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5"/>
  </p:handoutMasterIdLst>
  <p:sldIdLst>
    <p:sldId id="256" r:id="rId4"/>
    <p:sldId id="262" r:id="rId5"/>
    <p:sldId id="410" r:id="rId6"/>
    <p:sldId id="411" r:id="rId7"/>
    <p:sldId id="261" r:id="rId8"/>
    <p:sldId id="413" r:id="rId9"/>
    <p:sldId id="414" r:id="rId10"/>
    <p:sldId id="412" r:id="rId11"/>
    <p:sldId id="415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2" y="66"/>
      </p:cViewPr>
      <p:guideLst>
        <p:guide orient="horz" pos="26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85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Feature 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Sheet1!$C$13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Sheet1!$B$14:$B$24</c:f>
              <c:strCache>
                <c:ptCount val="11"/>
                <c:pt idx="0">
                  <c:v>'process_id',</c:v>
                </c:pt>
                <c:pt idx="1">
                  <c:v> 'supply_flow',</c:v>
                </c:pt>
                <c:pt idx="2">
                  <c:v> 'supply_pressure',</c:v>
                </c:pt>
                <c:pt idx="3">
                  <c:v> 'object_id',</c:v>
                </c:pt>
                <c:pt idx="4">
                  <c:v> 'return_temperature',</c:v>
                </c:pt>
                <c:pt idx="5">
                  <c:v> 'return_conductivity',</c:v>
                </c:pt>
                <c:pt idx="6">
                  <c:v> 'tank_level_pre_rinse',</c:v>
                </c:pt>
                <c:pt idx="7">
                  <c:v> 'tank_level_caustic',</c:v>
                </c:pt>
                <c:pt idx="8">
                  <c:v> 'tank_level_acid',</c:v>
                </c:pt>
                <c:pt idx="9">
                  <c:v> 'tank_level_clean_water',</c:v>
                </c:pt>
                <c:pt idx="10">
                  <c:v> 'tank_temperature_pre_rinse',</c:v>
                </c:pt>
              </c:strCache>
            </c:strRef>
          </c:cat>
          <c:val>
            <c:numRef>
              <c:f>Sheet1!$C$14:$C$24</c:f>
              <c:numCache>
                <c:formatCode>0.00E+00</c:formatCode>
                <c:ptCount val="11"/>
                <c:pt idx="0">
                  <c:v>1.5489672400000002E-5</c:v>
                </c:pt>
                <c:pt idx="1">
                  <c:v>1.9437383600000001E-5</c:v>
                </c:pt>
                <c:pt idx="2">
                  <c:v>1.4121586E-5</c:v>
                </c:pt>
                <c:pt idx="3">
                  <c:v>1.3251222399999999E-5</c:v>
                </c:pt>
                <c:pt idx="4">
                  <c:v>1.63161954E-4</c:v>
                </c:pt>
                <c:pt idx="5">
                  <c:v>3.9098328999999997E-5</c:v>
                </c:pt>
                <c:pt idx="6">
                  <c:v>1.8985670000000001E-5</c:v>
                </c:pt>
                <c:pt idx="7">
                  <c:v>2.0148397700000001E-5</c:v>
                </c:pt>
                <c:pt idx="8">
                  <c:v>2.0364916799999999E-5</c:v>
                </c:pt>
                <c:pt idx="9">
                  <c:v>1.21951445E-5</c:v>
                </c:pt>
                <c:pt idx="10">
                  <c:v>2.43935413E-5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B-9D47-8199-C0B451F6C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1368608"/>
        <c:axId val="440652096"/>
      </c:barChart>
      <c:catAx>
        <c:axId val="44136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652096"/>
        <c:crosses val="autoZero"/>
        <c:auto val="1"/>
        <c:lblAlgn val="ctr"/>
        <c:lblOffset val="100"/>
        <c:noMultiLvlLbl val="0"/>
      </c:catAx>
      <c:valAx>
        <c:axId val="440652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36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6F3299E-1D2C-4779-880A-1258482776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8CA53C-35F5-4AF1-8E29-B65E774FF8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81B59-FA10-4AF9-A521-44A56803AE23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2AC734-BF14-4056-8CFF-A1AF37C33B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466EF-1E53-4BC2-A4B5-709E4216D8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FD43A-3415-4895-A615-A88D419B7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8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06245"/>
            <a:ext cx="12192000" cy="717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48" y="5467464"/>
            <a:ext cx="12192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2E1FA2F-AE53-446E-85BC-8E91E70BF12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" y="0"/>
            <a:ext cx="12191990" cy="4805312"/>
          </a:xfrm>
          <a:custGeom>
            <a:avLst/>
            <a:gdLst>
              <a:gd name="connsiteX0" fmla="*/ 7503826 w 12191990"/>
              <a:gd name="connsiteY0" fmla="*/ 4713344 h 4805312"/>
              <a:gd name="connsiteX1" fmla="*/ 7506551 w 12191990"/>
              <a:gd name="connsiteY1" fmla="*/ 4714121 h 4805312"/>
              <a:gd name="connsiteX2" fmla="*/ 7519002 w 12191990"/>
              <a:gd name="connsiteY2" fmla="*/ 4715676 h 4805312"/>
              <a:gd name="connsiteX3" fmla="*/ 7522113 w 12191990"/>
              <a:gd name="connsiteY3" fmla="*/ 4717230 h 4805312"/>
              <a:gd name="connsiteX4" fmla="*/ 7531063 w 12191990"/>
              <a:gd name="connsiteY4" fmla="*/ 4719951 h 4805312"/>
              <a:gd name="connsiteX5" fmla="*/ 7535732 w 12191990"/>
              <a:gd name="connsiteY5" fmla="*/ 4721894 h 4805312"/>
              <a:gd name="connsiteX6" fmla="*/ 7538455 w 12191990"/>
              <a:gd name="connsiteY6" fmla="*/ 4727334 h 4805312"/>
              <a:gd name="connsiteX7" fmla="*/ 7548961 w 12191990"/>
              <a:gd name="connsiteY7" fmla="*/ 4741324 h 4805312"/>
              <a:gd name="connsiteX8" fmla="*/ 7553630 w 12191990"/>
              <a:gd name="connsiteY8" fmla="*/ 4750650 h 4805312"/>
              <a:gd name="connsiteX9" fmla="*/ 7553630 w 12191990"/>
              <a:gd name="connsiteY9" fmla="*/ 4755313 h 4805312"/>
              <a:gd name="connsiteX10" fmla="*/ 7549739 w 12191990"/>
              <a:gd name="connsiteY10" fmla="*/ 4765806 h 4805312"/>
              <a:gd name="connsiteX11" fmla="*/ 7544292 w 12191990"/>
              <a:gd name="connsiteY11" fmla="*/ 4782903 h 4805312"/>
              <a:gd name="connsiteX12" fmla="*/ 7539623 w 12191990"/>
              <a:gd name="connsiteY12" fmla="*/ 4789122 h 4805312"/>
              <a:gd name="connsiteX13" fmla="*/ 7532230 w 12191990"/>
              <a:gd name="connsiteY13" fmla="*/ 4795339 h 4805312"/>
              <a:gd name="connsiteX14" fmla="*/ 7525615 w 12191990"/>
              <a:gd name="connsiteY14" fmla="*/ 4798836 h 4805312"/>
              <a:gd name="connsiteX15" fmla="*/ 7501103 w 12191990"/>
              <a:gd name="connsiteY15" fmla="*/ 4804277 h 4805312"/>
              <a:gd name="connsiteX16" fmla="*/ 7488652 w 12191990"/>
              <a:gd name="connsiteY16" fmla="*/ 4803889 h 4805312"/>
              <a:gd name="connsiteX17" fmla="*/ 7469197 w 12191990"/>
              <a:gd name="connsiteY17" fmla="*/ 4788733 h 4805312"/>
              <a:gd name="connsiteX18" fmla="*/ 7468029 w 12191990"/>
              <a:gd name="connsiteY18" fmla="*/ 4779407 h 4805312"/>
              <a:gd name="connsiteX19" fmla="*/ 7467640 w 12191990"/>
              <a:gd name="connsiteY19" fmla="*/ 4775520 h 4805312"/>
              <a:gd name="connsiteX20" fmla="*/ 7465695 w 12191990"/>
              <a:gd name="connsiteY20" fmla="*/ 4765028 h 4805312"/>
              <a:gd name="connsiteX21" fmla="*/ 7464528 w 12191990"/>
              <a:gd name="connsiteY21" fmla="*/ 4759976 h 4805312"/>
              <a:gd name="connsiteX22" fmla="*/ 7464916 w 12191990"/>
              <a:gd name="connsiteY22" fmla="*/ 4753370 h 4805312"/>
              <a:gd name="connsiteX23" fmla="*/ 7467640 w 12191990"/>
              <a:gd name="connsiteY23" fmla="*/ 4746763 h 4805312"/>
              <a:gd name="connsiteX24" fmla="*/ 7476200 w 12191990"/>
              <a:gd name="connsiteY24" fmla="*/ 4730832 h 4805312"/>
              <a:gd name="connsiteX25" fmla="*/ 7503826 w 12191990"/>
              <a:gd name="connsiteY25" fmla="*/ 4713344 h 4805312"/>
              <a:gd name="connsiteX26" fmla="*/ 9449394 w 12191990"/>
              <a:gd name="connsiteY26" fmla="*/ 4570309 h 4805312"/>
              <a:gd name="connsiteX27" fmla="*/ 9452118 w 12191990"/>
              <a:gd name="connsiteY27" fmla="*/ 4571086 h 4805312"/>
              <a:gd name="connsiteX28" fmla="*/ 9464568 w 12191990"/>
              <a:gd name="connsiteY28" fmla="*/ 4572641 h 4805312"/>
              <a:gd name="connsiteX29" fmla="*/ 9467681 w 12191990"/>
              <a:gd name="connsiteY29" fmla="*/ 4574195 h 4805312"/>
              <a:gd name="connsiteX30" fmla="*/ 9476630 w 12191990"/>
              <a:gd name="connsiteY30" fmla="*/ 4576916 h 4805312"/>
              <a:gd name="connsiteX31" fmla="*/ 9481300 w 12191990"/>
              <a:gd name="connsiteY31" fmla="*/ 4578858 h 4805312"/>
              <a:gd name="connsiteX32" fmla="*/ 9484023 w 12191990"/>
              <a:gd name="connsiteY32" fmla="*/ 4584299 h 4805312"/>
              <a:gd name="connsiteX33" fmla="*/ 9494529 w 12191990"/>
              <a:gd name="connsiteY33" fmla="*/ 4598289 h 4805312"/>
              <a:gd name="connsiteX34" fmla="*/ 9499198 w 12191990"/>
              <a:gd name="connsiteY34" fmla="*/ 4607615 h 4805312"/>
              <a:gd name="connsiteX35" fmla="*/ 9499198 w 12191990"/>
              <a:gd name="connsiteY35" fmla="*/ 4612279 h 4805312"/>
              <a:gd name="connsiteX36" fmla="*/ 9495307 w 12191990"/>
              <a:gd name="connsiteY36" fmla="*/ 4622771 h 4805312"/>
              <a:gd name="connsiteX37" fmla="*/ 9489859 w 12191990"/>
              <a:gd name="connsiteY37" fmla="*/ 4639868 h 4805312"/>
              <a:gd name="connsiteX38" fmla="*/ 9485190 w 12191990"/>
              <a:gd name="connsiteY38" fmla="*/ 4646087 h 4805312"/>
              <a:gd name="connsiteX39" fmla="*/ 9477797 w 12191990"/>
              <a:gd name="connsiteY39" fmla="*/ 4652304 h 4805312"/>
              <a:gd name="connsiteX40" fmla="*/ 9471183 w 12191990"/>
              <a:gd name="connsiteY40" fmla="*/ 4655801 h 4805312"/>
              <a:gd name="connsiteX41" fmla="*/ 9446670 w 12191990"/>
              <a:gd name="connsiteY41" fmla="*/ 4661242 h 4805312"/>
              <a:gd name="connsiteX42" fmla="*/ 9434218 w 12191990"/>
              <a:gd name="connsiteY42" fmla="*/ 4660854 h 4805312"/>
              <a:gd name="connsiteX43" fmla="*/ 9414764 w 12191990"/>
              <a:gd name="connsiteY43" fmla="*/ 4645698 h 4805312"/>
              <a:gd name="connsiteX44" fmla="*/ 9413596 w 12191990"/>
              <a:gd name="connsiteY44" fmla="*/ 4636372 h 4805312"/>
              <a:gd name="connsiteX45" fmla="*/ 9413208 w 12191990"/>
              <a:gd name="connsiteY45" fmla="*/ 4632485 h 4805312"/>
              <a:gd name="connsiteX46" fmla="*/ 9411262 w 12191990"/>
              <a:gd name="connsiteY46" fmla="*/ 4621993 h 4805312"/>
              <a:gd name="connsiteX47" fmla="*/ 9410095 w 12191990"/>
              <a:gd name="connsiteY47" fmla="*/ 4616941 h 4805312"/>
              <a:gd name="connsiteX48" fmla="*/ 9410484 w 12191990"/>
              <a:gd name="connsiteY48" fmla="*/ 4610335 h 4805312"/>
              <a:gd name="connsiteX49" fmla="*/ 9413208 w 12191990"/>
              <a:gd name="connsiteY49" fmla="*/ 4603729 h 4805312"/>
              <a:gd name="connsiteX50" fmla="*/ 9421768 w 12191990"/>
              <a:gd name="connsiteY50" fmla="*/ 4587797 h 4805312"/>
              <a:gd name="connsiteX51" fmla="*/ 9449394 w 12191990"/>
              <a:gd name="connsiteY51" fmla="*/ 4570309 h 4805312"/>
              <a:gd name="connsiteX52" fmla="*/ 6387906 w 12191990"/>
              <a:gd name="connsiteY52" fmla="*/ 4555143 h 4805312"/>
              <a:gd name="connsiteX53" fmla="*/ 6388195 w 12191990"/>
              <a:gd name="connsiteY53" fmla="*/ 4555434 h 4805312"/>
              <a:gd name="connsiteX54" fmla="*/ 6387654 w 12191990"/>
              <a:gd name="connsiteY54" fmla="*/ 4555563 h 4805312"/>
              <a:gd name="connsiteX55" fmla="*/ 7153679 w 12191990"/>
              <a:gd name="connsiteY55" fmla="*/ 4543376 h 4805312"/>
              <a:gd name="connsiteX56" fmla="*/ 7164754 w 12191990"/>
              <a:gd name="connsiteY56" fmla="*/ 4543376 h 4805312"/>
              <a:gd name="connsiteX57" fmla="*/ 7166413 w 12191990"/>
              <a:gd name="connsiteY57" fmla="*/ 4545582 h 4805312"/>
              <a:gd name="connsiteX58" fmla="*/ 7181920 w 12191990"/>
              <a:gd name="connsiteY58" fmla="*/ 4557710 h 4805312"/>
              <a:gd name="connsiteX59" fmla="*/ 7186904 w 12191990"/>
              <a:gd name="connsiteY59" fmla="*/ 4576452 h 4805312"/>
              <a:gd name="connsiteX60" fmla="*/ 7179152 w 12191990"/>
              <a:gd name="connsiteY60" fmla="*/ 4598503 h 4805312"/>
              <a:gd name="connsiteX61" fmla="*/ 7170846 w 12191990"/>
              <a:gd name="connsiteY61" fmla="*/ 4603465 h 4805312"/>
              <a:gd name="connsiteX62" fmla="*/ 7160323 w 12191990"/>
              <a:gd name="connsiteY62" fmla="*/ 4616696 h 4805312"/>
              <a:gd name="connsiteX63" fmla="*/ 7157000 w 12191990"/>
              <a:gd name="connsiteY63" fmla="*/ 4622760 h 4805312"/>
              <a:gd name="connsiteX64" fmla="*/ 7140388 w 12191990"/>
              <a:gd name="connsiteY64" fmla="*/ 4638195 h 4805312"/>
              <a:gd name="connsiteX65" fmla="*/ 7125992 w 12191990"/>
              <a:gd name="connsiteY65" fmla="*/ 4635990 h 4805312"/>
              <a:gd name="connsiteX66" fmla="*/ 7113809 w 12191990"/>
              <a:gd name="connsiteY66" fmla="*/ 4628272 h 4805312"/>
              <a:gd name="connsiteX67" fmla="*/ 7107163 w 12191990"/>
              <a:gd name="connsiteY67" fmla="*/ 4620554 h 4805312"/>
              <a:gd name="connsiteX68" fmla="*/ 7107163 w 12191990"/>
              <a:gd name="connsiteY68" fmla="*/ 4600709 h 4805312"/>
              <a:gd name="connsiteX69" fmla="*/ 7119345 w 12191990"/>
              <a:gd name="connsiteY69" fmla="*/ 4588580 h 4805312"/>
              <a:gd name="connsiteX70" fmla="*/ 7127098 w 12191990"/>
              <a:gd name="connsiteY70" fmla="*/ 4574247 h 4805312"/>
              <a:gd name="connsiteX71" fmla="*/ 7133190 w 12191990"/>
              <a:gd name="connsiteY71" fmla="*/ 4559363 h 4805312"/>
              <a:gd name="connsiteX72" fmla="*/ 7141496 w 12191990"/>
              <a:gd name="connsiteY72" fmla="*/ 4549440 h 4805312"/>
              <a:gd name="connsiteX73" fmla="*/ 7153679 w 12191990"/>
              <a:gd name="connsiteY73" fmla="*/ 4543376 h 4805312"/>
              <a:gd name="connsiteX74" fmla="*/ 6443655 w 12191990"/>
              <a:gd name="connsiteY74" fmla="*/ 4541570 h 4805312"/>
              <a:gd name="connsiteX75" fmla="*/ 6454728 w 12191990"/>
              <a:gd name="connsiteY75" fmla="*/ 4541570 h 4805312"/>
              <a:gd name="connsiteX76" fmla="*/ 6466913 w 12191990"/>
              <a:gd name="connsiteY76" fmla="*/ 4547634 h 4805312"/>
              <a:gd name="connsiteX77" fmla="*/ 6475227 w 12191990"/>
              <a:gd name="connsiteY77" fmla="*/ 4557557 h 4805312"/>
              <a:gd name="connsiteX78" fmla="*/ 6481307 w 12191990"/>
              <a:gd name="connsiteY78" fmla="*/ 4572440 h 4805312"/>
              <a:gd name="connsiteX79" fmla="*/ 6489068 w 12191990"/>
              <a:gd name="connsiteY79" fmla="*/ 4586774 h 4805312"/>
              <a:gd name="connsiteX80" fmla="*/ 6501252 w 12191990"/>
              <a:gd name="connsiteY80" fmla="*/ 4598902 h 4805312"/>
              <a:gd name="connsiteX81" fmla="*/ 6501252 w 12191990"/>
              <a:gd name="connsiteY81" fmla="*/ 4618748 h 4805312"/>
              <a:gd name="connsiteX82" fmla="*/ 6494606 w 12191990"/>
              <a:gd name="connsiteY82" fmla="*/ 4626465 h 4805312"/>
              <a:gd name="connsiteX83" fmla="*/ 6482423 w 12191990"/>
              <a:gd name="connsiteY83" fmla="*/ 4634183 h 4805312"/>
              <a:gd name="connsiteX84" fmla="*/ 6468017 w 12191990"/>
              <a:gd name="connsiteY84" fmla="*/ 4636388 h 4805312"/>
              <a:gd name="connsiteX85" fmla="*/ 6451408 w 12191990"/>
              <a:gd name="connsiteY85" fmla="*/ 4620953 h 4805312"/>
              <a:gd name="connsiteX86" fmla="*/ 6448082 w 12191990"/>
              <a:gd name="connsiteY86" fmla="*/ 4614889 h 4805312"/>
              <a:gd name="connsiteX87" fmla="*/ 6437565 w 12191990"/>
              <a:gd name="connsiteY87" fmla="*/ 4601659 h 4805312"/>
              <a:gd name="connsiteX88" fmla="*/ 6429258 w 12191990"/>
              <a:gd name="connsiteY88" fmla="*/ 4596697 h 4805312"/>
              <a:gd name="connsiteX89" fmla="*/ 6421505 w 12191990"/>
              <a:gd name="connsiteY89" fmla="*/ 4574646 h 4805312"/>
              <a:gd name="connsiteX90" fmla="*/ 6426490 w 12191990"/>
              <a:gd name="connsiteY90" fmla="*/ 4555903 h 4805312"/>
              <a:gd name="connsiteX91" fmla="*/ 6441996 w 12191990"/>
              <a:gd name="connsiteY91" fmla="*/ 4543775 h 4805312"/>
              <a:gd name="connsiteX92" fmla="*/ 6443655 w 12191990"/>
              <a:gd name="connsiteY92" fmla="*/ 4541570 h 4805312"/>
              <a:gd name="connsiteX93" fmla="*/ 6758291 w 12191990"/>
              <a:gd name="connsiteY93" fmla="*/ 4518205 h 4805312"/>
              <a:gd name="connsiteX94" fmla="*/ 6778914 w 12191990"/>
              <a:gd name="connsiteY94" fmla="*/ 4531258 h 4805312"/>
              <a:gd name="connsiteX95" fmla="*/ 6785303 w 12191990"/>
              <a:gd name="connsiteY95" fmla="*/ 4543151 h 4805312"/>
              <a:gd name="connsiteX96" fmla="*/ 6787335 w 12191990"/>
              <a:gd name="connsiteY96" fmla="*/ 4548081 h 4805312"/>
              <a:gd name="connsiteX97" fmla="*/ 6787626 w 12191990"/>
              <a:gd name="connsiteY97" fmla="*/ 4553012 h 4805312"/>
              <a:gd name="connsiteX98" fmla="*/ 6786756 w 12191990"/>
              <a:gd name="connsiteY98" fmla="*/ 4556783 h 4805312"/>
              <a:gd name="connsiteX99" fmla="*/ 6785303 w 12191990"/>
              <a:gd name="connsiteY99" fmla="*/ 4564615 h 4805312"/>
              <a:gd name="connsiteX100" fmla="*/ 6785012 w 12191990"/>
              <a:gd name="connsiteY100" fmla="*/ 4567515 h 4805312"/>
              <a:gd name="connsiteX101" fmla="*/ 6784140 w 12191990"/>
              <a:gd name="connsiteY101" fmla="*/ 4574476 h 4805312"/>
              <a:gd name="connsiteX102" fmla="*/ 6769617 w 12191990"/>
              <a:gd name="connsiteY102" fmla="*/ 4585788 h 4805312"/>
              <a:gd name="connsiteX103" fmla="*/ 6760324 w 12191990"/>
              <a:gd name="connsiteY103" fmla="*/ 4586079 h 4805312"/>
              <a:gd name="connsiteX104" fmla="*/ 6742027 w 12191990"/>
              <a:gd name="connsiteY104" fmla="*/ 4582018 h 4805312"/>
              <a:gd name="connsiteX105" fmla="*/ 6737093 w 12191990"/>
              <a:gd name="connsiteY105" fmla="*/ 4579407 h 4805312"/>
              <a:gd name="connsiteX106" fmla="*/ 6731574 w 12191990"/>
              <a:gd name="connsiteY106" fmla="*/ 4574767 h 4805312"/>
              <a:gd name="connsiteX107" fmla="*/ 6728087 w 12191990"/>
              <a:gd name="connsiteY107" fmla="*/ 4570125 h 4805312"/>
              <a:gd name="connsiteX108" fmla="*/ 6724022 w 12191990"/>
              <a:gd name="connsiteY108" fmla="*/ 4557363 h 4805312"/>
              <a:gd name="connsiteX109" fmla="*/ 6721118 w 12191990"/>
              <a:gd name="connsiteY109" fmla="*/ 4549532 h 4805312"/>
              <a:gd name="connsiteX110" fmla="*/ 6721118 w 12191990"/>
              <a:gd name="connsiteY110" fmla="*/ 4546051 h 4805312"/>
              <a:gd name="connsiteX111" fmla="*/ 6724604 w 12191990"/>
              <a:gd name="connsiteY111" fmla="*/ 4539089 h 4805312"/>
              <a:gd name="connsiteX112" fmla="*/ 6732446 w 12191990"/>
              <a:gd name="connsiteY112" fmla="*/ 4528648 h 4805312"/>
              <a:gd name="connsiteX113" fmla="*/ 6734477 w 12191990"/>
              <a:gd name="connsiteY113" fmla="*/ 4524586 h 4805312"/>
              <a:gd name="connsiteX114" fmla="*/ 6737963 w 12191990"/>
              <a:gd name="connsiteY114" fmla="*/ 4523136 h 4805312"/>
              <a:gd name="connsiteX115" fmla="*/ 6744643 w 12191990"/>
              <a:gd name="connsiteY115" fmla="*/ 4521106 h 4805312"/>
              <a:gd name="connsiteX116" fmla="*/ 6746966 w 12191990"/>
              <a:gd name="connsiteY116" fmla="*/ 4519946 h 4805312"/>
              <a:gd name="connsiteX117" fmla="*/ 6756259 w 12191990"/>
              <a:gd name="connsiteY117" fmla="*/ 4518785 h 4805312"/>
              <a:gd name="connsiteX118" fmla="*/ 6758291 w 12191990"/>
              <a:gd name="connsiteY118" fmla="*/ 4518205 h 4805312"/>
              <a:gd name="connsiteX119" fmla="*/ 7816440 w 12191990"/>
              <a:gd name="connsiteY119" fmla="*/ 4514418 h 4805312"/>
              <a:gd name="connsiteX120" fmla="*/ 7824306 w 12191990"/>
              <a:gd name="connsiteY120" fmla="*/ 4514418 h 4805312"/>
              <a:gd name="connsiteX121" fmla="*/ 7825485 w 12191990"/>
              <a:gd name="connsiteY121" fmla="*/ 4515984 h 4805312"/>
              <a:gd name="connsiteX122" fmla="*/ 7836495 w 12191990"/>
              <a:gd name="connsiteY122" fmla="*/ 4524596 h 4805312"/>
              <a:gd name="connsiteX123" fmla="*/ 7840035 w 12191990"/>
              <a:gd name="connsiteY123" fmla="*/ 4537906 h 4805312"/>
              <a:gd name="connsiteX124" fmla="*/ 7834529 w 12191990"/>
              <a:gd name="connsiteY124" fmla="*/ 4553565 h 4805312"/>
              <a:gd name="connsiteX125" fmla="*/ 7828630 w 12191990"/>
              <a:gd name="connsiteY125" fmla="*/ 4557088 h 4805312"/>
              <a:gd name="connsiteX126" fmla="*/ 7821159 w 12191990"/>
              <a:gd name="connsiteY126" fmla="*/ 4566483 h 4805312"/>
              <a:gd name="connsiteX127" fmla="*/ 7818800 w 12191990"/>
              <a:gd name="connsiteY127" fmla="*/ 4570789 h 4805312"/>
              <a:gd name="connsiteX128" fmla="*/ 7807003 w 12191990"/>
              <a:gd name="connsiteY128" fmla="*/ 4581750 h 4805312"/>
              <a:gd name="connsiteX129" fmla="*/ 7796779 w 12191990"/>
              <a:gd name="connsiteY129" fmla="*/ 4580185 h 4805312"/>
              <a:gd name="connsiteX130" fmla="*/ 7788127 w 12191990"/>
              <a:gd name="connsiteY130" fmla="*/ 4574704 h 4805312"/>
              <a:gd name="connsiteX131" fmla="*/ 7783408 w 12191990"/>
              <a:gd name="connsiteY131" fmla="*/ 4569224 h 4805312"/>
              <a:gd name="connsiteX132" fmla="*/ 7783408 w 12191990"/>
              <a:gd name="connsiteY132" fmla="*/ 4555130 h 4805312"/>
              <a:gd name="connsiteX133" fmla="*/ 7792061 w 12191990"/>
              <a:gd name="connsiteY133" fmla="*/ 4546519 h 4805312"/>
              <a:gd name="connsiteX134" fmla="*/ 7797564 w 12191990"/>
              <a:gd name="connsiteY134" fmla="*/ 4536340 h 4805312"/>
              <a:gd name="connsiteX135" fmla="*/ 7801890 w 12191990"/>
              <a:gd name="connsiteY135" fmla="*/ 4525771 h 4805312"/>
              <a:gd name="connsiteX136" fmla="*/ 7807789 w 12191990"/>
              <a:gd name="connsiteY136" fmla="*/ 4518724 h 4805312"/>
              <a:gd name="connsiteX137" fmla="*/ 7816440 w 12191990"/>
              <a:gd name="connsiteY137" fmla="*/ 4514418 h 4805312"/>
              <a:gd name="connsiteX138" fmla="*/ 6299499 w 12191990"/>
              <a:gd name="connsiteY138" fmla="*/ 4483751 h 4805312"/>
              <a:gd name="connsiteX139" fmla="*/ 6301638 w 12191990"/>
              <a:gd name="connsiteY139" fmla="*/ 4486927 h 4805312"/>
              <a:gd name="connsiteX140" fmla="*/ 6302353 w 12191990"/>
              <a:gd name="connsiteY140" fmla="*/ 4489778 h 4805312"/>
              <a:gd name="connsiteX141" fmla="*/ 6304489 w 12191990"/>
              <a:gd name="connsiteY141" fmla="*/ 4493102 h 4805312"/>
              <a:gd name="connsiteX142" fmla="*/ 6307578 w 12191990"/>
              <a:gd name="connsiteY142" fmla="*/ 4490964 h 4805312"/>
              <a:gd name="connsiteX143" fmla="*/ 6314709 w 12191990"/>
              <a:gd name="connsiteY143" fmla="*/ 4492152 h 4805312"/>
              <a:gd name="connsiteX144" fmla="*/ 6316132 w 12191990"/>
              <a:gd name="connsiteY144" fmla="*/ 4495239 h 4805312"/>
              <a:gd name="connsiteX145" fmla="*/ 6320411 w 12191990"/>
              <a:gd name="connsiteY145" fmla="*/ 4496902 h 4805312"/>
              <a:gd name="connsiteX146" fmla="*/ 6322072 w 12191990"/>
              <a:gd name="connsiteY146" fmla="*/ 4492865 h 4805312"/>
              <a:gd name="connsiteX147" fmla="*/ 6321672 w 12191990"/>
              <a:gd name="connsiteY147" fmla="*/ 4489272 h 4805312"/>
              <a:gd name="connsiteX148" fmla="*/ 6340242 w 12191990"/>
              <a:gd name="connsiteY148" fmla="*/ 4507743 h 4805312"/>
              <a:gd name="connsiteX149" fmla="*/ 6339181 w 12191990"/>
              <a:gd name="connsiteY149" fmla="*/ 4509251 h 4805312"/>
              <a:gd name="connsiteX150" fmla="*/ 6341318 w 12191990"/>
              <a:gd name="connsiteY150" fmla="*/ 4513764 h 4805312"/>
              <a:gd name="connsiteX151" fmla="*/ 6345597 w 12191990"/>
              <a:gd name="connsiteY151" fmla="*/ 4515664 h 4805312"/>
              <a:gd name="connsiteX152" fmla="*/ 6348446 w 12191990"/>
              <a:gd name="connsiteY152" fmla="*/ 4521364 h 4805312"/>
              <a:gd name="connsiteX153" fmla="*/ 6357713 w 12191990"/>
              <a:gd name="connsiteY153" fmla="*/ 4539651 h 4805312"/>
              <a:gd name="connsiteX154" fmla="*/ 6361040 w 12191990"/>
              <a:gd name="connsiteY154" fmla="*/ 4542263 h 4805312"/>
              <a:gd name="connsiteX155" fmla="*/ 6356526 w 12191990"/>
              <a:gd name="connsiteY155" fmla="*/ 4545114 h 4805312"/>
              <a:gd name="connsiteX156" fmla="*/ 6355810 w 12191990"/>
              <a:gd name="connsiteY156" fmla="*/ 4545114 h 4805312"/>
              <a:gd name="connsiteX157" fmla="*/ 6351297 w 12191990"/>
              <a:gd name="connsiteY157" fmla="*/ 4553188 h 4805312"/>
              <a:gd name="connsiteX158" fmla="*/ 6350823 w 12191990"/>
              <a:gd name="connsiteY158" fmla="*/ 4564351 h 4805312"/>
              <a:gd name="connsiteX159" fmla="*/ 6346783 w 12191990"/>
              <a:gd name="connsiteY159" fmla="*/ 4580025 h 4805312"/>
              <a:gd name="connsiteX160" fmla="*/ 6343219 w 12191990"/>
              <a:gd name="connsiteY160" fmla="*/ 4584300 h 4805312"/>
              <a:gd name="connsiteX161" fmla="*/ 6333474 w 12191990"/>
              <a:gd name="connsiteY161" fmla="*/ 4596649 h 4805312"/>
              <a:gd name="connsiteX162" fmla="*/ 6327772 w 12191990"/>
              <a:gd name="connsiteY162" fmla="*/ 4598787 h 4805312"/>
              <a:gd name="connsiteX163" fmla="*/ 6304250 w 12191990"/>
              <a:gd name="connsiteY163" fmla="*/ 4605675 h 4805312"/>
              <a:gd name="connsiteX164" fmla="*/ 6304250 w 12191990"/>
              <a:gd name="connsiteY164" fmla="*/ 4610899 h 4805312"/>
              <a:gd name="connsiteX165" fmla="*/ 6310429 w 12191990"/>
              <a:gd name="connsiteY165" fmla="*/ 4611611 h 4805312"/>
              <a:gd name="connsiteX166" fmla="*/ 6314709 w 12191990"/>
              <a:gd name="connsiteY166" fmla="*/ 4608762 h 4805312"/>
              <a:gd name="connsiteX167" fmla="*/ 6318744 w 12191990"/>
              <a:gd name="connsiteY167" fmla="*/ 4608286 h 4805312"/>
              <a:gd name="connsiteX168" fmla="*/ 6318031 w 12191990"/>
              <a:gd name="connsiteY168" fmla="*/ 4612561 h 4805312"/>
              <a:gd name="connsiteX169" fmla="*/ 6314709 w 12191990"/>
              <a:gd name="connsiteY169" fmla="*/ 4615650 h 4805312"/>
              <a:gd name="connsiteX170" fmla="*/ 6313518 w 12191990"/>
              <a:gd name="connsiteY170" fmla="*/ 4623012 h 4805312"/>
              <a:gd name="connsiteX171" fmla="*/ 6319933 w 12191990"/>
              <a:gd name="connsiteY171" fmla="*/ 4621587 h 4805312"/>
              <a:gd name="connsiteX172" fmla="*/ 6324921 w 12191990"/>
              <a:gd name="connsiteY172" fmla="*/ 4617549 h 4805312"/>
              <a:gd name="connsiteX173" fmla="*/ 6329679 w 12191990"/>
              <a:gd name="connsiteY173" fmla="*/ 4620637 h 4805312"/>
              <a:gd name="connsiteX174" fmla="*/ 6324446 w 12191990"/>
              <a:gd name="connsiteY174" fmla="*/ 4634174 h 4805312"/>
              <a:gd name="connsiteX175" fmla="*/ 6324446 w 12191990"/>
              <a:gd name="connsiteY175" fmla="*/ 4647236 h 4805312"/>
              <a:gd name="connsiteX176" fmla="*/ 6329197 w 12191990"/>
              <a:gd name="connsiteY176" fmla="*/ 4652461 h 4805312"/>
              <a:gd name="connsiteX177" fmla="*/ 6330625 w 12191990"/>
              <a:gd name="connsiteY177" fmla="*/ 4655074 h 4805312"/>
              <a:gd name="connsiteX178" fmla="*/ 6328009 w 12191990"/>
              <a:gd name="connsiteY178" fmla="*/ 4656498 h 4805312"/>
              <a:gd name="connsiteX179" fmla="*/ 6323021 w 12191990"/>
              <a:gd name="connsiteY179" fmla="*/ 4661249 h 4805312"/>
              <a:gd name="connsiteX180" fmla="*/ 6316844 w 12191990"/>
              <a:gd name="connsiteY180" fmla="*/ 4671936 h 4805312"/>
              <a:gd name="connsiteX181" fmla="*/ 6316605 w 12191990"/>
              <a:gd name="connsiteY181" fmla="*/ 4677636 h 4805312"/>
              <a:gd name="connsiteX182" fmla="*/ 6318504 w 12191990"/>
              <a:gd name="connsiteY182" fmla="*/ 4681436 h 4805312"/>
              <a:gd name="connsiteX183" fmla="*/ 6314466 w 12191990"/>
              <a:gd name="connsiteY183" fmla="*/ 4684048 h 4805312"/>
              <a:gd name="connsiteX184" fmla="*/ 6311141 w 12191990"/>
              <a:gd name="connsiteY184" fmla="*/ 4684523 h 4805312"/>
              <a:gd name="connsiteX185" fmla="*/ 6307103 w 12191990"/>
              <a:gd name="connsiteY185" fmla="*/ 4694260 h 4805312"/>
              <a:gd name="connsiteX186" fmla="*/ 6308292 w 12191990"/>
              <a:gd name="connsiteY186" fmla="*/ 4696160 h 4805312"/>
              <a:gd name="connsiteX187" fmla="*/ 6308051 w 12191990"/>
              <a:gd name="connsiteY187" fmla="*/ 4700435 h 4805312"/>
              <a:gd name="connsiteX188" fmla="*/ 6304250 w 12191990"/>
              <a:gd name="connsiteY188" fmla="*/ 4699485 h 4805312"/>
              <a:gd name="connsiteX189" fmla="*/ 6301874 w 12191990"/>
              <a:gd name="connsiteY189" fmla="*/ 4696398 h 4805312"/>
              <a:gd name="connsiteX190" fmla="*/ 6297122 w 12191990"/>
              <a:gd name="connsiteY190" fmla="*/ 4695686 h 4805312"/>
              <a:gd name="connsiteX191" fmla="*/ 6282629 w 12191990"/>
              <a:gd name="connsiteY191" fmla="*/ 4699485 h 4805312"/>
              <a:gd name="connsiteX192" fmla="*/ 6264572 w 12191990"/>
              <a:gd name="connsiteY192" fmla="*/ 4700673 h 4805312"/>
              <a:gd name="connsiteX193" fmla="*/ 6260294 w 12191990"/>
              <a:gd name="connsiteY193" fmla="*/ 4698535 h 4805312"/>
              <a:gd name="connsiteX194" fmla="*/ 6247938 w 12191990"/>
              <a:gd name="connsiteY194" fmla="*/ 4692835 h 4805312"/>
              <a:gd name="connsiteX195" fmla="*/ 6245562 w 12191990"/>
              <a:gd name="connsiteY195" fmla="*/ 4691173 h 4805312"/>
              <a:gd name="connsiteX196" fmla="*/ 6235106 w 12191990"/>
              <a:gd name="connsiteY196" fmla="*/ 4678586 h 4805312"/>
              <a:gd name="connsiteX197" fmla="*/ 6228692 w 12191990"/>
              <a:gd name="connsiteY197" fmla="*/ 4657211 h 4805312"/>
              <a:gd name="connsiteX198" fmla="*/ 6225601 w 12191990"/>
              <a:gd name="connsiteY198" fmla="*/ 4649849 h 4805312"/>
              <a:gd name="connsiteX199" fmla="*/ 6226316 w 12191990"/>
              <a:gd name="connsiteY199" fmla="*/ 4639399 h 4805312"/>
              <a:gd name="connsiteX200" fmla="*/ 6227265 w 12191990"/>
              <a:gd name="connsiteY200" fmla="*/ 4630612 h 4805312"/>
              <a:gd name="connsiteX201" fmla="*/ 6227030 w 12191990"/>
              <a:gd name="connsiteY201" fmla="*/ 4627049 h 4805312"/>
              <a:gd name="connsiteX202" fmla="*/ 6241046 w 12191990"/>
              <a:gd name="connsiteY202" fmla="*/ 4610899 h 4805312"/>
              <a:gd name="connsiteX203" fmla="*/ 6254351 w 12191990"/>
              <a:gd name="connsiteY203" fmla="*/ 4603062 h 4805312"/>
              <a:gd name="connsiteX204" fmla="*/ 6264335 w 12191990"/>
              <a:gd name="connsiteY204" fmla="*/ 4590000 h 4805312"/>
              <a:gd name="connsiteX205" fmla="*/ 6262908 w 12191990"/>
              <a:gd name="connsiteY205" fmla="*/ 4587387 h 4805312"/>
              <a:gd name="connsiteX206" fmla="*/ 6248888 w 12191990"/>
              <a:gd name="connsiteY206" fmla="*/ 4570763 h 4805312"/>
              <a:gd name="connsiteX207" fmla="*/ 6246983 w 12191990"/>
              <a:gd name="connsiteY207" fmla="*/ 4566963 h 4805312"/>
              <a:gd name="connsiteX208" fmla="*/ 6245087 w 12191990"/>
              <a:gd name="connsiteY208" fmla="*/ 4555088 h 4805312"/>
              <a:gd name="connsiteX209" fmla="*/ 6241758 w 12191990"/>
              <a:gd name="connsiteY209" fmla="*/ 4541313 h 4805312"/>
              <a:gd name="connsiteX210" fmla="*/ 6241998 w 12191990"/>
              <a:gd name="connsiteY210" fmla="*/ 4535614 h 4805312"/>
              <a:gd name="connsiteX211" fmla="*/ 6254590 w 12191990"/>
              <a:gd name="connsiteY211" fmla="*/ 4504976 h 4805312"/>
              <a:gd name="connsiteX212" fmla="*/ 6256968 w 12191990"/>
              <a:gd name="connsiteY212" fmla="*/ 4503077 h 4805312"/>
              <a:gd name="connsiteX213" fmla="*/ 6271461 w 12191990"/>
              <a:gd name="connsiteY213" fmla="*/ 4496189 h 4805312"/>
              <a:gd name="connsiteX214" fmla="*/ 6277640 w 12191990"/>
              <a:gd name="connsiteY214" fmla="*/ 4494289 h 4805312"/>
              <a:gd name="connsiteX215" fmla="*/ 6288094 w 12191990"/>
              <a:gd name="connsiteY215" fmla="*/ 4491914 h 4805312"/>
              <a:gd name="connsiteX216" fmla="*/ 6295935 w 12191990"/>
              <a:gd name="connsiteY216" fmla="*/ 4485027 h 4805312"/>
              <a:gd name="connsiteX217" fmla="*/ 6299499 w 12191990"/>
              <a:gd name="connsiteY217" fmla="*/ 4483751 h 4805312"/>
              <a:gd name="connsiteX218" fmla="*/ 4043984 w 12191990"/>
              <a:gd name="connsiteY218" fmla="*/ 4445884 h 4805312"/>
              <a:gd name="connsiteX219" fmla="*/ 4046707 w 12191990"/>
              <a:gd name="connsiteY219" fmla="*/ 4446661 h 4805312"/>
              <a:gd name="connsiteX220" fmla="*/ 4059157 w 12191990"/>
              <a:gd name="connsiteY220" fmla="*/ 4448215 h 4805312"/>
              <a:gd name="connsiteX221" fmla="*/ 4062270 w 12191990"/>
              <a:gd name="connsiteY221" fmla="*/ 4449770 h 4805312"/>
              <a:gd name="connsiteX222" fmla="*/ 4071219 w 12191990"/>
              <a:gd name="connsiteY222" fmla="*/ 4452490 h 4805312"/>
              <a:gd name="connsiteX223" fmla="*/ 4075887 w 12191990"/>
              <a:gd name="connsiteY223" fmla="*/ 4454432 h 4805312"/>
              <a:gd name="connsiteX224" fmla="*/ 4078613 w 12191990"/>
              <a:gd name="connsiteY224" fmla="*/ 4459873 h 4805312"/>
              <a:gd name="connsiteX225" fmla="*/ 4089116 w 12191990"/>
              <a:gd name="connsiteY225" fmla="*/ 4473863 h 4805312"/>
              <a:gd name="connsiteX226" fmla="*/ 4093784 w 12191990"/>
              <a:gd name="connsiteY226" fmla="*/ 4483189 h 4805312"/>
              <a:gd name="connsiteX227" fmla="*/ 4093784 w 12191990"/>
              <a:gd name="connsiteY227" fmla="*/ 4487853 h 4805312"/>
              <a:gd name="connsiteX228" fmla="*/ 4089893 w 12191990"/>
              <a:gd name="connsiteY228" fmla="*/ 4498345 h 4805312"/>
              <a:gd name="connsiteX229" fmla="*/ 4084448 w 12191990"/>
              <a:gd name="connsiteY229" fmla="*/ 4515443 h 4805312"/>
              <a:gd name="connsiteX230" fmla="*/ 4079778 w 12191990"/>
              <a:gd name="connsiteY230" fmla="*/ 4521661 h 4805312"/>
              <a:gd name="connsiteX231" fmla="*/ 4072386 w 12191990"/>
              <a:gd name="connsiteY231" fmla="*/ 4527878 h 4805312"/>
              <a:gd name="connsiteX232" fmla="*/ 4065771 w 12191990"/>
              <a:gd name="connsiteY232" fmla="*/ 4531376 h 4805312"/>
              <a:gd name="connsiteX233" fmla="*/ 4041260 w 12191990"/>
              <a:gd name="connsiteY233" fmla="*/ 4536816 h 4805312"/>
              <a:gd name="connsiteX234" fmla="*/ 4028809 w 12191990"/>
              <a:gd name="connsiteY234" fmla="*/ 4536427 h 4805312"/>
              <a:gd name="connsiteX235" fmla="*/ 4009353 w 12191990"/>
              <a:gd name="connsiteY235" fmla="*/ 4521273 h 4805312"/>
              <a:gd name="connsiteX236" fmla="*/ 4008187 w 12191990"/>
              <a:gd name="connsiteY236" fmla="*/ 4511946 h 4805312"/>
              <a:gd name="connsiteX237" fmla="*/ 4007798 w 12191990"/>
              <a:gd name="connsiteY237" fmla="*/ 4508060 h 4805312"/>
              <a:gd name="connsiteX238" fmla="*/ 4005852 w 12191990"/>
              <a:gd name="connsiteY238" fmla="*/ 4497568 h 4805312"/>
              <a:gd name="connsiteX239" fmla="*/ 4004685 w 12191990"/>
              <a:gd name="connsiteY239" fmla="*/ 4492516 h 4805312"/>
              <a:gd name="connsiteX240" fmla="*/ 4005077 w 12191990"/>
              <a:gd name="connsiteY240" fmla="*/ 4485910 h 4805312"/>
              <a:gd name="connsiteX241" fmla="*/ 4007798 w 12191990"/>
              <a:gd name="connsiteY241" fmla="*/ 4479303 h 4805312"/>
              <a:gd name="connsiteX242" fmla="*/ 4016356 w 12191990"/>
              <a:gd name="connsiteY242" fmla="*/ 4463371 h 4805312"/>
              <a:gd name="connsiteX243" fmla="*/ 4043984 w 12191990"/>
              <a:gd name="connsiteY243" fmla="*/ 4445884 h 4805312"/>
              <a:gd name="connsiteX244" fmla="*/ 9099244 w 12191990"/>
              <a:gd name="connsiteY244" fmla="*/ 4400341 h 4805312"/>
              <a:gd name="connsiteX245" fmla="*/ 9110318 w 12191990"/>
              <a:gd name="connsiteY245" fmla="*/ 4400341 h 4805312"/>
              <a:gd name="connsiteX246" fmla="*/ 9111980 w 12191990"/>
              <a:gd name="connsiteY246" fmla="*/ 4402547 h 4805312"/>
              <a:gd name="connsiteX247" fmla="*/ 9127485 w 12191990"/>
              <a:gd name="connsiteY247" fmla="*/ 4414675 h 4805312"/>
              <a:gd name="connsiteX248" fmla="*/ 9132469 w 12191990"/>
              <a:gd name="connsiteY248" fmla="*/ 4433417 h 4805312"/>
              <a:gd name="connsiteX249" fmla="*/ 9124717 w 12191990"/>
              <a:gd name="connsiteY249" fmla="*/ 4455468 h 4805312"/>
              <a:gd name="connsiteX250" fmla="*/ 9116410 w 12191990"/>
              <a:gd name="connsiteY250" fmla="*/ 4460430 h 4805312"/>
              <a:gd name="connsiteX251" fmla="*/ 9105888 w 12191990"/>
              <a:gd name="connsiteY251" fmla="*/ 4473661 h 4805312"/>
              <a:gd name="connsiteX252" fmla="*/ 9102566 w 12191990"/>
              <a:gd name="connsiteY252" fmla="*/ 4479725 h 4805312"/>
              <a:gd name="connsiteX253" fmla="*/ 9085953 w 12191990"/>
              <a:gd name="connsiteY253" fmla="*/ 4495160 h 4805312"/>
              <a:gd name="connsiteX254" fmla="*/ 9071556 w 12191990"/>
              <a:gd name="connsiteY254" fmla="*/ 4492955 h 4805312"/>
              <a:gd name="connsiteX255" fmla="*/ 9059373 w 12191990"/>
              <a:gd name="connsiteY255" fmla="*/ 4485237 h 4805312"/>
              <a:gd name="connsiteX256" fmla="*/ 9052728 w 12191990"/>
              <a:gd name="connsiteY256" fmla="*/ 4477519 h 4805312"/>
              <a:gd name="connsiteX257" fmla="*/ 9052728 w 12191990"/>
              <a:gd name="connsiteY257" fmla="*/ 4457674 h 4805312"/>
              <a:gd name="connsiteX258" fmla="*/ 9064911 w 12191990"/>
              <a:gd name="connsiteY258" fmla="*/ 4445546 h 4805312"/>
              <a:gd name="connsiteX259" fmla="*/ 9072664 w 12191990"/>
              <a:gd name="connsiteY259" fmla="*/ 4431212 h 4805312"/>
              <a:gd name="connsiteX260" fmla="*/ 9078754 w 12191990"/>
              <a:gd name="connsiteY260" fmla="*/ 4416328 h 4805312"/>
              <a:gd name="connsiteX261" fmla="*/ 9087061 w 12191990"/>
              <a:gd name="connsiteY261" fmla="*/ 4406406 h 4805312"/>
              <a:gd name="connsiteX262" fmla="*/ 9099244 w 12191990"/>
              <a:gd name="connsiteY262" fmla="*/ 4400341 h 4805312"/>
              <a:gd name="connsiteX263" fmla="*/ 8389217 w 12191990"/>
              <a:gd name="connsiteY263" fmla="*/ 4398535 h 4805312"/>
              <a:gd name="connsiteX264" fmla="*/ 8400293 w 12191990"/>
              <a:gd name="connsiteY264" fmla="*/ 4398535 h 4805312"/>
              <a:gd name="connsiteX265" fmla="*/ 8412476 w 12191990"/>
              <a:gd name="connsiteY265" fmla="*/ 4404599 h 4805312"/>
              <a:gd name="connsiteX266" fmla="*/ 8420782 w 12191990"/>
              <a:gd name="connsiteY266" fmla="*/ 4414522 h 4805312"/>
              <a:gd name="connsiteX267" fmla="*/ 8426873 w 12191990"/>
              <a:gd name="connsiteY267" fmla="*/ 4429406 h 4805312"/>
              <a:gd name="connsiteX268" fmla="*/ 8434626 w 12191990"/>
              <a:gd name="connsiteY268" fmla="*/ 4443739 h 4805312"/>
              <a:gd name="connsiteX269" fmla="*/ 8446808 w 12191990"/>
              <a:gd name="connsiteY269" fmla="*/ 4455867 h 4805312"/>
              <a:gd name="connsiteX270" fmla="*/ 8446808 w 12191990"/>
              <a:gd name="connsiteY270" fmla="*/ 4475713 h 4805312"/>
              <a:gd name="connsiteX271" fmla="*/ 8440163 w 12191990"/>
              <a:gd name="connsiteY271" fmla="*/ 4483431 h 4805312"/>
              <a:gd name="connsiteX272" fmla="*/ 8427981 w 12191990"/>
              <a:gd name="connsiteY272" fmla="*/ 4491148 h 4805312"/>
              <a:gd name="connsiteX273" fmla="*/ 8413583 w 12191990"/>
              <a:gd name="connsiteY273" fmla="*/ 4493353 h 4805312"/>
              <a:gd name="connsiteX274" fmla="*/ 8396970 w 12191990"/>
              <a:gd name="connsiteY274" fmla="*/ 4477918 h 4805312"/>
              <a:gd name="connsiteX275" fmla="*/ 8393648 w 12191990"/>
              <a:gd name="connsiteY275" fmla="*/ 4471854 h 4805312"/>
              <a:gd name="connsiteX276" fmla="*/ 8383127 w 12191990"/>
              <a:gd name="connsiteY276" fmla="*/ 4458624 h 4805312"/>
              <a:gd name="connsiteX277" fmla="*/ 8374820 w 12191990"/>
              <a:gd name="connsiteY277" fmla="*/ 4453662 h 4805312"/>
              <a:gd name="connsiteX278" fmla="*/ 8367067 w 12191990"/>
              <a:gd name="connsiteY278" fmla="*/ 4431611 h 4805312"/>
              <a:gd name="connsiteX279" fmla="*/ 8372051 w 12191990"/>
              <a:gd name="connsiteY279" fmla="*/ 4412868 h 4805312"/>
              <a:gd name="connsiteX280" fmla="*/ 8387556 w 12191990"/>
              <a:gd name="connsiteY280" fmla="*/ 4400740 h 4805312"/>
              <a:gd name="connsiteX281" fmla="*/ 8389217 w 12191990"/>
              <a:gd name="connsiteY281" fmla="*/ 4398535 h 4805312"/>
              <a:gd name="connsiteX282" fmla="*/ 7431957 w 12191990"/>
              <a:gd name="connsiteY282" fmla="*/ 4383974 h 4805312"/>
              <a:gd name="connsiteX283" fmla="*/ 7451145 w 12191990"/>
              <a:gd name="connsiteY283" fmla="*/ 4396120 h 4805312"/>
              <a:gd name="connsiteX284" fmla="*/ 7457091 w 12191990"/>
              <a:gd name="connsiteY284" fmla="*/ 4407187 h 4805312"/>
              <a:gd name="connsiteX285" fmla="*/ 7458982 w 12191990"/>
              <a:gd name="connsiteY285" fmla="*/ 4411775 h 4805312"/>
              <a:gd name="connsiteX286" fmla="*/ 7459253 w 12191990"/>
              <a:gd name="connsiteY286" fmla="*/ 4416364 h 4805312"/>
              <a:gd name="connsiteX287" fmla="*/ 7458442 w 12191990"/>
              <a:gd name="connsiteY287" fmla="*/ 4419872 h 4805312"/>
              <a:gd name="connsiteX288" fmla="*/ 7457091 w 12191990"/>
              <a:gd name="connsiteY288" fmla="*/ 4427161 h 4805312"/>
              <a:gd name="connsiteX289" fmla="*/ 7456820 w 12191990"/>
              <a:gd name="connsiteY289" fmla="*/ 4429860 h 4805312"/>
              <a:gd name="connsiteX290" fmla="*/ 7456010 w 12191990"/>
              <a:gd name="connsiteY290" fmla="*/ 4436338 h 4805312"/>
              <a:gd name="connsiteX291" fmla="*/ 7442497 w 12191990"/>
              <a:gd name="connsiteY291" fmla="*/ 4446864 h 4805312"/>
              <a:gd name="connsiteX292" fmla="*/ 7433847 w 12191990"/>
              <a:gd name="connsiteY292" fmla="*/ 4447134 h 4805312"/>
              <a:gd name="connsiteX293" fmla="*/ 7416821 w 12191990"/>
              <a:gd name="connsiteY293" fmla="*/ 4443356 h 4805312"/>
              <a:gd name="connsiteX294" fmla="*/ 7412228 w 12191990"/>
              <a:gd name="connsiteY294" fmla="*/ 4440927 h 4805312"/>
              <a:gd name="connsiteX295" fmla="*/ 7407092 w 12191990"/>
              <a:gd name="connsiteY295" fmla="*/ 4436608 h 4805312"/>
              <a:gd name="connsiteX296" fmla="*/ 7403849 w 12191990"/>
              <a:gd name="connsiteY296" fmla="*/ 4432289 h 4805312"/>
              <a:gd name="connsiteX297" fmla="*/ 7400065 w 12191990"/>
              <a:gd name="connsiteY297" fmla="*/ 4420413 h 4805312"/>
              <a:gd name="connsiteX298" fmla="*/ 7397362 w 12191990"/>
              <a:gd name="connsiteY298" fmla="*/ 4413125 h 4805312"/>
              <a:gd name="connsiteX299" fmla="*/ 7397362 w 12191990"/>
              <a:gd name="connsiteY299" fmla="*/ 4409886 h 4805312"/>
              <a:gd name="connsiteX300" fmla="*/ 7400606 w 12191990"/>
              <a:gd name="connsiteY300" fmla="*/ 4403408 h 4805312"/>
              <a:gd name="connsiteX301" fmla="*/ 7407903 w 12191990"/>
              <a:gd name="connsiteY301" fmla="*/ 4393691 h 4805312"/>
              <a:gd name="connsiteX302" fmla="*/ 7409795 w 12191990"/>
              <a:gd name="connsiteY302" fmla="*/ 4389912 h 4805312"/>
              <a:gd name="connsiteX303" fmla="*/ 7413037 w 12191990"/>
              <a:gd name="connsiteY303" fmla="*/ 4388562 h 4805312"/>
              <a:gd name="connsiteX304" fmla="*/ 7419254 w 12191990"/>
              <a:gd name="connsiteY304" fmla="*/ 4386673 h 4805312"/>
              <a:gd name="connsiteX305" fmla="*/ 7421417 w 12191990"/>
              <a:gd name="connsiteY305" fmla="*/ 4385593 h 4805312"/>
              <a:gd name="connsiteX306" fmla="*/ 7430064 w 12191990"/>
              <a:gd name="connsiteY306" fmla="*/ 4384513 h 4805312"/>
              <a:gd name="connsiteX307" fmla="*/ 7431957 w 12191990"/>
              <a:gd name="connsiteY307" fmla="*/ 4383974 h 4805312"/>
              <a:gd name="connsiteX308" fmla="*/ 5088088 w 12191990"/>
              <a:gd name="connsiteY308" fmla="*/ 4375461 h 4805312"/>
              <a:gd name="connsiteX309" fmla="*/ 5095951 w 12191990"/>
              <a:gd name="connsiteY309" fmla="*/ 4375461 h 4805312"/>
              <a:gd name="connsiteX310" fmla="*/ 5104603 w 12191990"/>
              <a:gd name="connsiteY310" fmla="*/ 4379767 h 4805312"/>
              <a:gd name="connsiteX311" fmla="*/ 5110503 w 12191990"/>
              <a:gd name="connsiteY311" fmla="*/ 4386814 h 4805312"/>
              <a:gd name="connsiteX312" fmla="*/ 5114827 w 12191990"/>
              <a:gd name="connsiteY312" fmla="*/ 4397383 h 4805312"/>
              <a:gd name="connsiteX313" fmla="*/ 5120336 w 12191990"/>
              <a:gd name="connsiteY313" fmla="*/ 4407562 h 4805312"/>
              <a:gd name="connsiteX314" fmla="*/ 5128984 w 12191990"/>
              <a:gd name="connsiteY314" fmla="*/ 4416173 h 4805312"/>
              <a:gd name="connsiteX315" fmla="*/ 5128984 w 12191990"/>
              <a:gd name="connsiteY315" fmla="*/ 4430266 h 4805312"/>
              <a:gd name="connsiteX316" fmla="*/ 5124268 w 12191990"/>
              <a:gd name="connsiteY316" fmla="*/ 4435747 h 4805312"/>
              <a:gd name="connsiteX317" fmla="*/ 5115613 w 12191990"/>
              <a:gd name="connsiteY317" fmla="*/ 4441228 h 4805312"/>
              <a:gd name="connsiteX318" fmla="*/ 5105391 w 12191990"/>
              <a:gd name="connsiteY318" fmla="*/ 4442793 h 4805312"/>
              <a:gd name="connsiteX319" fmla="*/ 5093593 w 12191990"/>
              <a:gd name="connsiteY319" fmla="*/ 4431832 h 4805312"/>
              <a:gd name="connsiteX320" fmla="*/ 5091235 w 12191990"/>
              <a:gd name="connsiteY320" fmla="*/ 4427526 h 4805312"/>
              <a:gd name="connsiteX321" fmla="*/ 5083764 w 12191990"/>
              <a:gd name="connsiteY321" fmla="*/ 4418131 h 4805312"/>
              <a:gd name="connsiteX322" fmla="*/ 5077864 w 12191990"/>
              <a:gd name="connsiteY322" fmla="*/ 4414608 h 4805312"/>
              <a:gd name="connsiteX323" fmla="*/ 5072358 w 12191990"/>
              <a:gd name="connsiteY323" fmla="*/ 4398949 h 4805312"/>
              <a:gd name="connsiteX324" fmla="*/ 5075897 w 12191990"/>
              <a:gd name="connsiteY324" fmla="*/ 4385639 h 4805312"/>
              <a:gd name="connsiteX325" fmla="*/ 5086911 w 12191990"/>
              <a:gd name="connsiteY325" fmla="*/ 4377027 h 4805312"/>
              <a:gd name="connsiteX326" fmla="*/ 5088088 w 12191990"/>
              <a:gd name="connsiteY326" fmla="*/ 4375461 h 4805312"/>
              <a:gd name="connsiteX327" fmla="*/ 8703855 w 12191990"/>
              <a:gd name="connsiteY327" fmla="*/ 4375170 h 4805312"/>
              <a:gd name="connsiteX328" fmla="*/ 8724475 w 12191990"/>
              <a:gd name="connsiteY328" fmla="*/ 4388223 h 4805312"/>
              <a:gd name="connsiteX329" fmla="*/ 8730864 w 12191990"/>
              <a:gd name="connsiteY329" fmla="*/ 4400116 h 4805312"/>
              <a:gd name="connsiteX330" fmla="*/ 8732897 w 12191990"/>
              <a:gd name="connsiteY330" fmla="*/ 4405046 h 4805312"/>
              <a:gd name="connsiteX331" fmla="*/ 8733187 w 12191990"/>
              <a:gd name="connsiteY331" fmla="*/ 4409977 h 4805312"/>
              <a:gd name="connsiteX332" fmla="*/ 8732317 w 12191990"/>
              <a:gd name="connsiteY332" fmla="*/ 4413748 h 4805312"/>
              <a:gd name="connsiteX333" fmla="*/ 8730864 w 12191990"/>
              <a:gd name="connsiteY333" fmla="*/ 4421580 h 4805312"/>
              <a:gd name="connsiteX334" fmla="*/ 8730574 w 12191990"/>
              <a:gd name="connsiteY334" fmla="*/ 4424480 h 4805312"/>
              <a:gd name="connsiteX335" fmla="*/ 8729702 w 12191990"/>
              <a:gd name="connsiteY335" fmla="*/ 4431441 h 4805312"/>
              <a:gd name="connsiteX336" fmla="*/ 8715181 w 12191990"/>
              <a:gd name="connsiteY336" fmla="*/ 4442754 h 4805312"/>
              <a:gd name="connsiteX337" fmla="*/ 8705887 w 12191990"/>
              <a:gd name="connsiteY337" fmla="*/ 4443044 h 4805312"/>
              <a:gd name="connsiteX338" fmla="*/ 8687590 w 12191990"/>
              <a:gd name="connsiteY338" fmla="*/ 4438983 h 4805312"/>
              <a:gd name="connsiteX339" fmla="*/ 8682654 w 12191990"/>
              <a:gd name="connsiteY339" fmla="*/ 4436372 h 4805312"/>
              <a:gd name="connsiteX340" fmla="*/ 8677136 w 12191990"/>
              <a:gd name="connsiteY340" fmla="*/ 4431732 h 4805312"/>
              <a:gd name="connsiteX341" fmla="*/ 8673650 w 12191990"/>
              <a:gd name="connsiteY341" fmla="*/ 4427090 h 4805312"/>
              <a:gd name="connsiteX342" fmla="*/ 8669584 w 12191990"/>
              <a:gd name="connsiteY342" fmla="*/ 4414328 h 4805312"/>
              <a:gd name="connsiteX343" fmla="*/ 8666680 w 12191990"/>
              <a:gd name="connsiteY343" fmla="*/ 4406497 h 4805312"/>
              <a:gd name="connsiteX344" fmla="*/ 8666680 w 12191990"/>
              <a:gd name="connsiteY344" fmla="*/ 4403016 h 4805312"/>
              <a:gd name="connsiteX345" fmla="*/ 8670166 w 12191990"/>
              <a:gd name="connsiteY345" fmla="*/ 4396054 h 4805312"/>
              <a:gd name="connsiteX346" fmla="*/ 8678007 w 12191990"/>
              <a:gd name="connsiteY346" fmla="*/ 4385613 h 4805312"/>
              <a:gd name="connsiteX347" fmla="*/ 8680040 w 12191990"/>
              <a:gd name="connsiteY347" fmla="*/ 4381551 h 4805312"/>
              <a:gd name="connsiteX348" fmla="*/ 8683525 w 12191990"/>
              <a:gd name="connsiteY348" fmla="*/ 4380101 h 4805312"/>
              <a:gd name="connsiteX349" fmla="*/ 8690205 w 12191990"/>
              <a:gd name="connsiteY349" fmla="*/ 4378071 h 4805312"/>
              <a:gd name="connsiteX350" fmla="*/ 8692528 w 12191990"/>
              <a:gd name="connsiteY350" fmla="*/ 4376911 h 4805312"/>
              <a:gd name="connsiteX351" fmla="*/ 8701821 w 12191990"/>
              <a:gd name="connsiteY351" fmla="*/ 4375751 h 4805312"/>
              <a:gd name="connsiteX352" fmla="*/ 8703855 w 12191990"/>
              <a:gd name="connsiteY352" fmla="*/ 4375170 h 4805312"/>
              <a:gd name="connsiteX353" fmla="*/ 9762010 w 12191990"/>
              <a:gd name="connsiteY353" fmla="*/ 4371383 h 4805312"/>
              <a:gd name="connsiteX354" fmla="*/ 9769874 w 12191990"/>
              <a:gd name="connsiteY354" fmla="*/ 4371383 h 4805312"/>
              <a:gd name="connsiteX355" fmla="*/ 9771054 w 12191990"/>
              <a:gd name="connsiteY355" fmla="*/ 4372949 h 4805312"/>
              <a:gd name="connsiteX356" fmla="*/ 9782064 w 12191990"/>
              <a:gd name="connsiteY356" fmla="*/ 4381561 h 4805312"/>
              <a:gd name="connsiteX357" fmla="*/ 9785603 w 12191990"/>
              <a:gd name="connsiteY357" fmla="*/ 4394871 h 4805312"/>
              <a:gd name="connsiteX358" fmla="*/ 9780099 w 12191990"/>
              <a:gd name="connsiteY358" fmla="*/ 4410530 h 4805312"/>
              <a:gd name="connsiteX359" fmla="*/ 9774200 w 12191990"/>
              <a:gd name="connsiteY359" fmla="*/ 4414053 h 4805312"/>
              <a:gd name="connsiteX360" fmla="*/ 9766729 w 12191990"/>
              <a:gd name="connsiteY360" fmla="*/ 4423448 h 4805312"/>
              <a:gd name="connsiteX361" fmla="*/ 9764369 w 12191990"/>
              <a:gd name="connsiteY361" fmla="*/ 4427754 h 4805312"/>
              <a:gd name="connsiteX362" fmla="*/ 9752573 w 12191990"/>
              <a:gd name="connsiteY362" fmla="*/ 4438715 h 4805312"/>
              <a:gd name="connsiteX363" fmla="*/ 9742348 w 12191990"/>
              <a:gd name="connsiteY363" fmla="*/ 4437150 h 4805312"/>
              <a:gd name="connsiteX364" fmla="*/ 9733697 w 12191990"/>
              <a:gd name="connsiteY364" fmla="*/ 4431669 h 4805312"/>
              <a:gd name="connsiteX365" fmla="*/ 9728978 w 12191990"/>
              <a:gd name="connsiteY365" fmla="*/ 4426189 h 4805312"/>
              <a:gd name="connsiteX366" fmla="*/ 9728978 w 12191990"/>
              <a:gd name="connsiteY366" fmla="*/ 4412095 h 4805312"/>
              <a:gd name="connsiteX367" fmla="*/ 9737629 w 12191990"/>
              <a:gd name="connsiteY367" fmla="*/ 4403484 h 4805312"/>
              <a:gd name="connsiteX368" fmla="*/ 9743134 w 12191990"/>
              <a:gd name="connsiteY368" fmla="*/ 4393305 h 4805312"/>
              <a:gd name="connsiteX369" fmla="*/ 9747460 w 12191990"/>
              <a:gd name="connsiteY369" fmla="*/ 4382736 h 4805312"/>
              <a:gd name="connsiteX370" fmla="*/ 9753359 w 12191990"/>
              <a:gd name="connsiteY370" fmla="*/ 4375689 h 4805312"/>
              <a:gd name="connsiteX371" fmla="*/ 9762010 w 12191990"/>
              <a:gd name="connsiteY371" fmla="*/ 4371383 h 4805312"/>
              <a:gd name="connsiteX372" fmla="*/ 6949464 w 12191990"/>
              <a:gd name="connsiteY372" fmla="*/ 4357663 h 4805312"/>
              <a:gd name="connsiteX373" fmla="*/ 6970085 w 12191990"/>
              <a:gd name="connsiteY373" fmla="*/ 4370716 h 4805312"/>
              <a:gd name="connsiteX374" fmla="*/ 6976473 w 12191990"/>
              <a:gd name="connsiteY374" fmla="*/ 4382608 h 4805312"/>
              <a:gd name="connsiteX375" fmla="*/ 6978505 w 12191990"/>
              <a:gd name="connsiteY375" fmla="*/ 4387538 h 4805312"/>
              <a:gd name="connsiteX376" fmla="*/ 6978796 w 12191990"/>
              <a:gd name="connsiteY376" fmla="*/ 4392470 h 4805312"/>
              <a:gd name="connsiteX377" fmla="*/ 6977924 w 12191990"/>
              <a:gd name="connsiteY377" fmla="*/ 4396240 h 4805312"/>
              <a:gd name="connsiteX378" fmla="*/ 6976473 w 12191990"/>
              <a:gd name="connsiteY378" fmla="*/ 4404073 h 4805312"/>
              <a:gd name="connsiteX379" fmla="*/ 6976183 w 12191990"/>
              <a:gd name="connsiteY379" fmla="*/ 4406972 h 4805312"/>
              <a:gd name="connsiteX380" fmla="*/ 6975311 w 12191990"/>
              <a:gd name="connsiteY380" fmla="*/ 4413934 h 4805312"/>
              <a:gd name="connsiteX381" fmla="*/ 6960789 w 12191990"/>
              <a:gd name="connsiteY381" fmla="*/ 4425246 h 4805312"/>
              <a:gd name="connsiteX382" fmla="*/ 6951496 w 12191990"/>
              <a:gd name="connsiteY382" fmla="*/ 4425537 h 4805312"/>
              <a:gd name="connsiteX383" fmla="*/ 6933200 w 12191990"/>
              <a:gd name="connsiteY383" fmla="*/ 4421475 h 4805312"/>
              <a:gd name="connsiteX384" fmla="*/ 6928262 w 12191990"/>
              <a:gd name="connsiteY384" fmla="*/ 4418865 h 4805312"/>
              <a:gd name="connsiteX385" fmla="*/ 6922745 w 12191990"/>
              <a:gd name="connsiteY385" fmla="*/ 4414224 h 4805312"/>
              <a:gd name="connsiteX386" fmla="*/ 6919260 w 12191990"/>
              <a:gd name="connsiteY386" fmla="*/ 4409583 h 4805312"/>
              <a:gd name="connsiteX387" fmla="*/ 6915195 w 12191990"/>
              <a:gd name="connsiteY387" fmla="*/ 4396821 h 4805312"/>
              <a:gd name="connsiteX388" fmla="*/ 6912290 w 12191990"/>
              <a:gd name="connsiteY388" fmla="*/ 4388990 h 4805312"/>
              <a:gd name="connsiteX389" fmla="*/ 6912290 w 12191990"/>
              <a:gd name="connsiteY389" fmla="*/ 4385508 h 4805312"/>
              <a:gd name="connsiteX390" fmla="*/ 6915776 w 12191990"/>
              <a:gd name="connsiteY390" fmla="*/ 4378547 h 4805312"/>
              <a:gd name="connsiteX391" fmla="*/ 6923615 w 12191990"/>
              <a:gd name="connsiteY391" fmla="*/ 4368105 h 4805312"/>
              <a:gd name="connsiteX392" fmla="*/ 6925649 w 12191990"/>
              <a:gd name="connsiteY392" fmla="*/ 4364044 h 4805312"/>
              <a:gd name="connsiteX393" fmla="*/ 6929133 w 12191990"/>
              <a:gd name="connsiteY393" fmla="*/ 4362594 h 4805312"/>
              <a:gd name="connsiteX394" fmla="*/ 6935814 w 12191990"/>
              <a:gd name="connsiteY394" fmla="*/ 4360564 h 4805312"/>
              <a:gd name="connsiteX395" fmla="*/ 6938137 w 12191990"/>
              <a:gd name="connsiteY395" fmla="*/ 4359404 h 4805312"/>
              <a:gd name="connsiteX396" fmla="*/ 6947430 w 12191990"/>
              <a:gd name="connsiteY396" fmla="*/ 4358243 h 4805312"/>
              <a:gd name="connsiteX397" fmla="*/ 6949464 w 12191990"/>
              <a:gd name="connsiteY397" fmla="*/ 4357663 h 4805312"/>
              <a:gd name="connsiteX398" fmla="*/ 7715448 w 12191990"/>
              <a:gd name="connsiteY398" fmla="*/ 4333618 h 4805312"/>
              <a:gd name="connsiteX399" fmla="*/ 7718172 w 12191990"/>
              <a:gd name="connsiteY399" fmla="*/ 4334395 h 4805312"/>
              <a:gd name="connsiteX400" fmla="*/ 7730623 w 12191990"/>
              <a:gd name="connsiteY400" fmla="*/ 4335950 h 4805312"/>
              <a:gd name="connsiteX401" fmla="*/ 7733733 w 12191990"/>
              <a:gd name="connsiteY401" fmla="*/ 4337504 h 4805312"/>
              <a:gd name="connsiteX402" fmla="*/ 7742684 w 12191990"/>
              <a:gd name="connsiteY402" fmla="*/ 4340225 h 4805312"/>
              <a:gd name="connsiteX403" fmla="*/ 7747353 w 12191990"/>
              <a:gd name="connsiteY403" fmla="*/ 4342167 h 4805312"/>
              <a:gd name="connsiteX404" fmla="*/ 7750077 w 12191990"/>
              <a:gd name="connsiteY404" fmla="*/ 4347608 h 4805312"/>
              <a:gd name="connsiteX405" fmla="*/ 7760582 w 12191990"/>
              <a:gd name="connsiteY405" fmla="*/ 4361598 h 4805312"/>
              <a:gd name="connsiteX406" fmla="*/ 7765250 w 12191990"/>
              <a:gd name="connsiteY406" fmla="*/ 4370924 h 4805312"/>
              <a:gd name="connsiteX407" fmla="*/ 7765250 w 12191990"/>
              <a:gd name="connsiteY407" fmla="*/ 4375588 h 4805312"/>
              <a:gd name="connsiteX408" fmla="*/ 7761360 w 12191990"/>
              <a:gd name="connsiteY408" fmla="*/ 4386080 h 4805312"/>
              <a:gd name="connsiteX409" fmla="*/ 7755913 w 12191990"/>
              <a:gd name="connsiteY409" fmla="*/ 4403178 h 4805312"/>
              <a:gd name="connsiteX410" fmla="*/ 7751245 w 12191990"/>
              <a:gd name="connsiteY410" fmla="*/ 4409396 h 4805312"/>
              <a:gd name="connsiteX411" fmla="*/ 7743850 w 12191990"/>
              <a:gd name="connsiteY411" fmla="*/ 4415613 h 4805312"/>
              <a:gd name="connsiteX412" fmla="*/ 7737237 w 12191990"/>
              <a:gd name="connsiteY412" fmla="*/ 4419111 h 4805312"/>
              <a:gd name="connsiteX413" fmla="*/ 7712723 w 12191990"/>
              <a:gd name="connsiteY413" fmla="*/ 4424550 h 4805312"/>
              <a:gd name="connsiteX414" fmla="*/ 7700272 w 12191990"/>
              <a:gd name="connsiteY414" fmla="*/ 4424162 h 4805312"/>
              <a:gd name="connsiteX415" fmla="*/ 7680818 w 12191990"/>
              <a:gd name="connsiteY415" fmla="*/ 4409007 h 4805312"/>
              <a:gd name="connsiteX416" fmla="*/ 7679651 w 12191990"/>
              <a:gd name="connsiteY416" fmla="*/ 4399681 h 4805312"/>
              <a:gd name="connsiteX417" fmla="*/ 7679261 w 12191990"/>
              <a:gd name="connsiteY417" fmla="*/ 4395795 h 4805312"/>
              <a:gd name="connsiteX418" fmla="*/ 7677315 w 12191990"/>
              <a:gd name="connsiteY418" fmla="*/ 4385302 h 4805312"/>
              <a:gd name="connsiteX419" fmla="*/ 7676149 w 12191990"/>
              <a:gd name="connsiteY419" fmla="*/ 4380250 h 4805312"/>
              <a:gd name="connsiteX420" fmla="*/ 7676539 w 12191990"/>
              <a:gd name="connsiteY420" fmla="*/ 4373644 h 4805312"/>
              <a:gd name="connsiteX421" fmla="*/ 7679261 w 12191990"/>
              <a:gd name="connsiteY421" fmla="*/ 4367038 h 4805312"/>
              <a:gd name="connsiteX422" fmla="*/ 7687821 w 12191990"/>
              <a:gd name="connsiteY422" fmla="*/ 4351106 h 4805312"/>
              <a:gd name="connsiteX423" fmla="*/ 7715448 w 12191990"/>
              <a:gd name="connsiteY423" fmla="*/ 4333618 h 4805312"/>
              <a:gd name="connsiteX424" fmla="*/ 7833479 w 12191990"/>
              <a:gd name="connsiteY424" fmla="*/ 4315931 h 4805312"/>
              <a:gd name="connsiteX425" fmla="*/ 7833697 w 12191990"/>
              <a:gd name="connsiteY425" fmla="*/ 4316295 h 4805312"/>
              <a:gd name="connsiteX426" fmla="*/ 7833225 w 12191990"/>
              <a:gd name="connsiteY426" fmla="*/ 4316183 h 4805312"/>
              <a:gd name="connsiteX427" fmla="*/ 2928050 w 12191990"/>
              <a:gd name="connsiteY427" fmla="*/ 4287683 h 4805312"/>
              <a:gd name="connsiteX428" fmla="*/ 2928342 w 12191990"/>
              <a:gd name="connsiteY428" fmla="*/ 4287974 h 4805312"/>
              <a:gd name="connsiteX429" fmla="*/ 2927799 w 12191990"/>
              <a:gd name="connsiteY429" fmla="*/ 4288102 h 4805312"/>
              <a:gd name="connsiteX430" fmla="*/ 3693836 w 12191990"/>
              <a:gd name="connsiteY430" fmla="*/ 4275916 h 4805312"/>
              <a:gd name="connsiteX431" fmla="*/ 3704910 w 12191990"/>
              <a:gd name="connsiteY431" fmla="*/ 4275916 h 4805312"/>
              <a:gd name="connsiteX432" fmla="*/ 3706572 w 12191990"/>
              <a:gd name="connsiteY432" fmla="*/ 4278121 h 4805312"/>
              <a:gd name="connsiteX433" fmla="*/ 3722076 w 12191990"/>
              <a:gd name="connsiteY433" fmla="*/ 4290249 h 4805312"/>
              <a:gd name="connsiteX434" fmla="*/ 3727061 w 12191990"/>
              <a:gd name="connsiteY434" fmla="*/ 4308992 h 4805312"/>
              <a:gd name="connsiteX435" fmla="*/ 3719309 w 12191990"/>
              <a:gd name="connsiteY435" fmla="*/ 4331043 h 4805312"/>
              <a:gd name="connsiteX436" fmla="*/ 3711002 w 12191990"/>
              <a:gd name="connsiteY436" fmla="*/ 4336005 h 4805312"/>
              <a:gd name="connsiteX437" fmla="*/ 3700482 w 12191990"/>
              <a:gd name="connsiteY437" fmla="*/ 4349235 h 4805312"/>
              <a:gd name="connsiteX438" fmla="*/ 3697160 w 12191990"/>
              <a:gd name="connsiteY438" fmla="*/ 4355299 h 4805312"/>
              <a:gd name="connsiteX439" fmla="*/ 3680545 w 12191990"/>
              <a:gd name="connsiteY439" fmla="*/ 4370735 h 4805312"/>
              <a:gd name="connsiteX440" fmla="*/ 3666147 w 12191990"/>
              <a:gd name="connsiteY440" fmla="*/ 4368529 h 4805312"/>
              <a:gd name="connsiteX441" fmla="*/ 3653964 w 12191990"/>
              <a:gd name="connsiteY441" fmla="*/ 4360812 h 4805312"/>
              <a:gd name="connsiteX442" fmla="*/ 3647322 w 12191990"/>
              <a:gd name="connsiteY442" fmla="*/ 4353094 h 4805312"/>
              <a:gd name="connsiteX443" fmla="*/ 3647322 w 12191990"/>
              <a:gd name="connsiteY443" fmla="*/ 4333248 h 4805312"/>
              <a:gd name="connsiteX444" fmla="*/ 3659501 w 12191990"/>
              <a:gd name="connsiteY444" fmla="*/ 4321120 h 4805312"/>
              <a:gd name="connsiteX445" fmla="*/ 3667256 w 12191990"/>
              <a:gd name="connsiteY445" fmla="*/ 4306787 h 4805312"/>
              <a:gd name="connsiteX446" fmla="*/ 3673348 w 12191990"/>
              <a:gd name="connsiteY446" fmla="*/ 4291903 h 4805312"/>
              <a:gd name="connsiteX447" fmla="*/ 3681653 w 12191990"/>
              <a:gd name="connsiteY447" fmla="*/ 4281980 h 4805312"/>
              <a:gd name="connsiteX448" fmla="*/ 3693836 w 12191990"/>
              <a:gd name="connsiteY448" fmla="*/ 4275916 h 4805312"/>
              <a:gd name="connsiteX449" fmla="*/ 2983804 w 12191990"/>
              <a:gd name="connsiteY449" fmla="*/ 4274109 h 4805312"/>
              <a:gd name="connsiteX450" fmla="*/ 2994878 w 12191990"/>
              <a:gd name="connsiteY450" fmla="*/ 4274109 h 4805312"/>
              <a:gd name="connsiteX451" fmla="*/ 3007061 w 12191990"/>
              <a:gd name="connsiteY451" fmla="*/ 4280173 h 4805312"/>
              <a:gd name="connsiteX452" fmla="*/ 3015367 w 12191990"/>
              <a:gd name="connsiteY452" fmla="*/ 4290096 h 4805312"/>
              <a:gd name="connsiteX453" fmla="*/ 3021457 w 12191990"/>
              <a:gd name="connsiteY453" fmla="*/ 4304980 h 4805312"/>
              <a:gd name="connsiteX454" fmla="*/ 3029213 w 12191990"/>
              <a:gd name="connsiteY454" fmla="*/ 4319313 h 4805312"/>
              <a:gd name="connsiteX455" fmla="*/ 3041396 w 12191990"/>
              <a:gd name="connsiteY455" fmla="*/ 4331441 h 4805312"/>
              <a:gd name="connsiteX456" fmla="*/ 3041396 w 12191990"/>
              <a:gd name="connsiteY456" fmla="*/ 4351287 h 4805312"/>
              <a:gd name="connsiteX457" fmla="*/ 3034749 w 12191990"/>
              <a:gd name="connsiteY457" fmla="*/ 4359005 h 4805312"/>
              <a:gd name="connsiteX458" fmla="*/ 3022566 w 12191990"/>
              <a:gd name="connsiteY458" fmla="*/ 4366723 h 4805312"/>
              <a:gd name="connsiteX459" fmla="*/ 3008168 w 12191990"/>
              <a:gd name="connsiteY459" fmla="*/ 4368928 h 4805312"/>
              <a:gd name="connsiteX460" fmla="*/ 2991556 w 12191990"/>
              <a:gd name="connsiteY460" fmla="*/ 4353493 h 4805312"/>
              <a:gd name="connsiteX461" fmla="*/ 2988234 w 12191990"/>
              <a:gd name="connsiteY461" fmla="*/ 4347428 h 4805312"/>
              <a:gd name="connsiteX462" fmla="*/ 2977711 w 12191990"/>
              <a:gd name="connsiteY462" fmla="*/ 4334198 h 4805312"/>
              <a:gd name="connsiteX463" fmla="*/ 2969407 w 12191990"/>
              <a:gd name="connsiteY463" fmla="*/ 4329236 h 4805312"/>
              <a:gd name="connsiteX464" fmla="*/ 2961654 w 12191990"/>
              <a:gd name="connsiteY464" fmla="*/ 4307185 h 4805312"/>
              <a:gd name="connsiteX465" fmla="*/ 2966637 w 12191990"/>
              <a:gd name="connsiteY465" fmla="*/ 4288443 h 4805312"/>
              <a:gd name="connsiteX466" fmla="*/ 2982142 w 12191990"/>
              <a:gd name="connsiteY466" fmla="*/ 4276314 h 4805312"/>
              <a:gd name="connsiteX467" fmla="*/ 2983804 w 12191990"/>
              <a:gd name="connsiteY467" fmla="*/ 4274109 h 4805312"/>
              <a:gd name="connsiteX468" fmla="*/ 4966908 w 12191990"/>
              <a:gd name="connsiteY468" fmla="*/ 4272075 h 4805312"/>
              <a:gd name="connsiteX469" fmla="*/ 4967164 w 12191990"/>
              <a:gd name="connsiteY469" fmla="*/ 4272327 h 4805312"/>
              <a:gd name="connsiteX470" fmla="*/ 4966691 w 12191990"/>
              <a:gd name="connsiteY470" fmla="*/ 4272438 h 4805312"/>
              <a:gd name="connsiteX471" fmla="*/ 7910094 w 12191990"/>
              <a:gd name="connsiteY471" fmla="*/ 4254060 h 4805312"/>
              <a:gd name="connsiteX472" fmla="*/ 7913183 w 12191990"/>
              <a:gd name="connsiteY472" fmla="*/ 4255166 h 4805312"/>
              <a:gd name="connsiteX473" fmla="*/ 7919978 w 12191990"/>
              <a:gd name="connsiteY473" fmla="*/ 4261136 h 4805312"/>
              <a:gd name="connsiteX474" fmla="*/ 7929039 w 12191990"/>
              <a:gd name="connsiteY474" fmla="*/ 4263193 h 4805312"/>
              <a:gd name="connsiteX475" fmla="*/ 7934393 w 12191990"/>
              <a:gd name="connsiteY475" fmla="*/ 4264840 h 4805312"/>
              <a:gd name="connsiteX476" fmla="*/ 7946954 w 12191990"/>
              <a:gd name="connsiteY476" fmla="*/ 4270809 h 4805312"/>
              <a:gd name="connsiteX477" fmla="*/ 7949014 w 12191990"/>
              <a:gd name="connsiteY477" fmla="*/ 4272456 h 4805312"/>
              <a:gd name="connsiteX478" fmla="*/ 7959928 w 12191990"/>
              <a:gd name="connsiteY478" fmla="*/ 4299006 h 4805312"/>
              <a:gd name="connsiteX479" fmla="*/ 7960134 w 12191990"/>
              <a:gd name="connsiteY479" fmla="*/ 4303946 h 4805312"/>
              <a:gd name="connsiteX480" fmla="*/ 7957251 w 12191990"/>
              <a:gd name="connsiteY480" fmla="*/ 4315884 h 4805312"/>
              <a:gd name="connsiteX481" fmla="*/ 7955603 w 12191990"/>
              <a:gd name="connsiteY481" fmla="*/ 4326175 h 4805312"/>
              <a:gd name="connsiteX482" fmla="*/ 7953956 w 12191990"/>
              <a:gd name="connsiteY482" fmla="*/ 4329467 h 4805312"/>
              <a:gd name="connsiteX483" fmla="*/ 7941806 w 12191990"/>
              <a:gd name="connsiteY483" fmla="*/ 4343875 h 4805312"/>
              <a:gd name="connsiteX484" fmla="*/ 7940571 w 12191990"/>
              <a:gd name="connsiteY484" fmla="*/ 4346139 h 4805312"/>
              <a:gd name="connsiteX485" fmla="*/ 7949220 w 12191990"/>
              <a:gd name="connsiteY485" fmla="*/ 4357459 h 4805312"/>
              <a:gd name="connsiteX486" fmla="*/ 7960751 w 12191990"/>
              <a:gd name="connsiteY486" fmla="*/ 4364251 h 4805312"/>
              <a:gd name="connsiteX487" fmla="*/ 7972901 w 12191990"/>
              <a:gd name="connsiteY487" fmla="*/ 4378247 h 4805312"/>
              <a:gd name="connsiteX488" fmla="*/ 7972696 w 12191990"/>
              <a:gd name="connsiteY488" fmla="*/ 4381335 h 4805312"/>
              <a:gd name="connsiteX489" fmla="*/ 7973519 w 12191990"/>
              <a:gd name="connsiteY489" fmla="*/ 4388950 h 4805312"/>
              <a:gd name="connsiteX490" fmla="*/ 7974137 w 12191990"/>
              <a:gd name="connsiteY490" fmla="*/ 4398006 h 4805312"/>
              <a:gd name="connsiteX491" fmla="*/ 7971460 w 12191990"/>
              <a:gd name="connsiteY491" fmla="*/ 4404386 h 4805312"/>
              <a:gd name="connsiteX492" fmla="*/ 7965899 w 12191990"/>
              <a:gd name="connsiteY492" fmla="*/ 4422910 h 4805312"/>
              <a:gd name="connsiteX493" fmla="*/ 7956840 w 12191990"/>
              <a:gd name="connsiteY493" fmla="*/ 4433818 h 4805312"/>
              <a:gd name="connsiteX494" fmla="*/ 7954780 w 12191990"/>
              <a:gd name="connsiteY494" fmla="*/ 4435259 h 4805312"/>
              <a:gd name="connsiteX495" fmla="*/ 7944072 w 12191990"/>
              <a:gd name="connsiteY495" fmla="*/ 4440199 h 4805312"/>
              <a:gd name="connsiteX496" fmla="*/ 7940365 w 12191990"/>
              <a:gd name="connsiteY496" fmla="*/ 4442051 h 4805312"/>
              <a:gd name="connsiteX497" fmla="*/ 7924715 w 12191990"/>
              <a:gd name="connsiteY497" fmla="*/ 4441023 h 4805312"/>
              <a:gd name="connsiteX498" fmla="*/ 7912154 w 12191990"/>
              <a:gd name="connsiteY498" fmla="*/ 4437729 h 4805312"/>
              <a:gd name="connsiteX499" fmla="*/ 7908034 w 12191990"/>
              <a:gd name="connsiteY499" fmla="*/ 4438346 h 4805312"/>
              <a:gd name="connsiteX500" fmla="*/ 7905975 w 12191990"/>
              <a:gd name="connsiteY500" fmla="*/ 4441023 h 4805312"/>
              <a:gd name="connsiteX501" fmla="*/ 7902680 w 12191990"/>
              <a:gd name="connsiteY501" fmla="*/ 4441845 h 4805312"/>
              <a:gd name="connsiteX502" fmla="*/ 7902474 w 12191990"/>
              <a:gd name="connsiteY502" fmla="*/ 4438141 h 4805312"/>
              <a:gd name="connsiteX503" fmla="*/ 7903505 w 12191990"/>
              <a:gd name="connsiteY503" fmla="*/ 4436495 h 4805312"/>
              <a:gd name="connsiteX504" fmla="*/ 7900005 w 12191990"/>
              <a:gd name="connsiteY504" fmla="*/ 4428056 h 4805312"/>
              <a:gd name="connsiteX505" fmla="*/ 7897122 w 12191990"/>
              <a:gd name="connsiteY505" fmla="*/ 4427644 h 4805312"/>
              <a:gd name="connsiteX506" fmla="*/ 7893621 w 12191990"/>
              <a:gd name="connsiteY506" fmla="*/ 4425380 h 4805312"/>
              <a:gd name="connsiteX507" fmla="*/ 7895268 w 12191990"/>
              <a:gd name="connsiteY507" fmla="*/ 4422088 h 4805312"/>
              <a:gd name="connsiteX508" fmla="*/ 7895062 w 12191990"/>
              <a:gd name="connsiteY508" fmla="*/ 4417148 h 4805312"/>
              <a:gd name="connsiteX509" fmla="*/ 7889708 w 12191990"/>
              <a:gd name="connsiteY509" fmla="*/ 4407885 h 4805312"/>
              <a:gd name="connsiteX510" fmla="*/ 7885383 w 12191990"/>
              <a:gd name="connsiteY510" fmla="*/ 4403769 h 4805312"/>
              <a:gd name="connsiteX511" fmla="*/ 7883117 w 12191990"/>
              <a:gd name="connsiteY511" fmla="*/ 4402533 h 4805312"/>
              <a:gd name="connsiteX512" fmla="*/ 7884354 w 12191990"/>
              <a:gd name="connsiteY512" fmla="*/ 4400270 h 4805312"/>
              <a:gd name="connsiteX513" fmla="*/ 7888472 w 12191990"/>
              <a:gd name="connsiteY513" fmla="*/ 4395742 h 4805312"/>
              <a:gd name="connsiteX514" fmla="*/ 7888472 w 12191990"/>
              <a:gd name="connsiteY514" fmla="*/ 4384422 h 4805312"/>
              <a:gd name="connsiteX515" fmla="*/ 7883941 w 12191990"/>
              <a:gd name="connsiteY515" fmla="*/ 4372690 h 4805312"/>
              <a:gd name="connsiteX516" fmla="*/ 7888061 w 12191990"/>
              <a:gd name="connsiteY516" fmla="*/ 4370015 h 4805312"/>
              <a:gd name="connsiteX517" fmla="*/ 7892385 w 12191990"/>
              <a:gd name="connsiteY517" fmla="*/ 4373513 h 4805312"/>
              <a:gd name="connsiteX518" fmla="*/ 7897944 w 12191990"/>
              <a:gd name="connsiteY518" fmla="*/ 4374749 h 4805312"/>
              <a:gd name="connsiteX519" fmla="*/ 7896916 w 12191990"/>
              <a:gd name="connsiteY519" fmla="*/ 4368368 h 4805312"/>
              <a:gd name="connsiteX520" fmla="*/ 7894032 w 12191990"/>
              <a:gd name="connsiteY520" fmla="*/ 4365692 h 4805312"/>
              <a:gd name="connsiteX521" fmla="*/ 7893415 w 12191990"/>
              <a:gd name="connsiteY521" fmla="*/ 4361987 h 4805312"/>
              <a:gd name="connsiteX522" fmla="*/ 7896916 w 12191990"/>
              <a:gd name="connsiteY522" fmla="*/ 4362399 h 4805312"/>
              <a:gd name="connsiteX523" fmla="*/ 7900623 w 12191990"/>
              <a:gd name="connsiteY523" fmla="*/ 4364869 h 4805312"/>
              <a:gd name="connsiteX524" fmla="*/ 7905975 w 12191990"/>
              <a:gd name="connsiteY524" fmla="*/ 4364251 h 4805312"/>
              <a:gd name="connsiteX525" fmla="*/ 7905975 w 12191990"/>
              <a:gd name="connsiteY525" fmla="*/ 4359723 h 4805312"/>
              <a:gd name="connsiteX526" fmla="*/ 7885589 w 12191990"/>
              <a:gd name="connsiteY526" fmla="*/ 4353755 h 4805312"/>
              <a:gd name="connsiteX527" fmla="*/ 7880647 w 12191990"/>
              <a:gd name="connsiteY527" fmla="*/ 4351902 h 4805312"/>
              <a:gd name="connsiteX528" fmla="*/ 7872205 w 12191990"/>
              <a:gd name="connsiteY528" fmla="*/ 4341199 h 4805312"/>
              <a:gd name="connsiteX529" fmla="*/ 7869115 w 12191990"/>
              <a:gd name="connsiteY529" fmla="*/ 4337495 h 4805312"/>
              <a:gd name="connsiteX530" fmla="*/ 7865614 w 12191990"/>
              <a:gd name="connsiteY530" fmla="*/ 4323911 h 4805312"/>
              <a:gd name="connsiteX531" fmla="*/ 7865203 w 12191990"/>
              <a:gd name="connsiteY531" fmla="*/ 4314237 h 4805312"/>
              <a:gd name="connsiteX532" fmla="*/ 7861290 w 12191990"/>
              <a:gd name="connsiteY532" fmla="*/ 4307239 h 4805312"/>
              <a:gd name="connsiteX533" fmla="*/ 7860672 w 12191990"/>
              <a:gd name="connsiteY533" fmla="*/ 4307239 h 4805312"/>
              <a:gd name="connsiteX534" fmla="*/ 7856759 w 12191990"/>
              <a:gd name="connsiteY534" fmla="*/ 4304769 h 4805312"/>
              <a:gd name="connsiteX535" fmla="*/ 7859643 w 12191990"/>
              <a:gd name="connsiteY535" fmla="*/ 4302505 h 4805312"/>
              <a:gd name="connsiteX536" fmla="*/ 7867674 w 12191990"/>
              <a:gd name="connsiteY536" fmla="*/ 4286657 h 4805312"/>
              <a:gd name="connsiteX537" fmla="*/ 7870145 w 12191990"/>
              <a:gd name="connsiteY537" fmla="*/ 4281717 h 4805312"/>
              <a:gd name="connsiteX538" fmla="*/ 7873851 w 12191990"/>
              <a:gd name="connsiteY538" fmla="*/ 4280071 h 4805312"/>
              <a:gd name="connsiteX539" fmla="*/ 7875705 w 12191990"/>
              <a:gd name="connsiteY539" fmla="*/ 4276160 h 4805312"/>
              <a:gd name="connsiteX540" fmla="*/ 7874783 w 12191990"/>
              <a:gd name="connsiteY540" fmla="*/ 4274852 h 4805312"/>
              <a:gd name="connsiteX541" fmla="*/ 7890878 w 12191990"/>
              <a:gd name="connsiteY541" fmla="*/ 4258846 h 4805312"/>
              <a:gd name="connsiteX542" fmla="*/ 7890531 w 12191990"/>
              <a:gd name="connsiteY542" fmla="*/ 4261958 h 4805312"/>
              <a:gd name="connsiteX543" fmla="*/ 7891974 w 12191990"/>
              <a:gd name="connsiteY543" fmla="*/ 4265458 h 4805312"/>
              <a:gd name="connsiteX544" fmla="*/ 7895679 w 12191990"/>
              <a:gd name="connsiteY544" fmla="*/ 4264017 h 4805312"/>
              <a:gd name="connsiteX545" fmla="*/ 7896916 w 12191990"/>
              <a:gd name="connsiteY545" fmla="*/ 4261342 h 4805312"/>
              <a:gd name="connsiteX546" fmla="*/ 7903092 w 12191990"/>
              <a:gd name="connsiteY546" fmla="*/ 4260312 h 4805312"/>
              <a:gd name="connsiteX547" fmla="*/ 7905770 w 12191990"/>
              <a:gd name="connsiteY547" fmla="*/ 4262164 h 4805312"/>
              <a:gd name="connsiteX548" fmla="*/ 7907622 w 12191990"/>
              <a:gd name="connsiteY548" fmla="*/ 4259283 h 4805312"/>
              <a:gd name="connsiteX549" fmla="*/ 7908241 w 12191990"/>
              <a:gd name="connsiteY549" fmla="*/ 4256813 h 4805312"/>
              <a:gd name="connsiteX550" fmla="*/ 7910094 w 12191990"/>
              <a:gd name="connsiteY550" fmla="*/ 4254060 h 4805312"/>
              <a:gd name="connsiteX551" fmla="*/ 4356593 w 12191990"/>
              <a:gd name="connsiteY551" fmla="*/ 4246958 h 4805312"/>
              <a:gd name="connsiteX552" fmla="*/ 4364458 w 12191990"/>
              <a:gd name="connsiteY552" fmla="*/ 4246958 h 4805312"/>
              <a:gd name="connsiteX553" fmla="*/ 4365637 w 12191990"/>
              <a:gd name="connsiteY553" fmla="*/ 4248523 h 4805312"/>
              <a:gd name="connsiteX554" fmla="*/ 4376648 w 12191990"/>
              <a:gd name="connsiteY554" fmla="*/ 4257136 h 4805312"/>
              <a:gd name="connsiteX555" fmla="*/ 4380187 w 12191990"/>
              <a:gd name="connsiteY555" fmla="*/ 4270445 h 4805312"/>
              <a:gd name="connsiteX556" fmla="*/ 4374683 w 12191990"/>
              <a:gd name="connsiteY556" fmla="*/ 4286104 h 4805312"/>
              <a:gd name="connsiteX557" fmla="*/ 4368783 w 12191990"/>
              <a:gd name="connsiteY557" fmla="*/ 4289627 h 4805312"/>
              <a:gd name="connsiteX558" fmla="*/ 4361313 w 12191990"/>
              <a:gd name="connsiteY558" fmla="*/ 4299023 h 4805312"/>
              <a:gd name="connsiteX559" fmla="*/ 4358951 w 12191990"/>
              <a:gd name="connsiteY559" fmla="*/ 4303329 h 4805312"/>
              <a:gd name="connsiteX560" fmla="*/ 4347156 w 12191990"/>
              <a:gd name="connsiteY560" fmla="*/ 4314290 h 4805312"/>
              <a:gd name="connsiteX561" fmla="*/ 4336933 w 12191990"/>
              <a:gd name="connsiteY561" fmla="*/ 4312724 h 4805312"/>
              <a:gd name="connsiteX562" fmla="*/ 4328280 w 12191990"/>
              <a:gd name="connsiteY562" fmla="*/ 4307244 h 4805312"/>
              <a:gd name="connsiteX563" fmla="*/ 4323562 w 12191990"/>
              <a:gd name="connsiteY563" fmla="*/ 4301763 h 4805312"/>
              <a:gd name="connsiteX564" fmla="*/ 4323562 w 12191990"/>
              <a:gd name="connsiteY564" fmla="*/ 4287670 h 4805312"/>
              <a:gd name="connsiteX565" fmla="*/ 4332212 w 12191990"/>
              <a:gd name="connsiteY565" fmla="*/ 4279058 h 4805312"/>
              <a:gd name="connsiteX566" fmla="*/ 4337718 w 12191990"/>
              <a:gd name="connsiteY566" fmla="*/ 4268880 h 4805312"/>
              <a:gd name="connsiteX567" fmla="*/ 4342044 w 12191990"/>
              <a:gd name="connsiteY567" fmla="*/ 4258311 h 4805312"/>
              <a:gd name="connsiteX568" fmla="*/ 4347942 w 12191990"/>
              <a:gd name="connsiteY568" fmla="*/ 4251263 h 4805312"/>
              <a:gd name="connsiteX569" fmla="*/ 4356593 w 12191990"/>
              <a:gd name="connsiteY569" fmla="*/ 4246958 h 4805312"/>
              <a:gd name="connsiteX570" fmla="*/ 5465229 w 12191990"/>
              <a:gd name="connsiteY570" fmla="*/ 4245017 h 4805312"/>
              <a:gd name="connsiteX571" fmla="*/ 5467951 w 12191990"/>
              <a:gd name="connsiteY571" fmla="*/ 4245794 h 4805312"/>
              <a:gd name="connsiteX572" fmla="*/ 5480402 w 12191990"/>
              <a:gd name="connsiteY572" fmla="*/ 4247348 h 4805312"/>
              <a:gd name="connsiteX573" fmla="*/ 5483507 w 12191990"/>
              <a:gd name="connsiteY573" fmla="*/ 4248903 h 4805312"/>
              <a:gd name="connsiteX574" fmla="*/ 5492467 w 12191990"/>
              <a:gd name="connsiteY574" fmla="*/ 4251623 h 4805312"/>
              <a:gd name="connsiteX575" fmla="*/ 5497130 w 12191990"/>
              <a:gd name="connsiteY575" fmla="*/ 4253565 h 4805312"/>
              <a:gd name="connsiteX576" fmla="*/ 5499845 w 12191990"/>
              <a:gd name="connsiteY576" fmla="*/ 4259006 h 4805312"/>
              <a:gd name="connsiteX577" fmla="*/ 5510350 w 12191990"/>
              <a:gd name="connsiteY577" fmla="*/ 4272996 h 4805312"/>
              <a:gd name="connsiteX578" fmla="*/ 5515022 w 12191990"/>
              <a:gd name="connsiteY578" fmla="*/ 4282322 h 4805312"/>
              <a:gd name="connsiteX579" fmla="*/ 5515022 w 12191990"/>
              <a:gd name="connsiteY579" fmla="*/ 4286986 h 4805312"/>
              <a:gd name="connsiteX580" fmla="*/ 5511124 w 12191990"/>
              <a:gd name="connsiteY580" fmla="*/ 4297478 h 4805312"/>
              <a:gd name="connsiteX581" fmla="*/ 5505680 w 12191990"/>
              <a:gd name="connsiteY581" fmla="*/ 4314576 h 4805312"/>
              <a:gd name="connsiteX582" fmla="*/ 5501010 w 12191990"/>
              <a:gd name="connsiteY582" fmla="*/ 4320794 h 4805312"/>
              <a:gd name="connsiteX583" fmla="*/ 5493632 w 12191990"/>
              <a:gd name="connsiteY583" fmla="*/ 4327011 h 4805312"/>
              <a:gd name="connsiteX584" fmla="*/ 5487008 w 12191990"/>
              <a:gd name="connsiteY584" fmla="*/ 4330509 h 4805312"/>
              <a:gd name="connsiteX585" fmla="*/ 5462508 w 12191990"/>
              <a:gd name="connsiteY585" fmla="*/ 4335949 h 4805312"/>
              <a:gd name="connsiteX586" fmla="*/ 5450054 w 12191990"/>
              <a:gd name="connsiteY586" fmla="*/ 4335560 h 4805312"/>
              <a:gd name="connsiteX587" fmla="*/ 5430600 w 12191990"/>
              <a:gd name="connsiteY587" fmla="*/ 4320406 h 4805312"/>
              <a:gd name="connsiteX588" fmla="*/ 5429433 w 12191990"/>
              <a:gd name="connsiteY588" fmla="*/ 4311079 h 4805312"/>
              <a:gd name="connsiteX589" fmla="*/ 5429043 w 12191990"/>
              <a:gd name="connsiteY589" fmla="*/ 4307193 h 4805312"/>
              <a:gd name="connsiteX590" fmla="*/ 5427099 w 12191990"/>
              <a:gd name="connsiteY590" fmla="*/ 4296701 h 4805312"/>
              <a:gd name="connsiteX591" fmla="*/ 5425932 w 12191990"/>
              <a:gd name="connsiteY591" fmla="*/ 4291649 h 4805312"/>
              <a:gd name="connsiteX592" fmla="*/ 5426320 w 12191990"/>
              <a:gd name="connsiteY592" fmla="*/ 4285043 h 4805312"/>
              <a:gd name="connsiteX593" fmla="*/ 5429043 w 12191990"/>
              <a:gd name="connsiteY593" fmla="*/ 4278436 h 4805312"/>
              <a:gd name="connsiteX594" fmla="*/ 5437602 w 12191990"/>
              <a:gd name="connsiteY594" fmla="*/ 4262504 h 4805312"/>
              <a:gd name="connsiteX595" fmla="*/ 5465229 w 12191990"/>
              <a:gd name="connsiteY595" fmla="*/ 4245017 h 4805312"/>
              <a:gd name="connsiteX596" fmla="*/ 2315792 w 12191990"/>
              <a:gd name="connsiteY596" fmla="*/ 4239480 h 4805312"/>
              <a:gd name="connsiteX597" fmla="*/ 2323455 w 12191990"/>
              <a:gd name="connsiteY597" fmla="*/ 4241666 h 4805312"/>
              <a:gd name="connsiteX598" fmla="*/ 2358488 w 12191990"/>
              <a:gd name="connsiteY598" fmla="*/ 4246040 h 4805312"/>
              <a:gd name="connsiteX599" fmla="*/ 2367245 w 12191990"/>
              <a:gd name="connsiteY599" fmla="*/ 4250413 h 4805312"/>
              <a:gd name="connsiteX600" fmla="*/ 2392427 w 12191990"/>
              <a:gd name="connsiteY600" fmla="*/ 4258067 h 4805312"/>
              <a:gd name="connsiteX601" fmla="*/ 2405565 w 12191990"/>
              <a:gd name="connsiteY601" fmla="*/ 4263535 h 4805312"/>
              <a:gd name="connsiteX602" fmla="*/ 2413228 w 12191990"/>
              <a:gd name="connsiteY602" fmla="*/ 4278842 h 4805312"/>
              <a:gd name="connsiteX603" fmla="*/ 2442787 w 12191990"/>
              <a:gd name="connsiteY603" fmla="*/ 4318205 h 4805312"/>
              <a:gd name="connsiteX604" fmla="*/ 2455924 w 12191990"/>
              <a:gd name="connsiteY604" fmla="*/ 4344446 h 4805312"/>
              <a:gd name="connsiteX605" fmla="*/ 2455924 w 12191990"/>
              <a:gd name="connsiteY605" fmla="*/ 4357566 h 4805312"/>
              <a:gd name="connsiteX606" fmla="*/ 2444975 w 12191990"/>
              <a:gd name="connsiteY606" fmla="*/ 4387088 h 4805312"/>
              <a:gd name="connsiteX607" fmla="*/ 2429650 w 12191990"/>
              <a:gd name="connsiteY607" fmla="*/ 4435198 h 4805312"/>
              <a:gd name="connsiteX608" fmla="*/ 2416513 w 12191990"/>
              <a:gd name="connsiteY608" fmla="*/ 4452692 h 4805312"/>
              <a:gd name="connsiteX609" fmla="*/ 2395711 w 12191990"/>
              <a:gd name="connsiteY609" fmla="*/ 4470186 h 4805312"/>
              <a:gd name="connsiteX610" fmla="*/ 2377099 w 12191990"/>
              <a:gd name="connsiteY610" fmla="*/ 4480026 h 4805312"/>
              <a:gd name="connsiteX611" fmla="*/ 2308125 w 12191990"/>
              <a:gd name="connsiteY611" fmla="*/ 4495334 h 4805312"/>
              <a:gd name="connsiteX612" fmla="*/ 2273090 w 12191990"/>
              <a:gd name="connsiteY612" fmla="*/ 4494241 h 4805312"/>
              <a:gd name="connsiteX613" fmla="*/ 2218352 w 12191990"/>
              <a:gd name="connsiteY613" fmla="*/ 4451599 h 4805312"/>
              <a:gd name="connsiteX614" fmla="*/ 2215067 w 12191990"/>
              <a:gd name="connsiteY614" fmla="*/ 4425356 h 4805312"/>
              <a:gd name="connsiteX615" fmla="*/ 2213972 w 12191990"/>
              <a:gd name="connsiteY615" fmla="*/ 4414423 h 4805312"/>
              <a:gd name="connsiteX616" fmla="*/ 2208498 w 12191990"/>
              <a:gd name="connsiteY616" fmla="*/ 4384902 h 4805312"/>
              <a:gd name="connsiteX617" fmla="*/ 2205214 w 12191990"/>
              <a:gd name="connsiteY617" fmla="*/ 4370687 h 4805312"/>
              <a:gd name="connsiteX618" fmla="*/ 2206309 w 12191990"/>
              <a:gd name="connsiteY618" fmla="*/ 4352100 h 4805312"/>
              <a:gd name="connsiteX619" fmla="*/ 2213972 w 12191990"/>
              <a:gd name="connsiteY619" fmla="*/ 4333511 h 4805312"/>
              <a:gd name="connsiteX620" fmla="*/ 2216894 w 12191990"/>
              <a:gd name="connsiteY620" fmla="*/ 4325676 h 4805312"/>
              <a:gd name="connsiteX621" fmla="*/ 2211648 w 12191990"/>
              <a:gd name="connsiteY621" fmla="*/ 4326479 h 4805312"/>
              <a:gd name="connsiteX622" fmla="*/ 2199849 w 12191990"/>
              <a:gd name="connsiteY622" fmla="*/ 4315518 h 4805312"/>
              <a:gd name="connsiteX623" fmla="*/ 2197491 w 12191990"/>
              <a:gd name="connsiteY623" fmla="*/ 4311213 h 4805312"/>
              <a:gd name="connsiteX624" fmla="*/ 2190020 w 12191990"/>
              <a:gd name="connsiteY624" fmla="*/ 4301817 h 4805312"/>
              <a:gd name="connsiteX625" fmla="*/ 2184120 w 12191990"/>
              <a:gd name="connsiteY625" fmla="*/ 4298294 h 4805312"/>
              <a:gd name="connsiteX626" fmla="*/ 2178616 w 12191990"/>
              <a:gd name="connsiteY626" fmla="*/ 4282635 h 4805312"/>
              <a:gd name="connsiteX627" fmla="*/ 2182156 w 12191990"/>
              <a:gd name="connsiteY627" fmla="*/ 4269326 h 4805312"/>
              <a:gd name="connsiteX628" fmla="*/ 2193165 w 12191990"/>
              <a:gd name="connsiteY628" fmla="*/ 4260713 h 4805312"/>
              <a:gd name="connsiteX629" fmla="*/ 2194345 w 12191990"/>
              <a:gd name="connsiteY629" fmla="*/ 4259147 h 4805312"/>
              <a:gd name="connsiteX630" fmla="*/ 2202209 w 12191990"/>
              <a:gd name="connsiteY630" fmla="*/ 4259147 h 4805312"/>
              <a:gd name="connsiteX631" fmla="*/ 2210861 w 12191990"/>
              <a:gd name="connsiteY631" fmla="*/ 4263453 h 4805312"/>
              <a:gd name="connsiteX632" fmla="*/ 2216759 w 12191990"/>
              <a:gd name="connsiteY632" fmla="*/ 4270500 h 4805312"/>
              <a:gd name="connsiteX633" fmla="*/ 2221085 w 12191990"/>
              <a:gd name="connsiteY633" fmla="*/ 4281070 h 4805312"/>
              <a:gd name="connsiteX634" fmla="*/ 2226590 w 12191990"/>
              <a:gd name="connsiteY634" fmla="*/ 4291248 h 4805312"/>
              <a:gd name="connsiteX635" fmla="*/ 2232018 w 12191990"/>
              <a:gd name="connsiteY635" fmla="*/ 4296650 h 4805312"/>
              <a:gd name="connsiteX636" fmla="*/ 2238058 w 12191990"/>
              <a:gd name="connsiteY636" fmla="*/ 4288683 h 4805312"/>
              <a:gd name="connsiteX637" fmla="*/ 2315792 w 12191990"/>
              <a:gd name="connsiteY637" fmla="*/ 4239480 h 4805312"/>
              <a:gd name="connsiteX638" fmla="*/ 6726074 w 12191990"/>
              <a:gd name="connsiteY638" fmla="*/ 4239273 h 4805312"/>
              <a:gd name="connsiteX639" fmla="*/ 6745263 w 12191990"/>
              <a:gd name="connsiteY639" fmla="*/ 4251420 h 4805312"/>
              <a:gd name="connsiteX640" fmla="*/ 6751208 w 12191990"/>
              <a:gd name="connsiteY640" fmla="*/ 4262486 h 4805312"/>
              <a:gd name="connsiteX641" fmla="*/ 6753102 w 12191990"/>
              <a:gd name="connsiteY641" fmla="*/ 4267074 h 4805312"/>
              <a:gd name="connsiteX642" fmla="*/ 6753370 w 12191990"/>
              <a:gd name="connsiteY642" fmla="*/ 4271663 h 4805312"/>
              <a:gd name="connsiteX643" fmla="*/ 6752559 w 12191990"/>
              <a:gd name="connsiteY643" fmla="*/ 4275172 h 4805312"/>
              <a:gd name="connsiteX644" fmla="*/ 6751208 w 12191990"/>
              <a:gd name="connsiteY644" fmla="*/ 4282460 h 4805312"/>
              <a:gd name="connsiteX645" fmla="*/ 6750940 w 12191990"/>
              <a:gd name="connsiteY645" fmla="*/ 4285160 h 4805312"/>
              <a:gd name="connsiteX646" fmla="*/ 6750127 w 12191990"/>
              <a:gd name="connsiteY646" fmla="*/ 4291638 h 4805312"/>
              <a:gd name="connsiteX647" fmla="*/ 6736616 w 12191990"/>
              <a:gd name="connsiteY647" fmla="*/ 4302164 h 4805312"/>
              <a:gd name="connsiteX648" fmla="*/ 6727967 w 12191990"/>
              <a:gd name="connsiteY648" fmla="*/ 4302434 h 4805312"/>
              <a:gd name="connsiteX649" fmla="*/ 6710940 w 12191990"/>
              <a:gd name="connsiteY649" fmla="*/ 4298655 h 4805312"/>
              <a:gd name="connsiteX650" fmla="*/ 6706349 w 12191990"/>
              <a:gd name="connsiteY650" fmla="*/ 4296226 h 4805312"/>
              <a:gd name="connsiteX651" fmla="*/ 6701213 w 12191990"/>
              <a:gd name="connsiteY651" fmla="*/ 4291907 h 4805312"/>
              <a:gd name="connsiteX652" fmla="*/ 6697969 w 12191990"/>
              <a:gd name="connsiteY652" fmla="*/ 4287588 h 4805312"/>
              <a:gd name="connsiteX653" fmla="*/ 6694186 w 12191990"/>
              <a:gd name="connsiteY653" fmla="*/ 4275712 h 4805312"/>
              <a:gd name="connsiteX654" fmla="*/ 6691482 w 12191990"/>
              <a:gd name="connsiteY654" fmla="*/ 4268424 h 4805312"/>
              <a:gd name="connsiteX655" fmla="*/ 6691482 w 12191990"/>
              <a:gd name="connsiteY655" fmla="*/ 4265185 h 4805312"/>
              <a:gd name="connsiteX656" fmla="*/ 6694724 w 12191990"/>
              <a:gd name="connsiteY656" fmla="*/ 4258707 h 4805312"/>
              <a:gd name="connsiteX657" fmla="*/ 6702021 w 12191990"/>
              <a:gd name="connsiteY657" fmla="*/ 4248990 h 4805312"/>
              <a:gd name="connsiteX658" fmla="*/ 6703914 w 12191990"/>
              <a:gd name="connsiteY658" fmla="*/ 4245211 h 4805312"/>
              <a:gd name="connsiteX659" fmla="*/ 6707156 w 12191990"/>
              <a:gd name="connsiteY659" fmla="*/ 4243862 h 4805312"/>
              <a:gd name="connsiteX660" fmla="*/ 6713374 w 12191990"/>
              <a:gd name="connsiteY660" fmla="*/ 4241972 h 4805312"/>
              <a:gd name="connsiteX661" fmla="*/ 6715536 w 12191990"/>
              <a:gd name="connsiteY661" fmla="*/ 4240892 h 4805312"/>
              <a:gd name="connsiteX662" fmla="*/ 6724182 w 12191990"/>
              <a:gd name="connsiteY662" fmla="*/ 4239812 h 4805312"/>
              <a:gd name="connsiteX663" fmla="*/ 6726074 w 12191990"/>
              <a:gd name="connsiteY663" fmla="*/ 4239273 h 4805312"/>
              <a:gd name="connsiteX664" fmla="*/ 2839644 w 12191990"/>
              <a:gd name="connsiteY664" fmla="*/ 4216289 h 4805312"/>
              <a:gd name="connsiteX665" fmla="*/ 2841783 w 12191990"/>
              <a:gd name="connsiteY665" fmla="*/ 4219467 h 4805312"/>
              <a:gd name="connsiteX666" fmla="*/ 2842495 w 12191990"/>
              <a:gd name="connsiteY666" fmla="*/ 4222316 h 4805312"/>
              <a:gd name="connsiteX667" fmla="*/ 2844634 w 12191990"/>
              <a:gd name="connsiteY667" fmla="*/ 4225641 h 4805312"/>
              <a:gd name="connsiteX668" fmla="*/ 2847722 w 12191990"/>
              <a:gd name="connsiteY668" fmla="*/ 4223504 h 4805312"/>
              <a:gd name="connsiteX669" fmla="*/ 2854852 w 12191990"/>
              <a:gd name="connsiteY669" fmla="*/ 4224691 h 4805312"/>
              <a:gd name="connsiteX670" fmla="*/ 2856277 w 12191990"/>
              <a:gd name="connsiteY670" fmla="*/ 4227779 h 4805312"/>
              <a:gd name="connsiteX671" fmla="*/ 2860553 w 12191990"/>
              <a:gd name="connsiteY671" fmla="*/ 4229441 h 4805312"/>
              <a:gd name="connsiteX672" fmla="*/ 2862219 w 12191990"/>
              <a:gd name="connsiteY672" fmla="*/ 4225404 h 4805312"/>
              <a:gd name="connsiteX673" fmla="*/ 2861818 w 12191990"/>
              <a:gd name="connsiteY673" fmla="*/ 4221812 h 4805312"/>
              <a:gd name="connsiteX674" fmla="*/ 2880389 w 12191990"/>
              <a:gd name="connsiteY674" fmla="*/ 4240282 h 4805312"/>
              <a:gd name="connsiteX675" fmla="*/ 2879326 w 12191990"/>
              <a:gd name="connsiteY675" fmla="*/ 4241791 h 4805312"/>
              <a:gd name="connsiteX676" fmla="*/ 2881464 w 12191990"/>
              <a:gd name="connsiteY676" fmla="*/ 4246304 h 4805312"/>
              <a:gd name="connsiteX677" fmla="*/ 2885741 w 12191990"/>
              <a:gd name="connsiteY677" fmla="*/ 4248204 h 4805312"/>
              <a:gd name="connsiteX678" fmla="*/ 2888592 w 12191990"/>
              <a:gd name="connsiteY678" fmla="*/ 4253903 h 4805312"/>
              <a:gd name="connsiteX679" fmla="*/ 2897859 w 12191990"/>
              <a:gd name="connsiteY679" fmla="*/ 4272190 h 4805312"/>
              <a:gd name="connsiteX680" fmla="*/ 2901186 w 12191990"/>
              <a:gd name="connsiteY680" fmla="*/ 4274803 h 4805312"/>
              <a:gd name="connsiteX681" fmla="*/ 2896671 w 12191990"/>
              <a:gd name="connsiteY681" fmla="*/ 4277653 h 4805312"/>
              <a:gd name="connsiteX682" fmla="*/ 2895957 w 12191990"/>
              <a:gd name="connsiteY682" fmla="*/ 4277653 h 4805312"/>
              <a:gd name="connsiteX683" fmla="*/ 2891443 w 12191990"/>
              <a:gd name="connsiteY683" fmla="*/ 4285728 h 4805312"/>
              <a:gd name="connsiteX684" fmla="*/ 2890969 w 12191990"/>
              <a:gd name="connsiteY684" fmla="*/ 4296890 h 4805312"/>
              <a:gd name="connsiteX685" fmla="*/ 2886929 w 12191990"/>
              <a:gd name="connsiteY685" fmla="*/ 4312565 h 4805312"/>
              <a:gd name="connsiteX686" fmla="*/ 2883366 w 12191990"/>
              <a:gd name="connsiteY686" fmla="*/ 4316840 h 4805312"/>
              <a:gd name="connsiteX687" fmla="*/ 2873623 w 12191990"/>
              <a:gd name="connsiteY687" fmla="*/ 4329189 h 4805312"/>
              <a:gd name="connsiteX688" fmla="*/ 2867920 w 12191990"/>
              <a:gd name="connsiteY688" fmla="*/ 4331327 h 4805312"/>
              <a:gd name="connsiteX689" fmla="*/ 2844396 w 12191990"/>
              <a:gd name="connsiteY689" fmla="*/ 4338215 h 4805312"/>
              <a:gd name="connsiteX690" fmla="*/ 2844396 w 12191990"/>
              <a:gd name="connsiteY690" fmla="*/ 4343439 h 4805312"/>
              <a:gd name="connsiteX691" fmla="*/ 2850574 w 12191990"/>
              <a:gd name="connsiteY691" fmla="*/ 4344151 h 4805312"/>
              <a:gd name="connsiteX692" fmla="*/ 2854852 w 12191990"/>
              <a:gd name="connsiteY692" fmla="*/ 4341302 h 4805312"/>
              <a:gd name="connsiteX693" fmla="*/ 2858892 w 12191990"/>
              <a:gd name="connsiteY693" fmla="*/ 4340826 h 4805312"/>
              <a:gd name="connsiteX694" fmla="*/ 2858179 w 12191990"/>
              <a:gd name="connsiteY694" fmla="*/ 4345101 h 4805312"/>
              <a:gd name="connsiteX695" fmla="*/ 2854852 w 12191990"/>
              <a:gd name="connsiteY695" fmla="*/ 4348189 h 4805312"/>
              <a:gd name="connsiteX696" fmla="*/ 2853664 w 12191990"/>
              <a:gd name="connsiteY696" fmla="*/ 4355551 h 4805312"/>
              <a:gd name="connsiteX697" fmla="*/ 2860078 w 12191990"/>
              <a:gd name="connsiteY697" fmla="*/ 4354127 h 4805312"/>
              <a:gd name="connsiteX698" fmla="*/ 2865071 w 12191990"/>
              <a:gd name="connsiteY698" fmla="*/ 4350088 h 4805312"/>
              <a:gd name="connsiteX699" fmla="*/ 2869821 w 12191990"/>
              <a:gd name="connsiteY699" fmla="*/ 4353177 h 4805312"/>
              <a:gd name="connsiteX700" fmla="*/ 2864595 w 12191990"/>
              <a:gd name="connsiteY700" fmla="*/ 4366714 h 4805312"/>
              <a:gd name="connsiteX701" fmla="*/ 2864595 w 12191990"/>
              <a:gd name="connsiteY701" fmla="*/ 4379776 h 4805312"/>
              <a:gd name="connsiteX702" fmla="*/ 2869347 w 12191990"/>
              <a:gd name="connsiteY702" fmla="*/ 4385001 h 4805312"/>
              <a:gd name="connsiteX703" fmla="*/ 2870771 w 12191990"/>
              <a:gd name="connsiteY703" fmla="*/ 4387613 h 4805312"/>
              <a:gd name="connsiteX704" fmla="*/ 2868158 w 12191990"/>
              <a:gd name="connsiteY704" fmla="*/ 4389038 h 4805312"/>
              <a:gd name="connsiteX705" fmla="*/ 2863169 w 12191990"/>
              <a:gd name="connsiteY705" fmla="*/ 4393787 h 4805312"/>
              <a:gd name="connsiteX706" fmla="*/ 2856989 w 12191990"/>
              <a:gd name="connsiteY706" fmla="*/ 4404476 h 4805312"/>
              <a:gd name="connsiteX707" fmla="*/ 2856751 w 12191990"/>
              <a:gd name="connsiteY707" fmla="*/ 4410175 h 4805312"/>
              <a:gd name="connsiteX708" fmla="*/ 2858654 w 12191990"/>
              <a:gd name="connsiteY708" fmla="*/ 4413975 h 4805312"/>
              <a:gd name="connsiteX709" fmla="*/ 2854614 w 12191990"/>
              <a:gd name="connsiteY709" fmla="*/ 4416587 h 4805312"/>
              <a:gd name="connsiteX710" fmla="*/ 2851287 w 12191990"/>
              <a:gd name="connsiteY710" fmla="*/ 4417063 h 4805312"/>
              <a:gd name="connsiteX711" fmla="*/ 2847248 w 12191990"/>
              <a:gd name="connsiteY711" fmla="*/ 4426800 h 4805312"/>
              <a:gd name="connsiteX712" fmla="*/ 2848436 w 12191990"/>
              <a:gd name="connsiteY712" fmla="*/ 4428700 h 4805312"/>
              <a:gd name="connsiteX713" fmla="*/ 2848198 w 12191990"/>
              <a:gd name="connsiteY713" fmla="*/ 4432975 h 4805312"/>
              <a:gd name="connsiteX714" fmla="*/ 2844396 w 12191990"/>
              <a:gd name="connsiteY714" fmla="*/ 4432025 h 4805312"/>
              <a:gd name="connsiteX715" fmla="*/ 2842021 w 12191990"/>
              <a:gd name="connsiteY715" fmla="*/ 4428938 h 4805312"/>
              <a:gd name="connsiteX716" fmla="*/ 2837268 w 12191990"/>
              <a:gd name="connsiteY716" fmla="*/ 4428224 h 4805312"/>
              <a:gd name="connsiteX717" fmla="*/ 2822773 w 12191990"/>
              <a:gd name="connsiteY717" fmla="*/ 4432025 h 4805312"/>
              <a:gd name="connsiteX718" fmla="*/ 2804715 w 12191990"/>
              <a:gd name="connsiteY718" fmla="*/ 4433213 h 4805312"/>
              <a:gd name="connsiteX719" fmla="*/ 2800437 w 12191990"/>
              <a:gd name="connsiteY719" fmla="*/ 4431075 h 4805312"/>
              <a:gd name="connsiteX720" fmla="*/ 2788081 w 12191990"/>
              <a:gd name="connsiteY720" fmla="*/ 4425375 h 4805312"/>
              <a:gd name="connsiteX721" fmla="*/ 2785704 w 12191990"/>
              <a:gd name="connsiteY721" fmla="*/ 4423713 h 4805312"/>
              <a:gd name="connsiteX722" fmla="*/ 2775250 w 12191990"/>
              <a:gd name="connsiteY722" fmla="*/ 4411125 h 4805312"/>
              <a:gd name="connsiteX723" fmla="*/ 2768833 w 12191990"/>
              <a:gd name="connsiteY723" fmla="*/ 4389750 h 4805312"/>
              <a:gd name="connsiteX724" fmla="*/ 2765744 w 12191990"/>
              <a:gd name="connsiteY724" fmla="*/ 4382388 h 4805312"/>
              <a:gd name="connsiteX725" fmla="*/ 2766456 w 12191990"/>
              <a:gd name="connsiteY725" fmla="*/ 4371938 h 4805312"/>
              <a:gd name="connsiteX726" fmla="*/ 2767407 w 12191990"/>
              <a:gd name="connsiteY726" fmla="*/ 4363151 h 4805312"/>
              <a:gd name="connsiteX727" fmla="*/ 2767171 w 12191990"/>
              <a:gd name="connsiteY727" fmla="*/ 4359589 h 4805312"/>
              <a:gd name="connsiteX728" fmla="*/ 2781191 w 12191990"/>
              <a:gd name="connsiteY728" fmla="*/ 4343439 h 4805312"/>
              <a:gd name="connsiteX729" fmla="*/ 2794497 w 12191990"/>
              <a:gd name="connsiteY729" fmla="*/ 4335602 h 4805312"/>
              <a:gd name="connsiteX730" fmla="*/ 2804478 w 12191990"/>
              <a:gd name="connsiteY730" fmla="*/ 4322539 h 4805312"/>
              <a:gd name="connsiteX731" fmla="*/ 2803051 w 12191990"/>
              <a:gd name="connsiteY731" fmla="*/ 4319927 h 4805312"/>
              <a:gd name="connsiteX732" fmla="*/ 2789032 w 12191990"/>
              <a:gd name="connsiteY732" fmla="*/ 4303302 h 4805312"/>
              <a:gd name="connsiteX733" fmla="*/ 2787130 w 12191990"/>
              <a:gd name="connsiteY733" fmla="*/ 4299503 h 4805312"/>
              <a:gd name="connsiteX734" fmla="*/ 2785230 w 12191990"/>
              <a:gd name="connsiteY734" fmla="*/ 4287628 h 4805312"/>
              <a:gd name="connsiteX735" fmla="*/ 2781903 w 12191990"/>
              <a:gd name="connsiteY735" fmla="*/ 4273853 h 4805312"/>
              <a:gd name="connsiteX736" fmla="*/ 2782141 w 12191990"/>
              <a:gd name="connsiteY736" fmla="*/ 4268153 h 4805312"/>
              <a:gd name="connsiteX737" fmla="*/ 2794735 w 12191990"/>
              <a:gd name="connsiteY737" fmla="*/ 4237516 h 4805312"/>
              <a:gd name="connsiteX738" fmla="*/ 2797110 w 12191990"/>
              <a:gd name="connsiteY738" fmla="*/ 4235615 h 4805312"/>
              <a:gd name="connsiteX739" fmla="*/ 2811606 w 12191990"/>
              <a:gd name="connsiteY739" fmla="*/ 4228729 h 4805312"/>
              <a:gd name="connsiteX740" fmla="*/ 2817783 w 12191990"/>
              <a:gd name="connsiteY740" fmla="*/ 4226829 h 4805312"/>
              <a:gd name="connsiteX741" fmla="*/ 2828239 w 12191990"/>
              <a:gd name="connsiteY741" fmla="*/ 4224454 h 4805312"/>
              <a:gd name="connsiteX742" fmla="*/ 2836080 w 12191990"/>
              <a:gd name="connsiteY742" fmla="*/ 4217566 h 4805312"/>
              <a:gd name="connsiteX743" fmla="*/ 2839644 w 12191990"/>
              <a:gd name="connsiteY743" fmla="*/ 4216289 h 4805312"/>
              <a:gd name="connsiteX744" fmla="*/ 8895027 w 12191990"/>
              <a:gd name="connsiteY744" fmla="*/ 4214628 h 4805312"/>
              <a:gd name="connsiteX745" fmla="*/ 8915647 w 12191990"/>
              <a:gd name="connsiteY745" fmla="*/ 4227681 h 4805312"/>
              <a:gd name="connsiteX746" fmla="*/ 8922036 w 12191990"/>
              <a:gd name="connsiteY746" fmla="*/ 4239573 h 4805312"/>
              <a:gd name="connsiteX747" fmla="*/ 8924069 w 12191990"/>
              <a:gd name="connsiteY747" fmla="*/ 4244504 h 4805312"/>
              <a:gd name="connsiteX748" fmla="*/ 8924359 w 12191990"/>
              <a:gd name="connsiteY748" fmla="*/ 4249435 h 4805312"/>
              <a:gd name="connsiteX749" fmla="*/ 8923489 w 12191990"/>
              <a:gd name="connsiteY749" fmla="*/ 4253205 h 4805312"/>
              <a:gd name="connsiteX750" fmla="*/ 8922036 w 12191990"/>
              <a:gd name="connsiteY750" fmla="*/ 4261038 h 4805312"/>
              <a:gd name="connsiteX751" fmla="*/ 8921746 w 12191990"/>
              <a:gd name="connsiteY751" fmla="*/ 4263938 h 4805312"/>
              <a:gd name="connsiteX752" fmla="*/ 8920874 w 12191990"/>
              <a:gd name="connsiteY752" fmla="*/ 4270899 h 4805312"/>
              <a:gd name="connsiteX753" fmla="*/ 8906353 w 12191990"/>
              <a:gd name="connsiteY753" fmla="*/ 4282211 h 4805312"/>
              <a:gd name="connsiteX754" fmla="*/ 8897059 w 12191990"/>
              <a:gd name="connsiteY754" fmla="*/ 4282502 h 4805312"/>
              <a:gd name="connsiteX755" fmla="*/ 8878762 w 12191990"/>
              <a:gd name="connsiteY755" fmla="*/ 4278440 h 4805312"/>
              <a:gd name="connsiteX756" fmla="*/ 8873826 w 12191990"/>
              <a:gd name="connsiteY756" fmla="*/ 4275830 h 4805312"/>
              <a:gd name="connsiteX757" fmla="*/ 8868308 w 12191990"/>
              <a:gd name="connsiteY757" fmla="*/ 4271190 h 4805312"/>
              <a:gd name="connsiteX758" fmla="*/ 8864822 w 12191990"/>
              <a:gd name="connsiteY758" fmla="*/ 4266548 h 4805312"/>
              <a:gd name="connsiteX759" fmla="*/ 8860756 w 12191990"/>
              <a:gd name="connsiteY759" fmla="*/ 4253786 h 4805312"/>
              <a:gd name="connsiteX760" fmla="*/ 8857852 w 12191990"/>
              <a:gd name="connsiteY760" fmla="*/ 4245955 h 4805312"/>
              <a:gd name="connsiteX761" fmla="*/ 8857852 w 12191990"/>
              <a:gd name="connsiteY761" fmla="*/ 4242473 h 4805312"/>
              <a:gd name="connsiteX762" fmla="*/ 8861338 w 12191990"/>
              <a:gd name="connsiteY762" fmla="*/ 4235512 h 4805312"/>
              <a:gd name="connsiteX763" fmla="*/ 8869179 w 12191990"/>
              <a:gd name="connsiteY763" fmla="*/ 4225069 h 4805312"/>
              <a:gd name="connsiteX764" fmla="*/ 8871212 w 12191990"/>
              <a:gd name="connsiteY764" fmla="*/ 4221009 h 4805312"/>
              <a:gd name="connsiteX765" fmla="*/ 8874697 w 12191990"/>
              <a:gd name="connsiteY765" fmla="*/ 4219559 h 4805312"/>
              <a:gd name="connsiteX766" fmla="*/ 8881377 w 12191990"/>
              <a:gd name="connsiteY766" fmla="*/ 4217528 h 4805312"/>
              <a:gd name="connsiteX767" fmla="*/ 8883700 w 12191990"/>
              <a:gd name="connsiteY767" fmla="*/ 4216369 h 4805312"/>
              <a:gd name="connsiteX768" fmla="*/ 8892993 w 12191990"/>
              <a:gd name="connsiteY768" fmla="*/ 4215208 h 4805312"/>
              <a:gd name="connsiteX769" fmla="*/ 8895027 w 12191990"/>
              <a:gd name="connsiteY769" fmla="*/ 4214628 h 4805312"/>
              <a:gd name="connsiteX770" fmla="*/ 8517767 w 12191990"/>
              <a:gd name="connsiteY770" fmla="*/ 4204332 h 4805312"/>
              <a:gd name="connsiteX771" fmla="*/ 8518539 w 12191990"/>
              <a:gd name="connsiteY771" fmla="*/ 4205100 h 4805312"/>
              <a:gd name="connsiteX772" fmla="*/ 8517103 w 12191990"/>
              <a:gd name="connsiteY772" fmla="*/ 4205441 h 4805312"/>
              <a:gd name="connsiteX773" fmla="*/ 7337506 w 12191990"/>
              <a:gd name="connsiteY773" fmla="*/ 4191216 h 4805312"/>
              <a:gd name="connsiteX774" fmla="*/ 7358127 w 12191990"/>
              <a:gd name="connsiteY774" fmla="*/ 4204269 h 4805312"/>
              <a:gd name="connsiteX775" fmla="*/ 7364516 w 12191990"/>
              <a:gd name="connsiteY775" fmla="*/ 4216161 h 4805312"/>
              <a:gd name="connsiteX776" fmla="*/ 7366549 w 12191990"/>
              <a:gd name="connsiteY776" fmla="*/ 4221092 h 4805312"/>
              <a:gd name="connsiteX777" fmla="*/ 7366839 w 12191990"/>
              <a:gd name="connsiteY777" fmla="*/ 4226023 h 4805312"/>
              <a:gd name="connsiteX778" fmla="*/ 7365969 w 12191990"/>
              <a:gd name="connsiteY778" fmla="*/ 4229794 h 4805312"/>
              <a:gd name="connsiteX779" fmla="*/ 7364516 w 12191990"/>
              <a:gd name="connsiteY779" fmla="*/ 4237625 h 4805312"/>
              <a:gd name="connsiteX780" fmla="*/ 7364225 w 12191990"/>
              <a:gd name="connsiteY780" fmla="*/ 4240526 h 4805312"/>
              <a:gd name="connsiteX781" fmla="*/ 7363354 w 12191990"/>
              <a:gd name="connsiteY781" fmla="*/ 4247487 h 4805312"/>
              <a:gd name="connsiteX782" fmla="*/ 7348834 w 12191990"/>
              <a:gd name="connsiteY782" fmla="*/ 4258799 h 4805312"/>
              <a:gd name="connsiteX783" fmla="*/ 7339541 w 12191990"/>
              <a:gd name="connsiteY783" fmla="*/ 4259090 h 4805312"/>
              <a:gd name="connsiteX784" fmla="*/ 7321245 w 12191990"/>
              <a:gd name="connsiteY784" fmla="*/ 4255029 h 4805312"/>
              <a:gd name="connsiteX785" fmla="*/ 7316306 w 12191990"/>
              <a:gd name="connsiteY785" fmla="*/ 4252418 h 4805312"/>
              <a:gd name="connsiteX786" fmla="*/ 7310787 w 12191990"/>
              <a:gd name="connsiteY786" fmla="*/ 4247778 h 4805312"/>
              <a:gd name="connsiteX787" fmla="*/ 7307303 w 12191990"/>
              <a:gd name="connsiteY787" fmla="*/ 4243136 h 4805312"/>
              <a:gd name="connsiteX788" fmla="*/ 7303238 w 12191990"/>
              <a:gd name="connsiteY788" fmla="*/ 4230374 h 4805312"/>
              <a:gd name="connsiteX789" fmla="*/ 7300332 w 12191990"/>
              <a:gd name="connsiteY789" fmla="*/ 4222542 h 4805312"/>
              <a:gd name="connsiteX790" fmla="*/ 7300332 w 12191990"/>
              <a:gd name="connsiteY790" fmla="*/ 4219062 h 4805312"/>
              <a:gd name="connsiteX791" fmla="*/ 7303818 w 12191990"/>
              <a:gd name="connsiteY791" fmla="*/ 4212100 h 4805312"/>
              <a:gd name="connsiteX792" fmla="*/ 7311660 w 12191990"/>
              <a:gd name="connsiteY792" fmla="*/ 4201658 h 4805312"/>
              <a:gd name="connsiteX793" fmla="*/ 7313691 w 12191990"/>
              <a:gd name="connsiteY793" fmla="*/ 4197597 h 4805312"/>
              <a:gd name="connsiteX794" fmla="*/ 7317178 w 12191990"/>
              <a:gd name="connsiteY794" fmla="*/ 4196147 h 4805312"/>
              <a:gd name="connsiteX795" fmla="*/ 7323857 w 12191990"/>
              <a:gd name="connsiteY795" fmla="*/ 4194116 h 4805312"/>
              <a:gd name="connsiteX796" fmla="*/ 7326182 w 12191990"/>
              <a:gd name="connsiteY796" fmla="*/ 4192957 h 4805312"/>
              <a:gd name="connsiteX797" fmla="*/ 7335474 w 12191990"/>
              <a:gd name="connsiteY797" fmla="*/ 4191796 h 4805312"/>
              <a:gd name="connsiteX798" fmla="*/ 7337506 w 12191990"/>
              <a:gd name="connsiteY798" fmla="*/ 4191216 h 4805312"/>
              <a:gd name="connsiteX799" fmla="*/ 9661016 w 12191990"/>
              <a:gd name="connsiteY799" fmla="*/ 4190583 h 4805312"/>
              <a:gd name="connsiteX800" fmla="*/ 9663740 w 12191990"/>
              <a:gd name="connsiteY800" fmla="*/ 4191360 h 4805312"/>
              <a:gd name="connsiteX801" fmla="*/ 9676191 w 12191990"/>
              <a:gd name="connsiteY801" fmla="*/ 4192915 h 4805312"/>
              <a:gd name="connsiteX802" fmla="*/ 9679303 w 12191990"/>
              <a:gd name="connsiteY802" fmla="*/ 4194470 h 4805312"/>
              <a:gd name="connsiteX803" fmla="*/ 9688253 w 12191990"/>
              <a:gd name="connsiteY803" fmla="*/ 4197189 h 4805312"/>
              <a:gd name="connsiteX804" fmla="*/ 9692922 w 12191990"/>
              <a:gd name="connsiteY804" fmla="*/ 4199132 h 4805312"/>
              <a:gd name="connsiteX805" fmla="*/ 9695645 w 12191990"/>
              <a:gd name="connsiteY805" fmla="*/ 4204573 h 4805312"/>
              <a:gd name="connsiteX806" fmla="*/ 9706151 w 12191990"/>
              <a:gd name="connsiteY806" fmla="*/ 4218563 h 4805312"/>
              <a:gd name="connsiteX807" fmla="*/ 9710820 w 12191990"/>
              <a:gd name="connsiteY807" fmla="*/ 4227889 h 4805312"/>
              <a:gd name="connsiteX808" fmla="*/ 9710820 w 12191990"/>
              <a:gd name="connsiteY808" fmla="*/ 4232552 h 4805312"/>
              <a:gd name="connsiteX809" fmla="*/ 9706929 w 12191990"/>
              <a:gd name="connsiteY809" fmla="*/ 4243045 h 4805312"/>
              <a:gd name="connsiteX810" fmla="*/ 9701482 w 12191990"/>
              <a:gd name="connsiteY810" fmla="*/ 4260143 h 4805312"/>
              <a:gd name="connsiteX811" fmla="*/ 9696813 w 12191990"/>
              <a:gd name="connsiteY811" fmla="*/ 4266361 h 4805312"/>
              <a:gd name="connsiteX812" fmla="*/ 9689420 w 12191990"/>
              <a:gd name="connsiteY812" fmla="*/ 4272578 h 4805312"/>
              <a:gd name="connsiteX813" fmla="*/ 9682805 w 12191990"/>
              <a:gd name="connsiteY813" fmla="*/ 4276076 h 4805312"/>
              <a:gd name="connsiteX814" fmla="*/ 9658292 w 12191990"/>
              <a:gd name="connsiteY814" fmla="*/ 4281515 h 4805312"/>
              <a:gd name="connsiteX815" fmla="*/ 9645840 w 12191990"/>
              <a:gd name="connsiteY815" fmla="*/ 4281127 h 4805312"/>
              <a:gd name="connsiteX816" fmla="*/ 9626387 w 12191990"/>
              <a:gd name="connsiteY816" fmla="*/ 4265972 h 4805312"/>
              <a:gd name="connsiteX817" fmla="*/ 9625219 w 12191990"/>
              <a:gd name="connsiteY817" fmla="*/ 4256646 h 4805312"/>
              <a:gd name="connsiteX818" fmla="*/ 9624830 w 12191990"/>
              <a:gd name="connsiteY818" fmla="*/ 4252760 h 4805312"/>
              <a:gd name="connsiteX819" fmla="*/ 9622884 w 12191990"/>
              <a:gd name="connsiteY819" fmla="*/ 4242267 h 4805312"/>
              <a:gd name="connsiteX820" fmla="*/ 9621717 w 12191990"/>
              <a:gd name="connsiteY820" fmla="*/ 4237215 h 4805312"/>
              <a:gd name="connsiteX821" fmla="*/ 9622106 w 12191990"/>
              <a:gd name="connsiteY821" fmla="*/ 4230608 h 4805312"/>
              <a:gd name="connsiteX822" fmla="*/ 9624830 w 12191990"/>
              <a:gd name="connsiteY822" fmla="*/ 4224003 h 4805312"/>
              <a:gd name="connsiteX823" fmla="*/ 9633390 w 12191990"/>
              <a:gd name="connsiteY823" fmla="*/ 4208070 h 4805312"/>
              <a:gd name="connsiteX824" fmla="*/ 9661016 w 12191990"/>
              <a:gd name="connsiteY824" fmla="*/ 4190583 h 4805312"/>
              <a:gd name="connsiteX825" fmla="*/ 6463893 w 12191990"/>
              <a:gd name="connsiteY825" fmla="*/ 4189447 h 4805312"/>
              <a:gd name="connsiteX826" fmla="*/ 6466617 w 12191990"/>
              <a:gd name="connsiteY826" fmla="*/ 4190224 h 4805312"/>
              <a:gd name="connsiteX827" fmla="*/ 6479071 w 12191990"/>
              <a:gd name="connsiteY827" fmla="*/ 4191779 h 4805312"/>
              <a:gd name="connsiteX828" fmla="*/ 6482189 w 12191990"/>
              <a:gd name="connsiteY828" fmla="*/ 4193333 h 4805312"/>
              <a:gd name="connsiteX829" fmla="*/ 6491138 w 12191990"/>
              <a:gd name="connsiteY829" fmla="*/ 4196053 h 4805312"/>
              <a:gd name="connsiteX830" fmla="*/ 6495810 w 12191990"/>
              <a:gd name="connsiteY830" fmla="*/ 4197996 h 4805312"/>
              <a:gd name="connsiteX831" fmla="*/ 6498531 w 12191990"/>
              <a:gd name="connsiteY831" fmla="*/ 4203437 h 4805312"/>
              <a:gd name="connsiteX832" fmla="*/ 6509034 w 12191990"/>
              <a:gd name="connsiteY832" fmla="*/ 4217427 h 4805312"/>
              <a:gd name="connsiteX833" fmla="*/ 6513707 w 12191990"/>
              <a:gd name="connsiteY833" fmla="*/ 4226753 h 4805312"/>
              <a:gd name="connsiteX834" fmla="*/ 6513707 w 12191990"/>
              <a:gd name="connsiteY834" fmla="*/ 4231415 h 4805312"/>
              <a:gd name="connsiteX835" fmla="*/ 6509814 w 12191990"/>
              <a:gd name="connsiteY835" fmla="*/ 4241909 h 4805312"/>
              <a:gd name="connsiteX836" fmla="*/ 6504365 w 12191990"/>
              <a:gd name="connsiteY836" fmla="*/ 4259006 h 4805312"/>
              <a:gd name="connsiteX837" fmla="*/ 6499699 w 12191990"/>
              <a:gd name="connsiteY837" fmla="*/ 4265225 h 4805312"/>
              <a:gd name="connsiteX838" fmla="*/ 6492306 w 12191990"/>
              <a:gd name="connsiteY838" fmla="*/ 4271442 h 4805312"/>
              <a:gd name="connsiteX839" fmla="*/ 6485692 w 12191990"/>
              <a:gd name="connsiteY839" fmla="*/ 4274939 h 4805312"/>
              <a:gd name="connsiteX840" fmla="*/ 6461171 w 12191990"/>
              <a:gd name="connsiteY840" fmla="*/ 4280379 h 4805312"/>
              <a:gd name="connsiteX841" fmla="*/ 6448722 w 12191990"/>
              <a:gd name="connsiteY841" fmla="*/ 4279991 h 4805312"/>
              <a:gd name="connsiteX842" fmla="*/ 6429267 w 12191990"/>
              <a:gd name="connsiteY842" fmla="*/ 4264836 h 4805312"/>
              <a:gd name="connsiteX843" fmla="*/ 6428101 w 12191990"/>
              <a:gd name="connsiteY843" fmla="*/ 4255510 h 4805312"/>
              <a:gd name="connsiteX844" fmla="*/ 6427712 w 12191990"/>
              <a:gd name="connsiteY844" fmla="*/ 4251623 h 4805312"/>
              <a:gd name="connsiteX845" fmla="*/ 6425768 w 12191990"/>
              <a:gd name="connsiteY845" fmla="*/ 4241131 h 4805312"/>
              <a:gd name="connsiteX846" fmla="*/ 6424600 w 12191990"/>
              <a:gd name="connsiteY846" fmla="*/ 4236079 h 4805312"/>
              <a:gd name="connsiteX847" fmla="*/ 6424989 w 12191990"/>
              <a:gd name="connsiteY847" fmla="*/ 4229472 h 4805312"/>
              <a:gd name="connsiteX848" fmla="*/ 6427712 w 12191990"/>
              <a:gd name="connsiteY848" fmla="*/ 4222866 h 4805312"/>
              <a:gd name="connsiteX849" fmla="*/ 6436272 w 12191990"/>
              <a:gd name="connsiteY849" fmla="*/ 4206933 h 4805312"/>
              <a:gd name="connsiteX850" fmla="*/ 6463893 w 12191990"/>
              <a:gd name="connsiteY850" fmla="*/ 4189447 h 4805312"/>
              <a:gd name="connsiteX851" fmla="*/ 9779048 w 12191990"/>
              <a:gd name="connsiteY851" fmla="*/ 4172896 h 4805312"/>
              <a:gd name="connsiteX852" fmla="*/ 9779265 w 12191990"/>
              <a:gd name="connsiteY852" fmla="*/ 4173259 h 4805312"/>
              <a:gd name="connsiteX853" fmla="*/ 9778794 w 12191990"/>
              <a:gd name="connsiteY853" fmla="*/ 4173148 h 4805312"/>
              <a:gd name="connsiteX854" fmla="*/ 2073167 w 12191990"/>
              <a:gd name="connsiteY854" fmla="*/ 4155761 h 4805312"/>
              <a:gd name="connsiteX855" fmla="*/ 2073421 w 12191990"/>
              <a:gd name="connsiteY855" fmla="*/ 4156013 h 4805312"/>
              <a:gd name="connsiteX856" fmla="*/ 2072950 w 12191990"/>
              <a:gd name="connsiteY856" fmla="*/ 4156124 h 4805312"/>
              <a:gd name="connsiteX857" fmla="*/ 7538711 w 12191990"/>
              <a:gd name="connsiteY857" fmla="*/ 4144962 h 4805312"/>
              <a:gd name="connsiteX858" fmla="*/ 7546574 w 12191990"/>
              <a:gd name="connsiteY858" fmla="*/ 4144962 h 4805312"/>
              <a:gd name="connsiteX859" fmla="*/ 7547754 w 12191990"/>
              <a:gd name="connsiteY859" fmla="*/ 4146527 h 4805312"/>
              <a:gd name="connsiteX860" fmla="*/ 7558766 w 12191990"/>
              <a:gd name="connsiteY860" fmla="*/ 4155140 h 4805312"/>
              <a:gd name="connsiteX861" fmla="*/ 7562304 w 12191990"/>
              <a:gd name="connsiteY861" fmla="*/ 4168449 h 4805312"/>
              <a:gd name="connsiteX862" fmla="*/ 7556800 w 12191990"/>
              <a:gd name="connsiteY862" fmla="*/ 4184108 h 4805312"/>
              <a:gd name="connsiteX863" fmla="*/ 7550901 w 12191990"/>
              <a:gd name="connsiteY863" fmla="*/ 4187631 h 4805312"/>
              <a:gd name="connsiteX864" fmla="*/ 7543430 w 12191990"/>
              <a:gd name="connsiteY864" fmla="*/ 4197027 h 4805312"/>
              <a:gd name="connsiteX865" fmla="*/ 7541071 w 12191990"/>
              <a:gd name="connsiteY865" fmla="*/ 4201333 h 4805312"/>
              <a:gd name="connsiteX866" fmla="*/ 7529274 w 12191990"/>
              <a:gd name="connsiteY866" fmla="*/ 4212294 h 4805312"/>
              <a:gd name="connsiteX867" fmla="*/ 7519049 w 12191990"/>
              <a:gd name="connsiteY867" fmla="*/ 4210728 h 4805312"/>
              <a:gd name="connsiteX868" fmla="*/ 7510399 w 12191990"/>
              <a:gd name="connsiteY868" fmla="*/ 4205248 h 4805312"/>
              <a:gd name="connsiteX869" fmla="*/ 7505679 w 12191990"/>
              <a:gd name="connsiteY869" fmla="*/ 4199767 h 4805312"/>
              <a:gd name="connsiteX870" fmla="*/ 7505679 w 12191990"/>
              <a:gd name="connsiteY870" fmla="*/ 4185674 h 4805312"/>
              <a:gd name="connsiteX871" fmla="*/ 7514332 w 12191990"/>
              <a:gd name="connsiteY871" fmla="*/ 4177062 h 4805312"/>
              <a:gd name="connsiteX872" fmla="*/ 7519835 w 12191990"/>
              <a:gd name="connsiteY872" fmla="*/ 4166884 h 4805312"/>
              <a:gd name="connsiteX873" fmla="*/ 7524161 w 12191990"/>
              <a:gd name="connsiteY873" fmla="*/ 4156314 h 4805312"/>
              <a:gd name="connsiteX874" fmla="*/ 7530059 w 12191990"/>
              <a:gd name="connsiteY874" fmla="*/ 4149267 h 4805312"/>
              <a:gd name="connsiteX875" fmla="*/ 7538711 w 12191990"/>
              <a:gd name="connsiteY875" fmla="*/ 4144962 h 4805312"/>
              <a:gd name="connsiteX876" fmla="*/ 5939678 w 12191990"/>
              <a:gd name="connsiteY876" fmla="*/ 4142832 h 4805312"/>
              <a:gd name="connsiteX877" fmla="*/ 5947546 w 12191990"/>
              <a:gd name="connsiteY877" fmla="*/ 4142832 h 4805312"/>
              <a:gd name="connsiteX878" fmla="*/ 5956193 w 12191990"/>
              <a:gd name="connsiteY878" fmla="*/ 4147138 h 4805312"/>
              <a:gd name="connsiteX879" fmla="*/ 5962093 w 12191990"/>
              <a:gd name="connsiteY879" fmla="*/ 4154184 h 4805312"/>
              <a:gd name="connsiteX880" fmla="*/ 5966418 w 12191990"/>
              <a:gd name="connsiteY880" fmla="*/ 4164755 h 4805312"/>
              <a:gd name="connsiteX881" fmla="*/ 5971923 w 12191990"/>
              <a:gd name="connsiteY881" fmla="*/ 4174933 h 4805312"/>
              <a:gd name="connsiteX882" fmla="*/ 5980573 w 12191990"/>
              <a:gd name="connsiteY882" fmla="*/ 4183545 h 4805312"/>
              <a:gd name="connsiteX883" fmla="*/ 5980573 w 12191990"/>
              <a:gd name="connsiteY883" fmla="*/ 4197638 h 4805312"/>
              <a:gd name="connsiteX884" fmla="*/ 5975853 w 12191990"/>
              <a:gd name="connsiteY884" fmla="*/ 4203119 h 4805312"/>
              <a:gd name="connsiteX885" fmla="*/ 5967206 w 12191990"/>
              <a:gd name="connsiteY885" fmla="*/ 4208599 h 4805312"/>
              <a:gd name="connsiteX886" fmla="*/ 5956980 w 12191990"/>
              <a:gd name="connsiteY886" fmla="*/ 4210165 h 4805312"/>
              <a:gd name="connsiteX887" fmla="*/ 5945184 w 12191990"/>
              <a:gd name="connsiteY887" fmla="*/ 4199204 h 4805312"/>
              <a:gd name="connsiteX888" fmla="*/ 5942824 w 12191990"/>
              <a:gd name="connsiteY888" fmla="*/ 4194898 h 4805312"/>
              <a:gd name="connsiteX889" fmla="*/ 5935354 w 12191990"/>
              <a:gd name="connsiteY889" fmla="*/ 4185502 h 4805312"/>
              <a:gd name="connsiteX890" fmla="*/ 5929452 w 12191990"/>
              <a:gd name="connsiteY890" fmla="*/ 4181979 h 4805312"/>
              <a:gd name="connsiteX891" fmla="*/ 5923951 w 12191990"/>
              <a:gd name="connsiteY891" fmla="*/ 4166320 h 4805312"/>
              <a:gd name="connsiteX892" fmla="*/ 5927489 w 12191990"/>
              <a:gd name="connsiteY892" fmla="*/ 4153011 h 4805312"/>
              <a:gd name="connsiteX893" fmla="*/ 5938500 w 12191990"/>
              <a:gd name="connsiteY893" fmla="*/ 4144398 h 4805312"/>
              <a:gd name="connsiteX894" fmla="*/ 5939678 w 12191990"/>
              <a:gd name="connsiteY894" fmla="*/ 4142832 h 4805312"/>
              <a:gd name="connsiteX895" fmla="*/ 2844261 w 12191990"/>
              <a:gd name="connsiteY895" fmla="*/ 4142832 h 4805312"/>
              <a:gd name="connsiteX896" fmla="*/ 2852124 w 12191990"/>
              <a:gd name="connsiteY896" fmla="*/ 4142832 h 4805312"/>
              <a:gd name="connsiteX897" fmla="*/ 2860779 w 12191990"/>
              <a:gd name="connsiteY897" fmla="*/ 4147138 h 4805312"/>
              <a:gd name="connsiteX898" fmla="*/ 2866676 w 12191990"/>
              <a:gd name="connsiteY898" fmla="*/ 4154184 h 4805312"/>
              <a:gd name="connsiteX899" fmla="*/ 2871001 w 12191990"/>
              <a:gd name="connsiteY899" fmla="*/ 4164755 h 4805312"/>
              <a:gd name="connsiteX900" fmla="*/ 2876506 w 12191990"/>
              <a:gd name="connsiteY900" fmla="*/ 4174933 h 4805312"/>
              <a:gd name="connsiteX901" fmla="*/ 2885156 w 12191990"/>
              <a:gd name="connsiteY901" fmla="*/ 4183545 h 4805312"/>
              <a:gd name="connsiteX902" fmla="*/ 2885156 w 12191990"/>
              <a:gd name="connsiteY902" fmla="*/ 4197638 h 4805312"/>
              <a:gd name="connsiteX903" fmla="*/ 2880438 w 12191990"/>
              <a:gd name="connsiteY903" fmla="*/ 4203119 h 4805312"/>
              <a:gd name="connsiteX904" fmla="*/ 2871785 w 12191990"/>
              <a:gd name="connsiteY904" fmla="*/ 4208599 h 4805312"/>
              <a:gd name="connsiteX905" fmla="*/ 2861564 w 12191990"/>
              <a:gd name="connsiteY905" fmla="*/ 4210165 h 4805312"/>
              <a:gd name="connsiteX906" fmla="*/ 2849765 w 12191990"/>
              <a:gd name="connsiteY906" fmla="*/ 4199204 h 4805312"/>
              <a:gd name="connsiteX907" fmla="*/ 2847406 w 12191990"/>
              <a:gd name="connsiteY907" fmla="*/ 4194898 h 4805312"/>
              <a:gd name="connsiteX908" fmla="*/ 2839933 w 12191990"/>
              <a:gd name="connsiteY908" fmla="*/ 4185502 h 4805312"/>
              <a:gd name="connsiteX909" fmla="*/ 2834035 w 12191990"/>
              <a:gd name="connsiteY909" fmla="*/ 4181979 h 4805312"/>
              <a:gd name="connsiteX910" fmla="*/ 2828532 w 12191990"/>
              <a:gd name="connsiteY910" fmla="*/ 4166320 h 4805312"/>
              <a:gd name="connsiteX911" fmla="*/ 2832069 w 12191990"/>
              <a:gd name="connsiteY911" fmla="*/ 4153011 h 4805312"/>
              <a:gd name="connsiteX912" fmla="*/ 2843080 w 12191990"/>
              <a:gd name="connsiteY912" fmla="*/ 4144398 h 4805312"/>
              <a:gd name="connsiteX913" fmla="*/ 2844261 w 12191990"/>
              <a:gd name="connsiteY913" fmla="*/ 4142832 h 4805312"/>
              <a:gd name="connsiteX914" fmla="*/ 7103159 w 12191990"/>
              <a:gd name="connsiteY914" fmla="*/ 4118673 h 4805312"/>
              <a:gd name="connsiteX915" fmla="*/ 7123780 w 12191990"/>
              <a:gd name="connsiteY915" fmla="*/ 4131726 h 4805312"/>
              <a:gd name="connsiteX916" fmla="*/ 7130169 w 12191990"/>
              <a:gd name="connsiteY916" fmla="*/ 4143617 h 4805312"/>
              <a:gd name="connsiteX917" fmla="*/ 7132202 w 12191990"/>
              <a:gd name="connsiteY917" fmla="*/ 4148549 h 4805312"/>
              <a:gd name="connsiteX918" fmla="*/ 7132492 w 12191990"/>
              <a:gd name="connsiteY918" fmla="*/ 4153480 h 4805312"/>
              <a:gd name="connsiteX919" fmla="*/ 7131620 w 12191990"/>
              <a:gd name="connsiteY919" fmla="*/ 4157251 h 4805312"/>
              <a:gd name="connsiteX920" fmla="*/ 7130169 w 12191990"/>
              <a:gd name="connsiteY920" fmla="*/ 4165082 h 4805312"/>
              <a:gd name="connsiteX921" fmla="*/ 7129878 w 12191990"/>
              <a:gd name="connsiteY921" fmla="*/ 4167983 h 4805312"/>
              <a:gd name="connsiteX922" fmla="*/ 7129006 w 12191990"/>
              <a:gd name="connsiteY922" fmla="*/ 4174944 h 4805312"/>
              <a:gd name="connsiteX923" fmla="*/ 7114485 w 12191990"/>
              <a:gd name="connsiteY923" fmla="*/ 4186256 h 4805312"/>
              <a:gd name="connsiteX924" fmla="*/ 7105193 w 12191990"/>
              <a:gd name="connsiteY924" fmla="*/ 4186546 h 4805312"/>
              <a:gd name="connsiteX925" fmla="*/ 7086896 w 12191990"/>
              <a:gd name="connsiteY925" fmla="*/ 4182485 h 4805312"/>
              <a:gd name="connsiteX926" fmla="*/ 7081959 w 12191990"/>
              <a:gd name="connsiteY926" fmla="*/ 4179875 h 4805312"/>
              <a:gd name="connsiteX927" fmla="*/ 7076440 w 12191990"/>
              <a:gd name="connsiteY927" fmla="*/ 4175234 h 4805312"/>
              <a:gd name="connsiteX928" fmla="*/ 7072956 w 12191990"/>
              <a:gd name="connsiteY928" fmla="*/ 4170593 h 4805312"/>
              <a:gd name="connsiteX929" fmla="*/ 7068891 w 12191990"/>
              <a:gd name="connsiteY929" fmla="*/ 4157831 h 4805312"/>
              <a:gd name="connsiteX930" fmla="*/ 7065985 w 12191990"/>
              <a:gd name="connsiteY930" fmla="*/ 4149999 h 4805312"/>
              <a:gd name="connsiteX931" fmla="*/ 7065985 w 12191990"/>
              <a:gd name="connsiteY931" fmla="*/ 4146518 h 4805312"/>
              <a:gd name="connsiteX932" fmla="*/ 7069470 w 12191990"/>
              <a:gd name="connsiteY932" fmla="*/ 4139557 h 4805312"/>
              <a:gd name="connsiteX933" fmla="*/ 7077312 w 12191990"/>
              <a:gd name="connsiteY933" fmla="*/ 4129115 h 4805312"/>
              <a:gd name="connsiteX934" fmla="*/ 7079346 w 12191990"/>
              <a:gd name="connsiteY934" fmla="*/ 4125054 h 4805312"/>
              <a:gd name="connsiteX935" fmla="*/ 7082829 w 12191990"/>
              <a:gd name="connsiteY935" fmla="*/ 4123604 h 4805312"/>
              <a:gd name="connsiteX936" fmla="*/ 7089510 w 12191990"/>
              <a:gd name="connsiteY936" fmla="*/ 4121573 h 4805312"/>
              <a:gd name="connsiteX937" fmla="*/ 7091833 w 12191990"/>
              <a:gd name="connsiteY937" fmla="*/ 4120414 h 4805312"/>
              <a:gd name="connsiteX938" fmla="*/ 7101126 w 12191990"/>
              <a:gd name="connsiteY938" fmla="*/ 4119253 h 4805312"/>
              <a:gd name="connsiteX939" fmla="*/ 7103159 w 12191990"/>
              <a:gd name="connsiteY939" fmla="*/ 4118673 h 4805312"/>
              <a:gd name="connsiteX940" fmla="*/ 9561287 w 12191990"/>
              <a:gd name="connsiteY940" fmla="*/ 4117302 h 4805312"/>
              <a:gd name="connsiteX941" fmla="*/ 9563894 w 12191990"/>
              <a:gd name="connsiteY941" fmla="*/ 4118837 h 4805312"/>
              <a:gd name="connsiteX942" fmla="*/ 9551864 w 12191990"/>
              <a:gd name="connsiteY942" fmla="*/ 4120181 h 4805312"/>
              <a:gd name="connsiteX943" fmla="*/ 9561287 w 12191990"/>
              <a:gd name="connsiteY943" fmla="*/ 4117302 h 4805312"/>
              <a:gd name="connsiteX944" fmla="*/ 9855664 w 12191990"/>
              <a:gd name="connsiteY944" fmla="*/ 4111025 h 4805312"/>
              <a:gd name="connsiteX945" fmla="*/ 9858753 w 12191990"/>
              <a:gd name="connsiteY945" fmla="*/ 4112131 h 4805312"/>
              <a:gd name="connsiteX946" fmla="*/ 9865548 w 12191990"/>
              <a:gd name="connsiteY946" fmla="*/ 4118099 h 4805312"/>
              <a:gd name="connsiteX947" fmla="*/ 9874609 w 12191990"/>
              <a:gd name="connsiteY947" fmla="*/ 4120158 h 4805312"/>
              <a:gd name="connsiteX948" fmla="*/ 9879963 w 12191990"/>
              <a:gd name="connsiteY948" fmla="*/ 4121804 h 4805312"/>
              <a:gd name="connsiteX949" fmla="*/ 9892524 w 12191990"/>
              <a:gd name="connsiteY949" fmla="*/ 4127774 h 4805312"/>
              <a:gd name="connsiteX950" fmla="*/ 9894584 w 12191990"/>
              <a:gd name="connsiteY950" fmla="*/ 4129419 h 4805312"/>
              <a:gd name="connsiteX951" fmla="*/ 9905497 w 12191990"/>
              <a:gd name="connsiteY951" fmla="*/ 4155971 h 4805312"/>
              <a:gd name="connsiteX952" fmla="*/ 9905703 w 12191990"/>
              <a:gd name="connsiteY952" fmla="*/ 4160910 h 4805312"/>
              <a:gd name="connsiteX953" fmla="*/ 9902821 w 12191990"/>
              <a:gd name="connsiteY953" fmla="*/ 4172848 h 4805312"/>
              <a:gd name="connsiteX954" fmla="*/ 9901173 w 12191990"/>
              <a:gd name="connsiteY954" fmla="*/ 4183139 h 4805312"/>
              <a:gd name="connsiteX955" fmla="*/ 9899526 w 12191990"/>
              <a:gd name="connsiteY955" fmla="*/ 4186432 h 4805312"/>
              <a:gd name="connsiteX956" fmla="*/ 9887376 w 12191990"/>
              <a:gd name="connsiteY956" fmla="*/ 4200840 h 4805312"/>
              <a:gd name="connsiteX957" fmla="*/ 9886140 w 12191990"/>
              <a:gd name="connsiteY957" fmla="*/ 4203104 h 4805312"/>
              <a:gd name="connsiteX958" fmla="*/ 9894790 w 12191990"/>
              <a:gd name="connsiteY958" fmla="*/ 4214424 h 4805312"/>
              <a:gd name="connsiteX959" fmla="*/ 9906321 w 12191990"/>
              <a:gd name="connsiteY959" fmla="*/ 4221216 h 4805312"/>
              <a:gd name="connsiteX960" fmla="*/ 9918471 w 12191990"/>
              <a:gd name="connsiteY960" fmla="*/ 4235211 h 4805312"/>
              <a:gd name="connsiteX961" fmla="*/ 9918265 w 12191990"/>
              <a:gd name="connsiteY961" fmla="*/ 4238300 h 4805312"/>
              <a:gd name="connsiteX962" fmla="*/ 9919089 w 12191990"/>
              <a:gd name="connsiteY962" fmla="*/ 4245915 h 4805312"/>
              <a:gd name="connsiteX963" fmla="*/ 9919706 w 12191990"/>
              <a:gd name="connsiteY963" fmla="*/ 4254971 h 4805312"/>
              <a:gd name="connsiteX964" fmla="*/ 9917030 w 12191990"/>
              <a:gd name="connsiteY964" fmla="*/ 4261351 h 4805312"/>
              <a:gd name="connsiteX965" fmla="*/ 9911469 w 12191990"/>
              <a:gd name="connsiteY965" fmla="*/ 4279875 h 4805312"/>
              <a:gd name="connsiteX966" fmla="*/ 9902409 w 12191990"/>
              <a:gd name="connsiteY966" fmla="*/ 4290783 h 4805312"/>
              <a:gd name="connsiteX967" fmla="*/ 9900349 w 12191990"/>
              <a:gd name="connsiteY967" fmla="*/ 4292224 h 4805312"/>
              <a:gd name="connsiteX968" fmla="*/ 9889641 w 12191990"/>
              <a:gd name="connsiteY968" fmla="*/ 4297164 h 4805312"/>
              <a:gd name="connsiteX969" fmla="*/ 9885935 w 12191990"/>
              <a:gd name="connsiteY969" fmla="*/ 4299016 h 4805312"/>
              <a:gd name="connsiteX970" fmla="*/ 9870284 w 12191990"/>
              <a:gd name="connsiteY970" fmla="*/ 4297988 h 4805312"/>
              <a:gd name="connsiteX971" fmla="*/ 9857723 w 12191990"/>
              <a:gd name="connsiteY971" fmla="*/ 4294694 h 4805312"/>
              <a:gd name="connsiteX972" fmla="*/ 9853604 w 12191990"/>
              <a:gd name="connsiteY972" fmla="*/ 4295311 h 4805312"/>
              <a:gd name="connsiteX973" fmla="*/ 9851545 w 12191990"/>
              <a:gd name="connsiteY973" fmla="*/ 4297988 h 4805312"/>
              <a:gd name="connsiteX974" fmla="*/ 9848250 w 12191990"/>
              <a:gd name="connsiteY974" fmla="*/ 4298810 h 4805312"/>
              <a:gd name="connsiteX975" fmla="*/ 9848044 w 12191990"/>
              <a:gd name="connsiteY975" fmla="*/ 4295106 h 4805312"/>
              <a:gd name="connsiteX976" fmla="*/ 9849075 w 12191990"/>
              <a:gd name="connsiteY976" fmla="*/ 4293460 h 4805312"/>
              <a:gd name="connsiteX977" fmla="*/ 9845574 w 12191990"/>
              <a:gd name="connsiteY977" fmla="*/ 4285021 h 4805312"/>
              <a:gd name="connsiteX978" fmla="*/ 9842690 w 12191990"/>
              <a:gd name="connsiteY978" fmla="*/ 4284609 h 4805312"/>
              <a:gd name="connsiteX979" fmla="*/ 9839189 w 12191990"/>
              <a:gd name="connsiteY979" fmla="*/ 4282346 h 4805312"/>
              <a:gd name="connsiteX980" fmla="*/ 9840837 w 12191990"/>
              <a:gd name="connsiteY980" fmla="*/ 4279053 h 4805312"/>
              <a:gd name="connsiteX981" fmla="*/ 9840631 w 12191990"/>
              <a:gd name="connsiteY981" fmla="*/ 4274113 h 4805312"/>
              <a:gd name="connsiteX982" fmla="*/ 9835277 w 12191990"/>
              <a:gd name="connsiteY982" fmla="*/ 4264850 h 4805312"/>
              <a:gd name="connsiteX983" fmla="*/ 9830953 w 12191990"/>
              <a:gd name="connsiteY983" fmla="*/ 4260734 h 4805312"/>
              <a:gd name="connsiteX984" fmla="*/ 9828687 w 12191990"/>
              <a:gd name="connsiteY984" fmla="*/ 4259499 h 4805312"/>
              <a:gd name="connsiteX985" fmla="*/ 9829923 w 12191990"/>
              <a:gd name="connsiteY985" fmla="*/ 4257235 h 4805312"/>
              <a:gd name="connsiteX986" fmla="*/ 9834041 w 12191990"/>
              <a:gd name="connsiteY986" fmla="*/ 4252707 h 4805312"/>
              <a:gd name="connsiteX987" fmla="*/ 9834041 w 12191990"/>
              <a:gd name="connsiteY987" fmla="*/ 4241387 h 4805312"/>
              <a:gd name="connsiteX988" fmla="*/ 9829511 w 12191990"/>
              <a:gd name="connsiteY988" fmla="*/ 4229655 h 4805312"/>
              <a:gd name="connsiteX989" fmla="*/ 9833629 w 12191990"/>
              <a:gd name="connsiteY989" fmla="*/ 4226980 h 4805312"/>
              <a:gd name="connsiteX990" fmla="*/ 9837954 w 12191990"/>
              <a:gd name="connsiteY990" fmla="*/ 4230478 h 4805312"/>
              <a:gd name="connsiteX991" fmla="*/ 9843514 w 12191990"/>
              <a:gd name="connsiteY991" fmla="*/ 4231713 h 4805312"/>
              <a:gd name="connsiteX992" fmla="*/ 9842484 w 12191990"/>
              <a:gd name="connsiteY992" fmla="*/ 4225333 h 4805312"/>
              <a:gd name="connsiteX993" fmla="*/ 9839602 w 12191990"/>
              <a:gd name="connsiteY993" fmla="*/ 4222657 h 4805312"/>
              <a:gd name="connsiteX994" fmla="*/ 9838983 w 12191990"/>
              <a:gd name="connsiteY994" fmla="*/ 4218953 h 4805312"/>
              <a:gd name="connsiteX995" fmla="*/ 9842484 w 12191990"/>
              <a:gd name="connsiteY995" fmla="*/ 4219363 h 4805312"/>
              <a:gd name="connsiteX996" fmla="*/ 9846191 w 12191990"/>
              <a:gd name="connsiteY996" fmla="*/ 4221834 h 4805312"/>
              <a:gd name="connsiteX997" fmla="*/ 9851545 w 12191990"/>
              <a:gd name="connsiteY997" fmla="*/ 4221216 h 4805312"/>
              <a:gd name="connsiteX998" fmla="*/ 9851545 w 12191990"/>
              <a:gd name="connsiteY998" fmla="*/ 4216688 h 4805312"/>
              <a:gd name="connsiteX999" fmla="*/ 9831159 w 12191990"/>
              <a:gd name="connsiteY999" fmla="*/ 4210720 h 4805312"/>
              <a:gd name="connsiteX1000" fmla="*/ 9826217 w 12191990"/>
              <a:gd name="connsiteY1000" fmla="*/ 4208867 h 4805312"/>
              <a:gd name="connsiteX1001" fmla="*/ 9817773 w 12191990"/>
              <a:gd name="connsiteY1001" fmla="*/ 4198164 h 4805312"/>
              <a:gd name="connsiteX1002" fmla="*/ 9814684 w 12191990"/>
              <a:gd name="connsiteY1002" fmla="*/ 4194460 h 4805312"/>
              <a:gd name="connsiteX1003" fmla="*/ 9811184 w 12191990"/>
              <a:gd name="connsiteY1003" fmla="*/ 4180875 h 4805312"/>
              <a:gd name="connsiteX1004" fmla="*/ 9810772 w 12191990"/>
              <a:gd name="connsiteY1004" fmla="*/ 4171202 h 4805312"/>
              <a:gd name="connsiteX1005" fmla="*/ 9806860 w 12191990"/>
              <a:gd name="connsiteY1005" fmla="*/ 4164204 h 4805312"/>
              <a:gd name="connsiteX1006" fmla="*/ 9806242 w 12191990"/>
              <a:gd name="connsiteY1006" fmla="*/ 4164204 h 4805312"/>
              <a:gd name="connsiteX1007" fmla="*/ 9802329 w 12191990"/>
              <a:gd name="connsiteY1007" fmla="*/ 4161734 h 4805312"/>
              <a:gd name="connsiteX1008" fmla="*/ 9805213 w 12191990"/>
              <a:gd name="connsiteY1008" fmla="*/ 4159470 h 4805312"/>
              <a:gd name="connsiteX1009" fmla="*/ 9813243 w 12191990"/>
              <a:gd name="connsiteY1009" fmla="*/ 4143622 h 4805312"/>
              <a:gd name="connsiteX1010" fmla="*/ 9815715 w 12191990"/>
              <a:gd name="connsiteY1010" fmla="*/ 4138682 h 4805312"/>
              <a:gd name="connsiteX1011" fmla="*/ 9819420 w 12191990"/>
              <a:gd name="connsiteY1011" fmla="*/ 4137035 h 4805312"/>
              <a:gd name="connsiteX1012" fmla="*/ 9821274 w 12191990"/>
              <a:gd name="connsiteY1012" fmla="*/ 4133124 h 4805312"/>
              <a:gd name="connsiteX1013" fmla="*/ 9820353 w 12191990"/>
              <a:gd name="connsiteY1013" fmla="*/ 4131817 h 4805312"/>
              <a:gd name="connsiteX1014" fmla="*/ 9836448 w 12191990"/>
              <a:gd name="connsiteY1014" fmla="*/ 4115811 h 4805312"/>
              <a:gd name="connsiteX1015" fmla="*/ 9836101 w 12191990"/>
              <a:gd name="connsiteY1015" fmla="*/ 4118923 h 4805312"/>
              <a:gd name="connsiteX1016" fmla="*/ 9837542 w 12191990"/>
              <a:gd name="connsiteY1016" fmla="*/ 4122422 h 4805312"/>
              <a:gd name="connsiteX1017" fmla="*/ 9841249 w 12191990"/>
              <a:gd name="connsiteY1017" fmla="*/ 4120982 h 4805312"/>
              <a:gd name="connsiteX1018" fmla="*/ 9842484 w 12191990"/>
              <a:gd name="connsiteY1018" fmla="*/ 4118305 h 4805312"/>
              <a:gd name="connsiteX1019" fmla="*/ 9848662 w 12191990"/>
              <a:gd name="connsiteY1019" fmla="*/ 4117277 h 4805312"/>
              <a:gd name="connsiteX1020" fmla="*/ 9851339 w 12191990"/>
              <a:gd name="connsiteY1020" fmla="*/ 4119129 h 4805312"/>
              <a:gd name="connsiteX1021" fmla="*/ 9853192 w 12191990"/>
              <a:gd name="connsiteY1021" fmla="*/ 4116248 h 4805312"/>
              <a:gd name="connsiteX1022" fmla="*/ 9853811 w 12191990"/>
              <a:gd name="connsiteY1022" fmla="*/ 4113777 h 4805312"/>
              <a:gd name="connsiteX1023" fmla="*/ 9855664 w 12191990"/>
              <a:gd name="connsiteY1023" fmla="*/ 4111025 h 4805312"/>
              <a:gd name="connsiteX1024" fmla="*/ 1996551 w 12191990"/>
              <a:gd name="connsiteY1024" fmla="*/ 4093889 h 4805312"/>
              <a:gd name="connsiteX1025" fmla="*/ 1998405 w 12191990"/>
              <a:gd name="connsiteY1025" fmla="*/ 4096642 h 4805312"/>
              <a:gd name="connsiteX1026" fmla="*/ 1999023 w 12191990"/>
              <a:gd name="connsiteY1026" fmla="*/ 4099112 h 4805312"/>
              <a:gd name="connsiteX1027" fmla="*/ 2000877 w 12191990"/>
              <a:gd name="connsiteY1027" fmla="*/ 4101994 h 4805312"/>
              <a:gd name="connsiteX1028" fmla="*/ 2003553 w 12191990"/>
              <a:gd name="connsiteY1028" fmla="*/ 4100142 h 4805312"/>
              <a:gd name="connsiteX1029" fmla="*/ 2009729 w 12191990"/>
              <a:gd name="connsiteY1029" fmla="*/ 4101170 h 4805312"/>
              <a:gd name="connsiteX1030" fmla="*/ 2010967 w 12191990"/>
              <a:gd name="connsiteY1030" fmla="*/ 4103846 h 4805312"/>
              <a:gd name="connsiteX1031" fmla="*/ 2014674 w 12191990"/>
              <a:gd name="connsiteY1031" fmla="*/ 4105287 h 4805312"/>
              <a:gd name="connsiteX1032" fmla="*/ 2016115 w 12191990"/>
              <a:gd name="connsiteY1032" fmla="*/ 4101788 h 4805312"/>
              <a:gd name="connsiteX1033" fmla="*/ 2015768 w 12191990"/>
              <a:gd name="connsiteY1033" fmla="*/ 4098675 h 4805312"/>
              <a:gd name="connsiteX1034" fmla="*/ 2031863 w 12191990"/>
              <a:gd name="connsiteY1034" fmla="*/ 4114682 h 4805312"/>
              <a:gd name="connsiteX1035" fmla="*/ 2030941 w 12191990"/>
              <a:gd name="connsiteY1035" fmla="*/ 4115989 h 4805312"/>
              <a:gd name="connsiteX1036" fmla="*/ 2032794 w 12191990"/>
              <a:gd name="connsiteY1036" fmla="*/ 4119900 h 4805312"/>
              <a:gd name="connsiteX1037" fmla="*/ 2036501 w 12191990"/>
              <a:gd name="connsiteY1037" fmla="*/ 4121547 h 4805312"/>
              <a:gd name="connsiteX1038" fmla="*/ 2038972 w 12191990"/>
              <a:gd name="connsiteY1038" fmla="*/ 4126487 h 4805312"/>
              <a:gd name="connsiteX1039" fmla="*/ 2047003 w 12191990"/>
              <a:gd name="connsiteY1039" fmla="*/ 4142335 h 4805312"/>
              <a:gd name="connsiteX1040" fmla="*/ 2049887 w 12191990"/>
              <a:gd name="connsiteY1040" fmla="*/ 4144598 h 4805312"/>
              <a:gd name="connsiteX1041" fmla="*/ 2045974 w 12191990"/>
              <a:gd name="connsiteY1041" fmla="*/ 4147069 h 4805312"/>
              <a:gd name="connsiteX1042" fmla="*/ 2045356 w 12191990"/>
              <a:gd name="connsiteY1042" fmla="*/ 4147069 h 4805312"/>
              <a:gd name="connsiteX1043" fmla="*/ 2041442 w 12191990"/>
              <a:gd name="connsiteY1043" fmla="*/ 4154067 h 4805312"/>
              <a:gd name="connsiteX1044" fmla="*/ 2041031 w 12191990"/>
              <a:gd name="connsiteY1044" fmla="*/ 4163740 h 4805312"/>
              <a:gd name="connsiteX1045" fmla="*/ 2037530 w 12191990"/>
              <a:gd name="connsiteY1045" fmla="*/ 4177324 h 4805312"/>
              <a:gd name="connsiteX1046" fmla="*/ 2034443 w 12191990"/>
              <a:gd name="connsiteY1046" fmla="*/ 4181029 h 4805312"/>
              <a:gd name="connsiteX1047" fmla="*/ 2025999 w 12191990"/>
              <a:gd name="connsiteY1047" fmla="*/ 4191731 h 4805312"/>
              <a:gd name="connsiteX1048" fmla="*/ 2021057 w 12191990"/>
              <a:gd name="connsiteY1048" fmla="*/ 4193584 h 4805312"/>
              <a:gd name="connsiteX1049" fmla="*/ 2000671 w 12191990"/>
              <a:gd name="connsiteY1049" fmla="*/ 4199553 h 4805312"/>
              <a:gd name="connsiteX1050" fmla="*/ 2000671 w 12191990"/>
              <a:gd name="connsiteY1050" fmla="*/ 4204081 h 4805312"/>
              <a:gd name="connsiteX1051" fmla="*/ 2006025 w 12191990"/>
              <a:gd name="connsiteY1051" fmla="*/ 4204698 h 4805312"/>
              <a:gd name="connsiteX1052" fmla="*/ 2009729 w 12191990"/>
              <a:gd name="connsiteY1052" fmla="*/ 4202228 h 4805312"/>
              <a:gd name="connsiteX1053" fmla="*/ 2013233 w 12191990"/>
              <a:gd name="connsiteY1053" fmla="*/ 4201817 h 4805312"/>
              <a:gd name="connsiteX1054" fmla="*/ 2012614 w 12191990"/>
              <a:gd name="connsiteY1054" fmla="*/ 4205522 h 4805312"/>
              <a:gd name="connsiteX1055" fmla="*/ 2009729 w 12191990"/>
              <a:gd name="connsiteY1055" fmla="*/ 4208197 h 4805312"/>
              <a:gd name="connsiteX1056" fmla="*/ 2008701 w 12191990"/>
              <a:gd name="connsiteY1056" fmla="*/ 4214577 h 4805312"/>
              <a:gd name="connsiteX1057" fmla="*/ 2014262 w 12191990"/>
              <a:gd name="connsiteY1057" fmla="*/ 4213343 h 4805312"/>
              <a:gd name="connsiteX1058" fmla="*/ 2018586 w 12191990"/>
              <a:gd name="connsiteY1058" fmla="*/ 4209844 h 4805312"/>
              <a:gd name="connsiteX1059" fmla="*/ 2022704 w 12191990"/>
              <a:gd name="connsiteY1059" fmla="*/ 4212520 h 4805312"/>
              <a:gd name="connsiteX1060" fmla="*/ 2018175 w 12191990"/>
              <a:gd name="connsiteY1060" fmla="*/ 4224251 h 4805312"/>
              <a:gd name="connsiteX1061" fmla="*/ 2018175 w 12191990"/>
              <a:gd name="connsiteY1061" fmla="*/ 4235571 h 4805312"/>
              <a:gd name="connsiteX1062" fmla="*/ 2022292 w 12191990"/>
              <a:gd name="connsiteY1062" fmla="*/ 4240100 h 4805312"/>
              <a:gd name="connsiteX1063" fmla="*/ 2023528 w 12191990"/>
              <a:gd name="connsiteY1063" fmla="*/ 4242363 h 4805312"/>
              <a:gd name="connsiteX1064" fmla="*/ 2021263 w 12191990"/>
              <a:gd name="connsiteY1064" fmla="*/ 4243599 h 4805312"/>
              <a:gd name="connsiteX1065" fmla="*/ 2016937 w 12191990"/>
              <a:gd name="connsiteY1065" fmla="*/ 4247715 h 4805312"/>
              <a:gd name="connsiteX1066" fmla="*/ 2011585 w 12191990"/>
              <a:gd name="connsiteY1066" fmla="*/ 4256977 h 4805312"/>
              <a:gd name="connsiteX1067" fmla="*/ 2011379 w 12191990"/>
              <a:gd name="connsiteY1067" fmla="*/ 4261917 h 4805312"/>
              <a:gd name="connsiteX1068" fmla="*/ 2013026 w 12191990"/>
              <a:gd name="connsiteY1068" fmla="*/ 4265210 h 4805312"/>
              <a:gd name="connsiteX1069" fmla="*/ 2009526 w 12191990"/>
              <a:gd name="connsiteY1069" fmla="*/ 4267474 h 4805312"/>
              <a:gd name="connsiteX1070" fmla="*/ 2006642 w 12191990"/>
              <a:gd name="connsiteY1070" fmla="*/ 4267886 h 4805312"/>
              <a:gd name="connsiteX1071" fmla="*/ 2003141 w 12191990"/>
              <a:gd name="connsiteY1071" fmla="*/ 4276324 h 4805312"/>
              <a:gd name="connsiteX1072" fmla="*/ 2004171 w 12191990"/>
              <a:gd name="connsiteY1072" fmla="*/ 4277970 h 4805312"/>
              <a:gd name="connsiteX1073" fmla="*/ 2003965 w 12191990"/>
              <a:gd name="connsiteY1073" fmla="*/ 4281675 h 4805312"/>
              <a:gd name="connsiteX1074" fmla="*/ 2000671 w 12191990"/>
              <a:gd name="connsiteY1074" fmla="*/ 4280853 h 4805312"/>
              <a:gd name="connsiteX1075" fmla="*/ 1998611 w 12191990"/>
              <a:gd name="connsiteY1075" fmla="*/ 4278176 h 4805312"/>
              <a:gd name="connsiteX1076" fmla="*/ 1994492 w 12191990"/>
              <a:gd name="connsiteY1076" fmla="*/ 4277559 h 4805312"/>
              <a:gd name="connsiteX1077" fmla="*/ 1981931 w 12191990"/>
              <a:gd name="connsiteY1077" fmla="*/ 4280853 h 4805312"/>
              <a:gd name="connsiteX1078" fmla="*/ 1966281 w 12191990"/>
              <a:gd name="connsiteY1078" fmla="*/ 4281881 h 4805312"/>
              <a:gd name="connsiteX1079" fmla="*/ 1962574 w 12191990"/>
              <a:gd name="connsiteY1079" fmla="*/ 4280029 h 4805312"/>
              <a:gd name="connsiteX1080" fmla="*/ 1951867 w 12191990"/>
              <a:gd name="connsiteY1080" fmla="*/ 4275089 h 4805312"/>
              <a:gd name="connsiteX1081" fmla="*/ 1949807 w 12191990"/>
              <a:gd name="connsiteY1081" fmla="*/ 4273648 h 4805312"/>
              <a:gd name="connsiteX1082" fmla="*/ 1940745 w 12191990"/>
              <a:gd name="connsiteY1082" fmla="*/ 4262740 h 4805312"/>
              <a:gd name="connsiteX1083" fmla="*/ 1935186 w 12191990"/>
              <a:gd name="connsiteY1083" fmla="*/ 4244216 h 4805312"/>
              <a:gd name="connsiteX1084" fmla="*/ 1932509 w 12191990"/>
              <a:gd name="connsiteY1084" fmla="*/ 4237835 h 4805312"/>
              <a:gd name="connsiteX1085" fmla="*/ 1933127 w 12191990"/>
              <a:gd name="connsiteY1085" fmla="*/ 4228780 h 4805312"/>
              <a:gd name="connsiteX1086" fmla="*/ 1933951 w 12191990"/>
              <a:gd name="connsiteY1086" fmla="*/ 4221164 h 4805312"/>
              <a:gd name="connsiteX1087" fmla="*/ 1933745 w 12191990"/>
              <a:gd name="connsiteY1087" fmla="*/ 4218076 h 4805312"/>
              <a:gd name="connsiteX1088" fmla="*/ 1945895 w 12191990"/>
              <a:gd name="connsiteY1088" fmla="*/ 4204081 h 4805312"/>
              <a:gd name="connsiteX1089" fmla="*/ 1957426 w 12191990"/>
              <a:gd name="connsiteY1089" fmla="*/ 4197289 h 4805312"/>
              <a:gd name="connsiteX1090" fmla="*/ 1966075 w 12191990"/>
              <a:gd name="connsiteY1090" fmla="*/ 4185969 h 4805312"/>
              <a:gd name="connsiteX1091" fmla="*/ 1964840 w 12191990"/>
              <a:gd name="connsiteY1091" fmla="*/ 4183704 h 4805312"/>
              <a:gd name="connsiteX1092" fmla="*/ 1952690 w 12191990"/>
              <a:gd name="connsiteY1092" fmla="*/ 4169297 h 4805312"/>
              <a:gd name="connsiteX1093" fmla="*/ 1951042 w 12191990"/>
              <a:gd name="connsiteY1093" fmla="*/ 4166004 h 4805312"/>
              <a:gd name="connsiteX1094" fmla="*/ 1949395 w 12191990"/>
              <a:gd name="connsiteY1094" fmla="*/ 4155712 h 4805312"/>
              <a:gd name="connsiteX1095" fmla="*/ 1946513 w 12191990"/>
              <a:gd name="connsiteY1095" fmla="*/ 4143775 h 4805312"/>
              <a:gd name="connsiteX1096" fmla="*/ 1946718 w 12191990"/>
              <a:gd name="connsiteY1096" fmla="*/ 4138836 h 4805312"/>
              <a:gd name="connsiteX1097" fmla="*/ 1957632 w 12191990"/>
              <a:gd name="connsiteY1097" fmla="*/ 4112284 h 4805312"/>
              <a:gd name="connsiteX1098" fmla="*/ 1959691 w 12191990"/>
              <a:gd name="connsiteY1098" fmla="*/ 4110638 h 4805312"/>
              <a:gd name="connsiteX1099" fmla="*/ 1972252 w 12191990"/>
              <a:gd name="connsiteY1099" fmla="*/ 4104669 h 4805312"/>
              <a:gd name="connsiteX1100" fmla="*/ 1977607 w 12191990"/>
              <a:gd name="connsiteY1100" fmla="*/ 4103023 h 4805312"/>
              <a:gd name="connsiteX1101" fmla="*/ 1986668 w 12191990"/>
              <a:gd name="connsiteY1101" fmla="*/ 4100964 h 4805312"/>
              <a:gd name="connsiteX1102" fmla="*/ 1993463 w 12191990"/>
              <a:gd name="connsiteY1102" fmla="*/ 4094996 h 4805312"/>
              <a:gd name="connsiteX1103" fmla="*/ 1996551 w 12191990"/>
              <a:gd name="connsiteY1103" fmla="*/ 4093889 h 4805312"/>
              <a:gd name="connsiteX1104" fmla="*/ 9283074 w 12191990"/>
              <a:gd name="connsiteY1104" fmla="*/ 4048181 h 4805312"/>
              <a:gd name="connsiteX1105" fmla="*/ 9303693 w 12191990"/>
              <a:gd name="connsiteY1105" fmla="*/ 4061234 h 4805312"/>
              <a:gd name="connsiteX1106" fmla="*/ 9310083 w 12191990"/>
              <a:gd name="connsiteY1106" fmla="*/ 4073125 h 4805312"/>
              <a:gd name="connsiteX1107" fmla="*/ 9312116 w 12191990"/>
              <a:gd name="connsiteY1107" fmla="*/ 4078057 h 4805312"/>
              <a:gd name="connsiteX1108" fmla="*/ 9312406 w 12191990"/>
              <a:gd name="connsiteY1108" fmla="*/ 4082988 h 4805312"/>
              <a:gd name="connsiteX1109" fmla="*/ 9311536 w 12191990"/>
              <a:gd name="connsiteY1109" fmla="*/ 4086759 h 4805312"/>
              <a:gd name="connsiteX1110" fmla="*/ 9310083 w 12191990"/>
              <a:gd name="connsiteY1110" fmla="*/ 4094590 h 4805312"/>
              <a:gd name="connsiteX1111" fmla="*/ 9309793 w 12191990"/>
              <a:gd name="connsiteY1111" fmla="*/ 4097491 h 4805312"/>
              <a:gd name="connsiteX1112" fmla="*/ 9308921 w 12191990"/>
              <a:gd name="connsiteY1112" fmla="*/ 4104452 h 4805312"/>
              <a:gd name="connsiteX1113" fmla="*/ 9294400 w 12191990"/>
              <a:gd name="connsiteY1113" fmla="*/ 4115764 h 4805312"/>
              <a:gd name="connsiteX1114" fmla="*/ 9285106 w 12191990"/>
              <a:gd name="connsiteY1114" fmla="*/ 4116054 h 4805312"/>
              <a:gd name="connsiteX1115" fmla="*/ 9266809 w 12191990"/>
              <a:gd name="connsiteY1115" fmla="*/ 4111994 h 4805312"/>
              <a:gd name="connsiteX1116" fmla="*/ 9261873 w 12191990"/>
              <a:gd name="connsiteY1116" fmla="*/ 4109383 h 4805312"/>
              <a:gd name="connsiteX1117" fmla="*/ 9256355 w 12191990"/>
              <a:gd name="connsiteY1117" fmla="*/ 4104742 h 4805312"/>
              <a:gd name="connsiteX1118" fmla="*/ 9252869 w 12191990"/>
              <a:gd name="connsiteY1118" fmla="*/ 4100101 h 4805312"/>
              <a:gd name="connsiteX1119" fmla="*/ 9248803 w 12191990"/>
              <a:gd name="connsiteY1119" fmla="*/ 4087339 h 4805312"/>
              <a:gd name="connsiteX1120" fmla="*/ 9245899 w 12191990"/>
              <a:gd name="connsiteY1120" fmla="*/ 4079507 h 4805312"/>
              <a:gd name="connsiteX1121" fmla="*/ 9245899 w 12191990"/>
              <a:gd name="connsiteY1121" fmla="*/ 4076026 h 4805312"/>
              <a:gd name="connsiteX1122" fmla="*/ 9249384 w 12191990"/>
              <a:gd name="connsiteY1122" fmla="*/ 4069065 h 4805312"/>
              <a:gd name="connsiteX1123" fmla="*/ 9257225 w 12191990"/>
              <a:gd name="connsiteY1123" fmla="*/ 4058623 h 4805312"/>
              <a:gd name="connsiteX1124" fmla="*/ 9259259 w 12191990"/>
              <a:gd name="connsiteY1124" fmla="*/ 4054562 h 4805312"/>
              <a:gd name="connsiteX1125" fmla="*/ 9262743 w 12191990"/>
              <a:gd name="connsiteY1125" fmla="*/ 4053112 h 4805312"/>
              <a:gd name="connsiteX1126" fmla="*/ 9269424 w 12191990"/>
              <a:gd name="connsiteY1126" fmla="*/ 4051081 h 4805312"/>
              <a:gd name="connsiteX1127" fmla="*/ 9271747 w 12191990"/>
              <a:gd name="connsiteY1127" fmla="*/ 4049922 h 4805312"/>
              <a:gd name="connsiteX1128" fmla="*/ 9281040 w 12191990"/>
              <a:gd name="connsiteY1128" fmla="*/ 4048761 h 4805312"/>
              <a:gd name="connsiteX1129" fmla="*/ 9283074 w 12191990"/>
              <a:gd name="connsiteY1129" fmla="*/ 4048181 h 4805312"/>
              <a:gd name="connsiteX1130" fmla="*/ 5818503 w 12191990"/>
              <a:gd name="connsiteY1130" fmla="*/ 4039446 h 4805312"/>
              <a:gd name="connsiteX1131" fmla="*/ 5818757 w 12191990"/>
              <a:gd name="connsiteY1131" fmla="*/ 4039698 h 4805312"/>
              <a:gd name="connsiteX1132" fmla="*/ 5818284 w 12191990"/>
              <a:gd name="connsiteY1132" fmla="*/ 4039809 h 4805312"/>
              <a:gd name="connsiteX1133" fmla="*/ 2723081 w 12191990"/>
              <a:gd name="connsiteY1133" fmla="*/ 4039446 h 4805312"/>
              <a:gd name="connsiteX1134" fmla="*/ 2723334 w 12191990"/>
              <a:gd name="connsiteY1134" fmla="*/ 4039698 h 4805312"/>
              <a:gd name="connsiteX1135" fmla="*/ 2722863 w 12191990"/>
              <a:gd name="connsiteY1135" fmla="*/ 4039809 h 4805312"/>
              <a:gd name="connsiteX1136" fmla="*/ 6912074 w 12191990"/>
              <a:gd name="connsiteY1136" fmla="*/ 4037358 h 4805312"/>
              <a:gd name="connsiteX1137" fmla="*/ 6912290 w 12191990"/>
              <a:gd name="connsiteY1137" fmla="*/ 4037572 h 4805312"/>
              <a:gd name="connsiteX1138" fmla="*/ 6911888 w 12191990"/>
              <a:gd name="connsiteY1138" fmla="*/ 4037668 h 4805312"/>
              <a:gd name="connsiteX1139" fmla="*/ 9484279 w 12191990"/>
              <a:gd name="connsiteY1139" fmla="*/ 4001927 h 4805312"/>
              <a:gd name="connsiteX1140" fmla="*/ 9492143 w 12191990"/>
              <a:gd name="connsiteY1140" fmla="*/ 4001927 h 4805312"/>
              <a:gd name="connsiteX1141" fmla="*/ 9493323 w 12191990"/>
              <a:gd name="connsiteY1141" fmla="*/ 4003492 h 4805312"/>
              <a:gd name="connsiteX1142" fmla="*/ 9504333 w 12191990"/>
              <a:gd name="connsiteY1142" fmla="*/ 4012105 h 4805312"/>
              <a:gd name="connsiteX1143" fmla="*/ 9507872 w 12191990"/>
              <a:gd name="connsiteY1143" fmla="*/ 4025414 h 4805312"/>
              <a:gd name="connsiteX1144" fmla="*/ 9502367 w 12191990"/>
              <a:gd name="connsiteY1144" fmla="*/ 4041073 h 4805312"/>
              <a:gd name="connsiteX1145" fmla="*/ 9496468 w 12191990"/>
              <a:gd name="connsiteY1145" fmla="*/ 4044596 h 4805312"/>
              <a:gd name="connsiteX1146" fmla="*/ 9488997 w 12191990"/>
              <a:gd name="connsiteY1146" fmla="*/ 4053992 h 4805312"/>
              <a:gd name="connsiteX1147" fmla="*/ 9486638 w 12191990"/>
              <a:gd name="connsiteY1147" fmla="*/ 4058298 h 4805312"/>
              <a:gd name="connsiteX1148" fmla="*/ 9474841 w 12191990"/>
              <a:gd name="connsiteY1148" fmla="*/ 4069259 h 4805312"/>
              <a:gd name="connsiteX1149" fmla="*/ 9464617 w 12191990"/>
              <a:gd name="connsiteY1149" fmla="*/ 4067693 h 4805312"/>
              <a:gd name="connsiteX1150" fmla="*/ 9455965 w 12191990"/>
              <a:gd name="connsiteY1150" fmla="*/ 4062213 h 4805312"/>
              <a:gd name="connsiteX1151" fmla="*/ 9451247 w 12191990"/>
              <a:gd name="connsiteY1151" fmla="*/ 4056732 h 4805312"/>
              <a:gd name="connsiteX1152" fmla="*/ 9451247 w 12191990"/>
              <a:gd name="connsiteY1152" fmla="*/ 4042639 h 4805312"/>
              <a:gd name="connsiteX1153" fmla="*/ 9459898 w 12191990"/>
              <a:gd name="connsiteY1153" fmla="*/ 4034027 h 4805312"/>
              <a:gd name="connsiteX1154" fmla="*/ 9465403 w 12191990"/>
              <a:gd name="connsiteY1154" fmla="*/ 4023849 h 4805312"/>
              <a:gd name="connsiteX1155" fmla="*/ 9469728 w 12191990"/>
              <a:gd name="connsiteY1155" fmla="*/ 4013279 h 4805312"/>
              <a:gd name="connsiteX1156" fmla="*/ 9475627 w 12191990"/>
              <a:gd name="connsiteY1156" fmla="*/ 4006233 h 4805312"/>
              <a:gd name="connsiteX1157" fmla="*/ 9484279 w 12191990"/>
              <a:gd name="connsiteY1157" fmla="*/ 4001927 h 4805312"/>
              <a:gd name="connsiteX1158" fmla="*/ 4780430 w 12191990"/>
              <a:gd name="connsiteY1158" fmla="*/ 3995202 h 4805312"/>
              <a:gd name="connsiteX1159" fmla="*/ 4788093 w 12191990"/>
              <a:gd name="connsiteY1159" fmla="*/ 3997389 h 4805312"/>
              <a:gd name="connsiteX1160" fmla="*/ 4823127 w 12191990"/>
              <a:gd name="connsiteY1160" fmla="*/ 4001763 h 4805312"/>
              <a:gd name="connsiteX1161" fmla="*/ 4831887 w 12191990"/>
              <a:gd name="connsiteY1161" fmla="*/ 4006136 h 4805312"/>
              <a:gd name="connsiteX1162" fmla="*/ 4857062 w 12191990"/>
              <a:gd name="connsiteY1162" fmla="*/ 4013789 h 4805312"/>
              <a:gd name="connsiteX1163" fmla="*/ 4870203 w 12191990"/>
              <a:gd name="connsiteY1163" fmla="*/ 4019257 h 4805312"/>
              <a:gd name="connsiteX1164" fmla="*/ 4877866 w 12191990"/>
              <a:gd name="connsiteY1164" fmla="*/ 4034565 h 4805312"/>
              <a:gd name="connsiteX1165" fmla="*/ 4907425 w 12191990"/>
              <a:gd name="connsiteY1165" fmla="*/ 4073926 h 4805312"/>
              <a:gd name="connsiteX1166" fmla="*/ 4920565 w 12191990"/>
              <a:gd name="connsiteY1166" fmla="*/ 4100167 h 4805312"/>
              <a:gd name="connsiteX1167" fmla="*/ 4920565 w 12191990"/>
              <a:gd name="connsiteY1167" fmla="*/ 4113288 h 4805312"/>
              <a:gd name="connsiteX1168" fmla="*/ 4909617 w 12191990"/>
              <a:gd name="connsiteY1168" fmla="*/ 4142810 h 4805312"/>
              <a:gd name="connsiteX1169" fmla="*/ 4894288 w 12191990"/>
              <a:gd name="connsiteY1169" fmla="*/ 4190919 h 4805312"/>
              <a:gd name="connsiteX1170" fmla="*/ 4881149 w 12191990"/>
              <a:gd name="connsiteY1170" fmla="*/ 4208413 h 4805312"/>
              <a:gd name="connsiteX1171" fmla="*/ 4876346 w 12191990"/>
              <a:gd name="connsiteY1171" fmla="*/ 4218201 h 4805312"/>
              <a:gd name="connsiteX1172" fmla="*/ 4880409 w 12191990"/>
              <a:gd name="connsiteY1172" fmla="*/ 4217278 h 4805312"/>
              <a:gd name="connsiteX1173" fmla="*/ 4887205 w 12191990"/>
              <a:gd name="connsiteY1173" fmla="*/ 4211310 h 4805312"/>
              <a:gd name="connsiteX1174" fmla="*/ 4890292 w 12191990"/>
              <a:gd name="connsiteY1174" fmla="*/ 4210203 h 4805312"/>
              <a:gd name="connsiteX1175" fmla="*/ 4892149 w 12191990"/>
              <a:gd name="connsiteY1175" fmla="*/ 4212956 h 4805312"/>
              <a:gd name="connsiteX1176" fmla="*/ 4892764 w 12191990"/>
              <a:gd name="connsiteY1176" fmla="*/ 4215426 h 4805312"/>
              <a:gd name="connsiteX1177" fmla="*/ 4894617 w 12191990"/>
              <a:gd name="connsiteY1177" fmla="*/ 4218307 h 4805312"/>
              <a:gd name="connsiteX1178" fmla="*/ 4897293 w 12191990"/>
              <a:gd name="connsiteY1178" fmla="*/ 4216456 h 4805312"/>
              <a:gd name="connsiteX1179" fmla="*/ 4903474 w 12191990"/>
              <a:gd name="connsiteY1179" fmla="*/ 4217484 h 4805312"/>
              <a:gd name="connsiteX1180" fmla="*/ 4904709 w 12191990"/>
              <a:gd name="connsiteY1180" fmla="*/ 4220160 h 4805312"/>
              <a:gd name="connsiteX1181" fmla="*/ 4908416 w 12191990"/>
              <a:gd name="connsiteY1181" fmla="*/ 4221600 h 4805312"/>
              <a:gd name="connsiteX1182" fmla="*/ 4909857 w 12191990"/>
              <a:gd name="connsiteY1182" fmla="*/ 4218102 h 4805312"/>
              <a:gd name="connsiteX1183" fmla="*/ 4909510 w 12191990"/>
              <a:gd name="connsiteY1183" fmla="*/ 4214989 h 4805312"/>
              <a:gd name="connsiteX1184" fmla="*/ 4925607 w 12191990"/>
              <a:gd name="connsiteY1184" fmla="*/ 4230996 h 4805312"/>
              <a:gd name="connsiteX1185" fmla="*/ 4924683 w 12191990"/>
              <a:gd name="connsiteY1185" fmla="*/ 4232303 h 4805312"/>
              <a:gd name="connsiteX1186" fmla="*/ 4926539 w 12191990"/>
              <a:gd name="connsiteY1186" fmla="*/ 4236213 h 4805312"/>
              <a:gd name="connsiteX1187" fmla="*/ 4930247 w 12191990"/>
              <a:gd name="connsiteY1187" fmla="*/ 4237860 h 4805312"/>
              <a:gd name="connsiteX1188" fmla="*/ 4932715 w 12191990"/>
              <a:gd name="connsiteY1188" fmla="*/ 4242800 h 4805312"/>
              <a:gd name="connsiteX1189" fmla="*/ 4940747 w 12191990"/>
              <a:gd name="connsiteY1189" fmla="*/ 4258649 h 4805312"/>
              <a:gd name="connsiteX1190" fmla="*/ 4943629 w 12191990"/>
              <a:gd name="connsiteY1190" fmla="*/ 4260912 h 4805312"/>
              <a:gd name="connsiteX1191" fmla="*/ 4939715 w 12191990"/>
              <a:gd name="connsiteY1191" fmla="*/ 4263383 h 4805312"/>
              <a:gd name="connsiteX1192" fmla="*/ 4939097 w 12191990"/>
              <a:gd name="connsiteY1192" fmla="*/ 4263383 h 4805312"/>
              <a:gd name="connsiteX1193" fmla="*/ 4935184 w 12191990"/>
              <a:gd name="connsiteY1193" fmla="*/ 4270380 h 4805312"/>
              <a:gd name="connsiteX1194" fmla="*/ 4934773 w 12191990"/>
              <a:gd name="connsiteY1194" fmla="*/ 4280054 h 4805312"/>
              <a:gd name="connsiteX1195" fmla="*/ 4931274 w 12191990"/>
              <a:gd name="connsiteY1195" fmla="*/ 4293638 h 4805312"/>
              <a:gd name="connsiteX1196" fmla="*/ 4928184 w 12191990"/>
              <a:gd name="connsiteY1196" fmla="*/ 4297343 h 4805312"/>
              <a:gd name="connsiteX1197" fmla="*/ 4919743 w 12191990"/>
              <a:gd name="connsiteY1197" fmla="*/ 4308045 h 4805312"/>
              <a:gd name="connsiteX1198" fmla="*/ 4914797 w 12191990"/>
              <a:gd name="connsiteY1198" fmla="*/ 4309898 h 4805312"/>
              <a:gd name="connsiteX1199" fmla="*/ 4894412 w 12191990"/>
              <a:gd name="connsiteY1199" fmla="*/ 4315866 h 4805312"/>
              <a:gd name="connsiteX1200" fmla="*/ 4894412 w 12191990"/>
              <a:gd name="connsiteY1200" fmla="*/ 4320395 h 4805312"/>
              <a:gd name="connsiteX1201" fmla="*/ 4899767 w 12191990"/>
              <a:gd name="connsiteY1201" fmla="*/ 4321012 h 4805312"/>
              <a:gd name="connsiteX1202" fmla="*/ 4903474 w 12191990"/>
              <a:gd name="connsiteY1202" fmla="*/ 4318543 h 4805312"/>
              <a:gd name="connsiteX1203" fmla="*/ 4906972 w 12191990"/>
              <a:gd name="connsiteY1203" fmla="*/ 4318131 h 4805312"/>
              <a:gd name="connsiteX1204" fmla="*/ 4906359 w 12191990"/>
              <a:gd name="connsiteY1204" fmla="*/ 4321836 h 4805312"/>
              <a:gd name="connsiteX1205" fmla="*/ 4903474 w 12191990"/>
              <a:gd name="connsiteY1205" fmla="*/ 4324511 h 4805312"/>
              <a:gd name="connsiteX1206" fmla="*/ 4902444 w 12191990"/>
              <a:gd name="connsiteY1206" fmla="*/ 4330892 h 4805312"/>
              <a:gd name="connsiteX1207" fmla="*/ 4908003 w 12191990"/>
              <a:gd name="connsiteY1207" fmla="*/ 4329657 h 4805312"/>
              <a:gd name="connsiteX1208" fmla="*/ 4912327 w 12191990"/>
              <a:gd name="connsiteY1208" fmla="*/ 4326158 h 4805312"/>
              <a:gd name="connsiteX1209" fmla="*/ 4916450 w 12191990"/>
              <a:gd name="connsiteY1209" fmla="*/ 4328833 h 4805312"/>
              <a:gd name="connsiteX1210" fmla="*/ 4911915 w 12191990"/>
              <a:gd name="connsiteY1210" fmla="*/ 4340565 h 4805312"/>
              <a:gd name="connsiteX1211" fmla="*/ 4911915 w 12191990"/>
              <a:gd name="connsiteY1211" fmla="*/ 4351885 h 4805312"/>
              <a:gd name="connsiteX1212" fmla="*/ 4916039 w 12191990"/>
              <a:gd name="connsiteY1212" fmla="*/ 4356413 h 4805312"/>
              <a:gd name="connsiteX1213" fmla="*/ 4917270 w 12191990"/>
              <a:gd name="connsiteY1213" fmla="*/ 4358677 h 4805312"/>
              <a:gd name="connsiteX1214" fmla="*/ 4915006 w 12191990"/>
              <a:gd name="connsiteY1214" fmla="*/ 4359912 h 4805312"/>
              <a:gd name="connsiteX1215" fmla="*/ 4910681 w 12191990"/>
              <a:gd name="connsiteY1215" fmla="*/ 4364029 h 4805312"/>
              <a:gd name="connsiteX1216" fmla="*/ 4905324 w 12191990"/>
              <a:gd name="connsiteY1216" fmla="*/ 4373291 h 4805312"/>
              <a:gd name="connsiteX1217" fmla="*/ 4905121 w 12191990"/>
              <a:gd name="connsiteY1217" fmla="*/ 4378231 h 4805312"/>
              <a:gd name="connsiteX1218" fmla="*/ 4906769 w 12191990"/>
              <a:gd name="connsiteY1218" fmla="*/ 4381524 h 4805312"/>
              <a:gd name="connsiteX1219" fmla="*/ 4903268 w 12191990"/>
              <a:gd name="connsiteY1219" fmla="*/ 4383787 h 4805312"/>
              <a:gd name="connsiteX1220" fmla="*/ 4900384 w 12191990"/>
              <a:gd name="connsiteY1220" fmla="*/ 4384199 h 4805312"/>
              <a:gd name="connsiteX1221" fmla="*/ 4896883 w 12191990"/>
              <a:gd name="connsiteY1221" fmla="*/ 4392638 h 4805312"/>
              <a:gd name="connsiteX1222" fmla="*/ 4897913 w 12191990"/>
              <a:gd name="connsiteY1222" fmla="*/ 4394284 h 4805312"/>
              <a:gd name="connsiteX1223" fmla="*/ 4897705 w 12191990"/>
              <a:gd name="connsiteY1223" fmla="*/ 4397989 h 4805312"/>
              <a:gd name="connsiteX1224" fmla="*/ 4894412 w 12191990"/>
              <a:gd name="connsiteY1224" fmla="*/ 4397166 h 4805312"/>
              <a:gd name="connsiteX1225" fmla="*/ 4892354 w 12191990"/>
              <a:gd name="connsiteY1225" fmla="*/ 4394490 h 4805312"/>
              <a:gd name="connsiteX1226" fmla="*/ 4888234 w 12191990"/>
              <a:gd name="connsiteY1226" fmla="*/ 4393872 h 4805312"/>
              <a:gd name="connsiteX1227" fmla="*/ 4875671 w 12191990"/>
              <a:gd name="connsiteY1227" fmla="*/ 4397166 h 4805312"/>
              <a:gd name="connsiteX1228" fmla="*/ 4860021 w 12191990"/>
              <a:gd name="connsiteY1228" fmla="*/ 4398195 h 4805312"/>
              <a:gd name="connsiteX1229" fmla="*/ 4856316 w 12191990"/>
              <a:gd name="connsiteY1229" fmla="*/ 4396343 h 4805312"/>
              <a:gd name="connsiteX1230" fmla="*/ 4845607 w 12191990"/>
              <a:gd name="connsiteY1230" fmla="*/ 4391403 h 4805312"/>
              <a:gd name="connsiteX1231" fmla="*/ 4843551 w 12191990"/>
              <a:gd name="connsiteY1231" fmla="*/ 4389962 h 4805312"/>
              <a:gd name="connsiteX1232" fmla="*/ 4834489 w 12191990"/>
              <a:gd name="connsiteY1232" fmla="*/ 4379053 h 4805312"/>
              <a:gd name="connsiteX1233" fmla="*/ 4828928 w 12191990"/>
              <a:gd name="connsiteY1233" fmla="*/ 4360530 h 4805312"/>
              <a:gd name="connsiteX1234" fmla="*/ 4826254 w 12191990"/>
              <a:gd name="connsiteY1234" fmla="*/ 4354150 h 4805312"/>
              <a:gd name="connsiteX1235" fmla="*/ 4826868 w 12191990"/>
              <a:gd name="connsiteY1235" fmla="*/ 4345093 h 4805312"/>
              <a:gd name="connsiteX1236" fmla="*/ 4827693 w 12191990"/>
              <a:gd name="connsiteY1236" fmla="*/ 4337478 h 4805312"/>
              <a:gd name="connsiteX1237" fmla="*/ 4827487 w 12191990"/>
              <a:gd name="connsiteY1237" fmla="*/ 4334391 h 4805312"/>
              <a:gd name="connsiteX1238" fmla="*/ 4839634 w 12191990"/>
              <a:gd name="connsiteY1238" fmla="*/ 4320395 h 4805312"/>
              <a:gd name="connsiteX1239" fmla="*/ 4851167 w 12191990"/>
              <a:gd name="connsiteY1239" fmla="*/ 4313603 h 4805312"/>
              <a:gd name="connsiteX1240" fmla="*/ 4859814 w 12191990"/>
              <a:gd name="connsiteY1240" fmla="*/ 4302283 h 4805312"/>
              <a:gd name="connsiteX1241" fmla="*/ 4858580 w 12191990"/>
              <a:gd name="connsiteY1241" fmla="*/ 4300018 h 4805312"/>
              <a:gd name="connsiteX1242" fmla="*/ 4846429 w 12191990"/>
              <a:gd name="connsiteY1242" fmla="*/ 4285611 h 4805312"/>
              <a:gd name="connsiteX1243" fmla="*/ 4844784 w 12191990"/>
              <a:gd name="connsiteY1243" fmla="*/ 4282318 h 4805312"/>
              <a:gd name="connsiteX1244" fmla="*/ 4843139 w 12191990"/>
              <a:gd name="connsiteY1244" fmla="*/ 4272027 h 4805312"/>
              <a:gd name="connsiteX1245" fmla="*/ 4840256 w 12191990"/>
              <a:gd name="connsiteY1245" fmla="*/ 4260090 h 4805312"/>
              <a:gd name="connsiteX1246" fmla="*/ 4840458 w 12191990"/>
              <a:gd name="connsiteY1246" fmla="*/ 4255150 h 4805312"/>
              <a:gd name="connsiteX1247" fmla="*/ 4850295 w 12191990"/>
              <a:gd name="connsiteY1247" fmla="*/ 4231224 h 4805312"/>
              <a:gd name="connsiteX1248" fmla="*/ 4841737 w 12191990"/>
              <a:gd name="connsiteY1248" fmla="*/ 4235749 h 4805312"/>
              <a:gd name="connsiteX1249" fmla="*/ 4772763 w 12191990"/>
              <a:gd name="connsiteY1249" fmla="*/ 4251056 h 4805312"/>
              <a:gd name="connsiteX1250" fmla="*/ 4737731 w 12191990"/>
              <a:gd name="connsiteY1250" fmla="*/ 4249963 h 4805312"/>
              <a:gd name="connsiteX1251" fmla="*/ 4682993 w 12191990"/>
              <a:gd name="connsiteY1251" fmla="*/ 4207320 h 4805312"/>
              <a:gd name="connsiteX1252" fmla="*/ 4679708 w 12191990"/>
              <a:gd name="connsiteY1252" fmla="*/ 4181078 h 4805312"/>
              <a:gd name="connsiteX1253" fmla="*/ 4678613 w 12191990"/>
              <a:gd name="connsiteY1253" fmla="*/ 4170145 h 4805312"/>
              <a:gd name="connsiteX1254" fmla="*/ 4673139 w 12191990"/>
              <a:gd name="connsiteY1254" fmla="*/ 4140623 h 4805312"/>
              <a:gd name="connsiteX1255" fmla="*/ 4669853 w 12191990"/>
              <a:gd name="connsiteY1255" fmla="*/ 4126409 h 4805312"/>
              <a:gd name="connsiteX1256" fmla="*/ 4670947 w 12191990"/>
              <a:gd name="connsiteY1256" fmla="*/ 4107821 h 4805312"/>
              <a:gd name="connsiteX1257" fmla="*/ 4678613 w 12191990"/>
              <a:gd name="connsiteY1257" fmla="*/ 4089234 h 4805312"/>
              <a:gd name="connsiteX1258" fmla="*/ 4702698 w 12191990"/>
              <a:gd name="connsiteY1258" fmla="*/ 4044405 h 4805312"/>
              <a:gd name="connsiteX1259" fmla="*/ 4780430 w 12191990"/>
              <a:gd name="connsiteY1259" fmla="*/ 3995202 h 4805312"/>
              <a:gd name="connsiteX1260" fmla="*/ 543892 w 12191990"/>
              <a:gd name="connsiteY1260" fmla="*/ 3985954 h 4805312"/>
              <a:gd name="connsiteX1261" fmla="*/ 555265 w 12191990"/>
              <a:gd name="connsiteY1261" fmla="*/ 3991039 h 4805312"/>
              <a:gd name="connsiteX1262" fmla="*/ 574945 w 12191990"/>
              <a:gd name="connsiteY1262" fmla="*/ 4006633 h 4805312"/>
              <a:gd name="connsiteX1263" fmla="*/ 579370 w 12191990"/>
              <a:gd name="connsiteY1263" fmla="*/ 4012668 h 4805312"/>
              <a:gd name="connsiteX1264" fmla="*/ 583307 w 12191990"/>
              <a:gd name="connsiteY1264" fmla="*/ 4021488 h 4805312"/>
              <a:gd name="connsiteX1265" fmla="*/ 584794 w 12191990"/>
              <a:gd name="connsiteY1265" fmla="*/ 4029120 h 4805312"/>
              <a:gd name="connsiteX1266" fmla="*/ 582233 w 12191990"/>
              <a:gd name="connsiteY1266" fmla="*/ 4046882 h 4805312"/>
              <a:gd name="connsiteX1267" fmla="*/ 581152 w 12191990"/>
              <a:gd name="connsiteY1267" fmla="*/ 4058020 h 4805312"/>
              <a:gd name="connsiteX1268" fmla="*/ 579118 w 12191990"/>
              <a:gd name="connsiteY1268" fmla="*/ 4062215 h 4805312"/>
              <a:gd name="connsiteX1269" fmla="*/ 570846 w 12191990"/>
              <a:gd name="connsiteY1269" fmla="*/ 4068569 h 4805312"/>
              <a:gd name="connsiteX1270" fmla="*/ 555289 w 12191990"/>
              <a:gd name="connsiteY1270" fmla="*/ 4076569 h 4805312"/>
              <a:gd name="connsiteX1271" fmla="*/ 550462 w 12191990"/>
              <a:gd name="connsiteY1271" fmla="*/ 4080276 h 4805312"/>
              <a:gd name="connsiteX1272" fmla="*/ 545413 w 12191990"/>
              <a:gd name="connsiteY1272" fmla="*/ 4079986 h 4805312"/>
              <a:gd name="connsiteX1273" fmla="*/ 536175 w 12191990"/>
              <a:gd name="connsiteY1273" fmla="*/ 4078527 h 4805312"/>
              <a:gd name="connsiteX1274" fmla="*/ 532696 w 12191990"/>
              <a:gd name="connsiteY1274" fmla="*/ 4078567 h 4805312"/>
              <a:gd name="connsiteX1275" fmla="*/ 520815 w 12191990"/>
              <a:gd name="connsiteY1275" fmla="*/ 4074531 h 4805312"/>
              <a:gd name="connsiteX1276" fmla="*/ 518025 w 12191990"/>
              <a:gd name="connsiteY1276" fmla="*/ 4074041 h 4805312"/>
              <a:gd name="connsiteX1277" fmla="*/ 500803 w 12191990"/>
              <a:gd name="connsiteY1277" fmla="*/ 4046250 h 4805312"/>
              <a:gd name="connsiteX1278" fmla="*/ 500055 w 12191990"/>
              <a:gd name="connsiteY1278" fmla="*/ 4028179 h 4805312"/>
              <a:gd name="connsiteX1279" fmla="*/ 500487 w 12191990"/>
              <a:gd name="connsiteY1279" fmla="*/ 4021046 h 4805312"/>
              <a:gd name="connsiteX1280" fmla="*/ 503020 w 12191990"/>
              <a:gd name="connsiteY1280" fmla="*/ 4014932 h 4805312"/>
              <a:gd name="connsiteX1281" fmla="*/ 506277 w 12191990"/>
              <a:gd name="connsiteY1281" fmla="*/ 4010897 h 4805312"/>
              <a:gd name="connsiteX1282" fmla="*/ 512606 w 12191990"/>
              <a:gd name="connsiteY1282" fmla="*/ 4002307 h 4805312"/>
              <a:gd name="connsiteX1283" fmla="*/ 514652 w 12191990"/>
              <a:gd name="connsiteY1283" fmla="*/ 3998979 h 4805312"/>
              <a:gd name="connsiteX1284" fmla="*/ 519774 w 12191990"/>
              <a:gd name="connsiteY1284" fmla="*/ 3991098 h 4805312"/>
              <a:gd name="connsiteX1285" fmla="*/ 543892 w 12191990"/>
              <a:gd name="connsiteY1285" fmla="*/ 3985954 h 4805312"/>
              <a:gd name="connsiteX1286" fmla="*/ 5741888 w 12191990"/>
              <a:gd name="connsiteY1286" fmla="*/ 3977575 h 4805312"/>
              <a:gd name="connsiteX1287" fmla="*/ 5743739 w 12191990"/>
              <a:gd name="connsiteY1287" fmla="*/ 3980327 h 4805312"/>
              <a:gd name="connsiteX1288" fmla="*/ 5744360 w 12191990"/>
              <a:gd name="connsiteY1288" fmla="*/ 3982798 h 4805312"/>
              <a:gd name="connsiteX1289" fmla="*/ 5746212 w 12191990"/>
              <a:gd name="connsiteY1289" fmla="*/ 3985679 h 4805312"/>
              <a:gd name="connsiteX1290" fmla="*/ 5748883 w 12191990"/>
              <a:gd name="connsiteY1290" fmla="*/ 3983827 h 4805312"/>
              <a:gd name="connsiteX1291" fmla="*/ 5755065 w 12191990"/>
              <a:gd name="connsiteY1291" fmla="*/ 3984855 h 4805312"/>
              <a:gd name="connsiteX1292" fmla="*/ 5756300 w 12191990"/>
              <a:gd name="connsiteY1292" fmla="*/ 3987532 h 4805312"/>
              <a:gd name="connsiteX1293" fmla="*/ 5760004 w 12191990"/>
              <a:gd name="connsiteY1293" fmla="*/ 3988972 h 4805312"/>
              <a:gd name="connsiteX1294" fmla="*/ 5761448 w 12191990"/>
              <a:gd name="connsiteY1294" fmla="*/ 3985473 h 4805312"/>
              <a:gd name="connsiteX1295" fmla="*/ 5761100 w 12191990"/>
              <a:gd name="connsiteY1295" fmla="*/ 3982361 h 4805312"/>
              <a:gd name="connsiteX1296" fmla="*/ 5777197 w 12191990"/>
              <a:gd name="connsiteY1296" fmla="*/ 3998367 h 4805312"/>
              <a:gd name="connsiteX1297" fmla="*/ 5776272 w 12191990"/>
              <a:gd name="connsiteY1297" fmla="*/ 3999674 h 4805312"/>
              <a:gd name="connsiteX1298" fmla="*/ 5778128 w 12191990"/>
              <a:gd name="connsiteY1298" fmla="*/ 4003585 h 4805312"/>
              <a:gd name="connsiteX1299" fmla="*/ 5781838 w 12191990"/>
              <a:gd name="connsiteY1299" fmla="*/ 4005232 h 4805312"/>
              <a:gd name="connsiteX1300" fmla="*/ 5784301 w 12191990"/>
              <a:gd name="connsiteY1300" fmla="*/ 4010172 h 4805312"/>
              <a:gd name="connsiteX1301" fmla="*/ 5792337 w 12191990"/>
              <a:gd name="connsiteY1301" fmla="*/ 4026020 h 4805312"/>
              <a:gd name="connsiteX1302" fmla="*/ 5795226 w 12191990"/>
              <a:gd name="connsiteY1302" fmla="*/ 4028284 h 4805312"/>
              <a:gd name="connsiteX1303" fmla="*/ 5791309 w 12191990"/>
              <a:gd name="connsiteY1303" fmla="*/ 4030754 h 4805312"/>
              <a:gd name="connsiteX1304" fmla="*/ 5790690 w 12191990"/>
              <a:gd name="connsiteY1304" fmla="*/ 4030754 h 4805312"/>
              <a:gd name="connsiteX1305" fmla="*/ 5786775 w 12191990"/>
              <a:gd name="connsiteY1305" fmla="*/ 4037752 h 4805312"/>
              <a:gd name="connsiteX1306" fmla="*/ 5786362 w 12191990"/>
              <a:gd name="connsiteY1306" fmla="*/ 4047425 h 4805312"/>
              <a:gd name="connsiteX1307" fmla="*/ 5782863 w 12191990"/>
              <a:gd name="connsiteY1307" fmla="*/ 4061009 h 4805312"/>
              <a:gd name="connsiteX1308" fmla="*/ 5779778 w 12191990"/>
              <a:gd name="connsiteY1308" fmla="*/ 4064714 h 4805312"/>
              <a:gd name="connsiteX1309" fmla="*/ 5771335 w 12191990"/>
              <a:gd name="connsiteY1309" fmla="*/ 4075417 h 4805312"/>
              <a:gd name="connsiteX1310" fmla="*/ 5766389 w 12191990"/>
              <a:gd name="connsiteY1310" fmla="*/ 4077269 h 4805312"/>
              <a:gd name="connsiteX1311" fmla="*/ 5746002 w 12191990"/>
              <a:gd name="connsiteY1311" fmla="*/ 4083238 h 4805312"/>
              <a:gd name="connsiteX1312" fmla="*/ 5746002 w 12191990"/>
              <a:gd name="connsiteY1312" fmla="*/ 4087766 h 4805312"/>
              <a:gd name="connsiteX1313" fmla="*/ 5751358 w 12191990"/>
              <a:gd name="connsiteY1313" fmla="*/ 4088384 h 4805312"/>
              <a:gd name="connsiteX1314" fmla="*/ 5755065 w 12191990"/>
              <a:gd name="connsiteY1314" fmla="*/ 4085913 h 4805312"/>
              <a:gd name="connsiteX1315" fmla="*/ 5758562 w 12191990"/>
              <a:gd name="connsiteY1315" fmla="*/ 4085502 h 4805312"/>
              <a:gd name="connsiteX1316" fmla="*/ 5757950 w 12191990"/>
              <a:gd name="connsiteY1316" fmla="*/ 4089207 h 4805312"/>
              <a:gd name="connsiteX1317" fmla="*/ 5755065 w 12191990"/>
              <a:gd name="connsiteY1317" fmla="*/ 4091882 h 4805312"/>
              <a:gd name="connsiteX1318" fmla="*/ 5754036 w 12191990"/>
              <a:gd name="connsiteY1318" fmla="*/ 4098262 h 4805312"/>
              <a:gd name="connsiteX1319" fmla="*/ 5759592 w 12191990"/>
              <a:gd name="connsiteY1319" fmla="*/ 4097028 h 4805312"/>
              <a:gd name="connsiteX1320" fmla="*/ 5763920 w 12191990"/>
              <a:gd name="connsiteY1320" fmla="*/ 4093529 h 4805312"/>
              <a:gd name="connsiteX1321" fmla="*/ 5768041 w 12191990"/>
              <a:gd name="connsiteY1321" fmla="*/ 4096205 h 4805312"/>
              <a:gd name="connsiteX1322" fmla="*/ 5763501 w 12191990"/>
              <a:gd name="connsiteY1322" fmla="*/ 4107937 h 4805312"/>
              <a:gd name="connsiteX1323" fmla="*/ 5763501 w 12191990"/>
              <a:gd name="connsiteY1323" fmla="*/ 4119257 h 4805312"/>
              <a:gd name="connsiteX1324" fmla="*/ 5767626 w 12191990"/>
              <a:gd name="connsiteY1324" fmla="*/ 4123785 h 4805312"/>
              <a:gd name="connsiteX1325" fmla="*/ 5768861 w 12191990"/>
              <a:gd name="connsiteY1325" fmla="*/ 4126048 h 4805312"/>
              <a:gd name="connsiteX1326" fmla="*/ 5766597 w 12191990"/>
              <a:gd name="connsiteY1326" fmla="*/ 4127284 h 4805312"/>
              <a:gd name="connsiteX1327" fmla="*/ 5762267 w 12191990"/>
              <a:gd name="connsiteY1327" fmla="*/ 4131400 h 4805312"/>
              <a:gd name="connsiteX1328" fmla="*/ 5756914 w 12191990"/>
              <a:gd name="connsiteY1328" fmla="*/ 4140662 h 4805312"/>
              <a:gd name="connsiteX1329" fmla="*/ 5756710 w 12191990"/>
              <a:gd name="connsiteY1329" fmla="*/ 4145601 h 4805312"/>
              <a:gd name="connsiteX1330" fmla="*/ 5758354 w 12191990"/>
              <a:gd name="connsiteY1330" fmla="*/ 4148894 h 4805312"/>
              <a:gd name="connsiteX1331" fmla="*/ 5754859 w 12191990"/>
              <a:gd name="connsiteY1331" fmla="*/ 4151159 h 4805312"/>
              <a:gd name="connsiteX1332" fmla="*/ 5751977 w 12191990"/>
              <a:gd name="connsiteY1332" fmla="*/ 4151571 h 4805312"/>
              <a:gd name="connsiteX1333" fmla="*/ 5748473 w 12191990"/>
              <a:gd name="connsiteY1333" fmla="*/ 4160010 h 4805312"/>
              <a:gd name="connsiteX1334" fmla="*/ 5749501 w 12191990"/>
              <a:gd name="connsiteY1334" fmla="*/ 4161655 h 4805312"/>
              <a:gd name="connsiteX1335" fmla="*/ 5749302 w 12191990"/>
              <a:gd name="connsiteY1335" fmla="*/ 4165360 h 4805312"/>
              <a:gd name="connsiteX1336" fmla="*/ 5746002 w 12191990"/>
              <a:gd name="connsiteY1336" fmla="*/ 4164537 h 4805312"/>
              <a:gd name="connsiteX1337" fmla="*/ 5743949 w 12191990"/>
              <a:gd name="connsiteY1337" fmla="*/ 4161861 h 4805312"/>
              <a:gd name="connsiteX1338" fmla="*/ 5739832 w 12191990"/>
              <a:gd name="connsiteY1338" fmla="*/ 4161244 h 4805312"/>
              <a:gd name="connsiteX1339" fmla="*/ 5727268 w 12191990"/>
              <a:gd name="connsiteY1339" fmla="*/ 4164537 h 4805312"/>
              <a:gd name="connsiteX1340" fmla="*/ 5711613 w 12191990"/>
              <a:gd name="connsiteY1340" fmla="*/ 4165566 h 4805312"/>
              <a:gd name="connsiteX1341" fmla="*/ 5707909 w 12191990"/>
              <a:gd name="connsiteY1341" fmla="*/ 4163714 h 4805312"/>
              <a:gd name="connsiteX1342" fmla="*/ 5697198 w 12191990"/>
              <a:gd name="connsiteY1342" fmla="*/ 4158774 h 4805312"/>
              <a:gd name="connsiteX1343" fmla="*/ 5695141 w 12191990"/>
              <a:gd name="connsiteY1343" fmla="*/ 4157333 h 4805312"/>
              <a:gd name="connsiteX1344" fmla="*/ 5686074 w 12191990"/>
              <a:gd name="connsiteY1344" fmla="*/ 4146425 h 4805312"/>
              <a:gd name="connsiteX1345" fmla="*/ 5680520 w 12191990"/>
              <a:gd name="connsiteY1345" fmla="*/ 4127901 h 4805312"/>
              <a:gd name="connsiteX1346" fmla="*/ 5677841 w 12191990"/>
              <a:gd name="connsiteY1346" fmla="*/ 4121520 h 4805312"/>
              <a:gd name="connsiteX1347" fmla="*/ 5678462 w 12191990"/>
              <a:gd name="connsiteY1347" fmla="*/ 4112465 h 4805312"/>
              <a:gd name="connsiteX1348" fmla="*/ 5679284 w 12191990"/>
              <a:gd name="connsiteY1348" fmla="*/ 4104849 h 4805312"/>
              <a:gd name="connsiteX1349" fmla="*/ 5679072 w 12191990"/>
              <a:gd name="connsiteY1349" fmla="*/ 4101761 h 4805312"/>
              <a:gd name="connsiteX1350" fmla="*/ 5691229 w 12191990"/>
              <a:gd name="connsiteY1350" fmla="*/ 4087766 h 4805312"/>
              <a:gd name="connsiteX1351" fmla="*/ 5702757 w 12191990"/>
              <a:gd name="connsiteY1351" fmla="*/ 4080974 h 4805312"/>
              <a:gd name="connsiteX1352" fmla="*/ 5711408 w 12191990"/>
              <a:gd name="connsiteY1352" fmla="*/ 4069654 h 4805312"/>
              <a:gd name="connsiteX1353" fmla="*/ 5710172 w 12191990"/>
              <a:gd name="connsiteY1353" fmla="*/ 4067389 h 4805312"/>
              <a:gd name="connsiteX1354" fmla="*/ 5698021 w 12191990"/>
              <a:gd name="connsiteY1354" fmla="*/ 4052982 h 4805312"/>
              <a:gd name="connsiteX1355" fmla="*/ 5696373 w 12191990"/>
              <a:gd name="connsiteY1355" fmla="*/ 4049689 h 4805312"/>
              <a:gd name="connsiteX1356" fmla="*/ 5694728 w 12191990"/>
              <a:gd name="connsiteY1356" fmla="*/ 4039398 h 4805312"/>
              <a:gd name="connsiteX1357" fmla="*/ 5691841 w 12191990"/>
              <a:gd name="connsiteY1357" fmla="*/ 4027460 h 4805312"/>
              <a:gd name="connsiteX1358" fmla="*/ 5692053 w 12191990"/>
              <a:gd name="connsiteY1358" fmla="*/ 4022521 h 4805312"/>
              <a:gd name="connsiteX1359" fmla="*/ 5702964 w 12191990"/>
              <a:gd name="connsiteY1359" fmla="*/ 3995969 h 4805312"/>
              <a:gd name="connsiteX1360" fmla="*/ 5705023 w 12191990"/>
              <a:gd name="connsiteY1360" fmla="*/ 3994324 h 4805312"/>
              <a:gd name="connsiteX1361" fmla="*/ 5717587 w 12191990"/>
              <a:gd name="connsiteY1361" fmla="*/ 3988354 h 4805312"/>
              <a:gd name="connsiteX1362" fmla="*/ 5722941 w 12191990"/>
              <a:gd name="connsiteY1362" fmla="*/ 3986708 h 4805312"/>
              <a:gd name="connsiteX1363" fmla="*/ 5732000 w 12191990"/>
              <a:gd name="connsiteY1363" fmla="*/ 3984649 h 4805312"/>
              <a:gd name="connsiteX1364" fmla="*/ 5738799 w 12191990"/>
              <a:gd name="connsiteY1364" fmla="*/ 3978681 h 4805312"/>
              <a:gd name="connsiteX1365" fmla="*/ 5741888 w 12191990"/>
              <a:gd name="connsiteY1365" fmla="*/ 3977575 h 4805312"/>
              <a:gd name="connsiteX1366" fmla="*/ 2646466 w 12191990"/>
              <a:gd name="connsiteY1366" fmla="*/ 3977575 h 4805312"/>
              <a:gd name="connsiteX1367" fmla="*/ 2648319 w 12191990"/>
              <a:gd name="connsiteY1367" fmla="*/ 3980327 h 4805312"/>
              <a:gd name="connsiteX1368" fmla="*/ 2648936 w 12191990"/>
              <a:gd name="connsiteY1368" fmla="*/ 3982798 h 4805312"/>
              <a:gd name="connsiteX1369" fmla="*/ 2650789 w 12191990"/>
              <a:gd name="connsiteY1369" fmla="*/ 3985679 h 4805312"/>
              <a:gd name="connsiteX1370" fmla="*/ 2653467 w 12191990"/>
              <a:gd name="connsiteY1370" fmla="*/ 3983827 h 4805312"/>
              <a:gd name="connsiteX1371" fmla="*/ 2659645 w 12191990"/>
              <a:gd name="connsiteY1371" fmla="*/ 3984855 h 4805312"/>
              <a:gd name="connsiteX1372" fmla="*/ 2660879 w 12191990"/>
              <a:gd name="connsiteY1372" fmla="*/ 3987532 h 4805312"/>
              <a:gd name="connsiteX1373" fmla="*/ 2664587 w 12191990"/>
              <a:gd name="connsiteY1373" fmla="*/ 3988972 h 4805312"/>
              <a:gd name="connsiteX1374" fmla="*/ 2666029 w 12191990"/>
              <a:gd name="connsiteY1374" fmla="*/ 3985473 h 4805312"/>
              <a:gd name="connsiteX1375" fmla="*/ 2665682 w 12191990"/>
              <a:gd name="connsiteY1375" fmla="*/ 3982361 h 4805312"/>
              <a:gd name="connsiteX1376" fmla="*/ 2681776 w 12191990"/>
              <a:gd name="connsiteY1376" fmla="*/ 3998367 h 4805312"/>
              <a:gd name="connsiteX1377" fmla="*/ 2680855 w 12191990"/>
              <a:gd name="connsiteY1377" fmla="*/ 3999674 h 4805312"/>
              <a:gd name="connsiteX1378" fmla="*/ 2682708 w 12191990"/>
              <a:gd name="connsiteY1378" fmla="*/ 4003585 h 4805312"/>
              <a:gd name="connsiteX1379" fmla="*/ 2686415 w 12191990"/>
              <a:gd name="connsiteY1379" fmla="*/ 4005232 h 4805312"/>
              <a:gd name="connsiteX1380" fmla="*/ 2688887 w 12191990"/>
              <a:gd name="connsiteY1380" fmla="*/ 4010172 h 4805312"/>
              <a:gd name="connsiteX1381" fmla="*/ 2696917 w 12191990"/>
              <a:gd name="connsiteY1381" fmla="*/ 4026020 h 4805312"/>
              <a:gd name="connsiteX1382" fmla="*/ 2699800 w 12191990"/>
              <a:gd name="connsiteY1382" fmla="*/ 4028284 h 4805312"/>
              <a:gd name="connsiteX1383" fmla="*/ 2695889 w 12191990"/>
              <a:gd name="connsiteY1383" fmla="*/ 4030754 h 4805312"/>
              <a:gd name="connsiteX1384" fmla="*/ 2695270 w 12191990"/>
              <a:gd name="connsiteY1384" fmla="*/ 4030754 h 4805312"/>
              <a:gd name="connsiteX1385" fmla="*/ 2691357 w 12191990"/>
              <a:gd name="connsiteY1385" fmla="*/ 4037752 h 4805312"/>
              <a:gd name="connsiteX1386" fmla="*/ 2690945 w 12191990"/>
              <a:gd name="connsiteY1386" fmla="*/ 4047425 h 4805312"/>
              <a:gd name="connsiteX1387" fmla="*/ 2687444 w 12191990"/>
              <a:gd name="connsiteY1387" fmla="*/ 4061009 h 4805312"/>
              <a:gd name="connsiteX1388" fmla="*/ 2684355 w 12191990"/>
              <a:gd name="connsiteY1388" fmla="*/ 4064714 h 4805312"/>
              <a:gd name="connsiteX1389" fmla="*/ 2675913 w 12191990"/>
              <a:gd name="connsiteY1389" fmla="*/ 4075417 h 4805312"/>
              <a:gd name="connsiteX1390" fmla="*/ 2670971 w 12191990"/>
              <a:gd name="connsiteY1390" fmla="*/ 4077269 h 4805312"/>
              <a:gd name="connsiteX1391" fmla="*/ 2650584 w 12191990"/>
              <a:gd name="connsiteY1391" fmla="*/ 4083238 h 4805312"/>
              <a:gd name="connsiteX1392" fmla="*/ 2650584 w 12191990"/>
              <a:gd name="connsiteY1392" fmla="*/ 4087766 h 4805312"/>
              <a:gd name="connsiteX1393" fmla="*/ 2655938 w 12191990"/>
              <a:gd name="connsiteY1393" fmla="*/ 4088384 h 4805312"/>
              <a:gd name="connsiteX1394" fmla="*/ 2659645 w 12191990"/>
              <a:gd name="connsiteY1394" fmla="*/ 4085913 h 4805312"/>
              <a:gd name="connsiteX1395" fmla="*/ 2663145 w 12191990"/>
              <a:gd name="connsiteY1395" fmla="*/ 4085502 h 4805312"/>
              <a:gd name="connsiteX1396" fmla="*/ 2662527 w 12191990"/>
              <a:gd name="connsiteY1396" fmla="*/ 4089207 h 4805312"/>
              <a:gd name="connsiteX1397" fmla="*/ 2659645 w 12191990"/>
              <a:gd name="connsiteY1397" fmla="*/ 4091882 h 4805312"/>
              <a:gd name="connsiteX1398" fmla="*/ 2658616 w 12191990"/>
              <a:gd name="connsiteY1398" fmla="*/ 4098262 h 4805312"/>
              <a:gd name="connsiteX1399" fmla="*/ 2664174 w 12191990"/>
              <a:gd name="connsiteY1399" fmla="*/ 4097028 h 4805312"/>
              <a:gd name="connsiteX1400" fmla="*/ 2668500 w 12191990"/>
              <a:gd name="connsiteY1400" fmla="*/ 4093529 h 4805312"/>
              <a:gd name="connsiteX1401" fmla="*/ 2672618 w 12191990"/>
              <a:gd name="connsiteY1401" fmla="*/ 4096205 h 4805312"/>
              <a:gd name="connsiteX1402" fmla="*/ 2668086 w 12191990"/>
              <a:gd name="connsiteY1402" fmla="*/ 4107937 h 4805312"/>
              <a:gd name="connsiteX1403" fmla="*/ 2668086 w 12191990"/>
              <a:gd name="connsiteY1403" fmla="*/ 4119257 h 4805312"/>
              <a:gd name="connsiteX1404" fmla="*/ 2672206 w 12191990"/>
              <a:gd name="connsiteY1404" fmla="*/ 4123785 h 4805312"/>
              <a:gd name="connsiteX1405" fmla="*/ 2673441 w 12191990"/>
              <a:gd name="connsiteY1405" fmla="*/ 4126048 h 4805312"/>
              <a:gd name="connsiteX1406" fmla="*/ 2671177 w 12191990"/>
              <a:gd name="connsiteY1406" fmla="*/ 4127284 h 4805312"/>
              <a:gd name="connsiteX1407" fmla="*/ 2666852 w 12191990"/>
              <a:gd name="connsiteY1407" fmla="*/ 4131400 h 4805312"/>
              <a:gd name="connsiteX1408" fmla="*/ 2661498 w 12191990"/>
              <a:gd name="connsiteY1408" fmla="*/ 4140662 h 4805312"/>
              <a:gd name="connsiteX1409" fmla="*/ 2661292 w 12191990"/>
              <a:gd name="connsiteY1409" fmla="*/ 4145601 h 4805312"/>
              <a:gd name="connsiteX1410" fmla="*/ 2662939 w 12191990"/>
              <a:gd name="connsiteY1410" fmla="*/ 4148894 h 4805312"/>
              <a:gd name="connsiteX1411" fmla="*/ 2659438 w 12191990"/>
              <a:gd name="connsiteY1411" fmla="*/ 4151159 h 4805312"/>
              <a:gd name="connsiteX1412" fmla="*/ 2656556 w 12191990"/>
              <a:gd name="connsiteY1412" fmla="*/ 4151571 h 4805312"/>
              <a:gd name="connsiteX1413" fmla="*/ 2653055 w 12191990"/>
              <a:gd name="connsiteY1413" fmla="*/ 4160010 h 4805312"/>
              <a:gd name="connsiteX1414" fmla="*/ 2654085 w 12191990"/>
              <a:gd name="connsiteY1414" fmla="*/ 4161655 h 4805312"/>
              <a:gd name="connsiteX1415" fmla="*/ 2653878 w 12191990"/>
              <a:gd name="connsiteY1415" fmla="*/ 4165360 h 4805312"/>
              <a:gd name="connsiteX1416" fmla="*/ 2650584 w 12191990"/>
              <a:gd name="connsiteY1416" fmla="*/ 4164537 h 4805312"/>
              <a:gd name="connsiteX1417" fmla="*/ 2648524 w 12191990"/>
              <a:gd name="connsiteY1417" fmla="*/ 4161861 h 4805312"/>
              <a:gd name="connsiteX1418" fmla="*/ 2644407 w 12191990"/>
              <a:gd name="connsiteY1418" fmla="*/ 4161244 h 4805312"/>
              <a:gd name="connsiteX1419" fmla="*/ 2631845 w 12191990"/>
              <a:gd name="connsiteY1419" fmla="*/ 4164537 h 4805312"/>
              <a:gd name="connsiteX1420" fmla="*/ 2620916 w 12191990"/>
              <a:gd name="connsiteY1420" fmla="*/ 4165256 h 4805312"/>
              <a:gd name="connsiteX1421" fmla="*/ 2621292 w 12191990"/>
              <a:gd name="connsiteY1421" fmla="*/ 4166009 h 4805312"/>
              <a:gd name="connsiteX1422" fmla="*/ 2621292 w 12191990"/>
              <a:gd name="connsiteY1422" fmla="*/ 4170671 h 4805312"/>
              <a:gd name="connsiteX1423" fmla="*/ 2617401 w 12191990"/>
              <a:gd name="connsiteY1423" fmla="*/ 4181163 h 4805312"/>
              <a:gd name="connsiteX1424" fmla="*/ 2611954 w 12191990"/>
              <a:gd name="connsiteY1424" fmla="*/ 4198262 h 4805312"/>
              <a:gd name="connsiteX1425" fmla="*/ 2607285 w 12191990"/>
              <a:gd name="connsiteY1425" fmla="*/ 4204479 h 4805312"/>
              <a:gd name="connsiteX1426" fmla="*/ 2599892 w 12191990"/>
              <a:gd name="connsiteY1426" fmla="*/ 4210698 h 4805312"/>
              <a:gd name="connsiteX1427" fmla="*/ 2593277 w 12191990"/>
              <a:gd name="connsiteY1427" fmla="*/ 4214195 h 4805312"/>
              <a:gd name="connsiteX1428" fmla="*/ 2568764 w 12191990"/>
              <a:gd name="connsiteY1428" fmla="*/ 4219635 h 4805312"/>
              <a:gd name="connsiteX1429" fmla="*/ 2556314 w 12191990"/>
              <a:gd name="connsiteY1429" fmla="*/ 4219246 h 4805312"/>
              <a:gd name="connsiteX1430" fmla="*/ 2536859 w 12191990"/>
              <a:gd name="connsiteY1430" fmla="*/ 4204092 h 4805312"/>
              <a:gd name="connsiteX1431" fmla="*/ 2535691 w 12191990"/>
              <a:gd name="connsiteY1431" fmla="*/ 4194765 h 4805312"/>
              <a:gd name="connsiteX1432" fmla="*/ 2535302 w 12191990"/>
              <a:gd name="connsiteY1432" fmla="*/ 4190879 h 4805312"/>
              <a:gd name="connsiteX1433" fmla="*/ 2533357 w 12191990"/>
              <a:gd name="connsiteY1433" fmla="*/ 4180387 h 4805312"/>
              <a:gd name="connsiteX1434" fmla="*/ 2532190 w 12191990"/>
              <a:gd name="connsiteY1434" fmla="*/ 4175335 h 4805312"/>
              <a:gd name="connsiteX1435" fmla="*/ 2532578 w 12191990"/>
              <a:gd name="connsiteY1435" fmla="*/ 4168728 h 4805312"/>
              <a:gd name="connsiteX1436" fmla="*/ 2535302 w 12191990"/>
              <a:gd name="connsiteY1436" fmla="*/ 4162122 h 4805312"/>
              <a:gd name="connsiteX1437" fmla="*/ 2543862 w 12191990"/>
              <a:gd name="connsiteY1437" fmla="*/ 4146189 h 4805312"/>
              <a:gd name="connsiteX1438" fmla="*/ 2571487 w 12191990"/>
              <a:gd name="connsiteY1438" fmla="*/ 4128703 h 4805312"/>
              <a:gd name="connsiteX1439" fmla="*/ 2574211 w 12191990"/>
              <a:gd name="connsiteY1439" fmla="*/ 4129480 h 4805312"/>
              <a:gd name="connsiteX1440" fmla="*/ 2580000 w 12191990"/>
              <a:gd name="connsiteY1440" fmla="*/ 4133463 h 4805312"/>
              <a:gd name="connsiteX1441" fmla="*/ 2586102 w 12191990"/>
              <a:gd name="connsiteY1441" fmla="*/ 4131238 h 4805312"/>
              <a:gd name="connsiteX1442" fmla="*/ 2585100 w 12191990"/>
              <a:gd name="connsiteY1442" fmla="*/ 4127901 h 4805312"/>
              <a:gd name="connsiteX1443" fmla="*/ 2582424 w 12191990"/>
              <a:gd name="connsiteY1443" fmla="*/ 4121520 h 4805312"/>
              <a:gd name="connsiteX1444" fmla="*/ 2583042 w 12191990"/>
              <a:gd name="connsiteY1444" fmla="*/ 4112465 h 4805312"/>
              <a:gd name="connsiteX1445" fmla="*/ 2583865 w 12191990"/>
              <a:gd name="connsiteY1445" fmla="*/ 4104849 h 4805312"/>
              <a:gd name="connsiteX1446" fmla="*/ 2583659 w 12191990"/>
              <a:gd name="connsiteY1446" fmla="*/ 4101761 h 4805312"/>
              <a:gd name="connsiteX1447" fmla="*/ 2595809 w 12191990"/>
              <a:gd name="connsiteY1447" fmla="*/ 4087766 h 4805312"/>
              <a:gd name="connsiteX1448" fmla="*/ 2607341 w 12191990"/>
              <a:gd name="connsiteY1448" fmla="*/ 4080974 h 4805312"/>
              <a:gd name="connsiteX1449" fmla="*/ 2615990 w 12191990"/>
              <a:gd name="connsiteY1449" fmla="*/ 4069654 h 4805312"/>
              <a:gd name="connsiteX1450" fmla="*/ 2614753 w 12191990"/>
              <a:gd name="connsiteY1450" fmla="*/ 4067389 h 4805312"/>
              <a:gd name="connsiteX1451" fmla="*/ 2602602 w 12191990"/>
              <a:gd name="connsiteY1451" fmla="*/ 4052982 h 4805312"/>
              <a:gd name="connsiteX1452" fmla="*/ 2600955 w 12191990"/>
              <a:gd name="connsiteY1452" fmla="*/ 4049689 h 4805312"/>
              <a:gd name="connsiteX1453" fmla="*/ 2599310 w 12191990"/>
              <a:gd name="connsiteY1453" fmla="*/ 4039398 h 4805312"/>
              <a:gd name="connsiteX1454" fmla="*/ 2596426 w 12191990"/>
              <a:gd name="connsiteY1454" fmla="*/ 4027460 h 4805312"/>
              <a:gd name="connsiteX1455" fmla="*/ 2596633 w 12191990"/>
              <a:gd name="connsiteY1455" fmla="*/ 4022521 h 4805312"/>
              <a:gd name="connsiteX1456" fmla="*/ 2607546 w 12191990"/>
              <a:gd name="connsiteY1456" fmla="*/ 3995969 h 4805312"/>
              <a:gd name="connsiteX1457" fmla="*/ 2609605 w 12191990"/>
              <a:gd name="connsiteY1457" fmla="*/ 3994324 h 4805312"/>
              <a:gd name="connsiteX1458" fmla="*/ 2622166 w 12191990"/>
              <a:gd name="connsiteY1458" fmla="*/ 3988354 h 4805312"/>
              <a:gd name="connsiteX1459" fmla="*/ 2627522 w 12191990"/>
              <a:gd name="connsiteY1459" fmla="*/ 3986708 h 4805312"/>
              <a:gd name="connsiteX1460" fmla="*/ 2636581 w 12191990"/>
              <a:gd name="connsiteY1460" fmla="*/ 3984649 h 4805312"/>
              <a:gd name="connsiteX1461" fmla="*/ 2643376 w 12191990"/>
              <a:gd name="connsiteY1461" fmla="*/ 3978681 h 4805312"/>
              <a:gd name="connsiteX1462" fmla="*/ 2646466 w 12191990"/>
              <a:gd name="connsiteY1462" fmla="*/ 3977575 h 4805312"/>
              <a:gd name="connsiteX1463" fmla="*/ 5139470 w 12191990"/>
              <a:gd name="connsiteY1463" fmla="*/ 3917001 h 4805312"/>
              <a:gd name="connsiteX1464" fmla="*/ 5147137 w 12191990"/>
              <a:gd name="connsiteY1464" fmla="*/ 3919188 h 4805312"/>
              <a:gd name="connsiteX1465" fmla="*/ 5182166 w 12191990"/>
              <a:gd name="connsiteY1465" fmla="*/ 3923562 h 4805312"/>
              <a:gd name="connsiteX1466" fmla="*/ 5190924 w 12191990"/>
              <a:gd name="connsiteY1466" fmla="*/ 3927935 h 4805312"/>
              <a:gd name="connsiteX1467" fmla="*/ 5216108 w 12191990"/>
              <a:gd name="connsiteY1467" fmla="*/ 3935589 h 4805312"/>
              <a:gd name="connsiteX1468" fmla="*/ 5229246 w 12191990"/>
              <a:gd name="connsiteY1468" fmla="*/ 3941056 h 4805312"/>
              <a:gd name="connsiteX1469" fmla="*/ 5236909 w 12191990"/>
              <a:gd name="connsiteY1469" fmla="*/ 3956364 h 4805312"/>
              <a:gd name="connsiteX1470" fmla="*/ 5266470 w 12191990"/>
              <a:gd name="connsiteY1470" fmla="*/ 3995725 h 4805312"/>
              <a:gd name="connsiteX1471" fmla="*/ 5279605 w 12191990"/>
              <a:gd name="connsiteY1471" fmla="*/ 4021966 h 4805312"/>
              <a:gd name="connsiteX1472" fmla="*/ 5279605 w 12191990"/>
              <a:gd name="connsiteY1472" fmla="*/ 4035087 h 4805312"/>
              <a:gd name="connsiteX1473" fmla="*/ 5268656 w 12191990"/>
              <a:gd name="connsiteY1473" fmla="*/ 4064610 h 4805312"/>
              <a:gd name="connsiteX1474" fmla="*/ 5253331 w 12191990"/>
              <a:gd name="connsiteY1474" fmla="*/ 4112718 h 4805312"/>
              <a:gd name="connsiteX1475" fmla="*/ 5240194 w 12191990"/>
              <a:gd name="connsiteY1475" fmla="*/ 4130212 h 4805312"/>
              <a:gd name="connsiteX1476" fmla="*/ 5219391 w 12191990"/>
              <a:gd name="connsiteY1476" fmla="*/ 4147707 h 4805312"/>
              <a:gd name="connsiteX1477" fmla="*/ 5200780 w 12191990"/>
              <a:gd name="connsiteY1477" fmla="*/ 4157548 h 4805312"/>
              <a:gd name="connsiteX1478" fmla="*/ 5131808 w 12191990"/>
              <a:gd name="connsiteY1478" fmla="*/ 4172855 h 4805312"/>
              <a:gd name="connsiteX1479" fmla="*/ 5096773 w 12191990"/>
              <a:gd name="connsiteY1479" fmla="*/ 4171761 h 4805312"/>
              <a:gd name="connsiteX1480" fmla="*/ 5042035 w 12191990"/>
              <a:gd name="connsiteY1480" fmla="*/ 4129119 h 4805312"/>
              <a:gd name="connsiteX1481" fmla="*/ 5038751 w 12191990"/>
              <a:gd name="connsiteY1481" fmla="*/ 4102878 h 4805312"/>
              <a:gd name="connsiteX1482" fmla="*/ 5037656 w 12191990"/>
              <a:gd name="connsiteY1482" fmla="*/ 4091944 h 4805312"/>
              <a:gd name="connsiteX1483" fmla="*/ 5032181 w 12191990"/>
              <a:gd name="connsiteY1483" fmla="*/ 4062422 h 4805312"/>
              <a:gd name="connsiteX1484" fmla="*/ 5028896 w 12191990"/>
              <a:gd name="connsiteY1484" fmla="*/ 4048209 h 4805312"/>
              <a:gd name="connsiteX1485" fmla="*/ 5029991 w 12191990"/>
              <a:gd name="connsiteY1485" fmla="*/ 4029620 h 4805312"/>
              <a:gd name="connsiteX1486" fmla="*/ 5037656 w 12191990"/>
              <a:gd name="connsiteY1486" fmla="*/ 4011033 h 4805312"/>
              <a:gd name="connsiteX1487" fmla="*/ 5061741 w 12191990"/>
              <a:gd name="connsiteY1487" fmla="*/ 3966204 h 4805312"/>
              <a:gd name="connsiteX1488" fmla="*/ 5139470 w 12191990"/>
              <a:gd name="connsiteY1488" fmla="*/ 3917001 h 4805312"/>
              <a:gd name="connsiteX1489" fmla="*/ 3743894 w 12191990"/>
              <a:gd name="connsiteY1489" fmla="*/ 3858441 h 4805312"/>
              <a:gd name="connsiteX1490" fmla="*/ 3744323 w 12191990"/>
              <a:gd name="connsiteY1490" fmla="*/ 3860213 h 4805312"/>
              <a:gd name="connsiteX1491" fmla="*/ 3766530 w 12191990"/>
              <a:gd name="connsiteY1491" fmla="*/ 3861925 h 4805312"/>
              <a:gd name="connsiteX1492" fmla="*/ 3750567 w 12191990"/>
              <a:gd name="connsiteY1492" fmla="*/ 3858752 h 4805312"/>
              <a:gd name="connsiteX1493" fmla="*/ 3749975 w 12191990"/>
              <a:gd name="connsiteY1493" fmla="*/ 3858778 h 4805312"/>
              <a:gd name="connsiteX1494" fmla="*/ 9788957 w 12191990"/>
              <a:gd name="connsiteY1494" fmla="*/ 3851437 h 4805312"/>
              <a:gd name="connsiteX1495" fmla="*/ 9808145 w 12191990"/>
              <a:gd name="connsiteY1495" fmla="*/ 3863583 h 4805312"/>
              <a:gd name="connsiteX1496" fmla="*/ 9814092 w 12191990"/>
              <a:gd name="connsiteY1496" fmla="*/ 3874650 h 4805312"/>
              <a:gd name="connsiteX1497" fmla="*/ 9815983 w 12191990"/>
              <a:gd name="connsiteY1497" fmla="*/ 3879239 h 4805312"/>
              <a:gd name="connsiteX1498" fmla="*/ 9816253 w 12191990"/>
              <a:gd name="connsiteY1498" fmla="*/ 3883827 h 4805312"/>
              <a:gd name="connsiteX1499" fmla="*/ 9815443 w 12191990"/>
              <a:gd name="connsiteY1499" fmla="*/ 3887336 h 4805312"/>
              <a:gd name="connsiteX1500" fmla="*/ 9814092 w 12191990"/>
              <a:gd name="connsiteY1500" fmla="*/ 3894624 h 4805312"/>
              <a:gd name="connsiteX1501" fmla="*/ 9813821 w 12191990"/>
              <a:gd name="connsiteY1501" fmla="*/ 3897323 h 4805312"/>
              <a:gd name="connsiteX1502" fmla="*/ 9813011 w 12191990"/>
              <a:gd name="connsiteY1502" fmla="*/ 3903801 h 4805312"/>
              <a:gd name="connsiteX1503" fmla="*/ 9799497 w 12191990"/>
              <a:gd name="connsiteY1503" fmla="*/ 3914328 h 4805312"/>
              <a:gd name="connsiteX1504" fmla="*/ 9790848 w 12191990"/>
              <a:gd name="connsiteY1504" fmla="*/ 3914598 h 4805312"/>
              <a:gd name="connsiteX1505" fmla="*/ 9773822 w 12191990"/>
              <a:gd name="connsiteY1505" fmla="*/ 3910819 h 4805312"/>
              <a:gd name="connsiteX1506" fmla="*/ 9769228 w 12191990"/>
              <a:gd name="connsiteY1506" fmla="*/ 3908390 h 4805312"/>
              <a:gd name="connsiteX1507" fmla="*/ 9764093 w 12191990"/>
              <a:gd name="connsiteY1507" fmla="*/ 3904072 h 4805312"/>
              <a:gd name="connsiteX1508" fmla="*/ 9760850 w 12191990"/>
              <a:gd name="connsiteY1508" fmla="*/ 3899753 h 4805312"/>
              <a:gd name="connsiteX1509" fmla="*/ 9757066 w 12191990"/>
              <a:gd name="connsiteY1509" fmla="*/ 3887877 h 4805312"/>
              <a:gd name="connsiteX1510" fmla="*/ 9754363 w 12191990"/>
              <a:gd name="connsiteY1510" fmla="*/ 3880588 h 4805312"/>
              <a:gd name="connsiteX1511" fmla="*/ 9754363 w 12191990"/>
              <a:gd name="connsiteY1511" fmla="*/ 3877349 h 4805312"/>
              <a:gd name="connsiteX1512" fmla="*/ 9757606 w 12191990"/>
              <a:gd name="connsiteY1512" fmla="*/ 3870871 h 4805312"/>
              <a:gd name="connsiteX1513" fmla="*/ 9764903 w 12191990"/>
              <a:gd name="connsiteY1513" fmla="*/ 3861154 h 4805312"/>
              <a:gd name="connsiteX1514" fmla="*/ 9766795 w 12191990"/>
              <a:gd name="connsiteY1514" fmla="*/ 3857376 h 4805312"/>
              <a:gd name="connsiteX1515" fmla="*/ 9770038 w 12191990"/>
              <a:gd name="connsiteY1515" fmla="*/ 3856026 h 4805312"/>
              <a:gd name="connsiteX1516" fmla="*/ 9776254 w 12191990"/>
              <a:gd name="connsiteY1516" fmla="*/ 3854137 h 4805312"/>
              <a:gd name="connsiteX1517" fmla="*/ 9778416 w 12191990"/>
              <a:gd name="connsiteY1517" fmla="*/ 3853057 h 4805312"/>
              <a:gd name="connsiteX1518" fmla="*/ 9787064 w 12191990"/>
              <a:gd name="connsiteY1518" fmla="*/ 3851977 h 4805312"/>
              <a:gd name="connsiteX1519" fmla="*/ 9788957 w 12191990"/>
              <a:gd name="connsiteY1519" fmla="*/ 3851437 h 4805312"/>
              <a:gd name="connsiteX1520" fmla="*/ 6356851 w 12191990"/>
              <a:gd name="connsiteY1520" fmla="*/ 3842244 h 4805312"/>
              <a:gd name="connsiteX1521" fmla="*/ 6364513 w 12191990"/>
              <a:gd name="connsiteY1521" fmla="*/ 3844431 h 4805312"/>
              <a:gd name="connsiteX1522" fmla="*/ 6399548 w 12191990"/>
              <a:gd name="connsiteY1522" fmla="*/ 3848805 h 4805312"/>
              <a:gd name="connsiteX1523" fmla="*/ 6408306 w 12191990"/>
              <a:gd name="connsiteY1523" fmla="*/ 3853178 h 4805312"/>
              <a:gd name="connsiteX1524" fmla="*/ 6433485 w 12191990"/>
              <a:gd name="connsiteY1524" fmla="*/ 3860832 h 4805312"/>
              <a:gd name="connsiteX1525" fmla="*/ 6446622 w 12191990"/>
              <a:gd name="connsiteY1525" fmla="*/ 3866299 h 4805312"/>
              <a:gd name="connsiteX1526" fmla="*/ 6454286 w 12191990"/>
              <a:gd name="connsiteY1526" fmla="*/ 3881607 h 4805312"/>
              <a:gd name="connsiteX1527" fmla="*/ 6483845 w 12191990"/>
              <a:gd name="connsiteY1527" fmla="*/ 3920968 h 4805312"/>
              <a:gd name="connsiteX1528" fmla="*/ 6496982 w 12191990"/>
              <a:gd name="connsiteY1528" fmla="*/ 3947209 h 4805312"/>
              <a:gd name="connsiteX1529" fmla="*/ 6496982 w 12191990"/>
              <a:gd name="connsiteY1529" fmla="*/ 3960330 h 4805312"/>
              <a:gd name="connsiteX1530" fmla="*/ 6486035 w 12191990"/>
              <a:gd name="connsiteY1530" fmla="*/ 3989853 h 4805312"/>
              <a:gd name="connsiteX1531" fmla="*/ 6470707 w 12191990"/>
              <a:gd name="connsiteY1531" fmla="*/ 4037961 h 4805312"/>
              <a:gd name="connsiteX1532" fmla="*/ 6457573 w 12191990"/>
              <a:gd name="connsiteY1532" fmla="*/ 4055455 h 4805312"/>
              <a:gd name="connsiteX1533" fmla="*/ 6436772 w 12191990"/>
              <a:gd name="connsiteY1533" fmla="*/ 4072950 h 4805312"/>
              <a:gd name="connsiteX1534" fmla="*/ 6418158 w 12191990"/>
              <a:gd name="connsiteY1534" fmla="*/ 4082791 h 4805312"/>
              <a:gd name="connsiteX1535" fmla="*/ 6349187 w 12191990"/>
              <a:gd name="connsiteY1535" fmla="*/ 4098098 h 4805312"/>
              <a:gd name="connsiteX1536" fmla="*/ 6333831 w 12191990"/>
              <a:gd name="connsiteY1536" fmla="*/ 4100243 h 4805312"/>
              <a:gd name="connsiteX1537" fmla="*/ 6326932 w 12191990"/>
              <a:gd name="connsiteY1537" fmla="*/ 4103660 h 4805312"/>
              <a:gd name="connsiteX1538" fmla="*/ 6314092 w 12191990"/>
              <a:gd name="connsiteY1538" fmla="*/ 4103320 h 4805312"/>
              <a:gd name="connsiteX1539" fmla="*/ 6301640 w 12191990"/>
              <a:gd name="connsiteY1539" fmla="*/ 4102932 h 4805312"/>
              <a:gd name="connsiteX1540" fmla="*/ 6282188 w 12191990"/>
              <a:gd name="connsiteY1540" fmla="*/ 4087777 h 4805312"/>
              <a:gd name="connsiteX1541" fmla="*/ 6281021 w 12191990"/>
              <a:gd name="connsiteY1541" fmla="*/ 4078450 h 4805312"/>
              <a:gd name="connsiteX1542" fmla="*/ 6280822 w 12191990"/>
              <a:gd name="connsiteY1542" fmla="*/ 4076482 h 4805312"/>
              <a:gd name="connsiteX1543" fmla="*/ 6269353 w 12191990"/>
              <a:gd name="connsiteY1543" fmla="*/ 4070404 h 4805312"/>
              <a:gd name="connsiteX1544" fmla="*/ 6259414 w 12191990"/>
              <a:gd name="connsiteY1544" fmla="*/ 4054362 h 4805312"/>
              <a:gd name="connsiteX1545" fmla="*/ 6256130 w 12191990"/>
              <a:gd name="connsiteY1545" fmla="*/ 4028121 h 4805312"/>
              <a:gd name="connsiteX1546" fmla="*/ 6255037 w 12191990"/>
              <a:gd name="connsiteY1546" fmla="*/ 4017187 h 4805312"/>
              <a:gd name="connsiteX1547" fmla="*/ 6249563 w 12191990"/>
              <a:gd name="connsiteY1547" fmla="*/ 3987665 h 4805312"/>
              <a:gd name="connsiteX1548" fmla="*/ 6246278 w 12191990"/>
              <a:gd name="connsiteY1548" fmla="*/ 3973452 h 4805312"/>
              <a:gd name="connsiteX1549" fmla="*/ 6247370 w 12191990"/>
              <a:gd name="connsiteY1549" fmla="*/ 3954863 h 4805312"/>
              <a:gd name="connsiteX1550" fmla="*/ 6255037 w 12191990"/>
              <a:gd name="connsiteY1550" fmla="*/ 3936276 h 4805312"/>
              <a:gd name="connsiteX1551" fmla="*/ 6279123 w 12191990"/>
              <a:gd name="connsiteY1551" fmla="*/ 3891447 h 4805312"/>
              <a:gd name="connsiteX1552" fmla="*/ 6356851 w 12191990"/>
              <a:gd name="connsiteY1552" fmla="*/ 3842244 h 4805312"/>
              <a:gd name="connsiteX1553" fmla="*/ 1263894 w 12191990"/>
              <a:gd name="connsiteY1553" fmla="*/ 3820417 h 4805312"/>
              <a:gd name="connsiteX1554" fmla="*/ 1271759 w 12191990"/>
              <a:gd name="connsiteY1554" fmla="*/ 3820417 h 4805312"/>
              <a:gd name="connsiteX1555" fmla="*/ 1280410 w 12191990"/>
              <a:gd name="connsiteY1555" fmla="*/ 3824723 h 4805312"/>
              <a:gd name="connsiteX1556" fmla="*/ 1286307 w 12191990"/>
              <a:gd name="connsiteY1556" fmla="*/ 3831769 h 4805312"/>
              <a:gd name="connsiteX1557" fmla="*/ 1290635 w 12191990"/>
              <a:gd name="connsiteY1557" fmla="*/ 3842339 h 4805312"/>
              <a:gd name="connsiteX1558" fmla="*/ 1296139 w 12191990"/>
              <a:gd name="connsiteY1558" fmla="*/ 3852517 h 4805312"/>
              <a:gd name="connsiteX1559" fmla="*/ 1304790 w 12191990"/>
              <a:gd name="connsiteY1559" fmla="*/ 3861129 h 4805312"/>
              <a:gd name="connsiteX1560" fmla="*/ 1304790 w 12191990"/>
              <a:gd name="connsiteY1560" fmla="*/ 3875222 h 4805312"/>
              <a:gd name="connsiteX1561" fmla="*/ 1300072 w 12191990"/>
              <a:gd name="connsiteY1561" fmla="*/ 3880703 h 4805312"/>
              <a:gd name="connsiteX1562" fmla="*/ 1291421 w 12191990"/>
              <a:gd name="connsiteY1562" fmla="*/ 3886183 h 4805312"/>
              <a:gd name="connsiteX1563" fmla="*/ 1281198 w 12191990"/>
              <a:gd name="connsiteY1563" fmla="*/ 3887749 h 4805312"/>
              <a:gd name="connsiteX1564" fmla="*/ 1269400 w 12191990"/>
              <a:gd name="connsiteY1564" fmla="*/ 3876788 h 4805312"/>
              <a:gd name="connsiteX1565" fmla="*/ 1267041 w 12191990"/>
              <a:gd name="connsiteY1565" fmla="*/ 3872482 h 4805312"/>
              <a:gd name="connsiteX1566" fmla="*/ 1259570 w 12191990"/>
              <a:gd name="connsiteY1566" fmla="*/ 3863086 h 4805312"/>
              <a:gd name="connsiteX1567" fmla="*/ 1253672 w 12191990"/>
              <a:gd name="connsiteY1567" fmla="*/ 3859563 h 4805312"/>
              <a:gd name="connsiteX1568" fmla="*/ 1248166 w 12191990"/>
              <a:gd name="connsiteY1568" fmla="*/ 3843904 h 4805312"/>
              <a:gd name="connsiteX1569" fmla="*/ 1251704 w 12191990"/>
              <a:gd name="connsiteY1569" fmla="*/ 3830595 h 4805312"/>
              <a:gd name="connsiteX1570" fmla="*/ 1262716 w 12191990"/>
              <a:gd name="connsiteY1570" fmla="*/ 3821982 h 4805312"/>
              <a:gd name="connsiteX1571" fmla="*/ 1263894 w 12191990"/>
              <a:gd name="connsiteY1571" fmla="*/ 3820417 h 4805312"/>
              <a:gd name="connsiteX1572" fmla="*/ 2665362 w 12191990"/>
              <a:gd name="connsiteY1572" fmla="*/ 3806517 h 4805312"/>
              <a:gd name="connsiteX1573" fmla="*/ 2659314 w 12191990"/>
              <a:gd name="connsiteY1573" fmla="*/ 3808977 h 4805312"/>
              <a:gd name="connsiteX1574" fmla="*/ 2664990 w 12191990"/>
              <a:gd name="connsiteY1574" fmla="*/ 3811560 h 4805312"/>
              <a:gd name="connsiteX1575" fmla="*/ 897550 w 12191990"/>
              <a:gd name="connsiteY1575" fmla="*/ 3780012 h 4805312"/>
              <a:gd name="connsiteX1576" fmla="*/ 905472 w 12191990"/>
              <a:gd name="connsiteY1576" fmla="*/ 3784117 h 4805312"/>
              <a:gd name="connsiteX1577" fmla="*/ 913134 w 12191990"/>
              <a:gd name="connsiteY1577" fmla="*/ 3788135 h 4805312"/>
              <a:gd name="connsiteX1578" fmla="*/ 920698 w 12191990"/>
              <a:gd name="connsiteY1578" fmla="*/ 3803505 h 4805312"/>
              <a:gd name="connsiteX1579" fmla="*/ 918600 w 12191990"/>
              <a:gd name="connsiteY1579" fmla="*/ 3809687 h 4805312"/>
              <a:gd name="connsiteX1580" fmla="*/ 917665 w 12191990"/>
              <a:gd name="connsiteY1580" fmla="*/ 3812233 h 4805312"/>
              <a:gd name="connsiteX1581" fmla="*/ 915699 w 12191990"/>
              <a:gd name="connsiteY1581" fmla="*/ 3819380 h 4805312"/>
              <a:gd name="connsiteX1582" fmla="*/ 914897 w 12191990"/>
              <a:gd name="connsiteY1582" fmla="*/ 3822891 h 4805312"/>
              <a:gd name="connsiteX1583" fmla="*/ 912652 w 12191990"/>
              <a:gd name="connsiteY1583" fmla="*/ 3826901 h 4805312"/>
              <a:gd name="connsiteX1584" fmla="*/ 908946 w 12191990"/>
              <a:gd name="connsiteY1584" fmla="*/ 3830204 h 4805312"/>
              <a:gd name="connsiteX1585" fmla="*/ 898767 w 12191990"/>
              <a:gd name="connsiteY1585" fmla="*/ 3837565 h 4805312"/>
              <a:gd name="connsiteX1586" fmla="*/ 876200 w 12191990"/>
              <a:gd name="connsiteY1586" fmla="*/ 3840118 h 4805312"/>
              <a:gd name="connsiteX1587" fmla="*/ 874734 w 12191990"/>
              <a:gd name="connsiteY1587" fmla="*/ 3838807 h 4805312"/>
              <a:gd name="connsiteX1588" fmla="*/ 867425 w 12191990"/>
              <a:gd name="connsiteY1588" fmla="*/ 3834061 h 4805312"/>
              <a:gd name="connsiteX1589" fmla="*/ 865951 w 12191990"/>
              <a:gd name="connsiteY1589" fmla="*/ 3832145 h 4805312"/>
              <a:gd name="connsiteX1590" fmla="*/ 861183 w 12191990"/>
              <a:gd name="connsiteY1590" fmla="*/ 3827733 h 4805312"/>
              <a:gd name="connsiteX1591" fmla="*/ 858854 w 12191990"/>
              <a:gd name="connsiteY1591" fmla="*/ 3825102 h 4805312"/>
              <a:gd name="connsiteX1592" fmla="*/ 858801 w 12191990"/>
              <a:gd name="connsiteY1592" fmla="*/ 3820877 h 4805312"/>
              <a:gd name="connsiteX1593" fmla="*/ 856477 w 12191990"/>
              <a:gd name="connsiteY1593" fmla="*/ 3808949 h 4805312"/>
              <a:gd name="connsiteX1594" fmla="*/ 856387 w 12191990"/>
              <a:gd name="connsiteY1594" fmla="*/ 3801706 h 4805312"/>
              <a:gd name="connsiteX1595" fmla="*/ 857800 w 12191990"/>
              <a:gd name="connsiteY1595" fmla="*/ 3798792 h 4805312"/>
              <a:gd name="connsiteX1596" fmla="*/ 863413 w 12191990"/>
              <a:gd name="connsiteY1596" fmla="*/ 3793414 h 4805312"/>
              <a:gd name="connsiteX1597" fmla="*/ 872001 w 12191990"/>
              <a:gd name="connsiteY1597" fmla="*/ 3784380 h 4805312"/>
              <a:gd name="connsiteX1598" fmla="*/ 876804 w 12191990"/>
              <a:gd name="connsiteY1598" fmla="*/ 3781910 h 4805312"/>
              <a:gd name="connsiteX1599" fmla="*/ 883310 w 12191990"/>
              <a:gd name="connsiteY1599" fmla="*/ 3780266 h 4805312"/>
              <a:gd name="connsiteX1600" fmla="*/ 888503 w 12191990"/>
              <a:gd name="connsiteY1600" fmla="*/ 3780085 h 4805312"/>
              <a:gd name="connsiteX1601" fmla="*/ 897550 w 12191990"/>
              <a:gd name="connsiteY1601" fmla="*/ 3780012 h 4805312"/>
              <a:gd name="connsiteX1602" fmla="*/ 6426774 w 12191990"/>
              <a:gd name="connsiteY1602" fmla="*/ 3769382 h 4805312"/>
              <a:gd name="connsiteX1603" fmla="*/ 6430402 w 12191990"/>
              <a:gd name="connsiteY1603" fmla="*/ 3769382 h 4805312"/>
              <a:gd name="connsiteX1604" fmla="*/ 6434029 w 12191990"/>
              <a:gd name="connsiteY1604" fmla="*/ 3769382 h 4805312"/>
              <a:gd name="connsiteX1605" fmla="*/ 6430842 w 12191990"/>
              <a:gd name="connsiteY1605" fmla="*/ 3772568 h 4805312"/>
              <a:gd name="connsiteX1606" fmla="*/ 11061411 w 12191990"/>
              <a:gd name="connsiteY1606" fmla="*/ 3759264 h 4805312"/>
              <a:gd name="connsiteX1607" fmla="*/ 11064133 w 12191990"/>
              <a:gd name="connsiteY1607" fmla="*/ 3760041 h 4805312"/>
              <a:gd name="connsiteX1608" fmla="*/ 11076585 w 12191990"/>
              <a:gd name="connsiteY1608" fmla="*/ 3761596 h 4805312"/>
              <a:gd name="connsiteX1609" fmla="*/ 11079698 w 12191990"/>
              <a:gd name="connsiteY1609" fmla="*/ 3763151 h 4805312"/>
              <a:gd name="connsiteX1610" fmla="*/ 11088647 w 12191990"/>
              <a:gd name="connsiteY1610" fmla="*/ 3765870 h 4805312"/>
              <a:gd name="connsiteX1611" fmla="*/ 11093316 w 12191990"/>
              <a:gd name="connsiteY1611" fmla="*/ 3767813 h 4805312"/>
              <a:gd name="connsiteX1612" fmla="*/ 11096040 w 12191990"/>
              <a:gd name="connsiteY1612" fmla="*/ 3773254 h 4805312"/>
              <a:gd name="connsiteX1613" fmla="*/ 11106546 w 12191990"/>
              <a:gd name="connsiteY1613" fmla="*/ 3787244 h 4805312"/>
              <a:gd name="connsiteX1614" fmla="*/ 11111215 w 12191990"/>
              <a:gd name="connsiteY1614" fmla="*/ 3796570 h 4805312"/>
              <a:gd name="connsiteX1615" fmla="*/ 11111215 w 12191990"/>
              <a:gd name="connsiteY1615" fmla="*/ 3801233 h 4805312"/>
              <a:gd name="connsiteX1616" fmla="*/ 11107324 w 12191990"/>
              <a:gd name="connsiteY1616" fmla="*/ 3811725 h 4805312"/>
              <a:gd name="connsiteX1617" fmla="*/ 11101876 w 12191990"/>
              <a:gd name="connsiteY1617" fmla="*/ 3828824 h 4805312"/>
              <a:gd name="connsiteX1618" fmla="*/ 11097207 w 12191990"/>
              <a:gd name="connsiteY1618" fmla="*/ 3835041 h 4805312"/>
              <a:gd name="connsiteX1619" fmla="*/ 11089814 w 12191990"/>
              <a:gd name="connsiteY1619" fmla="*/ 3841259 h 4805312"/>
              <a:gd name="connsiteX1620" fmla="*/ 11083200 w 12191990"/>
              <a:gd name="connsiteY1620" fmla="*/ 3844757 h 4805312"/>
              <a:gd name="connsiteX1621" fmla="*/ 11058687 w 12191990"/>
              <a:gd name="connsiteY1621" fmla="*/ 3850196 h 4805312"/>
              <a:gd name="connsiteX1622" fmla="*/ 11046235 w 12191990"/>
              <a:gd name="connsiteY1622" fmla="*/ 3849808 h 4805312"/>
              <a:gd name="connsiteX1623" fmla="*/ 11026780 w 12191990"/>
              <a:gd name="connsiteY1623" fmla="*/ 3834653 h 4805312"/>
              <a:gd name="connsiteX1624" fmla="*/ 11025613 w 12191990"/>
              <a:gd name="connsiteY1624" fmla="*/ 3825326 h 4805312"/>
              <a:gd name="connsiteX1625" fmla="*/ 11025225 w 12191990"/>
              <a:gd name="connsiteY1625" fmla="*/ 3821441 h 4805312"/>
              <a:gd name="connsiteX1626" fmla="*/ 11023279 w 12191990"/>
              <a:gd name="connsiteY1626" fmla="*/ 3810948 h 4805312"/>
              <a:gd name="connsiteX1627" fmla="*/ 11022111 w 12191990"/>
              <a:gd name="connsiteY1627" fmla="*/ 3805896 h 4805312"/>
              <a:gd name="connsiteX1628" fmla="*/ 11022501 w 12191990"/>
              <a:gd name="connsiteY1628" fmla="*/ 3799289 h 4805312"/>
              <a:gd name="connsiteX1629" fmla="*/ 11025225 w 12191990"/>
              <a:gd name="connsiteY1629" fmla="*/ 3792684 h 4805312"/>
              <a:gd name="connsiteX1630" fmla="*/ 11033785 w 12191990"/>
              <a:gd name="connsiteY1630" fmla="*/ 3776751 h 4805312"/>
              <a:gd name="connsiteX1631" fmla="*/ 11061411 w 12191990"/>
              <a:gd name="connsiteY1631" fmla="*/ 3759264 h 4805312"/>
              <a:gd name="connsiteX1632" fmla="*/ 655040 w 12191990"/>
              <a:gd name="connsiteY1632" fmla="*/ 3742991 h 4805312"/>
              <a:gd name="connsiteX1633" fmla="*/ 662961 w 12191990"/>
              <a:gd name="connsiteY1633" fmla="*/ 3747096 h 4805312"/>
              <a:gd name="connsiteX1634" fmla="*/ 670625 w 12191990"/>
              <a:gd name="connsiteY1634" fmla="*/ 3751114 h 4805312"/>
              <a:gd name="connsiteX1635" fmla="*/ 678187 w 12191990"/>
              <a:gd name="connsiteY1635" fmla="*/ 3766484 h 4805312"/>
              <a:gd name="connsiteX1636" fmla="*/ 676090 w 12191990"/>
              <a:gd name="connsiteY1636" fmla="*/ 3772666 h 4805312"/>
              <a:gd name="connsiteX1637" fmla="*/ 675155 w 12191990"/>
              <a:gd name="connsiteY1637" fmla="*/ 3775213 h 4805312"/>
              <a:gd name="connsiteX1638" fmla="*/ 673190 w 12191990"/>
              <a:gd name="connsiteY1638" fmla="*/ 3782359 h 4805312"/>
              <a:gd name="connsiteX1639" fmla="*/ 672388 w 12191990"/>
              <a:gd name="connsiteY1639" fmla="*/ 3785870 h 4805312"/>
              <a:gd name="connsiteX1640" fmla="*/ 670141 w 12191990"/>
              <a:gd name="connsiteY1640" fmla="*/ 3789881 h 4805312"/>
              <a:gd name="connsiteX1641" fmla="*/ 666437 w 12191990"/>
              <a:gd name="connsiteY1641" fmla="*/ 3793183 h 4805312"/>
              <a:gd name="connsiteX1642" fmla="*/ 656257 w 12191990"/>
              <a:gd name="connsiteY1642" fmla="*/ 3800544 h 4805312"/>
              <a:gd name="connsiteX1643" fmla="*/ 633691 w 12191990"/>
              <a:gd name="connsiteY1643" fmla="*/ 3803098 h 4805312"/>
              <a:gd name="connsiteX1644" fmla="*/ 632225 w 12191990"/>
              <a:gd name="connsiteY1644" fmla="*/ 3801786 h 4805312"/>
              <a:gd name="connsiteX1645" fmla="*/ 624914 w 12191990"/>
              <a:gd name="connsiteY1645" fmla="*/ 3797040 h 4805312"/>
              <a:gd name="connsiteX1646" fmla="*/ 623440 w 12191990"/>
              <a:gd name="connsiteY1646" fmla="*/ 3795124 h 4805312"/>
              <a:gd name="connsiteX1647" fmla="*/ 618672 w 12191990"/>
              <a:gd name="connsiteY1647" fmla="*/ 3790712 h 4805312"/>
              <a:gd name="connsiteX1648" fmla="*/ 616342 w 12191990"/>
              <a:gd name="connsiteY1648" fmla="*/ 3788082 h 4805312"/>
              <a:gd name="connsiteX1649" fmla="*/ 616290 w 12191990"/>
              <a:gd name="connsiteY1649" fmla="*/ 3783856 h 4805312"/>
              <a:gd name="connsiteX1650" fmla="*/ 613967 w 12191990"/>
              <a:gd name="connsiteY1650" fmla="*/ 3771928 h 4805312"/>
              <a:gd name="connsiteX1651" fmla="*/ 613876 w 12191990"/>
              <a:gd name="connsiteY1651" fmla="*/ 3764685 h 4805312"/>
              <a:gd name="connsiteX1652" fmla="*/ 615291 w 12191990"/>
              <a:gd name="connsiteY1652" fmla="*/ 3761771 h 4805312"/>
              <a:gd name="connsiteX1653" fmla="*/ 620902 w 12191990"/>
              <a:gd name="connsiteY1653" fmla="*/ 3756393 h 4805312"/>
              <a:gd name="connsiteX1654" fmla="*/ 629491 w 12191990"/>
              <a:gd name="connsiteY1654" fmla="*/ 3747360 h 4805312"/>
              <a:gd name="connsiteX1655" fmla="*/ 634293 w 12191990"/>
              <a:gd name="connsiteY1655" fmla="*/ 3744889 h 4805312"/>
              <a:gd name="connsiteX1656" fmla="*/ 640799 w 12191990"/>
              <a:gd name="connsiteY1656" fmla="*/ 3743245 h 4805312"/>
              <a:gd name="connsiteX1657" fmla="*/ 645993 w 12191990"/>
              <a:gd name="connsiteY1657" fmla="*/ 3743065 h 4805312"/>
              <a:gd name="connsiteX1658" fmla="*/ 655040 w 12191990"/>
              <a:gd name="connsiteY1658" fmla="*/ 3742991 h 4805312"/>
              <a:gd name="connsiteX1659" fmla="*/ 1142718 w 12191990"/>
              <a:gd name="connsiteY1659" fmla="*/ 3717030 h 4805312"/>
              <a:gd name="connsiteX1660" fmla="*/ 1142972 w 12191990"/>
              <a:gd name="connsiteY1660" fmla="*/ 3717283 h 4805312"/>
              <a:gd name="connsiteX1661" fmla="*/ 1142501 w 12191990"/>
              <a:gd name="connsiteY1661" fmla="*/ 3717394 h 4805312"/>
              <a:gd name="connsiteX1662" fmla="*/ 4117349 w 12191990"/>
              <a:gd name="connsiteY1662" fmla="*/ 3691058 h 4805312"/>
              <a:gd name="connsiteX1663" fmla="*/ 4108808 w 12191990"/>
              <a:gd name="connsiteY1663" fmla="*/ 3692160 h 4805312"/>
              <a:gd name="connsiteX1664" fmla="*/ 4092481 w 12191990"/>
              <a:gd name="connsiteY1664" fmla="*/ 3697455 h 4805312"/>
              <a:gd name="connsiteX1665" fmla="*/ 4087385 w 12191990"/>
              <a:gd name="connsiteY1665" fmla="*/ 3699108 h 4805312"/>
              <a:gd name="connsiteX1666" fmla="*/ 4099562 w 12191990"/>
              <a:gd name="connsiteY1666" fmla="*/ 3714640 h 4805312"/>
              <a:gd name="connsiteX1667" fmla="*/ 4127161 w 12191990"/>
              <a:gd name="connsiteY1667" fmla="*/ 3716282 h 4805312"/>
              <a:gd name="connsiteX1668" fmla="*/ 4135793 w 12191990"/>
              <a:gd name="connsiteY1668" fmla="*/ 3714710 h 4805312"/>
              <a:gd name="connsiteX1669" fmla="*/ 4134057 w 12191990"/>
              <a:gd name="connsiteY1669" fmla="*/ 3713851 h 4805312"/>
              <a:gd name="connsiteX1670" fmla="*/ 4129463 w 12191990"/>
              <a:gd name="connsiteY1670" fmla="*/ 3711421 h 4805312"/>
              <a:gd name="connsiteX1671" fmla="*/ 4124327 w 12191990"/>
              <a:gd name="connsiteY1671" fmla="*/ 3707103 h 4805312"/>
              <a:gd name="connsiteX1672" fmla="*/ 4121083 w 12191990"/>
              <a:gd name="connsiteY1672" fmla="*/ 3702784 h 4805312"/>
              <a:gd name="connsiteX1673" fmla="*/ 5779491 w 12191990"/>
              <a:gd name="connsiteY1673" fmla="*/ 3690746 h 4805312"/>
              <a:gd name="connsiteX1674" fmla="*/ 5787350 w 12191990"/>
              <a:gd name="connsiteY1674" fmla="*/ 3690746 h 4805312"/>
              <a:gd name="connsiteX1675" fmla="*/ 5796008 w 12191990"/>
              <a:gd name="connsiteY1675" fmla="*/ 3695052 h 4805312"/>
              <a:gd name="connsiteX1676" fmla="*/ 5801904 w 12191990"/>
              <a:gd name="connsiteY1676" fmla="*/ 3702098 h 4805312"/>
              <a:gd name="connsiteX1677" fmla="*/ 5806232 w 12191990"/>
              <a:gd name="connsiteY1677" fmla="*/ 3712668 h 4805312"/>
              <a:gd name="connsiteX1678" fmla="*/ 5811735 w 12191990"/>
              <a:gd name="connsiteY1678" fmla="*/ 3722847 h 4805312"/>
              <a:gd name="connsiteX1679" fmla="*/ 5820383 w 12191990"/>
              <a:gd name="connsiteY1679" fmla="*/ 3731458 h 4805312"/>
              <a:gd name="connsiteX1680" fmla="*/ 5820383 w 12191990"/>
              <a:gd name="connsiteY1680" fmla="*/ 3745552 h 4805312"/>
              <a:gd name="connsiteX1681" fmla="*/ 5815667 w 12191990"/>
              <a:gd name="connsiteY1681" fmla="*/ 3751032 h 4805312"/>
              <a:gd name="connsiteX1682" fmla="*/ 5807013 w 12191990"/>
              <a:gd name="connsiteY1682" fmla="*/ 3756513 h 4805312"/>
              <a:gd name="connsiteX1683" fmla="*/ 5796792 w 12191990"/>
              <a:gd name="connsiteY1683" fmla="*/ 3758078 h 4805312"/>
              <a:gd name="connsiteX1684" fmla="*/ 5784989 w 12191990"/>
              <a:gd name="connsiteY1684" fmla="*/ 3747117 h 4805312"/>
              <a:gd name="connsiteX1685" fmla="*/ 5782631 w 12191990"/>
              <a:gd name="connsiteY1685" fmla="*/ 3742811 h 4805312"/>
              <a:gd name="connsiteX1686" fmla="*/ 5775162 w 12191990"/>
              <a:gd name="connsiteY1686" fmla="*/ 3733416 h 4805312"/>
              <a:gd name="connsiteX1687" fmla="*/ 5769262 w 12191990"/>
              <a:gd name="connsiteY1687" fmla="*/ 3729893 h 4805312"/>
              <a:gd name="connsiteX1688" fmla="*/ 5763752 w 12191990"/>
              <a:gd name="connsiteY1688" fmla="*/ 3714234 h 4805312"/>
              <a:gd name="connsiteX1689" fmla="*/ 5767299 w 12191990"/>
              <a:gd name="connsiteY1689" fmla="*/ 3700925 h 4805312"/>
              <a:gd name="connsiteX1690" fmla="*/ 5778310 w 12191990"/>
              <a:gd name="connsiteY1690" fmla="*/ 3692312 h 4805312"/>
              <a:gd name="connsiteX1691" fmla="*/ 5779491 w 12191990"/>
              <a:gd name="connsiteY1691" fmla="*/ 3690746 h 4805312"/>
              <a:gd name="connsiteX1692" fmla="*/ 9919193 w 12191990"/>
              <a:gd name="connsiteY1692" fmla="*/ 3686704 h 4805312"/>
              <a:gd name="connsiteX1693" fmla="*/ 9889125 w 12191990"/>
              <a:gd name="connsiteY1693" fmla="*/ 3693905 h 4805312"/>
              <a:gd name="connsiteX1694" fmla="*/ 9885667 w 12191990"/>
              <a:gd name="connsiteY1694" fmla="*/ 3697159 h 4805312"/>
              <a:gd name="connsiteX1695" fmla="*/ 9886778 w 12191990"/>
              <a:gd name="connsiteY1695" fmla="*/ 3698381 h 4805312"/>
              <a:gd name="connsiteX1696" fmla="*/ 9888204 w 12191990"/>
              <a:gd name="connsiteY1696" fmla="*/ 3700994 h 4805312"/>
              <a:gd name="connsiteX1697" fmla="*/ 9885590 w 12191990"/>
              <a:gd name="connsiteY1697" fmla="*/ 3702419 h 4805312"/>
              <a:gd name="connsiteX1698" fmla="*/ 9880600 w 12191990"/>
              <a:gd name="connsiteY1698" fmla="*/ 3707168 h 4805312"/>
              <a:gd name="connsiteX1699" fmla="*/ 9874422 w 12191990"/>
              <a:gd name="connsiteY1699" fmla="*/ 3717855 h 4805312"/>
              <a:gd name="connsiteX1700" fmla="*/ 9874184 w 12191990"/>
              <a:gd name="connsiteY1700" fmla="*/ 3723556 h 4805312"/>
              <a:gd name="connsiteX1701" fmla="*/ 9876085 w 12191990"/>
              <a:gd name="connsiteY1701" fmla="*/ 3727355 h 4805312"/>
              <a:gd name="connsiteX1702" fmla="*/ 9872046 w 12191990"/>
              <a:gd name="connsiteY1702" fmla="*/ 3729968 h 4805312"/>
              <a:gd name="connsiteX1703" fmla="*/ 9868719 w 12191990"/>
              <a:gd name="connsiteY1703" fmla="*/ 3730443 h 4805312"/>
              <a:gd name="connsiteX1704" fmla="*/ 9864679 w 12191990"/>
              <a:gd name="connsiteY1704" fmla="*/ 3740180 h 4805312"/>
              <a:gd name="connsiteX1705" fmla="*/ 9865867 w 12191990"/>
              <a:gd name="connsiteY1705" fmla="*/ 3742080 h 4805312"/>
              <a:gd name="connsiteX1706" fmla="*/ 9865630 w 12191990"/>
              <a:gd name="connsiteY1706" fmla="*/ 3746355 h 4805312"/>
              <a:gd name="connsiteX1707" fmla="*/ 9861828 w 12191990"/>
              <a:gd name="connsiteY1707" fmla="*/ 3745405 h 4805312"/>
              <a:gd name="connsiteX1708" fmla="*/ 9859452 w 12191990"/>
              <a:gd name="connsiteY1708" fmla="*/ 3742317 h 4805312"/>
              <a:gd name="connsiteX1709" fmla="*/ 9854699 w 12191990"/>
              <a:gd name="connsiteY1709" fmla="*/ 3741605 h 4805312"/>
              <a:gd name="connsiteX1710" fmla="*/ 9847583 w 12191990"/>
              <a:gd name="connsiteY1710" fmla="*/ 3743471 h 4805312"/>
              <a:gd name="connsiteX1711" fmla="*/ 9837930 w 12191990"/>
              <a:gd name="connsiteY1711" fmla="*/ 3781269 h 4805312"/>
              <a:gd name="connsiteX1712" fmla="*/ 9762641 w 12191990"/>
              <a:gd name="connsiteY1712" fmla="*/ 3826458 h 4805312"/>
              <a:gd name="connsiteX1713" fmla="*/ 9711444 w 12191990"/>
              <a:gd name="connsiteY1713" fmla="*/ 3844533 h 4805312"/>
              <a:gd name="connsiteX1714" fmla="*/ 9627121 w 12191990"/>
              <a:gd name="connsiteY1714" fmla="*/ 3895746 h 4805312"/>
              <a:gd name="connsiteX1715" fmla="*/ 9600017 w 12191990"/>
              <a:gd name="connsiteY1715" fmla="*/ 3919847 h 4805312"/>
              <a:gd name="connsiteX1716" fmla="*/ 9612063 w 12191990"/>
              <a:gd name="connsiteY1716" fmla="*/ 3995161 h 4805312"/>
              <a:gd name="connsiteX1717" fmla="*/ 9609052 w 12191990"/>
              <a:gd name="connsiteY1717" fmla="*/ 4097588 h 4805312"/>
              <a:gd name="connsiteX1718" fmla="*/ 9603264 w 12191990"/>
              <a:gd name="connsiteY1718" fmla="*/ 4097588 h 4805312"/>
              <a:gd name="connsiteX1719" fmla="*/ 9597807 w 12191990"/>
              <a:gd name="connsiteY1719" fmla="*/ 4108962 h 4805312"/>
              <a:gd name="connsiteX1720" fmla="*/ 9582610 w 12191990"/>
              <a:gd name="connsiteY1720" fmla="*/ 4122836 h 4805312"/>
              <a:gd name="connsiteX1721" fmla="*/ 9602927 w 12191990"/>
              <a:gd name="connsiteY1721" fmla="*/ 4119349 h 4805312"/>
              <a:gd name="connsiteX1722" fmla="*/ 9621900 w 12191990"/>
              <a:gd name="connsiteY1722" fmla="*/ 4103835 h 4805312"/>
              <a:gd name="connsiteX1723" fmla="*/ 9795336 w 12191990"/>
              <a:gd name="connsiteY1723" fmla="*/ 3988258 h 4805312"/>
              <a:gd name="connsiteX1724" fmla="*/ 9823394 w 12191990"/>
              <a:gd name="connsiteY1724" fmla="*/ 3966858 h 4805312"/>
              <a:gd name="connsiteX1725" fmla="*/ 9865080 w 12191990"/>
              <a:gd name="connsiteY1725" fmla="*/ 3936629 h 4805312"/>
              <a:gd name="connsiteX1726" fmla="*/ 9866679 w 12191990"/>
              <a:gd name="connsiteY1726" fmla="*/ 3929144 h 4805312"/>
              <a:gd name="connsiteX1727" fmla="*/ 9933481 w 12191990"/>
              <a:gd name="connsiteY1727" fmla="*/ 3872970 h 4805312"/>
              <a:gd name="connsiteX1728" fmla="*/ 9994140 w 12191990"/>
              <a:gd name="connsiteY1728" fmla="*/ 3827225 h 4805312"/>
              <a:gd name="connsiteX1729" fmla="*/ 9979966 w 12191990"/>
              <a:gd name="connsiteY1729" fmla="*/ 3820285 h 4805312"/>
              <a:gd name="connsiteX1730" fmla="*/ 9986108 w 12191990"/>
              <a:gd name="connsiteY1730" fmla="*/ 3809855 h 4805312"/>
              <a:gd name="connsiteX1731" fmla="*/ 10033937 w 12191990"/>
              <a:gd name="connsiteY1731" fmla="*/ 3769198 h 4805312"/>
              <a:gd name="connsiteX1732" fmla="*/ 10041425 w 12191990"/>
              <a:gd name="connsiteY1732" fmla="*/ 3770797 h 4805312"/>
              <a:gd name="connsiteX1733" fmla="*/ 10029140 w 12191990"/>
              <a:gd name="connsiteY1733" fmla="*/ 3791654 h 4805312"/>
              <a:gd name="connsiteX1734" fmla="*/ 10058418 w 12191990"/>
              <a:gd name="connsiteY1734" fmla="*/ 3768822 h 4805312"/>
              <a:gd name="connsiteX1735" fmla="*/ 10029915 w 12191990"/>
              <a:gd name="connsiteY1735" fmla="*/ 3747002 h 4805312"/>
              <a:gd name="connsiteX1736" fmla="*/ 9997542 w 12191990"/>
              <a:gd name="connsiteY1736" fmla="*/ 3721018 h 4805312"/>
              <a:gd name="connsiteX1737" fmla="*/ 9919193 w 12191990"/>
              <a:gd name="connsiteY1737" fmla="*/ 3686704 h 4805312"/>
              <a:gd name="connsiteX1738" fmla="*/ 10158902 w 12191990"/>
              <a:gd name="connsiteY1738" fmla="*/ 3676151 h 4805312"/>
              <a:gd name="connsiteX1739" fmla="*/ 10102946 w 12191990"/>
              <a:gd name="connsiteY1739" fmla="*/ 3680349 h 4805312"/>
              <a:gd name="connsiteX1740" fmla="*/ 10072547 w 12191990"/>
              <a:gd name="connsiteY1740" fmla="*/ 3681760 h 4805312"/>
              <a:gd name="connsiteX1741" fmla="*/ 10045781 w 12191990"/>
              <a:gd name="connsiteY1741" fmla="*/ 3676439 h 4805312"/>
              <a:gd name="connsiteX1742" fmla="*/ 10043251 w 12191990"/>
              <a:gd name="connsiteY1742" fmla="*/ 3678042 h 4805312"/>
              <a:gd name="connsiteX1743" fmla="*/ 10054760 w 12191990"/>
              <a:gd name="connsiteY1743" fmla="*/ 3725536 h 4805312"/>
              <a:gd name="connsiteX1744" fmla="*/ 10064034 w 12191990"/>
              <a:gd name="connsiteY1744" fmla="*/ 3763799 h 4805312"/>
              <a:gd name="connsiteX1745" fmla="*/ 10091397 w 12191990"/>
              <a:gd name="connsiteY1745" fmla="*/ 3738424 h 4805312"/>
              <a:gd name="connsiteX1746" fmla="*/ 10149113 w 12191990"/>
              <a:gd name="connsiteY1746" fmla="*/ 3688137 h 4805312"/>
              <a:gd name="connsiteX1747" fmla="*/ 1066102 w 12191990"/>
              <a:gd name="connsiteY1747" fmla="*/ 3655159 h 4805312"/>
              <a:gd name="connsiteX1748" fmla="*/ 1067955 w 12191990"/>
              <a:gd name="connsiteY1748" fmla="*/ 3657911 h 4805312"/>
              <a:gd name="connsiteX1749" fmla="*/ 1068573 w 12191990"/>
              <a:gd name="connsiteY1749" fmla="*/ 3660382 h 4805312"/>
              <a:gd name="connsiteX1750" fmla="*/ 1070427 w 12191990"/>
              <a:gd name="connsiteY1750" fmla="*/ 3663263 h 4805312"/>
              <a:gd name="connsiteX1751" fmla="*/ 1073102 w 12191990"/>
              <a:gd name="connsiteY1751" fmla="*/ 3661411 h 4805312"/>
              <a:gd name="connsiteX1752" fmla="*/ 1079282 w 12191990"/>
              <a:gd name="connsiteY1752" fmla="*/ 3662440 h 4805312"/>
              <a:gd name="connsiteX1753" fmla="*/ 1080516 w 12191990"/>
              <a:gd name="connsiteY1753" fmla="*/ 3665116 h 4805312"/>
              <a:gd name="connsiteX1754" fmla="*/ 1084223 w 12191990"/>
              <a:gd name="connsiteY1754" fmla="*/ 3666556 h 4805312"/>
              <a:gd name="connsiteX1755" fmla="*/ 1085665 w 12191990"/>
              <a:gd name="connsiteY1755" fmla="*/ 3663057 h 4805312"/>
              <a:gd name="connsiteX1756" fmla="*/ 1085318 w 12191990"/>
              <a:gd name="connsiteY1756" fmla="*/ 3659945 h 4805312"/>
              <a:gd name="connsiteX1757" fmla="*/ 1101413 w 12191990"/>
              <a:gd name="connsiteY1757" fmla="*/ 3675952 h 4805312"/>
              <a:gd name="connsiteX1758" fmla="*/ 1100490 w 12191990"/>
              <a:gd name="connsiteY1758" fmla="*/ 3677258 h 4805312"/>
              <a:gd name="connsiteX1759" fmla="*/ 1102345 w 12191990"/>
              <a:gd name="connsiteY1759" fmla="*/ 3681169 h 4805312"/>
              <a:gd name="connsiteX1760" fmla="*/ 1106051 w 12191990"/>
              <a:gd name="connsiteY1760" fmla="*/ 3682816 h 4805312"/>
              <a:gd name="connsiteX1761" fmla="*/ 1108522 w 12191990"/>
              <a:gd name="connsiteY1761" fmla="*/ 3687756 h 4805312"/>
              <a:gd name="connsiteX1762" fmla="*/ 1116553 w 12191990"/>
              <a:gd name="connsiteY1762" fmla="*/ 3703604 h 4805312"/>
              <a:gd name="connsiteX1763" fmla="*/ 1119437 w 12191990"/>
              <a:gd name="connsiteY1763" fmla="*/ 3705868 h 4805312"/>
              <a:gd name="connsiteX1764" fmla="*/ 1115524 w 12191990"/>
              <a:gd name="connsiteY1764" fmla="*/ 3708338 h 4805312"/>
              <a:gd name="connsiteX1765" fmla="*/ 1114906 w 12191990"/>
              <a:gd name="connsiteY1765" fmla="*/ 3708338 h 4805312"/>
              <a:gd name="connsiteX1766" fmla="*/ 1110994 w 12191990"/>
              <a:gd name="connsiteY1766" fmla="*/ 3715336 h 4805312"/>
              <a:gd name="connsiteX1767" fmla="*/ 1110582 w 12191990"/>
              <a:gd name="connsiteY1767" fmla="*/ 3725009 h 4805312"/>
              <a:gd name="connsiteX1768" fmla="*/ 1107081 w 12191990"/>
              <a:gd name="connsiteY1768" fmla="*/ 3738594 h 4805312"/>
              <a:gd name="connsiteX1769" fmla="*/ 1103991 w 12191990"/>
              <a:gd name="connsiteY1769" fmla="*/ 3742298 h 4805312"/>
              <a:gd name="connsiteX1770" fmla="*/ 1095549 w 12191990"/>
              <a:gd name="connsiteY1770" fmla="*/ 3753001 h 4805312"/>
              <a:gd name="connsiteX1771" fmla="*/ 1090607 w 12191990"/>
              <a:gd name="connsiteY1771" fmla="*/ 3754854 h 4805312"/>
              <a:gd name="connsiteX1772" fmla="*/ 1070221 w 12191990"/>
              <a:gd name="connsiteY1772" fmla="*/ 3760822 h 4805312"/>
              <a:gd name="connsiteX1773" fmla="*/ 1070221 w 12191990"/>
              <a:gd name="connsiteY1773" fmla="*/ 3765350 h 4805312"/>
              <a:gd name="connsiteX1774" fmla="*/ 1075575 w 12191990"/>
              <a:gd name="connsiteY1774" fmla="*/ 3765968 h 4805312"/>
              <a:gd name="connsiteX1775" fmla="*/ 1079282 w 12191990"/>
              <a:gd name="connsiteY1775" fmla="*/ 3763497 h 4805312"/>
              <a:gd name="connsiteX1776" fmla="*/ 1082782 w 12191990"/>
              <a:gd name="connsiteY1776" fmla="*/ 3763087 h 4805312"/>
              <a:gd name="connsiteX1777" fmla="*/ 1082165 w 12191990"/>
              <a:gd name="connsiteY1777" fmla="*/ 3766791 h 4805312"/>
              <a:gd name="connsiteX1778" fmla="*/ 1079282 w 12191990"/>
              <a:gd name="connsiteY1778" fmla="*/ 3769467 h 4805312"/>
              <a:gd name="connsiteX1779" fmla="*/ 1078252 w 12191990"/>
              <a:gd name="connsiteY1779" fmla="*/ 3775847 h 4805312"/>
              <a:gd name="connsiteX1780" fmla="*/ 1083811 w 12191990"/>
              <a:gd name="connsiteY1780" fmla="*/ 3774613 h 4805312"/>
              <a:gd name="connsiteX1781" fmla="*/ 1088137 w 12191990"/>
              <a:gd name="connsiteY1781" fmla="*/ 3771114 h 4805312"/>
              <a:gd name="connsiteX1782" fmla="*/ 1092254 w 12191990"/>
              <a:gd name="connsiteY1782" fmla="*/ 3773789 h 4805312"/>
              <a:gd name="connsiteX1783" fmla="*/ 1087724 w 12191990"/>
              <a:gd name="connsiteY1783" fmla="*/ 3785521 h 4805312"/>
              <a:gd name="connsiteX1784" fmla="*/ 1087724 w 12191990"/>
              <a:gd name="connsiteY1784" fmla="*/ 3796841 h 4805312"/>
              <a:gd name="connsiteX1785" fmla="*/ 1091842 w 12191990"/>
              <a:gd name="connsiteY1785" fmla="*/ 3801369 h 4805312"/>
              <a:gd name="connsiteX1786" fmla="*/ 1093079 w 12191990"/>
              <a:gd name="connsiteY1786" fmla="*/ 3803633 h 4805312"/>
              <a:gd name="connsiteX1787" fmla="*/ 1090813 w 12191990"/>
              <a:gd name="connsiteY1787" fmla="*/ 3804868 h 4805312"/>
              <a:gd name="connsiteX1788" fmla="*/ 1086488 w 12191990"/>
              <a:gd name="connsiteY1788" fmla="*/ 3808984 h 4805312"/>
              <a:gd name="connsiteX1789" fmla="*/ 1081135 w 12191990"/>
              <a:gd name="connsiteY1789" fmla="*/ 3818247 h 4805312"/>
              <a:gd name="connsiteX1790" fmla="*/ 1080928 w 12191990"/>
              <a:gd name="connsiteY1790" fmla="*/ 3823186 h 4805312"/>
              <a:gd name="connsiteX1791" fmla="*/ 1082577 w 12191990"/>
              <a:gd name="connsiteY1791" fmla="*/ 3826479 h 4805312"/>
              <a:gd name="connsiteX1792" fmla="*/ 1079076 w 12191990"/>
              <a:gd name="connsiteY1792" fmla="*/ 3828743 h 4805312"/>
              <a:gd name="connsiteX1793" fmla="*/ 1076191 w 12191990"/>
              <a:gd name="connsiteY1793" fmla="*/ 3829155 h 4805312"/>
              <a:gd name="connsiteX1794" fmla="*/ 1072691 w 12191990"/>
              <a:gd name="connsiteY1794" fmla="*/ 3837594 h 4805312"/>
              <a:gd name="connsiteX1795" fmla="*/ 1073720 w 12191990"/>
              <a:gd name="connsiteY1795" fmla="*/ 3839240 h 4805312"/>
              <a:gd name="connsiteX1796" fmla="*/ 1073516 w 12191990"/>
              <a:gd name="connsiteY1796" fmla="*/ 3842944 h 4805312"/>
              <a:gd name="connsiteX1797" fmla="*/ 1070221 w 12191990"/>
              <a:gd name="connsiteY1797" fmla="*/ 3842121 h 4805312"/>
              <a:gd name="connsiteX1798" fmla="*/ 1068161 w 12191990"/>
              <a:gd name="connsiteY1798" fmla="*/ 3839446 h 4805312"/>
              <a:gd name="connsiteX1799" fmla="*/ 1064043 w 12191990"/>
              <a:gd name="connsiteY1799" fmla="*/ 3838828 h 4805312"/>
              <a:gd name="connsiteX1800" fmla="*/ 1051481 w 12191990"/>
              <a:gd name="connsiteY1800" fmla="*/ 3842121 h 4805312"/>
              <a:gd name="connsiteX1801" fmla="*/ 1035830 w 12191990"/>
              <a:gd name="connsiteY1801" fmla="*/ 3843150 h 4805312"/>
              <a:gd name="connsiteX1802" fmla="*/ 1032123 w 12191990"/>
              <a:gd name="connsiteY1802" fmla="*/ 3841299 h 4805312"/>
              <a:gd name="connsiteX1803" fmla="*/ 1021416 w 12191990"/>
              <a:gd name="connsiteY1803" fmla="*/ 3836359 h 4805312"/>
              <a:gd name="connsiteX1804" fmla="*/ 1019357 w 12191990"/>
              <a:gd name="connsiteY1804" fmla="*/ 3834917 h 4805312"/>
              <a:gd name="connsiteX1805" fmla="*/ 1010297 w 12191990"/>
              <a:gd name="connsiteY1805" fmla="*/ 3824009 h 4805312"/>
              <a:gd name="connsiteX1806" fmla="*/ 1004737 w 12191990"/>
              <a:gd name="connsiteY1806" fmla="*/ 3805486 h 4805312"/>
              <a:gd name="connsiteX1807" fmla="*/ 1002060 w 12191990"/>
              <a:gd name="connsiteY1807" fmla="*/ 3799104 h 4805312"/>
              <a:gd name="connsiteX1808" fmla="*/ 1002677 w 12191990"/>
              <a:gd name="connsiteY1808" fmla="*/ 3790049 h 4805312"/>
              <a:gd name="connsiteX1809" fmla="*/ 1003500 w 12191990"/>
              <a:gd name="connsiteY1809" fmla="*/ 3782434 h 4805312"/>
              <a:gd name="connsiteX1810" fmla="*/ 1003295 w 12191990"/>
              <a:gd name="connsiteY1810" fmla="*/ 3779346 h 4805312"/>
              <a:gd name="connsiteX1811" fmla="*/ 1015445 w 12191990"/>
              <a:gd name="connsiteY1811" fmla="*/ 3765350 h 4805312"/>
              <a:gd name="connsiteX1812" fmla="*/ 1026976 w 12191990"/>
              <a:gd name="connsiteY1812" fmla="*/ 3758558 h 4805312"/>
              <a:gd name="connsiteX1813" fmla="*/ 1035624 w 12191990"/>
              <a:gd name="connsiteY1813" fmla="*/ 3747238 h 4805312"/>
              <a:gd name="connsiteX1814" fmla="*/ 1034389 w 12191990"/>
              <a:gd name="connsiteY1814" fmla="*/ 3744974 h 4805312"/>
              <a:gd name="connsiteX1815" fmla="*/ 1022240 w 12191990"/>
              <a:gd name="connsiteY1815" fmla="*/ 3730567 h 4805312"/>
              <a:gd name="connsiteX1816" fmla="*/ 1020593 w 12191990"/>
              <a:gd name="connsiteY1816" fmla="*/ 3727274 h 4805312"/>
              <a:gd name="connsiteX1817" fmla="*/ 1018946 w 12191990"/>
              <a:gd name="connsiteY1817" fmla="*/ 3716982 h 4805312"/>
              <a:gd name="connsiteX1818" fmla="*/ 1016063 w 12191990"/>
              <a:gd name="connsiteY1818" fmla="*/ 3705044 h 4805312"/>
              <a:gd name="connsiteX1819" fmla="*/ 1016269 w 12191990"/>
              <a:gd name="connsiteY1819" fmla="*/ 3700105 h 4805312"/>
              <a:gd name="connsiteX1820" fmla="*/ 1027182 w 12191990"/>
              <a:gd name="connsiteY1820" fmla="*/ 3673554 h 4805312"/>
              <a:gd name="connsiteX1821" fmla="*/ 1029242 w 12191990"/>
              <a:gd name="connsiteY1821" fmla="*/ 3671908 h 4805312"/>
              <a:gd name="connsiteX1822" fmla="*/ 1041803 w 12191990"/>
              <a:gd name="connsiteY1822" fmla="*/ 3665938 h 4805312"/>
              <a:gd name="connsiteX1823" fmla="*/ 1047157 w 12191990"/>
              <a:gd name="connsiteY1823" fmla="*/ 3664293 h 4805312"/>
              <a:gd name="connsiteX1824" fmla="*/ 1056217 w 12191990"/>
              <a:gd name="connsiteY1824" fmla="*/ 3662234 h 4805312"/>
              <a:gd name="connsiteX1825" fmla="*/ 1063013 w 12191990"/>
              <a:gd name="connsiteY1825" fmla="*/ 3656265 h 4805312"/>
              <a:gd name="connsiteX1826" fmla="*/ 1066102 w 12191990"/>
              <a:gd name="connsiteY1826" fmla="*/ 3655159 h 4805312"/>
              <a:gd name="connsiteX1827" fmla="*/ 7814306 w 12191990"/>
              <a:gd name="connsiteY1827" fmla="*/ 3641363 h 4805312"/>
              <a:gd name="connsiteX1828" fmla="*/ 7818480 w 12191990"/>
              <a:gd name="connsiteY1828" fmla="*/ 3641633 h 4805312"/>
              <a:gd name="connsiteX1829" fmla="*/ 7814035 w 12191990"/>
              <a:gd name="connsiteY1829" fmla="*/ 3641633 h 4805312"/>
              <a:gd name="connsiteX1830" fmla="*/ 4498605 w 12191990"/>
              <a:gd name="connsiteY1830" fmla="*/ 3640317 h 4805312"/>
              <a:gd name="connsiteX1831" fmla="*/ 4464672 w 12191990"/>
              <a:gd name="connsiteY1831" fmla="*/ 3648909 h 4805312"/>
              <a:gd name="connsiteX1832" fmla="*/ 4468751 w 12191990"/>
              <a:gd name="connsiteY1832" fmla="*/ 3647586 h 4805312"/>
              <a:gd name="connsiteX1833" fmla="*/ 4472832 w 12191990"/>
              <a:gd name="connsiteY1833" fmla="*/ 3646262 h 4805312"/>
              <a:gd name="connsiteX1834" fmla="*/ 4489159 w 12191990"/>
              <a:gd name="connsiteY1834" fmla="*/ 3640967 h 4805312"/>
              <a:gd name="connsiteX1835" fmla="*/ 7818479 w 12191990"/>
              <a:gd name="connsiteY1835" fmla="*/ 3637188 h 4805312"/>
              <a:gd name="connsiteX1836" fmla="*/ 7822925 w 12191990"/>
              <a:gd name="connsiteY1836" fmla="*/ 3637188 h 4805312"/>
              <a:gd name="connsiteX1837" fmla="*/ 7822924 w 12191990"/>
              <a:gd name="connsiteY1837" fmla="*/ 3637397 h 4805312"/>
              <a:gd name="connsiteX1838" fmla="*/ 458285 w 12191990"/>
              <a:gd name="connsiteY1838" fmla="*/ 3631960 h 4805312"/>
              <a:gd name="connsiteX1839" fmla="*/ 466800 w 12191990"/>
              <a:gd name="connsiteY1839" fmla="*/ 3637831 h 4805312"/>
              <a:gd name="connsiteX1840" fmla="*/ 472191 w 12191990"/>
              <a:gd name="connsiteY1840" fmla="*/ 3646539 h 4805312"/>
              <a:gd name="connsiteX1841" fmla="*/ 474045 w 12191990"/>
              <a:gd name="connsiteY1841" fmla="*/ 3653528 h 4805312"/>
              <a:gd name="connsiteX1842" fmla="*/ 467892 w 12191990"/>
              <a:gd name="connsiteY1842" fmla="*/ 3666208 h 4805312"/>
              <a:gd name="connsiteX1843" fmla="*/ 456351 w 12191990"/>
              <a:gd name="connsiteY1843" fmla="*/ 3670180 h 4805312"/>
              <a:gd name="connsiteX1844" fmla="*/ 446955 w 12191990"/>
              <a:gd name="connsiteY1844" fmla="*/ 3676935 h 4805312"/>
              <a:gd name="connsiteX1845" fmla="*/ 438450 w 12191990"/>
              <a:gd name="connsiteY1845" fmla="*/ 3684557 h 4805312"/>
              <a:gd name="connsiteX1846" fmla="*/ 430067 w 12191990"/>
              <a:gd name="connsiteY1846" fmla="*/ 3688322 h 4805312"/>
              <a:gd name="connsiteX1847" fmla="*/ 420403 w 12191990"/>
              <a:gd name="connsiteY1847" fmla="*/ 3688420 h 4805312"/>
              <a:gd name="connsiteX1848" fmla="*/ 413328 w 12191990"/>
              <a:gd name="connsiteY1848" fmla="*/ 3684987 h 4805312"/>
              <a:gd name="connsiteX1849" fmla="*/ 412951 w 12191990"/>
              <a:gd name="connsiteY1849" fmla="*/ 3683064 h 4805312"/>
              <a:gd name="connsiteX1850" fmla="*/ 406804 w 12191990"/>
              <a:gd name="connsiteY1850" fmla="*/ 3670510 h 4805312"/>
              <a:gd name="connsiteX1851" fmla="*/ 409429 w 12191990"/>
              <a:gd name="connsiteY1851" fmla="*/ 3656990 h 4805312"/>
              <a:gd name="connsiteX1852" fmla="*/ 421216 w 12191990"/>
              <a:gd name="connsiteY1852" fmla="*/ 3645304 h 4805312"/>
              <a:gd name="connsiteX1853" fmla="*/ 428060 w 12191990"/>
              <a:gd name="connsiteY1853" fmla="*/ 3644709 h 4805312"/>
              <a:gd name="connsiteX1854" fmla="*/ 438883 w 12191990"/>
              <a:gd name="connsiteY1854" fmla="*/ 3639517 h 4805312"/>
              <a:gd name="connsiteX1855" fmla="*/ 442887 w 12191990"/>
              <a:gd name="connsiteY1855" fmla="*/ 3636673 h 4805312"/>
              <a:gd name="connsiteX1856" fmla="*/ 458285 w 12191990"/>
              <a:gd name="connsiteY1856" fmla="*/ 3631960 h 4805312"/>
              <a:gd name="connsiteX1857" fmla="*/ 8027369 w 12191990"/>
              <a:gd name="connsiteY1857" fmla="*/ 3628300 h 4805312"/>
              <a:gd name="connsiteX1858" fmla="*/ 8031813 w 12191990"/>
              <a:gd name="connsiteY1858" fmla="*/ 3628300 h 4805312"/>
              <a:gd name="connsiteX1859" fmla="*/ 8027369 w 12191990"/>
              <a:gd name="connsiteY1859" fmla="*/ 3632745 h 4805312"/>
              <a:gd name="connsiteX1860" fmla="*/ 8027369 w 12191990"/>
              <a:gd name="connsiteY1860" fmla="*/ 3628300 h 4805312"/>
              <a:gd name="connsiteX1861" fmla="*/ 8018481 w 12191990"/>
              <a:gd name="connsiteY1861" fmla="*/ 3628300 h 4805312"/>
              <a:gd name="connsiteX1862" fmla="*/ 8018480 w 12191990"/>
              <a:gd name="connsiteY1862" fmla="*/ 3632745 h 4805312"/>
              <a:gd name="connsiteX1863" fmla="*/ 8022924 w 12191990"/>
              <a:gd name="connsiteY1863" fmla="*/ 3632745 h 4805312"/>
              <a:gd name="connsiteX1864" fmla="*/ 8027369 w 12191990"/>
              <a:gd name="connsiteY1864" fmla="*/ 3632745 h 4805312"/>
              <a:gd name="connsiteX1865" fmla="*/ 8031813 w 12191990"/>
              <a:gd name="connsiteY1865" fmla="*/ 3632744 h 4805312"/>
              <a:gd name="connsiteX1866" fmla="*/ 8036259 w 12191990"/>
              <a:gd name="connsiteY1866" fmla="*/ 3632745 h 4805312"/>
              <a:gd name="connsiteX1867" fmla="*/ 8045146 w 12191990"/>
              <a:gd name="connsiteY1867" fmla="*/ 3637188 h 4805312"/>
              <a:gd name="connsiteX1868" fmla="*/ 8054036 w 12191990"/>
              <a:gd name="connsiteY1868" fmla="*/ 3632745 h 4805312"/>
              <a:gd name="connsiteX1869" fmla="*/ 8080702 w 12191990"/>
              <a:gd name="connsiteY1869" fmla="*/ 3637188 h 4805312"/>
              <a:gd name="connsiteX1870" fmla="*/ 8000703 w 12191990"/>
              <a:gd name="connsiteY1870" fmla="*/ 3641633 h 4805312"/>
              <a:gd name="connsiteX1871" fmla="*/ 7965146 w 12191990"/>
              <a:gd name="connsiteY1871" fmla="*/ 3654966 h 4805312"/>
              <a:gd name="connsiteX1872" fmla="*/ 7920702 w 12191990"/>
              <a:gd name="connsiteY1872" fmla="*/ 3659411 h 4805312"/>
              <a:gd name="connsiteX1873" fmla="*/ 7845145 w 12191990"/>
              <a:gd name="connsiteY1873" fmla="*/ 3650523 h 4805312"/>
              <a:gd name="connsiteX1874" fmla="*/ 7849590 w 12191990"/>
              <a:gd name="connsiteY1874" fmla="*/ 3646077 h 4805312"/>
              <a:gd name="connsiteX1875" fmla="*/ 7845145 w 12191990"/>
              <a:gd name="connsiteY1875" fmla="*/ 3646078 h 4805312"/>
              <a:gd name="connsiteX1876" fmla="*/ 7827368 w 12191990"/>
              <a:gd name="connsiteY1876" fmla="*/ 3641633 h 4805312"/>
              <a:gd name="connsiteX1877" fmla="*/ 7822924 w 12191990"/>
              <a:gd name="connsiteY1877" fmla="*/ 3641633 h 4805312"/>
              <a:gd name="connsiteX1878" fmla="*/ 7822924 w 12191990"/>
              <a:gd name="connsiteY1878" fmla="*/ 3637397 h 4805312"/>
              <a:gd name="connsiteX1879" fmla="*/ 7830215 w 12191990"/>
              <a:gd name="connsiteY1879" fmla="*/ 3637744 h 4805312"/>
              <a:gd name="connsiteX1880" fmla="*/ 7849591 w 12191990"/>
              <a:gd name="connsiteY1880" fmla="*/ 3632745 h 4805312"/>
              <a:gd name="connsiteX1881" fmla="*/ 7854036 w 12191990"/>
              <a:gd name="connsiteY1881" fmla="*/ 3637188 h 4805312"/>
              <a:gd name="connsiteX1882" fmla="*/ 7858479 w 12191990"/>
              <a:gd name="connsiteY1882" fmla="*/ 3637188 h 4805312"/>
              <a:gd name="connsiteX1883" fmla="*/ 7862924 w 12191990"/>
              <a:gd name="connsiteY1883" fmla="*/ 3641633 h 4805312"/>
              <a:gd name="connsiteX1884" fmla="*/ 7867368 w 12191990"/>
              <a:gd name="connsiteY1884" fmla="*/ 3641633 h 4805312"/>
              <a:gd name="connsiteX1885" fmla="*/ 7867368 w 12191990"/>
              <a:gd name="connsiteY1885" fmla="*/ 3637188 h 4805312"/>
              <a:gd name="connsiteX1886" fmla="*/ 7902924 w 12191990"/>
              <a:gd name="connsiteY1886" fmla="*/ 3632745 h 4805312"/>
              <a:gd name="connsiteX1887" fmla="*/ 7902924 w 12191990"/>
              <a:gd name="connsiteY1887" fmla="*/ 3637188 h 4805312"/>
              <a:gd name="connsiteX1888" fmla="*/ 7911814 w 12191990"/>
              <a:gd name="connsiteY1888" fmla="*/ 3637188 h 4805312"/>
              <a:gd name="connsiteX1889" fmla="*/ 7916257 w 12191990"/>
              <a:gd name="connsiteY1889" fmla="*/ 3637188 h 4805312"/>
              <a:gd name="connsiteX1890" fmla="*/ 7960702 w 12191990"/>
              <a:gd name="connsiteY1890" fmla="*/ 3641633 h 4805312"/>
              <a:gd name="connsiteX1891" fmla="*/ 7960703 w 12191990"/>
              <a:gd name="connsiteY1891" fmla="*/ 3637188 h 4805312"/>
              <a:gd name="connsiteX1892" fmla="*/ 7965146 w 12191990"/>
              <a:gd name="connsiteY1892" fmla="*/ 3641633 h 4805312"/>
              <a:gd name="connsiteX1893" fmla="*/ 7969591 w 12191990"/>
              <a:gd name="connsiteY1893" fmla="*/ 3637187 h 4805312"/>
              <a:gd name="connsiteX1894" fmla="*/ 7996258 w 12191990"/>
              <a:gd name="connsiteY1894" fmla="*/ 3637188 h 4805312"/>
              <a:gd name="connsiteX1895" fmla="*/ 8009591 w 12191990"/>
              <a:gd name="connsiteY1895" fmla="*/ 3632745 h 4805312"/>
              <a:gd name="connsiteX1896" fmla="*/ 8014036 w 12191990"/>
              <a:gd name="connsiteY1896" fmla="*/ 3637188 h 4805312"/>
              <a:gd name="connsiteX1897" fmla="*/ 8018481 w 12191990"/>
              <a:gd name="connsiteY1897" fmla="*/ 3628300 h 4805312"/>
              <a:gd name="connsiteX1898" fmla="*/ 8965196 w 12191990"/>
              <a:gd name="connsiteY1898" fmla="*/ 3614799 h 4805312"/>
              <a:gd name="connsiteX1899" fmla="*/ 8920705 w 12191990"/>
              <a:gd name="connsiteY1899" fmla="*/ 3632745 h 4805312"/>
              <a:gd name="connsiteX1900" fmla="*/ 8885151 w 12191990"/>
              <a:gd name="connsiteY1900" fmla="*/ 3650523 h 4805312"/>
              <a:gd name="connsiteX1901" fmla="*/ 8889596 w 12191990"/>
              <a:gd name="connsiteY1901" fmla="*/ 3646078 h 4805312"/>
              <a:gd name="connsiteX1902" fmla="*/ 8840706 w 12191990"/>
              <a:gd name="connsiteY1902" fmla="*/ 3663857 h 4805312"/>
              <a:gd name="connsiteX1903" fmla="*/ 8827373 w 12191990"/>
              <a:gd name="connsiteY1903" fmla="*/ 3663857 h 4805312"/>
              <a:gd name="connsiteX1904" fmla="*/ 8685150 w 12191990"/>
              <a:gd name="connsiteY1904" fmla="*/ 3708300 h 4805312"/>
              <a:gd name="connsiteX1905" fmla="*/ 8685150 w 12191990"/>
              <a:gd name="connsiteY1905" fmla="*/ 3703856 h 4805312"/>
              <a:gd name="connsiteX1906" fmla="*/ 8680705 w 12191990"/>
              <a:gd name="connsiteY1906" fmla="*/ 3703856 h 4805312"/>
              <a:gd name="connsiteX1907" fmla="*/ 8676260 w 12191990"/>
              <a:gd name="connsiteY1907" fmla="*/ 3708299 h 4805312"/>
              <a:gd name="connsiteX1908" fmla="*/ 8627371 w 12191990"/>
              <a:gd name="connsiteY1908" fmla="*/ 3721634 h 4805312"/>
              <a:gd name="connsiteX1909" fmla="*/ 8622927 w 12191990"/>
              <a:gd name="connsiteY1909" fmla="*/ 3721634 h 4805312"/>
              <a:gd name="connsiteX1910" fmla="*/ 8618482 w 12191990"/>
              <a:gd name="connsiteY1910" fmla="*/ 3721634 h 4805312"/>
              <a:gd name="connsiteX1911" fmla="*/ 8618482 w 12191990"/>
              <a:gd name="connsiteY1911" fmla="*/ 3726079 h 4805312"/>
              <a:gd name="connsiteX1912" fmla="*/ 8622927 w 12191990"/>
              <a:gd name="connsiteY1912" fmla="*/ 3726079 h 4805312"/>
              <a:gd name="connsiteX1913" fmla="*/ 8605149 w 12191990"/>
              <a:gd name="connsiteY1913" fmla="*/ 3730523 h 4805312"/>
              <a:gd name="connsiteX1914" fmla="*/ 8605150 w 12191990"/>
              <a:gd name="connsiteY1914" fmla="*/ 3739412 h 4805312"/>
              <a:gd name="connsiteX1915" fmla="*/ 8618482 w 12191990"/>
              <a:gd name="connsiteY1915" fmla="*/ 3734967 h 4805312"/>
              <a:gd name="connsiteX1916" fmla="*/ 8618482 w 12191990"/>
              <a:gd name="connsiteY1916" fmla="*/ 3739412 h 4805312"/>
              <a:gd name="connsiteX1917" fmla="*/ 8654038 w 12191990"/>
              <a:gd name="connsiteY1917" fmla="*/ 3721634 h 4805312"/>
              <a:gd name="connsiteX1918" fmla="*/ 8662927 w 12191990"/>
              <a:gd name="connsiteY1918" fmla="*/ 3721634 h 4805312"/>
              <a:gd name="connsiteX1919" fmla="*/ 8667371 w 12191990"/>
              <a:gd name="connsiteY1919" fmla="*/ 3721634 h 4805312"/>
              <a:gd name="connsiteX1920" fmla="*/ 8671817 w 12191990"/>
              <a:gd name="connsiteY1920" fmla="*/ 3721634 h 4805312"/>
              <a:gd name="connsiteX1921" fmla="*/ 8671816 w 12191990"/>
              <a:gd name="connsiteY1921" fmla="*/ 3717188 h 4805312"/>
              <a:gd name="connsiteX1922" fmla="*/ 8680705 w 12191990"/>
              <a:gd name="connsiteY1922" fmla="*/ 3717189 h 4805312"/>
              <a:gd name="connsiteX1923" fmla="*/ 8676259 w 12191990"/>
              <a:gd name="connsiteY1923" fmla="*/ 3726079 h 4805312"/>
              <a:gd name="connsiteX1924" fmla="*/ 8689594 w 12191990"/>
              <a:gd name="connsiteY1924" fmla="*/ 3721634 h 4805312"/>
              <a:gd name="connsiteX1925" fmla="*/ 8694040 w 12191990"/>
              <a:gd name="connsiteY1925" fmla="*/ 3721634 h 4805312"/>
              <a:gd name="connsiteX1926" fmla="*/ 8698483 w 12191990"/>
              <a:gd name="connsiteY1926" fmla="*/ 3721634 h 4805312"/>
              <a:gd name="connsiteX1927" fmla="*/ 8702927 w 12191990"/>
              <a:gd name="connsiteY1927" fmla="*/ 3721634 h 4805312"/>
              <a:gd name="connsiteX1928" fmla="*/ 8720705 w 12191990"/>
              <a:gd name="connsiteY1928" fmla="*/ 3717188 h 4805312"/>
              <a:gd name="connsiteX1929" fmla="*/ 8725149 w 12191990"/>
              <a:gd name="connsiteY1929" fmla="*/ 3712744 h 4805312"/>
              <a:gd name="connsiteX1930" fmla="*/ 8729595 w 12191990"/>
              <a:gd name="connsiteY1930" fmla="*/ 3712744 h 4805312"/>
              <a:gd name="connsiteX1931" fmla="*/ 8725149 w 12191990"/>
              <a:gd name="connsiteY1931" fmla="*/ 3712744 h 4805312"/>
              <a:gd name="connsiteX1932" fmla="*/ 8769594 w 12191990"/>
              <a:gd name="connsiteY1932" fmla="*/ 3699412 h 4805312"/>
              <a:gd name="connsiteX1933" fmla="*/ 8778483 w 12191990"/>
              <a:gd name="connsiteY1933" fmla="*/ 3699411 h 4805312"/>
              <a:gd name="connsiteX1934" fmla="*/ 8778484 w 12191990"/>
              <a:gd name="connsiteY1934" fmla="*/ 3694967 h 4805312"/>
              <a:gd name="connsiteX1935" fmla="*/ 8818483 w 12191990"/>
              <a:gd name="connsiteY1935" fmla="*/ 3681634 h 4805312"/>
              <a:gd name="connsiteX1936" fmla="*/ 8818483 w 12191990"/>
              <a:gd name="connsiteY1936" fmla="*/ 3677189 h 4805312"/>
              <a:gd name="connsiteX1937" fmla="*/ 8822927 w 12191990"/>
              <a:gd name="connsiteY1937" fmla="*/ 3677189 h 4805312"/>
              <a:gd name="connsiteX1938" fmla="*/ 8822927 w 12191990"/>
              <a:gd name="connsiteY1938" fmla="*/ 3681634 h 4805312"/>
              <a:gd name="connsiteX1939" fmla="*/ 8827373 w 12191990"/>
              <a:gd name="connsiteY1939" fmla="*/ 3681634 h 4805312"/>
              <a:gd name="connsiteX1940" fmla="*/ 8831817 w 12191990"/>
              <a:gd name="connsiteY1940" fmla="*/ 3677189 h 4805312"/>
              <a:gd name="connsiteX1941" fmla="*/ 8956261 w 12191990"/>
              <a:gd name="connsiteY1941" fmla="*/ 3637188 h 4805312"/>
              <a:gd name="connsiteX1942" fmla="*/ 8963616 w 12191990"/>
              <a:gd name="connsiteY1942" fmla="*/ 3636138 h 4805312"/>
              <a:gd name="connsiteX1943" fmla="*/ 8378481 w 12191990"/>
              <a:gd name="connsiteY1943" fmla="*/ 3592744 h 4805312"/>
              <a:gd name="connsiteX1944" fmla="*/ 8396260 w 12191990"/>
              <a:gd name="connsiteY1944" fmla="*/ 3592744 h 4805312"/>
              <a:gd name="connsiteX1945" fmla="*/ 8382926 w 12191990"/>
              <a:gd name="connsiteY1945" fmla="*/ 3597188 h 4805312"/>
              <a:gd name="connsiteX1946" fmla="*/ 8378481 w 12191990"/>
              <a:gd name="connsiteY1946" fmla="*/ 3597188 h 4805312"/>
              <a:gd name="connsiteX1947" fmla="*/ 8374038 w 12191990"/>
              <a:gd name="connsiteY1947" fmla="*/ 3597188 h 4805312"/>
              <a:gd name="connsiteX1948" fmla="*/ 8369593 w 12191990"/>
              <a:gd name="connsiteY1948" fmla="*/ 3597188 h 4805312"/>
              <a:gd name="connsiteX1949" fmla="*/ 8378481 w 12191990"/>
              <a:gd name="connsiteY1949" fmla="*/ 3592744 h 4805312"/>
              <a:gd name="connsiteX1950" fmla="*/ 10711260 w 12191990"/>
              <a:gd name="connsiteY1950" fmla="*/ 3589297 h 4805312"/>
              <a:gd name="connsiteX1951" fmla="*/ 10722335 w 12191990"/>
              <a:gd name="connsiteY1951" fmla="*/ 3589297 h 4805312"/>
              <a:gd name="connsiteX1952" fmla="*/ 10723997 w 12191990"/>
              <a:gd name="connsiteY1952" fmla="*/ 3591502 h 4805312"/>
              <a:gd name="connsiteX1953" fmla="*/ 10739501 w 12191990"/>
              <a:gd name="connsiteY1953" fmla="*/ 3603630 h 4805312"/>
              <a:gd name="connsiteX1954" fmla="*/ 10744486 w 12191990"/>
              <a:gd name="connsiteY1954" fmla="*/ 3622373 h 4805312"/>
              <a:gd name="connsiteX1955" fmla="*/ 10736733 w 12191990"/>
              <a:gd name="connsiteY1955" fmla="*/ 3644424 h 4805312"/>
              <a:gd name="connsiteX1956" fmla="*/ 10728427 w 12191990"/>
              <a:gd name="connsiteY1956" fmla="*/ 3649384 h 4805312"/>
              <a:gd name="connsiteX1957" fmla="*/ 10717905 w 12191990"/>
              <a:gd name="connsiteY1957" fmla="*/ 3662616 h 4805312"/>
              <a:gd name="connsiteX1958" fmla="*/ 10714582 w 12191990"/>
              <a:gd name="connsiteY1958" fmla="*/ 3668680 h 4805312"/>
              <a:gd name="connsiteX1959" fmla="*/ 10697970 w 12191990"/>
              <a:gd name="connsiteY1959" fmla="*/ 3684115 h 4805312"/>
              <a:gd name="connsiteX1960" fmla="*/ 10683572 w 12191990"/>
              <a:gd name="connsiteY1960" fmla="*/ 3681910 h 4805312"/>
              <a:gd name="connsiteX1961" fmla="*/ 10671390 w 12191990"/>
              <a:gd name="connsiteY1961" fmla="*/ 3674192 h 4805312"/>
              <a:gd name="connsiteX1962" fmla="*/ 10664744 w 12191990"/>
              <a:gd name="connsiteY1962" fmla="*/ 3666475 h 4805312"/>
              <a:gd name="connsiteX1963" fmla="*/ 10664744 w 12191990"/>
              <a:gd name="connsiteY1963" fmla="*/ 3646629 h 4805312"/>
              <a:gd name="connsiteX1964" fmla="*/ 10676928 w 12191990"/>
              <a:gd name="connsiteY1964" fmla="*/ 3634501 h 4805312"/>
              <a:gd name="connsiteX1965" fmla="*/ 10684679 w 12191990"/>
              <a:gd name="connsiteY1965" fmla="*/ 3620167 h 4805312"/>
              <a:gd name="connsiteX1966" fmla="*/ 10690771 w 12191990"/>
              <a:gd name="connsiteY1966" fmla="*/ 3605284 h 4805312"/>
              <a:gd name="connsiteX1967" fmla="*/ 10699078 w 12191990"/>
              <a:gd name="connsiteY1967" fmla="*/ 3595361 h 4805312"/>
              <a:gd name="connsiteX1968" fmla="*/ 10711260 w 12191990"/>
              <a:gd name="connsiteY1968" fmla="*/ 3589297 h 4805312"/>
              <a:gd name="connsiteX1969" fmla="*/ 5658306 w 12191990"/>
              <a:gd name="connsiteY1969" fmla="*/ 3587360 h 4805312"/>
              <a:gd name="connsiteX1970" fmla="*/ 5658561 w 12191990"/>
              <a:gd name="connsiteY1970" fmla="*/ 3587612 h 4805312"/>
              <a:gd name="connsiteX1971" fmla="*/ 5658093 w 12191990"/>
              <a:gd name="connsiteY1971" fmla="*/ 3587723 h 4805312"/>
              <a:gd name="connsiteX1972" fmla="*/ 167689 w 12191990"/>
              <a:gd name="connsiteY1972" fmla="*/ 3580967 h 4805312"/>
              <a:gd name="connsiteX1973" fmla="*/ 179093 w 12191990"/>
              <a:gd name="connsiteY1973" fmla="*/ 3586877 h 4805312"/>
              <a:gd name="connsiteX1974" fmla="*/ 190124 w 12191990"/>
              <a:gd name="connsiteY1974" fmla="*/ 3592661 h 4805312"/>
              <a:gd name="connsiteX1975" fmla="*/ 201013 w 12191990"/>
              <a:gd name="connsiteY1975" fmla="*/ 3614788 h 4805312"/>
              <a:gd name="connsiteX1976" fmla="*/ 197994 w 12191990"/>
              <a:gd name="connsiteY1976" fmla="*/ 3623689 h 4805312"/>
              <a:gd name="connsiteX1977" fmla="*/ 196647 w 12191990"/>
              <a:gd name="connsiteY1977" fmla="*/ 3627355 h 4805312"/>
              <a:gd name="connsiteX1978" fmla="*/ 193818 w 12191990"/>
              <a:gd name="connsiteY1978" fmla="*/ 3637644 h 4805312"/>
              <a:gd name="connsiteX1979" fmla="*/ 192662 w 12191990"/>
              <a:gd name="connsiteY1979" fmla="*/ 3642699 h 4805312"/>
              <a:gd name="connsiteX1980" fmla="*/ 189430 w 12191990"/>
              <a:gd name="connsiteY1980" fmla="*/ 3648473 h 4805312"/>
              <a:gd name="connsiteX1981" fmla="*/ 184094 w 12191990"/>
              <a:gd name="connsiteY1981" fmla="*/ 3653228 h 4805312"/>
              <a:gd name="connsiteX1982" fmla="*/ 169440 w 12191990"/>
              <a:gd name="connsiteY1982" fmla="*/ 3663827 h 4805312"/>
              <a:gd name="connsiteX1983" fmla="*/ 136952 w 12191990"/>
              <a:gd name="connsiteY1983" fmla="*/ 3667502 h 4805312"/>
              <a:gd name="connsiteX1984" fmla="*/ 134841 w 12191990"/>
              <a:gd name="connsiteY1984" fmla="*/ 3665614 h 4805312"/>
              <a:gd name="connsiteX1985" fmla="*/ 124317 w 12191990"/>
              <a:gd name="connsiteY1985" fmla="*/ 3658780 h 4805312"/>
              <a:gd name="connsiteX1986" fmla="*/ 122194 w 12191990"/>
              <a:gd name="connsiteY1986" fmla="*/ 3656023 h 4805312"/>
              <a:gd name="connsiteX1987" fmla="*/ 115328 w 12191990"/>
              <a:gd name="connsiteY1987" fmla="*/ 3649670 h 4805312"/>
              <a:gd name="connsiteX1988" fmla="*/ 111976 w 12191990"/>
              <a:gd name="connsiteY1988" fmla="*/ 3645883 h 4805312"/>
              <a:gd name="connsiteX1989" fmla="*/ 111901 w 12191990"/>
              <a:gd name="connsiteY1989" fmla="*/ 3639800 h 4805312"/>
              <a:gd name="connsiteX1990" fmla="*/ 108555 w 12191990"/>
              <a:gd name="connsiteY1990" fmla="*/ 3622628 h 4805312"/>
              <a:gd name="connsiteX1991" fmla="*/ 108426 w 12191990"/>
              <a:gd name="connsiteY1991" fmla="*/ 3612199 h 4805312"/>
              <a:gd name="connsiteX1992" fmla="*/ 110459 w 12191990"/>
              <a:gd name="connsiteY1992" fmla="*/ 3608003 h 4805312"/>
              <a:gd name="connsiteX1993" fmla="*/ 118541 w 12191990"/>
              <a:gd name="connsiteY1993" fmla="*/ 3600261 h 4805312"/>
              <a:gd name="connsiteX1994" fmla="*/ 130905 w 12191990"/>
              <a:gd name="connsiteY1994" fmla="*/ 3587255 h 4805312"/>
              <a:gd name="connsiteX1995" fmla="*/ 137819 w 12191990"/>
              <a:gd name="connsiteY1995" fmla="*/ 3583699 h 4805312"/>
              <a:gd name="connsiteX1996" fmla="*/ 147183 w 12191990"/>
              <a:gd name="connsiteY1996" fmla="*/ 3581332 h 4805312"/>
              <a:gd name="connsiteX1997" fmla="*/ 154663 w 12191990"/>
              <a:gd name="connsiteY1997" fmla="*/ 3581072 h 4805312"/>
              <a:gd name="connsiteX1998" fmla="*/ 167689 w 12191990"/>
              <a:gd name="connsiteY1998" fmla="*/ 3580967 h 4805312"/>
              <a:gd name="connsiteX1999" fmla="*/ 4700127 w 12191990"/>
              <a:gd name="connsiteY1999" fmla="*/ 3572537 h 4805312"/>
              <a:gd name="connsiteX2000" fmla="*/ 4688313 w 12191990"/>
              <a:gd name="connsiteY2000" fmla="*/ 3576368 h 4805312"/>
              <a:gd name="connsiteX2001" fmla="*/ 4599359 w 12191990"/>
              <a:gd name="connsiteY2001" fmla="*/ 3605223 h 4805312"/>
              <a:gd name="connsiteX2002" fmla="*/ 4592630 w 12191990"/>
              <a:gd name="connsiteY2002" fmla="*/ 3598385 h 4805312"/>
              <a:gd name="connsiteX2003" fmla="*/ 4588549 w 12191990"/>
              <a:gd name="connsiteY2003" fmla="*/ 3599708 h 4805312"/>
              <a:gd name="connsiteX2004" fmla="*/ 4589872 w 12191990"/>
              <a:gd name="connsiteY2004" fmla="*/ 3603790 h 4805312"/>
              <a:gd name="connsiteX2005" fmla="*/ 4504161 w 12191990"/>
              <a:gd name="connsiteY2005" fmla="*/ 3631590 h 4805312"/>
              <a:gd name="connsiteX2006" fmla="*/ 4505485 w 12191990"/>
              <a:gd name="connsiteY2006" fmla="*/ 3635671 h 4805312"/>
              <a:gd name="connsiteX2007" fmla="*/ 4487835 w 12191990"/>
              <a:gd name="connsiteY2007" fmla="*/ 3636884 h 4805312"/>
              <a:gd name="connsiteX2008" fmla="*/ 4479672 w 12191990"/>
              <a:gd name="connsiteY2008" fmla="*/ 3639532 h 4805312"/>
              <a:gd name="connsiteX2009" fmla="*/ 4478457 w 12191990"/>
              <a:gd name="connsiteY2009" fmla="*/ 3621884 h 4805312"/>
              <a:gd name="connsiteX2010" fmla="*/ 4494784 w 12191990"/>
              <a:gd name="connsiteY2010" fmla="*/ 3616588 h 4805312"/>
              <a:gd name="connsiteX2011" fmla="*/ 4519274 w 12191990"/>
              <a:gd name="connsiteY2011" fmla="*/ 3608645 h 4805312"/>
              <a:gd name="connsiteX2012" fmla="*/ 4523355 w 12191990"/>
              <a:gd name="connsiteY2012" fmla="*/ 3607321 h 4805312"/>
              <a:gd name="connsiteX2013" fmla="*/ 4527437 w 12191990"/>
              <a:gd name="connsiteY2013" fmla="*/ 3605998 h 4805312"/>
              <a:gd name="connsiteX2014" fmla="*/ 4535599 w 12191990"/>
              <a:gd name="connsiteY2014" fmla="*/ 3603350 h 4805312"/>
              <a:gd name="connsiteX2015" fmla="*/ 4539681 w 12191990"/>
              <a:gd name="connsiteY2015" fmla="*/ 3602026 h 4805312"/>
              <a:gd name="connsiteX2016" fmla="*/ 4538805 w 12191990"/>
              <a:gd name="connsiteY2016" fmla="*/ 3601580 h 4805312"/>
              <a:gd name="connsiteX2017" fmla="*/ 4460531 w 12191990"/>
              <a:gd name="connsiteY2017" fmla="*/ 3624265 h 4805312"/>
              <a:gd name="connsiteX2018" fmla="*/ 4448587 w 12191990"/>
              <a:gd name="connsiteY2018" fmla="*/ 3627080 h 4805312"/>
              <a:gd name="connsiteX2019" fmla="*/ 4453970 w 12191990"/>
              <a:gd name="connsiteY2019" fmla="*/ 3629826 h 4805312"/>
              <a:gd name="connsiteX2020" fmla="*/ 4470294 w 12191990"/>
              <a:gd name="connsiteY2020" fmla="*/ 3624532 h 4805312"/>
              <a:gd name="connsiteX2021" fmla="*/ 4467427 w 12191990"/>
              <a:gd name="connsiteY2021" fmla="*/ 3643504 h 4805312"/>
              <a:gd name="connsiteX2022" fmla="*/ 4459264 w 12191990"/>
              <a:gd name="connsiteY2022" fmla="*/ 3646151 h 4805312"/>
              <a:gd name="connsiteX2023" fmla="*/ 4455181 w 12191990"/>
              <a:gd name="connsiteY2023" fmla="*/ 3647475 h 4805312"/>
              <a:gd name="connsiteX2024" fmla="*/ 4457940 w 12191990"/>
              <a:gd name="connsiteY2024" fmla="*/ 3642071 h 4805312"/>
              <a:gd name="connsiteX2025" fmla="*/ 4452535 w 12191990"/>
              <a:gd name="connsiteY2025" fmla="*/ 3639313 h 4805312"/>
              <a:gd name="connsiteX2026" fmla="*/ 4445695 w 12191990"/>
              <a:gd name="connsiteY2026" fmla="*/ 3646042 h 4805312"/>
              <a:gd name="connsiteX2027" fmla="*/ 4441613 w 12191990"/>
              <a:gd name="connsiteY2027" fmla="*/ 3647366 h 4805312"/>
              <a:gd name="connsiteX2028" fmla="*/ 4423964 w 12191990"/>
              <a:gd name="connsiteY2028" fmla="*/ 3648580 h 4805312"/>
              <a:gd name="connsiteX2029" fmla="*/ 4413154 w 12191990"/>
              <a:gd name="connsiteY2029" fmla="*/ 3643065 h 4805312"/>
              <a:gd name="connsiteX2030" fmla="*/ 4383260 w 12191990"/>
              <a:gd name="connsiteY2030" fmla="*/ 3648249 h 4805312"/>
              <a:gd name="connsiteX2031" fmla="*/ 4381827 w 12191990"/>
              <a:gd name="connsiteY2031" fmla="*/ 3657736 h 4805312"/>
              <a:gd name="connsiteX2032" fmla="*/ 4375098 w 12191990"/>
              <a:gd name="connsiteY2032" fmla="*/ 3650897 h 4805312"/>
              <a:gd name="connsiteX2033" fmla="*/ 4351931 w 12191990"/>
              <a:gd name="connsiteY2033" fmla="*/ 3662922 h 4805312"/>
              <a:gd name="connsiteX2034" fmla="*/ 4322039 w 12191990"/>
              <a:gd name="connsiteY2034" fmla="*/ 3668107 h 4805312"/>
              <a:gd name="connsiteX2035" fmla="*/ 4317957 w 12191990"/>
              <a:gd name="connsiteY2035" fmla="*/ 3669431 h 4805312"/>
              <a:gd name="connsiteX2036" fmla="*/ 4303063 w 12191990"/>
              <a:gd name="connsiteY2036" fmla="*/ 3665239 h 4805312"/>
              <a:gd name="connsiteX2037" fmla="*/ 4271736 w 12191990"/>
              <a:gd name="connsiteY2037" fmla="*/ 3679912 h 4805312"/>
              <a:gd name="connsiteX2038" fmla="*/ 4236435 w 12191990"/>
              <a:gd name="connsiteY2038" fmla="*/ 3682339 h 4805312"/>
              <a:gd name="connsiteX2039" fmla="*/ 4218786 w 12191990"/>
              <a:gd name="connsiteY2039" fmla="*/ 3683553 h 4805312"/>
              <a:gd name="connsiteX2040" fmla="*/ 4194407 w 12191990"/>
              <a:gd name="connsiteY2040" fmla="*/ 3677928 h 4805312"/>
              <a:gd name="connsiteX2041" fmla="*/ 4177372 w 12191990"/>
              <a:gd name="connsiteY2041" fmla="*/ 3684510 h 4805312"/>
              <a:gd name="connsiteX2042" fmla="*/ 4176355 w 12191990"/>
              <a:gd name="connsiteY2042" fmla="*/ 3684593 h 4805312"/>
              <a:gd name="connsiteX2043" fmla="*/ 4176487 w 12191990"/>
              <a:gd name="connsiteY2043" fmla="*/ 3686859 h 4805312"/>
              <a:gd name="connsiteX2044" fmla="*/ 4175676 w 12191990"/>
              <a:gd name="connsiteY2044" fmla="*/ 3690368 h 4805312"/>
              <a:gd name="connsiteX2045" fmla="*/ 4174323 w 12191990"/>
              <a:gd name="connsiteY2045" fmla="*/ 3697656 h 4805312"/>
              <a:gd name="connsiteX2046" fmla="*/ 4174054 w 12191990"/>
              <a:gd name="connsiteY2046" fmla="*/ 3700354 h 4805312"/>
              <a:gd name="connsiteX2047" fmla="*/ 4173243 w 12191990"/>
              <a:gd name="connsiteY2047" fmla="*/ 3706832 h 4805312"/>
              <a:gd name="connsiteX2048" fmla="*/ 4171875 w 12191990"/>
              <a:gd name="connsiteY2048" fmla="*/ 3708139 h 4805312"/>
              <a:gd name="connsiteX2049" fmla="*/ 4369125 w 12191990"/>
              <a:gd name="connsiteY2049" fmla="*/ 3672220 h 4805312"/>
              <a:gd name="connsiteX2050" fmla="*/ 4393030 w 12191990"/>
              <a:gd name="connsiteY2050" fmla="*/ 3666730 h 4805312"/>
              <a:gd name="connsiteX2051" fmla="*/ 4396500 w 12191990"/>
              <a:gd name="connsiteY2051" fmla="*/ 3665170 h 4805312"/>
              <a:gd name="connsiteX2052" fmla="*/ 4433452 w 12191990"/>
              <a:gd name="connsiteY2052" fmla="*/ 3650013 h 4805312"/>
              <a:gd name="connsiteX2053" fmla="*/ 4437532 w 12191990"/>
              <a:gd name="connsiteY2053" fmla="*/ 3648689 h 4805312"/>
              <a:gd name="connsiteX2054" fmla="*/ 4455181 w 12191990"/>
              <a:gd name="connsiteY2054" fmla="*/ 3647475 h 4805312"/>
              <a:gd name="connsiteX2055" fmla="*/ 4456507 w 12191990"/>
              <a:gd name="connsiteY2055" fmla="*/ 3651557 h 4805312"/>
              <a:gd name="connsiteX2056" fmla="*/ 4456686 w 12191990"/>
              <a:gd name="connsiteY2056" fmla="*/ 3652109 h 4805312"/>
              <a:gd name="connsiteX2057" fmla="*/ 4488894 w 12191990"/>
              <a:gd name="connsiteY2057" fmla="*/ 3644712 h 4805312"/>
              <a:gd name="connsiteX2058" fmla="*/ 4505199 w 12191990"/>
              <a:gd name="connsiteY2058" fmla="*/ 3639863 h 4805312"/>
              <a:gd name="connsiteX2059" fmla="*/ 4498605 w 12191990"/>
              <a:gd name="connsiteY2059" fmla="*/ 3640317 h 4805312"/>
              <a:gd name="connsiteX2060" fmla="*/ 4532742 w 12191990"/>
              <a:gd name="connsiteY2060" fmla="*/ 3631672 h 4805312"/>
              <a:gd name="connsiteX2061" fmla="*/ 4567495 w 12191990"/>
              <a:gd name="connsiteY2061" fmla="*/ 3621339 h 4805312"/>
              <a:gd name="connsiteX2062" fmla="*/ 4580526 w 12191990"/>
              <a:gd name="connsiteY2062" fmla="*/ 3616477 h 4805312"/>
              <a:gd name="connsiteX2063" fmla="*/ 4596602 w 12191990"/>
              <a:gd name="connsiteY2063" fmla="*/ 3610629 h 4805312"/>
              <a:gd name="connsiteX2064" fmla="*/ 4600684 w 12191990"/>
              <a:gd name="connsiteY2064" fmla="*/ 3609305 h 4805312"/>
              <a:gd name="connsiteX2065" fmla="*/ 4644141 w 12191990"/>
              <a:gd name="connsiteY2065" fmla="*/ 3594806 h 4805312"/>
              <a:gd name="connsiteX2066" fmla="*/ 8964100 w 12191990"/>
              <a:gd name="connsiteY2066" fmla="*/ 3560421 h 4805312"/>
              <a:gd name="connsiteX2067" fmla="*/ 8960705 w 12191990"/>
              <a:gd name="connsiteY2067" fmla="*/ 3561633 h 4805312"/>
              <a:gd name="connsiteX2068" fmla="*/ 8956262 w 12191990"/>
              <a:gd name="connsiteY2068" fmla="*/ 3561632 h 4805312"/>
              <a:gd name="connsiteX2069" fmla="*/ 8947374 w 12191990"/>
              <a:gd name="connsiteY2069" fmla="*/ 3561632 h 4805312"/>
              <a:gd name="connsiteX2070" fmla="*/ 8947373 w 12191990"/>
              <a:gd name="connsiteY2070" fmla="*/ 3566077 h 4805312"/>
              <a:gd name="connsiteX2071" fmla="*/ 8880706 w 12191990"/>
              <a:gd name="connsiteY2071" fmla="*/ 3597188 h 4805312"/>
              <a:gd name="connsiteX2072" fmla="*/ 8791817 w 12191990"/>
              <a:gd name="connsiteY2072" fmla="*/ 3632745 h 4805312"/>
              <a:gd name="connsiteX2073" fmla="*/ 8742928 w 12191990"/>
              <a:gd name="connsiteY2073" fmla="*/ 3650523 h 4805312"/>
              <a:gd name="connsiteX2074" fmla="*/ 8738482 w 12191990"/>
              <a:gd name="connsiteY2074" fmla="*/ 3650523 h 4805312"/>
              <a:gd name="connsiteX2075" fmla="*/ 8734039 w 12191990"/>
              <a:gd name="connsiteY2075" fmla="*/ 3650523 h 4805312"/>
              <a:gd name="connsiteX2076" fmla="*/ 8729594 w 12191990"/>
              <a:gd name="connsiteY2076" fmla="*/ 3650523 h 4805312"/>
              <a:gd name="connsiteX2077" fmla="*/ 8729594 w 12191990"/>
              <a:gd name="connsiteY2077" fmla="*/ 3654966 h 4805312"/>
              <a:gd name="connsiteX2078" fmla="*/ 8725149 w 12191990"/>
              <a:gd name="connsiteY2078" fmla="*/ 3663857 h 4805312"/>
              <a:gd name="connsiteX2079" fmla="*/ 8694039 w 12191990"/>
              <a:gd name="connsiteY2079" fmla="*/ 3672743 h 4805312"/>
              <a:gd name="connsiteX2080" fmla="*/ 8685150 w 12191990"/>
              <a:gd name="connsiteY2080" fmla="*/ 3681634 h 4805312"/>
              <a:gd name="connsiteX2081" fmla="*/ 8738482 w 12191990"/>
              <a:gd name="connsiteY2081" fmla="*/ 3659411 h 4805312"/>
              <a:gd name="connsiteX2082" fmla="*/ 8747372 w 12191990"/>
              <a:gd name="connsiteY2082" fmla="*/ 3659411 h 4805312"/>
              <a:gd name="connsiteX2083" fmla="*/ 8751817 w 12191990"/>
              <a:gd name="connsiteY2083" fmla="*/ 3654966 h 4805312"/>
              <a:gd name="connsiteX2084" fmla="*/ 8822927 w 12191990"/>
              <a:gd name="connsiteY2084" fmla="*/ 3632744 h 4805312"/>
              <a:gd name="connsiteX2085" fmla="*/ 8966929 w 12191990"/>
              <a:gd name="connsiteY2085" fmla="*/ 3578258 h 4805312"/>
              <a:gd name="connsiteX2086" fmla="*/ 11374026 w 12191990"/>
              <a:gd name="connsiteY2086" fmla="*/ 3560338 h 4805312"/>
              <a:gd name="connsiteX2087" fmla="*/ 11381891 w 12191990"/>
              <a:gd name="connsiteY2087" fmla="*/ 3560338 h 4805312"/>
              <a:gd name="connsiteX2088" fmla="*/ 11383070 w 12191990"/>
              <a:gd name="connsiteY2088" fmla="*/ 3561904 h 4805312"/>
              <a:gd name="connsiteX2089" fmla="*/ 11394081 w 12191990"/>
              <a:gd name="connsiteY2089" fmla="*/ 3570516 h 4805312"/>
              <a:gd name="connsiteX2090" fmla="*/ 11397620 w 12191990"/>
              <a:gd name="connsiteY2090" fmla="*/ 3583826 h 4805312"/>
              <a:gd name="connsiteX2091" fmla="*/ 11392114 w 12191990"/>
              <a:gd name="connsiteY2091" fmla="*/ 3599485 h 4805312"/>
              <a:gd name="connsiteX2092" fmla="*/ 11386217 w 12191990"/>
              <a:gd name="connsiteY2092" fmla="*/ 3603008 h 4805312"/>
              <a:gd name="connsiteX2093" fmla="*/ 11378744 w 12191990"/>
              <a:gd name="connsiteY2093" fmla="*/ 3612403 h 4805312"/>
              <a:gd name="connsiteX2094" fmla="*/ 11376385 w 12191990"/>
              <a:gd name="connsiteY2094" fmla="*/ 3616709 h 4805312"/>
              <a:gd name="connsiteX2095" fmla="*/ 11364588 w 12191990"/>
              <a:gd name="connsiteY2095" fmla="*/ 3627670 h 4805312"/>
              <a:gd name="connsiteX2096" fmla="*/ 11354365 w 12191990"/>
              <a:gd name="connsiteY2096" fmla="*/ 3626105 h 4805312"/>
              <a:gd name="connsiteX2097" fmla="*/ 11345714 w 12191990"/>
              <a:gd name="connsiteY2097" fmla="*/ 3620624 h 4805312"/>
              <a:gd name="connsiteX2098" fmla="*/ 11340995 w 12191990"/>
              <a:gd name="connsiteY2098" fmla="*/ 3615144 h 4805312"/>
              <a:gd name="connsiteX2099" fmla="*/ 11340995 w 12191990"/>
              <a:gd name="connsiteY2099" fmla="*/ 3601050 h 4805312"/>
              <a:gd name="connsiteX2100" fmla="*/ 11349646 w 12191990"/>
              <a:gd name="connsiteY2100" fmla="*/ 3592439 h 4805312"/>
              <a:gd name="connsiteX2101" fmla="*/ 11355151 w 12191990"/>
              <a:gd name="connsiteY2101" fmla="*/ 3582260 h 4805312"/>
              <a:gd name="connsiteX2102" fmla="*/ 11359477 w 12191990"/>
              <a:gd name="connsiteY2102" fmla="*/ 3571690 h 4805312"/>
              <a:gd name="connsiteX2103" fmla="*/ 11365376 w 12191990"/>
              <a:gd name="connsiteY2103" fmla="*/ 3564644 h 4805312"/>
              <a:gd name="connsiteX2104" fmla="*/ 11374026 w 12191990"/>
              <a:gd name="connsiteY2104" fmla="*/ 3560338 h 4805312"/>
              <a:gd name="connsiteX2105" fmla="*/ 4728635 w 12191990"/>
              <a:gd name="connsiteY2105" fmla="*/ 3558779 h 4805312"/>
              <a:gd name="connsiteX2106" fmla="*/ 4720471 w 12191990"/>
              <a:gd name="connsiteY2106" fmla="*/ 3561427 h 4805312"/>
              <a:gd name="connsiteX2107" fmla="*/ 4721340 w 12191990"/>
              <a:gd name="connsiteY2107" fmla="*/ 3564100 h 4805312"/>
              <a:gd name="connsiteX2108" fmla="*/ 4727087 w 12191990"/>
              <a:gd name="connsiteY2108" fmla="*/ 3561812 h 4805312"/>
              <a:gd name="connsiteX2109" fmla="*/ 4928572 w 12191990"/>
              <a:gd name="connsiteY2109" fmla="*/ 3548696 h 4805312"/>
              <a:gd name="connsiteX2110" fmla="*/ 4864415 w 12191990"/>
              <a:gd name="connsiteY2110" fmla="*/ 3581170 h 4805312"/>
              <a:gd name="connsiteX2111" fmla="*/ 4875950 w 12191990"/>
              <a:gd name="connsiteY2111" fmla="*/ 3576404 h 4805312"/>
              <a:gd name="connsiteX2112" fmla="*/ 4906884 w 12191990"/>
              <a:gd name="connsiteY2112" fmla="*/ 3560733 h 4805312"/>
              <a:gd name="connsiteX2113" fmla="*/ 1007481 w 12191990"/>
              <a:gd name="connsiteY2113" fmla="*/ 3546235 h 4805312"/>
              <a:gd name="connsiteX2114" fmla="*/ 1007953 w 12191990"/>
              <a:gd name="connsiteY2114" fmla="*/ 3546340 h 4805312"/>
              <a:gd name="connsiteX2115" fmla="*/ 1007599 w 12191990"/>
              <a:gd name="connsiteY2115" fmla="*/ 3546572 h 4805312"/>
              <a:gd name="connsiteX2116" fmla="*/ 7307368 w 12191990"/>
              <a:gd name="connsiteY2116" fmla="*/ 3526076 h 4805312"/>
              <a:gd name="connsiteX2117" fmla="*/ 7311810 w 12191990"/>
              <a:gd name="connsiteY2117" fmla="*/ 3526076 h 4805312"/>
              <a:gd name="connsiteX2118" fmla="*/ 7316256 w 12191990"/>
              <a:gd name="connsiteY2118" fmla="*/ 3526076 h 4805312"/>
              <a:gd name="connsiteX2119" fmla="*/ 7317481 w 12191990"/>
              <a:gd name="connsiteY2119" fmla="*/ 3526690 h 4805312"/>
              <a:gd name="connsiteX2120" fmla="*/ 678780 w 12191990"/>
              <a:gd name="connsiteY2120" fmla="*/ 3503982 h 4805312"/>
              <a:gd name="connsiteX2121" fmla="*/ 688662 w 12191990"/>
              <a:gd name="connsiteY2121" fmla="*/ 3507037 h 4805312"/>
              <a:gd name="connsiteX2122" fmla="*/ 694490 w 12191990"/>
              <a:gd name="connsiteY2122" fmla="*/ 3522047 h 4805312"/>
              <a:gd name="connsiteX2123" fmla="*/ 694735 w 12191990"/>
              <a:gd name="connsiteY2123" fmla="*/ 3526952 h 4805312"/>
              <a:gd name="connsiteX2124" fmla="*/ 697356 w 12191990"/>
              <a:gd name="connsiteY2124" fmla="*/ 3538666 h 4805312"/>
              <a:gd name="connsiteX2125" fmla="*/ 701125 w 12191990"/>
              <a:gd name="connsiteY2125" fmla="*/ 3544410 h 4805312"/>
              <a:gd name="connsiteX2126" fmla="*/ 699243 w 12191990"/>
              <a:gd name="connsiteY2126" fmla="*/ 3560901 h 4805312"/>
              <a:gd name="connsiteX2127" fmla="*/ 690249 w 12191990"/>
              <a:gd name="connsiteY2127" fmla="*/ 3571331 h 4805312"/>
              <a:gd name="connsiteX2128" fmla="*/ 676584 w 12191990"/>
              <a:gd name="connsiteY2128" fmla="*/ 3574274 h 4805312"/>
              <a:gd name="connsiteX2129" fmla="*/ 674839 w 12191990"/>
              <a:gd name="connsiteY2129" fmla="*/ 3575168 h 4805312"/>
              <a:gd name="connsiteX2130" fmla="*/ 667764 w 12191990"/>
              <a:gd name="connsiteY2130" fmla="*/ 3571735 h 4805312"/>
              <a:gd name="connsiteX2131" fmla="*/ 661860 w 12191990"/>
              <a:gd name="connsiteY2131" fmla="*/ 3564085 h 4805312"/>
              <a:gd name="connsiteX2132" fmla="*/ 659629 w 12191990"/>
              <a:gd name="connsiteY2132" fmla="*/ 3555170 h 4805312"/>
              <a:gd name="connsiteX2133" fmla="*/ 660350 w 12191990"/>
              <a:gd name="connsiteY2133" fmla="*/ 3543773 h 4805312"/>
              <a:gd name="connsiteX2134" fmla="*/ 659840 w 12191990"/>
              <a:gd name="connsiteY2134" fmla="*/ 3532213 h 4805312"/>
              <a:gd name="connsiteX2135" fmla="*/ 655815 w 12191990"/>
              <a:gd name="connsiteY2135" fmla="*/ 3520688 h 4805312"/>
              <a:gd name="connsiteX2136" fmla="*/ 661966 w 12191990"/>
              <a:gd name="connsiteY2136" fmla="*/ 3508009 h 4805312"/>
              <a:gd name="connsiteX2137" fmla="*/ 668604 w 12191990"/>
              <a:gd name="connsiteY2137" fmla="*/ 3505137 h 4805312"/>
              <a:gd name="connsiteX2138" fmla="*/ 678780 w 12191990"/>
              <a:gd name="connsiteY2138" fmla="*/ 3503982 h 4805312"/>
              <a:gd name="connsiteX2139" fmla="*/ 1294363 w 12191990"/>
              <a:gd name="connsiteY2139" fmla="*/ 3501505 h 4805312"/>
              <a:gd name="connsiteX2140" fmla="*/ 1302027 w 12191990"/>
              <a:gd name="connsiteY2140" fmla="*/ 3503692 h 4805312"/>
              <a:gd name="connsiteX2141" fmla="*/ 1337060 w 12191990"/>
              <a:gd name="connsiteY2141" fmla="*/ 3508066 h 4805312"/>
              <a:gd name="connsiteX2142" fmla="*/ 1345820 w 12191990"/>
              <a:gd name="connsiteY2142" fmla="*/ 3512439 h 4805312"/>
              <a:gd name="connsiteX2143" fmla="*/ 1371001 w 12191990"/>
              <a:gd name="connsiteY2143" fmla="*/ 3520093 h 4805312"/>
              <a:gd name="connsiteX2144" fmla="*/ 1384137 w 12191990"/>
              <a:gd name="connsiteY2144" fmla="*/ 3525560 h 4805312"/>
              <a:gd name="connsiteX2145" fmla="*/ 1391801 w 12191990"/>
              <a:gd name="connsiteY2145" fmla="*/ 3540868 h 4805312"/>
              <a:gd name="connsiteX2146" fmla="*/ 1421359 w 12191990"/>
              <a:gd name="connsiteY2146" fmla="*/ 3580229 h 4805312"/>
              <a:gd name="connsiteX2147" fmla="*/ 1434497 w 12191990"/>
              <a:gd name="connsiteY2147" fmla="*/ 3606470 h 4805312"/>
              <a:gd name="connsiteX2148" fmla="*/ 1434497 w 12191990"/>
              <a:gd name="connsiteY2148" fmla="*/ 3619592 h 4805312"/>
              <a:gd name="connsiteX2149" fmla="*/ 1423549 w 12191990"/>
              <a:gd name="connsiteY2149" fmla="*/ 3649114 h 4805312"/>
              <a:gd name="connsiteX2150" fmla="*/ 1408223 w 12191990"/>
              <a:gd name="connsiteY2150" fmla="*/ 3697222 h 4805312"/>
              <a:gd name="connsiteX2151" fmla="*/ 1395085 w 12191990"/>
              <a:gd name="connsiteY2151" fmla="*/ 3714716 h 4805312"/>
              <a:gd name="connsiteX2152" fmla="*/ 1374285 w 12191990"/>
              <a:gd name="connsiteY2152" fmla="*/ 3732212 h 4805312"/>
              <a:gd name="connsiteX2153" fmla="*/ 1355672 w 12191990"/>
              <a:gd name="connsiteY2153" fmla="*/ 3742052 h 4805312"/>
              <a:gd name="connsiteX2154" fmla="*/ 1286699 w 12191990"/>
              <a:gd name="connsiteY2154" fmla="*/ 3757360 h 4805312"/>
              <a:gd name="connsiteX2155" fmla="*/ 1251668 w 12191990"/>
              <a:gd name="connsiteY2155" fmla="*/ 3756265 h 4805312"/>
              <a:gd name="connsiteX2156" fmla="*/ 1196928 w 12191990"/>
              <a:gd name="connsiteY2156" fmla="*/ 3713623 h 4805312"/>
              <a:gd name="connsiteX2157" fmla="*/ 1193642 w 12191990"/>
              <a:gd name="connsiteY2157" fmla="*/ 3687382 h 4805312"/>
              <a:gd name="connsiteX2158" fmla="*/ 1192549 w 12191990"/>
              <a:gd name="connsiteY2158" fmla="*/ 3676448 h 4805312"/>
              <a:gd name="connsiteX2159" fmla="*/ 1187075 w 12191990"/>
              <a:gd name="connsiteY2159" fmla="*/ 3646926 h 4805312"/>
              <a:gd name="connsiteX2160" fmla="*/ 1183791 w 12191990"/>
              <a:gd name="connsiteY2160" fmla="*/ 3632713 h 4805312"/>
              <a:gd name="connsiteX2161" fmla="*/ 1184885 w 12191990"/>
              <a:gd name="connsiteY2161" fmla="*/ 3614124 h 4805312"/>
              <a:gd name="connsiteX2162" fmla="*/ 1192549 w 12191990"/>
              <a:gd name="connsiteY2162" fmla="*/ 3595537 h 4805312"/>
              <a:gd name="connsiteX2163" fmla="*/ 1216635 w 12191990"/>
              <a:gd name="connsiteY2163" fmla="*/ 3550708 h 4805312"/>
              <a:gd name="connsiteX2164" fmla="*/ 1294363 w 12191990"/>
              <a:gd name="connsiteY2164" fmla="*/ 3501505 h 4805312"/>
              <a:gd name="connsiteX2165" fmla="*/ 10310366 w 12191990"/>
              <a:gd name="connsiteY2165" fmla="*/ 3483026 h 4805312"/>
              <a:gd name="connsiteX2166" fmla="*/ 10286650 w 12191990"/>
              <a:gd name="connsiteY2166" fmla="*/ 3507127 h 4805312"/>
              <a:gd name="connsiteX2167" fmla="*/ 10271592 w 12191990"/>
              <a:gd name="connsiteY2167" fmla="*/ 3552315 h 4805312"/>
              <a:gd name="connsiteX2168" fmla="*/ 10265528 w 12191990"/>
              <a:gd name="connsiteY2168" fmla="*/ 3563234 h 4805312"/>
              <a:gd name="connsiteX2169" fmla="*/ 10265598 w 12191990"/>
              <a:gd name="connsiteY2169" fmla="*/ 3564307 h 4805312"/>
              <a:gd name="connsiteX2170" fmla="*/ 10314482 w 12191990"/>
              <a:gd name="connsiteY2170" fmla="*/ 3500393 h 4805312"/>
              <a:gd name="connsiteX2171" fmla="*/ 10327307 w 12191990"/>
              <a:gd name="connsiteY2171" fmla="*/ 3485714 h 4805312"/>
              <a:gd name="connsiteX2172" fmla="*/ 10325188 w 12191990"/>
              <a:gd name="connsiteY2172" fmla="*/ 3484250 h 4805312"/>
              <a:gd name="connsiteX2173" fmla="*/ 10310366 w 12191990"/>
              <a:gd name="connsiteY2173" fmla="*/ 3483026 h 4805312"/>
              <a:gd name="connsiteX2174" fmla="*/ 5051406 w 12191990"/>
              <a:gd name="connsiteY2174" fmla="*/ 3480346 h 4805312"/>
              <a:gd name="connsiteX2175" fmla="*/ 5016940 w 12191990"/>
              <a:gd name="connsiteY2175" fmla="*/ 3500250 h 4805312"/>
              <a:gd name="connsiteX2176" fmla="*/ 5022228 w 12191990"/>
              <a:gd name="connsiteY2176" fmla="*/ 3497384 h 4805312"/>
              <a:gd name="connsiteX2177" fmla="*/ 5044802 w 12191990"/>
              <a:gd name="connsiteY2177" fmla="*/ 3484846 h 4805312"/>
              <a:gd name="connsiteX2178" fmla="*/ 1124820 w 12191990"/>
              <a:gd name="connsiteY2178" fmla="*/ 3463490 h 4805312"/>
              <a:gd name="connsiteX2179" fmla="*/ 1127425 w 12191990"/>
              <a:gd name="connsiteY2179" fmla="*/ 3465669 h 4805312"/>
              <a:gd name="connsiteX2180" fmla="*/ 1128109 w 12191990"/>
              <a:gd name="connsiteY2180" fmla="*/ 3468975 h 4805312"/>
              <a:gd name="connsiteX2181" fmla="*/ 1131546 w 12191990"/>
              <a:gd name="connsiteY2181" fmla="*/ 3471328 h 4805312"/>
              <a:gd name="connsiteX2182" fmla="*/ 1144285 w 12191990"/>
              <a:gd name="connsiteY2182" fmla="*/ 3473848 h 4805312"/>
              <a:gd name="connsiteX2183" fmla="*/ 1158815 w 12191990"/>
              <a:gd name="connsiteY2183" fmla="*/ 3479754 h 4805312"/>
              <a:gd name="connsiteX2184" fmla="*/ 1161341 w 12191990"/>
              <a:gd name="connsiteY2184" fmla="*/ 3483038 h 4805312"/>
              <a:gd name="connsiteX2185" fmla="*/ 1168819 w 12191990"/>
              <a:gd name="connsiteY2185" fmla="*/ 3492156 h 4805312"/>
              <a:gd name="connsiteX2186" fmla="*/ 1170043 w 12191990"/>
              <a:gd name="connsiteY2186" fmla="*/ 3494351 h 4805312"/>
              <a:gd name="connsiteX2187" fmla="*/ 1173434 w 12191990"/>
              <a:gd name="connsiteY2187" fmla="*/ 3508121 h 4805312"/>
              <a:gd name="connsiteX2188" fmla="*/ 1170352 w 12191990"/>
              <a:gd name="connsiteY2188" fmla="*/ 3527214 h 4805312"/>
              <a:gd name="connsiteX2189" fmla="*/ 1169975 w 12191990"/>
              <a:gd name="connsiteY2189" fmla="*/ 3534122 h 4805312"/>
              <a:gd name="connsiteX2190" fmla="*/ 1165467 w 12191990"/>
              <a:gd name="connsiteY2190" fmla="*/ 3542001 h 4805312"/>
              <a:gd name="connsiteX2191" fmla="*/ 1161401 w 12191990"/>
              <a:gd name="connsiteY2191" fmla="*/ 3548493 h 4805312"/>
              <a:gd name="connsiteX2192" fmla="*/ 1160239 w 12191990"/>
              <a:gd name="connsiteY2192" fmla="*/ 3551361 h 4805312"/>
              <a:gd name="connsiteX2193" fmla="*/ 1143199 w 12191990"/>
              <a:gd name="connsiteY2193" fmla="*/ 3558650 h 4805312"/>
              <a:gd name="connsiteX2194" fmla="*/ 1129858 w 12191990"/>
              <a:gd name="connsiteY2194" fmla="*/ 3559727 h 4805312"/>
              <a:gd name="connsiteX2195" fmla="*/ 1117137 w 12191990"/>
              <a:gd name="connsiteY2195" fmla="*/ 3566137 h 4805312"/>
              <a:gd name="connsiteX2196" fmla="*/ 1117260 w 12191990"/>
              <a:gd name="connsiteY2196" fmla="*/ 3568713 h 4805312"/>
              <a:gd name="connsiteX2197" fmla="*/ 1121902 w 12191990"/>
              <a:gd name="connsiteY2197" fmla="*/ 3586979 h 4805312"/>
              <a:gd name="connsiteX2198" fmla="*/ 1121948 w 12191990"/>
              <a:gd name="connsiteY2198" fmla="*/ 3590661 h 4805312"/>
              <a:gd name="connsiteX2199" fmla="*/ 1118938 w 12191990"/>
              <a:gd name="connsiteY2199" fmla="*/ 3600640 h 4805312"/>
              <a:gd name="connsiteX2200" fmla="*/ 1116321 w 12191990"/>
              <a:gd name="connsiteY2200" fmla="*/ 3612638 h 4805312"/>
              <a:gd name="connsiteX2201" fmla="*/ 1113980 w 12191990"/>
              <a:gd name="connsiteY2201" fmla="*/ 3616992 h 4805312"/>
              <a:gd name="connsiteX2202" fmla="*/ 1092571 w 12191990"/>
              <a:gd name="connsiteY2202" fmla="*/ 3636117 h 4805312"/>
              <a:gd name="connsiteX2203" fmla="*/ 1089998 w 12191990"/>
              <a:gd name="connsiteY2203" fmla="*/ 3636699 h 4805312"/>
              <a:gd name="connsiteX2204" fmla="*/ 1076093 w 12191990"/>
              <a:gd name="connsiteY2204" fmla="*/ 3636587 h 4805312"/>
              <a:gd name="connsiteX2205" fmla="*/ 1070558 w 12191990"/>
              <a:gd name="connsiteY2205" fmla="*/ 3635732 h 4805312"/>
              <a:gd name="connsiteX2206" fmla="*/ 1061507 w 12191990"/>
              <a:gd name="connsiteY2206" fmla="*/ 3633629 h 4805312"/>
              <a:gd name="connsiteX2207" fmla="*/ 1052787 w 12191990"/>
              <a:gd name="connsiteY2207" fmla="*/ 3636032 h 4805312"/>
              <a:gd name="connsiteX2208" fmla="*/ 1049525 w 12191990"/>
              <a:gd name="connsiteY2208" fmla="*/ 3635680 h 4805312"/>
              <a:gd name="connsiteX2209" fmla="*/ 1049059 w 12191990"/>
              <a:gd name="connsiteY2209" fmla="*/ 3632393 h 4805312"/>
              <a:gd name="connsiteX2210" fmla="*/ 1049582 w 12191990"/>
              <a:gd name="connsiteY2210" fmla="*/ 3629902 h 4805312"/>
              <a:gd name="connsiteX2211" fmla="*/ 1049172 w 12191990"/>
              <a:gd name="connsiteY2211" fmla="*/ 3626501 h 4805312"/>
              <a:gd name="connsiteX2212" fmla="*/ 1045955 w 12191990"/>
              <a:gd name="connsiteY2212" fmla="*/ 3626999 h 4805312"/>
              <a:gd name="connsiteX2213" fmla="*/ 1040846 w 12191990"/>
              <a:gd name="connsiteY2213" fmla="*/ 3623377 h 4805312"/>
              <a:gd name="connsiteX2214" fmla="*/ 1040902 w 12191990"/>
              <a:gd name="connsiteY2214" fmla="*/ 3620429 h 4805312"/>
              <a:gd name="connsiteX2215" fmla="*/ 1038196 w 12191990"/>
              <a:gd name="connsiteY2215" fmla="*/ 3617515 h 4805312"/>
              <a:gd name="connsiteX2216" fmla="*/ 1035372 w 12191990"/>
              <a:gd name="connsiteY2216" fmla="*/ 3620034 h 4805312"/>
              <a:gd name="connsiteX2217" fmla="*/ 1034325 w 12191990"/>
              <a:gd name="connsiteY2217" fmla="*/ 3622987 h 4805312"/>
              <a:gd name="connsiteX2218" fmla="*/ 1026831 w 12191990"/>
              <a:gd name="connsiteY2218" fmla="*/ 3601560 h 4805312"/>
              <a:gd name="connsiteX2219" fmla="*/ 1028230 w 12191990"/>
              <a:gd name="connsiteY2219" fmla="*/ 3600786 h 4805312"/>
              <a:gd name="connsiteX2220" fmla="*/ 1028270 w 12191990"/>
              <a:gd name="connsiteY2220" fmla="*/ 3596458 h 4805312"/>
              <a:gd name="connsiteX2221" fmla="*/ 1025654 w 12191990"/>
              <a:gd name="connsiteY2221" fmla="*/ 3593359 h 4805312"/>
              <a:gd name="connsiteX2222" fmla="*/ 1025587 w 12191990"/>
              <a:gd name="connsiteY2222" fmla="*/ 3587836 h 4805312"/>
              <a:gd name="connsiteX2223" fmla="*/ 1025279 w 12191990"/>
              <a:gd name="connsiteY2223" fmla="*/ 3570072 h 4805312"/>
              <a:gd name="connsiteX2224" fmla="*/ 1023674 w 12191990"/>
              <a:gd name="connsiteY2224" fmla="*/ 3566777 h 4805312"/>
              <a:gd name="connsiteX2225" fmla="*/ 1028271 w 12191990"/>
              <a:gd name="connsiteY2225" fmla="*/ 3566262 h 4805312"/>
              <a:gd name="connsiteX2226" fmla="*/ 1028826 w 12191990"/>
              <a:gd name="connsiteY2226" fmla="*/ 3566532 h 4805312"/>
              <a:gd name="connsiteX2227" fmla="*/ 1035401 w 12191990"/>
              <a:gd name="connsiteY2227" fmla="*/ 3561943 h 4805312"/>
              <a:gd name="connsiteX2228" fmla="*/ 1039994 w 12191990"/>
              <a:gd name="connsiteY2228" fmla="*/ 3553420 h 4805312"/>
              <a:gd name="connsiteX2229" fmla="*/ 1049074 w 12191990"/>
              <a:gd name="connsiteY2229" fmla="*/ 3542726 h 4805312"/>
              <a:gd name="connsiteX2230" fmla="*/ 1053469 w 12191990"/>
              <a:gd name="connsiteY2230" fmla="*/ 3540741 h 4805312"/>
              <a:gd name="connsiteX2231" fmla="*/ 1065737 w 12191990"/>
              <a:gd name="connsiteY2231" fmla="*/ 3534797 h 4805312"/>
              <a:gd name="connsiteX2232" fmla="*/ 1070991 w 12191990"/>
              <a:gd name="connsiteY2232" fmla="*/ 3535287 h 4805312"/>
              <a:gd name="connsiteX2233" fmla="*/ 1091938 w 12191990"/>
              <a:gd name="connsiteY2233" fmla="*/ 3538816 h 4805312"/>
              <a:gd name="connsiteX2234" fmla="*/ 1093916 w 12191990"/>
              <a:gd name="connsiteY2234" fmla="*/ 3534741 h 4805312"/>
              <a:gd name="connsiteX2235" fmla="*/ 1089369 w 12191990"/>
              <a:gd name="connsiteY2235" fmla="*/ 3531849 h 4805312"/>
              <a:gd name="connsiteX2236" fmla="*/ 1084956 w 12191990"/>
              <a:gd name="connsiteY2236" fmla="*/ 3532453 h 4805312"/>
              <a:gd name="connsiteX2237" fmla="*/ 1081627 w 12191990"/>
              <a:gd name="connsiteY2237" fmla="*/ 3531295 h 4805312"/>
              <a:gd name="connsiteX2238" fmla="*/ 1083798 w 12191990"/>
              <a:gd name="connsiteY2238" fmla="*/ 3528232 h 4805312"/>
              <a:gd name="connsiteX2239" fmla="*/ 1087561 w 12191990"/>
              <a:gd name="connsiteY2239" fmla="*/ 3527083 h 4805312"/>
              <a:gd name="connsiteX2240" fmla="*/ 1091272 w 12191990"/>
              <a:gd name="connsiteY2240" fmla="*/ 3521792 h 4805312"/>
              <a:gd name="connsiteX2241" fmla="*/ 1085731 w 12191990"/>
              <a:gd name="connsiteY2241" fmla="*/ 3520476 h 4805312"/>
              <a:gd name="connsiteX2242" fmla="*/ 1080312 w 12191990"/>
              <a:gd name="connsiteY2242" fmla="*/ 3521736 h 4805312"/>
              <a:gd name="connsiteX2243" fmla="*/ 1077775 w 12191990"/>
              <a:gd name="connsiteY2243" fmla="*/ 3517532 h 4805312"/>
              <a:gd name="connsiteX2244" fmla="*/ 1086972 w 12191990"/>
              <a:gd name="connsiteY2244" fmla="*/ 3508953 h 4805312"/>
              <a:gd name="connsiteX2245" fmla="*/ 1091913 w 12191990"/>
              <a:gd name="connsiteY2245" fmla="*/ 3498768 h 4805312"/>
              <a:gd name="connsiteX2246" fmla="*/ 1090183 w 12191990"/>
              <a:gd name="connsiteY2246" fmla="*/ 3492897 h 4805312"/>
              <a:gd name="connsiteX2247" fmla="*/ 1090060 w 12191990"/>
              <a:gd name="connsiteY2247" fmla="*/ 3490321 h 4805312"/>
              <a:gd name="connsiteX2248" fmla="*/ 1092637 w 12191990"/>
              <a:gd name="connsiteY2248" fmla="*/ 3490199 h 4805312"/>
              <a:gd name="connsiteX2249" fmla="*/ 1098325 w 12191990"/>
              <a:gd name="connsiteY2249" fmla="*/ 3488382 h 4805312"/>
              <a:gd name="connsiteX2250" fmla="*/ 1107184 w 12191990"/>
              <a:gd name="connsiteY2250" fmla="*/ 3482386 h 4805312"/>
              <a:gd name="connsiteX2251" fmla="*/ 1109526 w 12191990"/>
              <a:gd name="connsiteY2251" fmla="*/ 3478032 h 4805312"/>
              <a:gd name="connsiteX2252" fmla="*/ 1109481 w 12191990"/>
              <a:gd name="connsiteY2252" fmla="*/ 3474350 h 4805312"/>
              <a:gd name="connsiteX2253" fmla="*/ 1113619 w 12191990"/>
              <a:gd name="connsiteY2253" fmla="*/ 3473841 h 4805312"/>
              <a:gd name="connsiteX2254" fmla="*/ 1116393 w 12191990"/>
              <a:gd name="connsiteY2254" fmla="*/ 3474729 h 4805312"/>
              <a:gd name="connsiteX2255" fmla="*/ 1123225 w 12191990"/>
              <a:gd name="connsiteY2255" fmla="*/ 3468665 h 4805312"/>
              <a:gd name="connsiteX2256" fmla="*/ 1123017 w 12191990"/>
              <a:gd name="connsiteY2256" fmla="*/ 3466734 h 4805312"/>
              <a:gd name="connsiteX2257" fmla="*/ 1124820 w 12191990"/>
              <a:gd name="connsiteY2257" fmla="*/ 3463490 h 4805312"/>
              <a:gd name="connsiteX2258" fmla="*/ 4773040 w 12191990"/>
              <a:gd name="connsiteY2258" fmla="*/ 3456764 h 4805312"/>
              <a:gd name="connsiteX2259" fmla="*/ 4769112 w 12191990"/>
              <a:gd name="connsiteY2259" fmla="*/ 3458306 h 4805312"/>
              <a:gd name="connsiteX2260" fmla="*/ 4769313 w 12191990"/>
              <a:gd name="connsiteY2260" fmla="*/ 3457904 h 4805312"/>
              <a:gd name="connsiteX2261" fmla="*/ 4773040 w 12191990"/>
              <a:gd name="connsiteY2261" fmla="*/ 3456764 h 4805312"/>
              <a:gd name="connsiteX2262" fmla="*/ 5109486 w 12191990"/>
              <a:gd name="connsiteY2262" fmla="*/ 3445778 h 4805312"/>
              <a:gd name="connsiteX2263" fmla="*/ 5104249 w 12191990"/>
              <a:gd name="connsiteY2263" fmla="*/ 3449200 h 4805312"/>
              <a:gd name="connsiteX2264" fmla="*/ 5108101 w 12191990"/>
              <a:gd name="connsiteY2264" fmla="*/ 3449232 h 4805312"/>
              <a:gd name="connsiteX2265" fmla="*/ 10989540 w 12191990"/>
              <a:gd name="connsiteY2265" fmla="*/ 3429894 h 4805312"/>
              <a:gd name="connsiteX2266" fmla="*/ 11008729 w 12191990"/>
              <a:gd name="connsiteY2266" fmla="*/ 3442039 h 4805312"/>
              <a:gd name="connsiteX2267" fmla="*/ 11014674 w 12191990"/>
              <a:gd name="connsiteY2267" fmla="*/ 3453106 h 4805312"/>
              <a:gd name="connsiteX2268" fmla="*/ 11016567 w 12191990"/>
              <a:gd name="connsiteY2268" fmla="*/ 3457695 h 4805312"/>
              <a:gd name="connsiteX2269" fmla="*/ 11016836 w 12191990"/>
              <a:gd name="connsiteY2269" fmla="*/ 3462284 h 4805312"/>
              <a:gd name="connsiteX2270" fmla="*/ 11016026 w 12191990"/>
              <a:gd name="connsiteY2270" fmla="*/ 3465793 h 4805312"/>
              <a:gd name="connsiteX2271" fmla="*/ 11014674 w 12191990"/>
              <a:gd name="connsiteY2271" fmla="*/ 3473081 h 4805312"/>
              <a:gd name="connsiteX2272" fmla="*/ 11014404 w 12191990"/>
              <a:gd name="connsiteY2272" fmla="*/ 3475779 h 4805312"/>
              <a:gd name="connsiteX2273" fmla="*/ 11013593 w 12191990"/>
              <a:gd name="connsiteY2273" fmla="*/ 3482257 h 4805312"/>
              <a:gd name="connsiteX2274" fmla="*/ 11000080 w 12191990"/>
              <a:gd name="connsiteY2274" fmla="*/ 3492785 h 4805312"/>
              <a:gd name="connsiteX2275" fmla="*/ 10991432 w 12191990"/>
              <a:gd name="connsiteY2275" fmla="*/ 3493054 h 4805312"/>
              <a:gd name="connsiteX2276" fmla="*/ 10974406 w 12191990"/>
              <a:gd name="connsiteY2276" fmla="*/ 3489276 h 4805312"/>
              <a:gd name="connsiteX2277" fmla="*/ 10969810 w 12191990"/>
              <a:gd name="connsiteY2277" fmla="*/ 3486846 h 4805312"/>
              <a:gd name="connsiteX2278" fmla="*/ 10964675 w 12191990"/>
              <a:gd name="connsiteY2278" fmla="*/ 3482528 h 4805312"/>
              <a:gd name="connsiteX2279" fmla="*/ 10961433 w 12191990"/>
              <a:gd name="connsiteY2279" fmla="*/ 3478209 h 4805312"/>
              <a:gd name="connsiteX2280" fmla="*/ 10957649 w 12191990"/>
              <a:gd name="connsiteY2280" fmla="*/ 3466333 h 4805312"/>
              <a:gd name="connsiteX2281" fmla="*/ 10954946 w 12191990"/>
              <a:gd name="connsiteY2281" fmla="*/ 3459045 h 4805312"/>
              <a:gd name="connsiteX2282" fmla="*/ 10954946 w 12191990"/>
              <a:gd name="connsiteY2282" fmla="*/ 3455806 h 4805312"/>
              <a:gd name="connsiteX2283" fmla="*/ 10958190 w 12191990"/>
              <a:gd name="connsiteY2283" fmla="*/ 3449328 h 4805312"/>
              <a:gd name="connsiteX2284" fmla="*/ 10965487 w 12191990"/>
              <a:gd name="connsiteY2284" fmla="*/ 3439611 h 4805312"/>
              <a:gd name="connsiteX2285" fmla="*/ 10967378 w 12191990"/>
              <a:gd name="connsiteY2285" fmla="*/ 3435832 h 4805312"/>
              <a:gd name="connsiteX2286" fmla="*/ 10970622 w 12191990"/>
              <a:gd name="connsiteY2286" fmla="*/ 3434483 h 4805312"/>
              <a:gd name="connsiteX2287" fmla="*/ 10976838 w 12191990"/>
              <a:gd name="connsiteY2287" fmla="*/ 3432593 h 4805312"/>
              <a:gd name="connsiteX2288" fmla="*/ 10979000 w 12191990"/>
              <a:gd name="connsiteY2288" fmla="*/ 3431513 h 4805312"/>
              <a:gd name="connsiteX2289" fmla="*/ 10987648 w 12191990"/>
              <a:gd name="connsiteY2289" fmla="*/ 3430433 h 4805312"/>
              <a:gd name="connsiteX2290" fmla="*/ 10989540 w 12191990"/>
              <a:gd name="connsiteY2290" fmla="*/ 3429894 h 4805312"/>
              <a:gd name="connsiteX2291" fmla="*/ 7054031 w 12191990"/>
              <a:gd name="connsiteY2291" fmla="*/ 3423854 h 4805312"/>
              <a:gd name="connsiteX2292" fmla="*/ 7058477 w 12191990"/>
              <a:gd name="connsiteY2292" fmla="*/ 3428298 h 4805312"/>
              <a:gd name="connsiteX2293" fmla="*/ 7054031 w 12191990"/>
              <a:gd name="connsiteY2293" fmla="*/ 3423854 h 4805312"/>
              <a:gd name="connsiteX2294" fmla="*/ 7138476 w 12191990"/>
              <a:gd name="connsiteY2294" fmla="*/ 3406076 h 4805312"/>
              <a:gd name="connsiteX2295" fmla="*/ 7145526 w 12191990"/>
              <a:gd name="connsiteY2295" fmla="*/ 3409659 h 4805312"/>
              <a:gd name="connsiteX2296" fmla="*/ 7138477 w 12191990"/>
              <a:gd name="connsiteY2296" fmla="*/ 3406846 h 4805312"/>
              <a:gd name="connsiteX2297" fmla="*/ 10507044 w 12191990"/>
              <a:gd name="connsiteY2297" fmla="*/ 3403583 h 4805312"/>
              <a:gd name="connsiteX2298" fmla="*/ 10527663 w 12191990"/>
              <a:gd name="connsiteY2298" fmla="*/ 3416636 h 4805312"/>
              <a:gd name="connsiteX2299" fmla="*/ 10534052 w 12191990"/>
              <a:gd name="connsiteY2299" fmla="*/ 3428527 h 4805312"/>
              <a:gd name="connsiteX2300" fmla="*/ 10536086 w 12191990"/>
              <a:gd name="connsiteY2300" fmla="*/ 3433459 h 4805312"/>
              <a:gd name="connsiteX2301" fmla="*/ 10536376 w 12191990"/>
              <a:gd name="connsiteY2301" fmla="*/ 3438390 h 4805312"/>
              <a:gd name="connsiteX2302" fmla="*/ 10535504 w 12191990"/>
              <a:gd name="connsiteY2302" fmla="*/ 3442161 h 4805312"/>
              <a:gd name="connsiteX2303" fmla="*/ 10534052 w 12191990"/>
              <a:gd name="connsiteY2303" fmla="*/ 3449992 h 4805312"/>
              <a:gd name="connsiteX2304" fmla="*/ 10533763 w 12191990"/>
              <a:gd name="connsiteY2304" fmla="*/ 3452893 h 4805312"/>
              <a:gd name="connsiteX2305" fmla="*/ 10532891 w 12191990"/>
              <a:gd name="connsiteY2305" fmla="*/ 3459854 h 4805312"/>
              <a:gd name="connsiteX2306" fmla="*/ 10518369 w 12191990"/>
              <a:gd name="connsiteY2306" fmla="*/ 3471166 h 4805312"/>
              <a:gd name="connsiteX2307" fmla="*/ 10509076 w 12191990"/>
              <a:gd name="connsiteY2307" fmla="*/ 3471456 h 4805312"/>
              <a:gd name="connsiteX2308" fmla="*/ 10490779 w 12191990"/>
              <a:gd name="connsiteY2308" fmla="*/ 3467396 h 4805312"/>
              <a:gd name="connsiteX2309" fmla="*/ 10485843 w 12191990"/>
              <a:gd name="connsiteY2309" fmla="*/ 3464785 h 4805312"/>
              <a:gd name="connsiteX2310" fmla="*/ 10480325 w 12191990"/>
              <a:gd name="connsiteY2310" fmla="*/ 3460144 h 4805312"/>
              <a:gd name="connsiteX2311" fmla="*/ 10476839 w 12191990"/>
              <a:gd name="connsiteY2311" fmla="*/ 3455503 h 4805312"/>
              <a:gd name="connsiteX2312" fmla="*/ 10472773 w 12191990"/>
              <a:gd name="connsiteY2312" fmla="*/ 3442741 h 4805312"/>
              <a:gd name="connsiteX2313" fmla="*/ 10469869 w 12191990"/>
              <a:gd name="connsiteY2313" fmla="*/ 3434909 h 4805312"/>
              <a:gd name="connsiteX2314" fmla="*/ 10469869 w 12191990"/>
              <a:gd name="connsiteY2314" fmla="*/ 3431428 h 4805312"/>
              <a:gd name="connsiteX2315" fmla="*/ 10473354 w 12191990"/>
              <a:gd name="connsiteY2315" fmla="*/ 3424467 h 4805312"/>
              <a:gd name="connsiteX2316" fmla="*/ 10481195 w 12191990"/>
              <a:gd name="connsiteY2316" fmla="*/ 3414025 h 4805312"/>
              <a:gd name="connsiteX2317" fmla="*/ 10483228 w 12191990"/>
              <a:gd name="connsiteY2317" fmla="*/ 3409964 h 4805312"/>
              <a:gd name="connsiteX2318" fmla="*/ 10486713 w 12191990"/>
              <a:gd name="connsiteY2318" fmla="*/ 3408514 h 4805312"/>
              <a:gd name="connsiteX2319" fmla="*/ 10493393 w 12191990"/>
              <a:gd name="connsiteY2319" fmla="*/ 3406483 h 4805312"/>
              <a:gd name="connsiteX2320" fmla="*/ 10495717 w 12191990"/>
              <a:gd name="connsiteY2320" fmla="*/ 3405324 h 4805312"/>
              <a:gd name="connsiteX2321" fmla="*/ 10505010 w 12191990"/>
              <a:gd name="connsiteY2321" fmla="*/ 3404163 h 4805312"/>
              <a:gd name="connsiteX2322" fmla="*/ 10507044 w 12191990"/>
              <a:gd name="connsiteY2322" fmla="*/ 3403583 h 4805312"/>
              <a:gd name="connsiteX2323" fmla="*/ 7123345 w 12191990"/>
              <a:gd name="connsiteY2323" fmla="*/ 3399832 h 4805312"/>
              <a:gd name="connsiteX2324" fmla="*/ 7129589 w 12191990"/>
              <a:gd name="connsiteY2324" fmla="*/ 3403297 h 4805312"/>
              <a:gd name="connsiteX2325" fmla="*/ 7138477 w 12191990"/>
              <a:gd name="connsiteY2325" fmla="*/ 3406846 h 4805312"/>
              <a:gd name="connsiteX2326" fmla="*/ 7138476 w 12191990"/>
              <a:gd name="connsiteY2326" fmla="*/ 3410520 h 4805312"/>
              <a:gd name="connsiteX2327" fmla="*/ 7125143 w 12191990"/>
              <a:gd name="connsiteY2327" fmla="*/ 3401631 h 4805312"/>
              <a:gd name="connsiteX2328" fmla="*/ 149620 w 12191990"/>
              <a:gd name="connsiteY2328" fmla="*/ 3397880 h 4805312"/>
              <a:gd name="connsiteX2329" fmla="*/ 149940 w 12191990"/>
              <a:gd name="connsiteY2329" fmla="*/ 3398141 h 4805312"/>
              <a:gd name="connsiteX2330" fmla="*/ 149652 w 12191990"/>
              <a:gd name="connsiteY2330" fmla="*/ 3398240 h 4805312"/>
              <a:gd name="connsiteX2331" fmla="*/ 7115043 w 12191990"/>
              <a:gd name="connsiteY2331" fmla="*/ 3394358 h 4805312"/>
              <a:gd name="connsiteX2332" fmla="*/ 7120699 w 12191990"/>
              <a:gd name="connsiteY2332" fmla="*/ 3397187 h 4805312"/>
              <a:gd name="connsiteX2333" fmla="*/ 7123345 w 12191990"/>
              <a:gd name="connsiteY2333" fmla="*/ 3399832 h 4805312"/>
              <a:gd name="connsiteX2334" fmla="*/ 7115698 w 12191990"/>
              <a:gd name="connsiteY2334" fmla="*/ 3395589 h 4805312"/>
              <a:gd name="connsiteX2335" fmla="*/ 8520189 w 12191990"/>
              <a:gd name="connsiteY2335" fmla="*/ 3391298 h 4805312"/>
              <a:gd name="connsiteX2336" fmla="*/ 8524083 w 12191990"/>
              <a:gd name="connsiteY2336" fmla="*/ 3391489 h 4805312"/>
              <a:gd name="connsiteX2337" fmla="*/ 8519863 w 12191990"/>
              <a:gd name="connsiteY2337" fmla="*/ 3391606 h 4805312"/>
              <a:gd name="connsiteX2338" fmla="*/ 7102921 w 12191990"/>
              <a:gd name="connsiteY2338" fmla="*/ 3388297 h 4805312"/>
              <a:gd name="connsiteX2339" fmla="*/ 7111811 w 12191990"/>
              <a:gd name="connsiteY2339" fmla="*/ 3388297 h 4805312"/>
              <a:gd name="connsiteX2340" fmla="*/ 7115043 w 12191990"/>
              <a:gd name="connsiteY2340" fmla="*/ 3394358 h 4805312"/>
              <a:gd name="connsiteX2341" fmla="*/ 7111809 w 12191990"/>
              <a:gd name="connsiteY2341" fmla="*/ 3392742 h 4805312"/>
              <a:gd name="connsiteX2342" fmla="*/ 7107366 w 12191990"/>
              <a:gd name="connsiteY2342" fmla="*/ 3392742 h 4805312"/>
              <a:gd name="connsiteX2343" fmla="*/ 7102921 w 12191990"/>
              <a:gd name="connsiteY2343" fmla="*/ 3388297 h 4805312"/>
              <a:gd name="connsiteX2344" fmla="*/ 11273033 w 12191990"/>
              <a:gd name="connsiteY2344" fmla="*/ 3379538 h 4805312"/>
              <a:gd name="connsiteX2345" fmla="*/ 11275756 w 12191990"/>
              <a:gd name="connsiteY2345" fmla="*/ 3380316 h 4805312"/>
              <a:gd name="connsiteX2346" fmla="*/ 11288207 w 12191990"/>
              <a:gd name="connsiteY2346" fmla="*/ 3381870 h 4805312"/>
              <a:gd name="connsiteX2347" fmla="*/ 11291320 w 12191990"/>
              <a:gd name="connsiteY2347" fmla="*/ 3383425 h 4805312"/>
              <a:gd name="connsiteX2348" fmla="*/ 11300270 w 12191990"/>
              <a:gd name="connsiteY2348" fmla="*/ 3386144 h 4805312"/>
              <a:gd name="connsiteX2349" fmla="*/ 11304939 w 12191990"/>
              <a:gd name="connsiteY2349" fmla="*/ 3388087 h 4805312"/>
              <a:gd name="connsiteX2350" fmla="*/ 11307662 w 12191990"/>
              <a:gd name="connsiteY2350" fmla="*/ 3393528 h 4805312"/>
              <a:gd name="connsiteX2351" fmla="*/ 11318168 w 12191990"/>
              <a:gd name="connsiteY2351" fmla="*/ 3407518 h 4805312"/>
              <a:gd name="connsiteX2352" fmla="*/ 11322837 w 12191990"/>
              <a:gd name="connsiteY2352" fmla="*/ 3416844 h 4805312"/>
              <a:gd name="connsiteX2353" fmla="*/ 11322837 w 12191990"/>
              <a:gd name="connsiteY2353" fmla="*/ 3421507 h 4805312"/>
              <a:gd name="connsiteX2354" fmla="*/ 11318946 w 12191990"/>
              <a:gd name="connsiteY2354" fmla="*/ 3431999 h 4805312"/>
              <a:gd name="connsiteX2355" fmla="*/ 11313499 w 12191990"/>
              <a:gd name="connsiteY2355" fmla="*/ 3449098 h 4805312"/>
              <a:gd name="connsiteX2356" fmla="*/ 11308829 w 12191990"/>
              <a:gd name="connsiteY2356" fmla="*/ 3455315 h 4805312"/>
              <a:gd name="connsiteX2357" fmla="*/ 11301437 w 12191990"/>
              <a:gd name="connsiteY2357" fmla="*/ 3461533 h 4805312"/>
              <a:gd name="connsiteX2358" fmla="*/ 11294822 w 12191990"/>
              <a:gd name="connsiteY2358" fmla="*/ 3465031 h 4805312"/>
              <a:gd name="connsiteX2359" fmla="*/ 11270309 w 12191990"/>
              <a:gd name="connsiteY2359" fmla="*/ 3470471 h 4805312"/>
              <a:gd name="connsiteX2360" fmla="*/ 11257857 w 12191990"/>
              <a:gd name="connsiteY2360" fmla="*/ 3470082 h 4805312"/>
              <a:gd name="connsiteX2361" fmla="*/ 11238402 w 12191990"/>
              <a:gd name="connsiteY2361" fmla="*/ 3454927 h 4805312"/>
              <a:gd name="connsiteX2362" fmla="*/ 11237235 w 12191990"/>
              <a:gd name="connsiteY2362" fmla="*/ 3445600 h 4805312"/>
              <a:gd name="connsiteX2363" fmla="*/ 11236847 w 12191990"/>
              <a:gd name="connsiteY2363" fmla="*/ 3441715 h 4805312"/>
              <a:gd name="connsiteX2364" fmla="*/ 11234901 w 12191990"/>
              <a:gd name="connsiteY2364" fmla="*/ 3431223 h 4805312"/>
              <a:gd name="connsiteX2365" fmla="*/ 11233733 w 12191990"/>
              <a:gd name="connsiteY2365" fmla="*/ 3426170 h 4805312"/>
              <a:gd name="connsiteX2366" fmla="*/ 11234123 w 12191990"/>
              <a:gd name="connsiteY2366" fmla="*/ 3419563 h 4805312"/>
              <a:gd name="connsiteX2367" fmla="*/ 11236847 w 12191990"/>
              <a:gd name="connsiteY2367" fmla="*/ 3412958 h 4805312"/>
              <a:gd name="connsiteX2368" fmla="*/ 11245407 w 12191990"/>
              <a:gd name="connsiteY2368" fmla="*/ 3397025 h 4805312"/>
              <a:gd name="connsiteX2369" fmla="*/ 11273033 w 12191990"/>
              <a:gd name="connsiteY2369" fmla="*/ 3379538 h 4805312"/>
              <a:gd name="connsiteX2370" fmla="*/ 529866 w 12191990"/>
              <a:gd name="connsiteY2370" fmla="*/ 3377706 h 4805312"/>
              <a:gd name="connsiteX2371" fmla="*/ 538379 w 12191990"/>
              <a:gd name="connsiteY2371" fmla="*/ 3382118 h 4805312"/>
              <a:gd name="connsiteX2372" fmla="*/ 546613 w 12191990"/>
              <a:gd name="connsiteY2372" fmla="*/ 3386436 h 4805312"/>
              <a:gd name="connsiteX2373" fmla="*/ 554741 w 12191990"/>
              <a:gd name="connsiteY2373" fmla="*/ 3402951 h 4805312"/>
              <a:gd name="connsiteX2374" fmla="*/ 552487 w 12191990"/>
              <a:gd name="connsiteY2374" fmla="*/ 3409595 h 4805312"/>
              <a:gd name="connsiteX2375" fmla="*/ 551483 w 12191990"/>
              <a:gd name="connsiteY2375" fmla="*/ 3412331 h 4805312"/>
              <a:gd name="connsiteX2376" fmla="*/ 549370 w 12191990"/>
              <a:gd name="connsiteY2376" fmla="*/ 3420012 h 4805312"/>
              <a:gd name="connsiteX2377" fmla="*/ 548507 w 12191990"/>
              <a:gd name="connsiteY2377" fmla="*/ 3423785 h 4805312"/>
              <a:gd name="connsiteX2378" fmla="*/ 546095 w 12191990"/>
              <a:gd name="connsiteY2378" fmla="*/ 3428094 h 4805312"/>
              <a:gd name="connsiteX2379" fmla="*/ 542114 w 12191990"/>
              <a:gd name="connsiteY2379" fmla="*/ 3431643 h 4805312"/>
              <a:gd name="connsiteX2380" fmla="*/ 531175 w 12191990"/>
              <a:gd name="connsiteY2380" fmla="*/ 3439555 h 4805312"/>
              <a:gd name="connsiteX2381" fmla="*/ 506924 w 12191990"/>
              <a:gd name="connsiteY2381" fmla="*/ 3442297 h 4805312"/>
              <a:gd name="connsiteX2382" fmla="*/ 505347 w 12191990"/>
              <a:gd name="connsiteY2382" fmla="*/ 3440888 h 4805312"/>
              <a:gd name="connsiteX2383" fmla="*/ 497494 w 12191990"/>
              <a:gd name="connsiteY2383" fmla="*/ 3435788 h 4805312"/>
              <a:gd name="connsiteX2384" fmla="*/ 495910 w 12191990"/>
              <a:gd name="connsiteY2384" fmla="*/ 3433729 h 4805312"/>
              <a:gd name="connsiteX2385" fmla="*/ 490785 w 12191990"/>
              <a:gd name="connsiteY2385" fmla="*/ 3428988 h 4805312"/>
              <a:gd name="connsiteX2386" fmla="*/ 488282 w 12191990"/>
              <a:gd name="connsiteY2386" fmla="*/ 3426161 h 4805312"/>
              <a:gd name="connsiteX2387" fmla="*/ 488226 w 12191990"/>
              <a:gd name="connsiteY2387" fmla="*/ 3421621 h 4805312"/>
              <a:gd name="connsiteX2388" fmla="*/ 485729 w 12191990"/>
              <a:gd name="connsiteY2388" fmla="*/ 3408803 h 4805312"/>
              <a:gd name="connsiteX2389" fmla="*/ 485633 w 12191990"/>
              <a:gd name="connsiteY2389" fmla="*/ 3401019 h 4805312"/>
              <a:gd name="connsiteX2390" fmla="*/ 487151 w 12191990"/>
              <a:gd name="connsiteY2390" fmla="*/ 3397887 h 4805312"/>
              <a:gd name="connsiteX2391" fmla="*/ 493183 w 12191990"/>
              <a:gd name="connsiteY2391" fmla="*/ 3392109 h 4805312"/>
              <a:gd name="connsiteX2392" fmla="*/ 502412 w 12191990"/>
              <a:gd name="connsiteY2392" fmla="*/ 3382401 h 4805312"/>
              <a:gd name="connsiteX2393" fmla="*/ 507573 w 12191990"/>
              <a:gd name="connsiteY2393" fmla="*/ 3379746 h 4805312"/>
              <a:gd name="connsiteX2394" fmla="*/ 514563 w 12191990"/>
              <a:gd name="connsiteY2394" fmla="*/ 3377979 h 4805312"/>
              <a:gd name="connsiteX2395" fmla="*/ 520144 w 12191990"/>
              <a:gd name="connsiteY2395" fmla="*/ 3377786 h 4805312"/>
              <a:gd name="connsiteX2396" fmla="*/ 529866 w 12191990"/>
              <a:gd name="connsiteY2396" fmla="*/ 3377706 h 4805312"/>
              <a:gd name="connsiteX2397" fmla="*/ 633024 w 12191990"/>
              <a:gd name="connsiteY2397" fmla="*/ 3364220 h 4805312"/>
              <a:gd name="connsiteX2398" fmla="*/ 631429 w 12191990"/>
              <a:gd name="connsiteY2398" fmla="*/ 3366074 h 4805312"/>
              <a:gd name="connsiteX2399" fmla="*/ 629098 w 12191990"/>
              <a:gd name="connsiteY2399" fmla="*/ 3364514 h 4805312"/>
              <a:gd name="connsiteX2400" fmla="*/ 631061 w 12191990"/>
              <a:gd name="connsiteY2400" fmla="*/ 3364366 h 4805312"/>
              <a:gd name="connsiteX2401" fmla="*/ 633024 w 12191990"/>
              <a:gd name="connsiteY2401" fmla="*/ 3364220 h 4805312"/>
              <a:gd name="connsiteX2402" fmla="*/ 11391064 w 12191990"/>
              <a:gd name="connsiteY2402" fmla="*/ 3361851 h 4805312"/>
              <a:gd name="connsiteX2403" fmla="*/ 11391282 w 12191990"/>
              <a:gd name="connsiteY2403" fmla="*/ 3362215 h 4805312"/>
              <a:gd name="connsiteX2404" fmla="*/ 11390811 w 12191990"/>
              <a:gd name="connsiteY2404" fmla="*/ 3362104 h 4805312"/>
              <a:gd name="connsiteX2405" fmla="*/ 287357 w 12191990"/>
              <a:gd name="connsiteY2405" fmla="*/ 3340686 h 4805312"/>
              <a:gd name="connsiteX2406" fmla="*/ 295869 w 12191990"/>
              <a:gd name="connsiteY2406" fmla="*/ 3345097 h 4805312"/>
              <a:gd name="connsiteX2407" fmla="*/ 304104 w 12191990"/>
              <a:gd name="connsiteY2407" fmla="*/ 3349415 h 4805312"/>
              <a:gd name="connsiteX2408" fmla="*/ 312231 w 12191990"/>
              <a:gd name="connsiteY2408" fmla="*/ 3365930 h 4805312"/>
              <a:gd name="connsiteX2409" fmla="*/ 309976 w 12191990"/>
              <a:gd name="connsiteY2409" fmla="*/ 3372575 h 4805312"/>
              <a:gd name="connsiteX2410" fmla="*/ 308972 w 12191990"/>
              <a:gd name="connsiteY2410" fmla="*/ 3375311 h 4805312"/>
              <a:gd name="connsiteX2411" fmla="*/ 306860 w 12191990"/>
              <a:gd name="connsiteY2411" fmla="*/ 3382991 h 4805312"/>
              <a:gd name="connsiteX2412" fmla="*/ 305997 w 12191990"/>
              <a:gd name="connsiteY2412" fmla="*/ 3386764 h 4805312"/>
              <a:gd name="connsiteX2413" fmla="*/ 303585 w 12191990"/>
              <a:gd name="connsiteY2413" fmla="*/ 3391073 h 4805312"/>
              <a:gd name="connsiteX2414" fmla="*/ 299603 w 12191990"/>
              <a:gd name="connsiteY2414" fmla="*/ 3394622 h 4805312"/>
              <a:gd name="connsiteX2415" fmla="*/ 288663 w 12191990"/>
              <a:gd name="connsiteY2415" fmla="*/ 3402534 h 4805312"/>
              <a:gd name="connsiteX2416" fmla="*/ 264414 w 12191990"/>
              <a:gd name="connsiteY2416" fmla="*/ 3405276 h 4805312"/>
              <a:gd name="connsiteX2417" fmla="*/ 262838 w 12191990"/>
              <a:gd name="connsiteY2417" fmla="*/ 3403867 h 4805312"/>
              <a:gd name="connsiteX2418" fmla="*/ 254984 w 12191990"/>
              <a:gd name="connsiteY2418" fmla="*/ 3398768 h 4805312"/>
              <a:gd name="connsiteX2419" fmla="*/ 253399 w 12191990"/>
              <a:gd name="connsiteY2419" fmla="*/ 3396709 h 4805312"/>
              <a:gd name="connsiteX2420" fmla="*/ 248275 w 12191990"/>
              <a:gd name="connsiteY2420" fmla="*/ 3391967 h 4805312"/>
              <a:gd name="connsiteX2421" fmla="*/ 245773 w 12191990"/>
              <a:gd name="connsiteY2421" fmla="*/ 3389141 h 4805312"/>
              <a:gd name="connsiteX2422" fmla="*/ 245716 w 12191990"/>
              <a:gd name="connsiteY2422" fmla="*/ 3384600 h 4805312"/>
              <a:gd name="connsiteX2423" fmla="*/ 243220 w 12191990"/>
              <a:gd name="connsiteY2423" fmla="*/ 3371782 h 4805312"/>
              <a:gd name="connsiteX2424" fmla="*/ 243122 w 12191990"/>
              <a:gd name="connsiteY2424" fmla="*/ 3363998 h 4805312"/>
              <a:gd name="connsiteX2425" fmla="*/ 244641 w 12191990"/>
              <a:gd name="connsiteY2425" fmla="*/ 3360866 h 4805312"/>
              <a:gd name="connsiteX2426" fmla="*/ 250673 w 12191990"/>
              <a:gd name="connsiteY2426" fmla="*/ 3355088 h 4805312"/>
              <a:gd name="connsiteX2427" fmla="*/ 259902 w 12191990"/>
              <a:gd name="connsiteY2427" fmla="*/ 3345380 h 4805312"/>
              <a:gd name="connsiteX2428" fmla="*/ 265063 w 12191990"/>
              <a:gd name="connsiteY2428" fmla="*/ 3342726 h 4805312"/>
              <a:gd name="connsiteX2429" fmla="*/ 272053 w 12191990"/>
              <a:gd name="connsiteY2429" fmla="*/ 3340959 h 4805312"/>
              <a:gd name="connsiteX2430" fmla="*/ 277635 w 12191990"/>
              <a:gd name="connsiteY2430" fmla="*/ 3340765 h 4805312"/>
              <a:gd name="connsiteX2431" fmla="*/ 287357 w 12191990"/>
              <a:gd name="connsiteY2431" fmla="*/ 3340686 h 4805312"/>
              <a:gd name="connsiteX2432" fmla="*/ 7014033 w 12191990"/>
              <a:gd name="connsiteY2432" fmla="*/ 3321630 h 4805312"/>
              <a:gd name="connsiteX2433" fmla="*/ 7022668 w 12191990"/>
              <a:gd name="connsiteY2433" fmla="*/ 3327117 h 4805312"/>
              <a:gd name="connsiteX2434" fmla="*/ 7022365 w 12191990"/>
              <a:gd name="connsiteY2434" fmla="*/ 3327186 h 4805312"/>
              <a:gd name="connsiteX2435" fmla="*/ 7014033 w 12191990"/>
              <a:gd name="connsiteY2435" fmla="*/ 3321630 h 4805312"/>
              <a:gd name="connsiteX2436" fmla="*/ 5530390 w 12191990"/>
              <a:gd name="connsiteY2436" fmla="*/ 3302490 h 4805312"/>
              <a:gd name="connsiteX2437" fmla="*/ 5529929 w 12191990"/>
              <a:gd name="connsiteY2437" fmla="*/ 3303391 h 4805312"/>
              <a:gd name="connsiteX2438" fmla="*/ 5525848 w 12191990"/>
              <a:gd name="connsiteY2438" fmla="*/ 3304715 h 4805312"/>
              <a:gd name="connsiteX2439" fmla="*/ 11467681 w 12191990"/>
              <a:gd name="connsiteY2439" fmla="*/ 3299980 h 4805312"/>
              <a:gd name="connsiteX2440" fmla="*/ 11470769 w 12191990"/>
              <a:gd name="connsiteY2440" fmla="*/ 3301086 h 4805312"/>
              <a:gd name="connsiteX2441" fmla="*/ 11477565 w 12191990"/>
              <a:gd name="connsiteY2441" fmla="*/ 3307055 h 4805312"/>
              <a:gd name="connsiteX2442" fmla="*/ 11486626 w 12191990"/>
              <a:gd name="connsiteY2442" fmla="*/ 3309113 h 4805312"/>
              <a:gd name="connsiteX2443" fmla="*/ 11491980 w 12191990"/>
              <a:gd name="connsiteY2443" fmla="*/ 3310759 h 4805312"/>
              <a:gd name="connsiteX2444" fmla="*/ 11504541 w 12191990"/>
              <a:gd name="connsiteY2444" fmla="*/ 3316729 h 4805312"/>
              <a:gd name="connsiteX2445" fmla="*/ 11506601 w 12191990"/>
              <a:gd name="connsiteY2445" fmla="*/ 3318375 h 4805312"/>
              <a:gd name="connsiteX2446" fmla="*/ 11517514 w 12191990"/>
              <a:gd name="connsiteY2446" fmla="*/ 3344926 h 4805312"/>
              <a:gd name="connsiteX2447" fmla="*/ 11517720 w 12191990"/>
              <a:gd name="connsiteY2447" fmla="*/ 3349865 h 4805312"/>
              <a:gd name="connsiteX2448" fmla="*/ 11514837 w 12191990"/>
              <a:gd name="connsiteY2448" fmla="*/ 3361803 h 4805312"/>
              <a:gd name="connsiteX2449" fmla="*/ 11513190 w 12191990"/>
              <a:gd name="connsiteY2449" fmla="*/ 3372095 h 4805312"/>
              <a:gd name="connsiteX2450" fmla="*/ 11511543 w 12191990"/>
              <a:gd name="connsiteY2450" fmla="*/ 3375388 h 4805312"/>
              <a:gd name="connsiteX2451" fmla="*/ 11499393 w 12191990"/>
              <a:gd name="connsiteY2451" fmla="*/ 3389795 h 4805312"/>
              <a:gd name="connsiteX2452" fmla="*/ 11498157 w 12191990"/>
              <a:gd name="connsiteY2452" fmla="*/ 3392059 h 4805312"/>
              <a:gd name="connsiteX2453" fmla="*/ 11506806 w 12191990"/>
              <a:gd name="connsiteY2453" fmla="*/ 3403379 h 4805312"/>
              <a:gd name="connsiteX2454" fmla="*/ 11518338 w 12191990"/>
              <a:gd name="connsiteY2454" fmla="*/ 3410171 h 4805312"/>
              <a:gd name="connsiteX2455" fmla="*/ 11530488 w 12191990"/>
              <a:gd name="connsiteY2455" fmla="*/ 3424167 h 4805312"/>
              <a:gd name="connsiteX2456" fmla="*/ 11530282 w 12191990"/>
              <a:gd name="connsiteY2456" fmla="*/ 3427255 h 4805312"/>
              <a:gd name="connsiteX2457" fmla="*/ 11531106 w 12191990"/>
              <a:gd name="connsiteY2457" fmla="*/ 3434870 h 4805312"/>
              <a:gd name="connsiteX2458" fmla="*/ 11531723 w 12191990"/>
              <a:gd name="connsiteY2458" fmla="*/ 3443925 h 4805312"/>
              <a:gd name="connsiteX2459" fmla="*/ 11529046 w 12191990"/>
              <a:gd name="connsiteY2459" fmla="*/ 3450307 h 4805312"/>
              <a:gd name="connsiteX2460" fmla="*/ 11523486 w 12191990"/>
              <a:gd name="connsiteY2460" fmla="*/ 3468830 h 4805312"/>
              <a:gd name="connsiteX2461" fmla="*/ 11514425 w 12191990"/>
              <a:gd name="connsiteY2461" fmla="*/ 3479738 h 4805312"/>
              <a:gd name="connsiteX2462" fmla="*/ 11512366 w 12191990"/>
              <a:gd name="connsiteY2462" fmla="*/ 3481180 h 4805312"/>
              <a:gd name="connsiteX2463" fmla="*/ 11501658 w 12191990"/>
              <a:gd name="connsiteY2463" fmla="*/ 3486119 h 4805312"/>
              <a:gd name="connsiteX2464" fmla="*/ 11497951 w 12191990"/>
              <a:gd name="connsiteY2464" fmla="*/ 3487971 h 4805312"/>
              <a:gd name="connsiteX2465" fmla="*/ 11482301 w 12191990"/>
              <a:gd name="connsiteY2465" fmla="*/ 3486942 h 4805312"/>
              <a:gd name="connsiteX2466" fmla="*/ 11469739 w 12191990"/>
              <a:gd name="connsiteY2466" fmla="*/ 3483649 h 4805312"/>
              <a:gd name="connsiteX2467" fmla="*/ 11465621 w 12191990"/>
              <a:gd name="connsiteY2467" fmla="*/ 3484267 h 4805312"/>
              <a:gd name="connsiteX2468" fmla="*/ 11463562 w 12191990"/>
              <a:gd name="connsiteY2468" fmla="*/ 3486942 h 4805312"/>
              <a:gd name="connsiteX2469" fmla="*/ 11460267 w 12191990"/>
              <a:gd name="connsiteY2469" fmla="*/ 3487765 h 4805312"/>
              <a:gd name="connsiteX2470" fmla="*/ 11460061 w 12191990"/>
              <a:gd name="connsiteY2470" fmla="*/ 3484061 h 4805312"/>
              <a:gd name="connsiteX2471" fmla="*/ 11461090 w 12191990"/>
              <a:gd name="connsiteY2471" fmla="*/ 3482415 h 4805312"/>
              <a:gd name="connsiteX2472" fmla="*/ 11457590 w 12191990"/>
              <a:gd name="connsiteY2472" fmla="*/ 3473976 h 4805312"/>
              <a:gd name="connsiteX2473" fmla="*/ 11454707 w 12191990"/>
              <a:gd name="connsiteY2473" fmla="*/ 3473564 h 4805312"/>
              <a:gd name="connsiteX2474" fmla="*/ 11451206 w 12191990"/>
              <a:gd name="connsiteY2474" fmla="*/ 3471300 h 4805312"/>
              <a:gd name="connsiteX2475" fmla="*/ 11452854 w 12191990"/>
              <a:gd name="connsiteY2475" fmla="*/ 3468007 h 4805312"/>
              <a:gd name="connsiteX2476" fmla="*/ 11452648 w 12191990"/>
              <a:gd name="connsiteY2476" fmla="*/ 3463068 h 4805312"/>
              <a:gd name="connsiteX2477" fmla="*/ 11447293 w 12191990"/>
              <a:gd name="connsiteY2477" fmla="*/ 3453805 h 4805312"/>
              <a:gd name="connsiteX2478" fmla="*/ 11442970 w 12191990"/>
              <a:gd name="connsiteY2478" fmla="*/ 3449689 h 4805312"/>
              <a:gd name="connsiteX2479" fmla="*/ 11440704 w 12191990"/>
              <a:gd name="connsiteY2479" fmla="*/ 3448454 h 4805312"/>
              <a:gd name="connsiteX2480" fmla="*/ 11441939 w 12191990"/>
              <a:gd name="connsiteY2480" fmla="*/ 3446190 h 4805312"/>
              <a:gd name="connsiteX2481" fmla="*/ 11446058 w 12191990"/>
              <a:gd name="connsiteY2481" fmla="*/ 3441662 h 4805312"/>
              <a:gd name="connsiteX2482" fmla="*/ 11446058 w 12191990"/>
              <a:gd name="connsiteY2482" fmla="*/ 3430342 h 4805312"/>
              <a:gd name="connsiteX2483" fmla="*/ 11441528 w 12191990"/>
              <a:gd name="connsiteY2483" fmla="*/ 3418610 h 4805312"/>
              <a:gd name="connsiteX2484" fmla="*/ 11445646 w 12191990"/>
              <a:gd name="connsiteY2484" fmla="*/ 3415935 h 4805312"/>
              <a:gd name="connsiteX2485" fmla="*/ 11449971 w 12191990"/>
              <a:gd name="connsiteY2485" fmla="*/ 3419434 h 4805312"/>
              <a:gd name="connsiteX2486" fmla="*/ 11455531 w 12191990"/>
              <a:gd name="connsiteY2486" fmla="*/ 3420668 h 4805312"/>
              <a:gd name="connsiteX2487" fmla="*/ 11454501 w 12191990"/>
              <a:gd name="connsiteY2487" fmla="*/ 3414288 h 4805312"/>
              <a:gd name="connsiteX2488" fmla="*/ 11451618 w 12191990"/>
              <a:gd name="connsiteY2488" fmla="*/ 3411612 h 4805312"/>
              <a:gd name="connsiteX2489" fmla="*/ 11451000 w 12191990"/>
              <a:gd name="connsiteY2489" fmla="*/ 3407908 h 4805312"/>
              <a:gd name="connsiteX2490" fmla="*/ 11454501 w 12191990"/>
              <a:gd name="connsiteY2490" fmla="*/ 3408318 h 4805312"/>
              <a:gd name="connsiteX2491" fmla="*/ 11458208 w 12191990"/>
              <a:gd name="connsiteY2491" fmla="*/ 3410789 h 4805312"/>
              <a:gd name="connsiteX2492" fmla="*/ 11463562 w 12191990"/>
              <a:gd name="connsiteY2492" fmla="*/ 3410171 h 4805312"/>
              <a:gd name="connsiteX2493" fmla="*/ 11463562 w 12191990"/>
              <a:gd name="connsiteY2493" fmla="*/ 3405643 h 4805312"/>
              <a:gd name="connsiteX2494" fmla="*/ 11443176 w 12191990"/>
              <a:gd name="connsiteY2494" fmla="*/ 3399675 h 4805312"/>
              <a:gd name="connsiteX2495" fmla="*/ 11438233 w 12191990"/>
              <a:gd name="connsiteY2495" fmla="*/ 3397822 h 4805312"/>
              <a:gd name="connsiteX2496" fmla="*/ 11429790 w 12191990"/>
              <a:gd name="connsiteY2496" fmla="*/ 3387119 h 4805312"/>
              <a:gd name="connsiteX2497" fmla="*/ 11426701 w 12191990"/>
              <a:gd name="connsiteY2497" fmla="*/ 3383415 h 4805312"/>
              <a:gd name="connsiteX2498" fmla="*/ 11423200 w 12191990"/>
              <a:gd name="connsiteY2498" fmla="*/ 3369830 h 4805312"/>
              <a:gd name="connsiteX2499" fmla="*/ 11422788 w 12191990"/>
              <a:gd name="connsiteY2499" fmla="*/ 3360157 h 4805312"/>
              <a:gd name="connsiteX2500" fmla="*/ 11418876 w 12191990"/>
              <a:gd name="connsiteY2500" fmla="*/ 3353159 h 4805312"/>
              <a:gd name="connsiteX2501" fmla="*/ 11418258 w 12191990"/>
              <a:gd name="connsiteY2501" fmla="*/ 3353159 h 4805312"/>
              <a:gd name="connsiteX2502" fmla="*/ 11414346 w 12191990"/>
              <a:gd name="connsiteY2502" fmla="*/ 3350689 h 4805312"/>
              <a:gd name="connsiteX2503" fmla="*/ 11417228 w 12191990"/>
              <a:gd name="connsiteY2503" fmla="*/ 3348425 h 4805312"/>
              <a:gd name="connsiteX2504" fmla="*/ 11425260 w 12191990"/>
              <a:gd name="connsiteY2504" fmla="*/ 3332577 h 4805312"/>
              <a:gd name="connsiteX2505" fmla="*/ 11427730 w 12191990"/>
              <a:gd name="connsiteY2505" fmla="*/ 3327637 h 4805312"/>
              <a:gd name="connsiteX2506" fmla="*/ 11431437 w 12191990"/>
              <a:gd name="connsiteY2506" fmla="*/ 3325990 h 4805312"/>
              <a:gd name="connsiteX2507" fmla="*/ 11433291 w 12191990"/>
              <a:gd name="connsiteY2507" fmla="*/ 3322079 h 4805312"/>
              <a:gd name="connsiteX2508" fmla="*/ 11432370 w 12191990"/>
              <a:gd name="connsiteY2508" fmla="*/ 3320773 h 4805312"/>
              <a:gd name="connsiteX2509" fmla="*/ 11448465 w 12191990"/>
              <a:gd name="connsiteY2509" fmla="*/ 3304766 h 4805312"/>
              <a:gd name="connsiteX2510" fmla="*/ 11448118 w 12191990"/>
              <a:gd name="connsiteY2510" fmla="*/ 3307878 h 4805312"/>
              <a:gd name="connsiteX2511" fmla="*/ 11449559 w 12191990"/>
              <a:gd name="connsiteY2511" fmla="*/ 3311377 h 4805312"/>
              <a:gd name="connsiteX2512" fmla="*/ 11453266 w 12191990"/>
              <a:gd name="connsiteY2512" fmla="*/ 3309937 h 4805312"/>
              <a:gd name="connsiteX2513" fmla="*/ 11454501 w 12191990"/>
              <a:gd name="connsiteY2513" fmla="*/ 3307261 h 4805312"/>
              <a:gd name="connsiteX2514" fmla="*/ 11460679 w 12191990"/>
              <a:gd name="connsiteY2514" fmla="*/ 3306232 h 4805312"/>
              <a:gd name="connsiteX2515" fmla="*/ 11463356 w 12191990"/>
              <a:gd name="connsiteY2515" fmla="*/ 3308084 h 4805312"/>
              <a:gd name="connsiteX2516" fmla="*/ 11465209 w 12191990"/>
              <a:gd name="connsiteY2516" fmla="*/ 3305203 h 4805312"/>
              <a:gd name="connsiteX2517" fmla="*/ 11465827 w 12191990"/>
              <a:gd name="connsiteY2517" fmla="*/ 3302732 h 4805312"/>
              <a:gd name="connsiteX2518" fmla="*/ 11467681 w 12191990"/>
              <a:gd name="connsiteY2518" fmla="*/ 3299980 h 4805312"/>
              <a:gd name="connsiteX2519" fmla="*/ 1923452 w 12191990"/>
              <a:gd name="connsiteY2519" fmla="*/ 3273227 h 4805312"/>
              <a:gd name="connsiteX2520" fmla="*/ 1909140 w 12191990"/>
              <a:gd name="connsiteY2520" fmla="*/ 3278959 h 4805312"/>
              <a:gd name="connsiteX2521" fmla="*/ 1913717 w 12191990"/>
              <a:gd name="connsiteY2521" fmla="*/ 3283876 h 4805312"/>
              <a:gd name="connsiteX2522" fmla="*/ 1929045 w 12191990"/>
              <a:gd name="connsiteY2522" fmla="*/ 3278338 h 4805312"/>
              <a:gd name="connsiteX2523" fmla="*/ 101027 w 12191990"/>
              <a:gd name="connsiteY2523" fmla="*/ 3261614 h 4805312"/>
              <a:gd name="connsiteX2524" fmla="*/ 111076 w 12191990"/>
              <a:gd name="connsiteY2524" fmla="*/ 3261809 h 4805312"/>
              <a:gd name="connsiteX2525" fmla="*/ 114607 w 12191990"/>
              <a:gd name="connsiteY2525" fmla="*/ 3261768 h 4805312"/>
              <a:gd name="connsiteX2526" fmla="*/ 126224 w 12191990"/>
              <a:gd name="connsiteY2526" fmla="*/ 3268378 h 4805312"/>
              <a:gd name="connsiteX2527" fmla="*/ 134632 w 12191990"/>
              <a:gd name="connsiteY2527" fmla="*/ 3275577 h 4805312"/>
              <a:gd name="connsiteX2528" fmla="*/ 138018 w 12191990"/>
              <a:gd name="connsiteY2528" fmla="*/ 3276635 h 4805312"/>
              <a:gd name="connsiteX2529" fmla="*/ 140593 w 12191990"/>
              <a:gd name="connsiteY2529" fmla="*/ 3275349 h 4805312"/>
              <a:gd name="connsiteX2530" fmla="*/ 143427 w 12191990"/>
              <a:gd name="connsiteY2530" fmla="*/ 3275944 h 4805312"/>
              <a:gd name="connsiteX2531" fmla="*/ 142207 w 12191990"/>
              <a:gd name="connsiteY2531" fmla="*/ 3278861 h 4805312"/>
              <a:gd name="connsiteX2532" fmla="*/ 140803 w 12191990"/>
              <a:gd name="connsiteY2532" fmla="*/ 3279741 h 4805312"/>
              <a:gd name="connsiteX2533" fmla="*/ 140350 w 12191990"/>
              <a:gd name="connsiteY2533" fmla="*/ 3287514 h 4805312"/>
              <a:gd name="connsiteX2534" fmla="*/ 142408 w 12191990"/>
              <a:gd name="connsiteY2534" fmla="*/ 3288902 h 4805312"/>
              <a:gd name="connsiteX2535" fmla="*/ 144249 w 12191990"/>
              <a:gd name="connsiteY2535" fmla="*/ 3291941 h 4805312"/>
              <a:gd name="connsiteX2536" fmla="*/ 141760 w 12191990"/>
              <a:gd name="connsiteY2536" fmla="*/ 3293853 h 4805312"/>
              <a:gd name="connsiteX2537" fmla="*/ 140081 w 12191990"/>
              <a:gd name="connsiteY2537" fmla="*/ 3297717 h 4805312"/>
              <a:gd name="connsiteX2538" fmla="*/ 140742 w 12191990"/>
              <a:gd name="connsiteY2538" fmla="*/ 3306811 h 4805312"/>
              <a:gd name="connsiteX2539" fmla="*/ 142526 w 12191990"/>
              <a:gd name="connsiteY2539" fmla="*/ 3311576 h 4805312"/>
              <a:gd name="connsiteX2540" fmla="*/ 143804 w 12191990"/>
              <a:gd name="connsiteY2540" fmla="*/ 3313366 h 4805312"/>
              <a:gd name="connsiteX2541" fmla="*/ 142015 w 12191990"/>
              <a:gd name="connsiteY2541" fmla="*/ 3314642 h 4805312"/>
              <a:gd name="connsiteX2542" fmla="*/ 137171 w 12191990"/>
              <a:gd name="connsiteY2542" fmla="*/ 3316582 h 4805312"/>
              <a:gd name="connsiteX2543" fmla="*/ 132960 w 12191990"/>
              <a:gd name="connsiteY2543" fmla="*/ 3325263 h 4805312"/>
              <a:gd name="connsiteX2544" fmla="*/ 132071 w 12191990"/>
              <a:gd name="connsiteY2544" fmla="*/ 3335945 h 4805312"/>
              <a:gd name="connsiteX2545" fmla="*/ 127916 w 12191990"/>
              <a:gd name="connsiteY2545" fmla="*/ 3336464 h 4805312"/>
              <a:gd name="connsiteX2546" fmla="*/ 125902 w 12191990"/>
              <a:gd name="connsiteY2546" fmla="*/ 3332172 h 4805312"/>
              <a:gd name="connsiteX2547" fmla="*/ 122098 w 12191990"/>
              <a:gd name="connsiteY2547" fmla="*/ 3329157 h 4805312"/>
              <a:gd name="connsiteX2548" fmla="*/ 120513 w 12191990"/>
              <a:gd name="connsiteY2548" fmla="*/ 3334432 h 4805312"/>
              <a:gd name="connsiteX2549" fmla="*/ 121728 w 12191990"/>
              <a:gd name="connsiteY2549" fmla="*/ 3337557 h 4805312"/>
              <a:gd name="connsiteX2550" fmla="*/ 120826 w 12191990"/>
              <a:gd name="connsiteY2550" fmla="*/ 3340627 h 4805312"/>
              <a:gd name="connsiteX2551" fmla="*/ 118295 w 12191990"/>
              <a:gd name="connsiteY2551" fmla="*/ 3339010 h 4805312"/>
              <a:gd name="connsiteX2552" fmla="*/ 116370 w 12191990"/>
              <a:gd name="connsiteY2552" fmla="*/ 3335737 h 4805312"/>
              <a:gd name="connsiteX2553" fmla="*/ 112035 w 12191990"/>
              <a:gd name="connsiteY2553" fmla="*/ 3334219 h 4805312"/>
              <a:gd name="connsiteX2554" fmla="*/ 110351 w 12191990"/>
              <a:gd name="connsiteY2554" fmla="*/ 3337691 h 4805312"/>
              <a:gd name="connsiteX2555" fmla="*/ 123763 w 12191990"/>
              <a:gd name="connsiteY2555" fmla="*/ 3349851 h 4805312"/>
              <a:gd name="connsiteX2556" fmla="*/ 126863 w 12191990"/>
              <a:gd name="connsiteY2556" fmla="*/ 3353111 h 4805312"/>
              <a:gd name="connsiteX2557" fmla="*/ 129357 w 12191990"/>
              <a:gd name="connsiteY2557" fmla="*/ 3364458 h 4805312"/>
              <a:gd name="connsiteX2558" fmla="*/ 130347 w 12191990"/>
              <a:gd name="connsiteY2558" fmla="*/ 3368448 h 4805312"/>
              <a:gd name="connsiteX2559" fmla="*/ 127977 w 12191990"/>
              <a:gd name="connsiteY2559" fmla="*/ 3380167 h 4805312"/>
              <a:gd name="connsiteX2560" fmla="*/ 124695 w 12191990"/>
              <a:gd name="connsiteY2560" fmla="*/ 3387738 h 4805312"/>
              <a:gd name="connsiteX2561" fmla="*/ 125092 w 12191990"/>
              <a:gd name="connsiteY2561" fmla="*/ 3394560 h 4805312"/>
              <a:gd name="connsiteX2562" fmla="*/ 125566 w 12191990"/>
              <a:gd name="connsiteY2562" fmla="*/ 3394789 h 4805312"/>
              <a:gd name="connsiteX2563" fmla="*/ 127647 w 12191990"/>
              <a:gd name="connsiteY2563" fmla="*/ 3398139 h 4805312"/>
              <a:gd name="connsiteX2564" fmla="*/ 124594 w 12191990"/>
              <a:gd name="connsiteY2564" fmla="*/ 3398802 h 4805312"/>
              <a:gd name="connsiteX2565" fmla="*/ 112541 w 12191990"/>
              <a:gd name="connsiteY2565" fmla="*/ 3407967 h 4805312"/>
              <a:gd name="connsiteX2566" fmla="*/ 108808 w 12191990"/>
              <a:gd name="connsiteY2566" fmla="*/ 3410835 h 4805312"/>
              <a:gd name="connsiteX2567" fmla="*/ 105353 w 12191990"/>
              <a:gd name="connsiteY2567" fmla="*/ 3410719 h 4805312"/>
              <a:gd name="connsiteX2568" fmla="*/ 102476 w 12191990"/>
              <a:gd name="connsiteY2568" fmla="*/ 3413028 h 4805312"/>
              <a:gd name="connsiteX2569" fmla="*/ 102697 w 12191990"/>
              <a:gd name="connsiteY2569" fmla="*/ 3414374 h 4805312"/>
              <a:gd name="connsiteX2570" fmla="*/ 84402 w 12191990"/>
              <a:gd name="connsiteY2570" fmla="*/ 3420661 h 4805312"/>
              <a:gd name="connsiteX2571" fmla="*/ 85825 w 12191990"/>
              <a:gd name="connsiteY2571" fmla="*/ 3418403 h 4805312"/>
              <a:gd name="connsiteX2572" fmla="*/ 86021 w 12191990"/>
              <a:gd name="connsiteY2572" fmla="*/ 3415184 h 4805312"/>
              <a:gd name="connsiteX2573" fmla="*/ 82643 w 12191990"/>
              <a:gd name="connsiteY2573" fmla="*/ 3414910 h 4805312"/>
              <a:gd name="connsiteX2574" fmla="*/ 80699 w 12191990"/>
              <a:gd name="connsiteY2574" fmla="*/ 3416502 h 4805312"/>
              <a:gd name="connsiteX2575" fmla="*/ 75581 w 12191990"/>
              <a:gd name="connsiteY2575" fmla="*/ 3414992 h 4805312"/>
              <a:gd name="connsiteX2576" fmla="*/ 74217 w 12191990"/>
              <a:gd name="connsiteY2576" fmla="*/ 3412577 h 4805312"/>
              <a:gd name="connsiteX2577" fmla="*/ 71722 w 12191990"/>
              <a:gd name="connsiteY2577" fmla="*/ 3414096 h 4805312"/>
              <a:gd name="connsiteX2578" fmla="*/ 70331 w 12191990"/>
              <a:gd name="connsiteY2578" fmla="*/ 3415761 h 4805312"/>
              <a:gd name="connsiteX2579" fmla="*/ 67886 w 12191990"/>
              <a:gd name="connsiteY2579" fmla="*/ 3417182 h 4805312"/>
              <a:gd name="connsiteX2580" fmla="*/ 65929 w 12191990"/>
              <a:gd name="connsiteY2580" fmla="*/ 3415185 h 4805312"/>
              <a:gd name="connsiteX2581" fmla="*/ 62938 w 12191990"/>
              <a:gd name="connsiteY2581" fmla="*/ 3408079 h 4805312"/>
              <a:gd name="connsiteX2582" fmla="*/ 56757 w 12191990"/>
              <a:gd name="connsiteY2582" fmla="*/ 3403131 h 4805312"/>
              <a:gd name="connsiteX2583" fmla="*/ 53262 w 12191990"/>
              <a:gd name="connsiteY2583" fmla="*/ 3399876 h 4805312"/>
              <a:gd name="connsiteX2584" fmla="*/ 45852 w 12191990"/>
              <a:gd name="connsiteY2584" fmla="*/ 3390627 h 4805312"/>
              <a:gd name="connsiteX2585" fmla="*/ 44885 w 12191990"/>
              <a:gd name="connsiteY2585" fmla="*/ 3388598 h 4805312"/>
              <a:gd name="connsiteX2586" fmla="*/ 46392 w 12191990"/>
              <a:gd name="connsiteY2586" fmla="*/ 3364179 h 4805312"/>
              <a:gd name="connsiteX2587" fmla="*/ 48071 w 12191990"/>
              <a:gd name="connsiteY2587" fmla="*/ 3360314 h 4805312"/>
              <a:gd name="connsiteX2588" fmla="*/ 54724 w 12191990"/>
              <a:gd name="connsiteY2588" fmla="*/ 3352232 h 4805312"/>
              <a:gd name="connsiteX2589" fmla="*/ 59815 w 12191990"/>
              <a:gd name="connsiteY2589" fmla="*/ 3344954 h 4805312"/>
              <a:gd name="connsiteX2590" fmla="*/ 62303 w 12191990"/>
              <a:gd name="connsiteY2590" fmla="*/ 3343042 h 4805312"/>
              <a:gd name="connsiteX2591" fmla="*/ 76979 w 12191990"/>
              <a:gd name="connsiteY2591" fmla="*/ 3336514 h 4805312"/>
              <a:gd name="connsiteX2592" fmla="*/ 78768 w 12191990"/>
              <a:gd name="connsiteY2592" fmla="*/ 3335238 h 4805312"/>
              <a:gd name="connsiteX2593" fmla="*/ 76348 w 12191990"/>
              <a:gd name="connsiteY2593" fmla="*/ 3323340 h 4805312"/>
              <a:gd name="connsiteX2594" fmla="*/ 70032 w 12191990"/>
              <a:gd name="connsiteY2594" fmla="*/ 3313842 h 4805312"/>
              <a:gd name="connsiteX2595" fmla="*/ 65922 w 12191990"/>
              <a:gd name="connsiteY2595" fmla="*/ 3298589 h 4805312"/>
              <a:gd name="connsiteX2596" fmla="*/ 67229 w 12191990"/>
              <a:gd name="connsiteY2596" fmla="*/ 3296299 h 4805312"/>
              <a:gd name="connsiteX2597" fmla="*/ 69430 w 12191990"/>
              <a:gd name="connsiteY2597" fmla="*/ 3290153 h 4805312"/>
              <a:gd name="connsiteX2598" fmla="*/ 72324 w 12191990"/>
              <a:gd name="connsiteY2598" fmla="*/ 3282979 h 4805312"/>
              <a:gd name="connsiteX2599" fmla="*/ 76752 w 12191990"/>
              <a:gd name="connsiteY2599" fmla="*/ 3279083 h 4805312"/>
              <a:gd name="connsiteX2600" fmla="*/ 87905 w 12191990"/>
              <a:gd name="connsiteY2600" fmla="*/ 3266946 h 4805312"/>
              <a:gd name="connsiteX2601" fmla="*/ 98912 w 12191990"/>
              <a:gd name="connsiteY2601" fmla="*/ 3261952 h 4805312"/>
              <a:gd name="connsiteX2602" fmla="*/ 101027 w 12191990"/>
              <a:gd name="connsiteY2602" fmla="*/ 3261614 h 4805312"/>
              <a:gd name="connsiteX2603" fmla="*/ 9131008 w 12191990"/>
              <a:gd name="connsiteY2603" fmla="*/ 3260431 h 4805312"/>
              <a:gd name="connsiteX2604" fmla="*/ 9125529 w 12191990"/>
              <a:gd name="connsiteY2604" fmla="*/ 3261692 h 4805312"/>
              <a:gd name="connsiteX2605" fmla="*/ 9125666 w 12191990"/>
              <a:gd name="connsiteY2605" fmla="*/ 3261609 h 4805312"/>
              <a:gd name="connsiteX2606" fmla="*/ 9131008 w 12191990"/>
              <a:gd name="connsiteY2606" fmla="*/ 3260431 h 4805312"/>
              <a:gd name="connsiteX2607" fmla="*/ 1838033 w 12191990"/>
              <a:gd name="connsiteY2607" fmla="*/ 3242150 h 4805312"/>
              <a:gd name="connsiteX2608" fmla="*/ 1826131 w 12191990"/>
              <a:gd name="connsiteY2608" fmla="*/ 3245391 h 4805312"/>
              <a:gd name="connsiteX2609" fmla="*/ 1818579 w 12191990"/>
              <a:gd name="connsiteY2609" fmla="*/ 3249586 h 4805312"/>
              <a:gd name="connsiteX2610" fmla="*/ 1816173 w 12191990"/>
              <a:gd name="connsiteY2610" fmla="*/ 3249765 h 4805312"/>
              <a:gd name="connsiteX2611" fmla="*/ 1813767 w 12191990"/>
              <a:gd name="connsiteY2611" fmla="*/ 3249946 h 4805312"/>
              <a:gd name="connsiteX2612" fmla="*/ 1813948 w 12191990"/>
              <a:gd name="connsiteY2612" fmla="*/ 3252353 h 4805312"/>
              <a:gd name="connsiteX2613" fmla="*/ 1816354 w 12191990"/>
              <a:gd name="connsiteY2613" fmla="*/ 3252172 h 4805312"/>
              <a:gd name="connsiteX2614" fmla="*/ 1806908 w 12191990"/>
              <a:gd name="connsiteY2614" fmla="*/ 3255298 h 4805312"/>
              <a:gd name="connsiteX2615" fmla="*/ 1807269 w 12191990"/>
              <a:gd name="connsiteY2615" fmla="*/ 3260110 h 4805312"/>
              <a:gd name="connsiteX2616" fmla="*/ 1814308 w 12191990"/>
              <a:gd name="connsiteY2616" fmla="*/ 3257165 h 4805312"/>
              <a:gd name="connsiteX2617" fmla="*/ 1814487 w 12191990"/>
              <a:gd name="connsiteY2617" fmla="*/ 3259571 h 4805312"/>
              <a:gd name="connsiteX2618" fmla="*/ 1833017 w 12191990"/>
              <a:gd name="connsiteY2618" fmla="*/ 3248507 h 4805312"/>
              <a:gd name="connsiteX2619" fmla="*/ 1837830 w 12191990"/>
              <a:gd name="connsiteY2619" fmla="*/ 3248147 h 4805312"/>
              <a:gd name="connsiteX2620" fmla="*/ 1840236 w 12191990"/>
              <a:gd name="connsiteY2620" fmla="*/ 3247966 h 4805312"/>
              <a:gd name="connsiteX2621" fmla="*/ 1842643 w 12191990"/>
              <a:gd name="connsiteY2621" fmla="*/ 3247787 h 4805312"/>
              <a:gd name="connsiteX2622" fmla="*/ 1842616 w 12191990"/>
              <a:gd name="connsiteY2622" fmla="*/ 3247434 h 4805312"/>
              <a:gd name="connsiteX2623" fmla="*/ 1377405 w 12191990"/>
              <a:gd name="connsiteY2623" fmla="*/ 3239016 h 4805312"/>
              <a:gd name="connsiteX2624" fmla="*/ 1374997 w 12191990"/>
              <a:gd name="connsiteY2624" fmla="*/ 3239195 h 4805312"/>
              <a:gd name="connsiteX2625" fmla="*/ 1375131 w 12191990"/>
              <a:gd name="connsiteY2625" fmla="*/ 3239039 h 4805312"/>
              <a:gd name="connsiteX2626" fmla="*/ 1379630 w 12191990"/>
              <a:gd name="connsiteY2626" fmla="*/ 3236430 h 4805312"/>
              <a:gd name="connsiteX2627" fmla="*/ 1379638 w 12191990"/>
              <a:gd name="connsiteY2627" fmla="*/ 3236543 h 4805312"/>
              <a:gd name="connsiteX2628" fmla="*/ 1377223 w 12191990"/>
              <a:gd name="connsiteY2628" fmla="*/ 3236609 h 4805312"/>
              <a:gd name="connsiteX2629" fmla="*/ 1379630 w 12191990"/>
              <a:gd name="connsiteY2629" fmla="*/ 3236430 h 4805312"/>
              <a:gd name="connsiteX2630" fmla="*/ 1875700 w 12191990"/>
              <a:gd name="connsiteY2630" fmla="*/ 3229568 h 4805312"/>
              <a:gd name="connsiteX2631" fmla="*/ 1866529 w 12191990"/>
              <a:gd name="connsiteY2631" fmla="*/ 3233205 h 4805312"/>
              <a:gd name="connsiteX2632" fmla="*/ 1872876 w 12191990"/>
              <a:gd name="connsiteY2632" fmla="*/ 3240020 h 4805312"/>
              <a:gd name="connsiteX2633" fmla="*/ 1882342 w 12191990"/>
              <a:gd name="connsiteY2633" fmla="*/ 3235640 h 4805312"/>
              <a:gd name="connsiteX2634" fmla="*/ 1485145 w 12191990"/>
              <a:gd name="connsiteY2634" fmla="*/ 3223701 h 4805312"/>
              <a:gd name="connsiteX2635" fmla="*/ 1485325 w 12191990"/>
              <a:gd name="connsiteY2635" fmla="*/ 3226108 h 4805312"/>
              <a:gd name="connsiteX2636" fmla="*/ 1487732 w 12191990"/>
              <a:gd name="connsiteY2636" fmla="*/ 3225928 h 4805312"/>
              <a:gd name="connsiteX2637" fmla="*/ 1490137 w 12191990"/>
              <a:gd name="connsiteY2637" fmla="*/ 3225748 h 4805312"/>
              <a:gd name="connsiteX2638" fmla="*/ 1492544 w 12191990"/>
              <a:gd name="connsiteY2638" fmla="*/ 3225568 h 4805312"/>
              <a:gd name="connsiteX2639" fmla="*/ 1494951 w 12191990"/>
              <a:gd name="connsiteY2639" fmla="*/ 3225388 h 4805312"/>
              <a:gd name="connsiteX2640" fmla="*/ 1499942 w 12191990"/>
              <a:gd name="connsiteY2640" fmla="*/ 3227434 h 4805312"/>
              <a:gd name="connsiteX2641" fmla="*/ 1504575 w 12191990"/>
              <a:gd name="connsiteY2641" fmla="*/ 3224668 h 4805312"/>
              <a:gd name="connsiteX2642" fmla="*/ 1519192 w 12191990"/>
              <a:gd name="connsiteY2642" fmla="*/ 3225995 h 4805312"/>
              <a:gd name="connsiteX2643" fmla="*/ 1476060 w 12191990"/>
              <a:gd name="connsiteY2643" fmla="*/ 3231639 h 4805312"/>
              <a:gd name="connsiteX2644" fmla="*/ 1457350 w 12191990"/>
              <a:gd name="connsiteY2644" fmla="*/ 3240297 h 4805312"/>
              <a:gd name="connsiteX2645" fmla="*/ 1433467 w 12191990"/>
              <a:gd name="connsiteY2645" fmla="*/ 3244503 h 4805312"/>
              <a:gd name="connsiteX2646" fmla="*/ 1392200 w 12191990"/>
              <a:gd name="connsiteY2646" fmla="*/ 3242749 h 4805312"/>
              <a:gd name="connsiteX2647" fmla="*/ 1394427 w 12191990"/>
              <a:gd name="connsiteY2647" fmla="*/ 3240162 h 4805312"/>
              <a:gd name="connsiteX2648" fmla="*/ 1392020 w 12191990"/>
              <a:gd name="connsiteY2648" fmla="*/ 3240342 h 4805312"/>
              <a:gd name="connsiteX2649" fmla="*/ 1382217 w 12191990"/>
              <a:gd name="connsiteY2649" fmla="*/ 3238656 h 4805312"/>
              <a:gd name="connsiteX2650" fmla="*/ 1379808 w 12191990"/>
              <a:gd name="connsiteY2650" fmla="*/ 3238836 h 4805312"/>
              <a:gd name="connsiteX2651" fmla="*/ 1379638 w 12191990"/>
              <a:gd name="connsiteY2651" fmla="*/ 3236543 h 4805312"/>
              <a:gd name="connsiteX2652" fmla="*/ 1383601 w 12191990"/>
              <a:gd name="connsiteY2652" fmla="*/ 3236435 h 4805312"/>
              <a:gd name="connsiteX2653" fmla="*/ 1393887 w 12191990"/>
              <a:gd name="connsiteY2653" fmla="*/ 3232944 h 4805312"/>
              <a:gd name="connsiteX2654" fmla="*/ 1396473 w 12191990"/>
              <a:gd name="connsiteY2654" fmla="*/ 3235170 h 4805312"/>
              <a:gd name="connsiteX2655" fmla="*/ 1398879 w 12191990"/>
              <a:gd name="connsiteY2655" fmla="*/ 3234989 h 4805312"/>
              <a:gd name="connsiteX2656" fmla="*/ 1401467 w 12191990"/>
              <a:gd name="connsiteY2656" fmla="*/ 3237217 h 4805312"/>
              <a:gd name="connsiteX2657" fmla="*/ 1403872 w 12191990"/>
              <a:gd name="connsiteY2657" fmla="*/ 3237037 h 4805312"/>
              <a:gd name="connsiteX2658" fmla="*/ 1403692 w 12191990"/>
              <a:gd name="connsiteY2658" fmla="*/ 3234631 h 4805312"/>
              <a:gd name="connsiteX2659" fmla="*/ 1422762 w 12191990"/>
              <a:gd name="connsiteY2659" fmla="*/ 3230785 h 4805312"/>
              <a:gd name="connsiteX2660" fmla="*/ 1422941 w 12191990"/>
              <a:gd name="connsiteY2660" fmla="*/ 3233191 h 4805312"/>
              <a:gd name="connsiteX2661" fmla="*/ 1427756 w 12191990"/>
              <a:gd name="connsiteY2661" fmla="*/ 3232832 h 4805312"/>
              <a:gd name="connsiteX2662" fmla="*/ 1430160 w 12191990"/>
              <a:gd name="connsiteY2662" fmla="*/ 3232651 h 4805312"/>
              <a:gd name="connsiteX2663" fmla="*/ 1454403 w 12191990"/>
              <a:gd name="connsiteY2663" fmla="*/ 3233259 h 4805312"/>
              <a:gd name="connsiteX2664" fmla="*/ 1454224 w 12191990"/>
              <a:gd name="connsiteY2664" fmla="*/ 3230852 h 4805312"/>
              <a:gd name="connsiteX2665" fmla="*/ 1456810 w 12191990"/>
              <a:gd name="connsiteY2665" fmla="*/ 3233079 h 4805312"/>
              <a:gd name="connsiteX2666" fmla="*/ 1459036 w 12191990"/>
              <a:gd name="connsiteY2666" fmla="*/ 3230492 h 4805312"/>
              <a:gd name="connsiteX2667" fmla="*/ 1473473 w 12191990"/>
              <a:gd name="connsiteY2667" fmla="*/ 3229413 h 4805312"/>
              <a:gd name="connsiteX2668" fmla="*/ 1480513 w 12191990"/>
              <a:gd name="connsiteY2668" fmla="*/ 3226467 h 4805312"/>
              <a:gd name="connsiteX2669" fmla="*/ 1483099 w 12191990"/>
              <a:gd name="connsiteY2669" fmla="*/ 3228693 h 4805312"/>
              <a:gd name="connsiteX2670" fmla="*/ 1485145 w 12191990"/>
              <a:gd name="connsiteY2670" fmla="*/ 3223701 h 4805312"/>
              <a:gd name="connsiteX2671" fmla="*/ 1492363 w 12191990"/>
              <a:gd name="connsiteY2671" fmla="*/ 3223162 h 4805312"/>
              <a:gd name="connsiteX2672" fmla="*/ 1490137 w 12191990"/>
              <a:gd name="connsiteY2672" fmla="*/ 3225748 h 4805312"/>
              <a:gd name="connsiteX2673" fmla="*/ 1489958 w 12191990"/>
              <a:gd name="connsiteY2673" fmla="*/ 3223341 h 4805312"/>
              <a:gd name="connsiteX2674" fmla="*/ 1492363 w 12191990"/>
              <a:gd name="connsiteY2674" fmla="*/ 3223162 h 4805312"/>
              <a:gd name="connsiteX2675" fmla="*/ 7467953 w 12191990"/>
              <a:gd name="connsiteY2675" fmla="*/ 3220366 h 4805312"/>
              <a:gd name="connsiteX2676" fmla="*/ 7472177 w 12191990"/>
              <a:gd name="connsiteY2676" fmla="*/ 3224267 h 4805312"/>
              <a:gd name="connsiteX2677" fmla="*/ 7508887 w 12191990"/>
              <a:gd name="connsiteY2677" fmla="*/ 3240597 h 4805312"/>
              <a:gd name="connsiteX2678" fmla="*/ 7585027 w 12191990"/>
              <a:gd name="connsiteY2678" fmla="*/ 3258739 h 4805312"/>
              <a:gd name="connsiteX2679" fmla="*/ 7581977 w 12191990"/>
              <a:gd name="connsiteY2679" fmla="*/ 3257360 h 4805312"/>
              <a:gd name="connsiteX2680" fmla="*/ 7512310 w 12191990"/>
              <a:gd name="connsiteY2680" fmla="*/ 3237702 h 4805312"/>
              <a:gd name="connsiteX2681" fmla="*/ 1863625 w 12191990"/>
              <a:gd name="connsiteY2681" fmla="*/ 3215896 h 4805312"/>
              <a:gd name="connsiteX2682" fmla="*/ 1861772 w 12191990"/>
              <a:gd name="connsiteY2682" fmla="*/ 3216413 h 4805312"/>
              <a:gd name="connsiteX2683" fmla="*/ 1852696 w 12191990"/>
              <a:gd name="connsiteY2683" fmla="*/ 3220418 h 4805312"/>
              <a:gd name="connsiteX2684" fmla="*/ 1852364 w 12191990"/>
              <a:gd name="connsiteY2684" fmla="*/ 3220801 h 4805312"/>
              <a:gd name="connsiteX2685" fmla="*/ 1854647 w 12191990"/>
              <a:gd name="connsiteY2685" fmla="*/ 3222791 h 4805312"/>
              <a:gd name="connsiteX2686" fmla="*/ 1864937 w 12191990"/>
              <a:gd name="connsiteY2686" fmla="*/ 3218294 h 4805312"/>
              <a:gd name="connsiteX2687" fmla="*/ 1865338 w 12191990"/>
              <a:gd name="connsiteY2687" fmla="*/ 3218047 h 4805312"/>
              <a:gd name="connsiteX2688" fmla="*/ 1100820 w 12191990"/>
              <a:gd name="connsiteY2688" fmla="*/ 3196782 h 4805312"/>
              <a:gd name="connsiteX2689" fmla="*/ 1101509 w 12191990"/>
              <a:gd name="connsiteY2689" fmla="*/ 3197064 h 4805312"/>
              <a:gd name="connsiteX2690" fmla="*/ 1096008 w 12191990"/>
              <a:gd name="connsiteY2690" fmla="*/ 3197141 h 4805312"/>
              <a:gd name="connsiteX2691" fmla="*/ 1098413 w 12191990"/>
              <a:gd name="connsiteY2691" fmla="*/ 3196961 h 4805312"/>
              <a:gd name="connsiteX2692" fmla="*/ 1100820 w 12191990"/>
              <a:gd name="connsiteY2692" fmla="*/ 3196782 h 4805312"/>
              <a:gd name="connsiteX2693" fmla="*/ 7406910 w 12191990"/>
              <a:gd name="connsiteY2693" fmla="*/ 3196507 h 4805312"/>
              <a:gd name="connsiteX2694" fmla="*/ 7415978 w 12191990"/>
              <a:gd name="connsiteY2694" fmla="*/ 3201588 h 4805312"/>
              <a:gd name="connsiteX2695" fmla="*/ 7428385 w 12191990"/>
              <a:gd name="connsiteY2695" fmla="*/ 3206010 h 4805312"/>
              <a:gd name="connsiteX2696" fmla="*/ 7430223 w 12191990"/>
              <a:gd name="connsiteY2696" fmla="*/ 3205618 h 4805312"/>
              <a:gd name="connsiteX2697" fmla="*/ 11096295 w 12191990"/>
              <a:gd name="connsiteY2697" fmla="*/ 3190882 h 4805312"/>
              <a:gd name="connsiteX2698" fmla="*/ 11104160 w 12191990"/>
              <a:gd name="connsiteY2698" fmla="*/ 3190882 h 4805312"/>
              <a:gd name="connsiteX2699" fmla="*/ 11105339 w 12191990"/>
              <a:gd name="connsiteY2699" fmla="*/ 3192448 h 4805312"/>
              <a:gd name="connsiteX2700" fmla="*/ 11116350 w 12191990"/>
              <a:gd name="connsiteY2700" fmla="*/ 3201060 h 4805312"/>
              <a:gd name="connsiteX2701" fmla="*/ 11119889 w 12191990"/>
              <a:gd name="connsiteY2701" fmla="*/ 3214370 h 4805312"/>
              <a:gd name="connsiteX2702" fmla="*/ 11114383 w 12191990"/>
              <a:gd name="connsiteY2702" fmla="*/ 3230029 h 4805312"/>
              <a:gd name="connsiteX2703" fmla="*/ 11108485 w 12191990"/>
              <a:gd name="connsiteY2703" fmla="*/ 3233552 h 4805312"/>
              <a:gd name="connsiteX2704" fmla="*/ 11101013 w 12191990"/>
              <a:gd name="connsiteY2704" fmla="*/ 3242947 h 4805312"/>
              <a:gd name="connsiteX2705" fmla="*/ 11098654 w 12191990"/>
              <a:gd name="connsiteY2705" fmla="*/ 3247253 h 4805312"/>
              <a:gd name="connsiteX2706" fmla="*/ 11086857 w 12191990"/>
              <a:gd name="connsiteY2706" fmla="*/ 3258214 h 4805312"/>
              <a:gd name="connsiteX2707" fmla="*/ 11076634 w 12191990"/>
              <a:gd name="connsiteY2707" fmla="*/ 3256649 h 4805312"/>
              <a:gd name="connsiteX2708" fmla="*/ 11067982 w 12191990"/>
              <a:gd name="connsiteY2708" fmla="*/ 3251168 h 4805312"/>
              <a:gd name="connsiteX2709" fmla="*/ 11063264 w 12191990"/>
              <a:gd name="connsiteY2709" fmla="*/ 3245687 h 4805312"/>
              <a:gd name="connsiteX2710" fmla="*/ 11063264 w 12191990"/>
              <a:gd name="connsiteY2710" fmla="*/ 3231594 h 4805312"/>
              <a:gd name="connsiteX2711" fmla="*/ 11071915 w 12191990"/>
              <a:gd name="connsiteY2711" fmla="*/ 3222982 h 4805312"/>
              <a:gd name="connsiteX2712" fmla="*/ 11077420 w 12191990"/>
              <a:gd name="connsiteY2712" fmla="*/ 3212804 h 4805312"/>
              <a:gd name="connsiteX2713" fmla="*/ 11081745 w 12191990"/>
              <a:gd name="connsiteY2713" fmla="*/ 3202234 h 4805312"/>
              <a:gd name="connsiteX2714" fmla="*/ 11087644 w 12191990"/>
              <a:gd name="connsiteY2714" fmla="*/ 3195188 h 4805312"/>
              <a:gd name="connsiteX2715" fmla="*/ 11096295 w 12191990"/>
              <a:gd name="connsiteY2715" fmla="*/ 3190882 h 4805312"/>
              <a:gd name="connsiteX2716" fmla="*/ 7338476 w 12191990"/>
              <a:gd name="connsiteY2716" fmla="*/ 3189794 h 4805312"/>
              <a:gd name="connsiteX2717" fmla="*/ 7338476 w 12191990"/>
              <a:gd name="connsiteY2717" fmla="*/ 3190701 h 4805312"/>
              <a:gd name="connsiteX2718" fmla="*/ 7334851 w 12191990"/>
              <a:gd name="connsiteY2718" fmla="*/ 3189795 h 4805312"/>
              <a:gd name="connsiteX2719" fmla="*/ 7338476 w 12191990"/>
              <a:gd name="connsiteY2719" fmla="*/ 3189794 h 4805312"/>
              <a:gd name="connsiteX2720" fmla="*/ 1688239 w 12191990"/>
              <a:gd name="connsiteY2720" fmla="*/ 3189159 h 4805312"/>
              <a:gd name="connsiteX2721" fmla="*/ 1681199 w 12191990"/>
              <a:gd name="connsiteY2721" fmla="*/ 3192105 h 4805312"/>
              <a:gd name="connsiteX2722" fmla="*/ 1678792 w 12191990"/>
              <a:gd name="connsiteY2722" fmla="*/ 3192285 h 4805312"/>
              <a:gd name="connsiteX2723" fmla="*/ 1676387 w 12191990"/>
              <a:gd name="connsiteY2723" fmla="*/ 3192465 h 4805312"/>
              <a:gd name="connsiteX2724" fmla="*/ 1673980 w 12191990"/>
              <a:gd name="connsiteY2724" fmla="*/ 3192645 h 4805312"/>
              <a:gd name="connsiteX2725" fmla="*/ 1678613 w 12191990"/>
              <a:gd name="connsiteY2725" fmla="*/ 3189879 h 4805312"/>
              <a:gd name="connsiteX2726" fmla="*/ 1688239 w 12191990"/>
              <a:gd name="connsiteY2726" fmla="*/ 3189159 h 4805312"/>
              <a:gd name="connsiteX2727" fmla="*/ 9328277 w 12191990"/>
              <a:gd name="connsiteY2727" fmla="*/ 3187253 h 4805312"/>
              <a:gd name="connsiteX2728" fmla="*/ 9320707 w 12191990"/>
              <a:gd name="connsiteY2728" fmla="*/ 3193383 h 4805312"/>
              <a:gd name="connsiteX2729" fmla="*/ 9317448 w 12191990"/>
              <a:gd name="connsiteY2729" fmla="*/ 3191301 h 4805312"/>
              <a:gd name="connsiteX2730" fmla="*/ 7371108 w 12191990"/>
              <a:gd name="connsiteY2730" fmla="*/ 3182512 h 4805312"/>
              <a:gd name="connsiteX2731" fmla="*/ 7371108 w 12191990"/>
              <a:gd name="connsiteY2731" fmla="*/ 3182538 h 4805312"/>
              <a:gd name="connsiteX2732" fmla="*/ 7371172 w 12191990"/>
              <a:gd name="connsiteY2732" fmla="*/ 3182538 h 4805312"/>
              <a:gd name="connsiteX2733" fmla="*/ 385820 w 12191990"/>
              <a:gd name="connsiteY2733" fmla="*/ 3173290 h 4805312"/>
              <a:gd name="connsiteX2734" fmla="*/ 461923 w 12191990"/>
              <a:gd name="connsiteY2734" fmla="*/ 3240697 h 4805312"/>
              <a:gd name="connsiteX2735" fmla="*/ 474141 w 12191990"/>
              <a:gd name="connsiteY2735" fmla="*/ 3245711 h 4805312"/>
              <a:gd name="connsiteX2736" fmla="*/ 493424 w 12191990"/>
              <a:gd name="connsiteY2736" fmla="*/ 3266000 h 4805312"/>
              <a:gd name="connsiteX2737" fmla="*/ 513935 w 12191990"/>
              <a:gd name="connsiteY2737" fmla="*/ 3276319 h 4805312"/>
              <a:gd name="connsiteX2738" fmla="*/ 533364 w 12191990"/>
              <a:gd name="connsiteY2738" fmla="*/ 3298574 h 4805312"/>
              <a:gd name="connsiteX2739" fmla="*/ 529733 w 12191990"/>
              <a:gd name="connsiteY2739" fmla="*/ 3302797 h 4805312"/>
              <a:gd name="connsiteX2740" fmla="*/ 546465 w 12191990"/>
              <a:gd name="connsiteY2740" fmla="*/ 3315375 h 4805312"/>
              <a:gd name="connsiteX2741" fmla="*/ 546318 w 12191990"/>
              <a:gd name="connsiteY2741" fmla="*/ 3313411 h 4805312"/>
              <a:gd name="connsiteX2742" fmla="*/ 544208 w 12191990"/>
              <a:gd name="connsiteY2742" fmla="*/ 3311593 h 4805312"/>
              <a:gd name="connsiteX2743" fmla="*/ 546171 w 12191990"/>
              <a:gd name="connsiteY2743" fmla="*/ 3311445 h 4805312"/>
              <a:gd name="connsiteX2744" fmla="*/ 543767 w 12191990"/>
              <a:gd name="connsiteY2744" fmla="*/ 3305698 h 4805312"/>
              <a:gd name="connsiteX2745" fmla="*/ 556280 w 12191990"/>
              <a:gd name="connsiteY2745" fmla="*/ 3314641 h 4805312"/>
              <a:gd name="connsiteX2746" fmla="*/ 558244 w 12191990"/>
              <a:gd name="connsiteY2746" fmla="*/ 3314494 h 4805312"/>
              <a:gd name="connsiteX2747" fmla="*/ 558390 w 12191990"/>
              <a:gd name="connsiteY2747" fmla="*/ 3316459 h 4805312"/>
              <a:gd name="connsiteX2748" fmla="*/ 562464 w 12191990"/>
              <a:gd name="connsiteY2748" fmla="*/ 3318130 h 4805312"/>
              <a:gd name="connsiteX2749" fmla="*/ 562609 w 12191990"/>
              <a:gd name="connsiteY2749" fmla="*/ 3320094 h 4805312"/>
              <a:gd name="connsiteX2750" fmla="*/ 587193 w 12191990"/>
              <a:gd name="connsiteY2750" fmla="*/ 3332085 h 4805312"/>
              <a:gd name="connsiteX2751" fmla="*/ 602257 w 12191990"/>
              <a:gd name="connsiteY2751" fmla="*/ 3348740 h 4805312"/>
              <a:gd name="connsiteX2752" fmla="*/ 604367 w 12191990"/>
              <a:gd name="connsiteY2752" fmla="*/ 3350558 h 4805312"/>
              <a:gd name="connsiteX2753" fmla="*/ 608587 w 12191990"/>
              <a:gd name="connsiteY2753" fmla="*/ 3354193 h 4805312"/>
              <a:gd name="connsiteX2754" fmla="*/ 606623 w 12191990"/>
              <a:gd name="connsiteY2754" fmla="*/ 3354340 h 4805312"/>
              <a:gd name="connsiteX2755" fmla="*/ 604513 w 12191990"/>
              <a:gd name="connsiteY2755" fmla="*/ 3352522 h 4805312"/>
              <a:gd name="connsiteX2756" fmla="*/ 602551 w 12191990"/>
              <a:gd name="connsiteY2756" fmla="*/ 3352668 h 4805312"/>
              <a:gd name="connsiteX2757" fmla="*/ 616880 w 12191990"/>
              <a:gd name="connsiteY2757" fmla="*/ 3359500 h 4805312"/>
              <a:gd name="connsiteX2758" fmla="*/ 614770 w 12191990"/>
              <a:gd name="connsiteY2758" fmla="*/ 3357682 h 4805312"/>
              <a:gd name="connsiteX2759" fmla="*/ 616732 w 12191990"/>
              <a:gd name="connsiteY2759" fmla="*/ 3357535 h 4805312"/>
              <a:gd name="connsiteX2760" fmla="*/ 618696 w 12191990"/>
              <a:gd name="connsiteY2760" fmla="*/ 3357388 h 4805312"/>
              <a:gd name="connsiteX2761" fmla="*/ 616439 w 12191990"/>
              <a:gd name="connsiteY2761" fmla="*/ 3353606 h 4805312"/>
              <a:gd name="connsiteX2762" fmla="*/ 626988 w 12191990"/>
              <a:gd name="connsiteY2762" fmla="*/ 3362695 h 4805312"/>
              <a:gd name="connsiteX2763" fmla="*/ 629098 w 12191990"/>
              <a:gd name="connsiteY2763" fmla="*/ 3364514 h 4805312"/>
              <a:gd name="connsiteX2764" fmla="*/ 631208 w 12191990"/>
              <a:gd name="connsiteY2764" fmla="*/ 3366331 h 4805312"/>
              <a:gd name="connsiteX2765" fmla="*/ 631429 w 12191990"/>
              <a:gd name="connsiteY2765" fmla="*/ 3366074 h 4805312"/>
              <a:gd name="connsiteX2766" fmla="*/ 676890 w 12191990"/>
              <a:gd name="connsiteY2766" fmla="*/ 3396501 h 4805312"/>
              <a:gd name="connsiteX2767" fmla="*/ 679001 w 12191990"/>
              <a:gd name="connsiteY2767" fmla="*/ 3398318 h 4805312"/>
              <a:gd name="connsiteX2768" fmla="*/ 683074 w 12191990"/>
              <a:gd name="connsiteY2768" fmla="*/ 3399988 h 4805312"/>
              <a:gd name="connsiteX2769" fmla="*/ 681111 w 12191990"/>
              <a:gd name="connsiteY2769" fmla="*/ 3400136 h 4805312"/>
              <a:gd name="connsiteX2770" fmla="*/ 701182 w 12191990"/>
              <a:gd name="connsiteY2770" fmla="*/ 3404562 h 4805312"/>
              <a:gd name="connsiteX2771" fmla="*/ 697109 w 12191990"/>
              <a:gd name="connsiteY2771" fmla="*/ 3402891 h 4805312"/>
              <a:gd name="connsiteX2772" fmla="*/ 696962 w 12191990"/>
              <a:gd name="connsiteY2772" fmla="*/ 3400927 h 4805312"/>
              <a:gd name="connsiteX2773" fmla="*/ 701034 w 12191990"/>
              <a:gd name="connsiteY2773" fmla="*/ 3402598 h 4805312"/>
              <a:gd name="connsiteX2774" fmla="*/ 701749 w 12191990"/>
              <a:gd name="connsiteY2774" fmla="*/ 3402544 h 4805312"/>
              <a:gd name="connsiteX2775" fmla="*/ 702807 w 12191990"/>
              <a:gd name="connsiteY2775" fmla="*/ 3403205 h 4805312"/>
              <a:gd name="connsiteX2776" fmla="*/ 705108 w 12191990"/>
              <a:gd name="connsiteY2776" fmla="*/ 3404268 h 4805312"/>
              <a:gd name="connsiteX2777" fmla="*/ 702997 w 12191990"/>
              <a:gd name="connsiteY2777" fmla="*/ 3402450 h 4805312"/>
              <a:gd name="connsiteX2778" fmla="*/ 701749 w 12191990"/>
              <a:gd name="connsiteY2778" fmla="*/ 3402544 h 4805312"/>
              <a:gd name="connsiteX2779" fmla="*/ 698925 w 12191990"/>
              <a:gd name="connsiteY2779" fmla="*/ 3400780 h 4805312"/>
              <a:gd name="connsiteX2780" fmla="*/ 780382 w 12191990"/>
              <a:gd name="connsiteY2780" fmla="*/ 3434201 h 4805312"/>
              <a:gd name="connsiteX2781" fmla="*/ 790785 w 12191990"/>
              <a:gd name="connsiteY2781" fmla="*/ 3441326 h 4805312"/>
              <a:gd name="connsiteX2782" fmla="*/ 794564 w 12191990"/>
              <a:gd name="connsiteY2782" fmla="*/ 3439068 h 4805312"/>
              <a:gd name="connsiteX2783" fmla="*/ 796674 w 12191990"/>
              <a:gd name="connsiteY2783" fmla="*/ 3440886 h 4805312"/>
              <a:gd name="connsiteX2784" fmla="*/ 800747 w 12191990"/>
              <a:gd name="connsiteY2784" fmla="*/ 3442556 h 4805312"/>
              <a:gd name="connsiteX2785" fmla="*/ 835586 w 12191990"/>
              <a:gd name="connsiteY2785" fmla="*/ 3459706 h 4805312"/>
              <a:gd name="connsiteX2786" fmla="*/ 833476 w 12191990"/>
              <a:gd name="connsiteY2786" fmla="*/ 3457889 h 4805312"/>
              <a:gd name="connsiteX2787" fmla="*/ 835294 w 12191990"/>
              <a:gd name="connsiteY2787" fmla="*/ 3455778 h 4805312"/>
              <a:gd name="connsiteX2788" fmla="*/ 837403 w 12191990"/>
              <a:gd name="connsiteY2788" fmla="*/ 3457595 h 4805312"/>
              <a:gd name="connsiteX2789" fmla="*/ 839366 w 12191990"/>
              <a:gd name="connsiteY2789" fmla="*/ 3457450 h 4805312"/>
              <a:gd name="connsiteX2790" fmla="*/ 872096 w 12191990"/>
              <a:gd name="connsiteY2790" fmla="*/ 3472783 h 4805312"/>
              <a:gd name="connsiteX2791" fmla="*/ 920531 w 12191990"/>
              <a:gd name="connsiteY2791" fmla="*/ 3486941 h 4805312"/>
              <a:gd name="connsiteX2792" fmla="*/ 878573 w 12191990"/>
              <a:gd name="connsiteY2792" fmla="*/ 3480200 h 4805312"/>
              <a:gd name="connsiteX2793" fmla="*/ 847806 w 12191990"/>
              <a:gd name="connsiteY2793" fmla="*/ 3464720 h 4805312"/>
              <a:gd name="connsiteX2794" fmla="*/ 845989 w 12191990"/>
              <a:gd name="connsiteY2794" fmla="*/ 3466832 h 4805312"/>
              <a:gd name="connsiteX2795" fmla="*/ 839807 w 12191990"/>
              <a:gd name="connsiteY2795" fmla="*/ 3463343 h 4805312"/>
              <a:gd name="connsiteX2796" fmla="*/ 837698 w 12191990"/>
              <a:gd name="connsiteY2796" fmla="*/ 3461525 h 4805312"/>
              <a:gd name="connsiteX2797" fmla="*/ 837844 w 12191990"/>
              <a:gd name="connsiteY2797" fmla="*/ 3463489 h 4805312"/>
              <a:gd name="connsiteX2798" fmla="*/ 807518 w 12191990"/>
              <a:gd name="connsiteY2798" fmla="*/ 3453903 h 4805312"/>
              <a:gd name="connsiteX2799" fmla="*/ 805554 w 12191990"/>
              <a:gd name="connsiteY2799" fmla="*/ 3454050 h 4805312"/>
              <a:gd name="connsiteX2800" fmla="*/ 803592 w 12191990"/>
              <a:gd name="connsiteY2800" fmla="*/ 3454197 h 4805312"/>
              <a:gd name="connsiteX2801" fmla="*/ 801629 w 12191990"/>
              <a:gd name="connsiteY2801" fmla="*/ 3454344 h 4805312"/>
              <a:gd name="connsiteX2802" fmla="*/ 801482 w 12191990"/>
              <a:gd name="connsiteY2802" fmla="*/ 3452380 h 4805312"/>
              <a:gd name="connsiteX2803" fmla="*/ 799666 w 12191990"/>
              <a:gd name="connsiteY2803" fmla="*/ 3454490 h 4805312"/>
              <a:gd name="connsiteX2804" fmla="*/ 783668 w 12191990"/>
              <a:gd name="connsiteY2804" fmla="*/ 3451736 h 4805312"/>
              <a:gd name="connsiteX2805" fmla="*/ 790290 w 12191990"/>
              <a:gd name="connsiteY2805" fmla="*/ 3461118 h 4805312"/>
              <a:gd name="connsiteX2806" fmla="*/ 786291 w 12191990"/>
              <a:gd name="connsiteY2806" fmla="*/ 3460430 h 4805312"/>
              <a:gd name="connsiteX2807" fmla="*/ 784291 w 12191990"/>
              <a:gd name="connsiteY2807" fmla="*/ 3460085 h 4805312"/>
              <a:gd name="connsiteX2808" fmla="*/ 784255 w 12191990"/>
              <a:gd name="connsiteY2808" fmla="*/ 3459594 h 4805312"/>
              <a:gd name="connsiteX2809" fmla="*/ 782292 w 12191990"/>
              <a:gd name="connsiteY2809" fmla="*/ 3459741 h 4805312"/>
              <a:gd name="connsiteX2810" fmla="*/ 784291 w 12191990"/>
              <a:gd name="connsiteY2810" fmla="*/ 3460085 h 4805312"/>
              <a:gd name="connsiteX2811" fmla="*/ 784402 w 12191990"/>
              <a:gd name="connsiteY2811" fmla="*/ 3461558 h 4805312"/>
              <a:gd name="connsiteX2812" fmla="*/ 782439 w 12191990"/>
              <a:gd name="connsiteY2812" fmla="*/ 3461705 h 4805312"/>
              <a:gd name="connsiteX2813" fmla="*/ 780476 w 12191990"/>
              <a:gd name="connsiteY2813" fmla="*/ 3461852 h 4805312"/>
              <a:gd name="connsiteX2814" fmla="*/ 770220 w 12191990"/>
              <a:gd name="connsiteY2814" fmla="*/ 3456692 h 4805312"/>
              <a:gd name="connsiteX2815" fmla="*/ 768111 w 12191990"/>
              <a:gd name="connsiteY2815" fmla="*/ 3454874 h 4805312"/>
              <a:gd name="connsiteX2816" fmla="*/ 764037 w 12191990"/>
              <a:gd name="connsiteY2816" fmla="*/ 3453203 h 4805312"/>
              <a:gd name="connsiteX2817" fmla="*/ 761927 w 12191990"/>
              <a:gd name="connsiteY2817" fmla="*/ 3451385 h 4805312"/>
              <a:gd name="connsiteX2818" fmla="*/ 765999 w 12191990"/>
              <a:gd name="connsiteY2818" fmla="*/ 3453057 h 4805312"/>
              <a:gd name="connsiteX2819" fmla="*/ 770074 w 12191990"/>
              <a:gd name="connsiteY2819" fmla="*/ 3454728 h 4805312"/>
              <a:gd name="connsiteX2820" fmla="*/ 759524 w 12191990"/>
              <a:gd name="connsiteY2820" fmla="*/ 3445638 h 4805312"/>
              <a:gd name="connsiteX2821" fmla="*/ 764972 w 12191990"/>
              <a:gd name="connsiteY2821" fmla="*/ 3439305 h 4805312"/>
              <a:gd name="connsiteX2822" fmla="*/ 681257 w 12191990"/>
              <a:gd name="connsiteY2822" fmla="*/ 3402101 h 4805312"/>
              <a:gd name="connsiteX2823" fmla="*/ 677184 w 12191990"/>
              <a:gd name="connsiteY2823" fmla="*/ 3400429 h 4805312"/>
              <a:gd name="connsiteX2824" fmla="*/ 675074 w 12191990"/>
              <a:gd name="connsiteY2824" fmla="*/ 3398611 h 4805312"/>
              <a:gd name="connsiteX2825" fmla="*/ 642198 w 12191990"/>
              <a:gd name="connsiteY2825" fmla="*/ 3381314 h 4805312"/>
              <a:gd name="connsiteX2826" fmla="*/ 601173 w 12191990"/>
              <a:gd name="connsiteY2826" fmla="*/ 3360674 h 4805312"/>
              <a:gd name="connsiteX2827" fmla="*/ 561676 w 12191990"/>
              <a:gd name="connsiteY2827" fmla="*/ 3333994 h 4805312"/>
              <a:gd name="connsiteX2828" fmla="*/ 503478 w 12191990"/>
              <a:gd name="connsiteY2828" fmla="*/ 3294881 h 4805312"/>
              <a:gd name="connsiteX2829" fmla="*/ 465060 w 12191990"/>
              <a:gd name="connsiteY2829" fmla="*/ 3256267 h 4805312"/>
              <a:gd name="connsiteX2830" fmla="*/ 471390 w 12191990"/>
              <a:gd name="connsiteY2830" fmla="*/ 3261721 h 4805312"/>
              <a:gd name="connsiteX2831" fmla="*/ 469134 w 12191990"/>
              <a:gd name="connsiteY2831" fmla="*/ 3257938 h 4805312"/>
              <a:gd name="connsiteX2832" fmla="*/ 467024 w 12191990"/>
              <a:gd name="connsiteY2832" fmla="*/ 3256120 h 4805312"/>
              <a:gd name="connsiteX2833" fmla="*/ 471097 w 12191990"/>
              <a:gd name="connsiteY2833" fmla="*/ 3257791 h 4805312"/>
              <a:gd name="connsiteX2834" fmla="*/ 473060 w 12191990"/>
              <a:gd name="connsiteY2834" fmla="*/ 3257645 h 4805312"/>
              <a:gd name="connsiteX2835" fmla="*/ 424826 w 12191990"/>
              <a:gd name="connsiteY2835" fmla="*/ 3219763 h 4805312"/>
              <a:gd name="connsiteX2836" fmla="*/ 385820 w 12191990"/>
              <a:gd name="connsiteY2836" fmla="*/ 3173290 h 4805312"/>
              <a:gd name="connsiteX2837" fmla="*/ 1825961 w 12191990"/>
              <a:gd name="connsiteY2837" fmla="*/ 3168642 h 4805312"/>
              <a:gd name="connsiteX2838" fmla="*/ 1803046 w 12191990"/>
              <a:gd name="connsiteY2838" fmla="*/ 3175593 h 4805312"/>
              <a:gd name="connsiteX2839" fmla="*/ 1816733 w 12191990"/>
              <a:gd name="connsiteY2839" fmla="*/ 3189411 h 4805312"/>
              <a:gd name="connsiteX2840" fmla="*/ 1817090 w 12191990"/>
              <a:gd name="connsiteY2840" fmla="*/ 3189204 h 4805312"/>
              <a:gd name="connsiteX2841" fmla="*/ 1837026 w 12191990"/>
              <a:gd name="connsiteY2841" fmla="*/ 3182523 h 4805312"/>
              <a:gd name="connsiteX2842" fmla="*/ 10660741 w 12191990"/>
              <a:gd name="connsiteY2842" fmla="*/ 3164593 h 4805312"/>
              <a:gd name="connsiteX2843" fmla="*/ 10681361 w 12191990"/>
              <a:gd name="connsiteY2843" fmla="*/ 3177646 h 4805312"/>
              <a:gd name="connsiteX2844" fmla="*/ 10687750 w 12191990"/>
              <a:gd name="connsiteY2844" fmla="*/ 3189538 h 4805312"/>
              <a:gd name="connsiteX2845" fmla="*/ 10689783 w 12191990"/>
              <a:gd name="connsiteY2845" fmla="*/ 3194469 h 4805312"/>
              <a:gd name="connsiteX2846" fmla="*/ 10690074 w 12191990"/>
              <a:gd name="connsiteY2846" fmla="*/ 3199400 h 4805312"/>
              <a:gd name="connsiteX2847" fmla="*/ 10689202 w 12191990"/>
              <a:gd name="connsiteY2847" fmla="*/ 3203171 h 4805312"/>
              <a:gd name="connsiteX2848" fmla="*/ 10687750 w 12191990"/>
              <a:gd name="connsiteY2848" fmla="*/ 3211002 h 4805312"/>
              <a:gd name="connsiteX2849" fmla="*/ 10687460 w 12191990"/>
              <a:gd name="connsiteY2849" fmla="*/ 3213903 h 4805312"/>
              <a:gd name="connsiteX2850" fmla="*/ 10686588 w 12191990"/>
              <a:gd name="connsiteY2850" fmla="*/ 3220864 h 4805312"/>
              <a:gd name="connsiteX2851" fmla="*/ 10672067 w 12191990"/>
              <a:gd name="connsiteY2851" fmla="*/ 3232177 h 4805312"/>
              <a:gd name="connsiteX2852" fmla="*/ 10662774 w 12191990"/>
              <a:gd name="connsiteY2852" fmla="*/ 3232466 h 4805312"/>
              <a:gd name="connsiteX2853" fmla="*/ 10644477 w 12191990"/>
              <a:gd name="connsiteY2853" fmla="*/ 3228406 h 4805312"/>
              <a:gd name="connsiteX2854" fmla="*/ 10639540 w 12191990"/>
              <a:gd name="connsiteY2854" fmla="*/ 3225795 h 4805312"/>
              <a:gd name="connsiteX2855" fmla="*/ 10634022 w 12191990"/>
              <a:gd name="connsiteY2855" fmla="*/ 3221154 h 4805312"/>
              <a:gd name="connsiteX2856" fmla="*/ 10630537 w 12191990"/>
              <a:gd name="connsiteY2856" fmla="*/ 3216513 h 4805312"/>
              <a:gd name="connsiteX2857" fmla="*/ 10626471 w 12191990"/>
              <a:gd name="connsiteY2857" fmla="*/ 3203751 h 4805312"/>
              <a:gd name="connsiteX2858" fmla="*/ 10623567 w 12191990"/>
              <a:gd name="connsiteY2858" fmla="*/ 3195919 h 4805312"/>
              <a:gd name="connsiteX2859" fmla="*/ 10623567 w 12191990"/>
              <a:gd name="connsiteY2859" fmla="*/ 3192439 h 4805312"/>
              <a:gd name="connsiteX2860" fmla="*/ 10627052 w 12191990"/>
              <a:gd name="connsiteY2860" fmla="*/ 3185477 h 4805312"/>
              <a:gd name="connsiteX2861" fmla="*/ 10634893 w 12191990"/>
              <a:gd name="connsiteY2861" fmla="*/ 3175035 h 4805312"/>
              <a:gd name="connsiteX2862" fmla="*/ 10636926 w 12191990"/>
              <a:gd name="connsiteY2862" fmla="*/ 3170974 h 4805312"/>
              <a:gd name="connsiteX2863" fmla="*/ 10640411 w 12191990"/>
              <a:gd name="connsiteY2863" fmla="*/ 3169525 h 4805312"/>
              <a:gd name="connsiteX2864" fmla="*/ 10647091 w 12191990"/>
              <a:gd name="connsiteY2864" fmla="*/ 3167493 h 4805312"/>
              <a:gd name="connsiteX2865" fmla="*/ 10649415 w 12191990"/>
              <a:gd name="connsiteY2865" fmla="*/ 3166334 h 4805312"/>
              <a:gd name="connsiteX2866" fmla="*/ 10658708 w 12191990"/>
              <a:gd name="connsiteY2866" fmla="*/ 3165174 h 4805312"/>
              <a:gd name="connsiteX2867" fmla="*/ 10660741 w 12191990"/>
              <a:gd name="connsiteY2867" fmla="*/ 3164593 h 4805312"/>
              <a:gd name="connsiteX2868" fmla="*/ 7305337 w 12191990"/>
              <a:gd name="connsiteY2868" fmla="*/ 3151403 h 4805312"/>
              <a:gd name="connsiteX2869" fmla="*/ 7303126 w 12191990"/>
              <a:gd name="connsiteY2869" fmla="*/ 3158043 h 4805312"/>
              <a:gd name="connsiteX2870" fmla="*/ 7294968 w 12191990"/>
              <a:gd name="connsiteY2870" fmla="*/ 3160765 h 4805312"/>
              <a:gd name="connsiteX2871" fmla="*/ 7313096 w 12191990"/>
              <a:gd name="connsiteY2871" fmla="*/ 3178908 h 4805312"/>
              <a:gd name="connsiteX2872" fmla="*/ 7305846 w 12191990"/>
              <a:gd name="connsiteY2872" fmla="*/ 3175280 h 4805312"/>
              <a:gd name="connsiteX2873" fmla="*/ 7298593 w 12191990"/>
              <a:gd name="connsiteY2873" fmla="*/ 3171650 h 4805312"/>
              <a:gd name="connsiteX2874" fmla="*/ 7302220 w 12191990"/>
              <a:gd name="connsiteY2874" fmla="*/ 3175280 h 4805312"/>
              <a:gd name="connsiteX2875" fmla="*/ 7309470 w 12191990"/>
              <a:gd name="connsiteY2875" fmla="*/ 3178908 h 4805312"/>
              <a:gd name="connsiteX2876" fmla="*/ 7313096 w 12191990"/>
              <a:gd name="connsiteY2876" fmla="*/ 3182537 h 4805312"/>
              <a:gd name="connsiteX2877" fmla="*/ 7331225 w 12191990"/>
              <a:gd name="connsiteY2877" fmla="*/ 3193423 h 4805312"/>
              <a:gd name="connsiteX2878" fmla="*/ 7334851 w 12191990"/>
              <a:gd name="connsiteY2878" fmla="*/ 3193423 h 4805312"/>
              <a:gd name="connsiteX2879" fmla="*/ 7338476 w 12191990"/>
              <a:gd name="connsiteY2879" fmla="*/ 3193423 h 4805312"/>
              <a:gd name="connsiteX2880" fmla="*/ 7338476 w 12191990"/>
              <a:gd name="connsiteY2880" fmla="*/ 3190701 h 4805312"/>
              <a:gd name="connsiteX2881" fmla="*/ 7342103 w 12191990"/>
              <a:gd name="connsiteY2881" fmla="*/ 3191609 h 4805312"/>
              <a:gd name="connsiteX2882" fmla="*/ 7349355 w 12191990"/>
              <a:gd name="connsiteY2882" fmla="*/ 3193424 h 4805312"/>
              <a:gd name="connsiteX2883" fmla="*/ 7338476 w 12191990"/>
              <a:gd name="connsiteY2883" fmla="*/ 3175280 h 4805312"/>
              <a:gd name="connsiteX2884" fmla="*/ 7367482 w 12191990"/>
              <a:gd name="connsiteY2884" fmla="*/ 3182537 h 4805312"/>
              <a:gd name="connsiteX2885" fmla="*/ 7368518 w 12191990"/>
              <a:gd name="connsiteY2885" fmla="*/ 3181501 h 4805312"/>
              <a:gd name="connsiteX2886" fmla="*/ 7346909 w 12191990"/>
              <a:gd name="connsiteY2886" fmla="*/ 3173054 h 4805312"/>
              <a:gd name="connsiteX2887" fmla="*/ 1811697 w 12191990"/>
              <a:gd name="connsiteY2887" fmla="*/ 3150747 h 4805312"/>
              <a:gd name="connsiteX2888" fmla="*/ 1811204 w 12191990"/>
              <a:gd name="connsiteY2888" fmla="*/ 3150928 h 4805312"/>
              <a:gd name="connsiteX2889" fmla="*/ 1787502 w 12191990"/>
              <a:gd name="connsiteY2889" fmla="*/ 3157541 h 4805312"/>
              <a:gd name="connsiteX2890" fmla="*/ 1773734 w 12191990"/>
              <a:gd name="connsiteY2890" fmla="*/ 3163302 h 4805312"/>
              <a:gd name="connsiteX2891" fmla="*/ 1788698 w 12191990"/>
              <a:gd name="connsiteY2891" fmla="*/ 3167739 h 4805312"/>
              <a:gd name="connsiteX2892" fmla="*/ 1817982 w 12191990"/>
              <a:gd name="connsiteY2892" fmla="*/ 3158631 h 4805312"/>
              <a:gd name="connsiteX2893" fmla="*/ 999712 w 12191990"/>
              <a:gd name="connsiteY2893" fmla="*/ 3139008 h 4805312"/>
              <a:gd name="connsiteX2894" fmla="*/ 1003674 w 12191990"/>
              <a:gd name="connsiteY2894" fmla="*/ 3140664 h 4805312"/>
              <a:gd name="connsiteX2895" fmla="*/ 999743 w 12191990"/>
              <a:gd name="connsiteY2895" fmla="*/ 3139427 h 4805312"/>
              <a:gd name="connsiteX2896" fmla="*/ 991267 w 12191990"/>
              <a:gd name="connsiteY2896" fmla="*/ 3136242 h 4805312"/>
              <a:gd name="connsiteX2897" fmla="*/ 994788 w 12191990"/>
              <a:gd name="connsiteY2897" fmla="*/ 3137864 h 4805312"/>
              <a:gd name="connsiteX2898" fmla="*/ 999743 w 12191990"/>
              <a:gd name="connsiteY2898" fmla="*/ 3139427 h 4805312"/>
              <a:gd name="connsiteX2899" fmla="*/ 999892 w 12191990"/>
              <a:gd name="connsiteY2899" fmla="*/ 3141415 h 4805312"/>
              <a:gd name="connsiteX2900" fmla="*/ 992313 w 12191990"/>
              <a:gd name="connsiteY2900" fmla="*/ 3137142 h 4805312"/>
              <a:gd name="connsiteX2901" fmla="*/ 986550 w 12191990"/>
              <a:gd name="connsiteY2901" fmla="*/ 3133614 h 4805312"/>
              <a:gd name="connsiteX2902" fmla="*/ 989728 w 12191990"/>
              <a:gd name="connsiteY2902" fmla="*/ 3134916 h 4805312"/>
              <a:gd name="connsiteX2903" fmla="*/ 991267 w 12191990"/>
              <a:gd name="connsiteY2903" fmla="*/ 3136242 h 4805312"/>
              <a:gd name="connsiteX2904" fmla="*/ 986956 w 12191990"/>
              <a:gd name="connsiteY2904" fmla="*/ 3134253 h 4805312"/>
              <a:gd name="connsiteX2905" fmla="*/ 984556 w 12191990"/>
              <a:gd name="connsiteY2905" fmla="*/ 3130463 h 4805312"/>
              <a:gd name="connsiteX2906" fmla="*/ 986550 w 12191990"/>
              <a:gd name="connsiteY2906" fmla="*/ 3133614 h 4805312"/>
              <a:gd name="connsiteX2907" fmla="*/ 984735 w 12191990"/>
              <a:gd name="connsiteY2907" fmla="*/ 3132869 h 4805312"/>
              <a:gd name="connsiteX2908" fmla="*/ 982329 w 12191990"/>
              <a:gd name="connsiteY2908" fmla="*/ 3133049 h 4805312"/>
              <a:gd name="connsiteX2909" fmla="*/ 979742 w 12191990"/>
              <a:gd name="connsiteY2909" fmla="*/ 3130823 h 4805312"/>
              <a:gd name="connsiteX2910" fmla="*/ 984556 w 12191990"/>
              <a:gd name="connsiteY2910" fmla="*/ 3130463 h 4805312"/>
              <a:gd name="connsiteX2911" fmla="*/ 5299470 w 12191990"/>
              <a:gd name="connsiteY2911" fmla="*/ 3127514 h 4805312"/>
              <a:gd name="connsiteX2912" fmla="*/ 5294745 w 12191990"/>
              <a:gd name="connsiteY2912" fmla="*/ 3130560 h 4805312"/>
              <a:gd name="connsiteX2913" fmla="*/ 5294845 w 12191990"/>
              <a:gd name="connsiteY2913" fmla="*/ 3130435 h 4805312"/>
              <a:gd name="connsiteX2914" fmla="*/ 5299470 w 12191990"/>
              <a:gd name="connsiteY2914" fmla="*/ 3127514 h 4805312"/>
              <a:gd name="connsiteX2915" fmla="*/ 7208292 w 12191990"/>
              <a:gd name="connsiteY2915" fmla="*/ 3100861 h 4805312"/>
              <a:gd name="connsiteX2916" fmla="*/ 7230157 w 12191990"/>
              <a:gd name="connsiteY2916" fmla="*/ 3114045 h 4805312"/>
              <a:gd name="connsiteX2917" fmla="*/ 7268088 w 12191990"/>
              <a:gd name="connsiteY2917" fmla="*/ 3132004 h 4805312"/>
              <a:gd name="connsiteX2918" fmla="*/ 928919 w 12191990"/>
              <a:gd name="connsiteY2918" fmla="*/ 3098327 h 4805312"/>
              <a:gd name="connsiteX2919" fmla="*/ 933817 w 12191990"/>
              <a:gd name="connsiteY2919" fmla="*/ 3100948 h 4805312"/>
              <a:gd name="connsiteX2920" fmla="*/ 933655 w 12191990"/>
              <a:gd name="connsiteY2920" fmla="*/ 3100997 h 4805312"/>
              <a:gd name="connsiteX2921" fmla="*/ 928919 w 12191990"/>
              <a:gd name="connsiteY2921" fmla="*/ 3098327 h 4805312"/>
              <a:gd name="connsiteX2922" fmla="*/ 1978074 w 12191990"/>
              <a:gd name="connsiteY2922" fmla="*/ 3086485 h 4805312"/>
              <a:gd name="connsiteX2923" fmla="*/ 1974885 w 12191990"/>
              <a:gd name="connsiteY2923" fmla="*/ 3087935 h 4805312"/>
              <a:gd name="connsiteX2924" fmla="*/ 1975140 w 12191990"/>
              <a:gd name="connsiteY2924" fmla="*/ 3088237 h 4805312"/>
              <a:gd name="connsiteX2925" fmla="*/ 1982503 w 12191990"/>
              <a:gd name="connsiteY2925" fmla="*/ 3085686 h 4805312"/>
              <a:gd name="connsiteX2926" fmla="*/ 1975840 w 12191990"/>
              <a:gd name="connsiteY2926" fmla="*/ 3089066 h 4805312"/>
              <a:gd name="connsiteX2927" fmla="*/ 1981967 w 12191990"/>
              <a:gd name="connsiteY2927" fmla="*/ 3096322 h 4805312"/>
              <a:gd name="connsiteX2928" fmla="*/ 1982148 w 12191990"/>
              <a:gd name="connsiteY2928" fmla="*/ 3096250 h 4805312"/>
              <a:gd name="connsiteX2929" fmla="*/ 1982802 w 12191990"/>
              <a:gd name="connsiteY2929" fmla="*/ 3086070 h 4805312"/>
              <a:gd name="connsiteX2930" fmla="*/ 7186195 w 12191990"/>
              <a:gd name="connsiteY2930" fmla="*/ 3070048 h 4805312"/>
              <a:gd name="connsiteX2931" fmla="*/ 7186195 w 12191990"/>
              <a:gd name="connsiteY2931" fmla="*/ 3072343 h 4805312"/>
              <a:gd name="connsiteX2932" fmla="*/ 7195737 w 12191990"/>
              <a:gd name="connsiteY2932" fmla="*/ 3074390 h 4805312"/>
              <a:gd name="connsiteX2933" fmla="*/ 7194764 w 12191990"/>
              <a:gd name="connsiteY2933" fmla="*/ 3073675 h 4805312"/>
              <a:gd name="connsiteX2934" fmla="*/ 7197072 w 12191990"/>
              <a:gd name="connsiteY2934" fmla="*/ 3073675 h 4805312"/>
              <a:gd name="connsiteX2935" fmla="*/ 7198343 w 12191990"/>
              <a:gd name="connsiteY2935" fmla="*/ 3074948 h 4805312"/>
              <a:gd name="connsiteX2936" fmla="*/ 7205132 w 12191990"/>
              <a:gd name="connsiteY2936" fmla="*/ 3076405 h 4805312"/>
              <a:gd name="connsiteX2937" fmla="*/ 7189820 w 12191990"/>
              <a:gd name="connsiteY2937" fmla="*/ 3070048 h 4805312"/>
              <a:gd name="connsiteX2938" fmla="*/ 7194764 w 12191990"/>
              <a:gd name="connsiteY2938" fmla="*/ 3073675 h 4805312"/>
              <a:gd name="connsiteX2939" fmla="*/ 7193445 w 12191990"/>
              <a:gd name="connsiteY2939" fmla="*/ 3073675 h 4805312"/>
              <a:gd name="connsiteX2940" fmla="*/ 7186195 w 12191990"/>
              <a:gd name="connsiteY2940" fmla="*/ 3070048 h 4805312"/>
              <a:gd name="connsiteX2941" fmla="*/ 9522103 w 12191990"/>
              <a:gd name="connsiteY2941" fmla="*/ 3064934 h 4805312"/>
              <a:gd name="connsiteX2942" fmla="*/ 9282776 w 12191990"/>
              <a:gd name="connsiteY2942" fmla="*/ 3173739 h 4805312"/>
              <a:gd name="connsiteX2943" fmla="*/ 9206171 w 12191990"/>
              <a:gd name="connsiteY2943" fmla="*/ 3207440 h 4805312"/>
              <a:gd name="connsiteX2944" fmla="*/ 9199385 w 12191990"/>
              <a:gd name="connsiteY2944" fmla="*/ 3189330 h 4805312"/>
              <a:gd name="connsiteX2945" fmla="*/ 9177109 w 12191990"/>
              <a:gd name="connsiteY2945" fmla="*/ 3202647 h 4805312"/>
              <a:gd name="connsiteX2946" fmla="*/ 9181544 w 12191990"/>
              <a:gd name="connsiteY2946" fmla="*/ 3210072 h 4805312"/>
              <a:gd name="connsiteX2947" fmla="*/ 9044089 w 12191990"/>
              <a:gd name="connsiteY2947" fmla="*/ 3259994 h 4805312"/>
              <a:gd name="connsiteX2948" fmla="*/ 8968124 w 12191990"/>
              <a:gd name="connsiteY2948" fmla="*/ 3271146 h 4805312"/>
              <a:gd name="connsiteX2949" fmla="*/ 8885909 w 12191990"/>
              <a:gd name="connsiteY2949" fmla="*/ 3292081 h 4805312"/>
              <a:gd name="connsiteX2950" fmla="*/ 8911443 w 12191990"/>
              <a:gd name="connsiteY2950" fmla="*/ 3280846 h 4805312"/>
              <a:gd name="connsiteX2951" fmla="*/ 8901667 w 12191990"/>
              <a:gd name="connsiteY2951" fmla="*/ 3274600 h 4805312"/>
              <a:gd name="connsiteX2952" fmla="*/ 8839644 w 12191990"/>
              <a:gd name="connsiteY2952" fmla="*/ 3285478 h 4805312"/>
              <a:gd name="connsiteX2953" fmla="*/ 8830134 w 12191990"/>
              <a:gd name="connsiteY2953" fmla="*/ 3293177 h 4805312"/>
              <a:gd name="connsiteX2954" fmla="*/ 8839004 w 12191990"/>
              <a:gd name="connsiteY2954" fmla="*/ 3308028 h 4805312"/>
              <a:gd name="connsiteX2955" fmla="*/ 8763038 w 12191990"/>
              <a:gd name="connsiteY2955" fmla="*/ 3319180 h 4805312"/>
              <a:gd name="connsiteX2956" fmla="*/ 8677563 w 12191990"/>
              <a:gd name="connsiteY2956" fmla="*/ 3338031 h 4805312"/>
              <a:gd name="connsiteX2957" fmla="*/ 8673396 w 12191990"/>
              <a:gd name="connsiteY2957" fmla="*/ 3344552 h 4805312"/>
              <a:gd name="connsiteX2958" fmla="*/ 8620882 w 12191990"/>
              <a:gd name="connsiteY2958" fmla="*/ 3347732 h 4805312"/>
              <a:gd name="connsiteX2959" fmla="*/ 8583487 w 12191990"/>
              <a:gd name="connsiteY2959" fmla="*/ 3355979 h 4805312"/>
              <a:gd name="connsiteX2960" fmla="*/ 8376691 w 12191990"/>
              <a:gd name="connsiteY2960" fmla="*/ 3370778 h 4805312"/>
              <a:gd name="connsiteX2961" fmla="*/ 8349980 w 12191990"/>
              <a:gd name="connsiteY2961" fmla="*/ 3376668 h 4805312"/>
              <a:gd name="connsiteX2962" fmla="*/ 8329519 w 12191990"/>
              <a:gd name="connsiteY2962" fmla="*/ 3372778 h 4805312"/>
              <a:gd name="connsiteX2963" fmla="*/ 8362480 w 12191990"/>
              <a:gd name="connsiteY2963" fmla="*/ 3357106 h 4805312"/>
              <a:gd name="connsiteX2964" fmla="*/ 8274654 w 12191990"/>
              <a:gd name="connsiteY2964" fmla="*/ 3365272 h 4805312"/>
              <a:gd name="connsiteX2965" fmla="*/ 8290949 w 12191990"/>
              <a:gd name="connsiteY2965" fmla="*/ 3375683 h 4805312"/>
              <a:gd name="connsiteX2966" fmla="*/ 8281440 w 12191990"/>
              <a:gd name="connsiteY2966" fmla="*/ 3383382 h 4805312"/>
              <a:gd name="connsiteX2967" fmla="*/ 8275189 w 12191990"/>
              <a:gd name="connsiteY2967" fmla="*/ 3393164 h 4805312"/>
              <a:gd name="connsiteX2968" fmla="*/ 8271931 w 12191990"/>
              <a:gd name="connsiteY2968" fmla="*/ 3391082 h 4805312"/>
              <a:gd name="connsiteX2969" fmla="*/ 8277274 w 12191990"/>
              <a:gd name="connsiteY2969" fmla="*/ 3389903 h 4805312"/>
              <a:gd name="connsiteX2970" fmla="*/ 8274015 w 12191990"/>
              <a:gd name="connsiteY2970" fmla="*/ 3387821 h 4805312"/>
              <a:gd name="connsiteX2971" fmla="*/ 8270756 w 12191990"/>
              <a:gd name="connsiteY2971" fmla="*/ 3385739 h 4805312"/>
              <a:gd name="connsiteX2972" fmla="*/ 8265413 w 12191990"/>
              <a:gd name="connsiteY2972" fmla="*/ 3386917 h 4805312"/>
              <a:gd name="connsiteX2973" fmla="*/ 8263330 w 12191990"/>
              <a:gd name="connsiteY2973" fmla="*/ 3390178 h 4805312"/>
              <a:gd name="connsiteX2974" fmla="*/ 8237526 w 12191990"/>
              <a:gd name="connsiteY2974" fmla="*/ 3387465 h 4805312"/>
              <a:gd name="connsiteX2975" fmla="*/ 8240785 w 12191990"/>
              <a:gd name="connsiteY2975" fmla="*/ 3389548 h 4805312"/>
              <a:gd name="connsiteX2976" fmla="*/ 8232184 w 12191990"/>
              <a:gd name="connsiteY2976" fmla="*/ 3388644 h 4805312"/>
              <a:gd name="connsiteX2977" fmla="*/ 8226843 w 12191990"/>
              <a:gd name="connsiteY2977" fmla="*/ 3389822 h 4805312"/>
              <a:gd name="connsiteX2978" fmla="*/ 8230102 w 12191990"/>
              <a:gd name="connsiteY2978" fmla="*/ 3391904 h 4805312"/>
              <a:gd name="connsiteX2979" fmla="*/ 8233361 w 12191990"/>
              <a:gd name="connsiteY2979" fmla="*/ 3393986 h 4805312"/>
              <a:gd name="connsiteX2980" fmla="*/ 8127157 w 12191990"/>
              <a:gd name="connsiteY2980" fmla="*/ 3395001 h 4805312"/>
              <a:gd name="connsiteX2981" fmla="*/ 8158943 w 12191990"/>
              <a:gd name="connsiteY2981" fmla="*/ 3373987 h 4805312"/>
              <a:gd name="connsiteX2982" fmla="*/ 8142648 w 12191990"/>
              <a:gd name="connsiteY2982" fmla="*/ 3363576 h 4805312"/>
              <a:gd name="connsiteX2983" fmla="*/ 8085700 w 12191990"/>
              <a:gd name="connsiteY2983" fmla="*/ 3359329 h 4805312"/>
              <a:gd name="connsiteX2984" fmla="*/ 8084793 w 12191990"/>
              <a:gd name="connsiteY2984" fmla="*/ 3367932 h 4805312"/>
              <a:gd name="connsiteX2985" fmla="*/ 8026668 w 12191990"/>
              <a:gd name="connsiteY2985" fmla="*/ 3358344 h 4805312"/>
              <a:gd name="connsiteX2986" fmla="*/ 7924632 w 12191990"/>
              <a:gd name="connsiteY2986" fmla="*/ 3352838 h 4805312"/>
              <a:gd name="connsiteX2987" fmla="*/ 7922281 w 12191990"/>
              <a:gd name="connsiteY2987" fmla="*/ 3342152 h 4805312"/>
              <a:gd name="connsiteX2988" fmla="*/ 7799516 w 12191990"/>
              <a:gd name="connsiteY2988" fmla="*/ 3318811 h 4805312"/>
              <a:gd name="connsiteX2989" fmla="*/ 7690694 w 12191990"/>
              <a:gd name="connsiteY2989" fmla="*/ 3295193 h 4805312"/>
              <a:gd name="connsiteX2990" fmla="*/ 7683268 w 12191990"/>
              <a:gd name="connsiteY2990" fmla="*/ 3299632 h 4805312"/>
              <a:gd name="connsiteX2991" fmla="*/ 7658374 w 12191990"/>
              <a:gd name="connsiteY2991" fmla="*/ 3288316 h 4805312"/>
              <a:gd name="connsiteX2992" fmla="*/ 7578613 w 12191990"/>
              <a:gd name="connsiteY2992" fmla="*/ 3269495 h 4805312"/>
              <a:gd name="connsiteX2993" fmla="*/ 7552543 w 12191990"/>
              <a:gd name="connsiteY2993" fmla="*/ 3252836 h 4805312"/>
              <a:gd name="connsiteX2994" fmla="*/ 7501844 w 12191990"/>
              <a:gd name="connsiteY2994" fmla="*/ 3238810 h 4805312"/>
              <a:gd name="connsiteX2995" fmla="*/ 7459747 w 12191990"/>
              <a:gd name="connsiteY2995" fmla="*/ 3225685 h 4805312"/>
              <a:gd name="connsiteX2996" fmla="*/ 7457664 w 12191990"/>
              <a:gd name="connsiteY2996" fmla="*/ 3228946 h 4805312"/>
              <a:gd name="connsiteX2997" fmla="*/ 7473959 w 12191990"/>
              <a:gd name="connsiteY2997" fmla="*/ 3239358 h 4805312"/>
              <a:gd name="connsiteX2998" fmla="*/ 7529091 w 12191990"/>
              <a:gd name="connsiteY2998" fmla="*/ 3260810 h 4805312"/>
              <a:gd name="connsiteX2999" fmla="*/ 7615369 w 12191990"/>
              <a:gd name="connsiteY2999" fmla="*/ 3283796 h 4805312"/>
              <a:gd name="connsiteX3000" fmla="*/ 7631663 w 12191990"/>
              <a:gd name="connsiteY3000" fmla="*/ 3294208 h 4805312"/>
              <a:gd name="connsiteX3001" fmla="*/ 7773073 w 12191990"/>
              <a:gd name="connsiteY3001" fmla="*/ 3338648 h 4805312"/>
              <a:gd name="connsiteX3002" fmla="*/ 7989274 w 12191990"/>
              <a:gd name="connsiteY3002" fmla="*/ 3366591 h 4805312"/>
              <a:gd name="connsiteX3003" fmla="*/ 7998142 w 12191990"/>
              <a:gd name="connsiteY3003" fmla="*/ 3381442 h 4805312"/>
              <a:gd name="connsiteX3004" fmla="*/ 8049748 w 12191990"/>
              <a:gd name="connsiteY3004" fmla="*/ 3386865 h 4805312"/>
              <a:gd name="connsiteX3005" fmla="*/ 8044406 w 12191990"/>
              <a:gd name="connsiteY3005" fmla="*/ 3388043 h 4805312"/>
              <a:gd name="connsiteX3006" fmla="*/ 8039063 w 12191990"/>
              <a:gd name="connsiteY3006" fmla="*/ 3389222 h 4805312"/>
              <a:gd name="connsiteX3007" fmla="*/ 8048840 w 12191990"/>
              <a:gd name="connsiteY3007" fmla="*/ 3395469 h 4805312"/>
              <a:gd name="connsiteX3008" fmla="*/ 8054183 w 12191990"/>
              <a:gd name="connsiteY3008" fmla="*/ 3394290 h 4805312"/>
              <a:gd name="connsiteX3009" fmla="*/ 8056266 w 12191990"/>
              <a:gd name="connsiteY3009" fmla="*/ 3391030 h 4805312"/>
              <a:gd name="connsiteX3010" fmla="*/ 8145536 w 12191990"/>
              <a:gd name="connsiteY3010" fmla="*/ 3402152 h 4805312"/>
              <a:gd name="connsiteX3011" fmla="*/ 8291485 w 12191990"/>
              <a:gd name="connsiteY3011" fmla="*/ 3403575 h 4805312"/>
              <a:gd name="connsiteX3012" fmla="*/ 8336572 w 12191990"/>
              <a:gd name="connsiteY3012" fmla="*/ 3404835 h 4805312"/>
              <a:gd name="connsiteX3013" fmla="*/ 8492938 w 12191990"/>
              <a:gd name="connsiteY3013" fmla="*/ 3389954 h 4805312"/>
              <a:gd name="connsiteX3014" fmla="*/ 8507730 w 12191990"/>
              <a:gd name="connsiteY3014" fmla="*/ 3391945 h 4805312"/>
              <a:gd name="connsiteX3015" fmla="*/ 8519863 w 12191990"/>
              <a:gd name="connsiteY3015" fmla="*/ 3391606 h 4805312"/>
              <a:gd name="connsiteX3016" fmla="*/ 8518741 w 12191990"/>
              <a:gd name="connsiteY3016" fmla="*/ 3392668 h 4805312"/>
              <a:gd name="connsiteX3017" fmla="*/ 8515256 w 12191990"/>
              <a:gd name="connsiteY3017" fmla="*/ 3392735 h 4805312"/>
              <a:gd name="connsiteX3018" fmla="*/ 8515861 w 12191990"/>
              <a:gd name="connsiteY3018" fmla="*/ 3394118 h 4805312"/>
              <a:gd name="connsiteX3019" fmla="*/ 8674228 w 12191990"/>
              <a:gd name="connsiteY3019" fmla="*/ 3374509 h 4805312"/>
              <a:gd name="connsiteX3020" fmla="*/ 8676015 w 12191990"/>
              <a:gd name="connsiteY3020" fmla="*/ 3369184 h 4805312"/>
              <a:gd name="connsiteX3021" fmla="*/ 8794718 w 12191990"/>
              <a:gd name="connsiteY3021" fmla="*/ 3348606 h 4805312"/>
              <a:gd name="connsiteX3022" fmla="*/ 8825596 w 12191990"/>
              <a:gd name="connsiteY3022" fmla="*/ 3336194 h 4805312"/>
              <a:gd name="connsiteX3023" fmla="*/ 8982601 w 12191990"/>
              <a:gd name="connsiteY3023" fmla="*/ 3298765 h 4805312"/>
              <a:gd name="connsiteX3024" fmla="*/ 9056364 w 12191990"/>
              <a:gd name="connsiteY3024" fmla="*/ 3277594 h 4805312"/>
              <a:gd name="connsiteX3025" fmla="*/ 9125529 w 12191990"/>
              <a:gd name="connsiteY3025" fmla="*/ 3261692 h 4805312"/>
              <a:gd name="connsiteX3026" fmla="*/ 9118240 w 12191990"/>
              <a:gd name="connsiteY3026" fmla="*/ 3266049 h 4805312"/>
              <a:gd name="connsiteX3027" fmla="*/ 9132183 w 12191990"/>
              <a:gd name="connsiteY3027" fmla="*/ 3265774 h 4805312"/>
              <a:gd name="connsiteX3028" fmla="*/ 9137525 w 12191990"/>
              <a:gd name="connsiteY3028" fmla="*/ 3264595 h 4805312"/>
              <a:gd name="connsiteX3029" fmla="*/ 9135442 w 12191990"/>
              <a:gd name="connsiteY3029" fmla="*/ 3267856 h 4805312"/>
              <a:gd name="connsiteX3030" fmla="*/ 8998896 w 12191990"/>
              <a:gd name="connsiteY3030" fmla="*/ 3309176 h 4805312"/>
              <a:gd name="connsiteX3031" fmla="*/ 9006590 w 12191990"/>
              <a:gd name="connsiteY3031" fmla="*/ 3318683 h 4805312"/>
              <a:gd name="connsiteX3032" fmla="*/ 9042809 w 12191990"/>
              <a:gd name="connsiteY3032" fmla="*/ 3305093 h 4805312"/>
              <a:gd name="connsiteX3033" fmla="*/ 9100398 w 12191990"/>
              <a:gd name="connsiteY3033" fmla="*/ 3286789 h 4805312"/>
              <a:gd name="connsiteX3034" fmla="*/ 9296615 w 12191990"/>
              <a:gd name="connsiteY3034" fmla="*/ 3223906 h 4805312"/>
              <a:gd name="connsiteX3035" fmla="*/ 9313549 w 12191990"/>
              <a:gd name="connsiteY3035" fmla="*/ 3211768 h 4805312"/>
              <a:gd name="connsiteX3036" fmla="*/ 9390156 w 12191990"/>
              <a:gd name="connsiteY3036" fmla="*/ 3178066 h 4805312"/>
              <a:gd name="connsiteX3037" fmla="*/ 9404098 w 12191990"/>
              <a:gd name="connsiteY3037" fmla="*/ 3177793 h 4805312"/>
              <a:gd name="connsiteX3038" fmla="*/ 9439143 w 12191990"/>
              <a:gd name="connsiteY3038" fmla="*/ 3158860 h 4805312"/>
              <a:gd name="connsiteX3039" fmla="*/ 9434976 w 12191990"/>
              <a:gd name="connsiteY3039" fmla="*/ 3165381 h 4805312"/>
              <a:gd name="connsiteX3040" fmla="*/ 9514574 w 12191990"/>
              <a:gd name="connsiteY3040" fmla="*/ 3119814 h 4805312"/>
              <a:gd name="connsiteX3041" fmla="*/ 9447477 w 12191990"/>
              <a:gd name="connsiteY3041" fmla="*/ 3145817 h 4805312"/>
              <a:gd name="connsiteX3042" fmla="*/ 9386028 w 12191990"/>
              <a:gd name="connsiteY3042" fmla="*/ 3165672 h 4805312"/>
              <a:gd name="connsiteX3043" fmla="*/ 9328277 w 12191990"/>
              <a:gd name="connsiteY3043" fmla="*/ 3187253 h 4805312"/>
              <a:gd name="connsiteX3044" fmla="*/ 9330215 w 12191990"/>
              <a:gd name="connsiteY3044" fmla="*/ 3185684 h 4805312"/>
              <a:gd name="connsiteX3045" fmla="*/ 9321615 w 12191990"/>
              <a:gd name="connsiteY3045" fmla="*/ 3184780 h 4805312"/>
              <a:gd name="connsiteX3046" fmla="*/ 9318356 w 12191990"/>
              <a:gd name="connsiteY3046" fmla="*/ 3182697 h 4805312"/>
              <a:gd name="connsiteX3047" fmla="*/ 9455542 w 12191990"/>
              <a:gd name="connsiteY3047" fmla="*/ 3118829 h 4805312"/>
              <a:gd name="connsiteX3048" fmla="*/ 9522103 w 12191990"/>
              <a:gd name="connsiteY3048" fmla="*/ 3064934 h 4805312"/>
              <a:gd name="connsiteX3049" fmla="*/ 253387 w 12191990"/>
              <a:gd name="connsiteY3049" fmla="*/ 3058578 h 4805312"/>
              <a:gd name="connsiteX3050" fmla="*/ 261900 w 12191990"/>
              <a:gd name="connsiteY3050" fmla="*/ 3062990 h 4805312"/>
              <a:gd name="connsiteX3051" fmla="*/ 270134 w 12191990"/>
              <a:gd name="connsiteY3051" fmla="*/ 3067307 h 4805312"/>
              <a:gd name="connsiteX3052" fmla="*/ 278262 w 12191990"/>
              <a:gd name="connsiteY3052" fmla="*/ 3083823 h 4805312"/>
              <a:gd name="connsiteX3053" fmla="*/ 276007 w 12191990"/>
              <a:gd name="connsiteY3053" fmla="*/ 3090467 h 4805312"/>
              <a:gd name="connsiteX3054" fmla="*/ 275002 w 12191990"/>
              <a:gd name="connsiteY3054" fmla="*/ 3093203 h 4805312"/>
              <a:gd name="connsiteX3055" fmla="*/ 272889 w 12191990"/>
              <a:gd name="connsiteY3055" fmla="*/ 3100883 h 4805312"/>
              <a:gd name="connsiteX3056" fmla="*/ 272028 w 12191990"/>
              <a:gd name="connsiteY3056" fmla="*/ 3104656 h 4805312"/>
              <a:gd name="connsiteX3057" fmla="*/ 269614 w 12191990"/>
              <a:gd name="connsiteY3057" fmla="*/ 3108965 h 4805312"/>
              <a:gd name="connsiteX3058" fmla="*/ 265634 w 12191990"/>
              <a:gd name="connsiteY3058" fmla="*/ 3112515 h 4805312"/>
              <a:gd name="connsiteX3059" fmla="*/ 254695 w 12191990"/>
              <a:gd name="connsiteY3059" fmla="*/ 3120426 h 4805312"/>
              <a:gd name="connsiteX3060" fmla="*/ 230445 w 12191990"/>
              <a:gd name="connsiteY3060" fmla="*/ 3123169 h 4805312"/>
              <a:gd name="connsiteX3061" fmla="*/ 228869 w 12191990"/>
              <a:gd name="connsiteY3061" fmla="*/ 3121760 h 4805312"/>
              <a:gd name="connsiteX3062" fmla="*/ 221014 w 12191990"/>
              <a:gd name="connsiteY3062" fmla="*/ 3116660 h 4805312"/>
              <a:gd name="connsiteX3063" fmla="*/ 219430 w 12191990"/>
              <a:gd name="connsiteY3063" fmla="*/ 3114601 h 4805312"/>
              <a:gd name="connsiteX3064" fmla="*/ 214306 w 12191990"/>
              <a:gd name="connsiteY3064" fmla="*/ 3109859 h 4805312"/>
              <a:gd name="connsiteX3065" fmla="*/ 211804 w 12191990"/>
              <a:gd name="connsiteY3065" fmla="*/ 3107033 h 4805312"/>
              <a:gd name="connsiteX3066" fmla="*/ 211747 w 12191990"/>
              <a:gd name="connsiteY3066" fmla="*/ 3102493 h 4805312"/>
              <a:gd name="connsiteX3067" fmla="*/ 209250 w 12191990"/>
              <a:gd name="connsiteY3067" fmla="*/ 3089674 h 4805312"/>
              <a:gd name="connsiteX3068" fmla="*/ 209153 w 12191990"/>
              <a:gd name="connsiteY3068" fmla="*/ 3081891 h 4805312"/>
              <a:gd name="connsiteX3069" fmla="*/ 210672 w 12191990"/>
              <a:gd name="connsiteY3069" fmla="*/ 3078759 h 4805312"/>
              <a:gd name="connsiteX3070" fmla="*/ 216703 w 12191990"/>
              <a:gd name="connsiteY3070" fmla="*/ 3072981 h 4805312"/>
              <a:gd name="connsiteX3071" fmla="*/ 225932 w 12191990"/>
              <a:gd name="connsiteY3071" fmla="*/ 3063272 h 4805312"/>
              <a:gd name="connsiteX3072" fmla="*/ 231092 w 12191990"/>
              <a:gd name="connsiteY3072" fmla="*/ 3060618 h 4805312"/>
              <a:gd name="connsiteX3073" fmla="*/ 238084 w 12191990"/>
              <a:gd name="connsiteY3073" fmla="*/ 3058851 h 4805312"/>
              <a:gd name="connsiteX3074" fmla="*/ 243665 w 12191990"/>
              <a:gd name="connsiteY3074" fmla="*/ 3058657 h 4805312"/>
              <a:gd name="connsiteX3075" fmla="*/ 253387 w 12191990"/>
              <a:gd name="connsiteY3075" fmla="*/ 3058578 h 4805312"/>
              <a:gd name="connsiteX3076" fmla="*/ 11719521 w 12191990"/>
              <a:gd name="connsiteY3076" fmla="*/ 3041245 h 4805312"/>
              <a:gd name="connsiteX3077" fmla="*/ 11719814 w 12191990"/>
              <a:gd name="connsiteY3077" fmla="*/ 3041535 h 4805312"/>
              <a:gd name="connsiteX3078" fmla="*/ 11719270 w 12191990"/>
              <a:gd name="connsiteY3078" fmla="*/ 3041664 h 4805312"/>
              <a:gd name="connsiteX3079" fmla="*/ 11400974 w 12191990"/>
              <a:gd name="connsiteY3079" fmla="*/ 3040392 h 4805312"/>
              <a:gd name="connsiteX3080" fmla="*/ 11420162 w 12191990"/>
              <a:gd name="connsiteY3080" fmla="*/ 3052538 h 4805312"/>
              <a:gd name="connsiteX3081" fmla="*/ 11426108 w 12191990"/>
              <a:gd name="connsiteY3081" fmla="*/ 3063605 h 4805312"/>
              <a:gd name="connsiteX3082" fmla="*/ 11428000 w 12191990"/>
              <a:gd name="connsiteY3082" fmla="*/ 3068194 h 4805312"/>
              <a:gd name="connsiteX3083" fmla="*/ 11428270 w 12191990"/>
              <a:gd name="connsiteY3083" fmla="*/ 3072783 h 4805312"/>
              <a:gd name="connsiteX3084" fmla="*/ 11427460 w 12191990"/>
              <a:gd name="connsiteY3084" fmla="*/ 3076291 h 4805312"/>
              <a:gd name="connsiteX3085" fmla="*/ 11426108 w 12191990"/>
              <a:gd name="connsiteY3085" fmla="*/ 3083580 h 4805312"/>
              <a:gd name="connsiteX3086" fmla="*/ 11425838 w 12191990"/>
              <a:gd name="connsiteY3086" fmla="*/ 3086278 h 4805312"/>
              <a:gd name="connsiteX3087" fmla="*/ 11425026 w 12191990"/>
              <a:gd name="connsiteY3087" fmla="*/ 3092756 h 4805312"/>
              <a:gd name="connsiteX3088" fmla="*/ 11411513 w 12191990"/>
              <a:gd name="connsiteY3088" fmla="*/ 3103283 h 4805312"/>
              <a:gd name="connsiteX3089" fmla="*/ 11402865 w 12191990"/>
              <a:gd name="connsiteY3089" fmla="*/ 3103553 h 4805312"/>
              <a:gd name="connsiteX3090" fmla="*/ 11385839 w 12191990"/>
              <a:gd name="connsiteY3090" fmla="*/ 3099775 h 4805312"/>
              <a:gd name="connsiteX3091" fmla="*/ 11381244 w 12191990"/>
              <a:gd name="connsiteY3091" fmla="*/ 3097345 h 4805312"/>
              <a:gd name="connsiteX3092" fmla="*/ 11376109 w 12191990"/>
              <a:gd name="connsiteY3092" fmla="*/ 3093027 h 4805312"/>
              <a:gd name="connsiteX3093" fmla="*/ 11372866 w 12191990"/>
              <a:gd name="connsiteY3093" fmla="*/ 3088708 h 4805312"/>
              <a:gd name="connsiteX3094" fmla="*/ 11369082 w 12191990"/>
              <a:gd name="connsiteY3094" fmla="*/ 3076832 h 4805312"/>
              <a:gd name="connsiteX3095" fmla="*/ 11366380 w 12191990"/>
              <a:gd name="connsiteY3095" fmla="*/ 3069544 h 4805312"/>
              <a:gd name="connsiteX3096" fmla="*/ 11366380 w 12191990"/>
              <a:gd name="connsiteY3096" fmla="*/ 3066305 h 4805312"/>
              <a:gd name="connsiteX3097" fmla="*/ 11369623 w 12191990"/>
              <a:gd name="connsiteY3097" fmla="*/ 3059826 h 4805312"/>
              <a:gd name="connsiteX3098" fmla="*/ 11376920 w 12191990"/>
              <a:gd name="connsiteY3098" fmla="*/ 3050109 h 4805312"/>
              <a:gd name="connsiteX3099" fmla="*/ 11378812 w 12191990"/>
              <a:gd name="connsiteY3099" fmla="*/ 3046331 h 4805312"/>
              <a:gd name="connsiteX3100" fmla="*/ 11382055 w 12191990"/>
              <a:gd name="connsiteY3100" fmla="*/ 3044981 h 4805312"/>
              <a:gd name="connsiteX3101" fmla="*/ 11388271 w 12191990"/>
              <a:gd name="connsiteY3101" fmla="*/ 3043092 h 4805312"/>
              <a:gd name="connsiteX3102" fmla="*/ 11390433 w 12191990"/>
              <a:gd name="connsiteY3102" fmla="*/ 3042012 h 4805312"/>
              <a:gd name="connsiteX3103" fmla="*/ 11399081 w 12191990"/>
              <a:gd name="connsiteY3103" fmla="*/ 3040932 h 4805312"/>
              <a:gd name="connsiteX3104" fmla="*/ 11400974 w 12191990"/>
              <a:gd name="connsiteY3104" fmla="*/ 3040392 h 4805312"/>
              <a:gd name="connsiteX3105" fmla="*/ 11775273 w 12191990"/>
              <a:gd name="connsiteY3105" fmla="*/ 3027671 h 4805312"/>
              <a:gd name="connsiteX3106" fmla="*/ 11786349 w 12191990"/>
              <a:gd name="connsiteY3106" fmla="*/ 3027671 h 4805312"/>
              <a:gd name="connsiteX3107" fmla="*/ 11798531 w 12191990"/>
              <a:gd name="connsiteY3107" fmla="*/ 3033735 h 4805312"/>
              <a:gd name="connsiteX3108" fmla="*/ 11806838 w 12191990"/>
              <a:gd name="connsiteY3108" fmla="*/ 3043658 h 4805312"/>
              <a:gd name="connsiteX3109" fmla="*/ 11812929 w 12191990"/>
              <a:gd name="connsiteY3109" fmla="*/ 3058542 h 4805312"/>
              <a:gd name="connsiteX3110" fmla="*/ 11820681 w 12191990"/>
              <a:gd name="connsiteY3110" fmla="*/ 3072875 h 4805312"/>
              <a:gd name="connsiteX3111" fmla="*/ 11832864 w 12191990"/>
              <a:gd name="connsiteY3111" fmla="*/ 3085003 h 4805312"/>
              <a:gd name="connsiteX3112" fmla="*/ 11832864 w 12191990"/>
              <a:gd name="connsiteY3112" fmla="*/ 3104849 h 4805312"/>
              <a:gd name="connsiteX3113" fmla="*/ 11826219 w 12191990"/>
              <a:gd name="connsiteY3113" fmla="*/ 3112567 h 4805312"/>
              <a:gd name="connsiteX3114" fmla="*/ 11814037 w 12191990"/>
              <a:gd name="connsiteY3114" fmla="*/ 3120284 h 4805312"/>
              <a:gd name="connsiteX3115" fmla="*/ 11799638 w 12191990"/>
              <a:gd name="connsiteY3115" fmla="*/ 3122490 h 4805312"/>
              <a:gd name="connsiteX3116" fmla="*/ 11783026 w 12191990"/>
              <a:gd name="connsiteY3116" fmla="*/ 3107054 h 4805312"/>
              <a:gd name="connsiteX3117" fmla="*/ 11779703 w 12191990"/>
              <a:gd name="connsiteY3117" fmla="*/ 3100990 h 4805312"/>
              <a:gd name="connsiteX3118" fmla="*/ 11769182 w 12191990"/>
              <a:gd name="connsiteY3118" fmla="*/ 3087759 h 4805312"/>
              <a:gd name="connsiteX3119" fmla="*/ 11760876 w 12191990"/>
              <a:gd name="connsiteY3119" fmla="*/ 3082798 h 4805312"/>
              <a:gd name="connsiteX3120" fmla="*/ 11753123 w 12191990"/>
              <a:gd name="connsiteY3120" fmla="*/ 3060747 h 4805312"/>
              <a:gd name="connsiteX3121" fmla="*/ 11758107 w 12191990"/>
              <a:gd name="connsiteY3121" fmla="*/ 3042004 h 4805312"/>
              <a:gd name="connsiteX3122" fmla="*/ 11773612 w 12191990"/>
              <a:gd name="connsiteY3122" fmla="*/ 3029876 h 4805312"/>
              <a:gd name="connsiteX3123" fmla="*/ 11775273 w 12191990"/>
              <a:gd name="connsiteY3123" fmla="*/ 3027671 h 4805312"/>
              <a:gd name="connsiteX3124" fmla="*/ 1170575 w 12191990"/>
              <a:gd name="connsiteY3124" fmla="*/ 3025128 h 4805312"/>
              <a:gd name="connsiteX3125" fmla="*/ 1173020 w 12191990"/>
              <a:gd name="connsiteY3125" fmla="*/ 3027069 h 4805312"/>
              <a:gd name="connsiteX3126" fmla="*/ 1193556 w 12191990"/>
              <a:gd name="connsiteY3126" fmla="*/ 3034424 h 4805312"/>
              <a:gd name="connsiteX3127" fmla="*/ 1235514 w 12191990"/>
              <a:gd name="connsiteY3127" fmla="*/ 3041164 h 4805312"/>
              <a:gd name="connsiteX3128" fmla="*/ 1233806 w 12191990"/>
              <a:gd name="connsiteY3128" fmla="*/ 3040541 h 4805312"/>
              <a:gd name="connsiteX3129" fmla="*/ 1195293 w 12191990"/>
              <a:gd name="connsiteY3129" fmla="*/ 3032719 h 4805312"/>
              <a:gd name="connsiteX3130" fmla="*/ 6917855 w 12191990"/>
              <a:gd name="connsiteY3130" fmla="*/ 3014979 h 4805312"/>
              <a:gd name="connsiteX3131" fmla="*/ 6926741 w 12191990"/>
              <a:gd name="connsiteY3131" fmla="*/ 3022374 h 4805312"/>
              <a:gd name="connsiteX3132" fmla="*/ 6917664 w 12191990"/>
              <a:gd name="connsiteY3132" fmla="*/ 3018842 h 4805312"/>
              <a:gd name="connsiteX3133" fmla="*/ 6917855 w 12191990"/>
              <a:gd name="connsiteY3133" fmla="*/ 3014979 h 4805312"/>
              <a:gd name="connsiteX3134" fmla="*/ 1136561 w 12191990"/>
              <a:gd name="connsiteY3134" fmla="*/ 3014682 h 4805312"/>
              <a:gd name="connsiteX3135" fmla="*/ 1141675 w 12191990"/>
              <a:gd name="connsiteY3135" fmla="*/ 3017065 h 4805312"/>
              <a:gd name="connsiteX3136" fmla="*/ 1148570 w 12191990"/>
              <a:gd name="connsiteY3136" fmla="*/ 3018957 h 4805312"/>
              <a:gd name="connsiteX3137" fmla="*/ 1149551 w 12191990"/>
              <a:gd name="connsiteY3137" fmla="*/ 3018671 h 4805312"/>
              <a:gd name="connsiteX3138" fmla="*/ 1099239 w 12191990"/>
              <a:gd name="connsiteY3138" fmla="*/ 3013818 h 4805312"/>
              <a:gd name="connsiteX3139" fmla="*/ 1099275 w 12191990"/>
              <a:gd name="connsiteY3139" fmla="*/ 3014309 h 4805312"/>
              <a:gd name="connsiteX3140" fmla="*/ 1097276 w 12191990"/>
              <a:gd name="connsiteY3140" fmla="*/ 3013964 h 4805312"/>
              <a:gd name="connsiteX3141" fmla="*/ 1099239 w 12191990"/>
              <a:gd name="connsiteY3141" fmla="*/ 3013818 h 4805312"/>
              <a:gd name="connsiteX3142" fmla="*/ 5904169 w 12191990"/>
              <a:gd name="connsiteY3142" fmla="*/ 3009301 h 4805312"/>
              <a:gd name="connsiteX3143" fmla="*/ 5763042 w 12191990"/>
              <a:gd name="connsiteY3143" fmla="*/ 3181587 h 4805312"/>
              <a:gd name="connsiteX3144" fmla="*/ 5530482 w 12191990"/>
              <a:gd name="connsiteY3144" fmla="*/ 3402448 h 4805312"/>
              <a:gd name="connsiteX3145" fmla="*/ 5526400 w 12191990"/>
              <a:gd name="connsiteY3145" fmla="*/ 3403774 h 4805312"/>
              <a:gd name="connsiteX3146" fmla="*/ 5522319 w 12191990"/>
              <a:gd name="connsiteY3146" fmla="*/ 3405097 h 4805312"/>
              <a:gd name="connsiteX3147" fmla="*/ 5516915 w 12191990"/>
              <a:gd name="connsiteY3147" fmla="*/ 3402340 h 4805312"/>
              <a:gd name="connsiteX3148" fmla="*/ 5523755 w 12191990"/>
              <a:gd name="connsiteY3148" fmla="*/ 3395611 h 4805312"/>
              <a:gd name="connsiteX3149" fmla="*/ 5521107 w 12191990"/>
              <a:gd name="connsiteY3149" fmla="*/ 3387448 h 4805312"/>
              <a:gd name="connsiteX3150" fmla="*/ 5514269 w 12191990"/>
              <a:gd name="connsiteY3150" fmla="*/ 3394177 h 4805312"/>
              <a:gd name="connsiteX3151" fmla="*/ 5511511 w 12191990"/>
              <a:gd name="connsiteY3151" fmla="*/ 3399581 h 4805312"/>
              <a:gd name="connsiteX3152" fmla="*/ 5507428 w 12191990"/>
              <a:gd name="connsiteY3152" fmla="*/ 3400906 h 4805312"/>
              <a:gd name="connsiteX3153" fmla="*/ 5493861 w 12191990"/>
              <a:gd name="connsiteY3153" fmla="*/ 3400795 h 4805312"/>
              <a:gd name="connsiteX3154" fmla="*/ 5493749 w 12191990"/>
              <a:gd name="connsiteY3154" fmla="*/ 3414364 h 4805312"/>
              <a:gd name="connsiteX3155" fmla="*/ 5500590 w 12191990"/>
              <a:gd name="connsiteY3155" fmla="*/ 3407636 h 4805312"/>
              <a:gd name="connsiteX3156" fmla="*/ 5499155 w 12191990"/>
              <a:gd name="connsiteY3156" fmla="*/ 3417122 h 4805312"/>
              <a:gd name="connsiteX3157" fmla="*/ 5510073 w 12191990"/>
              <a:gd name="connsiteY3157" fmla="*/ 3409069 h 4805312"/>
              <a:gd name="connsiteX3158" fmla="*/ 5512834 w 12191990"/>
              <a:gd name="connsiteY3158" fmla="*/ 3403665 h 4805312"/>
              <a:gd name="connsiteX3159" fmla="*/ 5511399 w 12191990"/>
              <a:gd name="connsiteY3159" fmla="*/ 3413150 h 4805312"/>
              <a:gd name="connsiteX3160" fmla="*/ 5507317 w 12191990"/>
              <a:gd name="connsiteY3160" fmla="*/ 3414474 h 4805312"/>
              <a:gd name="connsiteX3161" fmla="*/ 5504561 w 12191990"/>
              <a:gd name="connsiteY3161" fmla="*/ 3419879 h 4805312"/>
              <a:gd name="connsiteX3162" fmla="*/ 5505883 w 12191990"/>
              <a:gd name="connsiteY3162" fmla="*/ 3423961 h 4805312"/>
              <a:gd name="connsiteX3163" fmla="*/ 5335233 w 12191990"/>
              <a:gd name="connsiteY3163" fmla="*/ 3551483 h 4805312"/>
              <a:gd name="connsiteX3164" fmla="*/ 5321667 w 12191990"/>
              <a:gd name="connsiteY3164" fmla="*/ 3551374 h 4805312"/>
              <a:gd name="connsiteX3165" fmla="*/ 5322988 w 12191990"/>
              <a:gd name="connsiteY3165" fmla="*/ 3555455 h 4805312"/>
              <a:gd name="connsiteX3166" fmla="*/ 4692238 w 12191990"/>
              <a:gd name="connsiteY3166" fmla="*/ 3863789 h 4805312"/>
              <a:gd name="connsiteX3167" fmla="*/ 4082988 w 12191990"/>
              <a:gd name="connsiteY3167" fmla="*/ 3982427 h 4805312"/>
              <a:gd name="connsiteX3168" fmla="*/ 3894442 w 12191990"/>
              <a:gd name="connsiteY3168" fmla="*/ 3987919 h 4805312"/>
              <a:gd name="connsiteX3169" fmla="*/ 3888991 w 12191990"/>
              <a:gd name="connsiteY3169" fmla="*/ 3991339 h 4805312"/>
              <a:gd name="connsiteX3170" fmla="*/ 3879696 w 12191990"/>
              <a:gd name="connsiteY3170" fmla="*/ 3991628 h 4805312"/>
              <a:gd name="connsiteX3171" fmla="*/ 3861400 w 12191990"/>
              <a:gd name="connsiteY3171" fmla="*/ 3987568 h 4805312"/>
              <a:gd name="connsiteX3172" fmla="*/ 3860905 w 12191990"/>
              <a:gd name="connsiteY3172" fmla="*/ 3987306 h 4805312"/>
              <a:gd name="connsiteX3173" fmla="*/ 3680036 w 12191990"/>
              <a:gd name="connsiteY3173" fmla="*/ 3978011 h 4805312"/>
              <a:gd name="connsiteX3174" fmla="*/ 3539349 w 12191990"/>
              <a:gd name="connsiteY3174" fmla="*/ 3960861 h 4805312"/>
              <a:gd name="connsiteX3175" fmla="*/ 3538849 w 12191990"/>
              <a:gd name="connsiteY3175" fmla="*/ 3962813 h 4805312"/>
              <a:gd name="connsiteX3176" fmla="*/ 3533528 w 12191990"/>
              <a:gd name="connsiteY3176" fmla="*/ 3989065 h 4805312"/>
              <a:gd name="connsiteX3177" fmla="*/ 3667877 w 12191990"/>
              <a:gd name="connsiteY3177" fmla="*/ 4011801 h 4805312"/>
              <a:gd name="connsiteX3178" fmla="*/ 5063435 w 12191990"/>
              <a:gd name="connsiteY3178" fmla="*/ 3770456 h 4805312"/>
              <a:gd name="connsiteX3179" fmla="*/ 5895058 w 12191990"/>
              <a:gd name="connsiteY3179" fmla="*/ 3121810 h 4805312"/>
              <a:gd name="connsiteX3180" fmla="*/ 5941341 w 12191990"/>
              <a:gd name="connsiteY3180" fmla="*/ 3059327 h 4805312"/>
              <a:gd name="connsiteX3181" fmla="*/ 1116611 w 12191990"/>
              <a:gd name="connsiteY3181" fmla="*/ 3008554 h 4805312"/>
              <a:gd name="connsiteX3182" fmla="*/ 1116612 w 12191990"/>
              <a:gd name="connsiteY3182" fmla="*/ 3008567 h 4805312"/>
              <a:gd name="connsiteX3183" fmla="*/ 1116645 w 12191990"/>
              <a:gd name="connsiteY3183" fmla="*/ 3008565 h 4805312"/>
              <a:gd name="connsiteX3184" fmla="*/ 12089911 w 12191990"/>
              <a:gd name="connsiteY3184" fmla="*/ 3004306 h 4805312"/>
              <a:gd name="connsiteX3185" fmla="*/ 12110530 w 12191990"/>
              <a:gd name="connsiteY3185" fmla="*/ 3017359 h 4805312"/>
              <a:gd name="connsiteX3186" fmla="*/ 12116919 w 12191990"/>
              <a:gd name="connsiteY3186" fmla="*/ 3029251 h 4805312"/>
              <a:gd name="connsiteX3187" fmla="*/ 12118953 w 12191990"/>
              <a:gd name="connsiteY3187" fmla="*/ 3034182 h 4805312"/>
              <a:gd name="connsiteX3188" fmla="*/ 12119243 w 12191990"/>
              <a:gd name="connsiteY3188" fmla="*/ 3039113 h 4805312"/>
              <a:gd name="connsiteX3189" fmla="*/ 12118371 w 12191990"/>
              <a:gd name="connsiteY3189" fmla="*/ 3042884 h 4805312"/>
              <a:gd name="connsiteX3190" fmla="*/ 12116919 w 12191990"/>
              <a:gd name="connsiteY3190" fmla="*/ 3050715 h 4805312"/>
              <a:gd name="connsiteX3191" fmla="*/ 12116630 w 12191990"/>
              <a:gd name="connsiteY3191" fmla="*/ 3053616 h 4805312"/>
              <a:gd name="connsiteX3192" fmla="*/ 12115758 w 12191990"/>
              <a:gd name="connsiteY3192" fmla="*/ 3060577 h 4805312"/>
              <a:gd name="connsiteX3193" fmla="*/ 12101236 w 12191990"/>
              <a:gd name="connsiteY3193" fmla="*/ 3071890 h 4805312"/>
              <a:gd name="connsiteX3194" fmla="*/ 12091943 w 12191990"/>
              <a:gd name="connsiteY3194" fmla="*/ 3072179 h 4805312"/>
              <a:gd name="connsiteX3195" fmla="*/ 12073646 w 12191990"/>
              <a:gd name="connsiteY3195" fmla="*/ 3068119 h 4805312"/>
              <a:gd name="connsiteX3196" fmla="*/ 12068710 w 12191990"/>
              <a:gd name="connsiteY3196" fmla="*/ 3065509 h 4805312"/>
              <a:gd name="connsiteX3197" fmla="*/ 12063192 w 12191990"/>
              <a:gd name="connsiteY3197" fmla="*/ 3060867 h 4805312"/>
              <a:gd name="connsiteX3198" fmla="*/ 12059706 w 12191990"/>
              <a:gd name="connsiteY3198" fmla="*/ 3056226 h 4805312"/>
              <a:gd name="connsiteX3199" fmla="*/ 12055640 w 12191990"/>
              <a:gd name="connsiteY3199" fmla="*/ 3043464 h 4805312"/>
              <a:gd name="connsiteX3200" fmla="*/ 12052736 w 12191990"/>
              <a:gd name="connsiteY3200" fmla="*/ 3035632 h 4805312"/>
              <a:gd name="connsiteX3201" fmla="*/ 12052736 w 12191990"/>
              <a:gd name="connsiteY3201" fmla="*/ 3032152 h 4805312"/>
              <a:gd name="connsiteX3202" fmla="*/ 12056221 w 12191990"/>
              <a:gd name="connsiteY3202" fmla="*/ 3025190 h 4805312"/>
              <a:gd name="connsiteX3203" fmla="*/ 12064062 w 12191990"/>
              <a:gd name="connsiteY3203" fmla="*/ 3014748 h 4805312"/>
              <a:gd name="connsiteX3204" fmla="*/ 12066095 w 12191990"/>
              <a:gd name="connsiteY3204" fmla="*/ 3010688 h 4805312"/>
              <a:gd name="connsiteX3205" fmla="*/ 12069580 w 12191990"/>
              <a:gd name="connsiteY3205" fmla="*/ 3009238 h 4805312"/>
              <a:gd name="connsiteX3206" fmla="*/ 12076260 w 12191990"/>
              <a:gd name="connsiteY3206" fmla="*/ 3007206 h 4805312"/>
              <a:gd name="connsiteX3207" fmla="*/ 12078584 w 12191990"/>
              <a:gd name="connsiteY3207" fmla="*/ 3006047 h 4805312"/>
              <a:gd name="connsiteX3208" fmla="*/ 12087877 w 12191990"/>
              <a:gd name="connsiteY3208" fmla="*/ 3004887 h 4805312"/>
              <a:gd name="connsiteX3209" fmla="*/ 12089911 w 12191990"/>
              <a:gd name="connsiteY3209" fmla="*/ 3004306 h 4805312"/>
              <a:gd name="connsiteX3210" fmla="*/ 1079743 w 12191990"/>
              <a:gd name="connsiteY3210" fmla="*/ 2994374 h 4805312"/>
              <a:gd name="connsiteX3211" fmla="*/ 1078814 w 12191990"/>
              <a:gd name="connsiteY3211" fmla="*/ 2998058 h 4805312"/>
              <a:gd name="connsiteX3212" fmla="*/ 1074508 w 12191990"/>
              <a:gd name="connsiteY3212" fmla="*/ 2999862 h 4805312"/>
              <a:gd name="connsiteX3213" fmla="*/ 1085056 w 12191990"/>
              <a:gd name="connsiteY3213" fmla="*/ 3008951 h 4805312"/>
              <a:gd name="connsiteX3214" fmla="*/ 1080985 w 12191990"/>
              <a:gd name="connsiteY3214" fmla="*/ 3007280 h 4805312"/>
              <a:gd name="connsiteX3215" fmla="*/ 1076911 w 12191990"/>
              <a:gd name="connsiteY3215" fmla="*/ 3005609 h 4805312"/>
              <a:gd name="connsiteX3216" fmla="*/ 1079021 w 12191990"/>
              <a:gd name="connsiteY3216" fmla="*/ 3007427 h 4805312"/>
              <a:gd name="connsiteX3217" fmla="*/ 1083093 w 12191990"/>
              <a:gd name="connsiteY3217" fmla="*/ 3009098 h 4805312"/>
              <a:gd name="connsiteX3218" fmla="*/ 1085204 w 12191990"/>
              <a:gd name="connsiteY3218" fmla="*/ 3010915 h 4805312"/>
              <a:gd name="connsiteX3219" fmla="*/ 1095459 w 12191990"/>
              <a:gd name="connsiteY3219" fmla="*/ 3016076 h 4805312"/>
              <a:gd name="connsiteX3220" fmla="*/ 1097421 w 12191990"/>
              <a:gd name="connsiteY3220" fmla="*/ 3015928 h 4805312"/>
              <a:gd name="connsiteX3221" fmla="*/ 1099385 w 12191990"/>
              <a:gd name="connsiteY3221" fmla="*/ 3015782 h 4805312"/>
              <a:gd name="connsiteX3222" fmla="*/ 1099275 w 12191990"/>
              <a:gd name="connsiteY3222" fmla="*/ 3014309 h 4805312"/>
              <a:gd name="connsiteX3223" fmla="*/ 1101274 w 12191990"/>
              <a:gd name="connsiteY3223" fmla="*/ 3014653 h 4805312"/>
              <a:gd name="connsiteX3224" fmla="*/ 1105275 w 12191990"/>
              <a:gd name="connsiteY3224" fmla="*/ 3015341 h 4805312"/>
              <a:gd name="connsiteX3225" fmla="*/ 1098651 w 12191990"/>
              <a:gd name="connsiteY3225" fmla="*/ 3005959 h 4805312"/>
              <a:gd name="connsiteX3226" fmla="*/ 1114649 w 12191990"/>
              <a:gd name="connsiteY3226" fmla="*/ 3008714 h 4805312"/>
              <a:gd name="connsiteX3227" fmla="*/ 1115167 w 12191990"/>
              <a:gd name="connsiteY3227" fmla="*/ 3008112 h 4805312"/>
              <a:gd name="connsiteX3228" fmla="*/ 1103127 w 12191990"/>
              <a:gd name="connsiteY3228" fmla="*/ 3004413 h 4805312"/>
              <a:gd name="connsiteX3229" fmla="*/ 7066544 w 12191990"/>
              <a:gd name="connsiteY3229" fmla="*/ 2993845 h 4805312"/>
              <a:gd name="connsiteX3230" fmla="*/ 7070613 w 12191990"/>
              <a:gd name="connsiteY3230" fmla="*/ 2997031 h 4805312"/>
              <a:gd name="connsiteX3231" fmla="*/ 7070170 w 12191990"/>
              <a:gd name="connsiteY3231" fmla="*/ 2997473 h 4805312"/>
              <a:gd name="connsiteX3232" fmla="*/ 7066544 w 12191990"/>
              <a:gd name="connsiteY3232" fmla="*/ 2993845 h 4805312"/>
              <a:gd name="connsiteX3233" fmla="*/ 5460199 w 12191990"/>
              <a:gd name="connsiteY3233" fmla="*/ 2991734 h 4805312"/>
              <a:gd name="connsiteX3234" fmla="*/ 5455159 w 12191990"/>
              <a:gd name="connsiteY3234" fmla="*/ 3000069 h 4805312"/>
              <a:gd name="connsiteX3235" fmla="*/ 5451388 w 12191990"/>
              <a:gd name="connsiteY3235" fmla="*/ 2999216 h 4805312"/>
              <a:gd name="connsiteX3236" fmla="*/ 5760578 w 12191990"/>
              <a:gd name="connsiteY3236" fmla="*/ 2971461 h 4805312"/>
              <a:gd name="connsiteX3237" fmla="*/ 5757088 w 12191990"/>
              <a:gd name="connsiteY3237" fmla="*/ 2974595 h 4805312"/>
              <a:gd name="connsiteX3238" fmla="*/ 5756497 w 12191990"/>
              <a:gd name="connsiteY3238" fmla="*/ 2972785 h 4805312"/>
              <a:gd name="connsiteX3239" fmla="*/ 5760578 w 12191990"/>
              <a:gd name="connsiteY3239" fmla="*/ 2971461 h 4805312"/>
              <a:gd name="connsiteX3240" fmla="*/ 1025156 w 12191990"/>
              <a:gd name="connsiteY3240" fmla="*/ 2970939 h 4805312"/>
              <a:gd name="connsiteX3241" fmla="*/ 1037527 w 12191990"/>
              <a:gd name="connsiteY3241" fmla="*/ 2977191 h 4805312"/>
              <a:gd name="connsiteX3242" fmla="*/ 1058791 w 12191990"/>
              <a:gd name="connsiteY3242" fmla="*/ 2985379 h 4805312"/>
              <a:gd name="connsiteX3243" fmla="*/ 11631114 w 12191990"/>
              <a:gd name="connsiteY3243" fmla="*/ 2969851 h 4805312"/>
              <a:gd name="connsiteX3244" fmla="*/ 11633253 w 12191990"/>
              <a:gd name="connsiteY3244" fmla="*/ 2973028 h 4805312"/>
              <a:gd name="connsiteX3245" fmla="*/ 11633966 w 12191990"/>
              <a:gd name="connsiteY3245" fmla="*/ 2975878 h 4805312"/>
              <a:gd name="connsiteX3246" fmla="*/ 11636105 w 12191990"/>
              <a:gd name="connsiteY3246" fmla="*/ 2979202 h 4805312"/>
              <a:gd name="connsiteX3247" fmla="*/ 11639194 w 12191990"/>
              <a:gd name="connsiteY3247" fmla="*/ 2977066 h 4805312"/>
              <a:gd name="connsiteX3248" fmla="*/ 11646322 w 12191990"/>
              <a:gd name="connsiteY3248" fmla="*/ 2978252 h 4805312"/>
              <a:gd name="connsiteX3249" fmla="*/ 11647747 w 12191990"/>
              <a:gd name="connsiteY3249" fmla="*/ 2981341 h 4805312"/>
              <a:gd name="connsiteX3250" fmla="*/ 11652025 w 12191990"/>
              <a:gd name="connsiteY3250" fmla="*/ 2983003 h 4805312"/>
              <a:gd name="connsiteX3251" fmla="*/ 11653688 w 12191990"/>
              <a:gd name="connsiteY3251" fmla="*/ 2978966 h 4805312"/>
              <a:gd name="connsiteX3252" fmla="*/ 11653287 w 12191990"/>
              <a:gd name="connsiteY3252" fmla="*/ 2975373 h 4805312"/>
              <a:gd name="connsiteX3253" fmla="*/ 11671859 w 12191990"/>
              <a:gd name="connsiteY3253" fmla="*/ 2993843 h 4805312"/>
              <a:gd name="connsiteX3254" fmla="*/ 11670797 w 12191990"/>
              <a:gd name="connsiteY3254" fmla="*/ 2995352 h 4805312"/>
              <a:gd name="connsiteX3255" fmla="*/ 11672935 w 12191990"/>
              <a:gd name="connsiteY3255" fmla="*/ 2999865 h 4805312"/>
              <a:gd name="connsiteX3256" fmla="*/ 11677212 w 12191990"/>
              <a:gd name="connsiteY3256" fmla="*/ 3001764 h 4805312"/>
              <a:gd name="connsiteX3257" fmla="*/ 11680064 w 12191990"/>
              <a:gd name="connsiteY3257" fmla="*/ 3007465 h 4805312"/>
              <a:gd name="connsiteX3258" fmla="*/ 11689330 w 12191990"/>
              <a:gd name="connsiteY3258" fmla="*/ 3025752 h 4805312"/>
              <a:gd name="connsiteX3259" fmla="*/ 11692658 w 12191990"/>
              <a:gd name="connsiteY3259" fmla="*/ 3028365 h 4805312"/>
              <a:gd name="connsiteX3260" fmla="*/ 11688142 w 12191990"/>
              <a:gd name="connsiteY3260" fmla="*/ 3031214 h 4805312"/>
              <a:gd name="connsiteX3261" fmla="*/ 11687429 w 12191990"/>
              <a:gd name="connsiteY3261" fmla="*/ 3031214 h 4805312"/>
              <a:gd name="connsiteX3262" fmla="*/ 11682915 w 12191990"/>
              <a:gd name="connsiteY3262" fmla="*/ 3039289 h 4805312"/>
              <a:gd name="connsiteX3263" fmla="*/ 11682440 w 12191990"/>
              <a:gd name="connsiteY3263" fmla="*/ 3050451 h 4805312"/>
              <a:gd name="connsiteX3264" fmla="*/ 11678400 w 12191990"/>
              <a:gd name="connsiteY3264" fmla="*/ 3066126 h 4805312"/>
              <a:gd name="connsiteX3265" fmla="*/ 11674836 w 12191990"/>
              <a:gd name="connsiteY3265" fmla="*/ 3070401 h 4805312"/>
              <a:gd name="connsiteX3266" fmla="*/ 11665094 w 12191990"/>
              <a:gd name="connsiteY3266" fmla="*/ 3082751 h 4805312"/>
              <a:gd name="connsiteX3267" fmla="*/ 11659391 w 12191990"/>
              <a:gd name="connsiteY3267" fmla="*/ 3084888 h 4805312"/>
              <a:gd name="connsiteX3268" fmla="*/ 11635867 w 12191990"/>
              <a:gd name="connsiteY3268" fmla="*/ 3091775 h 4805312"/>
              <a:gd name="connsiteX3269" fmla="*/ 11635867 w 12191990"/>
              <a:gd name="connsiteY3269" fmla="*/ 3097000 h 4805312"/>
              <a:gd name="connsiteX3270" fmla="*/ 11642044 w 12191990"/>
              <a:gd name="connsiteY3270" fmla="*/ 3097713 h 4805312"/>
              <a:gd name="connsiteX3271" fmla="*/ 11646322 w 12191990"/>
              <a:gd name="connsiteY3271" fmla="*/ 3094863 h 4805312"/>
              <a:gd name="connsiteX3272" fmla="*/ 11650362 w 12191990"/>
              <a:gd name="connsiteY3272" fmla="*/ 3094388 h 4805312"/>
              <a:gd name="connsiteX3273" fmla="*/ 11649649 w 12191990"/>
              <a:gd name="connsiteY3273" fmla="*/ 3098663 h 4805312"/>
              <a:gd name="connsiteX3274" fmla="*/ 11646322 w 12191990"/>
              <a:gd name="connsiteY3274" fmla="*/ 3101750 h 4805312"/>
              <a:gd name="connsiteX3275" fmla="*/ 11645134 w 12191990"/>
              <a:gd name="connsiteY3275" fmla="*/ 3109113 h 4805312"/>
              <a:gd name="connsiteX3276" fmla="*/ 11651550 w 12191990"/>
              <a:gd name="connsiteY3276" fmla="*/ 3107687 h 4805312"/>
              <a:gd name="connsiteX3277" fmla="*/ 11656540 w 12191990"/>
              <a:gd name="connsiteY3277" fmla="*/ 3103650 h 4805312"/>
              <a:gd name="connsiteX3278" fmla="*/ 11661292 w 12191990"/>
              <a:gd name="connsiteY3278" fmla="*/ 3106738 h 4805312"/>
              <a:gd name="connsiteX3279" fmla="*/ 11656064 w 12191990"/>
              <a:gd name="connsiteY3279" fmla="*/ 3120274 h 4805312"/>
              <a:gd name="connsiteX3280" fmla="*/ 11656064 w 12191990"/>
              <a:gd name="connsiteY3280" fmla="*/ 3133337 h 4805312"/>
              <a:gd name="connsiteX3281" fmla="*/ 11660817 w 12191990"/>
              <a:gd name="connsiteY3281" fmla="*/ 3138562 h 4805312"/>
              <a:gd name="connsiteX3282" fmla="*/ 11662243 w 12191990"/>
              <a:gd name="connsiteY3282" fmla="*/ 3141175 h 4805312"/>
              <a:gd name="connsiteX3283" fmla="*/ 11659629 w 12191990"/>
              <a:gd name="connsiteY3283" fmla="*/ 3142600 h 4805312"/>
              <a:gd name="connsiteX3284" fmla="*/ 11654638 w 12191990"/>
              <a:gd name="connsiteY3284" fmla="*/ 3147349 h 4805312"/>
              <a:gd name="connsiteX3285" fmla="*/ 11648461 w 12191990"/>
              <a:gd name="connsiteY3285" fmla="*/ 3158036 h 4805312"/>
              <a:gd name="connsiteX3286" fmla="*/ 11648223 w 12191990"/>
              <a:gd name="connsiteY3286" fmla="*/ 3163737 h 4805312"/>
              <a:gd name="connsiteX3287" fmla="*/ 11650124 w 12191990"/>
              <a:gd name="connsiteY3287" fmla="*/ 3167536 h 4805312"/>
              <a:gd name="connsiteX3288" fmla="*/ 11646085 w 12191990"/>
              <a:gd name="connsiteY3288" fmla="*/ 3170149 h 4805312"/>
              <a:gd name="connsiteX3289" fmla="*/ 11642758 w 12191990"/>
              <a:gd name="connsiteY3289" fmla="*/ 3170624 h 4805312"/>
              <a:gd name="connsiteX3290" fmla="*/ 11638718 w 12191990"/>
              <a:gd name="connsiteY3290" fmla="*/ 3180361 h 4805312"/>
              <a:gd name="connsiteX3291" fmla="*/ 11639906 w 12191990"/>
              <a:gd name="connsiteY3291" fmla="*/ 3182261 h 4805312"/>
              <a:gd name="connsiteX3292" fmla="*/ 11639669 w 12191990"/>
              <a:gd name="connsiteY3292" fmla="*/ 3186536 h 4805312"/>
              <a:gd name="connsiteX3293" fmla="*/ 11635867 w 12191990"/>
              <a:gd name="connsiteY3293" fmla="*/ 3185586 h 4805312"/>
              <a:gd name="connsiteX3294" fmla="*/ 11633491 w 12191990"/>
              <a:gd name="connsiteY3294" fmla="*/ 3182498 h 4805312"/>
              <a:gd name="connsiteX3295" fmla="*/ 11628738 w 12191990"/>
              <a:gd name="connsiteY3295" fmla="*/ 3181786 h 4805312"/>
              <a:gd name="connsiteX3296" fmla="*/ 11614244 w 12191990"/>
              <a:gd name="connsiteY3296" fmla="*/ 3185586 h 4805312"/>
              <a:gd name="connsiteX3297" fmla="*/ 11596185 w 12191990"/>
              <a:gd name="connsiteY3297" fmla="*/ 3186773 h 4805312"/>
              <a:gd name="connsiteX3298" fmla="*/ 11591908 w 12191990"/>
              <a:gd name="connsiteY3298" fmla="*/ 3184636 h 4805312"/>
              <a:gd name="connsiteX3299" fmla="*/ 11579552 w 12191990"/>
              <a:gd name="connsiteY3299" fmla="*/ 3178937 h 4805312"/>
              <a:gd name="connsiteX3300" fmla="*/ 11577176 w 12191990"/>
              <a:gd name="connsiteY3300" fmla="*/ 3177274 h 4805312"/>
              <a:gd name="connsiteX3301" fmla="*/ 11566720 w 12191990"/>
              <a:gd name="connsiteY3301" fmla="*/ 3164687 h 4805312"/>
              <a:gd name="connsiteX3302" fmla="*/ 11560305 w 12191990"/>
              <a:gd name="connsiteY3302" fmla="*/ 3143312 h 4805312"/>
              <a:gd name="connsiteX3303" fmla="*/ 11557216 w 12191990"/>
              <a:gd name="connsiteY3303" fmla="*/ 3135950 h 4805312"/>
              <a:gd name="connsiteX3304" fmla="*/ 11557929 w 12191990"/>
              <a:gd name="connsiteY3304" fmla="*/ 3125500 h 4805312"/>
              <a:gd name="connsiteX3305" fmla="*/ 11558879 w 12191990"/>
              <a:gd name="connsiteY3305" fmla="*/ 3116713 h 4805312"/>
              <a:gd name="connsiteX3306" fmla="*/ 11558642 w 12191990"/>
              <a:gd name="connsiteY3306" fmla="*/ 3113150 h 4805312"/>
              <a:gd name="connsiteX3307" fmla="*/ 11572661 w 12191990"/>
              <a:gd name="connsiteY3307" fmla="*/ 3097000 h 4805312"/>
              <a:gd name="connsiteX3308" fmla="*/ 11585967 w 12191990"/>
              <a:gd name="connsiteY3308" fmla="*/ 3089163 h 4805312"/>
              <a:gd name="connsiteX3309" fmla="*/ 11595947 w 12191990"/>
              <a:gd name="connsiteY3309" fmla="*/ 3076101 h 4805312"/>
              <a:gd name="connsiteX3310" fmla="*/ 11594522 w 12191990"/>
              <a:gd name="connsiteY3310" fmla="*/ 3073488 h 4805312"/>
              <a:gd name="connsiteX3311" fmla="*/ 11580502 w 12191990"/>
              <a:gd name="connsiteY3311" fmla="*/ 3056864 h 4805312"/>
              <a:gd name="connsiteX3312" fmla="*/ 11578602 w 12191990"/>
              <a:gd name="connsiteY3312" fmla="*/ 3053063 h 4805312"/>
              <a:gd name="connsiteX3313" fmla="*/ 11576701 w 12191990"/>
              <a:gd name="connsiteY3313" fmla="*/ 3041188 h 4805312"/>
              <a:gd name="connsiteX3314" fmla="*/ 11573375 w 12191990"/>
              <a:gd name="connsiteY3314" fmla="*/ 3027414 h 4805312"/>
              <a:gd name="connsiteX3315" fmla="*/ 11573611 w 12191990"/>
              <a:gd name="connsiteY3315" fmla="*/ 3021715 h 4805312"/>
              <a:gd name="connsiteX3316" fmla="*/ 11586205 w 12191990"/>
              <a:gd name="connsiteY3316" fmla="*/ 2991077 h 4805312"/>
              <a:gd name="connsiteX3317" fmla="*/ 11588582 w 12191990"/>
              <a:gd name="connsiteY3317" fmla="*/ 2989177 h 4805312"/>
              <a:gd name="connsiteX3318" fmla="*/ 11603076 w 12191990"/>
              <a:gd name="connsiteY3318" fmla="*/ 2982291 h 4805312"/>
              <a:gd name="connsiteX3319" fmla="*/ 11609254 w 12191990"/>
              <a:gd name="connsiteY3319" fmla="*/ 2980390 h 4805312"/>
              <a:gd name="connsiteX3320" fmla="*/ 11619709 w 12191990"/>
              <a:gd name="connsiteY3320" fmla="*/ 2978016 h 4805312"/>
              <a:gd name="connsiteX3321" fmla="*/ 11627550 w 12191990"/>
              <a:gd name="connsiteY3321" fmla="*/ 2971128 h 4805312"/>
              <a:gd name="connsiteX3322" fmla="*/ 11631114 w 12191990"/>
              <a:gd name="connsiteY3322" fmla="*/ 2969851 h 4805312"/>
              <a:gd name="connsiteX3323" fmla="*/ 11166625 w 12191990"/>
              <a:gd name="connsiteY3323" fmla="*/ 2967849 h 4805312"/>
              <a:gd name="connsiteX3324" fmla="*/ 11185813 w 12191990"/>
              <a:gd name="connsiteY3324" fmla="*/ 2979995 h 4805312"/>
              <a:gd name="connsiteX3325" fmla="*/ 11191758 w 12191990"/>
              <a:gd name="connsiteY3325" fmla="*/ 2991062 h 4805312"/>
              <a:gd name="connsiteX3326" fmla="*/ 11193651 w 12191990"/>
              <a:gd name="connsiteY3326" fmla="*/ 2995651 h 4805312"/>
              <a:gd name="connsiteX3327" fmla="*/ 11193921 w 12191990"/>
              <a:gd name="connsiteY3327" fmla="*/ 3000240 h 4805312"/>
              <a:gd name="connsiteX3328" fmla="*/ 11193110 w 12191990"/>
              <a:gd name="connsiteY3328" fmla="*/ 3003748 h 4805312"/>
              <a:gd name="connsiteX3329" fmla="*/ 11191758 w 12191990"/>
              <a:gd name="connsiteY3329" fmla="*/ 3011037 h 4805312"/>
              <a:gd name="connsiteX3330" fmla="*/ 11191489 w 12191990"/>
              <a:gd name="connsiteY3330" fmla="*/ 3013735 h 4805312"/>
              <a:gd name="connsiteX3331" fmla="*/ 11190677 w 12191990"/>
              <a:gd name="connsiteY3331" fmla="*/ 3020213 h 4805312"/>
              <a:gd name="connsiteX3332" fmla="*/ 11177164 w 12191990"/>
              <a:gd name="connsiteY3332" fmla="*/ 3030740 h 4805312"/>
              <a:gd name="connsiteX3333" fmla="*/ 11168516 w 12191990"/>
              <a:gd name="connsiteY3333" fmla="*/ 3031010 h 4805312"/>
              <a:gd name="connsiteX3334" fmla="*/ 11151490 w 12191990"/>
              <a:gd name="connsiteY3334" fmla="*/ 3027232 h 4805312"/>
              <a:gd name="connsiteX3335" fmla="*/ 11146894 w 12191990"/>
              <a:gd name="connsiteY3335" fmla="*/ 3024802 h 4805312"/>
              <a:gd name="connsiteX3336" fmla="*/ 11141760 w 12191990"/>
              <a:gd name="connsiteY3336" fmla="*/ 3020484 h 4805312"/>
              <a:gd name="connsiteX3337" fmla="*/ 11138517 w 12191990"/>
              <a:gd name="connsiteY3337" fmla="*/ 3016165 h 4805312"/>
              <a:gd name="connsiteX3338" fmla="*/ 11134733 w 12191990"/>
              <a:gd name="connsiteY3338" fmla="*/ 3004289 h 4805312"/>
              <a:gd name="connsiteX3339" fmla="*/ 11132030 w 12191990"/>
              <a:gd name="connsiteY3339" fmla="*/ 2997001 h 4805312"/>
              <a:gd name="connsiteX3340" fmla="*/ 11132030 w 12191990"/>
              <a:gd name="connsiteY3340" fmla="*/ 2993761 h 4805312"/>
              <a:gd name="connsiteX3341" fmla="*/ 11135274 w 12191990"/>
              <a:gd name="connsiteY3341" fmla="*/ 2987283 h 4805312"/>
              <a:gd name="connsiteX3342" fmla="*/ 11142571 w 12191990"/>
              <a:gd name="connsiteY3342" fmla="*/ 2977566 h 4805312"/>
              <a:gd name="connsiteX3343" fmla="*/ 11144462 w 12191990"/>
              <a:gd name="connsiteY3343" fmla="*/ 2973788 h 4805312"/>
              <a:gd name="connsiteX3344" fmla="*/ 11147706 w 12191990"/>
              <a:gd name="connsiteY3344" fmla="*/ 2972438 h 4805312"/>
              <a:gd name="connsiteX3345" fmla="*/ 11153922 w 12191990"/>
              <a:gd name="connsiteY3345" fmla="*/ 2970549 h 4805312"/>
              <a:gd name="connsiteX3346" fmla="*/ 11156084 w 12191990"/>
              <a:gd name="connsiteY3346" fmla="*/ 2969469 h 4805312"/>
              <a:gd name="connsiteX3347" fmla="*/ 11164732 w 12191990"/>
              <a:gd name="connsiteY3347" fmla="*/ 2968389 h 4805312"/>
              <a:gd name="connsiteX3348" fmla="*/ 11166625 w 12191990"/>
              <a:gd name="connsiteY3348" fmla="*/ 2967849 h 4805312"/>
              <a:gd name="connsiteX3349" fmla="*/ 1013908 w 12191990"/>
              <a:gd name="connsiteY3349" fmla="*/ 2955004 h 4805312"/>
              <a:gd name="connsiteX3350" fmla="*/ 1016731 w 12191990"/>
              <a:gd name="connsiteY3350" fmla="*/ 2956767 h 4805312"/>
              <a:gd name="connsiteX3351" fmla="*/ 1016017 w 12191990"/>
              <a:gd name="connsiteY3351" fmla="*/ 2956821 h 4805312"/>
              <a:gd name="connsiteX3352" fmla="*/ 1011945 w 12191990"/>
              <a:gd name="connsiteY3352" fmla="*/ 2955150 h 4805312"/>
              <a:gd name="connsiteX3353" fmla="*/ 1012038 w 12191990"/>
              <a:gd name="connsiteY3353" fmla="*/ 2956393 h 4805312"/>
              <a:gd name="connsiteX3354" fmla="*/ 1017287 w 12191990"/>
              <a:gd name="connsiteY3354" fmla="*/ 2957115 h 4805312"/>
              <a:gd name="connsiteX3355" fmla="*/ 1016731 w 12191990"/>
              <a:gd name="connsiteY3355" fmla="*/ 2956767 h 4805312"/>
              <a:gd name="connsiteX3356" fmla="*/ 1017981 w 12191990"/>
              <a:gd name="connsiteY3356" fmla="*/ 2956674 h 4805312"/>
              <a:gd name="connsiteX3357" fmla="*/ 1018721 w 12191990"/>
              <a:gd name="connsiteY3357" fmla="*/ 2957311 h 4805312"/>
              <a:gd name="connsiteX3358" fmla="*/ 1022455 w 12191990"/>
              <a:gd name="connsiteY3358" fmla="*/ 2957825 h 4805312"/>
              <a:gd name="connsiteX3359" fmla="*/ 117448 w 12191990"/>
              <a:gd name="connsiteY3359" fmla="*/ 2951540 h 4805312"/>
              <a:gd name="connsiteX3360" fmla="*/ 139344 w 12191990"/>
              <a:gd name="connsiteY3360" fmla="*/ 2959858 h 4805312"/>
              <a:gd name="connsiteX3361" fmla="*/ 152640 w 12191990"/>
              <a:gd name="connsiteY3361" fmla="*/ 2967400 h 4805312"/>
              <a:gd name="connsiteX3362" fmla="*/ 157352 w 12191990"/>
              <a:gd name="connsiteY3362" fmla="*/ 3012299 h 4805312"/>
              <a:gd name="connsiteX3363" fmla="*/ 148339 w 12191990"/>
              <a:gd name="connsiteY3363" fmla="*/ 3034151 h 4805312"/>
              <a:gd name="connsiteX3364" fmla="*/ 144477 w 12191990"/>
              <a:gd name="connsiteY3364" fmla="*/ 3043203 h 4805312"/>
              <a:gd name="connsiteX3365" fmla="*/ 135038 w 12191990"/>
              <a:gd name="connsiteY3365" fmla="*/ 3068125 h 4805312"/>
              <a:gd name="connsiteX3366" fmla="*/ 130746 w 12191990"/>
              <a:gd name="connsiteY3366" fmla="*/ 3080247 h 4805312"/>
              <a:gd name="connsiteX3367" fmla="*/ 123023 w 12191990"/>
              <a:gd name="connsiteY3367" fmla="*/ 3095076 h 4805312"/>
              <a:gd name="connsiteX3368" fmla="*/ 112725 w 12191990"/>
              <a:gd name="connsiteY3368" fmla="*/ 3108655 h 4805312"/>
              <a:gd name="connsiteX3369" fmla="*/ 85697 w 12191990"/>
              <a:gd name="connsiteY3369" fmla="*/ 3140342 h 4805312"/>
              <a:gd name="connsiteX3370" fmla="*/ 35935 w 12191990"/>
              <a:gd name="connsiteY3370" fmla="*/ 3165370 h 4805312"/>
              <a:gd name="connsiteX3371" fmla="*/ 33791 w 12191990"/>
              <a:gd name="connsiteY3371" fmla="*/ 3162144 h 4805312"/>
              <a:gd name="connsiteX3372" fmla="*/ 21782 w 12191990"/>
              <a:gd name="connsiteY3372" fmla="*/ 3151947 h 4805312"/>
              <a:gd name="connsiteX3373" fmla="*/ 20067 w 12191990"/>
              <a:gd name="connsiteY3373" fmla="*/ 3146745 h 4805312"/>
              <a:gd name="connsiteX3374" fmla="*/ 13206 w 12191990"/>
              <a:gd name="connsiteY3374" fmla="*/ 3135767 h 4805312"/>
              <a:gd name="connsiteX3375" fmla="*/ 10204 w 12191990"/>
              <a:gd name="connsiteY3375" fmla="*/ 3128849 h 4805312"/>
              <a:gd name="connsiteX3376" fmla="*/ 13209 w 12191990"/>
              <a:gd name="connsiteY3376" fmla="*/ 3115009 h 4805312"/>
              <a:gd name="connsiteX3377" fmla="*/ 17075 w 12191990"/>
              <a:gd name="connsiteY3377" fmla="*/ 3077550 h 4805312"/>
              <a:gd name="connsiteX3378" fmla="*/ 22226 w 12191990"/>
              <a:gd name="connsiteY3378" fmla="*/ 3053825 h 4805312"/>
              <a:gd name="connsiteX3379" fmla="*/ 27375 w 12191990"/>
              <a:gd name="connsiteY3379" fmla="*/ 3043211 h 4805312"/>
              <a:gd name="connsiteX3380" fmla="*/ 43250 w 12191990"/>
              <a:gd name="connsiteY3380" fmla="*/ 3021411 h 4805312"/>
              <a:gd name="connsiteX3381" fmla="*/ 68135 w 12191990"/>
              <a:gd name="connsiteY3381" fmla="*/ 2985408 h 4805312"/>
              <a:gd name="connsiteX3382" fmla="*/ 80145 w 12191990"/>
              <a:gd name="connsiteY3382" fmla="*/ 2973753 h 4805312"/>
              <a:gd name="connsiteX3383" fmla="*/ 95161 w 12191990"/>
              <a:gd name="connsiteY3383" fmla="*/ 2963555 h 4805312"/>
              <a:gd name="connsiteX3384" fmla="*/ 106314 w 12191990"/>
              <a:gd name="connsiteY3384" fmla="*/ 2959131 h 4805312"/>
              <a:gd name="connsiteX3385" fmla="*/ 117448 w 12191990"/>
              <a:gd name="connsiteY3385" fmla="*/ 2951540 h 4805312"/>
              <a:gd name="connsiteX3386" fmla="*/ 6458476 w 12191990"/>
              <a:gd name="connsiteY3386" fmla="*/ 2948292 h 4805312"/>
              <a:gd name="connsiteX3387" fmla="*/ 6462923 w 12191990"/>
              <a:gd name="connsiteY3387" fmla="*/ 2952737 h 4805312"/>
              <a:gd name="connsiteX3388" fmla="*/ 6462923 w 12191990"/>
              <a:gd name="connsiteY3388" fmla="*/ 2952923 h 4805312"/>
              <a:gd name="connsiteX3389" fmla="*/ 11133794 w 12191990"/>
              <a:gd name="connsiteY3389" fmla="*/ 2943536 h 4805312"/>
              <a:gd name="connsiteX3390" fmla="*/ 11134508 w 12191990"/>
              <a:gd name="connsiteY3390" fmla="*/ 2944246 h 4805312"/>
              <a:gd name="connsiteX3391" fmla="*/ 11133182 w 12191990"/>
              <a:gd name="connsiteY3391" fmla="*/ 2944560 h 4805312"/>
              <a:gd name="connsiteX3392" fmla="*/ 944081 w 12191990"/>
              <a:gd name="connsiteY3392" fmla="*/ 2918737 h 4805312"/>
              <a:gd name="connsiteX3393" fmla="*/ 946413 w 12191990"/>
              <a:gd name="connsiteY3393" fmla="*/ 2920297 h 4805312"/>
              <a:gd name="connsiteX3394" fmla="*/ 946192 w 12191990"/>
              <a:gd name="connsiteY3394" fmla="*/ 2920555 h 4805312"/>
              <a:gd name="connsiteX3395" fmla="*/ 944081 w 12191990"/>
              <a:gd name="connsiteY3395" fmla="*/ 2918737 h 4805312"/>
              <a:gd name="connsiteX3396" fmla="*/ 613025 w 12191990"/>
              <a:gd name="connsiteY3396" fmla="*/ 2918687 h 4805312"/>
              <a:gd name="connsiteX3397" fmla="*/ 615611 w 12191990"/>
              <a:gd name="connsiteY3397" fmla="*/ 2920915 h 4805312"/>
              <a:gd name="connsiteX3398" fmla="*/ 615619 w 12191990"/>
              <a:gd name="connsiteY3398" fmla="*/ 2921015 h 4805312"/>
              <a:gd name="connsiteX3399" fmla="*/ 5834979 w 12191990"/>
              <a:gd name="connsiteY3399" fmla="*/ 2914569 h 4805312"/>
              <a:gd name="connsiteX3400" fmla="*/ 5830026 w 12191990"/>
              <a:gd name="connsiteY3400" fmla="*/ 2921310 h 4805312"/>
              <a:gd name="connsiteX3401" fmla="*/ 5828757 w 12191990"/>
              <a:gd name="connsiteY3401" fmla="*/ 2931307 h 4805312"/>
              <a:gd name="connsiteX3402" fmla="*/ 5837389 w 12191990"/>
              <a:gd name="connsiteY3402" fmla="*/ 2918608 h 4805312"/>
              <a:gd name="connsiteX3403" fmla="*/ 6462923 w 12191990"/>
              <a:gd name="connsiteY3403" fmla="*/ 2890514 h 4805312"/>
              <a:gd name="connsiteX3404" fmla="*/ 6467499 w 12191990"/>
              <a:gd name="connsiteY3404" fmla="*/ 2894959 h 4805312"/>
              <a:gd name="connsiteX3405" fmla="*/ 6467366 w 12191990"/>
              <a:gd name="connsiteY3405" fmla="*/ 2894959 h 4805312"/>
              <a:gd name="connsiteX3406" fmla="*/ 6462923 w 12191990"/>
              <a:gd name="connsiteY3406" fmla="*/ 2890514 h 4805312"/>
              <a:gd name="connsiteX3407" fmla="*/ 613092 w 12191990"/>
              <a:gd name="connsiteY3407" fmla="*/ 2887227 h 4805312"/>
              <a:gd name="connsiteX3408" fmla="*/ 615751 w 12191990"/>
              <a:gd name="connsiteY3408" fmla="*/ 2889447 h 4805312"/>
              <a:gd name="connsiteX3409" fmla="*/ 615678 w 12191990"/>
              <a:gd name="connsiteY3409" fmla="*/ 2889453 h 4805312"/>
              <a:gd name="connsiteX3410" fmla="*/ 613092 w 12191990"/>
              <a:gd name="connsiteY3410" fmla="*/ 2887227 h 4805312"/>
              <a:gd name="connsiteX3411" fmla="*/ 6761544 w 12191990"/>
              <a:gd name="connsiteY3411" fmla="*/ 2883243 h 4805312"/>
              <a:gd name="connsiteX3412" fmla="*/ 6761683 w 12191990"/>
              <a:gd name="connsiteY3412" fmla="*/ 2883321 h 4805312"/>
              <a:gd name="connsiteX3413" fmla="*/ 6765355 w 12191990"/>
              <a:gd name="connsiteY3413" fmla="*/ 2887375 h 4805312"/>
              <a:gd name="connsiteX3414" fmla="*/ 6898138 w 12191990"/>
              <a:gd name="connsiteY3414" fmla="*/ 2871770 h 4805312"/>
              <a:gd name="connsiteX3415" fmla="*/ 6884218 w 12191990"/>
              <a:gd name="connsiteY3415" fmla="*/ 2879241 h 4805312"/>
              <a:gd name="connsiteX3416" fmla="*/ 6946894 w 12191990"/>
              <a:gd name="connsiteY3416" fmla="*/ 2928528 h 4805312"/>
              <a:gd name="connsiteX3417" fmla="*/ 7015783 w 12191990"/>
              <a:gd name="connsiteY3417" fmla="*/ 2982959 h 4805312"/>
              <a:gd name="connsiteX3418" fmla="*/ 7088299 w 12191990"/>
              <a:gd name="connsiteY3418" fmla="*/ 3026503 h 4805312"/>
              <a:gd name="connsiteX3419" fmla="*/ 7146311 w 12191990"/>
              <a:gd name="connsiteY3419" fmla="*/ 3062789 h 4805312"/>
              <a:gd name="connsiteX3420" fmla="*/ 7149938 w 12191990"/>
              <a:gd name="connsiteY3420" fmla="*/ 3066418 h 4805312"/>
              <a:gd name="connsiteX3421" fmla="*/ 7157190 w 12191990"/>
              <a:gd name="connsiteY3421" fmla="*/ 3070048 h 4805312"/>
              <a:gd name="connsiteX3422" fmla="*/ 7174030 w 12191990"/>
              <a:gd name="connsiteY3422" fmla="*/ 3080202 h 4805312"/>
              <a:gd name="connsiteX3423" fmla="*/ 7169749 w 12191990"/>
              <a:gd name="connsiteY3423" fmla="*/ 3070803 h 4805312"/>
              <a:gd name="connsiteX3424" fmla="*/ 7157189 w 12191990"/>
              <a:gd name="connsiteY3424" fmla="*/ 3066418 h 4805312"/>
              <a:gd name="connsiteX3425" fmla="*/ 7160814 w 12191990"/>
              <a:gd name="connsiteY3425" fmla="*/ 3066418 h 4805312"/>
              <a:gd name="connsiteX3426" fmla="*/ 7153562 w 12191990"/>
              <a:gd name="connsiteY3426" fmla="*/ 3062789 h 4805312"/>
              <a:gd name="connsiteX3427" fmla="*/ 7149938 w 12191990"/>
              <a:gd name="connsiteY3427" fmla="*/ 3059162 h 4805312"/>
              <a:gd name="connsiteX3428" fmla="*/ 7070613 w 12191990"/>
              <a:gd name="connsiteY3428" fmla="*/ 2997031 h 4805312"/>
              <a:gd name="connsiteX3429" fmla="*/ 7073796 w 12191990"/>
              <a:gd name="connsiteY3429" fmla="*/ 2993845 h 4805312"/>
              <a:gd name="connsiteX3430" fmla="*/ 7070170 w 12191990"/>
              <a:gd name="connsiteY3430" fmla="*/ 2993845 h 4805312"/>
              <a:gd name="connsiteX3431" fmla="*/ 7066544 w 12191990"/>
              <a:gd name="connsiteY3431" fmla="*/ 2993845 h 4805312"/>
              <a:gd name="connsiteX3432" fmla="*/ 7062918 w 12191990"/>
              <a:gd name="connsiteY3432" fmla="*/ 2990215 h 4805312"/>
              <a:gd name="connsiteX3433" fmla="*/ 7044790 w 12191990"/>
              <a:gd name="connsiteY3433" fmla="*/ 2972073 h 4805312"/>
              <a:gd name="connsiteX3434" fmla="*/ 7048415 w 12191990"/>
              <a:gd name="connsiteY3434" fmla="*/ 2979329 h 4805312"/>
              <a:gd name="connsiteX3435" fmla="*/ 7044790 w 12191990"/>
              <a:gd name="connsiteY3435" fmla="*/ 2979329 h 4805312"/>
              <a:gd name="connsiteX3436" fmla="*/ 7041163 w 12191990"/>
              <a:gd name="connsiteY3436" fmla="*/ 2979329 h 4805312"/>
              <a:gd name="connsiteX3437" fmla="*/ 7044791 w 12191990"/>
              <a:gd name="connsiteY3437" fmla="*/ 2982959 h 4805312"/>
              <a:gd name="connsiteX3438" fmla="*/ 7019410 w 12191990"/>
              <a:gd name="connsiteY3438" fmla="*/ 2968443 h 4805312"/>
              <a:gd name="connsiteX3439" fmla="*/ 7023035 w 12191990"/>
              <a:gd name="connsiteY3439" fmla="*/ 2968443 h 4805312"/>
              <a:gd name="connsiteX3440" fmla="*/ 7026662 w 12191990"/>
              <a:gd name="connsiteY3440" fmla="*/ 2972073 h 4805312"/>
              <a:gd name="connsiteX3441" fmla="*/ 7030286 w 12191990"/>
              <a:gd name="connsiteY3441" fmla="*/ 2972073 h 4805312"/>
              <a:gd name="connsiteX3442" fmla="*/ 7023035 w 12191990"/>
              <a:gd name="connsiteY3442" fmla="*/ 2964815 h 4805312"/>
              <a:gd name="connsiteX3443" fmla="*/ 7019410 w 12191990"/>
              <a:gd name="connsiteY3443" fmla="*/ 2961186 h 4805312"/>
              <a:gd name="connsiteX3444" fmla="*/ 6994029 w 12191990"/>
              <a:gd name="connsiteY3444" fmla="*/ 2928528 h 4805312"/>
              <a:gd name="connsiteX3445" fmla="*/ 6970915 w 12191990"/>
              <a:gd name="connsiteY3445" fmla="*/ 2913107 h 4805312"/>
              <a:gd name="connsiteX3446" fmla="*/ 6962385 w 12191990"/>
              <a:gd name="connsiteY3446" fmla="*/ 2908932 h 4805312"/>
              <a:gd name="connsiteX3447" fmla="*/ 6944071 w 12191990"/>
              <a:gd name="connsiteY3447" fmla="*/ 2908489 h 4805312"/>
              <a:gd name="connsiteX3448" fmla="*/ 6919340 w 12191990"/>
              <a:gd name="connsiteY3448" fmla="*/ 2892965 h 4805312"/>
              <a:gd name="connsiteX3449" fmla="*/ 6899310 w 12191990"/>
              <a:gd name="connsiteY3449" fmla="*/ 2872797 h 4805312"/>
              <a:gd name="connsiteX3450" fmla="*/ 847963 w 12191990"/>
              <a:gd name="connsiteY3450" fmla="*/ 2859462 h 4805312"/>
              <a:gd name="connsiteX3451" fmla="*/ 840729 w 12191990"/>
              <a:gd name="connsiteY3451" fmla="*/ 2864070 h 4805312"/>
              <a:gd name="connsiteX3452" fmla="*/ 876659 w 12191990"/>
              <a:gd name="connsiteY3452" fmla="*/ 2888217 h 4805312"/>
              <a:gd name="connsiteX3453" fmla="*/ 916159 w 12191990"/>
              <a:gd name="connsiteY3453" fmla="*/ 2914898 h 4805312"/>
              <a:gd name="connsiteX3454" fmla="*/ 957181 w 12191990"/>
              <a:gd name="connsiteY3454" fmla="*/ 2935538 h 4805312"/>
              <a:gd name="connsiteX3455" fmla="*/ 990058 w 12191990"/>
              <a:gd name="connsiteY3455" fmla="*/ 2952835 h 4805312"/>
              <a:gd name="connsiteX3456" fmla="*/ 992169 w 12191990"/>
              <a:gd name="connsiteY3456" fmla="*/ 2954652 h 4805312"/>
              <a:gd name="connsiteX3457" fmla="*/ 996242 w 12191990"/>
              <a:gd name="connsiteY3457" fmla="*/ 2956324 h 4805312"/>
              <a:gd name="connsiteX3458" fmla="*/ 1005770 w 12191990"/>
              <a:gd name="connsiteY3458" fmla="*/ 2961140 h 4805312"/>
              <a:gd name="connsiteX3459" fmla="*/ 1003071 w 12191990"/>
              <a:gd name="connsiteY3459" fmla="*/ 2956224 h 4805312"/>
              <a:gd name="connsiteX3460" fmla="*/ 996095 w 12191990"/>
              <a:gd name="connsiteY3460" fmla="*/ 2954360 h 4805312"/>
              <a:gd name="connsiteX3461" fmla="*/ 998057 w 12191990"/>
              <a:gd name="connsiteY3461" fmla="*/ 2954212 h 4805312"/>
              <a:gd name="connsiteX3462" fmla="*/ 993984 w 12191990"/>
              <a:gd name="connsiteY3462" fmla="*/ 2952542 h 4805312"/>
              <a:gd name="connsiteX3463" fmla="*/ 991874 w 12191990"/>
              <a:gd name="connsiteY3463" fmla="*/ 2950724 h 4805312"/>
              <a:gd name="connsiteX3464" fmla="*/ 946413 w 12191990"/>
              <a:gd name="connsiteY3464" fmla="*/ 2920297 h 4805312"/>
              <a:gd name="connsiteX3465" fmla="*/ 948007 w 12191990"/>
              <a:gd name="connsiteY3465" fmla="*/ 2918443 h 4805312"/>
              <a:gd name="connsiteX3466" fmla="*/ 946044 w 12191990"/>
              <a:gd name="connsiteY3466" fmla="*/ 2918589 h 4805312"/>
              <a:gd name="connsiteX3467" fmla="*/ 944081 w 12191990"/>
              <a:gd name="connsiteY3467" fmla="*/ 2918737 h 4805312"/>
              <a:gd name="connsiteX3468" fmla="*/ 941971 w 12191990"/>
              <a:gd name="connsiteY3468" fmla="*/ 2916918 h 4805312"/>
              <a:gd name="connsiteX3469" fmla="*/ 931421 w 12191990"/>
              <a:gd name="connsiteY3469" fmla="*/ 2907830 h 4805312"/>
              <a:gd name="connsiteX3470" fmla="*/ 933678 w 12191990"/>
              <a:gd name="connsiteY3470" fmla="*/ 2911612 h 4805312"/>
              <a:gd name="connsiteX3471" fmla="*/ 931716 w 12191990"/>
              <a:gd name="connsiteY3471" fmla="*/ 2911758 h 4805312"/>
              <a:gd name="connsiteX3472" fmla="*/ 929752 w 12191990"/>
              <a:gd name="connsiteY3472" fmla="*/ 2911906 h 4805312"/>
              <a:gd name="connsiteX3473" fmla="*/ 931864 w 12191990"/>
              <a:gd name="connsiteY3473" fmla="*/ 2913723 h 4805312"/>
              <a:gd name="connsiteX3474" fmla="*/ 917534 w 12191990"/>
              <a:gd name="connsiteY3474" fmla="*/ 2906892 h 4805312"/>
              <a:gd name="connsiteX3475" fmla="*/ 919497 w 12191990"/>
              <a:gd name="connsiteY3475" fmla="*/ 2906745 h 4805312"/>
              <a:gd name="connsiteX3476" fmla="*/ 921607 w 12191990"/>
              <a:gd name="connsiteY3476" fmla="*/ 2908563 h 4805312"/>
              <a:gd name="connsiteX3477" fmla="*/ 923569 w 12191990"/>
              <a:gd name="connsiteY3477" fmla="*/ 2908417 h 4805312"/>
              <a:gd name="connsiteX3478" fmla="*/ 919350 w 12191990"/>
              <a:gd name="connsiteY3478" fmla="*/ 2904781 h 4805312"/>
              <a:gd name="connsiteX3479" fmla="*/ 917240 w 12191990"/>
              <a:gd name="connsiteY3479" fmla="*/ 2902964 h 4805312"/>
              <a:gd name="connsiteX3480" fmla="*/ 902178 w 12191990"/>
              <a:gd name="connsiteY3480" fmla="*/ 2886310 h 4805312"/>
              <a:gd name="connsiteX3481" fmla="*/ 889039 w 12191990"/>
              <a:gd name="connsiteY3481" fmla="*/ 2878896 h 4805312"/>
              <a:gd name="connsiteX3482" fmla="*/ 884252 w 12191990"/>
              <a:gd name="connsiteY3482" fmla="*/ 2876980 h 4805312"/>
              <a:gd name="connsiteX3483" fmla="*/ 874319 w 12191990"/>
              <a:gd name="connsiteY3483" fmla="*/ 2877482 h 4805312"/>
              <a:gd name="connsiteX3484" fmla="*/ 860302 w 12191990"/>
              <a:gd name="connsiteY3484" fmla="*/ 2870078 h 4805312"/>
              <a:gd name="connsiteX3485" fmla="*/ 848640 w 12191990"/>
              <a:gd name="connsiteY3485" fmla="*/ 2859970 h 4805312"/>
              <a:gd name="connsiteX3486" fmla="*/ 6020120 w 12191990"/>
              <a:gd name="connsiteY3486" fmla="*/ 2847369 h 4805312"/>
              <a:gd name="connsiteX3487" fmla="*/ 5985174 w 12191990"/>
              <a:gd name="connsiteY3487" fmla="*/ 2902858 h 4805312"/>
              <a:gd name="connsiteX3488" fmla="*/ 6002785 w 12191990"/>
              <a:gd name="connsiteY3488" fmla="*/ 2927547 h 4805312"/>
              <a:gd name="connsiteX3489" fmla="*/ 6022647 w 12191990"/>
              <a:gd name="connsiteY3489" fmla="*/ 2949566 h 4805312"/>
              <a:gd name="connsiteX3490" fmla="*/ 6061548 w 12191990"/>
              <a:gd name="connsiteY3490" fmla="*/ 2897045 h 4805312"/>
              <a:gd name="connsiteX3491" fmla="*/ 5786732 w 12191990"/>
              <a:gd name="connsiteY3491" fmla="*/ 2833740 h 4805312"/>
              <a:gd name="connsiteX3492" fmla="*/ 5756275 w 12191990"/>
              <a:gd name="connsiteY3492" fmla="*/ 2874747 h 4805312"/>
              <a:gd name="connsiteX3493" fmla="*/ 5705204 w 12191990"/>
              <a:gd name="connsiteY3493" fmla="*/ 2939804 h 4805312"/>
              <a:gd name="connsiteX3494" fmla="*/ 5683255 w 12191990"/>
              <a:gd name="connsiteY3494" fmla="*/ 2969478 h 4805312"/>
              <a:gd name="connsiteX3495" fmla="*/ 5647625 w 12191990"/>
              <a:gd name="connsiteY3495" fmla="*/ 3012610 h 4805312"/>
              <a:gd name="connsiteX3496" fmla="*/ 5512167 w 12191990"/>
              <a:gd name="connsiteY3496" fmla="*/ 3151274 h 4805312"/>
              <a:gd name="connsiteX3497" fmla="*/ 5472454 w 12191990"/>
              <a:gd name="connsiteY3497" fmla="*/ 3195729 h 4805312"/>
              <a:gd name="connsiteX3498" fmla="*/ 5464291 w 12191990"/>
              <a:gd name="connsiteY3498" fmla="*/ 3198377 h 4805312"/>
              <a:gd name="connsiteX3499" fmla="*/ 5431529 w 12191990"/>
              <a:gd name="connsiteY3499" fmla="*/ 3222537 h 4805312"/>
              <a:gd name="connsiteX3500" fmla="*/ 5408252 w 12191990"/>
              <a:gd name="connsiteY3500" fmla="*/ 3248128 h 4805312"/>
              <a:gd name="connsiteX3501" fmla="*/ 5326293 w 12191990"/>
              <a:gd name="connsiteY3501" fmla="*/ 3315310 h 4805312"/>
              <a:gd name="connsiteX3502" fmla="*/ 5279854 w 12191990"/>
              <a:gd name="connsiteY3502" fmla="*/ 3352926 h 4805312"/>
              <a:gd name="connsiteX3503" fmla="*/ 5208927 w 12191990"/>
              <a:gd name="connsiteY3503" fmla="*/ 3398486 h 4805312"/>
              <a:gd name="connsiteX3504" fmla="*/ 5199327 w 12191990"/>
              <a:gd name="connsiteY3504" fmla="*/ 3410620 h 4805312"/>
              <a:gd name="connsiteX3505" fmla="*/ 5169323 w 12191990"/>
              <a:gd name="connsiteY3505" fmla="*/ 3429374 h 4805312"/>
              <a:gd name="connsiteX3506" fmla="*/ 5125754 w 12191990"/>
              <a:gd name="connsiteY3506" fmla="*/ 3448018 h 4805312"/>
              <a:gd name="connsiteX3507" fmla="*/ 5122883 w 12191990"/>
              <a:gd name="connsiteY3507" fmla="*/ 3466991 h 4805312"/>
              <a:gd name="connsiteX3508" fmla="*/ 5105123 w 12191990"/>
              <a:gd name="connsiteY3508" fmla="*/ 3481772 h 4805312"/>
              <a:gd name="connsiteX3509" fmla="*/ 5012467 w 12191990"/>
              <a:gd name="connsiteY3509" fmla="*/ 3529871 h 4805312"/>
              <a:gd name="connsiteX3510" fmla="*/ 4994815 w 12191990"/>
              <a:gd name="connsiteY3510" fmla="*/ 3531085 h 4805312"/>
              <a:gd name="connsiteX3511" fmla="*/ 4985219 w 12191990"/>
              <a:gd name="connsiteY3511" fmla="*/ 3543219 h 4805312"/>
              <a:gd name="connsiteX3512" fmla="*/ 4981137 w 12191990"/>
              <a:gd name="connsiteY3512" fmla="*/ 3544544 h 4805312"/>
              <a:gd name="connsiteX3513" fmla="*/ 4883070 w 12191990"/>
              <a:gd name="connsiteY3513" fmla="*/ 3589883 h 4805312"/>
              <a:gd name="connsiteX3514" fmla="*/ 4881746 w 12191990"/>
              <a:gd name="connsiteY3514" fmla="*/ 3585801 h 4805312"/>
              <a:gd name="connsiteX3515" fmla="*/ 4861338 w 12191990"/>
              <a:gd name="connsiteY3515" fmla="*/ 3592420 h 4805312"/>
              <a:gd name="connsiteX3516" fmla="*/ 4839497 w 12191990"/>
              <a:gd name="connsiteY3516" fmla="*/ 3608526 h 4805312"/>
              <a:gd name="connsiteX3517" fmla="*/ 4824607 w 12191990"/>
              <a:gd name="connsiteY3517" fmla="*/ 3604335 h 4805312"/>
              <a:gd name="connsiteX3518" fmla="*/ 4772869 w 12191990"/>
              <a:gd name="connsiteY3518" fmla="*/ 3625627 h 4805312"/>
              <a:gd name="connsiteX3519" fmla="*/ 4734704 w 12191990"/>
              <a:gd name="connsiteY3519" fmla="*/ 3647027 h 4805312"/>
              <a:gd name="connsiteX3520" fmla="*/ 4729300 w 12191990"/>
              <a:gd name="connsiteY3520" fmla="*/ 3644269 h 4805312"/>
              <a:gd name="connsiteX3521" fmla="*/ 4665318 w 12191990"/>
              <a:gd name="connsiteY3521" fmla="*/ 3669532 h 4805312"/>
              <a:gd name="connsiteX3522" fmla="*/ 4657261 w 12191990"/>
              <a:gd name="connsiteY3522" fmla="*/ 3672145 h 4805312"/>
              <a:gd name="connsiteX3523" fmla="*/ 4614206 w 12191990"/>
              <a:gd name="connsiteY3523" fmla="*/ 3688325 h 4805312"/>
              <a:gd name="connsiteX3524" fmla="*/ 4605429 w 12191990"/>
              <a:gd name="connsiteY3524" fmla="*/ 3693471 h 4805312"/>
              <a:gd name="connsiteX3525" fmla="*/ 4607608 w 12191990"/>
              <a:gd name="connsiteY3525" fmla="*/ 3690806 h 4805312"/>
              <a:gd name="connsiteX3526" fmla="*/ 4552214 w 12191990"/>
              <a:gd name="connsiteY3526" fmla="*/ 3711619 h 4805312"/>
              <a:gd name="connsiteX3527" fmla="*/ 4410386 w 12191990"/>
              <a:gd name="connsiteY3527" fmla="*/ 3754376 h 4805312"/>
              <a:gd name="connsiteX3528" fmla="*/ 4410568 w 12191990"/>
              <a:gd name="connsiteY3528" fmla="*/ 3754813 h 4805312"/>
              <a:gd name="connsiteX3529" fmla="*/ 4410836 w 12191990"/>
              <a:gd name="connsiteY3529" fmla="*/ 3759402 h 4805312"/>
              <a:gd name="connsiteX3530" fmla="*/ 4410026 w 12191990"/>
              <a:gd name="connsiteY3530" fmla="*/ 3762911 h 4805312"/>
              <a:gd name="connsiteX3531" fmla="*/ 4408674 w 12191990"/>
              <a:gd name="connsiteY3531" fmla="*/ 3770199 h 4805312"/>
              <a:gd name="connsiteX3532" fmla="*/ 4408403 w 12191990"/>
              <a:gd name="connsiteY3532" fmla="*/ 3772897 h 4805312"/>
              <a:gd name="connsiteX3533" fmla="*/ 4407594 w 12191990"/>
              <a:gd name="connsiteY3533" fmla="*/ 3779375 h 4805312"/>
              <a:gd name="connsiteX3534" fmla="*/ 4394079 w 12191990"/>
              <a:gd name="connsiteY3534" fmla="*/ 3789903 h 4805312"/>
              <a:gd name="connsiteX3535" fmla="*/ 4385431 w 12191990"/>
              <a:gd name="connsiteY3535" fmla="*/ 3790172 h 4805312"/>
              <a:gd name="connsiteX3536" fmla="*/ 4368404 w 12191990"/>
              <a:gd name="connsiteY3536" fmla="*/ 3786394 h 4805312"/>
              <a:gd name="connsiteX3537" fmla="*/ 4363810 w 12191990"/>
              <a:gd name="connsiteY3537" fmla="*/ 3783964 h 4805312"/>
              <a:gd name="connsiteX3538" fmla="*/ 4358675 w 12191990"/>
              <a:gd name="connsiteY3538" fmla="*/ 3779646 h 4805312"/>
              <a:gd name="connsiteX3539" fmla="*/ 4355431 w 12191990"/>
              <a:gd name="connsiteY3539" fmla="*/ 3775327 h 4805312"/>
              <a:gd name="connsiteX3540" fmla="*/ 4354158 w 12191990"/>
              <a:gd name="connsiteY3540" fmla="*/ 3771328 h 4805312"/>
              <a:gd name="connsiteX3541" fmla="*/ 4335535 w 12191990"/>
              <a:gd name="connsiteY3541" fmla="*/ 3776942 h 4805312"/>
              <a:gd name="connsiteX3542" fmla="*/ 4112287 w 12191990"/>
              <a:gd name="connsiteY3542" fmla="*/ 3825754 h 4805312"/>
              <a:gd name="connsiteX3543" fmla="*/ 3931229 w 12191990"/>
              <a:gd name="connsiteY3543" fmla="*/ 3850667 h 4805312"/>
              <a:gd name="connsiteX3544" fmla="*/ 3883008 w 12191990"/>
              <a:gd name="connsiteY3544" fmla="*/ 3852824 h 4805312"/>
              <a:gd name="connsiteX3545" fmla="*/ 3875768 w 12191990"/>
              <a:gd name="connsiteY3545" fmla="*/ 3857750 h 4805312"/>
              <a:gd name="connsiteX3546" fmla="*/ 3864097 w 12191990"/>
              <a:gd name="connsiteY3546" fmla="*/ 3857374 h 4805312"/>
              <a:gd name="connsiteX3547" fmla="*/ 3803866 w 12191990"/>
              <a:gd name="connsiteY3547" fmla="*/ 3861893 h 4805312"/>
              <a:gd name="connsiteX3548" fmla="*/ 3780304 w 12191990"/>
              <a:gd name="connsiteY3548" fmla="*/ 3862987 h 4805312"/>
              <a:gd name="connsiteX3549" fmla="*/ 3832278 w 12191990"/>
              <a:gd name="connsiteY3549" fmla="*/ 3866995 h 4805312"/>
              <a:gd name="connsiteX3550" fmla="*/ 3910587 w 12191990"/>
              <a:gd name="connsiteY3550" fmla="*/ 3873736 h 4805312"/>
              <a:gd name="connsiteX3551" fmla="*/ 4034131 w 12191990"/>
              <a:gd name="connsiteY3551" fmla="*/ 3865239 h 4805312"/>
              <a:gd name="connsiteX3552" fmla="*/ 4118297 w 12191990"/>
              <a:gd name="connsiteY3552" fmla="*/ 3860493 h 4805312"/>
              <a:gd name="connsiteX3553" fmla="*/ 4221436 w 12191990"/>
              <a:gd name="connsiteY3553" fmla="*/ 3858615 h 4805312"/>
              <a:gd name="connsiteX3554" fmla="*/ 4324578 w 12191990"/>
              <a:gd name="connsiteY3554" fmla="*/ 3856737 h 4805312"/>
              <a:gd name="connsiteX3555" fmla="*/ 4363961 w 12191990"/>
              <a:gd name="connsiteY3555" fmla="*/ 3852985 h 4805312"/>
              <a:gd name="connsiteX3556" fmla="*/ 4427828 w 12191990"/>
              <a:gd name="connsiteY3556" fmla="*/ 3841292 h 4805312"/>
              <a:gd name="connsiteX3557" fmla="*/ 4444156 w 12191990"/>
              <a:gd name="connsiteY3557" fmla="*/ 3835995 h 4805312"/>
              <a:gd name="connsiteX3558" fmla="*/ 4513432 w 12191990"/>
              <a:gd name="connsiteY3558" fmla="*/ 3827060 h 4805312"/>
              <a:gd name="connsiteX3559" fmla="*/ 4517513 w 12191990"/>
              <a:gd name="connsiteY3559" fmla="*/ 3825735 h 4805312"/>
              <a:gd name="connsiteX3560" fmla="*/ 4518836 w 12191990"/>
              <a:gd name="connsiteY3560" fmla="*/ 3829817 h 4805312"/>
              <a:gd name="connsiteX3561" fmla="*/ 4526999 w 12191990"/>
              <a:gd name="connsiteY3561" fmla="*/ 3827169 h 4805312"/>
              <a:gd name="connsiteX3562" fmla="*/ 4525675 w 12191990"/>
              <a:gd name="connsiteY3562" fmla="*/ 3823088 h 4805312"/>
              <a:gd name="connsiteX3563" fmla="*/ 4521594 w 12191990"/>
              <a:gd name="connsiteY3563" fmla="*/ 3824412 h 4805312"/>
              <a:gd name="connsiteX3564" fmla="*/ 4540677 w 12191990"/>
              <a:gd name="connsiteY3564" fmla="*/ 3813711 h 4805312"/>
              <a:gd name="connsiteX3565" fmla="*/ 4755553 w 12191990"/>
              <a:gd name="connsiteY3565" fmla="*/ 3753034 h 4805312"/>
              <a:gd name="connsiteX3566" fmla="*/ 4835859 w 12191990"/>
              <a:gd name="connsiteY3566" fmla="*/ 3722478 h 4805312"/>
              <a:gd name="connsiteX3567" fmla="*/ 4969335 w 12191990"/>
              <a:gd name="connsiteY3567" fmla="*/ 3661142 h 4805312"/>
              <a:gd name="connsiteX3568" fmla="*/ 5104245 w 12191990"/>
              <a:gd name="connsiteY3568" fmla="*/ 3590319 h 4805312"/>
              <a:gd name="connsiteX3569" fmla="*/ 5184663 w 12191990"/>
              <a:gd name="connsiteY3569" fmla="*/ 3546193 h 4805312"/>
              <a:gd name="connsiteX3570" fmla="*/ 5211909 w 12191990"/>
              <a:gd name="connsiteY3570" fmla="*/ 3532844 h 4805312"/>
              <a:gd name="connsiteX3571" fmla="*/ 5263754 w 12191990"/>
              <a:gd name="connsiteY3571" fmla="*/ 3497986 h 4805312"/>
              <a:gd name="connsiteX3572" fmla="*/ 5265077 w 12191990"/>
              <a:gd name="connsiteY3572" fmla="*/ 3502067 h 4805312"/>
              <a:gd name="connsiteX3573" fmla="*/ 5269158 w 12191990"/>
              <a:gd name="connsiteY3573" fmla="*/ 3500742 h 4805312"/>
              <a:gd name="connsiteX3574" fmla="*/ 5277321 w 12191990"/>
              <a:gd name="connsiteY3574" fmla="*/ 3498095 h 4805312"/>
              <a:gd name="connsiteX3575" fmla="*/ 5280080 w 12191990"/>
              <a:gd name="connsiteY3575" fmla="*/ 3492690 h 4805312"/>
              <a:gd name="connsiteX3576" fmla="*/ 5289564 w 12191990"/>
              <a:gd name="connsiteY3576" fmla="*/ 3494123 h 4805312"/>
              <a:gd name="connsiteX3577" fmla="*/ 5286916 w 12191990"/>
              <a:gd name="connsiteY3577" fmla="*/ 3485961 h 4805312"/>
              <a:gd name="connsiteX3578" fmla="*/ 5290997 w 12191990"/>
              <a:gd name="connsiteY3578" fmla="*/ 3484636 h 4805312"/>
              <a:gd name="connsiteX3579" fmla="*/ 5297837 w 12191990"/>
              <a:gd name="connsiteY3579" fmla="*/ 3477907 h 4805312"/>
              <a:gd name="connsiteX3580" fmla="*/ 5288352 w 12191990"/>
              <a:gd name="connsiteY3580" fmla="*/ 3476475 h 4805312"/>
              <a:gd name="connsiteX3581" fmla="*/ 5289674 w 12191990"/>
              <a:gd name="connsiteY3581" fmla="*/ 3480555 h 4805312"/>
              <a:gd name="connsiteX3582" fmla="*/ 5284271 w 12191990"/>
              <a:gd name="connsiteY3582" fmla="*/ 3477798 h 4805312"/>
              <a:gd name="connsiteX3583" fmla="*/ 5375713 w 12191990"/>
              <a:gd name="connsiteY3583" fmla="*/ 3412051 h 4805312"/>
              <a:gd name="connsiteX3584" fmla="*/ 5512280 w 12191990"/>
              <a:gd name="connsiteY3584" fmla="*/ 3304604 h 4805312"/>
              <a:gd name="connsiteX3585" fmla="*/ 5513602 w 12191990"/>
              <a:gd name="connsiteY3585" fmla="*/ 3308686 h 4805312"/>
              <a:gd name="connsiteX3586" fmla="*/ 5509521 w 12191990"/>
              <a:gd name="connsiteY3586" fmla="*/ 3310010 h 4805312"/>
              <a:gd name="connsiteX3587" fmla="*/ 5508089 w 12191990"/>
              <a:gd name="connsiteY3587" fmla="*/ 3319497 h 4805312"/>
              <a:gd name="connsiteX3588" fmla="*/ 5514925 w 12191990"/>
              <a:gd name="connsiteY3588" fmla="*/ 3312769 h 4805312"/>
              <a:gd name="connsiteX3589" fmla="*/ 5521764 w 12191990"/>
              <a:gd name="connsiteY3589" fmla="*/ 3306039 h 4805312"/>
              <a:gd name="connsiteX3590" fmla="*/ 5535333 w 12191990"/>
              <a:gd name="connsiteY3590" fmla="*/ 3306150 h 4805312"/>
              <a:gd name="connsiteX3591" fmla="*/ 5532660 w 12191990"/>
              <a:gd name="connsiteY3591" fmla="*/ 3301377 h 4805312"/>
              <a:gd name="connsiteX3592" fmla="*/ 5530390 w 12191990"/>
              <a:gd name="connsiteY3592" fmla="*/ 3302490 h 4805312"/>
              <a:gd name="connsiteX3593" fmla="*/ 5535446 w 12191990"/>
              <a:gd name="connsiteY3593" fmla="*/ 3292580 h 4805312"/>
              <a:gd name="connsiteX3594" fmla="*/ 5523202 w 12191990"/>
              <a:gd name="connsiteY3594" fmla="*/ 3296553 h 4805312"/>
              <a:gd name="connsiteX3595" fmla="*/ 5554750 w 12191990"/>
              <a:gd name="connsiteY3595" fmla="*/ 3254744 h 4805312"/>
              <a:gd name="connsiteX3596" fmla="*/ 5560157 w 12191990"/>
              <a:gd name="connsiteY3596" fmla="*/ 3257501 h 4805312"/>
              <a:gd name="connsiteX3597" fmla="*/ 5602625 w 12191990"/>
              <a:gd name="connsiteY3597" fmla="*/ 3207640 h 4805312"/>
              <a:gd name="connsiteX3598" fmla="*/ 5599867 w 12191990"/>
              <a:gd name="connsiteY3598" fmla="*/ 3213045 h 4805312"/>
              <a:gd name="connsiteX3599" fmla="*/ 5651823 w 12191990"/>
              <a:gd name="connsiteY3599" fmla="*/ 3164618 h 4805312"/>
              <a:gd name="connsiteX3600" fmla="*/ 5654580 w 12191990"/>
              <a:gd name="connsiteY3600" fmla="*/ 3159213 h 4805312"/>
              <a:gd name="connsiteX3601" fmla="*/ 5638253 w 12191990"/>
              <a:gd name="connsiteY3601" fmla="*/ 3164507 h 4805312"/>
              <a:gd name="connsiteX3602" fmla="*/ 5671122 w 12191990"/>
              <a:gd name="connsiteY3602" fmla="*/ 3126781 h 4805312"/>
              <a:gd name="connsiteX3603" fmla="*/ 5680611 w 12191990"/>
              <a:gd name="connsiteY3603" fmla="*/ 3128214 h 4805312"/>
              <a:gd name="connsiteX3604" fmla="*/ 5684800 w 12191990"/>
              <a:gd name="connsiteY3604" fmla="*/ 3113323 h 4805312"/>
              <a:gd name="connsiteX3605" fmla="*/ 5687560 w 12191990"/>
              <a:gd name="connsiteY3605" fmla="*/ 3107917 h 4805312"/>
              <a:gd name="connsiteX3606" fmla="*/ 5693074 w 12191990"/>
              <a:gd name="connsiteY3606" fmla="*/ 3097106 h 4805312"/>
              <a:gd name="connsiteX3607" fmla="*/ 5684911 w 12191990"/>
              <a:gd name="connsiteY3607" fmla="*/ 3099754 h 4805312"/>
              <a:gd name="connsiteX3608" fmla="*/ 5680830 w 12191990"/>
              <a:gd name="connsiteY3608" fmla="*/ 3101078 h 4805312"/>
              <a:gd name="connsiteX3609" fmla="*/ 5750762 w 12191990"/>
              <a:gd name="connsiteY3609" fmla="*/ 3010733 h 4805312"/>
              <a:gd name="connsiteX3610" fmla="*/ 5780770 w 12191990"/>
              <a:gd name="connsiteY3610" fmla="*/ 2991979 h 4805312"/>
              <a:gd name="connsiteX3611" fmla="*/ 5782095 w 12191990"/>
              <a:gd name="connsiteY3611" fmla="*/ 2996060 h 4805312"/>
              <a:gd name="connsiteX3612" fmla="*/ 5786176 w 12191990"/>
              <a:gd name="connsiteY3612" fmla="*/ 2994736 h 4805312"/>
              <a:gd name="connsiteX3613" fmla="*/ 5791691 w 12191990"/>
              <a:gd name="connsiteY3613" fmla="*/ 2983926 h 4805312"/>
              <a:gd name="connsiteX3614" fmla="*/ 5794451 w 12191990"/>
              <a:gd name="connsiteY3614" fmla="*/ 2978520 h 4805312"/>
              <a:gd name="connsiteX3615" fmla="*/ 5794559 w 12191990"/>
              <a:gd name="connsiteY3615" fmla="*/ 2964952 h 4805312"/>
              <a:gd name="connsiteX3616" fmla="*/ 5806915 w 12191990"/>
              <a:gd name="connsiteY3616" fmla="*/ 2947412 h 4805312"/>
              <a:gd name="connsiteX3617" fmla="*/ 5786394 w 12191990"/>
              <a:gd name="connsiteY3617" fmla="*/ 2967600 h 4805312"/>
              <a:gd name="connsiteX3618" fmla="*/ 5789047 w 12191990"/>
              <a:gd name="connsiteY3618" fmla="*/ 2975763 h 4805312"/>
              <a:gd name="connsiteX3619" fmla="*/ 5786287 w 12191990"/>
              <a:gd name="connsiteY3619" fmla="*/ 2981168 h 4805312"/>
              <a:gd name="connsiteX3620" fmla="*/ 5782205 w 12191990"/>
              <a:gd name="connsiteY3620" fmla="*/ 2982492 h 4805312"/>
              <a:gd name="connsiteX3621" fmla="*/ 5780770 w 12191990"/>
              <a:gd name="connsiteY3621" fmla="*/ 2991979 h 4805312"/>
              <a:gd name="connsiteX3622" fmla="*/ 5715243 w 12191990"/>
              <a:gd name="connsiteY3622" fmla="*/ 3040297 h 4805312"/>
              <a:gd name="connsiteX3623" fmla="*/ 5707080 w 12191990"/>
              <a:gd name="connsiteY3623" fmla="*/ 3042944 h 4805312"/>
              <a:gd name="connsiteX3624" fmla="*/ 5705757 w 12191990"/>
              <a:gd name="connsiteY3624" fmla="*/ 3038862 h 4805312"/>
              <a:gd name="connsiteX3625" fmla="*/ 5702999 w 12191990"/>
              <a:gd name="connsiteY3625" fmla="*/ 3044268 h 4805312"/>
              <a:gd name="connsiteX3626" fmla="*/ 5698918 w 12191990"/>
              <a:gd name="connsiteY3626" fmla="*/ 3045592 h 4805312"/>
              <a:gd name="connsiteX3627" fmla="*/ 5722140 w 12191990"/>
              <a:gd name="connsiteY3627" fmla="*/ 3005919 h 4805312"/>
              <a:gd name="connsiteX3628" fmla="*/ 5757088 w 12191990"/>
              <a:gd name="connsiteY3628" fmla="*/ 2974595 h 4805312"/>
              <a:gd name="connsiteX3629" fmla="*/ 5757825 w 12191990"/>
              <a:gd name="connsiteY3629" fmla="*/ 2976866 h 4805312"/>
              <a:gd name="connsiteX3630" fmla="*/ 5760578 w 12191990"/>
              <a:gd name="connsiteY3630" fmla="*/ 2971461 h 4805312"/>
              <a:gd name="connsiteX3631" fmla="*/ 5774263 w 12191990"/>
              <a:gd name="connsiteY3631" fmla="*/ 2958004 h 4805312"/>
              <a:gd name="connsiteX3632" fmla="*/ 5771505 w 12191990"/>
              <a:gd name="connsiteY3632" fmla="*/ 2963410 h 4805312"/>
              <a:gd name="connsiteX3633" fmla="*/ 5775587 w 12191990"/>
              <a:gd name="connsiteY3633" fmla="*/ 2962085 h 4805312"/>
              <a:gd name="connsiteX3634" fmla="*/ 5778344 w 12191990"/>
              <a:gd name="connsiteY3634" fmla="*/ 2956679 h 4805312"/>
              <a:gd name="connsiteX3635" fmla="*/ 5808225 w 12191990"/>
              <a:gd name="connsiteY3635" fmla="*/ 2932328 h 4805312"/>
              <a:gd name="connsiteX3636" fmla="*/ 5830084 w 12191990"/>
              <a:gd name="connsiteY3636" fmla="*/ 2906373 h 4805312"/>
              <a:gd name="connsiteX3637" fmla="*/ 151460 w 12191990"/>
              <a:gd name="connsiteY3637" fmla="*/ 2830694 h 4805312"/>
              <a:gd name="connsiteX3638" fmla="*/ 159972 w 12191990"/>
              <a:gd name="connsiteY3638" fmla="*/ 2835105 h 4805312"/>
              <a:gd name="connsiteX3639" fmla="*/ 168209 w 12191990"/>
              <a:gd name="connsiteY3639" fmla="*/ 2839423 h 4805312"/>
              <a:gd name="connsiteX3640" fmla="*/ 176335 w 12191990"/>
              <a:gd name="connsiteY3640" fmla="*/ 2855938 h 4805312"/>
              <a:gd name="connsiteX3641" fmla="*/ 174081 w 12191990"/>
              <a:gd name="connsiteY3641" fmla="*/ 2862583 h 4805312"/>
              <a:gd name="connsiteX3642" fmla="*/ 173076 w 12191990"/>
              <a:gd name="connsiteY3642" fmla="*/ 2865319 h 4805312"/>
              <a:gd name="connsiteX3643" fmla="*/ 170964 w 12191990"/>
              <a:gd name="connsiteY3643" fmla="*/ 2872999 h 4805312"/>
              <a:gd name="connsiteX3644" fmla="*/ 170101 w 12191990"/>
              <a:gd name="connsiteY3644" fmla="*/ 2876772 h 4805312"/>
              <a:gd name="connsiteX3645" fmla="*/ 167689 w 12191990"/>
              <a:gd name="connsiteY3645" fmla="*/ 2881081 h 4805312"/>
              <a:gd name="connsiteX3646" fmla="*/ 163708 w 12191990"/>
              <a:gd name="connsiteY3646" fmla="*/ 2884631 h 4805312"/>
              <a:gd name="connsiteX3647" fmla="*/ 152769 w 12191990"/>
              <a:gd name="connsiteY3647" fmla="*/ 2892542 h 4805312"/>
              <a:gd name="connsiteX3648" fmla="*/ 128518 w 12191990"/>
              <a:gd name="connsiteY3648" fmla="*/ 2895284 h 4805312"/>
              <a:gd name="connsiteX3649" fmla="*/ 126941 w 12191990"/>
              <a:gd name="connsiteY3649" fmla="*/ 2893875 h 4805312"/>
              <a:gd name="connsiteX3650" fmla="*/ 119088 w 12191990"/>
              <a:gd name="connsiteY3650" fmla="*/ 2888776 h 4805312"/>
              <a:gd name="connsiteX3651" fmla="*/ 117504 w 12191990"/>
              <a:gd name="connsiteY3651" fmla="*/ 2886717 h 4805312"/>
              <a:gd name="connsiteX3652" fmla="*/ 112379 w 12191990"/>
              <a:gd name="connsiteY3652" fmla="*/ 2881975 h 4805312"/>
              <a:gd name="connsiteX3653" fmla="*/ 109877 w 12191990"/>
              <a:gd name="connsiteY3653" fmla="*/ 2879149 h 4805312"/>
              <a:gd name="connsiteX3654" fmla="*/ 109819 w 12191990"/>
              <a:gd name="connsiteY3654" fmla="*/ 2874608 h 4805312"/>
              <a:gd name="connsiteX3655" fmla="*/ 107323 w 12191990"/>
              <a:gd name="connsiteY3655" fmla="*/ 2861790 h 4805312"/>
              <a:gd name="connsiteX3656" fmla="*/ 107227 w 12191990"/>
              <a:gd name="connsiteY3656" fmla="*/ 2854006 h 4805312"/>
              <a:gd name="connsiteX3657" fmla="*/ 108746 w 12191990"/>
              <a:gd name="connsiteY3657" fmla="*/ 2850874 h 4805312"/>
              <a:gd name="connsiteX3658" fmla="*/ 114777 w 12191990"/>
              <a:gd name="connsiteY3658" fmla="*/ 2845096 h 4805312"/>
              <a:gd name="connsiteX3659" fmla="*/ 124005 w 12191990"/>
              <a:gd name="connsiteY3659" fmla="*/ 2835388 h 4805312"/>
              <a:gd name="connsiteX3660" fmla="*/ 129168 w 12191990"/>
              <a:gd name="connsiteY3660" fmla="*/ 2832734 h 4805312"/>
              <a:gd name="connsiteX3661" fmla="*/ 136157 w 12191990"/>
              <a:gd name="connsiteY3661" fmla="*/ 2830967 h 4805312"/>
              <a:gd name="connsiteX3662" fmla="*/ 141738 w 12191990"/>
              <a:gd name="connsiteY3662" fmla="*/ 2830773 h 4805312"/>
              <a:gd name="connsiteX3663" fmla="*/ 151460 w 12191990"/>
              <a:gd name="connsiteY3663" fmla="*/ 2830694 h 4805312"/>
              <a:gd name="connsiteX3664" fmla="*/ 6268297 w 12191990"/>
              <a:gd name="connsiteY3664" fmla="*/ 2819784 h 4805312"/>
              <a:gd name="connsiteX3665" fmla="*/ 6217988 w 12191990"/>
              <a:gd name="connsiteY3665" fmla="*/ 2890540 h 4805312"/>
              <a:gd name="connsiteX3666" fmla="*/ 6276255 w 12191990"/>
              <a:gd name="connsiteY3666" fmla="*/ 2934960 h 4805312"/>
              <a:gd name="connsiteX3667" fmla="*/ 6414035 w 12191990"/>
              <a:gd name="connsiteY3667" fmla="*/ 3028293 h 4805312"/>
              <a:gd name="connsiteX3668" fmla="*/ 6400700 w 12191990"/>
              <a:gd name="connsiteY3668" fmla="*/ 3037182 h 4805312"/>
              <a:gd name="connsiteX3669" fmla="*/ 6498477 w 12191990"/>
              <a:gd name="connsiteY3669" fmla="*/ 3090516 h 4805312"/>
              <a:gd name="connsiteX3670" fmla="*/ 6600699 w 12191990"/>
              <a:gd name="connsiteY3670" fmla="*/ 3148295 h 4805312"/>
              <a:gd name="connsiteX3671" fmla="*/ 6596256 w 12191990"/>
              <a:gd name="connsiteY3671" fmla="*/ 3148295 h 4805312"/>
              <a:gd name="connsiteX3672" fmla="*/ 6600699 w 12191990"/>
              <a:gd name="connsiteY3672" fmla="*/ 3157183 h 4805312"/>
              <a:gd name="connsiteX3673" fmla="*/ 6600699 w 12191990"/>
              <a:gd name="connsiteY3673" fmla="*/ 3161628 h 4805312"/>
              <a:gd name="connsiteX3674" fmla="*/ 6622921 w 12191990"/>
              <a:gd name="connsiteY3674" fmla="*/ 3170516 h 4805312"/>
              <a:gd name="connsiteX3675" fmla="*/ 6631810 w 12191990"/>
              <a:gd name="connsiteY3675" fmla="*/ 3179406 h 4805312"/>
              <a:gd name="connsiteX3676" fmla="*/ 6636255 w 12191990"/>
              <a:gd name="connsiteY3676" fmla="*/ 3179406 h 4805312"/>
              <a:gd name="connsiteX3677" fmla="*/ 6636254 w 12191990"/>
              <a:gd name="connsiteY3677" fmla="*/ 3174961 h 4805312"/>
              <a:gd name="connsiteX3678" fmla="*/ 6694030 w 12191990"/>
              <a:gd name="connsiteY3678" fmla="*/ 3210517 h 4805312"/>
              <a:gd name="connsiteX3679" fmla="*/ 6707364 w 12191990"/>
              <a:gd name="connsiteY3679" fmla="*/ 3210517 h 4805312"/>
              <a:gd name="connsiteX3680" fmla="*/ 6694030 w 12191990"/>
              <a:gd name="connsiteY3680" fmla="*/ 3192739 h 4805312"/>
              <a:gd name="connsiteX3681" fmla="*/ 6685146 w 12191990"/>
              <a:gd name="connsiteY3681" fmla="*/ 3197184 h 4805312"/>
              <a:gd name="connsiteX3682" fmla="*/ 6658475 w 12191990"/>
              <a:gd name="connsiteY3682" fmla="*/ 3170516 h 4805312"/>
              <a:gd name="connsiteX3683" fmla="*/ 6671808 w 12191990"/>
              <a:gd name="connsiteY3683" fmla="*/ 3179406 h 4805312"/>
              <a:gd name="connsiteX3684" fmla="*/ 6591809 w 12191990"/>
              <a:gd name="connsiteY3684" fmla="*/ 3117183 h 4805312"/>
              <a:gd name="connsiteX3685" fmla="*/ 6502920 w 12191990"/>
              <a:gd name="connsiteY3685" fmla="*/ 3054961 h 4805312"/>
              <a:gd name="connsiteX3686" fmla="*/ 6502920 w 12191990"/>
              <a:gd name="connsiteY3686" fmla="*/ 3046071 h 4805312"/>
              <a:gd name="connsiteX3687" fmla="*/ 6431810 w 12191990"/>
              <a:gd name="connsiteY3687" fmla="*/ 2979404 h 4805312"/>
              <a:gd name="connsiteX3688" fmla="*/ 6405144 w 12191990"/>
              <a:gd name="connsiteY3688" fmla="*/ 2952737 h 4805312"/>
              <a:gd name="connsiteX3689" fmla="*/ 6391810 w 12191990"/>
              <a:gd name="connsiteY3689" fmla="*/ 2943848 h 4805312"/>
              <a:gd name="connsiteX3690" fmla="*/ 6374032 w 12191990"/>
              <a:gd name="connsiteY3690" fmla="*/ 2921626 h 4805312"/>
              <a:gd name="connsiteX3691" fmla="*/ 6329588 w 12191990"/>
              <a:gd name="connsiteY3691" fmla="*/ 2881625 h 4805312"/>
              <a:gd name="connsiteX3692" fmla="*/ 6289589 w 12191990"/>
              <a:gd name="connsiteY3692" fmla="*/ 2841625 h 4805312"/>
              <a:gd name="connsiteX3693" fmla="*/ 5601012 w 12191990"/>
              <a:gd name="connsiteY3693" fmla="*/ 2810895 h 4805312"/>
              <a:gd name="connsiteX3694" fmla="*/ 5412813 w 12191990"/>
              <a:gd name="connsiteY3694" fmla="*/ 2994463 h 4805312"/>
              <a:gd name="connsiteX3695" fmla="*/ 5352191 w 12191990"/>
              <a:gd name="connsiteY3695" fmla="*/ 3052161 h 4805312"/>
              <a:gd name="connsiteX3696" fmla="*/ 5339661 w 12191990"/>
              <a:gd name="connsiteY3696" fmla="*/ 3037428 h 4805312"/>
              <a:gd name="connsiteX3697" fmla="*/ 5323228 w 12191990"/>
              <a:gd name="connsiteY3697" fmla="*/ 3057513 h 4805312"/>
              <a:gd name="connsiteX3698" fmla="*/ 5329917 w 12191990"/>
              <a:gd name="connsiteY3698" fmla="*/ 3062994 h 4805312"/>
              <a:gd name="connsiteX3699" fmla="*/ 5217563 w 12191990"/>
              <a:gd name="connsiteY3699" fmla="*/ 3156600 h 4805312"/>
              <a:gd name="connsiteX3700" fmla="*/ 5149890 w 12191990"/>
              <a:gd name="connsiteY3700" fmla="*/ 3192870 h 4805312"/>
              <a:gd name="connsiteX3701" fmla="*/ 5079657 w 12191990"/>
              <a:gd name="connsiteY3701" fmla="*/ 3240463 h 4805312"/>
              <a:gd name="connsiteX3702" fmla="*/ 5099864 w 12191990"/>
              <a:gd name="connsiteY3702" fmla="*/ 3221231 h 4805312"/>
              <a:gd name="connsiteX3703" fmla="*/ 5088548 w 12191990"/>
              <a:gd name="connsiteY3703" fmla="*/ 3218672 h 4805312"/>
              <a:gd name="connsiteX3704" fmla="*/ 5033898 w 12191990"/>
              <a:gd name="connsiteY3704" fmla="*/ 3249953 h 4805312"/>
              <a:gd name="connsiteX3705" fmla="*/ 5027565 w 12191990"/>
              <a:gd name="connsiteY3705" fmla="*/ 3260423 h 4805312"/>
              <a:gd name="connsiteX3706" fmla="*/ 5040948 w 12191990"/>
              <a:gd name="connsiteY3706" fmla="*/ 3271382 h 4805312"/>
              <a:gd name="connsiteX3707" fmla="*/ 4973275 w 12191990"/>
              <a:gd name="connsiteY3707" fmla="*/ 3307653 h 4805312"/>
              <a:gd name="connsiteX3708" fmla="*/ 4899271 w 12191990"/>
              <a:gd name="connsiteY3708" fmla="*/ 3354392 h 4805312"/>
              <a:gd name="connsiteX3709" fmla="*/ 4897566 w 12191990"/>
              <a:gd name="connsiteY3709" fmla="*/ 3361941 h 4805312"/>
              <a:gd name="connsiteX3710" fmla="*/ 4849246 w 12191990"/>
              <a:gd name="connsiteY3710" fmla="*/ 3382752 h 4805312"/>
              <a:gd name="connsiteX3711" fmla="*/ 4816868 w 12191990"/>
              <a:gd name="connsiteY3711" fmla="*/ 3403201 h 4805312"/>
              <a:gd name="connsiteX3712" fmla="*/ 4627366 w 12191990"/>
              <a:gd name="connsiteY3712" fmla="*/ 3487301 h 4805312"/>
              <a:gd name="connsiteX3713" fmla="*/ 4604241 w 12191990"/>
              <a:gd name="connsiteY3713" fmla="*/ 3501906 h 4805312"/>
              <a:gd name="connsiteX3714" fmla="*/ 4583674 w 12191990"/>
              <a:gd name="connsiteY3714" fmla="*/ 3505191 h 4805312"/>
              <a:gd name="connsiteX3715" fmla="*/ 4609361 w 12191990"/>
              <a:gd name="connsiteY3715" fmla="*/ 3479263 h 4805312"/>
              <a:gd name="connsiteX3716" fmla="*/ 4529518 w 12191990"/>
              <a:gd name="connsiteY3716" fmla="*/ 3516749 h 4805312"/>
              <a:gd name="connsiteX3717" fmla="*/ 4548378 w 12191990"/>
              <a:gd name="connsiteY3717" fmla="*/ 3521013 h 4805312"/>
              <a:gd name="connsiteX3718" fmla="*/ 4542047 w 12191990"/>
              <a:gd name="connsiteY3718" fmla="*/ 3531481 h 4805312"/>
              <a:gd name="connsiteX3719" fmla="*/ 4539487 w 12191990"/>
              <a:gd name="connsiteY3719" fmla="*/ 3542804 h 4805312"/>
              <a:gd name="connsiteX3720" fmla="*/ 4535714 w 12191990"/>
              <a:gd name="connsiteY3720" fmla="*/ 3541951 h 4805312"/>
              <a:gd name="connsiteX3721" fmla="*/ 4540341 w 12191990"/>
              <a:gd name="connsiteY3721" fmla="*/ 3539030 h 4805312"/>
              <a:gd name="connsiteX3722" fmla="*/ 4536569 w 12191990"/>
              <a:gd name="connsiteY3722" fmla="*/ 3538177 h 4805312"/>
              <a:gd name="connsiteX3723" fmla="*/ 4532795 w 12191990"/>
              <a:gd name="connsiteY3723" fmla="*/ 3537324 h 4805312"/>
              <a:gd name="connsiteX3724" fmla="*/ 4528170 w 12191990"/>
              <a:gd name="connsiteY3724" fmla="*/ 3540246 h 4805312"/>
              <a:gd name="connsiteX3725" fmla="*/ 4527317 w 12191990"/>
              <a:gd name="connsiteY3725" fmla="*/ 3544020 h 4805312"/>
              <a:gd name="connsiteX3726" fmla="*/ 4502125 w 12191990"/>
              <a:gd name="connsiteY3726" fmla="*/ 3550226 h 4805312"/>
              <a:gd name="connsiteX3727" fmla="*/ 4505897 w 12191990"/>
              <a:gd name="connsiteY3727" fmla="*/ 3551078 h 4805312"/>
              <a:gd name="connsiteX3728" fmla="*/ 4497499 w 12191990"/>
              <a:gd name="connsiteY3728" fmla="*/ 3553147 h 4805312"/>
              <a:gd name="connsiteX3729" fmla="*/ 4492875 w 12191990"/>
              <a:gd name="connsiteY3729" fmla="*/ 3556068 h 4805312"/>
              <a:gd name="connsiteX3730" fmla="*/ 4496647 w 12191990"/>
              <a:gd name="connsiteY3730" fmla="*/ 3556920 h 4805312"/>
              <a:gd name="connsiteX3731" fmla="*/ 4500420 w 12191990"/>
              <a:gd name="connsiteY3731" fmla="*/ 3557773 h 4805312"/>
              <a:gd name="connsiteX3732" fmla="*/ 4400862 w 12191990"/>
              <a:gd name="connsiteY3732" fmla="*/ 3594769 h 4805312"/>
              <a:gd name="connsiteX3733" fmla="*/ 4423630 w 12191990"/>
              <a:gd name="connsiteY3733" fmla="*/ 3564216 h 4805312"/>
              <a:gd name="connsiteX3734" fmla="*/ 4404770 w 12191990"/>
              <a:gd name="connsiteY3734" fmla="*/ 3559952 h 4805312"/>
              <a:gd name="connsiteX3735" fmla="*/ 4349760 w 12191990"/>
              <a:gd name="connsiteY3735" fmla="*/ 3575284 h 4805312"/>
              <a:gd name="connsiteX3736" fmla="*/ 4351826 w 12191990"/>
              <a:gd name="connsiteY3736" fmla="*/ 3583684 h 4805312"/>
              <a:gd name="connsiteX3737" fmla="*/ 4293897 w 12191990"/>
              <a:gd name="connsiteY3737" fmla="*/ 3594390 h 4805312"/>
              <a:gd name="connsiteX3738" fmla="*/ 4196047 w 12191990"/>
              <a:gd name="connsiteY3738" fmla="*/ 3623838 h 4805312"/>
              <a:gd name="connsiteX3739" fmla="*/ 4190210 w 12191990"/>
              <a:gd name="connsiteY3739" fmla="*/ 3614584 h 4805312"/>
              <a:gd name="connsiteX3740" fmla="*/ 4066809 w 12191990"/>
              <a:gd name="connsiteY3740" fmla="*/ 3634289 h 4805312"/>
              <a:gd name="connsiteX3741" fmla="*/ 3956430 w 12191990"/>
              <a:gd name="connsiteY3741" fmla="*/ 3649005 h 4805312"/>
              <a:gd name="connsiteX3742" fmla="*/ 3950952 w 12191990"/>
              <a:gd name="connsiteY3742" fmla="*/ 3655700 h 4805312"/>
              <a:gd name="connsiteX3743" fmla="*/ 3923694 w 12191990"/>
              <a:gd name="connsiteY3743" fmla="*/ 3653504 h 4805312"/>
              <a:gd name="connsiteX3744" fmla="*/ 3842280 w 12191990"/>
              <a:gd name="connsiteY3744" fmla="*/ 3662867 h 4805312"/>
              <a:gd name="connsiteX3745" fmla="*/ 3812103 w 12191990"/>
              <a:gd name="connsiteY3745" fmla="*/ 3656045 h 4805312"/>
              <a:gd name="connsiteX3746" fmla="*/ 3759652 w 12191990"/>
              <a:gd name="connsiteY3746" fmla="*/ 3660056 h 4805312"/>
              <a:gd name="connsiteX3747" fmla="*/ 3715601 w 12191990"/>
              <a:gd name="connsiteY3747" fmla="*/ 3661997 h 4805312"/>
              <a:gd name="connsiteX3748" fmla="*/ 3714747 w 12191990"/>
              <a:gd name="connsiteY3748" fmla="*/ 3665771 h 4805312"/>
              <a:gd name="connsiteX3749" fmla="*/ 3733608 w 12191990"/>
              <a:gd name="connsiteY3749" fmla="*/ 3670035 h 4805312"/>
              <a:gd name="connsiteX3750" fmla="*/ 3792749 w 12191990"/>
              <a:gd name="connsiteY3750" fmla="*/ 3671504 h 4805312"/>
              <a:gd name="connsiteX3751" fmla="*/ 3881707 w 12191990"/>
              <a:gd name="connsiteY3751" fmla="*/ 3663847 h 4805312"/>
              <a:gd name="connsiteX3752" fmla="*/ 3900568 w 12191990"/>
              <a:gd name="connsiteY3752" fmla="*/ 3668111 h 4805312"/>
              <a:gd name="connsiteX3753" fmla="*/ 4048667 w 12191990"/>
              <a:gd name="connsiteY3753" fmla="*/ 3661923 h 4805312"/>
              <a:gd name="connsiteX3754" fmla="*/ 4261520 w 12191990"/>
              <a:gd name="connsiteY3754" fmla="*/ 3614839 h 4805312"/>
              <a:gd name="connsiteX3755" fmla="*/ 4274902 w 12191990"/>
              <a:gd name="connsiteY3755" fmla="*/ 3625798 h 4805312"/>
              <a:gd name="connsiteX3756" fmla="*/ 4325286 w 12191990"/>
              <a:gd name="connsiteY3756" fmla="*/ 3613385 h 4805312"/>
              <a:gd name="connsiteX3757" fmla="*/ 4320661 w 12191990"/>
              <a:gd name="connsiteY3757" fmla="*/ 3616307 h 4805312"/>
              <a:gd name="connsiteX3758" fmla="*/ 4316035 w 12191990"/>
              <a:gd name="connsiteY3758" fmla="*/ 3619228 h 4805312"/>
              <a:gd name="connsiteX3759" fmla="*/ 4327352 w 12191990"/>
              <a:gd name="connsiteY3759" fmla="*/ 3621787 h 4805312"/>
              <a:gd name="connsiteX3760" fmla="*/ 4331977 w 12191990"/>
              <a:gd name="connsiteY3760" fmla="*/ 3618866 h 4805312"/>
              <a:gd name="connsiteX3761" fmla="*/ 4332831 w 12191990"/>
              <a:gd name="connsiteY3761" fmla="*/ 3615092 h 4805312"/>
              <a:gd name="connsiteX3762" fmla="*/ 4420577 w 12191990"/>
              <a:gd name="connsiteY3762" fmla="*/ 3595259 h 4805312"/>
              <a:gd name="connsiteX3763" fmla="*/ 4558347 w 12191990"/>
              <a:gd name="connsiteY3763" fmla="*/ 3547068 h 4805312"/>
              <a:gd name="connsiteX3764" fmla="*/ 4601187 w 12191990"/>
              <a:gd name="connsiteY3764" fmla="*/ 3532952 h 4805312"/>
              <a:gd name="connsiteX3765" fmla="*/ 4743223 w 12191990"/>
              <a:gd name="connsiteY3765" fmla="*/ 3465889 h 4805312"/>
              <a:gd name="connsiteX3766" fmla="*/ 4757812 w 12191990"/>
              <a:gd name="connsiteY3766" fmla="*/ 3462742 h 4805312"/>
              <a:gd name="connsiteX3767" fmla="*/ 4769112 w 12191990"/>
              <a:gd name="connsiteY3767" fmla="*/ 3458306 h 4805312"/>
              <a:gd name="connsiteX3768" fmla="*/ 4768416 w 12191990"/>
              <a:gd name="connsiteY3768" fmla="*/ 3459684 h 4805312"/>
              <a:gd name="connsiteX3769" fmla="*/ 4765160 w 12191990"/>
              <a:gd name="connsiteY3769" fmla="*/ 3460931 h 4805312"/>
              <a:gd name="connsiteX3770" fmla="*/ 4766200 w 12191990"/>
              <a:gd name="connsiteY3770" fmla="*/ 3462026 h 4805312"/>
              <a:gd name="connsiteX3771" fmla="*/ 4908514 w 12191990"/>
              <a:gd name="connsiteY3771" fmla="*/ 3389837 h 4805312"/>
              <a:gd name="connsiteX3772" fmla="*/ 4908386 w 12191990"/>
              <a:gd name="connsiteY3772" fmla="*/ 3384222 h 4805312"/>
              <a:gd name="connsiteX3773" fmla="*/ 5013061 w 12191990"/>
              <a:gd name="connsiteY3773" fmla="*/ 3324581 h 4805312"/>
              <a:gd name="connsiteX3774" fmla="*/ 5037896 w 12191990"/>
              <a:gd name="connsiteY3774" fmla="*/ 3302427 h 4805312"/>
              <a:gd name="connsiteX3775" fmla="*/ 5172882 w 12191990"/>
              <a:gd name="connsiteY3775" fmla="*/ 3213937 h 4805312"/>
              <a:gd name="connsiteX3776" fmla="*/ 5235082 w 12191990"/>
              <a:gd name="connsiteY3776" fmla="*/ 3168991 h 4805312"/>
              <a:gd name="connsiteX3777" fmla="*/ 5294745 w 12191990"/>
              <a:gd name="connsiteY3777" fmla="*/ 3130560 h 4805312"/>
              <a:gd name="connsiteX3778" fmla="*/ 5289367 w 12191990"/>
              <a:gd name="connsiteY3778" fmla="*/ 3137131 h 4805312"/>
              <a:gd name="connsiteX3779" fmla="*/ 5302389 w 12191990"/>
              <a:gd name="connsiteY3779" fmla="*/ 3132142 h 4805312"/>
              <a:gd name="connsiteX3780" fmla="*/ 5307015 w 12191990"/>
              <a:gd name="connsiteY3780" fmla="*/ 3129220 h 4805312"/>
              <a:gd name="connsiteX3781" fmla="*/ 5306162 w 12191990"/>
              <a:gd name="connsiteY3781" fmla="*/ 3132994 h 4805312"/>
              <a:gd name="connsiteX3782" fmla="*/ 5191742 w 12191990"/>
              <a:gd name="connsiteY3782" fmla="*/ 3218201 h 4805312"/>
              <a:gd name="connsiteX3783" fmla="*/ 5202205 w 12191990"/>
              <a:gd name="connsiteY3783" fmla="*/ 3224532 h 4805312"/>
              <a:gd name="connsiteX3784" fmla="*/ 5231663 w 12191990"/>
              <a:gd name="connsiteY3784" fmla="*/ 3199457 h 4805312"/>
              <a:gd name="connsiteX3785" fmla="*/ 5279623 w 12191990"/>
              <a:gd name="connsiteY3785" fmla="*/ 3162696 h 4805312"/>
              <a:gd name="connsiteX3786" fmla="*/ 5442854 w 12191990"/>
              <a:gd name="connsiteY3786" fmla="*/ 3036955 h 4805312"/>
              <a:gd name="connsiteX3787" fmla="*/ 5454665 w 12191990"/>
              <a:gd name="connsiteY3787" fmla="*/ 3019791 h 4805312"/>
              <a:gd name="connsiteX3788" fmla="*/ 5515290 w 12191990"/>
              <a:gd name="connsiteY3788" fmla="*/ 2962091 h 4805312"/>
              <a:gd name="connsiteX3789" fmla="*/ 5528311 w 12191990"/>
              <a:gd name="connsiteY3789" fmla="*/ 2957103 h 4805312"/>
              <a:gd name="connsiteX3790" fmla="*/ 5554850 w 12191990"/>
              <a:gd name="connsiteY3790" fmla="*/ 2927400 h 4805312"/>
              <a:gd name="connsiteX3791" fmla="*/ 5553144 w 12191990"/>
              <a:gd name="connsiteY3791" fmla="*/ 2934948 h 4805312"/>
              <a:gd name="connsiteX3792" fmla="*/ 5612554 w 12191990"/>
              <a:gd name="connsiteY3792" fmla="*/ 2865074 h 4805312"/>
              <a:gd name="connsiteX3793" fmla="*/ 5558265 w 12191990"/>
              <a:gd name="connsiteY3793" fmla="*/ 2912304 h 4805312"/>
              <a:gd name="connsiteX3794" fmla="*/ 5507200 w 12191990"/>
              <a:gd name="connsiteY3794" fmla="*/ 2951834 h 4805312"/>
              <a:gd name="connsiteX3795" fmla="*/ 5460199 w 12191990"/>
              <a:gd name="connsiteY3795" fmla="*/ 2991734 h 4805312"/>
              <a:gd name="connsiteX3796" fmla="*/ 5461492 w 12191990"/>
              <a:gd name="connsiteY3796" fmla="*/ 2989599 h 4805312"/>
              <a:gd name="connsiteX3797" fmla="*/ 5453095 w 12191990"/>
              <a:gd name="connsiteY3797" fmla="*/ 2991667 h 4805312"/>
              <a:gd name="connsiteX3798" fmla="*/ 5449322 w 12191990"/>
              <a:gd name="connsiteY3798" fmla="*/ 2990815 h 4805312"/>
              <a:gd name="connsiteX3799" fmla="*/ 5556691 w 12191990"/>
              <a:gd name="connsiteY3799" fmla="*/ 2884180 h 4805312"/>
              <a:gd name="connsiteX3800" fmla="*/ 5601012 w 12191990"/>
              <a:gd name="connsiteY3800" fmla="*/ 2810895 h 4805312"/>
              <a:gd name="connsiteX3801" fmla="*/ 6284148 w 12191990"/>
              <a:gd name="connsiteY3801" fmla="*/ 2792638 h 4805312"/>
              <a:gd name="connsiteX3802" fmla="*/ 6279519 w 12191990"/>
              <a:gd name="connsiteY3802" fmla="*/ 2800827 h 4805312"/>
              <a:gd name="connsiteX3803" fmla="*/ 6387366 w 12191990"/>
              <a:gd name="connsiteY3803" fmla="*/ 2926070 h 4805312"/>
              <a:gd name="connsiteX3804" fmla="*/ 6347368 w 12191990"/>
              <a:gd name="connsiteY3804" fmla="*/ 2877181 h 4805312"/>
              <a:gd name="connsiteX3805" fmla="*/ 6342921 w 12191990"/>
              <a:gd name="connsiteY3805" fmla="*/ 2863847 h 4805312"/>
              <a:gd name="connsiteX3806" fmla="*/ 6298477 w 12191990"/>
              <a:gd name="connsiteY3806" fmla="*/ 2811624 h 4805312"/>
              <a:gd name="connsiteX3807" fmla="*/ 5749403 w 12191990"/>
              <a:gd name="connsiteY3807" fmla="*/ 2771213 h 4805312"/>
              <a:gd name="connsiteX3808" fmla="*/ 5682811 w 12191990"/>
              <a:gd name="connsiteY3808" fmla="*/ 2856851 h 4805312"/>
              <a:gd name="connsiteX3809" fmla="*/ 5663619 w 12191990"/>
              <a:gd name="connsiteY3809" fmla="*/ 2881120 h 4805312"/>
              <a:gd name="connsiteX3810" fmla="*/ 5659536 w 12191990"/>
              <a:gd name="connsiteY3810" fmla="*/ 2882444 h 4805312"/>
              <a:gd name="connsiteX3811" fmla="*/ 5648617 w 12191990"/>
              <a:gd name="connsiteY3811" fmla="*/ 2890496 h 4805312"/>
              <a:gd name="connsiteX3812" fmla="*/ 5645857 w 12191990"/>
              <a:gd name="connsiteY3812" fmla="*/ 2895902 h 4805312"/>
              <a:gd name="connsiteX3813" fmla="*/ 5649938 w 12191990"/>
              <a:gd name="connsiteY3813" fmla="*/ 2894578 h 4805312"/>
              <a:gd name="connsiteX3814" fmla="*/ 5600633 w 12191990"/>
              <a:gd name="connsiteY3814" fmla="*/ 2951168 h 4805312"/>
              <a:gd name="connsiteX3815" fmla="*/ 5560923 w 12191990"/>
              <a:gd name="connsiteY3815" fmla="*/ 2995624 h 4805312"/>
              <a:gd name="connsiteX3816" fmla="*/ 5558742 w 12191990"/>
              <a:gd name="connsiteY3816" fmla="*/ 2997769 h 4805312"/>
              <a:gd name="connsiteX3817" fmla="*/ 5557915 w 12191990"/>
              <a:gd name="connsiteY3817" fmla="*/ 2998772 h 4805312"/>
              <a:gd name="connsiteX3818" fmla="*/ 5482940 w 12191990"/>
              <a:gd name="connsiteY3818" fmla="*/ 3074643 h 4805312"/>
              <a:gd name="connsiteX3819" fmla="*/ 5482931 w 12191990"/>
              <a:gd name="connsiteY3819" fmla="*/ 3075050 h 4805312"/>
              <a:gd name="connsiteX3820" fmla="*/ 5473422 w 12191990"/>
              <a:gd name="connsiteY3820" fmla="*/ 3084275 h 4805312"/>
              <a:gd name="connsiteX3821" fmla="*/ 5354657 w 12191990"/>
              <a:gd name="connsiteY3821" fmla="*/ 3204462 h 4805312"/>
              <a:gd name="connsiteX3822" fmla="*/ 4879430 w 12191990"/>
              <a:gd name="connsiteY3822" fmla="*/ 3534928 h 4805312"/>
              <a:gd name="connsiteX3823" fmla="*/ 5339243 w 12191990"/>
              <a:gd name="connsiteY3823" fmla="*/ 3276088 h 4805312"/>
              <a:gd name="connsiteX3824" fmla="*/ 5340264 w 12191990"/>
              <a:gd name="connsiteY3824" fmla="*/ 3277778 h 4805312"/>
              <a:gd name="connsiteX3825" fmla="*/ 5375709 w 12191990"/>
              <a:gd name="connsiteY3825" fmla="*/ 3245151 h 4805312"/>
              <a:gd name="connsiteX3826" fmla="*/ 5467272 w 12191990"/>
              <a:gd name="connsiteY3826" fmla="*/ 3165836 h 4805312"/>
              <a:gd name="connsiteX3827" fmla="*/ 5472783 w 12191990"/>
              <a:gd name="connsiteY3827" fmla="*/ 3155025 h 4805312"/>
              <a:gd name="connsiteX3828" fmla="*/ 5474108 w 12191990"/>
              <a:gd name="connsiteY3828" fmla="*/ 3159105 h 4805312"/>
              <a:gd name="connsiteX3829" fmla="*/ 5513819 w 12191990"/>
              <a:gd name="connsiteY3829" fmla="*/ 3114651 h 4805312"/>
              <a:gd name="connsiteX3830" fmla="*/ 5539744 w 12191990"/>
              <a:gd name="connsiteY3830" fmla="*/ 3097220 h 4805312"/>
              <a:gd name="connsiteX3831" fmla="*/ 5533015 w 12191990"/>
              <a:gd name="connsiteY3831" fmla="*/ 3090382 h 4805312"/>
              <a:gd name="connsiteX3832" fmla="*/ 5549452 w 12191990"/>
              <a:gd name="connsiteY3832" fmla="*/ 3071518 h 4805312"/>
              <a:gd name="connsiteX3833" fmla="*/ 5563018 w 12191990"/>
              <a:gd name="connsiteY3833" fmla="*/ 3071628 h 4805312"/>
              <a:gd name="connsiteX3834" fmla="*/ 5637037 w 12191990"/>
              <a:gd name="connsiteY3834" fmla="*/ 2979959 h 4805312"/>
              <a:gd name="connsiteX3835" fmla="*/ 5643874 w 12191990"/>
              <a:gd name="connsiteY3835" fmla="*/ 2973230 h 4805312"/>
              <a:gd name="connsiteX3836" fmla="*/ 5646632 w 12191990"/>
              <a:gd name="connsiteY3836" fmla="*/ 2967823 h 4805312"/>
              <a:gd name="connsiteX3837" fmla="*/ 5642549 w 12191990"/>
              <a:gd name="connsiteY3837" fmla="*/ 2969147 h 4805312"/>
              <a:gd name="connsiteX3838" fmla="*/ 5638470 w 12191990"/>
              <a:gd name="connsiteY3838" fmla="*/ 2970472 h 4805312"/>
              <a:gd name="connsiteX3839" fmla="*/ 5719322 w 12191990"/>
              <a:gd name="connsiteY3839" fmla="*/ 2872073 h 4805312"/>
              <a:gd name="connsiteX3840" fmla="*/ 5732890 w 12191990"/>
              <a:gd name="connsiteY3840" fmla="*/ 2872183 h 4805312"/>
              <a:gd name="connsiteX3841" fmla="*/ 5774281 w 12191990"/>
              <a:gd name="connsiteY3841" fmla="*/ 2812883 h 4805312"/>
              <a:gd name="connsiteX3842" fmla="*/ 5768301 w 12191990"/>
              <a:gd name="connsiteY3842" fmla="*/ 2802869 h 4805312"/>
              <a:gd name="connsiteX3843" fmla="*/ 5737192 w 12191990"/>
              <a:gd name="connsiteY3843" fmla="*/ 2843722 h 4805312"/>
              <a:gd name="connsiteX3844" fmla="*/ 5722189 w 12191990"/>
              <a:gd name="connsiteY3844" fmla="*/ 2853099 h 4805312"/>
              <a:gd name="connsiteX3845" fmla="*/ 5668694 w 12191990"/>
              <a:gd name="connsiteY3845" fmla="*/ 2924582 h 4805312"/>
              <a:gd name="connsiteX3846" fmla="*/ 5660532 w 12191990"/>
              <a:gd name="connsiteY3846" fmla="*/ 2927230 h 4805312"/>
              <a:gd name="connsiteX3847" fmla="*/ 5663180 w 12191990"/>
              <a:gd name="connsiteY3847" fmla="*/ 2935392 h 4805312"/>
              <a:gd name="connsiteX3848" fmla="*/ 5585194 w 12191990"/>
              <a:gd name="connsiteY3848" fmla="*/ 3014817 h 4805312"/>
              <a:gd name="connsiteX3849" fmla="*/ 5594788 w 12191990"/>
              <a:gd name="connsiteY3849" fmla="*/ 3002684 h 4805312"/>
              <a:gd name="connsiteX3850" fmla="*/ 5619496 w 12191990"/>
              <a:gd name="connsiteY3850" fmla="*/ 2967604 h 4805312"/>
              <a:gd name="connsiteX3851" fmla="*/ 5666157 w 12191990"/>
              <a:gd name="connsiteY3851" fmla="*/ 2902851 h 4805312"/>
              <a:gd name="connsiteX3852" fmla="*/ 5672994 w 12191990"/>
              <a:gd name="connsiteY3852" fmla="*/ 2896121 h 4805312"/>
              <a:gd name="connsiteX3853" fmla="*/ 5681156 w 12191990"/>
              <a:gd name="connsiteY3853" fmla="*/ 2893474 h 4805312"/>
              <a:gd name="connsiteX3854" fmla="*/ 5694944 w 12191990"/>
              <a:gd name="connsiteY3854" fmla="*/ 2866447 h 4805312"/>
              <a:gd name="connsiteX3855" fmla="*/ 5716896 w 12191990"/>
              <a:gd name="connsiteY3855" fmla="*/ 2836774 h 4805312"/>
              <a:gd name="connsiteX3856" fmla="*/ 5760684 w 12191990"/>
              <a:gd name="connsiteY3856" fmla="*/ 2790995 h 4805312"/>
              <a:gd name="connsiteX3857" fmla="*/ 5758495 w 12191990"/>
              <a:gd name="connsiteY3857" fmla="*/ 2789450 h 4805312"/>
              <a:gd name="connsiteX3858" fmla="*/ 5759144 w 12191990"/>
              <a:gd name="connsiteY3858" fmla="*/ 2787538 h 4805312"/>
              <a:gd name="connsiteX3859" fmla="*/ 360413 w 12191990"/>
              <a:gd name="connsiteY3859" fmla="*/ 2743997 h 4805312"/>
              <a:gd name="connsiteX3860" fmla="*/ 360593 w 12191990"/>
              <a:gd name="connsiteY3860" fmla="*/ 2746402 h 4805312"/>
              <a:gd name="connsiteX3861" fmla="*/ 359346 w 12191990"/>
              <a:gd name="connsiteY3861" fmla="*/ 2744076 h 4805312"/>
              <a:gd name="connsiteX3862" fmla="*/ 5724954 w 12191990"/>
              <a:gd name="connsiteY3862" fmla="*/ 2730252 h 4805312"/>
              <a:gd name="connsiteX3863" fmla="*/ 5692959 w 12191990"/>
              <a:gd name="connsiteY3863" fmla="*/ 2776876 h 4805312"/>
              <a:gd name="connsiteX3864" fmla="*/ 5688875 w 12191990"/>
              <a:gd name="connsiteY3864" fmla="*/ 2778199 h 4805312"/>
              <a:gd name="connsiteX3865" fmla="*/ 5686119 w 12191990"/>
              <a:gd name="connsiteY3865" fmla="*/ 2783605 h 4805312"/>
              <a:gd name="connsiteX3866" fmla="*/ 5676520 w 12191990"/>
              <a:gd name="connsiteY3866" fmla="*/ 2795739 h 4805312"/>
              <a:gd name="connsiteX3867" fmla="*/ 5673764 w 12191990"/>
              <a:gd name="connsiteY3867" fmla="*/ 2801144 h 4805312"/>
              <a:gd name="connsiteX3868" fmla="*/ 5664170 w 12191990"/>
              <a:gd name="connsiteY3868" fmla="*/ 2813279 h 4805312"/>
              <a:gd name="connsiteX3869" fmla="*/ 5654574 w 12191990"/>
              <a:gd name="connsiteY3869" fmla="*/ 2825413 h 4805312"/>
              <a:gd name="connsiteX3870" fmla="*/ 5624461 w 12191990"/>
              <a:gd name="connsiteY3870" fmla="*/ 2857734 h 4805312"/>
              <a:gd name="connsiteX3871" fmla="*/ 5595559 w 12191990"/>
              <a:gd name="connsiteY3871" fmla="*/ 2907706 h 4805312"/>
              <a:gd name="connsiteX3872" fmla="*/ 5585962 w 12191990"/>
              <a:gd name="connsiteY3872" fmla="*/ 2919841 h 4805312"/>
              <a:gd name="connsiteX3873" fmla="*/ 5594966 w 12191990"/>
              <a:gd name="connsiteY3873" fmla="*/ 2918048 h 4805312"/>
              <a:gd name="connsiteX3874" fmla="*/ 5594904 w 12191990"/>
              <a:gd name="connsiteY3874" fmla="*/ 2918955 h 4805312"/>
              <a:gd name="connsiteX3875" fmla="*/ 5614178 w 12191990"/>
              <a:gd name="connsiteY3875" fmla="*/ 2896696 h 4805312"/>
              <a:gd name="connsiteX3876" fmla="*/ 5629432 w 12191990"/>
              <a:gd name="connsiteY3876" fmla="*/ 2880808 h 4805312"/>
              <a:gd name="connsiteX3877" fmla="*/ 5634840 w 12191990"/>
              <a:gd name="connsiteY3877" fmla="*/ 2874102 h 4805312"/>
              <a:gd name="connsiteX3878" fmla="*/ 5648947 w 12191990"/>
              <a:gd name="connsiteY3878" fmla="*/ 2849792 h 4805312"/>
              <a:gd name="connsiteX3879" fmla="*/ 5661300 w 12191990"/>
              <a:gd name="connsiteY3879" fmla="*/ 2832253 h 4805312"/>
              <a:gd name="connsiteX3880" fmla="*/ 5662623 w 12191990"/>
              <a:gd name="connsiteY3880" fmla="*/ 2836334 h 4805312"/>
              <a:gd name="connsiteX3881" fmla="*/ 5658542 w 12191990"/>
              <a:gd name="connsiteY3881" fmla="*/ 2837658 h 4805312"/>
              <a:gd name="connsiteX3882" fmla="*/ 5659865 w 12191990"/>
              <a:gd name="connsiteY3882" fmla="*/ 2841739 h 4805312"/>
              <a:gd name="connsiteX3883" fmla="*/ 5663948 w 12191990"/>
              <a:gd name="connsiteY3883" fmla="*/ 2840415 h 4805312"/>
              <a:gd name="connsiteX3884" fmla="*/ 5666706 w 12191990"/>
              <a:gd name="connsiteY3884" fmla="*/ 2835010 h 4805312"/>
              <a:gd name="connsiteX3885" fmla="*/ 5662734 w 12191990"/>
              <a:gd name="connsiteY3885" fmla="*/ 2822766 h 4805312"/>
              <a:gd name="connsiteX3886" fmla="*/ 5672332 w 12191990"/>
              <a:gd name="connsiteY3886" fmla="*/ 2810631 h 4805312"/>
              <a:gd name="connsiteX3887" fmla="*/ 5680492 w 12191990"/>
              <a:gd name="connsiteY3887" fmla="*/ 2807983 h 4805312"/>
              <a:gd name="connsiteX3888" fmla="*/ 5681817 w 12191990"/>
              <a:gd name="connsiteY3888" fmla="*/ 2812065 h 4805312"/>
              <a:gd name="connsiteX3889" fmla="*/ 5684574 w 12191990"/>
              <a:gd name="connsiteY3889" fmla="*/ 2806659 h 4805312"/>
              <a:gd name="connsiteX3890" fmla="*/ 5683250 w 12191990"/>
              <a:gd name="connsiteY3890" fmla="*/ 2802578 h 4805312"/>
              <a:gd name="connsiteX3891" fmla="*/ 5684685 w 12191990"/>
              <a:gd name="connsiteY3891" fmla="*/ 2793092 h 4805312"/>
              <a:gd name="connsiteX3892" fmla="*/ 5691522 w 12191990"/>
              <a:gd name="connsiteY3892" fmla="*/ 2786363 h 4805312"/>
              <a:gd name="connsiteX3893" fmla="*/ 5695603 w 12191990"/>
              <a:gd name="connsiteY3893" fmla="*/ 2785039 h 4805312"/>
              <a:gd name="connsiteX3894" fmla="*/ 5694280 w 12191990"/>
              <a:gd name="connsiteY3894" fmla="*/ 2780957 h 4805312"/>
              <a:gd name="connsiteX3895" fmla="*/ 5697037 w 12191990"/>
              <a:gd name="connsiteY3895" fmla="*/ 2775551 h 4805312"/>
              <a:gd name="connsiteX3896" fmla="*/ 5715583 w 12191990"/>
              <a:gd name="connsiteY3896" fmla="*/ 2747546 h 4805312"/>
              <a:gd name="connsiteX3897" fmla="*/ 5727271 w 12191990"/>
              <a:gd name="connsiteY3897" fmla="*/ 2734133 h 4805312"/>
              <a:gd name="connsiteX3898" fmla="*/ 6319784 w 12191990"/>
              <a:gd name="connsiteY3898" fmla="*/ 2729596 h 4805312"/>
              <a:gd name="connsiteX3899" fmla="*/ 6316916 w 12191990"/>
              <a:gd name="connsiteY3899" fmla="*/ 2734671 h 4805312"/>
              <a:gd name="connsiteX3900" fmla="*/ 6320702 w 12191990"/>
              <a:gd name="connsiteY3900" fmla="*/ 2739402 h 4805312"/>
              <a:gd name="connsiteX3901" fmla="*/ 6338476 w 12191990"/>
              <a:gd name="connsiteY3901" fmla="*/ 2761624 h 4805312"/>
              <a:gd name="connsiteX3902" fmla="*/ 6374032 w 12191990"/>
              <a:gd name="connsiteY3902" fmla="*/ 2801624 h 4805312"/>
              <a:gd name="connsiteX3903" fmla="*/ 6382922 w 12191990"/>
              <a:gd name="connsiteY3903" fmla="*/ 2814958 h 4805312"/>
              <a:gd name="connsiteX3904" fmla="*/ 6391810 w 12191990"/>
              <a:gd name="connsiteY3904" fmla="*/ 2823847 h 4805312"/>
              <a:gd name="connsiteX3905" fmla="*/ 6396254 w 12191990"/>
              <a:gd name="connsiteY3905" fmla="*/ 2832735 h 4805312"/>
              <a:gd name="connsiteX3906" fmla="*/ 6409587 w 12191990"/>
              <a:gd name="connsiteY3906" fmla="*/ 2846070 h 4805312"/>
              <a:gd name="connsiteX3907" fmla="*/ 6418477 w 12191990"/>
              <a:gd name="connsiteY3907" fmla="*/ 2859403 h 4805312"/>
              <a:gd name="connsiteX3908" fmla="*/ 6431810 w 12191990"/>
              <a:gd name="connsiteY3908" fmla="*/ 2868291 h 4805312"/>
              <a:gd name="connsiteX3909" fmla="*/ 6431810 w 12191990"/>
              <a:gd name="connsiteY3909" fmla="*/ 2872736 h 4805312"/>
              <a:gd name="connsiteX3910" fmla="*/ 6547366 w 12191990"/>
              <a:gd name="connsiteY3910" fmla="*/ 3006071 h 4805312"/>
              <a:gd name="connsiteX3911" fmla="*/ 6547366 w 12191990"/>
              <a:gd name="connsiteY3911" fmla="*/ 3010515 h 4805312"/>
              <a:gd name="connsiteX3912" fmla="*/ 6547366 w 12191990"/>
              <a:gd name="connsiteY3912" fmla="*/ 3014959 h 4805312"/>
              <a:gd name="connsiteX3913" fmla="*/ 6538476 w 12191990"/>
              <a:gd name="connsiteY3913" fmla="*/ 3006071 h 4805312"/>
              <a:gd name="connsiteX3914" fmla="*/ 6529590 w 12191990"/>
              <a:gd name="connsiteY3914" fmla="*/ 2997181 h 4805312"/>
              <a:gd name="connsiteX3915" fmla="*/ 6520700 w 12191990"/>
              <a:gd name="connsiteY3915" fmla="*/ 2988293 h 4805312"/>
              <a:gd name="connsiteX3916" fmla="*/ 6516256 w 12191990"/>
              <a:gd name="connsiteY3916" fmla="*/ 2988293 h 4805312"/>
              <a:gd name="connsiteX3917" fmla="*/ 6494032 w 12191990"/>
              <a:gd name="connsiteY3917" fmla="*/ 2966070 h 4805312"/>
              <a:gd name="connsiteX3918" fmla="*/ 6489588 w 12191990"/>
              <a:gd name="connsiteY3918" fmla="*/ 2966070 h 4805312"/>
              <a:gd name="connsiteX3919" fmla="*/ 6489587 w 12191990"/>
              <a:gd name="connsiteY3919" fmla="*/ 2970516 h 4805312"/>
              <a:gd name="connsiteX3920" fmla="*/ 6494032 w 12191990"/>
              <a:gd name="connsiteY3920" fmla="*/ 2974960 h 4805312"/>
              <a:gd name="connsiteX3921" fmla="*/ 6498477 w 12191990"/>
              <a:gd name="connsiteY3921" fmla="*/ 2979404 h 4805312"/>
              <a:gd name="connsiteX3922" fmla="*/ 6502920 w 12191990"/>
              <a:gd name="connsiteY3922" fmla="*/ 2983849 h 4805312"/>
              <a:gd name="connsiteX3923" fmla="*/ 6511809 w 12191990"/>
              <a:gd name="connsiteY3923" fmla="*/ 2992737 h 4805312"/>
              <a:gd name="connsiteX3924" fmla="*/ 6497088 w 12191990"/>
              <a:gd name="connsiteY3924" fmla="*/ 2978432 h 4805312"/>
              <a:gd name="connsiteX3925" fmla="*/ 6485185 w 12191990"/>
              <a:gd name="connsiteY3925" fmla="*/ 2966152 h 4805312"/>
              <a:gd name="connsiteX3926" fmla="*/ 6485145 w 12191990"/>
              <a:gd name="connsiteY3926" fmla="*/ 2966070 h 4805312"/>
              <a:gd name="connsiteX3927" fmla="*/ 6485096 w 12191990"/>
              <a:gd name="connsiteY3927" fmla="*/ 2966057 h 4805312"/>
              <a:gd name="connsiteX3928" fmla="*/ 6484032 w 12191990"/>
              <a:gd name="connsiteY3928" fmla="*/ 2964959 h 4805312"/>
              <a:gd name="connsiteX3929" fmla="*/ 6489587 w 12191990"/>
              <a:gd name="connsiteY3929" fmla="*/ 2957183 h 4805312"/>
              <a:gd name="connsiteX3930" fmla="*/ 6440699 w 12191990"/>
              <a:gd name="connsiteY3930" fmla="*/ 2912736 h 4805312"/>
              <a:gd name="connsiteX3931" fmla="*/ 6440700 w 12191990"/>
              <a:gd name="connsiteY3931" fmla="*/ 2917182 h 4805312"/>
              <a:gd name="connsiteX3932" fmla="*/ 6427366 w 12191990"/>
              <a:gd name="connsiteY3932" fmla="*/ 2903848 h 4805312"/>
              <a:gd name="connsiteX3933" fmla="*/ 6427366 w 12191990"/>
              <a:gd name="connsiteY3933" fmla="*/ 2899403 h 4805312"/>
              <a:gd name="connsiteX3934" fmla="*/ 6422921 w 12191990"/>
              <a:gd name="connsiteY3934" fmla="*/ 2899403 h 4805312"/>
              <a:gd name="connsiteX3935" fmla="*/ 6422921 w 12191990"/>
              <a:gd name="connsiteY3935" fmla="*/ 2894960 h 4805312"/>
              <a:gd name="connsiteX3936" fmla="*/ 6414035 w 12191990"/>
              <a:gd name="connsiteY3936" fmla="*/ 2886071 h 4805312"/>
              <a:gd name="connsiteX3937" fmla="*/ 6405144 w 12191990"/>
              <a:gd name="connsiteY3937" fmla="*/ 2881626 h 4805312"/>
              <a:gd name="connsiteX3938" fmla="*/ 6400700 w 12191990"/>
              <a:gd name="connsiteY3938" fmla="*/ 2877181 h 4805312"/>
              <a:gd name="connsiteX3939" fmla="*/ 6387366 w 12191990"/>
              <a:gd name="connsiteY3939" fmla="*/ 2863847 h 4805312"/>
              <a:gd name="connsiteX3940" fmla="*/ 6382922 w 12191990"/>
              <a:gd name="connsiteY3940" fmla="*/ 2863848 h 4805312"/>
              <a:gd name="connsiteX3941" fmla="*/ 6378477 w 12191990"/>
              <a:gd name="connsiteY3941" fmla="*/ 2859403 h 4805312"/>
              <a:gd name="connsiteX3942" fmla="*/ 6342921 w 12191990"/>
              <a:gd name="connsiteY3942" fmla="*/ 2819402 h 4805312"/>
              <a:gd name="connsiteX3943" fmla="*/ 6347368 w 12191990"/>
              <a:gd name="connsiteY3943" fmla="*/ 2814958 h 4805312"/>
              <a:gd name="connsiteX3944" fmla="*/ 6351813 w 12191990"/>
              <a:gd name="connsiteY3944" fmla="*/ 2819402 h 4805312"/>
              <a:gd name="connsiteX3945" fmla="*/ 6356255 w 12191990"/>
              <a:gd name="connsiteY3945" fmla="*/ 2823847 h 4805312"/>
              <a:gd name="connsiteX3946" fmla="*/ 6356255 w 12191990"/>
              <a:gd name="connsiteY3946" fmla="*/ 2819402 h 4805312"/>
              <a:gd name="connsiteX3947" fmla="*/ 6351811 w 12191990"/>
              <a:gd name="connsiteY3947" fmla="*/ 2814958 h 4805312"/>
              <a:gd name="connsiteX3948" fmla="*/ 6347368 w 12191990"/>
              <a:gd name="connsiteY3948" fmla="*/ 2810513 h 4805312"/>
              <a:gd name="connsiteX3949" fmla="*/ 6342921 w 12191990"/>
              <a:gd name="connsiteY3949" fmla="*/ 2810513 h 4805312"/>
              <a:gd name="connsiteX3950" fmla="*/ 6338476 w 12191990"/>
              <a:gd name="connsiteY3950" fmla="*/ 2810513 h 4805312"/>
              <a:gd name="connsiteX3951" fmla="*/ 6307366 w 12191990"/>
              <a:gd name="connsiteY3951" fmla="*/ 2770513 h 4805312"/>
              <a:gd name="connsiteX3952" fmla="*/ 6302925 w 12191990"/>
              <a:gd name="connsiteY3952" fmla="*/ 2770512 h 4805312"/>
              <a:gd name="connsiteX3953" fmla="*/ 6299456 w 12191990"/>
              <a:gd name="connsiteY3953" fmla="*/ 2765559 h 4805312"/>
              <a:gd name="connsiteX3954" fmla="*/ 6293143 w 12191990"/>
              <a:gd name="connsiteY3954" fmla="*/ 2776730 h 4805312"/>
              <a:gd name="connsiteX3955" fmla="*/ 6298477 w 12191990"/>
              <a:gd name="connsiteY3955" fmla="*/ 2783846 h 4805312"/>
              <a:gd name="connsiteX3956" fmla="*/ 6316255 w 12191990"/>
              <a:gd name="connsiteY3956" fmla="*/ 2806069 h 4805312"/>
              <a:gd name="connsiteX3957" fmla="*/ 6316255 w 12191990"/>
              <a:gd name="connsiteY3957" fmla="*/ 2810513 h 4805312"/>
              <a:gd name="connsiteX3958" fmla="*/ 6320702 w 12191990"/>
              <a:gd name="connsiteY3958" fmla="*/ 2814958 h 4805312"/>
              <a:gd name="connsiteX3959" fmla="*/ 6325144 w 12191990"/>
              <a:gd name="connsiteY3959" fmla="*/ 2814958 h 4805312"/>
              <a:gd name="connsiteX3960" fmla="*/ 6325144 w 12191990"/>
              <a:gd name="connsiteY3960" fmla="*/ 2819402 h 4805312"/>
              <a:gd name="connsiteX3961" fmla="*/ 6400700 w 12191990"/>
              <a:gd name="connsiteY3961" fmla="*/ 2903848 h 4805312"/>
              <a:gd name="connsiteX3962" fmla="*/ 6405144 w 12191990"/>
              <a:gd name="connsiteY3962" fmla="*/ 2912736 h 4805312"/>
              <a:gd name="connsiteX3963" fmla="*/ 6405144 w 12191990"/>
              <a:gd name="connsiteY3963" fmla="*/ 2917182 h 4805312"/>
              <a:gd name="connsiteX3964" fmla="*/ 6409587 w 12191990"/>
              <a:gd name="connsiteY3964" fmla="*/ 2921627 h 4805312"/>
              <a:gd name="connsiteX3965" fmla="*/ 6414035 w 12191990"/>
              <a:gd name="connsiteY3965" fmla="*/ 2921626 h 4805312"/>
              <a:gd name="connsiteX3966" fmla="*/ 6449589 w 12191990"/>
              <a:gd name="connsiteY3966" fmla="*/ 2952738 h 4805312"/>
              <a:gd name="connsiteX3967" fmla="*/ 6454034 w 12191990"/>
              <a:gd name="connsiteY3967" fmla="*/ 2957181 h 4805312"/>
              <a:gd name="connsiteX3968" fmla="*/ 6462923 w 12191990"/>
              <a:gd name="connsiteY3968" fmla="*/ 2961627 h 4805312"/>
              <a:gd name="connsiteX3969" fmla="*/ 6462923 w 12191990"/>
              <a:gd name="connsiteY3969" fmla="*/ 2952923 h 4805312"/>
              <a:gd name="connsiteX3970" fmla="*/ 6471808 w 12191990"/>
              <a:gd name="connsiteY3970" fmla="*/ 2962182 h 4805312"/>
              <a:gd name="connsiteX3971" fmla="*/ 6485096 w 12191990"/>
              <a:gd name="connsiteY3971" fmla="*/ 2966057 h 4805312"/>
              <a:gd name="connsiteX3972" fmla="*/ 6485185 w 12191990"/>
              <a:gd name="connsiteY3972" fmla="*/ 2966152 h 4805312"/>
              <a:gd name="connsiteX3973" fmla="*/ 6493476 w 12191990"/>
              <a:gd name="connsiteY3973" fmla="*/ 2981627 h 4805312"/>
              <a:gd name="connsiteX3974" fmla="*/ 6511809 w 12191990"/>
              <a:gd name="connsiteY3974" fmla="*/ 2997182 h 4805312"/>
              <a:gd name="connsiteX3975" fmla="*/ 6511809 w 12191990"/>
              <a:gd name="connsiteY3975" fmla="*/ 3001627 h 4805312"/>
              <a:gd name="connsiteX3976" fmla="*/ 6516256 w 12191990"/>
              <a:gd name="connsiteY3976" fmla="*/ 3001628 h 4805312"/>
              <a:gd name="connsiteX3977" fmla="*/ 6520700 w 12191990"/>
              <a:gd name="connsiteY3977" fmla="*/ 3001627 h 4805312"/>
              <a:gd name="connsiteX3978" fmla="*/ 6525143 w 12191990"/>
              <a:gd name="connsiteY3978" fmla="*/ 3014959 h 4805312"/>
              <a:gd name="connsiteX3979" fmla="*/ 6520700 w 12191990"/>
              <a:gd name="connsiteY3979" fmla="*/ 3010515 h 4805312"/>
              <a:gd name="connsiteX3980" fmla="*/ 6511809 w 12191990"/>
              <a:gd name="connsiteY3980" fmla="*/ 3006071 h 4805312"/>
              <a:gd name="connsiteX3981" fmla="*/ 6516256 w 12191990"/>
              <a:gd name="connsiteY3981" fmla="*/ 3014960 h 4805312"/>
              <a:gd name="connsiteX3982" fmla="*/ 6516256 w 12191990"/>
              <a:gd name="connsiteY3982" fmla="*/ 3019405 h 4805312"/>
              <a:gd name="connsiteX3983" fmla="*/ 6494032 w 12191990"/>
              <a:gd name="connsiteY3983" fmla="*/ 3001627 h 4805312"/>
              <a:gd name="connsiteX3984" fmla="*/ 6636254 w 12191990"/>
              <a:gd name="connsiteY3984" fmla="*/ 3139406 h 4805312"/>
              <a:gd name="connsiteX3985" fmla="*/ 6654033 w 12191990"/>
              <a:gd name="connsiteY3985" fmla="*/ 3152739 h 4805312"/>
              <a:gd name="connsiteX3986" fmla="*/ 6658475 w 12191990"/>
              <a:gd name="connsiteY3986" fmla="*/ 3157183 h 4805312"/>
              <a:gd name="connsiteX3987" fmla="*/ 6809586 w 12191990"/>
              <a:gd name="connsiteY3987" fmla="*/ 3268296 h 4805312"/>
              <a:gd name="connsiteX3988" fmla="*/ 6818475 w 12191990"/>
              <a:gd name="connsiteY3988" fmla="*/ 3277185 h 4805312"/>
              <a:gd name="connsiteX3989" fmla="*/ 6805143 w 12191990"/>
              <a:gd name="connsiteY3989" fmla="*/ 3268296 h 4805312"/>
              <a:gd name="connsiteX3990" fmla="*/ 6796253 w 12191990"/>
              <a:gd name="connsiteY3990" fmla="*/ 3268296 h 4805312"/>
              <a:gd name="connsiteX3991" fmla="*/ 6778476 w 12191990"/>
              <a:gd name="connsiteY3991" fmla="*/ 3259406 h 4805312"/>
              <a:gd name="connsiteX3992" fmla="*/ 6774031 w 12191990"/>
              <a:gd name="connsiteY3992" fmla="*/ 3254962 h 4805312"/>
              <a:gd name="connsiteX3993" fmla="*/ 6769586 w 12191990"/>
              <a:gd name="connsiteY3993" fmla="*/ 3254962 h 4805312"/>
              <a:gd name="connsiteX3994" fmla="*/ 6729587 w 12191990"/>
              <a:gd name="connsiteY3994" fmla="*/ 3237184 h 4805312"/>
              <a:gd name="connsiteX3995" fmla="*/ 6738476 w 12191990"/>
              <a:gd name="connsiteY3995" fmla="*/ 3241629 h 4805312"/>
              <a:gd name="connsiteX3996" fmla="*/ 6729585 w 12191990"/>
              <a:gd name="connsiteY3996" fmla="*/ 3241629 h 4805312"/>
              <a:gd name="connsiteX3997" fmla="*/ 6734030 w 12191990"/>
              <a:gd name="connsiteY3997" fmla="*/ 3250517 h 4805312"/>
              <a:gd name="connsiteX3998" fmla="*/ 6729585 w 12191990"/>
              <a:gd name="connsiteY3998" fmla="*/ 3250518 h 4805312"/>
              <a:gd name="connsiteX3999" fmla="*/ 6725142 w 12191990"/>
              <a:gd name="connsiteY3999" fmla="*/ 3246074 h 4805312"/>
              <a:gd name="connsiteX4000" fmla="*/ 6720697 w 12191990"/>
              <a:gd name="connsiteY4000" fmla="*/ 3246075 h 4805312"/>
              <a:gd name="connsiteX4001" fmla="*/ 6694031 w 12191990"/>
              <a:gd name="connsiteY4001" fmla="*/ 3232740 h 4805312"/>
              <a:gd name="connsiteX4002" fmla="*/ 6689587 w 12191990"/>
              <a:gd name="connsiteY4002" fmla="*/ 3232740 h 4805312"/>
              <a:gd name="connsiteX4003" fmla="*/ 6694030 w 12191990"/>
              <a:gd name="connsiteY4003" fmla="*/ 3237185 h 4805312"/>
              <a:gd name="connsiteX4004" fmla="*/ 6694030 w 12191990"/>
              <a:gd name="connsiteY4004" fmla="*/ 3241629 h 4805312"/>
              <a:gd name="connsiteX4005" fmla="*/ 6614032 w 12191990"/>
              <a:gd name="connsiteY4005" fmla="*/ 3197184 h 4805312"/>
              <a:gd name="connsiteX4006" fmla="*/ 6538476 w 12191990"/>
              <a:gd name="connsiteY4006" fmla="*/ 3148295 h 4805312"/>
              <a:gd name="connsiteX4007" fmla="*/ 6534033 w 12191990"/>
              <a:gd name="connsiteY4007" fmla="*/ 3148295 h 4805312"/>
              <a:gd name="connsiteX4008" fmla="*/ 6534033 w 12191990"/>
              <a:gd name="connsiteY4008" fmla="*/ 3143850 h 4805312"/>
              <a:gd name="connsiteX4009" fmla="*/ 6529590 w 12191990"/>
              <a:gd name="connsiteY4009" fmla="*/ 3143850 h 4805312"/>
              <a:gd name="connsiteX4010" fmla="*/ 6525143 w 12191990"/>
              <a:gd name="connsiteY4010" fmla="*/ 3139406 h 4805312"/>
              <a:gd name="connsiteX4011" fmla="*/ 6511810 w 12191990"/>
              <a:gd name="connsiteY4011" fmla="*/ 3130517 h 4805312"/>
              <a:gd name="connsiteX4012" fmla="*/ 6502920 w 12191990"/>
              <a:gd name="connsiteY4012" fmla="*/ 3130518 h 4805312"/>
              <a:gd name="connsiteX4013" fmla="*/ 6520700 w 12191990"/>
              <a:gd name="connsiteY4013" fmla="*/ 3139406 h 4805312"/>
              <a:gd name="connsiteX4014" fmla="*/ 6520700 w 12191990"/>
              <a:gd name="connsiteY4014" fmla="*/ 3143851 h 4805312"/>
              <a:gd name="connsiteX4015" fmla="*/ 6516256 w 12191990"/>
              <a:gd name="connsiteY4015" fmla="*/ 3143850 h 4805312"/>
              <a:gd name="connsiteX4016" fmla="*/ 6520700 w 12191990"/>
              <a:gd name="connsiteY4016" fmla="*/ 3148295 h 4805312"/>
              <a:gd name="connsiteX4017" fmla="*/ 6525143 w 12191990"/>
              <a:gd name="connsiteY4017" fmla="*/ 3148295 h 4805312"/>
              <a:gd name="connsiteX4018" fmla="*/ 6529590 w 12191990"/>
              <a:gd name="connsiteY4018" fmla="*/ 3152739 h 4805312"/>
              <a:gd name="connsiteX4019" fmla="*/ 6542920 w 12191990"/>
              <a:gd name="connsiteY4019" fmla="*/ 3161628 h 4805312"/>
              <a:gd name="connsiteX4020" fmla="*/ 6551811 w 12191990"/>
              <a:gd name="connsiteY4020" fmla="*/ 3161628 h 4805312"/>
              <a:gd name="connsiteX4021" fmla="*/ 6551811 w 12191990"/>
              <a:gd name="connsiteY4021" fmla="*/ 3170516 h 4805312"/>
              <a:gd name="connsiteX4022" fmla="*/ 6582922 w 12191990"/>
              <a:gd name="connsiteY4022" fmla="*/ 3183851 h 4805312"/>
              <a:gd name="connsiteX4023" fmla="*/ 6636254 w 12191990"/>
              <a:gd name="connsiteY4023" fmla="*/ 3219407 h 4805312"/>
              <a:gd name="connsiteX4024" fmla="*/ 6636254 w 12191990"/>
              <a:gd name="connsiteY4024" fmla="*/ 3214962 h 4805312"/>
              <a:gd name="connsiteX4025" fmla="*/ 6645142 w 12191990"/>
              <a:gd name="connsiteY4025" fmla="*/ 3223851 h 4805312"/>
              <a:gd name="connsiteX4026" fmla="*/ 6654033 w 12191990"/>
              <a:gd name="connsiteY4026" fmla="*/ 3223851 h 4805312"/>
              <a:gd name="connsiteX4027" fmla="*/ 6654033 w 12191990"/>
              <a:gd name="connsiteY4027" fmla="*/ 3228296 h 4805312"/>
              <a:gd name="connsiteX4028" fmla="*/ 6662920 w 12191990"/>
              <a:gd name="connsiteY4028" fmla="*/ 3237184 h 4805312"/>
              <a:gd name="connsiteX4029" fmla="*/ 6725142 w 12191990"/>
              <a:gd name="connsiteY4029" fmla="*/ 3268296 h 4805312"/>
              <a:gd name="connsiteX4030" fmla="*/ 6725142 w 12191990"/>
              <a:gd name="connsiteY4030" fmla="*/ 3259406 h 4805312"/>
              <a:gd name="connsiteX4031" fmla="*/ 6822920 w 12191990"/>
              <a:gd name="connsiteY4031" fmla="*/ 3312741 h 4805312"/>
              <a:gd name="connsiteX4032" fmla="*/ 6902921 w 12191990"/>
              <a:gd name="connsiteY4032" fmla="*/ 3352741 h 4805312"/>
              <a:gd name="connsiteX4033" fmla="*/ 6902920 w 12191990"/>
              <a:gd name="connsiteY4033" fmla="*/ 3357187 h 4805312"/>
              <a:gd name="connsiteX4034" fmla="*/ 6956253 w 12191990"/>
              <a:gd name="connsiteY4034" fmla="*/ 3383853 h 4805312"/>
              <a:gd name="connsiteX4035" fmla="*/ 6942923 w 12191990"/>
              <a:gd name="connsiteY4035" fmla="*/ 3383853 h 4805312"/>
              <a:gd name="connsiteX4036" fmla="*/ 6960698 w 12191990"/>
              <a:gd name="connsiteY4036" fmla="*/ 3379407 h 4805312"/>
              <a:gd name="connsiteX4037" fmla="*/ 7018477 w 12191990"/>
              <a:gd name="connsiteY4037" fmla="*/ 3414964 h 4805312"/>
              <a:gd name="connsiteX4038" fmla="*/ 7022922 w 12191990"/>
              <a:gd name="connsiteY4038" fmla="*/ 3419408 h 4805312"/>
              <a:gd name="connsiteX4039" fmla="*/ 7027365 w 12191990"/>
              <a:gd name="connsiteY4039" fmla="*/ 3419408 h 4805312"/>
              <a:gd name="connsiteX4040" fmla="*/ 7027365 w 12191990"/>
              <a:gd name="connsiteY4040" fmla="*/ 3414965 h 4805312"/>
              <a:gd name="connsiteX4041" fmla="*/ 7036253 w 12191990"/>
              <a:gd name="connsiteY4041" fmla="*/ 3419408 h 4805312"/>
              <a:gd name="connsiteX4042" fmla="*/ 7031810 w 12191990"/>
              <a:gd name="connsiteY4042" fmla="*/ 3419409 h 4805312"/>
              <a:gd name="connsiteX4043" fmla="*/ 7031810 w 12191990"/>
              <a:gd name="connsiteY4043" fmla="*/ 3423854 h 4805312"/>
              <a:gd name="connsiteX4044" fmla="*/ 7040699 w 12191990"/>
              <a:gd name="connsiteY4044" fmla="*/ 3423854 h 4805312"/>
              <a:gd name="connsiteX4045" fmla="*/ 7045144 w 12191990"/>
              <a:gd name="connsiteY4045" fmla="*/ 3428298 h 4805312"/>
              <a:gd name="connsiteX4046" fmla="*/ 7058477 w 12191990"/>
              <a:gd name="connsiteY4046" fmla="*/ 3428298 h 4805312"/>
              <a:gd name="connsiteX4047" fmla="*/ 7067365 w 12191990"/>
              <a:gd name="connsiteY4047" fmla="*/ 3432743 h 4805312"/>
              <a:gd name="connsiteX4048" fmla="*/ 7062920 w 12191990"/>
              <a:gd name="connsiteY4048" fmla="*/ 3428298 h 4805312"/>
              <a:gd name="connsiteX4049" fmla="*/ 7058478 w 12191990"/>
              <a:gd name="connsiteY4049" fmla="*/ 3423854 h 4805312"/>
              <a:gd name="connsiteX4050" fmla="*/ 7067365 w 12191990"/>
              <a:gd name="connsiteY4050" fmla="*/ 3423854 h 4805312"/>
              <a:gd name="connsiteX4051" fmla="*/ 7094032 w 12191990"/>
              <a:gd name="connsiteY4051" fmla="*/ 3437186 h 4805312"/>
              <a:gd name="connsiteX4052" fmla="*/ 7142921 w 12191990"/>
              <a:gd name="connsiteY4052" fmla="*/ 3459408 h 4805312"/>
              <a:gd name="connsiteX4053" fmla="*/ 7147366 w 12191990"/>
              <a:gd name="connsiteY4053" fmla="*/ 3463854 h 4805312"/>
              <a:gd name="connsiteX4054" fmla="*/ 7151809 w 12191990"/>
              <a:gd name="connsiteY4054" fmla="*/ 3463854 h 4805312"/>
              <a:gd name="connsiteX4055" fmla="*/ 7174033 w 12191990"/>
              <a:gd name="connsiteY4055" fmla="*/ 3472743 h 4805312"/>
              <a:gd name="connsiteX4056" fmla="*/ 7191809 w 12191990"/>
              <a:gd name="connsiteY4056" fmla="*/ 3477186 h 4805312"/>
              <a:gd name="connsiteX4057" fmla="*/ 7222921 w 12191990"/>
              <a:gd name="connsiteY4057" fmla="*/ 3494965 h 4805312"/>
              <a:gd name="connsiteX4058" fmla="*/ 7222921 w 12191990"/>
              <a:gd name="connsiteY4058" fmla="*/ 3499410 h 4805312"/>
              <a:gd name="connsiteX4059" fmla="*/ 7231810 w 12191990"/>
              <a:gd name="connsiteY4059" fmla="*/ 3499409 h 4805312"/>
              <a:gd name="connsiteX4060" fmla="*/ 7236254 w 12191990"/>
              <a:gd name="connsiteY4060" fmla="*/ 3499409 h 4805312"/>
              <a:gd name="connsiteX4061" fmla="*/ 7231810 w 12191990"/>
              <a:gd name="connsiteY4061" fmla="*/ 3494966 h 4805312"/>
              <a:gd name="connsiteX4062" fmla="*/ 7262922 w 12191990"/>
              <a:gd name="connsiteY4062" fmla="*/ 3508298 h 4805312"/>
              <a:gd name="connsiteX4063" fmla="*/ 7267367 w 12191990"/>
              <a:gd name="connsiteY4063" fmla="*/ 3512743 h 4805312"/>
              <a:gd name="connsiteX4064" fmla="*/ 7271810 w 12191990"/>
              <a:gd name="connsiteY4064" fmla="*/ 3512744 h 4805312"/>
              <a:gd name="connsiteX4065" fmla="*/ 7302922 w 12191990"/>
              <a:gd name="connsiteY4065" fmla="*/ 3521632 h 4805312"/>
              <a:gd name="connsiteX4066" fmla="*/ 7298477 w 12191990"/>
              <a:gd name="connsiteY4066" fmla="*/ 3521632 h 4805312"/>
              <a:gd name="connsiteX4067" fmla="*/ 7285144 w 12191990"/>
              <a:gd name="connsiteY4067" fmla="*/ 3521633 h 4805312"/>
              <a:gd name="connsiteX4068" fmla="*/ 7294033 w 12191990"/>
              <a:gd name="connsiteY4068" fmla="*/ 3526076 h 4805312"/>
              <a:gd name="connsiteX4069" fmla="*/ 7298477 w 12191990"/>
              <a:gd name="connsiteY4069" fmla="*/ 3530521 h 4805312"/>
              <a:gd name="connsiteX4070" fmla="*/ 7280699 w 12191990"/>
              <a:gd name="connsiteY4070" fmla="*/ 3526076 h 4805312"/>
              <a:gd name="connsiteX4071" fmla="*/ 7276255 w 12191990"/>
              <a:gd name="connsiteY4071" fmla="*/ 3534966 h 4805312"/>
              <a:gd name="connsiteX4072" fmla="*/ 7307366 w 12191990"/>
              <a:gd name="connsiteY4072" fmla="*/ 3548299 h 4805312"/>
              <a:gd name="connsiteX4073" fmla="*/ 7311811 w 12191990"/>
              <a:gd name="connsiteY4073" fmla="*/ 3552744 h 4805312"/>
              <a:gd name="connsiteX4074" fmla="*/ 7316256 w 12191990"/>
              <a:gd name="connsiteY4074" fmla="*/ 3552744 h 4805312"/>
              <a:gd name="connsiteX4075" fmla="*/ 7320700 w 12191990"/>
              <a:gd name="connsiteY4075" fmla="*/ 3552744 h 4805312"/>
              <a:gd name="connsiteX4076" fmla="*/ 7316256 w 12191990"/>
              <a:gd name="connsiteY4076" fmla="*/ 3548299 h 4805312"/>
              <a:gd name="connsiteX4077" fmla="*/ 7329588 w 12191990"/>
              <a:gd name="connsiteY4077" fmla="*/ 3548299 h 4805312"/>
              <a:gd name="connsiteX4078" fmla="*/ 7334035 w 12191990"/>
              <a:gd name="connsiteY4078" fmla="*/ 3543855 h 4805312"/>
              <a:gd name="connsiteX4079" fmla="*/ 7311811 w 12191990"/>
              <a:gd name="connsiteY4079" fmla="*/ 3534966 h 4805312"/>
              <a:gd name="connsiteX4080" fmla="*/ 7316256 w 12191990"/>
              <a:gd name="connsiteY4080" fmla="*/ 3534966 h 4805312"/>
              <a:gd name="connsiteX4081" fmla="*/ 7325144 w 12191990"/>
              <a:gd name="connsiteY4081" fmla="*/ 3530521 h 4805312"/>
              <a:gd name="connsiteX4082" fmla="*/ 7317481 w 12191990"/>
              <a:gd name="connsiteY4082" fmla="*/ 3526690 h 4805312"/>
              <a:gd name="connsiteX4083" fmla="*/ 7325700 w 12191990"/>
              <a:gd name="connsiteY4083" fmla="*/ 3527187 h 4805312"/>
              <a:gd name="connsiteX4084" fmla="*/ 7347366 w 12191990"/>
              <a:gd name="connsiteY4084" fmla="*/ 3534966 h 4805312"/>
              <a:gd name="connsiteX4085" fmla="*/ 7360701 w 12191990"/>
              <a:gd name="connsiteY4085" fmla="*/ 3521632 h 4805312"/>
              <a:gd name="connsiteX4086" fmla="*/ 7356255 w 12191990"/>
              <a:gd name="connsiteY4086" fmla="*/ 3526078 h 4805312"/>
              <a:gd name="connsiteX4087" fmla="*/ 7356254 w 12191990"/>
              <a:gd name="connsiteY4087" fmla="*/ 3530521 h 4805312"/>
              <a:gd name="connsiteX4088" fmla="*/ 7356254 w 12191990"/>
              <a:gd name="connsiteY4088" fmla="*/ 3534966 h 4805312"/>
              <a:gd name="connsiteX4089" fmla="*/ 7365145 w 12191990"/>
              <a:gd name="connsiteY4089" fmla="*/ 3534967 h 4805312"/>
              <a:gd name="connsiteX4090" fmla="*/ 7369588 w 12191990"/>
              <a:gd name="connsiteY4090" fmla="*/ 3534967 h 4805312"/>
              <a:gd name="connsiteX4091" fmla="*/ 7378478 w 12191990"/>
              <a:gd name="connsiteY4091" fmla="*/ 3543855 h 4805312"/>
              <a:gd name="connsiteX4092" fmla="*/ 7369589 w 12191990"/>
              <a:gd name="connsiteY4092" fmla="*/ 3543855 h 4805312"/>
              <a:gd name="connsiteX4093" fmla="*/ 7369588 w 12191990"/>
              <a:gd name="connsiteY4093" fmla="*/ 3548300 h 4805312"/>
              <a:gd name="connsiteX4094" fmla="*/ 7378478 w 12191990"/>
              <a:gd name="connsiteY4094" fmla="*/ 3552744 h 4805312"/>
              <a:gd name="connsiteX4095" fmla="*/ 7387367 w 12191990"/>
              <a:gd name="connsiteY4095" fmla="*/ 3552744 h 4805312"/>
              <a:gd name="connsiteX4096" fmla="*/ 7396255 w 12191990"/>
              <a:gd name="connsiteY4096" fmla="*/ 3543856 h 4805312"/>
              <a:gd name="connsiteX4097" fmla="*/ 7400700 w 12191990"/>
              <a:gd name="connsiteY4097" fmla="*/ 3539409 h 4805312"/>
              <a:gd name="connsiteX4098" fmla="*/ 7396255 w 12191990"/>
              <a:gd name="connsiteY4098" fmla="*/ 3534966 h 4805312"/>
              <a:gd name="connsiteX4099" fmla="*/ 7418478 w 12191990"/>
              <a:gd name="connsiteY4099" fmla="*/ 3539409 h 4805312"/>
              <a:gd name="connsiteX4100" fmla="*/ 7405144 w 12191990"/>
              <a:gd name="connsiteY4100" fmla="*/ 3539409 h 4805312"/>
              <a:gd name="connsiteX4101" fmla="*/ 7422923 w 12191990"/>
              <a:gd name="connsiteY4101" fmla="*/ 3548299 h 4805312"/>
              <a:gd name="connsiteX4102" fmla="*/ 7422924 w 12191990"/>
              <a:gd name="connsiteY4102" fmla="*/ 3552745 h 4805312"/>
              <a:gd name="connsiteX4103" fmla="*/ 7427366 w 12191990"/>
              <a:gd name="connsiteY4103" fmla="*/ 3552744 h 4805312"/>
              <a:gd name="connsiteX4104" fmla="*/ 7431811 w 12191990"/>
              <a:gd name="connsiteY4104" fmla="*/ 3552744 h 4805312"/>
              <a:gd name="connsiteX4105" fmla="*/ 7431811 w 12191990"/>
              <a:gd name="connsiteY4105" fmla="*/ 3548299 h 4805312"/>
              <a:gd name="connsiteX4106" fmla="*/ 7440700 w 12191990"/>
              <a:gd name="connsiteY4106" fmla="*/ 3557187 h 4805312"/>
              <a:gd name="connsiteX4107" fmla="*/ 7467366 w 12191990"/>
              <a:gd name="connsiteY4107" fmla="*/ 3557187 h 4805312"/>
              <a:gd name="connsiteX4108" fmla="*/ 7458479 w 12191990"/>
              <a:gd name="connsiteY4108" fmla="*/ 3557187 h 4805312"/>
              <a:gd name="connsiteX4109" fmla="*/ 7485144 w 12191990"/>
              <a:gd name="connsiteY4109" fmla="*/ 3566077 h 4805312"/>
              <a:gd name="connsiteX4110" fmla="*/ 7480701 w 12191990"/>
              <a:gd name="connsiteY4110" fmla="*/ 3570522 h 4805312"/>
              <a:gd name="connsiteX4111" fmla="*/ 7485145 w 12191990"/>
              <a:gd name="connsiteY4111" fmla="*/ 3570522 h 4805312"/>
              <a:gd name="connsiteX4112" fmla="*/ 7485144 w 12191990"/>
              <a:gd name="connsiteY4112" fmla="*/ 3574965 h 4805312"/>
              <a:gd name="connsiteX4113" fmla="*/ 7480702 w 12191990"/>
              <a:gd name="connsiteY4113" fmla="*/ 3579410 h 4805312"/>
              <a:gd name="connsiteX4114" fmla="*/ 7440700 w 12191990"/>
              <a:gd name="connsiteY4114" fmla="*/ 3570522 h 4805312"/>
              <a:gd name="connsiteX4115" fmla="*/ 7440700 w 12191990"/>
              <a:gd name="connsiteY4115" fmla="*/ 3566077 h 4805312"/>
              <a:gd name="connsiteX4116" fmla="*/ 7422923 w 12191990"/>
              <a:gd name="connsiteY4116" fmla="*/ 3561632 h 4805312"/>
              <a:gd name="connsiteX4117" fmla="*/ 7436257 w 12191990"/>
              <a:gd name="connsiteY4117" fmla="*/ 3570522 h 4805312"/>
              <a:gd name="connsiteX4118" fmla="*/ 7414034 w 12191990"/>
              <a:gd name="connsiteY4118" fmla="*/ 3566077 h 4805312"/>
              <a:gd name="connsiteX4119" fmla="*/ 7409588 w 12191990"/>
              <a:gd name="connsiteY4119" fmla="*/ 3561632 h 4805312"/>
              <a:gd name="connsiteX4120" fmla="*/ 7405146 w 12191990"/>
              <a:gd name="connsiteY4120" fmla="*/ 3561632 h 4805312"/>
              <a:gd name="connsiteX4121" fmla="*/ 7400701 w 12191990"/>
              <a:gd name="connsiteY4121" fmla="*/ 3566077 h 4805312"/>
              <a:gd name="connsiteX4122" fmla="*/ 7405144 w 12191990"/>
              <a:gd name="connsiteY4122" fmla="*/ 3570522 h 4805312"/>
              <a:gd name="connsiteX4123" fmla="*/ 7414034 w 12191990"/>
              <a:gd name="connsiteY4123" fmla="*/ 3574965 h 4805312"/>
              <a:gd name="connsiteX4124" fmla="*/ 7418478 w 12191990"/>
              <a:gd name="connsiteY4124" fmla="*/ 3574965 h 4805312"/>
              <a:gd name="connsiteX4125" fmla="*/ 7418478 w 12191990"/>
              <a:gd name="connsiteY4125" fmla="*/ 3570522 h 4805312"/>
              <a:gd name="connsiteX4126" fmla="*/ 7480701 w 12191990"/>
              <a:gd name="connsiteY4126" fmla="*/ 3583856 h 4805312"/>
              <a:gd name="connsiteX4127" fmla="*/ 7485145 w 12191990"/>
              <a:gd name="connsiteY4127" fmla="*/ 3588299 h 4805312"/>
              <a:gd name="connsiteX4128" fmla="*/ 7489589 w 12191990"/>
              <a:gd name="connsiteY4128" fmla="*/ 3588298 h 4805312"/>
              <a:gd name="connsiteX4129" fmla="*/ 7494033 w 12191990"/>
              <a:gd name="connsiteY4129" fmla="*/ 3588299 h 4805312"/>
              <a:gd name="connsiteX4130" fmla="*/ 7520701 w 12191990"/>
              <a:gd name="connsiteY4130" fmla="*/ 3597188 h 4805312"/>
              <a:gd name="connsiteX4131" fmla="*/ 7520702 w 12191990"/>
              <a:gd name="connsiteY4131" fmla="*/ 3592744 h 4805312"/>
              <a:gd name="connsiteX4132" fmla="*/ 7525144 w 12191990"/>
              <a:gd name="connsiteY4132" fmla="*/ 3597188 h 4805312"/>
              <a:gd name="connsiteX4133" fmla="*/ 7534035 w 12191990"/>
              <a:gd name="connsiteY4133" fmla="*/ 3601633 h 4805312"/>
              <a:gd name="connsiteX4134" fmla="*/ 7538479 w 12191990"/>
              <a:gd name="connsiteY4134" fmla="*/ 3597188 h 4805312"/>
              <a:gd name="connsiteX4135" fmla="*/ 7636257 w 12191990"/>
              <a:gd name="connsiteY4135" fmla="*/ 3610522 h 4805312"/>
              <a:gd name="connsiteX4136" fmla="*/ 7645145 w 12191990"/>
              <a:gd name="connsiteY4136" fmla="*/ 3614966 h 4805312"/>
              <a:gd name="connsiteX4137" fmla="*/ 7649591 w 12191990"/>
              <a:gd name="connsiteY4137" fmla="*/ 3614966 h 4805312"/>
              <a:gd name="connsiteX4138" fmla="*/ 7649591 w 12191990"/>
              <a:gd name="connsiteY4138" fmla="*/ 3610522 h 4805312"/>
              <a:gd name="connsiteX4139" fmla="*/ 7676257 w 12191990"/>
              <a:gd name="connsiteY4139" fmla="*/ 3619410 h 4805312"/>
              <a:gd name="connsiteX4140" fmla="*/ 7680701 w 12191990"/>
              <a:gd name="connsiteY4140" fmla="*/ 3619410 h 4805312"/>
              <a:gd name="connsiteX4141" fmla="*/ 7689589 w 12191990"/>
              <a:gd name="connsiteY4141" fmla="*/ 3619410 h 4805312"/>
              <a:gd name="connsiteX4142" fmla="*/ 7694034 w 12191990"/>
              <a:gd name="connsiteY4142" fmla="*/ 3619410 h 4805312"/>
              <a:gd name="connsiteX4143" fmla="*/ 7698478 w 12191990"/>
              <a:gd name="connsiteY4143" fmla="*/ 3623856 h 4805312"/>
              <a:gd name="connsiteX4144" fmla="*/ 7702923 w 12191990"/>
              <a:gd name="connsiteY4144" fmla="*/ 3623854 h 4805312"/>
              <a:gd name="connsiteX4145" fmla="*/ 7729589 w 12191990"/>
              <a:gd name="connsiteY4145" fmla="*/ 3623856 h 4805312"/>
              <a:gd name="connsiteX4146" fmla="*/ 7734035 w 12191990"/>
              <a:gd name="connsiteY4146" fmla="*/ 3623856 h 4805312"/>
              <a:gd name="connsiteX4147" fmla="*/ 7742923 w 12191990"/>
              <a:gd name="connsiteY4147" fmla="*/ 3623856 h 4805312"/>
              <a:gd name="connsiteX4148" fmla="*/ 7747367 w 12191990"/>
              <a:gd name="connsiteY4148" fmla="*/ 3623856 h 4805312"/>
              <a:gd name="connsiteX4149" fmla="*/ 7778479 w 12191990"/>
              <a:gd name="connsiteY4149" fmla="*/ 3623856 h 4805312"/>
              <a:gd name="connsiteX4150" fmla="*/ 7796258 w 12191990"/>
              <a:gd name="connsiteY4150" fmla="*/ 3632744 h 4805312"/>
              <a:gd name="connsiteX4151" fmla="*/ 7800701 w 12191990"/>
              <a:gd name="connsiteY4151" fmla="*/ 3637188 h 4805312"/>
              <a:gd name="connsiteX4152" fmla="*/ 7805146 w 12191990"/>
              <a:gd name="connsiteY4152" fmla="*/ 3637188 h 4805312"/>
              <a:gd name="connsiteX4153" fmla="*/ 7805146 w 12191990"/>
              <a:gd name="connsiteY4153" fmla="*/ 3632745 h 4805312"/>
              <a:gd name="connsiteX4154" fmla="*/ 7800702 w 12191990"/>
              <a:gd name="connsiteY4154" fmla="*/ 3632745 h 4805312"/>
              <a:gd name="connsiteX4155" fmla="*/ 7818479 w 12191990"/>
              <a:gd name="connsiteY4155" fmla="*/ 3628300 h 4805312"/>
              <a:gd name="connsiteX4156" fmla="*/ 7818479 w 12191990"/>
              <a:gd name="connsiteY4156" fmla="*/ 3637188 h 4805312"/>
              <a:gd name="connsiteX4157" fmla="*/ 7814306 w 12191990"/>
              <a:gd name="connsiteY4157" fmla="*/ 3641363 h 4805312"/>
              <a:gd name="connsiteX4158" fmla="*/ 7789521 w 12191990"/>
              <a:gd name="connsiteY4158" fmla="*/ 3639758 h 4805312"/>
              <a:gd name="connsiteX4159" fmla="*/ 7725146 w 12191990"/>
              <a:gd name="connsiteY4159" fmla="*/ 3641633 h 4805312"/>
              <a:gd name="connsiteX4160" fmla="*/ 7720701 w 12191990"/>
              <a:gd name="connsiteY4160" fmla="*/ 3637187 h 4805312"/>
              <a:gd name="connsiteX4161" fmla="*/ 7716257 w 12191990"/>
              <a:gd name="connsiteY4161" fmla="*/ 3637188 h 4805312"/>
              <a:gd name="connsiteX4162" fmla="*/ 7694035 w 12191990"/>
              <a:gd name="connsiteY4162" fmla="*/ 3641633 h 4805312"/>
              <a:gd name="connsiteX4163" fmla="*/ 7711812 w 12191990"/>
              <a:gd name="connsiteY4163" fmla="*/ 3641633 h 4805312"/>
              <a:gd name="connsiteX4164" fmla="*/ 7707368 w 12191990"/>
              <a:gd name="connsiteY4164" fmla="*/ 3646078 h 4805312"/>
              <a:gd name="connsiteX4165" fmla="*/ 7711812 w 12191990"/>
              <a:gd name="connsiteY4165" fmla="*/ 3646078 h 4805312"/>
              <a:gd name="connsiteX4166" fmla="*/ 7716258 w 12191990"/>
              <a:gd name="connsiteY4166" fmla="*/ 3646078 h 4805312"/>
              <a:gd name="connsiteX4167" fmla="*/ 7720701 w 12191990"/>
              <a:gd name="connsiteY4167" fmla="*/ 3646078 h 4805312"/>
              <a:gd name="connsiteX4168" fmla="*/ 7765146 w 12191990"/>
              <a:gd name="connsiteY4168" fmla="*/ 3668300 h 4805312"/>
              <a:gd name="connsiteX4169" fmla="*/ 7862924 w 12191990"/>
              <a:gd name="connsiteY4169" fmla="*/ 3708300 h 4805312"/>
              <a:gd name="connsiteX4170" fmla="*/ 7867368 w 12191990"/>
              <a:gd name="connsiteY4170" fmla="*/ 3712744 h 4805312"/>
              <a:gd name="connsiteX4171" fmla="*/ 7871813 w 12191990"/>
              <a:gd name="connsiteY4171" fmla="*/ 3717189 h 4805312"/>
              <a:gd name="connsiteX4172" fmla="*/ 7867368 w 12191990"/>
              <a:gd name="connsiteY4172" fmla="*/ 3721634 h 4805312"/>
              <a:gd name="connsiteX4173" fmla="*/ 7880703 w 12191990"/>
              <a:gd name="connsiteY4173" fmla="*/ 3721634 h 4805312"/>
              <a:gd name="connsiteX4174" fmla="*/ 7965146 w 12191990"/>
              <a:gd name="connsiteY4174" fmla="*/ 3739412 h 4805312"/>
              <a:gd name="connsiteX4175" fmla="*/ 7956258 w 12191990"/>
              <a:gd name="connsiteY4175" fmla="*/ 3743856 h 4805312"/>
              <a:gd name="connsiteX4176" fmla="*/ 8009591 w 12191990"/>
              <a:gd name="connsiteY4176" fmla="*/ 3770524 h 4805312"/>
              <a:gd name="connsiteX4177" fmla="*/ 8000703 w 12191990"/>
              <a:gd name="connsiteY4177" fmla="*/ 3770524 h 4805312"/>
              <a:gd name="connsiteX4178" fmla="*/ 7996259 w 12191990"/>
              <a:gd name="connsiteY4178" fmla="*/ 3770524 h 4805312"/>
              <a:gd name="connsiteX4179" fmla="*/ 8000703 w 12191990"/>
              <a:gd name="connsiteY4179" fmla="*/ 3774966 h 4805312"/>
              <a:gd name="connsiteX4180" fmla="*/ 8009591 w 12191990"/>
              <a:gd name="connsiteY4180" fmla="*/ 3774967 h 4805312"/>
              <a:gd name="connsiteX4181" fmla="*/ 7938480 w 12191990"/>
              <a:gd name="connsiteY4181" fmla="*/ 3774967 h 4805312"/>
              <a:gd name="connsiteX4182" fmla="*/ 8054036 w 12191990"/>
              <a:gd name="connsiteY4182" fmla="*/ 3819413 h 4805312"/>
              <a:gd name="connsiteX4183" fmla="*/ 8067369 w 12191990"/>
              <a:gd name="connsiteY4183" fmla="*/ 3837189 h 4805312"/>
              <a:gd name="connsiteX4184" fmla="*/ 8054037 w 12191990"/>
              <a:gd name="connsiteY4184" fmla="*/ 3841634 h 4805312"/>
              <a:gd name="connsiteX4185" fmla="*/ 7947368 w 12191990"/>
              <a:gd name="connsiteY4185" fmla="*/ 3837190 h 4805312"/>
              <a:gd name="connsiteX4186" fmla="*/ 7929591 w 12191990"/>
              <a:gd name="connsiteY4186" fmla="*/ 3854969 h 4805312"/>
              <a:gd name="connsiteX4187" fmla="*/ 7871813 w 12191990"/>
              <a:gd name="connsiteY4187" fmla="*/ 3850525 h 4805312"/>
              <a:gd name="connsiteX4188" fmla="*/ 7898481 w 12191990"/>
              <a:gd name="connsiteY4188" fmla="*/ 3859414 h 4805312"/>
              <a:gd name="connsiteX4189" fmla="*/ 7862925 w 12191990"/>
              <a:gd name="connsiteY4189" fmla="*/ 3859414 h 4805312"/>
              <a:gd name="connsiteX4190" fmla="*/ 7880703 w 12191990"/>
              <a:gd name="connsiteY4190" fmla="*/ 3872746 h 4805312"/>
              <a:gd name="connsiteX4191" fmla="*/ 7654035 w 12191990"/>
              <a:gd name="connsiteY4191" fmla="*/ 3841634 h 4805312"/>
              <a:gd name="connsiteX4192" fmla="*/ 7631812 w 12191990"/>
              <a:gd name="connsiteY4192" fmla="*/ 3837190 h 4805312"/>
              <a:gd name="connsiteX4193" fmla="*/ 6198694 w 12191990"/>
              <a:gd name="connsiteY4193" fmla="*/ 3061488 h 4805312"/>
              <a:gd name="connsiteX4194" fmla="*/ 6143497 w 12191990"/>
              <a:gd name="connsiteY4194" fmla="*/ 2995303 h 4805312"/>
              <a:gd name="connsiteX4195" fmla="*/ 6112801 w 12191990"/>
              <a:gd name="connsiteY4195" fmla="*/ 3038475 h 4805312"/>
              <a:gd name="connsiteX4196" fmla="*/ 6107900 w 12191990"/>
              <a:gd name="connsiteY4196" fmla="*/ 3044076 h 4805312"/>
              <a:gd name="connsiteX4197" fmla="*/ 6204031 w 12191990"/>
              <a:gd name="connsiteY4197" fmla="*/ 3150656 h 4805312"/>
              <a:gd name="connsiteX4198" fmla="*/ 7814035 w 12191990"/>
              <a:gd name="connsiteY4198" fmla="*/ 3899414 h 4805312"/>
              <a:gd name="connsiteX4199" fmla="*/ 7982924 w 12191990"/>
              <a:gd name="connsiteY4199" fmla="*/ 3908303 h 4805312"/>
              <a:gd name="connsiteX4200" fmla="*/ 7987369 w 12191990"/>
              <a:gd name="connsiteY4200" fmla="*/ 3912747 h 4805312"/>
              <a:gd name="connsiteX4201" fmla="*/ 8000704 w 12191990"/>
              <a:gd name="connsiteY4201" fmla="*/ 3912747 h 4805312"/>
              <a:gd name="connsiteX4202" fmla="*/ 8005146 w 12191990"/>
              <a:gd name="connsiteY4202" fmla="*/ 3908303 h 4805312"/>
              <a:gd name="connsiteX4203" fmla="*/ 8129593 w 12191990"/>
              <a:gd name="connsiteY4203" fmla="*/ 3908303 h 4805312"/>
              <a:gd name="connsiteX4204" fmla="*/ 8418482 w 12191990"/>
              <a:gd name="connsiteY4204" fmla="*/ 3881635 h 4805312"/>
              <a:gd name="connsiteX4205" fmla="*/ 8876817 w 12191990"/>
              <a:gd name="connsiteY4205" fmla="*/ 3775523 h 4805312"/>
              <a:gd name="connsiteX4206" fmla="*/ 8999737 w 12191990"/>
              <a:gd name="connsiteY4206" fmla="*/ 3728860 h 4805312"/>
              <a:gd name="connsiteX4207" fmla="*/ 8998694 w 12191990"/>
              <a:gd name="connsiteY4207" fmla="*/ 3726044 h 4805312"/>
              <a:gd name="connsiteX4208" fmla="*/ 8998694 w 12191990"/>
              <a:gd name="connsiteY4208" fmla="*/ 3721913 h 4805312"/>
              <a:gd name="connsiteX4209" fmla="*/ 8750150 w 12191990"/>
              <a:gd name="connsiteY4209" fmla="*/ 3800524 h 4805312"/>
              <a:gd name="connsiteX4210" fmla="*/ 8151814 w 12191990"/>
              <a:gd name="connsiteY4210" fmla="*/ 3881635 h 4805312"/>
              <a:gd name="connsiteX4211" fmla="*/ 8151814 w 12191990"/>
              <a:gd name="connsiteY4211" fmla="*/ 3872746 h 4805312"/>
              <a:gd name="connsiteX4212" fmla="*/ 8280703 w 12191990"/>
              <a:gd name="connsiteY4212" fmla="*/ 3823857 h 4805312"/>
              <a:gd name="connsiteX4213" fmla="*/ 8262925 w 12191990"/>
              <a:gd name="connsiteY4213" fmla="*/ 3819413 h 4805312"/>
              <a:gd name="connsiteX4214" fmla="*/ 8342926 w 12191990"/>
              <a:gd name="connsiteY4214" fmla="*/ 3810524 h 4805312"/>
              <a:gd name="connsiteX4215" fmla="*/ 8400704 w 12191990"/>
              <a:gd name="connsiteY4215" fmla="*/ 3788301 h 4805312"/>
              <a:gd name="connsiteX4216" fmla="*/ 8356259 w 12191990"/>
              <a:gd name="connsiteY4216" fmla="*/ 3779412 h 4805312"/>
              <a:gd name="connsiteX4217" fmla="*/ 8360704 w 12191990"/>
              <a:gd name="connsiteY4217" fmla="*/ 3774967 h 4805312"/>
              <a:gd name="connsiteX4218" fmla="*/ 8365147 w 12191990"/>
              <a:gd name="connsiteY4218" fmla="*/ 3774967 h 4805312"/>
              <a:gd name="connsiteX4219" fmla="*/ 8369594 w 12191990"/>
              <a:gd name="connsiteY4219" fmla="*/ 3774967 h 4805312"/>
              <a:gd name="connsiteX4220" fmla="*/ 8378481 w 12191990"/>
              <a:gd name="connsiteY4220" fmla="*/ 3774967 h 4805312"/>
              <a:gd name="connsiteX4221" fmla="*/ 8374038 w 12191990"/>
              <a:gd name="connsiteY4221" fmla="*/ 3770524 h 4805312"/>
              <a:gd name="connsiteX4222" fmla="*/ 8369592 w 12191990"/>
              <a:gd name="connsiteY4222" fmla="*/ 3770524 h 4805312"/>
              <a:gd name="connsiteX4223" fmla="*/ 8365147 w 12191990"/>
              <a:gd name="connsiteY4223" fmla="*/ 3770524 h 4805312"/>
              <a:gd name="connsiteX4224" fmla="*/ 8351815 w 12191990"/>
              <a:gd name="connsiteY4224" fmla="*/ 3766079 h 4805312"/>
              <a:gd name="connsiteX4225" fmla="*/ 8347371 w 12191990"/>
              <a:gd name="connsiteY4225" fmla="*/ 3770524 h 4805312"/>
              <a:gd name="connsiteX4226" fmla="*/ 8351815 w 12191990"/>
              <a:gd name="connsiteY4226" fmla="*/ 3770524 h 4805312"/>
              <a:gd name="connsiteX4227" fmla="*/ 8356259 w 12191990"/>
              <a:gd name="connsiteY4227" fmla="*/ 3774967 h 4805312"/>
              <a:gd name="connsiteX4228" fmla="*/ 8342927 w 12191990"/>
              <a:gd name="connsiteY4228" fmla="*/ 3774967 h 4805312"/>
              <a:gd name="connsiteX4229" fmla="*/ 8338481 w 12191990"/>
              <a:gd name="connsiteY4229" fmla="*/ 3774967 h 4805312"/>
              <a:gd name="connsiteX4230" fmla="*/ 8302926 w 12191990"/>
              <a:gd name="connsiteY4230" fmla="*/ 3752744 h 4805312"/>
              <a:gd name="connsiteX4231" fmla="*/ 8356259 w 12191990"/>
              <a:gd name="connsiteY4231" fmla="*/ 3748301 h 4805312"/>
              <a:gd name="connsiteX4232" fmla="*/ 8338482 w 12191990"/>
              <a:gd name="connsiteY4232" fmla="*/ 3730524 h 4805312"/>
              <a:gd name="connsiteX4233" fmla="*/ 8445148 w 12191990"/>
              <a:gd name="connsiteY4233" fmla="*/ 3686078 h 4805312"/>
              <a:gd name="connsiteX4234" fmla="*/ 8449594 w 12191990"/>
              <a:gd name="connsiteY4234" fmla="*/ 3686078 h 4805312"/>
              <a:gd name="connsiteX4235" fmla="*/ 8458482 w 12191990"/>
              <a:gd name="connsiteY4235" fmla="*/ 3686078 h 4805312"/>
              <a:gd name="connsiteX4236" fmla="*/ 8462927 w 12191990"/>
              <a:gd name="connsiteY4236" fmla="*/ 3681634 h 4805312"/>
              <a:gd name="connsiteX4237" fmla="*/ 8511815 w 12191990"/>
              <a:gd name="connsiteY4237" fmla="*/ 3668300 h 4805312"/>
              <a:gd name="connsiteX4238" fmla="*/ 8529593 w 12191990"/>
              <a:gd name="connsiteY4238" fmla="*/ 3663857 h 4805312"/>
              <a:gd name="connsiteX4239" fmla="*/ 8534038 w 12191990"/>
              <a:gd name="connsiteY4239" fmla="*/ 3659411 h 4805312"/>
              <a:gd name="connsiteX4240" fmla="*/ 8538481 w 12191990"/>
              <a:gd name="connsiteY4240" fmla="*/ 3659411 h 4805312"/>
              <a:gd name="connsiteX4241" fmla="*/ 8538481 w 12191990"/>
              <a:gd name="connsiteY4241" fmla="*/ 3654966 h 4805312"/>
              <a:gd name="connsiteX4242" fmla="*/ 8542926 w 12191990"/>
              <a:gd name="connsiteY4242" fmla="*/ 3654966 h 4805312"/>
              <a:gd name="connsiteX4243" fmla="*/ 8560704 w 12191990"/>
              <a:gd name="connsiteY4243" fmla="*/ 3646077 h 4805312"/>
              <a:gd name="connsiteX4244" fmla="*/ 8547372 w 12191990"/>
              <a:gd name="connsiteY4244" fmla="*/ 3641633 h 4805312"/>
              <a:gd name="connsiteX4245" fmla="*/ 8556260 w 12191990"/>
              <a:gd name="connsiteY4245" fmla="*/ 3632745 h 4805312"/>
              <a:gd name="connsiteX4246" fmla="*/ 8596260 w 12191990"/>
              <a:gd name="connsiteY4246" fmla="*/ 3628300 h 4805312"/>
              <a:gd name="connsiteX4247" fmla="*/ 8702927 w 12191990"/>
              <a:gd name="connsiteY4247" fmla="*/ 3592744 h 4805312"/>
              <a:gd name="connsiteX4248" fmla="*/ 8729595 w 12191990"/>
              <a:gd name="connsiteY4248" fmla="*/ 3583856 h 4805312"/>
              <a:gd name="connsiteX4249" fmla="*/ 8818483 w 12191990"/>
              <a:gd name="connsiteY4249" fmla="*/ 3552744 h 4805312"/>
              <a:gd name="connsiteX4250" fmla="*/ 8831817 w 12191990"/>
              <a:gd name="connsiteY4250" fmla="*/ 3552744 h 4805312"/>
              <a:gd name="connsiteX4251" fmla="*/ 8840705 w 12191990"/>
              <a:gd name="connsiteY4251" fmla="*/ 3543855 h 4805312"/>
              <a:gd name="connsiteX4252" fmla="*/ 8845150 w 12191990"/>
              <a:gd name="connsiteY4252" fmla="*/ 3548300 h 4805312"/>
              <a:gd name="connsiteX4253" fmla="*/ 8907373 w 12191990"/>
              <a:gd name="connsiteY4253" fmla="*/ 3521633 h 4805312"/>
              <a:gd name="connsiteX4254" fmla="*/ 8907373 w 12191990"/>
              <a:gd name="connsiteY4254" fmla="*/ 3530521 h 4805312"/>
              <a:gd name="connsiteX4255" fmla="*/ 8920705 w 12191990"/>
              <a:gd name="connsiteY4255" fmla="*/ 3517187 h 4805312"/>
              <a:gd name="connsiteX4256" fmla="*/ 8929907 w 12191990"/>
              <a:gd name="connsiteY4256" fmla="*/ 3514230 h 4805312"/>
              <a:gd name="connsiteX4257" fmla="*/ 8918428 w 12191990"/>
              <a:gd name="connsiteY4257" fmla="*/ 3508363 h 4805312"/>
              <a:gd name="connsiteX4258" fmla="*/ 8870351 w 12191990"/>
              <a:gd name="connsiteY4258" fmla="*/ 3525178 h 4805312"/>
              <a:gd name="connsiteX4259" fmla="*/ 8581409 w 12191990"/>
              <a:gd name="connsiteY4259" fmla="*/ 3589760 h 4805312"/>
              <a:gd name="connsiteX4260" fmla="*/ 8359535 w 12191990"/>
              <a:gd name="connsiteY4260" fmla="*/ 3621054 h 4805312"/>
              <a:gd name="connsiteX4261" fmla="*/ 8339321 w 12191990"/>
              <a:gd name="connsiteY4261" fmla="*/ 3615948 h 4805312"/>
              <a:gd name="connsiteX4262" fmla="*/ 8347668 w 12191990"/>
              <a:gd name="connsiteY4262" fmla="*/ 3606781 h 4805312"/>
              <a:gd name="connsiteX4263" fmla="*/ 8701413 w 12191990"/>
              <a:gd name="connsiteY4263" fmla="*/ 3540019 h 4805312"/>
              <a:gd name="connsiteX4264" fmla="*/ 8870953 w 12191990"/>
              <a:gd name="connsiteY4264" fmla="*/ 3490232 h 4805312"/>
              <a:gd name="connsiteX4265" fmla="*/ 8855036 w 12191990"/>
              <a:gd name="connsiteY4265" fmla="*/ 3485663 h 4805312"/>
              <a:gd name="connsiteX4266" fmla="*/ 8832275 w 12191990"/>
              <a:gd name="connsiteY4266" fmla="*/ 3477516 h 4805312"/>
              <a:gd name="connsiteX4267" fmla="*/ 8752423 w 12191990"/>
              <a:gd name="connsiteY4267" fmla="*/ 3500665 h 4805312"/>
              <a:gd name="connsiteX4268" fmla="*/ 8721886 w 12191990"/>
              <a:gd name="connsiteY4268" fmla="*/ 3507095 h 4805312"/>
              <a:gd name="connsiteX4269" fmla="*/ 8707372 w 12191990"/>
              <a:gd name="connsiteY4269" fmla="*/ 3517187 h 4805312"/>
              <a:gd name="connsiteX4270" fmla="*/ 8685150 w 12191990"/>
              <a:gd name="connsiteY4270" fmla="*/ 3526076 h 4805312"/>
              <a:gd name="connsiteX4271" fmla="*/ 8658482 w 12191990"/>
              <a:gd name="connsiteY4271" fmla="*/ 3530521 h 4805312"/>
              <a:gd name="connsiteX4272" fmla="*/ 8627373 w 12191990"/>
              <a:gd name="connsiteY4272" fmla="*/ 3539409 h 4805312"/>
              <a:gd name="connsiteX4273" fmla="*/ 8582926 w 12191990"/>
              <a:gd name="connsiteY4273" fmla="*/ 3548299 h 4805312"/>
              <a:gd name="connsiteX4274" fmla="*/ 8556260 w 12191990"/>
              <a:gd name="connsiteY4274" fmla="*/ 3557187 h 4805312"/>
              <a:gd name="connsiteX4275" fmla="*/ 8551815 w 12191990"/>
              <a:gd name="connsiteY4275" fmla="*/ 3557187 h 4805312"/>
              <a:gd name="connsiteX4276" fmla="*/ 8516261 w 12191990"/>
              <a:gd name="connsiteY4276" fmla="*/ 3566077 h 4805312"/>
              <a:gd name="connsiteX4277" fmla="*/ 8485149 w 12191990"/>
              <a:gd name="connsiteY4277" fmla="*/ 3574965 h 4805312"/>
              <a:gd name="connsiteX4278" fmla="*/ 8471815 w 12191990"/>
              <a:gd name="connsiteY4278" fmla="*/ 3579409 h 4805312"/>
              <a:gd name="connsiteX4279" fmla="*/ 8467371 w 12191990"/>
              <a:gd name="connsiteY4279" fmla="*/ 3579410 h 4805312"/>
              <a:gd name="connsiteX4280" fmla="*/ 8454037 w 12191990"/>
              <a:gd name="connsiteY4280" fmla="*/ 3574965 h 4805312"/>
              <a:gd name="connsiteX4281" fmla="*/ 8449594 w 12191990"/>
              <a:gd name="connsiteY4281" fmla="*/ 3574965 h 4805312"/>
              <a:gd name="connsiteX4282" fmla="*/ 8440705 w 12191990"/>
              <a:gd name="connsiteY4282" fmla="*/ 3579410 h 4805312"/>
              <a:gd name="connsiteX4283" fmla="*/ 8440703 w 12191990"/>
              <a:gd name="connsiteY4283" fmla="*/ 3583856 h 4805312"/>
              <a:gd name="connsiteX4284" fmla="*/ 8418482 w 12191990"/>
              <a:gd name="connsiteY4284" fmla="*/ 3583856 h 4805312"/>
              <a:gd name="connsiteX4285" fmla="*/ 8414037 w 12191990"/>
              <a:gd name="connsiteY4285" fmla="*/ 3588299 h 4805312"/>
              <a:gd name="connsiteX4286" fmla="*/ 8418482 w 12191990"/>
              <a:gd name="connsiteY4286" fmla="*/ 3588299 h 4805312"/>
              <a:gd name="connsiteX4287" fmla="*/ 8440703 w 12191990"/>
              <a:gd name="connsiteY4287" fmla="*/ 3583856 h 4805312"/>
              <a:gd name="connsiteX4288" fmla="*/ 8440703 w 12191990"/>
              <a:gd name="connsiteY4288" fmla="*/ 3588299 h 4805312"/>
              <a:gd name="connsiteX4289" fmla="*/ 8431815 w 12191990"/>
              <a:gd name="connsiteY4289" fmla="*/ 3588299 h 4805312"/>
              <a:gd name="connsiteX4290" fmla="*/ 8427371 w 12191990"/>
              <a:gd name="connsiteY4290" fmla="*/ 3588299 h 4805312"/>
              <a:gd name="connsiteX4291" fmla="*/ 8414037 w 12191990"/>
              <a:gd name="connsiteY4291" fmla="*/ 3592744 h 4805312"/>
              <a:gd name="connsiteX4292" fmla="*/ 8396260 w 12191990"/>
              <a:gd name="connsiteY4292" fmla="*/ 3592744 h 4805312"/>
              <a:gd name="connsiteX4293" fmla="*/ 8400705 w 12191990"/>
              <a:gd name="connsiteY4293" fmla="*/ 3588298 h 4805312"/>
              <a:gd name="connsiteX4294" fmla="*/ 8391816 w 12191990"/>
              <a:gd name="connsiteY4294" fmla="*/ 3588299 h 4805312"/>
              <a:gd name="connsiteX4295" fmla="*/ 8382926 w 12191990"/>
              <a:gd name="connsiteY4295" fmla="*/ 3588299 h 4805312"/>
              <a:gd name="connsiteX4296" fmla="*/ 8369592 w 12191990"/>
              <a:gd name="connsiteY4296" fmla="*/ 3592744 h 4805312"/>
              <a:gd name="connsiteX4297" fmla="*/ 8360705 w 12191990"/>
              <a:gd name="connsiteY4297" fmla="*/ 3592744 h 4805312"/>
              <a:gd name="connsiteX4298" fmla="*/ 8356259 w 12191990"/>
              <a:gd name="connsiteY4298" fmla="*/ 3597188 h 4805312"/>
              <a:gd name="connsiteX4299" fmla="*/ 8342926 w 12191990"/>
              <a:gd name="connsiteY4299" fmla="*/ 3601633 h 4805312"/>
              <a:gd name="connsiteX4300" fmla="*/ 8334037 w 12191990"/>
              <a:gd name="connsiteY4300" fmla="*/ 3601633 h 4805312"/>
              <a:gd name="connsiteX4301" fmla="*/ 8329593 w 12191990"/>
              <a:gd name="connsiteY4301" fmla="*/ 3597188 h 4805312"/>
              <a:gd name="connsiteX4302" fmla="*/ 8325149 w 12191990"/>
              <a:gd name="connsiteY4302" fmla="*/ 3601633 h 4805312"/>
              <a:gd name="connsiteX4303" fmla="*/ 8316259 w 12191990"/>
              <a:gd name="connsiteY4303" fmla="*/ 3597188 h 4805312"/>
              <a:gd name="connsiteX4304" fmla="*/ 8307370 w 12191990"/>
              <a:gd name="connsiteY4304" fmla="*/ 3601633 h 4805312"/>
              <a:gd name="connsiteX4305" fmla="*/ 8311815 w 12191990"/>
              <a:gd name="connsiteY4305" fmla="*/ 3606077 h 4805312"/>
              <a:gd name="connsiteX4306" fmla="*/ 8298481 w 12191990"/>
              <a:gd name="connsiteY4306" fmla="*/ 3606077 h 4805312"/>
              <a:gd name="connsiteX4307" fmla="*/ 8294037 w 12191990"/>
              <a:gd name="connsiteY4307" fmla="*/ 3606076 h 4805312"/>
              <a:gd name="connsiteX4308" fmla="*/ 8276260 w 12191990"/>
              <a:gd name="connsiteY4308" fmla="*/ 3610522 h 4805312"/>
              <a:gd name="connsiteX4309" fmla="*/ 8258481 w 12191990"/>
              <a:gd name="connsiteY4309" fmla="*/ 3610522 h 4805312"/>
              <a:gd name="connsiteX4310" fmla="*/ 8245148 w 12191990"/>
              <a:gd name="connsiteY4310" fmla="*/ 3610522 h 4805312"/>
              <a:gd name="connsiteX4311" fmla="*/ 8218481 w 12191990"/>
              <a:gd name="connsiteY4311" fmla="*/ 3610522 h 4805312"/>
              <a:gd name="connsiteX4312" fmla="*/ 8205147 w 12191990"/>
              <a:gd name="connsiteY4312" fmla="*/ 3606077 h 4805312"/>
              <a:gd name="connsiteX4313" fmla="*/ 8209592 w 12191990"/>
              <a:gd name="connsiteY4313" fmla="*/ 3601633 h 4805312"/>
              <a:gd name="connsiteX4314" fmla="*/ 8214037 w 12191990"/>
              <a:gd name="connsiteY4314" fmla="*/ 3597187 h 4805312"/>
              <a:gd name="connsiteX4315" fmla="*/ 8209592 w 12191990"/>
              <a:gd name="connsiteY4315" fmla="*/ 3597188 h 4805312"/>
              <a:gd name="connsiteX4316" fmla="*/ 8205148 w 12191990"/>
              <a:gd name="connsiteY4316" fmla="*/ 3597188 h 4805312"/>
              <a:gd name="connsiteX4317" fmla="*/ 8200703 w 12191990"/>
              <a:gd name="connsiteY4317" fmla="*/ 3601633 h 4805312"/>
              <a:gd name="connsiteX4318" fmla="*/ 8196260 w 12191990"/>
              <a:gd name="connsiteY4318" fmla="*/ 3606077 h 4805312"/>
              <a:gd name="connsiteX4319" fmla="*/ 8196259 w 12191990"/>
              <a:gd name="connsiteY4319" fmla="*/ 3610522 h 4805312"/>
              <a:gd name="connsiteX4320" fmla="*/ 8218481 w 12191990"/>
              <a:gd name="connsiteY4320" fmla="*/ 3614966 h 4805312"/>
              <a:gd name="connsiteX4321" fmla="*/ 8222925 w 12191990"/>
              <a:gd name="connsiteY4321" fmla="*/ 3614965 h 4805312"/>
              <a:gd name="connsiteX4322" fmla="*/ 8240703 w 12191990"/>
              <a:gd name="connsiteY4322" fmla="*/ 3614966 h 4805312"/>
              <a:gd name="connsiteX4323" fmla="*/ 8249592 w 12191990"/>
              <a:gd name="connsiteY4323" fmla="*/ 3614966 h 4805312"/>
              <a:gd name="connsiteX4324" fmla="*/ 8227371 w 12191990"/>
              <a:gd name="connsiteY4324" fmla="*/ 3619410 h 4805312"/>
              <a:gd name="connsiteX4325" fmla="*/ 8200703 w 12191990"/>
              <a:gd name="connsiteY4325" fmla="*/ 3623856 h 4805312"/>
              <a:gd name="connsiteX4326" fmla="*/ 8191814 w 12191990"/>
              <a:gd name="connsiteY4326" fmla="*/ 3619410 h 4805312"/>
              <a:gd name="connsiteX4327" fmla="*/ 8182925 w 12191990"/>
              <a:gd name="connsiteY4327" fmla="*/ 3619410 h 4805312"/>
              <a:gd name="connsiteX4328" fmla="*/ 8160703 w 12191990"/>
              <a:gd name="connsiteY4328" fmla="*/ 3619410 h 4805312"/>
              <a:gd name="connsiteX4329" fmla="*/ 8165148 w 12191990"/>
              <a:gd name="connsiteY4329" fmla="*/ 3614966 h 4805312"/>
              <a:gd name="connsiteX4330" fmla="*/ 8165147 w 12191990"/>
              <a:gd name="connsiteY4330" fmla="*/ 3610522 h 4805312"/>
              <a:gd name="connsiteX4331" fmla="*/ 8160703 w 12191990"/>
              <a:gd name="connsiteY4331" fmla="*/ 3610522 h 4805312"/>
              <a:gd name="connsiteX4332" fmla="*/ 8156260 w 12191990"/>
              <a:gd name="connsiteY4332" fmla="*/ 3610522 h 4805312"/>
              <a:gd name="connsiteX4333" fmla="*/ 8151815 w 12191990"/>
              <a:gd name="connsiteY4333" fmla="*/ 3614966 h 4805312"/>
              <a:gd name="connsiteX4334" fmla="*/ 8147369 w 12191990"/>
              <a:gd name="connsiteY4334" fmla="*/ 3614966 h 4805312"/>
              <a:gd name="connsiteX4335" fmla="*/ 8142925 w 12191990"/>
              <a:gd name="connsiteY4335" fmla="*/ 3614966 h 4805312"/>
              <a:gd name="connsiteX4336" fmla="*/ 8125148 w 12191990"/>
              <a:gd name="connsiteY4336" fmla="*/ 3619410 h 4805312"/>
              <a:gd name="connsiteX4337" fmla="*/ 8102924 w 12191990"/>
              <a:gd name="connsiteY4337" fmla="*/ 3619410 h 4805312"/>
              <a:gd name="connsiteX4338" fmla="*/ 8098481 w 12191990"/>
              <a:gd name="connsiteY4338" fmla="*/ 3614966 h 4805312"/>
              <a:gd name="connsiteX4339" fmla="*/ 8102924 w 12191990"/>
              <a:gd name="connsiteY4339" fmla="*/ 3610521 h 4805312"/>
              <a:gd name="connsiteX4340" fmla="*/ 8156259 w 12191990"/>
              <a:gd name="connsiteY4340" fmla="*/ 3606077 h 4805312"/>
              <a:gd name="connsiteX4341" fmla="*/ 8160704 w 12191990"/>
              <a:gd name="connsiteY4341" fmla="*/ 3606077 h 4805312"/>
              <a:gd name="connsiteX4342" fmla="*/ 8156259 w 12191990"/>
              <a:gd name="connsiteY4342" fmla="*/ 3601633 h 4805312"/>
              <a:gd name="connsiteX4343" fmla="*/ 8102924 w 12191990"/>
              <a:gd name="connsiteY4343" fmla="*/ 3606077 h 4805312"/>
              <a:gd name="connsiteX4344" fmla="*/ 8094037 w 12191990"/>
              <a:gd name="connsiteY4344" fmla="*/ 3592744 h 4805312"/>
              <a:gd name="connsiteX4345" fmla="*/ 8045146 w 12191990"/>
              <a:gd name="connsiteY4345" fmla="*/ 3583856 h 4805312"/>
              <a:gd name="connsiteX4346" fmla="*/ 7867369 w 12191990"/>
              <a:gd name="connsiteY4346" fmla="*/ 3548299 h 4805312"/>
              <a:gd name="connsiteX4347" fmla="*/ 7862924 w 12191990"/>
              <a:gd name="connsiteY4347" fmla="*/ 3548299 h 4805312"/>
              <a:gd name="connsiteX4348" fmla="*/ 7858479 w 12191990"/>
              <a:gd name="connsiteY4348" fmla="*/ 3548299 h 4805312"/>
              <a:gd name="connsiteX4349" fmla="*/ 7862925 w 12191990"/>
              <a:gd name="connsiteY4349" fmla="*/ 3552744 h 4805312"/>
              <a:gd name="connsiteX4350" fmla="*/ 8036259 w 12191990"/>
              <a:gd name="connsiteY4350" fmla="*/ 3588299 h 4805312"/>
              <a:gd name="connsiteX4351" fmla="*/ 8031813 w 12191990"/>
              <a:gd name="connsiteY4351" fmla="*/ 3588299 h 4805312"/>
              <a:gd name="connsiteX4352" fmla="*/ 8040704 w 12191990"/>
              <a:gd name="connsiteY4352" fmla="*/ 3597188 h 4805312"/>
              <a:gd name="connsiteX4353" fmla="*/ 8027370 w 12191990"/>
              <a:gd name="connsiteY4353" fmla="*/ 3597188 h 4805312"/>
              <a:gd name="connsiteX4354" fmla="*/ 8027369 w 12191990"/>
              <a:gd name="connsiteY4354" fmla="*/ 3592744 h 4805312"/>
              <a:gd name="connsiteX4355" fmla="*/ 8022924 w 12191990"/>
              <a:gd name="connsiteY4355" fmla="*/ 3592744 h 4805312"/>
              <a:gd name="connsiteX4356" fmla="*/ 8018481 w 12191990"/>
              <a:gd name="connsiteY4356" fmla="*/ 3592744 h 4805312"/>
              <a:gd name="connsiteX4357" fmla="*/ 8018481 w 12191990"/>
              <a:gd name="connsiteY4357" fmla="*/ 3597188 h 4805312"/>
              <a:gd name="connsiteX4358" fmla="*/ 7996259 w 12191990"/>
              <a:gd name="connsiteY4358" fmla="*/ 3592744 h 4805312"/>
              <a:gd name="connsiteX4359" fmla="*/ 7987368 w 12191990"/>
              <a:gd name="connsiteY4359" fmla="*/ 3592744 h 4805312"/>
              <a:gd name="connsiteX4360" fmla="*/ 7974035 w 12191990"/>
              <a:gd name="connsiteY4360" fmla="*/ 3592744 h 4805312"/>
              <a:gd name="connsiteX4361" fmla="*/ 7969592 w 12191990"/>
              <a:gd name="connsiteY4361" fmla="*/ 3592744 h 4805312"/>
              <a:gd name="connsiteX4362" fmla="*/ 7965146 w 12191990"/>
              <a:gd name="connsiteY4362" fmla="*/ 3588299 h 4805312"/>
              <a:gd name="connsiteX4363" fmla="*/ 7956258 w 12191990"/>
              <a:gd name="connsiteY4363" fmla="*/ 3588299 h 4805312"/>
              <a:gd name="connsiteX4364" fmla="*/ 7951814 w 12191990"/>
              <a:gd name="connsiteY4364" fmla="*/ 3592744 h 4805312"/>
              <a:gd name="connsiteX4365" fmla="*/ 7845147 w 12191990"/>
              <a:gd name="connsiteY4365" fmla="*/ 3592744 h 4805312"/>
              <a:gd name="connsiteX4366" fmla="*/ 7796258 w 12191990"/>
              <a:gd name="connsiteY4366" fmla="*/ 3583856 h 4805312"/>
              <a:gd name="connsiteX4367" fmla="*/ 7800701 w 12191990"/>
              <a:gd name="connsiteY4367" fmla="*/ 3588299 h 4805312"/>
              <a:gd name="connsiteX4368" fmla="*/ 7711812 w 12191990"/>
              <a:gd name="connsiteY4368" fmla="*/ 3579410 h 4805312"/>
              <a:gd name="connsiteX4369" fmla="*/ 7707368 w 12191990"/>
              <a:gd name="connsiteY4369" fmla="*/ 3583856 h 4805312"/>
              <a:gd name="connsiteX4370" fmla="*/ 7685145 w 12191990"/>
              <a:gd name="connsiteY4370" fmla="*/ 3579410 h 4805312"/>
              <a:gd name="connsiteX4371" fmla="*/ 7680701 w 12191990"/>
              <a:gd name="connsiteY4371" fmla="*/ 3574965 h 4805312"/>
              <a:gd name="connsiteX4372" fmla="*/ 7671812 w 12191990"/>
              <a:gd name="connsiteY4372" fmla="*/ 3579410 h 4805312"/>
              <a:gd name="connsiteX4373" fmla="*/ 7645146 w 12191990"/>
              <a:gd name="connsiteY4373" fmla="*/ 3574965 h 4805312"/>
              <a:gd name="connsiteX4374" fmla="*/ 7640700 w 12191990"/>
              <a:gd name="connsiteY4374" fmla="*/ 3574964 h 4805312"/>
              <a:gd name="connsiteX4375" fmla="*/ 7627367 w 12191990"/>
              <a:gd name="connsiteY4375" fmla="*/ 3570522 h 4805312"/>
              <a:gd name="connsiteX4376" fmla="*/ 7622924 w 12191990"/>
              <a:gd name="connsiteY4376" fmla="*/ 3570522 h 4805312"/>
              <a:gd name="connsiteX4377" fmla="*/ 7618479 w 12191990"/>
              <a:gd name="connsiteY4377" fmla="*/ 3570522 h 4805312"/>
              <a:gd name="connsiteX4378" fmla="*/ 7542922 w 12191990"/>
              <a:gd name="connsiteY4378" fmla="*/ 3552744 h 4805312"/>
              <a:gd name="connsiteX4379" fmla="*/ 7529589 w 12191990"/>
              <a:gd name="connsiteY4379" fmla="*/ 3552744 h 4805312"/>
              <a:gd name="connsiteX4380" fmla="*/ 7525144 w 12191990"/>
              <a:gd name="connsiteY4380" fmla="*/ 3552745 h 4805312"/>
              <a:gd name="connsiteX4381" fmla="*/ 7507367 w 12191990"/>
              <a:gd name="connsiteY4381" fmla="*/ 3552745 h 4805312"/>
              <a:gd name="connsiteX4382" fmla="*/ 7458478 w 12191990"/>
              <a:gd name="connsiteY4382" fmla="*/ 3534966 h 4805312"/>
              <a:gd name="connsiteX4383" fmla="*/ 7271810 w 12191990"/>
              <a:gd name="connsiteY4383" fmla="*/ 3477186 h 4805312"/>
              <a:gd name="connsiteX4384" fmla="*/ 7267366 w 12191990"/>
              <a:gd name="connsiteY4384" fmla="*/ 3477186 h 4805312"/>
              <a:gd name="connsiteX4385" fmla="*/ 7262922 w 12191990"/>
              <a:gd name="connsiteY4385" fmla="*/ 3472743 h 4805312"/>
              <a:gd name="connsiteX4386" fmla="*/ 7204034 w 12191990"/>
              <a:gd name="connsiteY4386" fmla="*/ 3439409 h 4805312"/>
              <a:gd name="connsiteX4387" fmla="*/ 7145526 w 12191990"/>
              <a:gd name="connsiteY4387" fmla="*/ 3409659 h 4805312"/>
              <a:gd name="connsiteX4388" fmla="*/ 7146810 w 12191990"/>
              <a:gd name="connsiteY4388" fmla="*/ 3410172 h 4805312"/>
              <a:gd name="connsiteX4389" fmla="*/ 7160699 w 12191990"/>
              <a:gd name="connsiteY4389" fmla="*/ 3414964 h 4805312"/>
              <a:gd name="connsiteX4390" fmla="*/ 7169589 w 12191990"/>
              <a:gd name="connsiteY4390" fmla="*/ 3419408 h 4805312"/>
              <a:gd name="connsiteX4391" fmla="*/ 7200699 w 12191990"/>
              <a:gd name="connsiteY4391" fmla="*/ 3432743 h 4805312"/>
              <a:gd name="connsiteX4392" fmla="*/ 7254033 w 12191990"/>
              <a:gd name="connsiteY4392" fmla="*/ 3454965 h 4805312"/>
              <a:gd name="connsiteX4393" fmla="*/ 7262922 w 12191990"/>
              <a:gd name="connsiteY4393" fmla="*/ 3459408 h 4805312"/>
              <a:gd name="connsiteX4394" fmla="*/ 7271810 w 12191990"/>
              <a:gd name="connsiteY4394" fmla="*/ 3463854 h 4805312"/>
              <a:gd name="connsiteX4395" fmla="*/ 7276255 w 12191990"/>
              <a:gd name="connsiteY4395" fmla="*/ 3459408 h 4805312"/>
              <a:gd name="connsiteX4396" fmla="*/ 7258479 w 12191990"/>
              <a:gd name="connsiteY4396" fmla="*/ 3446076 h 4805312"/>
              <a:gd name="connsiteX4397" fmla="*/ 7254033 w 12191990"/>
              <a:gd name="connsiteY4397" fmla="*/ 3446076 h 4805312"/>
              <a:gd name="connsiteX4398" fmla="*/ 7174034 w 12191990"/>
              <a:gd name="connsiteY4398" fmla="*/ 3410519 h 4805312"/>
              <a:gd name="connsiteX4399" fmla="*/ 7169589 w 12191990"/>
              <a:gd name="connsiteY4399" fmla="*/ 3410519 h 4805312"/>
              <a:gd name="connsiteX4400" fmla="*/ 7147367 w 12191990"/>
              <a:gd name="connsiteY4400" fmla="*/ 3392742 h 4805312"/>
              <a:gd name="connsiteX4401" fmla="*/ 7120699 w 12191990"/>
              <a:gd name="connsiteY4401" fmla="*/ 3379407 h 4805312"/>
              <a:gd name="connsiteX4402" fmla="*/ 7067365 w 12191990"/>
              <a:gd name="connsiteY4402" fmla="*/ 3355520 h 4805312"/>
              <a:gd name="connsiteX4403" fmla="*/ 7022668 w 12191990"/>
              <a:gd name="connsiteY4403" fmla="*/ 3327117 h 4805312"/>
              <a:gd name="connsiteX4404" fmla="*/ 7027365 w 12191990"/>
              <a:gd name="connsiteY4404" fmla="*/ 3326075 h 4805312"/>
              <a:gd name="connsiteX4405" fmla="*/ 6822920 w 12191990"/>
              <a:gd name="connsiteY4405" fmla="*/ 3201628 h 4805312"/>
              <a:gd name="connsiteX4406" fmla="*/ 6822920 w 12191990"/>
              <a:gd name="connsiteY4406" fmla="*/ 3197185 h 4805312"/>
              <a:gd name="connsiteX4407" fmla="*/ 6818475 w 12191990"/>
              <a:gd name="connsiteY4407" fmla="*/ 3197184 h 4805312"/>
              <a:gd name="connsiteX4408" fmla="*/ 6814031 w 12191990"/>
              <a:gd name="connsiteY4408" fmla="*/ 3197184 h 4805312"/>
              <a:gd name="connsiteX4409" fmla="*/ 6800697 w 12191990"/>
              <a:gd name="connsiteY4409" fmla="*/ 3179406 h 4805312"/>
              <a:gd name="connsiteX4410" fmla="*/ 6738476 w 12191990"/>
              <a:gd name="connsiteY4410" fmla="*/ 3143850 h 4805312"/>
              <a:gd name="connsiteX4411" fmla="*/ 6751808 w 12191990"/>
              <a:gd name="connsiteY4411" fmla="*/ 3143851 h 4805312"/>
              <a:gd name="connsiteX4412" fmla="*/ 6720696 w 12191990"/>
              <a:gd name="connsiteY4412" fmla="*/ 3130517 h 4805312"/>
              <a:gd name="connsiteX4413" fmla="*/ 6725142 w 12191990"/>
              <a:gd name="connsiteY4413" fmla="*/ 3126072 h 4805312"/>
              <a:gd name="connsiteX4414" fmla="*/ 6649588 w 12191990"/>
              <a:gd name="connsiteY4414" fmla="*/ 3072738 h 4805312"/>
              <a:gd name="connsiteX4415" fmla="*/ 6649588 w 12191990"/>
              <a:gd name="connsiteY4415" fmla="*/ 3068294 h 4805312"/>
              <a:gd name="connsiteX4416" fmla="*/ 6596256 w 12191990"/>
              <a:gd name="connsiteY4416" fmla="*/ 3019405 h 4805312"/>
              <a:gd name="connsiteX4417" fmla="*/ 6529590 w 12191990"/>
              <a:gd name="connsiteY4417" fmla="*/ 2961627 h 4805312"/>
              <a:gd name="connsiteX4418" fmla="*/ 6501254 w 12191990"/>
              <a:gd name="connsiteY4418" fmla="*/ 2927737 h 4805312"/>
              <a:gd name="connsiteX4419" fmla="*/ 6467499 w 12191990"/>
              <a:gd name="connsiteY4419" fmla="*/ 2894959 h 4805312"/>
              <a:gd name="connsiteX4420" fmla="*/ 6471808 w 12191990"/>
              <a:gd name="connsiteY4420" fmla="*/ 2894959 h 4805312"/>
              <a:gd name="connsiteX4421" fmla="*/ 6467364 w 12191990"/>
              <a:gd name="connsiteY4421" fmla="*/ 2890514 h 4805312"/>
              <a:gd name="connsiteX4422" fmla="*/ 6458476 w 12191990"/>
              <a:gd name="connsiteY4422" fmla="*/ 2886069 h 4805312"/>
              <a:gd name="connsiteX4423" fmla="*/ 6462923 w 12191990"/>
              <a:gd name="connsiteY4423" fmla="*/ 2886069 h 4805312"/>
              <a:gd name="connsiteX4424" fmla="*/ 6436255 w 12191990"/>
              <a:gd name="connsiteY4424" fmla="*/ 2859403 h 4805312"/>
              <a:gd name="connsiteX4425" fmla="*/ 6431810 w 12191990"/>
              <a:gd name="connsiteY4425" fmla="*/ 2859403 h 4805312"/>
              <a:gd name="connsiteX4426" fmla="*/ 6422921 w 12191990"/>
              <a:gd name="connsiteY4426" fmla="*/ 2854959 h 4805312"/>
              <a:gd name="connsiteX4427" fmla="*/ 6431810 w 12191990"/>
              <a:gd name="connsiteY4427" fmla="*/ 2854959 h 4805312"/>
              <a:gd name="connsiteX4428" fmla="*/ 6418477 w 12191990"/>
              <a:gd name="connsiteY4428" fmla="*/ 2841625 h 4805312"/>
              <a:gd name="connsiteX4429" fmla="*/ 6422923 w 12191990"/>
              <a:gd name="connsiteY4429" fmla="*/ 2841625 h 4805312"/>
              <a:gd name="connsiteX4430" fmla="*/ 6427366 w 12191990"/>
              <a:gd name="connsiteY4430" fmla="*/ 2841625 h 4805312"/>
              <a:gd name="connsiteX4431" fmla="*/ 6427366 w 12191990"/>
              <a:gd name="connsiteY4431" fmla="*/ 2837180 h 4805312"/>
              <a:gd name="connsiteX4432" fmla="*/ 6418477 w 12191990"/>
              <a:gd name="connsiteY4432" fmla="*/ 2837180 h 4805312"/>
              <a:gd name="connsiteX4433" fmla="*/ 6414035 w 12191990"/>
              <a:gd name="connsiteY4433" fmla="*/ 2837182 h 4805312"/>
              <a:gd name="connsiteX4434" fmla="*/ 6409587 w 12191990"/>
              <a:gd name="connsiteY4434" fmla="*/ 2832736 h 4805312"/>
              <a:gd name="connsiteX4435" fmla="*/ 6409587 w 12191990"/>
              <a:gd name="connsiteY4435" fmla="*/ 2828291 h 4805312"/>
              <a:gd name="connsiteX4436" fmla="*/ 6409587 w 12191990"/>
              <a:gd name="connsiteY4436" fmla="*/ 2823847 h 4805312"/>
              <a:gd name="connsiteX4437" fmla="*/ 6405144 w 12191990"/>
              <a:gd name="connsiteY4437" fmla="*/ 2823847 h 4805312"/>
              <a:gd name="connsiteX4438" fmla="*/ 6400700 w 12191990"/>
              <a:gd name="connsiteY4438" fmla="*/ 2823847 h 4805312"/>
              <a:gd name="connsiteX4439" fmla="*/ 6391810 w 12191990"/>
              <a:gd name="connsiteY4439" fmla="*/ 2810513 h 4805312"/>
              <a:gd name="connsiteX4440" fmla="*/ 6396254 w 12191990"/>
              <a:gd name="connsiteY4440" fmla="*/ 2810514 h 4805312"/>
              <a:gd name="connsiteX4441" fmla="*/ 6391810 w 12191990"/>
              <a:gd name="connsiteY4441" fmla="*/ 2806069 h 4805312"/>
              <a:gd name="connsiteX4442" fmla="*/ 6387366 w 12191990"/>
              <a:gd name="connsiteY4442" fmla="*/ 2801624 h 4805312"/>
              <a:gd name="connsiteX4443" fmla="*/ 6378477 w 12191990"/>
              <a:gd name="connsiteY4443" fmla="*/ 2797181 h 4805312"/>
              <a:gd name="connsiteX4444" fmla="*/ 6382922 w 12191990"/>
              <a:gd name="connsiteY4444" fmla="*/ 2797181 h 4805312"/>
              <a:gd name="connsiteX4445" fmla="*/ 6374032 w 12191990"/>
              <a:gd name="connsiteY4445" fmla="*/ 2779403 h 4805312"/>
              <a:gd name="connsiteX4446" fmla="*/ 6382922 w 12191990"/>
              <a:gd name="connsiteY4446" fmla="*/ 2779403 h 4805312"/>
              <a:gd name="connsiteX4447" fmla="*/ 6369588 w 12191990"/>
              <a:gd name="connsiteY4447" fmla="*/ 2761624 h 4805312"/>
              <a:gd name="connsiteX4448" fmla="*/ 6374032 w 12191990"/>
              <a:gd name="connsiteY4448" fmla="*/ 2761624 h 4805312"/>
              <a:gd name="connsiteX4449" fmla="*/ 6378477 w 12191990"/>
              <a:gd name="connsiteY4449" fmla="*/ 2766069 h 4805312"/>
              <a:gd name="connsiteX4450" fmla="*/ 6382922 w 12191990"/>
              <a:gd name="connsiteY4450" fmla="*/ 2766069 h 4805312"/>
              <a:gd name="connsiteX4451" fmla="*/ 6378477 w 12191990"/>
              <a:gd name="connsiteY4451" fmla="*/ 2761624 h 4805312"/>
              <a:gd name="connsiteX4452" fmla="*/ 6374032 w 12191990"/>
              <a:gd name="connsiteY4452" fmla="*/ 2757180 h 4805312"/>
              <a:gd name="connsiteX4453" fmla="*/ 6365144 w 12191990"/>
              <a:gd name="connsiteY4453" fmla="*/ 2752735 h 4805312"/>
              <a:gd name="connsiteX4454" fmla="*/ 6365144 w 12191990"/>
              <a:gd name="connsiteY4454" fmla="*/ 2761624 h 4805312"/>
              <a:gd name="connsiteX4455" fmla="*/ 6360699 w 12191990"/>
              <a:gd name="connsiteY4455" fmla="*/ 2757180 h 4805312"/>
              <a:gd name="connsiteX4456" fmla="*/ 6334033 w 12191990"/>
              <a:gd name="connsiteY4456" fmla="*/ 2734957 h 4805312"/>
              <a:gd name="connsiteX4457" fmla="*/ 6338476 w 12191990"/>
              <a:gd name="connsiteY4457" fmla="*/ 2752735 h 4805312"/>
              <a:gd name="connsiteX4458" fmla="*/ 6325144 w 12191990"/>
              <a:gd name="connsiteY4458" fmla="*/ 2734957 h 4805312"/>
              <a:gd name="connsiteX4459" fmla="*/ 11842877 w 12191990"/>
              <a:gd name="connsiteY4459" fmla="*/ 2724101 h 4805312"/>
              <a:gd name="connsiteX4460" fmla="*/ 11841428 w 12191990"/>
              <a:gd name="connsiteY4460" fmla="*/ 2728009 h 4805312"/>
              <a:gd name="connsiteX4461" fmla="*/ 11835981 w 12191990"/>
              <a:gd name="connsiteY4461" fmla="*/ 2745108 h 4805312"/>
              <a:gd name="connsiteX4462" fmla="*/ 11831312 w 12191990"/>
              <a:gd name="connsiteY4462" fmla="*/ 2751325 h 4805312"/>
              <a:gd name="connsiteX4463" fmla="*/ 11823919 w 12191990"/>
              <a:gd name="connsiteY4463" fmla="*/ 2757543 h 4805312"/>
              <a:gd name="connsiteX4464" fmla="*/ 11822321 w 12191990"/>
              <a:gd name="connsiteY4464" fmla="*/ 2758387 h 4805312"/>
              <a:gd name="connsiteX4465" fmla="*/ 11914224 w 12191990"/>
              <a:gd name="connsiteY4465" fmla="*/ 2774165 h 4805312"/>
              <a:gd name="connsiteX4466" fmla="*/ 12039636 w 12191990"/>
              <a:gd name="connsiteY4466" fmla="*/ 2783212 h 4805312"/>
              <a:gd name="connsiteX4467" fmla="*/ 12037962 w 12191990"/>
              <a:gd name="connsiteY4467" fmla="*/ 2782327 h 4805312"/>
              <a:gd name="connsiteX4468" fmla="*/ 12032827 w 12191990"/>
              <a:gd name="connsiteY4468" fmla="*/ 2778009 h 4805312"/>
              <a:gd name="connsiteX4469" fmla="*/ 12029585 w 12191990"/>
              <a:gd name="connsiteY4469" fmla="*/ 2773689 h 4805312"/>
              <a:gd name="connsiteX4470" fmla="*/ 12025801 w 12191990"/>
              <a:gd name="connsiteY4470" fmla="*/ 2761813 h 4805312"/>
              <a:gd name="connsiteX4471" fmla="*/ 12023555 w 12191990"/>
              <a:gd name="connsiteY4471" fmla="*/ 2755756 h 4805312"/>
              <a:gd name="connsiteX4472" fmla="*/ 12009590 w 12191990"/>
              <a:gd name="connsiteY4472" fmla="*/ 2754351 h 4805312"/>
              <a:gd name="connsiteX4473" fmla="*/ 11914500 w 12191990"/>
              <a:gd name="connsiteY4473" fmla="*/ 2738412 h 4805312"/>
              <a:gd name="connsiteX4474" fmla="*/ 11180817 w 12191990"/>
              <a:gd name="connsiteY4474" fmla="*/ 2673591 h 4805312"/>
              <a:gd name="connsiteX4475" fmla="*/ 11183540 w 12191990"/>
              <a:gd name="connsiteY4475" fmla="*/ 2674368 h 4805312"/>
              <a:gd name="connsiteX4476" fmla="*/ 11195991 w 12191990"/>
              <a:gd name="connsiteY4476" fmla="*/ 2675922 h 4805312"/>
              <a:gd name="connsiteX4477" fmla="*/ 11199104 w 12191990"/>
              <a:gd name="connsiteY4477" fmla="*/ 2677477 h 4805312"/>
              <a:gd name="connsiteX4478" fmla="*/ 11208054 w 12191990"/>
              <a:gd name="connsiteY4478" fmla="*/ 2680196 h 4805312"/>
              <a:gd name="connsiteX4479" fmla="*/ 11212723 w 12191990"/>
              <a:gd name="connsiteY4479" fmla="*/ 2682140 h 4805312"/>
              <a:gd name="connsiteX4480" fmla="*/ 11215446 w 12191990"/>
              <a:gd name="connsiteY4480" fmla="*/ 2687580 h 4805312"/>
              <a:gd name="connsiteX4481" fmla="*/ 11225952 w 12191990"/>
              <a:gd name="connsiteY4481" fmla="*/ 2701570 h 4805312"/>
              <a:gd name="connsiteX4482" fmla="*/ 11230621 w 12191990"/>
              <a:gd name="connsiteY4482" fmla="*/ 2710896 h 4805312"/>
              <a:gd name="connsiteX4483" fmla="*/ 11230621 w 12191990"/>
              <a:gd name="connsiteY4483" fmla="*/ 2715559 h 4805312"/>
              <a:gd name="connsiteX4484" fmla="*/ 11226730 w 12191990"/>
              <a:gd name="connsiteY4484" fmla="*/ 2726051 h 4805312"/>
              <a:gd name="connsiteX4485" fmla="*/ 11221283 w 12191990"/>
              <a:gd name="connsiteY4485" fmla="*/ 2743150 h 4805312"/>
              <a:gd name="connsiteX4486" fmla="*/ 11216613 w 12191990"/>
              <a:gd name="connsiteY4486" fmla="*/ 2749367 h 4805312"/>
              <a:gd name="connsiteX4487" fmla="*/ 11209221 w 12191990"/>
              <a:gd name="connsiteY4487" fmla="*/ 2755586 h 4805312"/>
              <a:gd name="connsiteX4488" fmla="*/ 11202606 w 12191990"/>
              <a:gd name="connsiteY4488" fmla="*/ 2759083 h 4805312"/>
              <a:gd name="connsiteX4489" fmla="*/ 11178093 w 12191990"/>
              <a:gd name="connsiteY4489" fmla="*/ 2764523 h 4805312"/>
              <a:gd name="connsiteX4490" fmla="*/ 11165641 w 12191990"/>
              <a:gd name="connsiteY4490" fmla="*/ 2764134 h 4805312"/>
              <a:gd name="connsiteX4491" fmla="*/ 11146186 w 12191990"/>
              <a:gd name="connsiteY4491" fmla="*/ 2748980 h 4805312"/>
              <a:gd name="connsiteX4492" fmla="*/ 11145019 w 12191990"/>
              <a:gd name="connsiteY4492" fmla="*/ 2739652 h 4805312"/>
              <a:gd name="connsiteX4493" fmla="*/ 11144631 w 12191990"/>
              <a:gd name="connsiteY4493" fmla="*/ 2735767 h 4805312"/>
              <a:gd name="connsiteX4494" fmla="*/ 11142685 w 12191990"/>
              <a:gd name="connsiteY4494" fmla="*/ 2725275 h 4805312"/>
              <a:gd name="connsiteX4495" fmla="*/ 11141517 w 12191990"/>
              <a:gd name="connsiteY4495" fmla="*/ 2720223 h 4805312"/>
              <a:gd name="connsiteX4496" fmla="*/ 11141907 w 12191990"/>
              <a:gd name="connsiteY4496" fmla="*/ 2713616 h 4805312"/>
              <a:gd name="connsiteX4497" fmla="*/ 11144631 w 12191990"/>
              <a:gd name="connsiteY4497" fmla="*/ 2707010 h 4805312"/>
              <a:gd name="connsiteX4498" fmla="*/ 11153191 w 12191990"/>
              <a:gd name="connsiteY4498" fmla="*/ 2691077 h 4805312"/>
              <a:gd name="connsiteX4499" fmla="*/ 11180817 w 12191990"/>
              <a:gd name="connsiteY4499" fmla="*/ 2673591 h 4805312"/>
              <a:gd name="connsiteX4500" fmla="*/ 5895622 w 12191990"/>
              <a:gd name="connsiteY4500" fmla="*/ 2664758 h 4805312"/>
              <a:gd name="connsiteX4501" fmla="*/ 5859928 w 12191990"/>
              <a:gd name="connsiteY4501" fmla="*/ 2726667 h 4805312"/>
              <a:gd name="connsiteX4502" fmla="*/ 5859721 w 12191990"/>
              <a:gd name="connsiteY4502" fmla="*/ 2726983 h 4805312"/>
              <a:gd name="connsiteX4503" fmla="*/ 5919534 w 12191990"/>
              <a:gd name="connsiteY4503" fmla="*/ 2810833 h 4805312"/>
              <a:gd name="connsiteX4504" fmla="*/ 5922076 w 12191990"/>
              <a:gd name="connsiteY4504" fmla="*/ 2801800 h 4805312"/>
              <a:gd name="connsiteX4505" fmla="*/ 5924833 w 12191990"/>
              <a:gd name="connsiteY4505" fmla="*/ 2796395 h 4805312"/>
              <a:gd name="connsiteX4506" fmla="*/ 5928914 w 12191990"/>
              <a:gd name="connsiteY4506" fmla="*/ 2795071 h 4805312"/>
              <a:gd name="connsiteX4507" fmla="*/ 5927593 w 12191990"/>
              <a:gd name="connsiteY4507" fmla="*/ 2790990 h 4805312"/>
              <a:gd name="connsiteX4508" fmla="*/ 5924833 w 12191990"/>
              <a:gd name="connsiteY4508" fmla="*/ 2796395 h 4805312"/>
              <a:gd name="connsiteX4509" fmla="*/ 5920751 w 12191990"/>
              <a:gd name="connsiteY4509" fmla="*/ 2797719 h 4805312"/>
              <a:gd name="connsiteX4510" fmla="*/ 5933104 w 12191990"/>
              <a:gd name="connsiteY4510" fmla="*/ 2780180 h 4805312"/>
              <a:gd name="connsiteX4511" fmla="*/ 5934430 w 12191990"/>
              <a:gd name="connsiteY4511" fmla="*/ 2784260 h 4805312"/>
              <a:gd name="connsiteX4512" fmla="*/ 5949968 w 12191990"/>
              <a:gd name="connsiteY4512" fmla="*/ 2749387 h 4805312"/>
              <a:gd name="connsiteX4513" fmla="*/ 6138462 w 12191990"/>
              <a:gd name="connsiteY4513" fmla="*/ 2656614 h 4805312"/>
              <a:gd name="connsiteX4514" fmla="*/ 6133288 w 12191990"/>
              <a:gd name="connsiteY4514" fmla="*/ 2667664 h 4805312"/>
              <a:gd name="connsiteX4515" fmla="*/ 6084479 w 12191990"/>
              <a:gd name="connsiteY4515" fmla="*/ 2745168 h 4805312"/>
              <a:gd name="connsiteX4516" fmla="*/ 6094032 w 12191990"/>
              <a:gd name="connsiteY4516" fmla="*/ 2761624 h 4805312"/>
              <a:gd name="connsiteX4517" fmla="*/ 6094032 w 12191990"/>
              <a:gd name="connsiteY4517" fmla="*/ 2770512 h 4805312"/>
              <a:gd name="connsiteX4518" fmla="*/ 6102923 w 12191990"/>
              <a:gd name="connsiteY4518" fmla="*/ 2774958 h 4805312"/>
              <a:gd name="connsiteX4519" fmla="*/ 6123603 w 12191990"/>
              <a:gd name="connsiteY4519" fmla="*/ 2792192 h 4805312"/>
              <a:gd name="connsiteX4520" fmla="*/ 6173217 w 12191990"/>
              <a:gd name="connsiteY4520" fmla="*/ 2706182 h 4805312"/>
              <a:gd name="connsiteX4521" fmla="*/ 6170699 w 12191990"/>
              <a:gd name="connsiteY4521" fmla="*/ 2702179 h 4805312"/>
              <a:gd name="connsiteX4522" fmla="*/ 6151812 w 12191990"/>
              <a:gd name="connsiteY4522" fmla="*/ 2686068 h 4805312"/>
              <a:gd name="connsiteX4523" fmla="*/ 6156254 w 12191990"/>
              <a:gd name="connsiteY4523" fmla="*/ 2681623 h 4805312"/>
              <a:gd name="connsiteX4524" fmla="*/ 5880148 w 12191990"/>
              <a:gd name="connsiteY4524" fmla="*/ 2640662 h 4805312"/>
              <a:gd name="connsiteX4525" fmla="*/ 5874116 w 12191990"/>
              <a:gd name="connsiteY4525" fmla="*/ 2650456 h 4805312"/>
              <a:gd name="connsiteX4526" fmla="*/ 5839955 w 12191990"/>
              <a:gd name="connsiteY4526" fmla="*/ 2699267 h 4805312"/>
              <a:gd name="connsiteX4527" fmla="*/ 5846840 w 12191990"/>
              <a:gd name="connsiteY4527" fmla="*/ 2708922 h 4805312"/>
              <a:gd name="connsiteX4528" fmla="*/ 5846842 w 12191990"/>
              <a:gd name="connsiteY4528" fmla="*/ 2708920 h 4805312"/>
              <a:gd name="connsiteX4529" fmla="*/ 5884358 w 12191990"/>
              <a:gd name="connsiteY4529" fmla="*/ 2647215 h 4805312"/>
              <a:gd name="connsiteX4530" fmla="*/ 6155480 w 12191990"/>
              <a:gd name="connsiteY4530" fmla="*/ 2620247 h 4805312"/>
              <a:gd name="connsiteX4531" fmla="*/ 6149277 w 12191990"/>
              <a:gd name="connsiteY4531" fmla="*/ 2633508 h 4805312"/>
              <a:gd name="connsiteX4532" fmla="*/ 6186650 w 12191990"/>
              <a:gd name="connsiteY4532" fmla="*/ 2682897 h 4805312"/>
              <a:gd name="connsiteX4533" fmla="*/ 6192229 w 12191990"/>
              <a:gd name="connsiteY4533" fmla="*/ 2673228 h 4805312"/>
              <a:gd name="connsiteX4534" fmla="*/ 5859261 w 12191990"/>
              <a:gd name="connsiteY4534" fmla="*/ 2608139 h 4805312"/>
              <a:gd name="connsiteX4535" fmla="*/ 5859853 w 12191990"/>
              <a:gd name="connsiteY4535" fmla="*/ 2609972 h 4805312"/>
              <a:gd name="connsiteX4536" fmla="*/ 5861180 w 12191990"/>
              <a:gd name="connsiteY4536" fmla="*/ 2614054 h 4805312"/>
              <a:gd name="connsiteX4537" fmla="*/ 5833713 w 12191990"/>
              <a:gd name="connsiteY4537" fmla="*/ 2654538 h 4805312"/>
              <a:gd name="connsiteX4538" fmla="*/ 5835037 w 12191990"/>
              <a:gd name="connsiteY4538" fmla="*/ 2658619 h 4805312"/>
              <a:gd name="connsiteX4539" fmla="*/ 5823240 w 12191990"/>
              <a:gd name="connsiteY4539" fmla="*/ 2674253 h 4805312"/>
              <a:gd name="connsiteX4540" fmla="*/ 5827363 w 12191990"/>
              <a:gd name="connsiteY4540" fmla="*/ 2681624 h 4805312"/>
              <a:gd name="connsiteX4541" fmla="*/ 5829939 w 12191990"/>
              <a:gd name="connsiteY4541" fmla="*/ 2685229 h 4805312"/>
              <a:gd name="connsiteX4542" fmla="*/ 5848607 w 12191990"/>
              <a:gd name="connsiteY4542" fmla="*/ 2658730 h 4805312"/>
              <a:gd name="connsiteX4543" fmla="*/ 5863717 w 12191990"/>
              <a:gd name="connsiteY4543" fmla="*/ 2635785 h 4805312"/>
              <a:gd name="connsiteX4544" fmla="*/ 5867797 w 12191990"/>
              <a:gd name="connsiteY4544" fmla="*/ 2634461 h 4805312"/>
              <a:gd name="connsiteX4545" fmla="*/ 5870559 w 12191990"/>
              <a:gd name="connsiteY4545" fmla="*/ 2629055 h 4805312"/>
              <a:gd name="connsiteX4546" fmla="*/ 5869232 w 12191990"/>
              <a:gd name="connsiteY4546" fmla="*/ 2624974 h 4805312"/>
              <a:gd name="connsiteX4547" fmla="*/ 5869927 w 12191990"/>
              <a:gd name="connsiteY4547" fmla="*/ 2624749 h 4805312"/>
              <a:gd name="connsiteX4548" fmla="*/ 6173268 w 12191990"/>
              <a:gd name="connsiteY4548" fmla="*/ 2582245 h 4805312"/>
              <a:gd name="connsiteX4549" fmla="*/ 6165758 w 12191990"/>
              <a:gd name="connsiteY4549" fmla="*/ 2598283 h 4805312"/>
              <a:gd name="connsiteX4550" fmla="*/ 6184031 w 12191990"/>
              <a:gd name="connsiteY4550" fmla="*/ 2631067 h 4805312"/>
              <a:gd name="connsiteX4551" fmla="*/ 6196253 w 12191990"/>
              <a:gd name="connsiteY4551" fmla="*/ 2654956 h 4805312"/>
              <a:gd name="connsiteX4552" fmla="*/ 6200699 w 12191990"/>
              <a:gd name="connsiteY4552" fmla="*/ 2654956 h 4805312"/>
              <a:gd name="connsiteX4553" fmla="*/ 6201868 w 12191990"/>
              <a:gd name="connsiteY4553" fmla="*/ 2656513 h 4805312"/>
              <a:gd name="connsiteX4554" fmla="*/ 6211883 w 12191990"/>
              <a:gd name="connsiteY4554" fmla="*/ 2639154 h 4805312"/>
              <a:gd name="connsiteX4555" fmla="*/ 5837972 w 12191990"/>
              <a:gd name="connsiteY4555" fmla="*/ 2574990 h 4805312"/>
              <a:gd name="connsiteX4556" fmla="*/ 5837022 w 12191990"/>
              <a:gd name="connsiteY4556" fmla="*/ 2581292 h 4805312"/>
              <a:gd name="connsiteX4557" fmla="*/ 5835696 w 12191990"/>
              <a:gd name="connsiteY4557" fmla="*/ 2577211 h 4805312"/>
              <a:gd name="connsiteX4558" fmla="*/ 5822019 w 12191990"/>
              <a:gd name="connsiteY4558" fmla="*/ 2590669 h 4805312"/>
              <a:gd name="connsiteX4559" fmla="*/ 5819371 w 12191990"/>
              <a:gd name="connsiteY4559" fmla="*/ 2582507 h 4805312"/>
              <a:gd name="connsiteX4560" fmla="*/ 5807017 w 12191990"/>
              <a:gd name="connsiteY4560" fmla="*/ 2600046 h 4805312"/>
              <a:gd name="connsiteX4561" fmla="*/ 5805694 w 12191990"/>
              <a:gd name="connsiteY4561" fmla="*/ 2595963 h 4805312"/>
              <a:gd name="connsiteX4562" fmla="*/ 5808453 w 12191990"/>
              <a:gd name="connsiteY4562" fmla="*/ 2590559 h 4805312"/>
              <a:gd name="connsiteX4563" fmla="*/ 5807128 w 12191990"/>
              <a:gd name="connsiteY4563" fmla="*/ 2586478 h 4805312"/>
              <a:gd name="connsiteX4564" fmla="*/ 5804370 w 12191990"/>
              <a:gd name="connsiteY4564" fmla="*/ 2591882 h 4805312"/>
              <a:gd name="connsiteX4565" fmla="*/ 5801613 w 12191990"/>
              <a:gd name="connsiteY4565" fmla="*/ 2597288 h 4805312"/>
              <a:gd name="connsiteX4566" fmla="*/ 5800176 w 12191990"/>
              <a:gd name="connsiteY4566" fmla="*/ 2606774 h 4805312"/>
              <a:gd name="connsiteX4567" fmla="*/ 5808338 w 12191990"/>
              <a:gd name="connsiteY4567" fmla="*/ 2604126 h 4805312"/>
              <a:gd name="connsiteX4568" fmla="*/ 5805583 w 12191990"/>
              <a:gd name="connsiteY4568" fmla="*/ 2609532 h 4805312"/>
              <a:gd name="connsiteX4569" fmla="*/ 5800721 w 12191990"/>
              <a:gd name="connsiteY4569" fmla="*/ 2621048 h 4805312"/>
              <a:gd name="connsiteX4570" fmla="*/ 5796964 w 12191990"/>
              <a:gd name="connsiteY4570" fmla="*/ 2627316 h 4805312"/>
              <a:gd name="connsiteX4571" fmla="*/ 5800299 w 12191990"/>
              <a:gd name="connsiteY4571" fmla="*/ 2633276 h 4805312"/>
              <a:gd name="connsiteX4572" fmla="*/ 5801158 w 12191990"/>
              <a:gd name="connsiteY4572" fmla="*/ 2632394 h 4805312"/>
              <a:gd name="connsiteX4573" fmla="*/ 5808120 w 12191990"/>
              <a:gd name="connsiteY4573" fmla="*/ 2631263 h 4805312"/>
              <a:gd name="connsiteX4574" fmla="*/ 5803135 w 12191990"/>
              <a:gd name="connsiteY4574" fmla="*/ 2638342 h 4805312"/>
              <a:gd name="connsiteX4575" fmla="*/ 5806234 w 12191990"/>
              <a:gd name="connsiteY4575" fmla="*/ 2643876 h 4805312"/>
              <a:gd name="connsiteX4576" fmla="*/ 5816282 w 12191990"/>
              <a:gd name="connsiteY4576" fmla="*/ 2628616 h 4805312"/>
              <a:gd name="connsiteX4577" fmla="*/ 5842428 w 12191990"/>
              <a:gd name="connsiteY4577" fmla="*/ 2584050 h 4805312"/>
              <a:gd name="connsiteX4578" fmla="*/ 5843149 w 12191990"/>
              <a:gd name="connsiteY4578" fmla="*/ 2583048 h 4805312"/>
              <a:gd name="connsiteX4579" fmla="*/ 209762 w 12191990"/>
              <a:gd name="connsiteY4579" fmla="*/ 2573780 h 4805312"/>
              <a:gd name="connsiteX4580" fmla="*/ 210375 w 12191990"/>
              <a:gd name="connsiteY4580" fmla="*/ 2576558 h 4805312"/>
              <a:gd name="connsiteX4581" fmla="*/ 209943 w 12191990"/>
              <a:gd name="connsiteY4581" fmla="*/ 2576187 h 4805312"/>
              <a:gd name="connsiteX4582" fmla="*/ 209762 w 12191990"/>
              <a:gd name="connsiteY4582" fmla="*/ 2573780 h 4805312"/>
              <a:gd name="connsiteX4583" fmla="*/ 6194648 w 12191990"/>
              <a:gd name="connsiteY4583" fmla="*/ 2536559 h 4805312"/>
              <a:gd name="connsiteX4584" fmla="*/ 6189156 w 12191990"/>
              <a:gd name="connsiteY4584" fmla="*/ 2548289 h 4805312"/>
              <a:gd name="connsiteX4585" fmla="*/ 6196253 w 12191990"/>
              <a:gd name="connsiteY4585" fmla="*/ 2548288 h 4805312"/>
              <a:gd name="connsiteX4586" fmla="*/ 6205146 w 12191990"/>
              <a:gd name="connsiteY4586" fmla="*/ 2561622 h 4805312"/>
              <a:gd name="connsiteX4587" fmla="*/ 6205146 w 12191990"/>
              <a:gd name="connsiteY4587" fmla="*/ 2570510 h 4805312"/>
              <a:gd name="connsiteX4588" fmla="*/ 6200699 w 12191990"/>
              <a:gd name="connsiteY4588" fmla="*/ 2570510 h 4805312"/>
              <a:gd name="connsiteX4589" fmla="*/ 6205147 w 12191990"/>
              <a:gd name="connsiteY4589" fmla="*/ 2574955 h 4805312"/>
              <a:gd name="connsiteX4590" fmla="*/ 6209590 w 12191990"/>
              <a:gd name="connsiteY4590" fmla="*/ 2574955 h 4805312"/>
              <a:gd name="connsiteX4591" fmla="*/ 6218480 w 12191990"/>
              <a:gd name="connsiteY4591" fmla="*/ 2579400 h 4805312"/>
              <a:gd name="connsiteX4592" fmla="*/ 6222921 w 12191990"/>
              <a:gd name="connsiteY4592" fmla="*/ 2588288 h 4805312"/>
              <a:gd name="connsiteX4593" fmla="*/ 6222921 w 12191990"/>
              <a:gd name="connsiteY4593" fmla="*/ 2592733 h 4805312"/>
              <a:gd name="connsiteX4594" fmla="*/ 6227366 w 12191990"/>
              <a:gd name="connsiteY4594" fmla="*/ 2592733 h 4805312"/>
              <a:gd name="connsiteX4595" fmla="*/ 6230921 w 12191990"/>
              <a:gd name="connsiteY4595" fmla="*/ 2596286 h 4805312"/>
              <a:gd name="connsiteX4596" fmla="*/ 6232227 w 12191990"/>
              <a:gd name="connsiteY4596" fmla="*/ 2593274 h 4805312"/>
              <a:gd name="connsiteX4597" fmla="*/ 6231811 w 12191990"/>
              <a:gd name="connsiteY4597" fmla="*/ 2592733 h 4805312"/>
              <a:gd name="connsiteX4598" fmla="*/ 6231811 w 12191990"/>
              <a:gd name="connsiteY4598" fmla="*/ 2588289 h 4805312"/>
              <a:gd name="connsiteX4599" fmla="*/ 6227366 w 12191990"/>
              <a:gd name="connsiteY4599" fmla="*/ 2583844 h 4805312"/>
              <a:gd name="connsiteX4600" fmla="*/ 6218483 w 12191990"/>
              <a:gd name="connsiteY4600" fmla="*/ 2570510 h 4805312"/>
              <a:gd name="connsiteX4601" fmla="*/ 6214034 w 12191990"/>
              <a:gd name="connsiteY4601" fmla="*/ 2566066 h 4805312"/>
              <a:gd name="connsiteX4602" fmla="*/ 6205146 w 12191990"/>
              <a:gd name="connsiteY4602" fmla="*/ 2552733 h 4805312"/>
              <a:gd name="connsiteX4603" fmla="*/ 6196253 w 12191990"/>
              <a:gd name="connsiteY4603" fmla="*/ 2539400 h 4805312"/>
              <a:gd name="connsiteX4604" fmla="*/ 5965145 w 12191990"/>
              <a:gd name="connsiteY4604" fmla="*/ 2530009 h 4805312"/>
              <a:gd name="connsiteX4605" fmla="*/ 5962747 w 12191990"/>
              <a:gd name="connsiteY4605" fmla="*/ 2534311 h 4805312"/>
              <a:gd name="connsiteX4606" fmla="*/ 5958836 w 12191990"/>
              <a:gd name="connsiteY4606" fmla="*/ 2539719 h 4805312"/>
              <a:gd name="connsiteX4607" fmla="*/ 5962510 w 12191990"/>
              <a:gd name="connsiteY4607" fmla="*/ 2544677 h 4805312"/>
              <a:gd name="connsiteX4608" fmla="*/ 5982924 w 12191990"/>
              <a:gd name="connsiteY4608" fmla="*/ 2574955 h 4805312"/>
              <a:gd name="connsiteX4609" fmla="*/ 5991810 w 12191990"/>
              <a:gd name="connsiteY4609" fmla="*/ 2610510 h 4805312"/>
              <a:gd name="connsiteX4610" fmla="*/ 5987367 w 12191990"/>
              <a:gd name="connsiteY4610" fmla="*/ 2610510 h 4805312"/>
              <a:gd name="connsiteX4611" fmla="*/ 5987367 w 12191990"/>
              <a:gd name="connsiteY4611" fmla="*/ 2614957 h 4805312"/>
              <a:gd name="connsiteX4612" fmla="*/ 5996255 w 12191990"/>
              <a:gd name="connsiteY4612" fmla="*/ 2623844 h 4805312"/>
              <a:gd name="connsiteX4613" fmla="*/ 5996811 w 12191990"/>
              <a:gd name="connsiteY4613" fmla="*/ 2624398 h 4805312"/>
              <a:gd name="connsiteX4614" fmla="*/ 5999691 w 12191990"/>
              <a:gd name="connsiteY4614" fmla="*/ 2614450 h 4805312"/>
              <a:gd name="connsiteX4615" fmla="*/ 5991810 w 12191990"/>
              <a:gd name="connsiteY4615" fmla="*/ 2610510 h 4805312"/>
              <a:gd name="connsiteX4616" fmla="*/ 5965145 w 12191990"/>
              <a:gd name="connsiteY4616" fmla="*/ 2530509 h 4805312"/>
              <a:gd name="connsiteX4617" fmla="*/ 5969492 w 12191990"/>
              <a:gd name="connsiteY4617" fmla="*/ 2521522 h 4805312"/>
              <a:gd name="connsiteX4618" fmla="*/ 5969445 w 12191990"/>
              <a:gd name="connsiteY4618" fmla="*/ 2521621 h 4805312"/>
              <a:gd name="connsiteX4619" fmla="*/ 5969591 w 12191990"/>
              <a:gd name="connsiteY4619" fmla="*/ 2521621 h 4805312"/>
              <a:gd name="connsiteX4620" fmla="*/ 603856 w 12191990"/>
              <a:gd name="connsiteY4620" fmla="*/ 2475115 h 4805312"/>
              <a:gd name="connsiteX4621" fmla="*/ 663800 w 12191990"/>
              <a:gd name="connsiteY4621" fmla="*/ 2556763 h 4805312"/>
              <a:gd name="connsiteX4622" fmla="*/ 725203 w 12191990"/>
              <a:gd name="connsiteY4622" fmla="*/ 2631561 h 4805312"/>
              <a:gd name="connsiteX4623" fmla="*/ 802636 w 12191990"/>
              <a:gd name="connsiteY4623" fmla="*/ 2703102 h 4805312"/>
              <a:gd name="connsiteX4624" fmla="*/ 848751 w 12191990"/>
              <a:gd name="connsiteY4624" fmla="*/ 2743102 h 4805312"/>
              <a:gd name="connsiteX4625" fmla="*/ 853422 w 12191990"/>
              <a:gd name="connsiteY4625" fmla="*/ 2745907 h 4805312"/>
              <a:gd name="connsiteX4626" fmla="*/ 853638 w 12191990"/>
              <a:gd name="connsiteY4626" fmla="*/ 2747916 h 4805312"/>
              <a:gd name="connsiteX4627" fmla="*/ 879331 w 12191990"/>
              <a:gd name="connsiteY4627" fmla="*/ 2767551 h 4805312"/>
              <a:gd name="connsiteX4628" fmla="*/ 853326 w 12191990"/>
              <a:gd name="connsiteY4628" fmla="*/ 2751593 h 4805312"/>
              <a:gd name="connsiteX4629" fmla="*/ 849652 w 12191990"/>
              <a:gd name="connsiteY4629" fmla="*/ 2755134 h 4805312"/>
              <a:gd name="connsiteX4630" fmla="*/ 843587 w 12191990"/>
              <a:gd name="connsiteY4630" fmla="*/ 2754884 h 4805312"/>
              <a:gd name="connsiteX4631" fmla="*/ 819513 w 12191990"/>
              <a:gd name="connsiteY4631" fmla="*/ 2740364 h 4805312"/>
              <a:gd name="connsiteX4632" fmla="*/ 758949 w 12191990"/>
              <a:gd name="connsiteY4632" fmla="*/ 2687490 h 4805312"/>
              <a:gd name="connsiteX4633" fmla="*/ 734151 w 12191990"/>
              <a:gd name="connsiteY4633" fmla="*/ 2663326 h 4805312"/>
              <a:gd name="connsiteX4634" fmla="*/ 733445 w 12191990"/>
              <a:gd name="connsiteY4634" fmla="*/ 2662735 h 4805312"/>
              <a:gd name="connsiteX4635" fmla="*/ 731951 w 12191990"/>
              <a:gd name="connsiteY4635" fmla="*/ 2661183 h 4805312"/>
              <a:gd name="connsiteX4636" fmla="*/ 729912 w 12191990"/>
              <a:gd name="connsiteY4636" fmla="*/ 2659197 h 4805312"/>
              <a:gd name="connsiteX4637" fmla="*/ 729164 w 12191990"/>
              <a:gd name="connsiteY4637" fmla="*/ 2658285 h 4805312"/>
              <a:gd name="connsiteX4638" fmla="*/ 702756 w 12191990"/>
              <a:gd name="connsiteY4638" fmla="*/ 2630836 h 4805312"/>
              <a:gd name="connsiteX4639" fmla="*/ 702068 w 12191990"/>
              <a:gd name="connsiteY4639" fmla="*/ 2632793 h 4805312"/>
              <a:gd name="connsiteX4640" fmla="*/ 702722 w 12191990"/>
              <a:gd name="connsiteY4640" fmla="*/ 2637829 h 4805312"/>
              <a:gd name="connsiteX4641" fmla="*/ 702933 w 12191990"/>
              <a:gd name="connsiteY4641" fmla="*/ 2640204 h 4805312"/>
              <a:gd name="connsiteX4642" fmla="*/ 736868 w 12191990"/>
              <a:gd name="connsiteY4642" fmla="*/ 2680414 h 4805312"/>
              <a:gd name="connsiteX4643" fmla="*/ 824658 w 12191990"/>
              <a:gd name="connsiteY4643" fmla="*/ 2762512 h 4805312"/>
              <a:gd name="connsiteX4644" fmla="*/ 835186 w 12191990"/>
              <a:gd name="connsiteY4644" fmla="*/ 2771619 h 4805312"/>
              <a:gd name="connsiteX4645" fmla="*/ 843545 w 12191990"/>
              <a:gd name="connsiteY4645" fmla="*/ 2778121 h 4805312"/>
              <a:gd name="connsiteX4646" fmla="*/ 844576 w 12191990"/>
              <a:gd name="connsiteY4646" fmla="*/ 2779923 h 4805312"/>
              <a:gd name="connsiteX4647" fmla="*/ 954166 w 12191990"/>
              <a:gd name="connsiteY4647" fmla="*/ 2857232 h 4805312"/>
              <a:gd name="connsiteX4648" fmla="*/ 1082006 w 12191990"/>
              <a:gd name="connsiteY4648" fmla="*/ 2922958 h 4805312"/>
              <a:gd name="connsiteX4649" fmla="*/ 1149758 w 12191990"/>
              <a:gd name="connsiteY4649" fmla="*/ 2946850 h 4805312"/>
              <a:gd name="connsiteX4650" fmla="*/ 1223528 w 12191990"/>
              <a:gd name="connsiteY4650" fmla="*/ 2963398 h 4805312"/>
              <a:gd name="connsiteX4651" fmla="*/ 1303834 w 12191990"/>
              <a:gd name="connsiteY4651" fmla="*/ 2975150 h 4805312"/>
              <a:gd name="connsiteX4652" fmla="*/ 1344455 w 12191990"/>
              <a:gd name="connsiteY4652" fmla="*/ 2972008 h 4805312"/>
              <a:gd name="connsiteX4653" fmla="*/ 1374429 w 12191990"/>
              <a:gd name="connsiteY4653" fmla="*/ 2969670 h 4805312"/>
              <a:gd name="connsiteX4654" fmla="*/ 1537446 w 12191990"/>
              <a:gd name="connsiteY4654" fmla="*/ 2970929 h 4805312"/>
              <a:gd name="connsiteX4655" fmla="*/ 1547169 w 12191990"/>
              <a:gd name="connsiteY4655" fmla="*/ 2966600 h 4805312"/>
              <a:gd name="connsiteX4656" fmla="*/ 1534742 w 12191990"/>
              <a:gd name="connsiteY4656" fmla="*/ 2962330 h 4805312"/>
              <a:gd name="connsiteX4657" fmla="*/ 1287048 w 12191990"/>
              <a:gd name="connsiteY4657" fmla="*/ 2950081 h 4805312"/>
              <a:gd name="connsiteX4658" fmla="*/ 1277524 w 12191990"/>
              <a:gd name="connsiteY4658" fmla="*/ 2949260 h 4805312"/>
              <a:gd name="connsiteX4659" fmla="*/ 1272070 w 12191990"/>
              <a:gd name="connsiteY4659" fmla="*/ 2941163 h 4805312"/>
              <a:gd name="connsiteX4660" fmla="*/ 1280591 w 12191990"/>
              <a:gd name="connsiteY4660" fmla="*/ 2936484 h 4805312"/>
              <a:gd name="connsiteX4661" fmla="*/ 1329324 w 12191990"/>
              <a:gd name="connsiteY4661" fmla="*/ 2943669 h 4805312"/>
              <a:gd name="connsiteX4662" fmla="*/ 1347575 w 12191990"/>
              <a:gd name="connsiteY4662" fmla="*/ 2944911 h 4805312"/>
              <a:gd name="connsiteX4663" fmla="*/ 1269123 w 12191990"/>
              <a:gd name="connsiteY4663" fmla="*/ 2929870 h 4805312"/>
              <a:gd name="connsiteX4664" fmla="*/ 922045 w 12191990"/>
              <a:gd name="connsiteY4664" fmla="*/ 2769034 h 4805312"/>
              <a:gd name="connsiteX4665" fmla="*/ 899579 w 12191990"/>
              <a:gd name="connsiteY4665" fmla="*/ 2751486 h 4805312"/>
              <a:gd name="connsiteX4666" fmla="*/ 898136 w 12191990"/>
              <a:gd name="connsiteY4666" fmla="*/ 2750578 h 4805312"/>
              <a:gd name="connsiteX4667" fmla="*/ 882801 w 12191990"/>
              <a:gd name="connsiteY4667" fmla="*/ 2743200 h 4805312"/>
              <a:gd name="connsiteX4668" fmla="*/ 844470 w 12191990"/>
              <a:gd name="connsiteY4668" fmla="*/ 2711261 h 4805312"/>
              <a:gd name="connsiteX4669" fmla="*/ 781509 w 12191990"/>
              <a:gd name="connsiteY4669" fmla="*/ 2662819 h 4805312"/>
              <a:gd name="connsiteX4670" fmla="*/ 603856 w 12191990"/>
              <a:gd name="connsiteY4670" fmla="*/ 2475115 h 4805312"/>
              <a:gd name="connsiteX4671" fmla="*/ 5954890 w 12191990"/>
              <a:gd name="connsiteY4671" fmla="*/ 2457355 h 4805312"/>
              <a:gd name="connsiteX4672" fmla="*/ 5951960 w 12191990"/>
              <a:gd name="connsiteY4672" fmla="*/ 2462816 h 4805312"/>
              <a:gd name="connsiteX4673" fmla="*/ 5954719 w 12191990"/>
              <a:gd name="connsiteY4673" fmla="*/ 2457410 h 4805312"/>
              <a:gd name="connsiteX4674" fmla="*/ 6001683 w 12191990"/>
              <a:gd name="connsiteY4674" fmla="*/ 2449948 h 4805312"/>
              <a:gd name="connsiteX4675" fmla="*/ 5988473 w 12191990"/>
              <a:gd name="connsiteY4675" fmla="*/ 2478038 h 4805312"/>
              <a:gd name="connsiteX4676" fmla="*/ 5971929 w 12191990"/>
              <a:gd name="connsiteY4676" fmla="*/ 2510469 h 4805312"/>
              <a:gd name="connsiteX4677" fmla="*/ 5971364 w 12191990"/>
              <a:gd name="connsiteY4677" fmla="*/ 2517419 h 4805312"/>
              <a:gd name="connsiteX4678" fmla="*/ 5970674 w 12191990"/>
              <a:gd name="connsiteY4678" fmla="*/ 2518936 h 4805312"/>
              <a:gd name="connsiteX4679" fmla="*/ 5996813 w 12191990"/>
              <a:gd name="connsiteY4679" fmla="*/ 2548288 h 4805312"/>
              <a:gd name="connsiteX4680" fmla="*/ 6010140 w 12191990"/>
              <a:gd name="connsiteY4680" fmla="*/ 2578357 h 4805312"/>
              <a:gd name="connsiteX4681" fmla="*/ 6032372 w 12191990"/>
              <a:gd name="connsiteY4681" fmla="*/ 2501548 h 4805312"/>
              <a:gd name="connsiteX4682" fmla="*/ 6014033 w 12191990"/>
              <a:gd name="connsiteY4682" fmla="*/ 2472732 h 4805312"/>
              <a:gd name="connsiteX4683" fmla="*/ 6348334 w 12191990"/>
              <a:gd name="connsiteY4683" fmla="*/ 2421762 h 4805312"/>
              <a:gd name="connsiteX4684" fmla="*/ 6348762 w 12191990"/>
              <a:gd name="connsiteY4684" fmla="*/ 2421891 h 4805312"/>
              <a:gd name="connsiteX4685" fmla="*/ 6350527 w 12191990"/>
              <a:gd name="connsiteY4685" fmla="*/ 2425368 h 4805312"/>
              <a:gd name="connsiteX4686" fmla="*/ 5975956 w 12191990"/>
              <a:gd name="connsiteY4686" fmla="*/ 2402498 h 4805312"/>
              <a:gd name="connsiteX4687" fmla="*/ 5968141 w 12191990"/>
              <a:gd name="connsiteY4687" fmla="*/ 2418381 h 4805312"/>
              <a:gd name="connsiteX4688" fmla="*/ 5960408 w 12191990"/>
              <a:gd name="connsiteY4688" fmla="*/ 2432969 h 4805312"/>
              <a:gd name="connsiteX4689" fmla="*/ 5960346 w 12191990"/>
              <a:gd name="connsiteY4689" fmla="*/ 2433032 h 4805312"/>
              <a:gd name="connsiteX4690" fmla="*/ 5960346 w 12191990"/>
              <a:gd name="connsiteY4690" fmla="*/ 2433078 h 4805312"/>
              <a:gd name="connsiteX4691" fmla="*/ 5959656 w 12191990"/>
              <a:gd name="connsiteY4691" fmla="*/ 2434383 h 4805312"/>
              <a:gd name="connsiteX4692" fmla="*/ 5950861 w 12191990"/>
              <a:gd name="connsiteY4692" fmla="*/ 2431597 h 4805312"/>
              <a:gd name="connsiteX4693" fmla="*/ 5924607 w 12191990"/>
              <a:gd name="connsiteY4693" fmla="*/ 2489732 h 4805312"/>
              <a:gd name="connsiteX4694" fmla="*/ 5928688 w 12191990"/>
              <a:gd name="connsiteY4694" fmla="*/ 2488408 h 4805312"/>
              <a:gd name="connsiteX4695" fmla="*/ 5926146 w 12191990"/>
              <a:gd name="connsiteY4695" fmla="*/ 2493390 h 4805312"/>
              <a:gd name="connsiteX4696" fmla="*/ 5931676 w 12191990"/>
              <a:gd name="connsiteY4696" fmla="*/ 2502454 h 4805312"/>
              <a:gd name="connsiteX4697" fmla="*/ 5941674 w 12191990"/>
              <a:gd name="connsiteY4697" fmla="*/ 2516362 h 4805312"/>
              <a:gd name="connsiteX4698" fmla="*/ 5942036 w 12191990"/>
              <a:gd name="connsiteY4698" fmla="*/ 2515655 h 4805312"/>
              <a:gd name="connsiteX4699" fmla="*/ 5940709 w 12191990"/>
              <a:gd name="connsiteY4699" fmla="*/ 2511573 h 4805312"/>
              <a:gd name="connsiteX4700" fmla="*/ 5958692 w 12191990"/>
              <a:gd name="connsiteY4700" fmla="*/ 2469654 h 4805312"/>
              <a:gd name="connsiteX4701" fmla="*/ 5961450 w 12191990"/>
              <a:gd name="connsiteY4701" fmla="*/ 2464250 h 4805312"/>
              <a:gd name="connsiteX4702" fmla="*/ 5962884 w 12191990"/>
              <a:gd name="connsiteY4702" fmla="*/ 2454763 h 4805312"/>
              <a:gd name="connsiteX4703" fmla="*/ 5954890 w 12191990"/>
              <a:gd name="connsiteY4703" fmla="*/ 2457355 h 4805312"/>
              <a:gd name="connsiteX4704" fmla="*/ 5960745 w 12191990"/>
              <a:gd name="connsiteY4704" fmla="*/ 2446435 h 4805312"/>
              <a:gd name="connsiteX4705" fmla="*/ 5960346 w 12191990"/>
              <a:gd name="connsiteY4705" fmla="*/ 2433078 h 4805312"/>
              <a:gd name="connsiteX4706" fmla="*/ 5960408 w 12191990"/>
              <a:gd name="connsiteY4706" fmla="*/ 2432969 h 4805312"/>
              <a:gd name="connsiteX4707" fmla="*/ 5972148 w 12191990"/>
              <a:gd name="connsiteY4707" fmla="*/ 2420745 h 4805312"/>
              <a:gd name="connsiteX4708" fmla="*/ 5978059 w 12191990"/>
              <a:gd name="connsiteY4708" fmla="*/ 2406372 h 4805312"/>
              <a:gd name="connsiteX4709" fmla="*/ 5970676 w 12191990"/>
              <a:gd name="connsiteY4709" fmla="*/ 2392756 h 4805312"/>
              <a:gd name="connsiteX4710" fmla="*/ 5970163 w 12191990"/>
              <a:gd name="connsiteY4710" fmla="*/ 2393760 h 4805312"/>
              <a:gd name="connsiteX4711" fmla="*/ 5971487 w 12191990"/>
              <a:gd name="connsiteY4711" fmla="*/ 2397842 h 4805312"/>
              <a:gd name="connsiteX4712" fmla="*/ 5957698 w 12191990"/>
              <a:gd name="connsiteY4712" fmla="*/ 2424868 h 4805312"/>
              <a:gd name="connsiteX4713" fmla="*/ 5959022 w 12191990"/>
              <a:gd name="connsiteY4713" fmla="*/ 2428950 h 4805312"/>
              <a:gd name="connsiteX4714" fmla="*/ 5963105 w 12191990"/>
              <a:gd name="connsiteY4714" fmla="*/ 2427626 h 4805312"/>
              <a:gd name="connsiteX4715" fmla="*/ 5965863 w 12191990"/>
              <a:gd name="connsiteY4715" fmla="*/ 2422221 h 4805312"/>
              <a:gd name="connsiteX4716" fmla="*/ 5968619 w 12191990"/>
              <a:gd name="connsiteY4716" fmla="*/ 2416816 h 4805312"/>
              <a:gd name="connsiteX4717" fmla="*/ 5971375 w 12191990"/>
              <a:gd name="connsiteY4717" fmla="*/ 2411411 h 4805312"/>
              <a:gd name="connsiteX4718" fmla="*/ 5975938 w 12191990"/>
              <a:gd name="connsiteY4718" fmla="*/ 2402466 h 4805312"/>
              <a:gd name="connsiteX4719" fmla="*/ 6690677 w 12191990"/>
              <a:gd name="connsiteY4719" fmla="*/ 2377788 h 4805312"/>
              <a:gd name="connsiteX4720" fmla="*/ 6681101 w 12191990"/>
              <a:gd name="connsiteY4720" fmla="*/ 2403803 h 4805312"/>
              <a:gd name="connsiteX4721" fmla="*/ 6703951 w 12191990"/>
              <a:gd name="connsiteY4721" fmla="*/ 2436308 h 4805312"/>
              <a:gd name="connsiteX4722" fmla="*/ 6836353 w 12191990"/>
              <a:gd name="connsiteY4722" fmla="*/ 2578347 h 4805312"/>
              <a:gd name="connsiteX4723" fmla="*/ 6915562 w 12191990"/>
              <a:gd name="connsiteY4723" fmla="*/ 2658152 h 4805312"/>
              <a:gd name="connsiteX4724" fmla="*/ 6923756 w 12191990"/>
              <a:gd name="connsiteY4724" fmla="*/ 2663944 h 4805312"/>
              <a:gd name="connsiteX4725" fmla="*/ 6923878 w 12191990"/>
              <a:gd name="connsiteY4725" fmla="*/ 2667666 h 4805312"/>
              <a:gd name="connsiteX4726" fmla="*/ 6968376 w 12191990"/>
              <a:gd name="connsiteY4726" fmla="*/ 2707257 h 4805312"/>
              <a:gd name="connsiteX4727" fmla="*/ 6922800 w 12191990"/>
              <a:gd name="connsiteY4727" fmla="*/ 2674377 h 4805312"/>
              <a:gd name="connsiteX4728" fmla="*/ 6915565 w 12191990"/>
              <a:gd name="connsiteY4728" fmla="*/ 2680376 h 4805312"/>
              <a:gd name="connsiteX4729" fmla="*/ 6904460 w 12191990"/>
              <a:gd name="connsiteY4729" fmla="*/ 2679083 h 4805312"/>
              <a:gd name="connsiteX4730" fmla="*/ 6862234 w 12191990"/>
              <a:gd name="connsiteY4730" fmla="*/ 2649105 h 4805312"/>
              <a:gd name="connsiteX4731" fmla="*/ 6758254 w 12191990"/>
              <a:gd name="connsiteY4731" fmla="*/ 2543674 h 4805312"/>
              <a:gd name="connsiteX4732" fmla="*/ 6716025 w 12191990"/>
              <a:gd name="connsiteY4732" fmla="*/ 2495886 h 4805312"/>
              <a:gd name="connsiteX4733" fmla="*/ 6714810 w 12191990"/>
              <a:gd name="connsiteY4733" fmla="*/ 2494702 h 4805312"/>
              <a:gd name="connsiteX4734" fmla="*/ 6712281 w 12191990"/>
              <a:gd name="connsiteY4734" fmla="*/ 2491645 h 4805312"/>
              <a:gd name="connsiteX4735" fmla="*/ 6708806 w 12191990"/>
              <a:gd name="connsiteY4735" fmla="*/ 2487716 h 4805312"/>
              <a:gd name="connsiteX4736" fmla="*/ 6707556 w 12191990"/>
              <a:gd name="connsiteY4736" fmla="*/ 2485940 h 4805312"/>
              <a:gd name="connsiteX4737" fmla="*/ 6668314 w 12191990"/>
              <a:gd name="connsiteY4737" fmla="*/ 2438532 h 4805312"/>
              <a:gd name="connsiteX4738" fmla="*/ 6663555 w 12191990"/>
              <a:gd name="connsiteY4738" fmla="*/ 2451468 h 4805312"/>
              <a:gd name="connsiteX4739" fmla="*/ 6718672 w 12191990"/>
              <a:gd name="connsiteY4739" fmla="*/ 2527645 h 4805312"/>
              <a:gd name="connsiteX4740" fmla="*/ 6868645 w 12191990"/>
              <a:gd name="connsiteY4740" fmla="*/ 2690496 h 4805312"/>
              <a:gd name="connsiteX4741" fmla="*/ 6886730 w 12191990"/>
              <a:gd name="connsiteY4741" fmla="*/ 2708667 h 4805312"/>
              <a:gd name="connsiteX4742" fmla="*/ 6901191 w 12191990"/>
              <a:gd name="connsiteY4742" fmla="*/ 2721760 h 4805312"/>
              <a:gd name="connsiteX4743" fmla="*/ 6902838 w 12191990"/>
              <a:gd name="connsiteY4743" fmla="*/ 2725210 h 4805312"/>
              <a:gd name="connsiteX4744" fmla="*/ 7093516 w 12191990"/>
              <a:gd name="connsiteY4744" fmla="*/ 2882261 h 4805312"/>
              <a:gd name="connsiteX4745" fmla="*/ 7319302 w 12191990"/>
              <a:gd name="connsiteY4745" fmla="*/ 3020539 h 4805312"/>
              <a:gd name="connsiteX4746" fmla="*/ 7440465 w 12191990"/>
              <a:gd name="connsiteY4746" fmla="*/ 3073727 h 4805312"/>
              <a:gd name="connsiteX4747" fmla="*/ 7573696 w 12191990"/>
              <a:gd name="connsiteY4747" fmla="*/ 3114253 h 4805312"/>
              <a:gd name="connsiteX4748" fmla="*/ 7719585 w 12191990"/>
              <a:gd name="connsiteY4748" fmla="*/ 3146867 h 4805312"/>
              <a:gd name="connsiteX4749" fmla="*/ 7794629 w 12191990"/>
              <a:gd name="connsiteY4749" fmla="*/ 3146674 h 4805312"/>
              <a:gd name="connsiteX4750" fmla="*/ 7850003 w 12191990"/>
              <a:gd name="connsiteY4750" fmla="*/ 3146498 h 4805312"/>
              <a:gd name="connsiteX4751" fmla="*/ 8149258 w 12191990"/>
              <a:gd name="connsiteY4751" fmla="*/ 3171195 h 4805312"/>
              <a:gd name="connsiteX4752" fmla="*/ 8167710 w 12191990"/>
              <a:gd name="connsiteY4752" fmla="*/ 3164579 h 4805312"/>
              <a:gd name="connsiteX4753" fmla="*/ 8145472 w 12191990"/>
              <a:gd name="connsiteY4753" fmla="*/ 3155030 h 4805312"/>
              <a:gd name="connsiteX4754" fmla="*/ 7692195 w 12191990"/>
              <a:gd name="connsiteY4754" fmla="*/ 3098517 h 4805312"/>
              <a:gd name="connsiteX4755" fmla="*/ 7674812 w 12191990"/>
              <a:gd name="connsiteY4755" fmla="*/ 3095701 h 4805312"/>
              <a:gd name="connsiteX4756" fmla="*/ 7665908 w 12191990"/>
              <a:gd name="connsiteY4756" fmla="*/ 3080079 h 4805312"/>
              <a:gd name="connsiteX4757" fmla="*/ 7682204 w 12191990"/>
              <a:gd name="connsiteY4757" fmla="*/ 3072656 h 4805312"/>
              <a:gd name="connsiteX4758" fmla="*/ 7770728 w 12191990"/>
              <a:gd name="connsiteY4758" fmla="*/ 3092545 h 4805312"/>
              <a:gd name="connsiteX4759" fmla="*/ 7804080 w 12191990"/>
              <a:gd name="connsiteY4759" fmla="*/ 3097332 h 4805312"/>
              <a:gd name="connsiteX4760" fmla="*/ 7662043 w 12191990"/>
              <a:gd name="connsiteY4760" fmla="*/ 3058930 h 4805312"/>
              <a:gd name="connsiteX4761" fmla="*/ 7046627 w 12191990"/>
              <a:gd name="connsiteY4761" fmla="*/ 2715847 h 4805312"/>
              <a:gd name="connsiteX4762" fmla="*/ 7007772 w 12191990"/>
              <a:gd name="connsiteY4762" fmla="*/ 2680532 h 4805312"/>
              <a:gd name="connsiteX4763" fmla="*/ 7005246 w 12191990"/>
              <a:gd name="connsiteY4763" fmla="*/ 2678666 h 4805312"/>
              <a:gd name="connsiteX4764" fmla="*/ 6978093 w 12191990"/>
              <a:gd name="connsiteY4764" fmla="*/ 2663006 h 4805312"/>
              <a:gd name="connsiteX4765" fmla="*/ 6912073 w 12191990"/>
              <a:gd name="connsiteY4765" fmla="*/ 2599079 h 4805312"/>
              <a:gd name="connsiteX4766" fmla="*/ 6803080 w 12191990"/>
              <a:gd name="connsiteY4766" fmla="*/ 2501456 h 4805312"/>
              <a:gd name="connsiteX4767" fmla="*/ 6044265 w 12191990"/>
              <a:gd name="connsiteY4767" fmla="*/ 2365446 h 4805312"/>
              <a:gd name="connsiteX4768" fmla="*/ 6036680 w 12191990"/>
              <a:gd name="connsiteY4768" fmla="*/ 2390229 h 4805312"/>
              <a:gd name="connsiteX4769" fmla="*/ 6028515 w 12191990"/>
              <a:gd name="connsiteY4769" fmla="*/ 2392877 h 4805312"/>
              <a:gd name="connsiteX4770" fmla="*/ 6015916 w 12191990"/>
              <a:gd name="connsiteY4770" fmla="*/ 2419672 h 4805312"/>
              <a:gd name="connsiteX4771" fmla="*/ 6049591 w 12191990"/>
              <a:gd name="connsiteY4771" fmla="*/ 2472732 h 4805312"/>
              <a:gd name="connsiteX4772" fmla="*/ 6052913 w 12191990"/>
              <a:gd name="connsiteY4772" fmla="*/ 2479380 h 4805312"/>
              <a:gd name="connsiteX4773" fmla="*/ 6057184 w 12191990"/>
              <a:gd name="connsiteY4773" fmla="*/ 2459136 h 4805312"/>
              <a:gd name="connsiteX4774" fmla="*/ 6031810 w 12191990"/>
              <a:gd name="connsiteY4774" fmla="*/ 2410510 h 4805312"/>
              <a:gd name="connsiteX4775" fmla="*/ 6040700 w 12191990"/>
              <a:gd name="connsiteY4775" fmla="*/ 2423843 h 4805312"/>
              <a:gd name="connsiteX4776" fmla="*/ 6059297 w 12191990"/>
              <a:gd name="connsiteY4776" fmla="*/ 2449112 h 4805312"/>
              <a:gd name="connsiteX4777" fmla="*/ 6062798 w 12191990"/>
              <a:gd name="connsiteY4777" fmla="*/ 2432506 h 4805312"/>
              <a:gd name="connsiteX4778" fmla="*/ 6066883 w 12191990"/>
              <a:gd name="connsiteY4778" fmla="*/ 2407138 h 4805312"/>
              <a:gd name="connsiteX4779" fmla="*/ 6062365 w 12191990"/>
              <a:gd name="connsiteY4779" fmla="*/ 2399399 h 4805312"/>
              <a:gd name="connsiteX4780" fmla="*/ 6058479 w 12191990"/>
              <a:gd name="connsiteY4780" fmla="*/ 2392732 h 4805312"/>
              <a:gd name="connsiteX4781" fmla="*/ 6057064 w 12191990"/>
              <a:gd name="connsiteY4781" fmla="*/ 2389898 h 4805312"/>
              <a:gd name="connsiteX4782" fmla="*/ 6056336 w 12191990"/>
              <a:gd name="connsiteY4782" fmla="*/ 2388763 h 4805312"/>
              <a:gd name="connsiteX4783" fmla="*/ 5955595 w 12191990"/>
              <a:gd name="connsiteY4783" fmla="*/ 2363847 h 4805312"/>
              <a:gd name="connsiteX4784" fmla="*/ 5943024 w 12191990"/>
              <a:gd name="connsiteY4784" fmla="*/ 2393541 h 4805312"/>
              <a:gd name="connsiteX4785" fmla="*/ 5920346 w 12191990"/>
              <a:gd name="connsiteY4785" fmla="*/ 2429654 h 4805312"/>
              <a:gd name="connsiteX4786" fmla="*/ 5900297 w 12191990"/>
              <a:gd name="connsiteY4786" fmla="*/ 2470416 h 4805312"/>
              <a:gd name="connsiteX4787" fmla="*/ 5899013 w 12191990"/>
              <a:gd name="connsiteY4787" fmla="*/ 2466457 h 4805312"/>
              <a:gd name="connsiteX4788" fmla="*/ 5896535 w 12191990"/>
              <a:gd name="connsiteY4788" fmla="*/ 2471319 h 4805312"/>
              <a:gd name="connsiteX4789" fmla="*/ 5898823 w 12191990"/>
              <a:gd name="connsiteY4789" fmla="*/ 2473417 h 4805312"/>
              <a:gd name="connsiteX4790" fmla="*/ 5900297 w 12191990"/>
              <a:gd name="connsiteY4790" fmla="*/ 2470416 h 4805312"/>
              <a:gd name="connsiteX4791" fmla="*/ 5900336 w 12191990"/>
              <a:gd name="connsiteY4791" fmla="*/ 2470538 h 4805312"/>
              <a:gd name="connsiteX4792" fmla="*/ 5898854 w 12191990"/>
              <a:gd name="connsiteY4792" fmla="*/ 2473446 h 4805312"/>
              <a:gd name="connsiteX4793" fmla="*/ 5902924 w 12191990"/>
              <a:gd name="connsiteY4793" fmla="*/ 2477176 h 4805312"/>
              <a:gd name="connsiteX4794" fmla="*/ 5907369 w 12191990"/>
              <a:gd name="connsiteY4794" fmla="*/ 2481620 h 4805312"/>
              <a:gd name="connsiteX4795" fmla="*/ 5908382 w 12191990"/>
              <a:gd name="connsiteY4795" fmla="*/ 2482634 h 4805312"/>
              <a:gd name="connsiteX4796" fmla="*/ 5938091 w 12191990"/>
              <a:gd name="connsiteY4796" fmla="*/ 2437430 h 4805312"/>
              <a:gd name="connsiteX4797" fmla="*/ 5966714 w 12191990"/>
              <a:gd name="connsiteY4797" fmla="*/ 2385454 h 4805312"/>
              <a:gd name="connsiteX4798" fmla="*/ 5964032 w 12191990"/>
              <a:gd name="connsiteY4798" fmla="*/ 2380509 h 4805312"/>
              <a:gd name="connsiteX4799" fmla="*/ 10958889 w 12191990"/>
              <a:gd name="connsiteY4799" fmla="*/ 2353648 h 4805312"/>
              <a:gd name="connsiteX4800" fmla="*/ 10975130 w 12191990"/>
              <a:gd name="connsiteY4800" fmla="*/ 2396461 h 4805312"/>
              <a:gd name="connsiteX4801" fmla="*/ 11375239 w 12191990"/>
              <a:gd name="connsiteY4801" fmla="*/ 2626765 h 4805312"/>
              <a:gd name="connsiteX4802" fmla="*/ 11730686 w 12191990"/>
              <a:gd name="connsiteY4802" fmla="*/ 2742656 h 4805312"/>
              <a:gd name="connsiteX4803" fmla="*/ 11760488 w 12191990"/>
              <a:gd name="connsiteY4803" fmla="*/ 2747772 h 4805312"/>
              <a:gd name="connsiteX4804" fmla="*/ 11759718 w 12191990"/>
              <a:gd name="connsiteY4804" fmla="*/ 2741610 h 4805312"/>
              <a:gd name="connsiteX4805" fmla="*/ 11759329 w 12191990"/>
              <a:gd name="connsiteY4805" fmla="*/ 2737725 h 4805312"/>
              <a:gd name="connsiteX4806" fmla="*/ 11757384 w 12191990"/>
              <a:gd name="connsiteY4806" fmla="*/ 2727232 h 4805312"/>
              <a:gd name="connsiteX4807" fmla="*/ 11756216 w 12191990"/>
              <a:gd name="connsiteY4807" fmla="*/ 2722180 h 4805312"/>
              <a:gd name="connsiteX4808" fmla="*/ 11756605 w 12191990"/>
              <a:gd name="connsiteY4808" fmla="*/ 2715573 h 4805312"/>
              <a:gd name="connsiteX4809" fmla="*/ 11759329 w 12191990"/>
              <a:gd name="connsiteY4809" fmla="*/ 2708968 h 4805312"/>
              <a:gd name="connsiteX4810" fmla="*/ 11760085 w 12191990"/>
              <a:gd name="connsiteY4810" fmla="*/ 2707561 h 4805312"/>
              <a:gd name="connsiteX4811" fmla="*/ 11725149 w 12191990"/>
              <a:gd name="connsiteY4811" fmla="*/ 2700581 h 4805312"/>
              <a:gd name="connsiteX4812" fmla="*/ 11264507 w 12191990"/>
              <a:gd name="connsiteY4812" fmla="*/ 2544092 h 4805312"/>
              <a:gd name="connsiteX4813" fmla="*/ 11237932 w 12191990"/>
              <a:gd name="connsiteY4813" fmla="*/ 2513089 h 4805312"/>
              <a:gd name="connsiteX4814" fmla="*/ 11227597 w 12191990"/>
              <a:gd name="connsiteY4814" fmla="*/ 2501279 h 4805312"/>
              <a:gd name="connsiteX4815" fmla="*/ 10967747 w 12191990"/>
              <a:gd name="connsiteY4815" fmla="*/ 2355124 h 4805312"/>
              <a:gd name="connsiteX4816" fmla="*/ 10958889 w 12191990"/>
              <a:gd name="connsiteY4816" fmla="*/ 2353648 h 4805312"/>
              <a:gd name="connsiteX4817" fmla="*/ 186951 w 12191990"/>
              <a:gd name="connsiteY4817" fmla="*/ 2324193 h 4805312"/>
              <a:gd name="connsiteX4818" fmla="*/ 186419 w 12191990"/>
              <a:gd name="connsiteY4818" fmla="*/ 2326295 h 4805312"/>
              <a:gd name="connsiteX4819" fmla="*/ 188124 w 12191990"/>
              <a:gd name="connsiteY4819" fmla="*/ 2327510 h 4805312"/>
              <a:gd name="connsiteX4820" fmla="*/ 10699955 w 12191990"/>
              <a:gd name="connsiteY4820" fmla="*/ 2320051 h 4805312"/>
              <a:gd name="connsiteX4821" fmla="*/ 10664683 w 12191990"/>
              <a:gd name="connsiteY4821" fmla="*/ 2391428 h 4805312"/>
              <a:gd name="connsiteX4822" fmla="*/ 10661851 w 12191990"/>
              <a:gd name="connsiteY4822" fmla="*/ 2396496 h 4805312"/>
              <a:gd name="connsiteX4823" fmla="*/ 10657938 w 12191990"/>
              <a:gd name="connsiteY4823" fmla="*/ 2440391 h 4805312"/>
              <a:gd name="connsiteX4824" fmla="*/ 10662339 w 12191990"/>
              <a:gd name="connsiteY4824" fmla="*/ 2454227 h 4805312"/>
              <a:gd name="connsiteX4825" fmla="*/ 10722787 w 12191990"/>
              <a:gd name="connsiteY4825" fmla="*/ 2339139 h 4805312"/>
              <a:gd name="connsiteX4826" fmla="*/ 11292201 w 12191990"/>
              <a:gd name="connsiteY4826" fmla="*/ 2282146 h 4805312"/>
              <a:gd name="connsiteX4827" fmla="*/ 11278310 w 12191990"/>
              <a:gd name="connsiteY4827" fmla="*/ 2283465 h 4805312"/>
              <a:gd name="connsiteX4828" fmla="*/ 11340427 w 12191990"/>
              <a:gd name="connsiteY4828" fmla="*/ 2320462 h 4805312"/>
              <a:gd name="connsiteX4829" fmla="*/ 11347047 w 12191990"/>
              <a:gd name="connsiteY4829" fmla="*/ 2325872 h 4805312"/>
              <a:gd name="connsiteX4830" fmla="*/ 11391480 w 12191990"/>
              <a:gd name="connsiteY4830" fmla="*/ 2343313 h 4805312"/>
              <a:gd name="connsiteX4831" fmla="*/ 11490222 w 12191990"/>
              <a:gd name="connsiteY4831" fmla="*/ 2374168 h 4805312"/>
              <a:gd name="connsiteX4832" fmla="*/ 11378805 w 12191990"/>
              <a:gd name="connsiteY4832" fmla="*/ 2324984 h 4805312"/>
              <a:gd name="connsiteX4833" fmla="*/ 11301488 w 12191990"/>
              <a:gd name="connsiteY4833" fmla="*/ 2287218 h 4805312"/>
              <a:gd name="connsiteX4834" fmla="*/ 11292201 w 12191990"/>
              <a:gd name="connsiteY4834" fmla="*/ 2282146 h 4805312"/>
              <a:gd name="connsiteX4835" fmla="*/ 5997989 w 12191990"/>
              <a:gd name="connsiteY4835" fmla="*/ 2276061 h 4805312"/>
              <a:gd name="connsiteX4836" fmla="*/ 5995821 w 12191990"/>
              <a:gd name="connsiteY4836" fmla="*/ 2283386 h 4805312"/>
              <a:gd name="connsiteX4837" fmla="*/ 5976228 w 12191990"/>
              <a:gd name="connsiteY4837" fmla="*/ 2315109 h 4805312"/>
              <a:gd name="connsiteX4838" fmla="*/ 5965684 w 12191990"/>
              <a:gd name="connsiteY4838" fmla="*/ 2340020 h 4805312"/>
              <a:gd name="connsiteX4839" fmla="*/ 5971534 w 12191990"/>
              <a:gd name="connsiteY4839" fmla="*/ 2346828 h 4805312"/>
              <a:gd name="connsiteX4840" fmla="*/ 5974034 w 12191990"/>
              <a:gd name="connsiteY4840" fmla="*/ 2334952 h 4805312"/>
              <a:gd name="connsiteX4841" fmla="*/ 5987367 w 12191990"/>
              <a:gd name="connsiteY4841" fmla="*/ 2357175 h 4805312"/>
              <a:gd name="connsiteX4842" fmla="*/ 5980145 w 12191990"/>
              <a:gd name="connsiteY4842" fmla="*/ 2358841 h 4805312"/>
              <a:gd name="connsiteX4843" fmla="*/ 5981169 w 12191990"/>
              <a:gd name="connsiteY4843" fmla="*/ 2363127 h 4805312"/>
              <a:gd name="connsiteX4844" fmla="*/ 5982627 w 12191990"/>
              <a:gd name="connsiteY4844" fmla="*/ 2362653 h 4805312"/>
              <a:gd name="connsiteX4845" fmla="*/ 5986708 w 12191990"/>
              <a:gd name="connsiteY4845" fmla="*/ 2361329 h 4805312"/>
              <a:gd name="connsiteX4846" fmla="*/ 5982638 w 12191990"/>
              <a:gd name="connsiteY4846" fmla="*/ 2369308 h 4805312"/>
              <a:gd name="connsiteX4847" fmla="*/ 5982924 w 12191990"/>
              <a:gd name="connsiteY4847" fmla="*/ 2370509 h 4805312"/>
              <a:gd name="connsiteX4848" fmla="*/ 5992689 w 12191990"/>
              <a:gd name="connsiteY4848" fmla="*/ 2382208 h 4805312"/>
              <a:gd name="connsiteX4849" fmla="*/ 5993326 w 12191990"/>
              <a:gd name="connsiteY4849" fmla="*/ 2381736 h 4805312"/>
              <a:gd name="connsiteX4850" fmla="*/ 5992935 w 12191990"/>
              <a:gd name="connsiteY4850" fmla="*/ 2382505 h 4805312"/>
              <a:gd name="connsiteX4851" fmla="*/ 5998340 w 12191990"/>
              <a:gd name="connsiteY4851" fmla="*/ 2388981 h 4805312"/>
              <a:gd name="connsiteX4852" fmla="*/ 5998410 w 12191990"/>
              <a:gd name="connsiteY4852" fmla="*/ 2389109 h 4805312"/>
              <a:gd name="connsiteX4853" fmla="*/ 6000055 w 12191990"/>
              <a:gd name="connsiteY4853" fmla="*/ 2388575 h 4805312"/>
              <a:gd name="connsiteX4854" fmla="*/ 5999162 w 12191990"/>
              <a:gd name="connsiteY4854" fmla="*/ 2390445 h 4805312"/>
              <a:gd name="connsiteX4855" fmla="*/ 6000692 w 12191990"/>
              <a:gd name="connsiteY4855" fmla="*/ 2393168 h 4805312"/>
              <a:gd name="connsiteX4856" fmla="*/ 6028854 w 12191990"/>
              <a:gd name="connsiteY4856" fmla="*/ 2335673 h 4805312"/>
              <a:gd name="connsiteX4857" fmla="*/ 6005544 w 12191990"/>
              <a:gd name="connsiteY4857" fmla="*/ 2290651 h 4805312"/>
              <a:gd name="connsiteX4858" fmla="*/ 6005145 w 12191990"/>
              <a:gd name="connsiteY4858" fmla="*/ 2290512 h 4805312"/>
              <a:gd name="connsiteX4859" fmla="*/ 5999096 w 12191990"/>
              <a:gd name="connsiteY4859" fmla="*/ 2278195 h 4805312"/>
              <a:gd name="connsiteX4860" fmla="*/ 5509137 w 12191990"/>
              <a:gd name="connsiteY4860" fmla="*/ 2273279 h 4805312"/>
              <a:gd name="connsiteX4861" fmla="*/ 5491098 w 12191990"/>
              <a:gd name="connsiteY4861" fmla="*/ 2308040 h 4805312"/>
              <a:gd name="connsiteX4862" fmla="*/ 5459790 w 12191990"/>
              <a:gd name="connsiteY4862" fmla="*/ 2361053 h 4805312"/>
              <a:gd name="connsiteX4863" fmla="*/ 5459065 w 12191990"/>
              <a:gd name="connsiteY4863" fmla="*/ 2362522 h 4805312"/>
              <a:gd name="connsiteX4864" fmla="*/ 5457013 w 12191990"/>
              <a:gd name="connsiteY4864" fmla="*/ 2365757 h 4805312"/>
              <a:gd name="connsiteX4865" fmla="*/ 5454441 w 12191990"/>
              <a:gd name="connsiteY4865" fmla="*/ 2370116 h 4805312"/>
              <a:gd name="connsiteX4866" fmla="*/ 5453178 w 12191990"/>
              <a:gd name="connsiteY4866" fmla="*/ 2371794 h 4805312"/>
              <a:gd name="connsiteX4867" fmla="*/ 5416871 w 12191990"/>
              <a:gd name="connsiteY4867" fmla="*/ 2428974 h 4805312"/>
              <a:gd name="connsiteX4868" fmla="*/ 5420544 w 12191990"/>
              <a:gd name="connsiteY4868" fmla="*/ 2429338 h 4805312"/>
              <a:gd name="connsiteX4869" fmla="*/ 5428970 w 12191990"/>
              <a:gd name="connsiteY4869" fmla="*/ 2426086 h 4805312"/>
              <a:gd name="connsiteX4870" fmla="*/ 5432983 w 12191990"/>
              <a:gd name="connsiteY4870" fmla="*/ 2424722 h 4805312"/>
              <a:gd name="connsiteX4871" fmla="*/ 5488169 w 12191990"/>
              <a:gd name="connsiteY4871" fmla="*/ 2349165 h 4805312"/>
              <a:gd name="connsiteX4872" fmla="*/ 5515713 w 12191990"/>
              <a:gd name="connsiteY4872" fmla="*/ 2300255 h 4805312"/>
              <a:gd name="connsiteX4873" fmla="*/ 170681 w 12191990"/>
              <a:gd name="connsiteY4873" fmla="*/ 2269697 h 4805312"/>
              <a:gd name="connsiteX4874" fmla="*/ 171544 w 12191990"/>
              <a:gd name="connsiteY4874" fmla="*/ 2272968 h 4805312"/>
              <a:gd name="connsiteX4875" fmla="*/ 175389 w 12191990"/>
              <a:gd name="connsiteY4875" fmla="*/ 2286972 h 4805312"/>
              <a:gd name="connsiteX4876" fmla="*/ 176969 w 12191990"/>
              <a:gd name="connsiteY4876" fmla="*/ 2291178 h 4805312"/>
              <a:gd name="connsiteX4877" fmla="*/ 6553457 w 12191990"/>
              <a:gd name="connsiteY4877" fmla="*/ 2202212 h 4805312"/>
              <a:gd name="connsiteX4878" fmla="*/ 6551069 w 12191990"/>
              <a:gd name="connsiteY4878" fmla="*/ 2209908 h 4805312"/>
              <a:gd name="connsiteX4879" fmla="*/ 6601441 w 12191990"/>
              <a:gd name="connsiteY4879" fmla="*/ 2290494 h 4805312"/>
              <a:gd name="connsiteX4880" fmla="*/ 6665329 w 12191990"/>
              <a:gd name="connsiteY4880" fmla="*/ 2381365 h 4805312"/>
              <a:gd name="connsiteX4881" fmla="*/ 6666675 w 12191990"/>
              <a:gd name="connsiteY4881" fmla="*/ 2380928 h 4805312"/>
              <a:gd name="connsiteX4882" fmla="*/ 6669761 w 12191990"/>
              <a:gd name="connsiteY4882" fmla="*/ 2359227 h 4805312"/>
              <a:gd name="connsiteX4883" fmla="*/ 6670718 w 12191990"/>
              <a:gd name="connsiteY4883" fmla="*/ 2355831 h 4805312"/>
              <a:gd name="connsiteX4884" fmla="*/ 6643508 w 12191990"/>
              <a:gd name="connsiteY4884" fmla="*/ 2325893 h 4805312"/>
              <a:gd name="connsiteX4885" fmla="*/ 170043 w 12191990"/>
              <a:gd name="connsiteY4885" fmla="*/ 2189950 h 4805312"/>
              <a:gd name="connsiteX4886" fmla="*/ 250248 w 12191990"/>
              <a:gd name="connsiteY4886" fmla="*/ 2475635 h 4805312"/>
              <a:gd name="connsiteX4887" fmla="*/ 249188 w 12191990"/>
              <a:gd name="connsiteY4887" fmla="*/ 2475968 h 4805312"/>
              <a:gd name="connsiteX4888" fmla="*/ 262296 w 12191990"/>
              <a:gd name="connsiteY4888" fmla="*/ 2499681 h 4805312"/>
              <a:gd name="connsiteX4889" fmla="*/ 293442 w 12191990"/>
              <a:gd name="connsiteY4889" fmla="*/ 2560265 h 4805312"/>
              <a:gd name="connsiteX4890" fmla="*/ 298615 w 12191990"/>
              <a:gd name="connsiteY4890" fmla="*/ 2564717 h 4805312"/>
              <a:gd name="connsiteX4891" fmla="*/ 296208 w 12191990"/>
              <a:gd name="connsiteY4891" fmla="*/ 2564898 h 4805312"/>
              <a:gd name="connsiteX4892" fmla="*/ 315211 w 12191990"/>
              <a:gd name="connsiteY4892" fmla="*/ 2592514 h 4805312"/>
              <a:gd name="connsiteX4893" fmla="*/ 321282 w 12191990"/>
              <a:gd name="connsiteY4893" fmla="*/ 2608998 h 4805312"/>
              <a:gd name="connsiteX4894" fmla="*/ 325916 w 12191990"/>
              <a:gd name="connsiteY4894" fmla="*/ 2606232 h 4805312"/>
              <a:gd name="connsiteX4895" fmla="*/ 334034 w 12191990"/>
              <a:gd name="connsiteY4895" fmla="*/ 2617724 h 4805312"/>
              <a:gd name="connsiteX4896" fmla="*/ 332166 w 12191990"/>
              <a:gd name="connsiteY4896" fmla="*/ 2625122 h 4805312"/>
              <a:gd name="connsiteX4897" fmla="*/ 372398 w 12191990"/>
              <a:gd name="connsiteY4897" fmla="*/ 2677769 h 4805312"/>
              <a:gd name="connsiteX4898" fmla="*/ 375164 w 12191990"/>
              <a:gd name="connsiteY4898" fmla="*/ 2682400 h 4805312"/>
              <a:gd name="connsiteX4899" fmla="*/ 377752 w 12191990"/>
              <a:gd name="connsiteY4899" fmla="*/ 2684627 h 4805312"/>
              <a:gd name="connsiteX4900" fmla="*/ 377572 w 12191990"/>
              <a:gd name="connsiteY4900" fmla="*/ 2682220 h 4805312"/>
              <a:gd name="connsiteX4901" fmla="*/ 377392 w 12191990"/>
              <a:gd name="connsiteY4901" fmla="*/ 2679814 h 4805312"/>
              <a:gd name="connsiteX4902" fmla="*/ 420390 w 12191990"/>
              <a:gd name="connsiteY4902" fmla="*/ 2737093 h 4805312"/>
              <a:gd name="connsiteX4903" fmla="*/ 418523 w 12191990"/>
              <a:gd name="connsiteY4903" fmla="*/ 2744492 h 4805312"/>
              <a:gd name="connsiteX4904" fmla="*/ 492554 w 12191990"/>
              <a:gd name="connsiteY4904" fmla="*/ 2828486 h 4805312"/>
              <a:gd name="connsiteX4905" fmla="*/ 573625 w 12191990"/>
              <a:gd name="connsiteY4905" fmla="*/ 2909535 h 4805312"/>
              <a:gd name="connsiteX4906" fmla="*/ 549990 w 12191990"/>
              <a:gd name="connsiteY4906" fmla="*/ 2884686 h 4805312"/>
              <a:gd name="connsiteX4907" fmla="*/ 547044 w 12191990"/>
              <a:gd name="connsiteY4907" fmla="*/ 2877646 h 4805312"/>
              <a:gd name="connsiteX4908" fmla="*/ 494421 w 12191990"/>
              <a:gd name="connsiteY4908" fmla="*/ 2821088 h 4805312"/>
              <a:gd name="connsiteX4909" fmla="*/ 433499 w 12191990"/>
              <a:gd name="connsiteY4909" fmla="*/ 2750631 h 4805312"/>
              <a:gd name="connsiteX4910" fmla="*/ 430374 w 12191990"/>
              <a:gd name="connsiteY4910" fmla="*/ 2741186 h 4805312"/>
              <a:gd name="connsiteX4911" fmla="*/ 398440 w 12191990"/>
              <a:gd name="connsiteY4911" fmla="*/ 2702438 h 4805312"/>
              <a:gd name="connsiteX4912" fmla="*/ 398081 w 12191990"/>
              <a:gd name="connsiteY4912" fmla="*/ 2697626 h 4805312"/>
              <a:gd name="connsiteX4913" fmla="*/ 393269 w 12191990"/>
              <a:gd name="connsiteY4913" fmla="*/ 2697986 h 4805312"/>
              <a:gd name="connsiteX4914" fmla="*/ 360256 w 12191990"/>
              <a:gd name="connsiteY4914" fmla="*/ 2644801 h 4805312"/>
              <a:gd name="connsiteX4915" fmla="*/ 365606 w 12191990"/>
              <a:gd name="connsiteY4915" fmla="*/ 2651659 h 4805312"/>
              <a:gd name="connsiteX4916" fmla="*/ 381484 w 12191990"/>
              <a:gd name="connsiteY4916" fmla="*/ 2669829 h 4805312"/>
              <a:gd name="connsiteX4917" fmla="*/ 410652 w 12191990"/>
              <a:gd name="connsiteY4917" fmla="*/ 2703944 h 4805312"/>
              <a:gd name="connsiteX4918" fmla="*/ 413419 w 12191990"/>
              <a:gd name="connsiteY4918" fmla="*/ 2708577 h 4805312"/>
              <a:gd name="connsiteX4919" fmla="*/ 413778 w 12191990"/>
              <a:gd name="connsiteY4919" fmla="*/ 2713390 h 4805312"/>
              <a:gd name="connsiteX4920" fmla="*/ 426708 w 12191990"/>
              <a:gd name="connsiteY4920" fmla="*/ 2724522 h 4805312"/>
              <a:gd name="connsiteX4921" fmla="*/ 439999 w 12191990"/>
              <a:gd name="connsiteY4921" fmla="*/ 2740466 h 4805312"/>
              <a:gd name="connsiteX4922" fmla="*/ 459182 w 12191990"/>
              <a:gd name="connsiteY4922" fmla="*/ 2770488 h 4805312"/>
              <a:gd name="connsiteX4923" fmla="*/ 461588 w 12191990"/>
              <a:gd name="connsiteY4923" fmla="*/ 2770308 h 4805312"/>
              <a:gd name="connsiteX4924" fmla="*/ 469527 w 12191990"/>
              <a:gd name="connsiteY4924" fmla="*/ 2779393 h 4805312"/>
              <a:gd name="connsiteX4925" fmla="*/ 472113 w 12191990"/>
              <a:gd name="connsiteY4925" fmla="*/ 2781621 h 4805312"/>
              <a:gd name="connsiteX4926" fmla="*/ 487990 w 12191990"/>
              <a:gd name="connsiteY4926" fmla="*/ 2799791 h 4805312"/>
              <a:gd name="connsiteX4927" fmla="*/ 495929 w 12191990"/>
              <a:gd name="connsiteY4927" fmla="*/ 2808876 h 4805312"/>
              <a:gd name="connsiteX4928" fmla="*/ 519741 w 12191990"/>
              <a:gd name="connsiteY4928" fmla="*/ 2836132 h 4805312"/>
              <a:gd name="connsiteX4929" fmla="*/ 530266 w 12191990"/>
              <a:gd name="connsiteY4929" fmla="*/ 2847444 h 4805312"/>
              <a:gd name="connsiteX4930" fmla="*/ 530446 w 12191990"/>
              <a:gd name="connsiteY4930" fmla="*/ 2849850 h 4805312"/>
              <a:gd name="connsiteX4931" fmla="*/ 533033 w 12191990"/>
              <a:gd name="connsiteY4931" fmla="*/ 2852077 h 4805312"/>
              <a:gd name="connsiteX4932" fmla="*/ 535440 w 12191990"/>
              <a:gd name="connsiteY4932" fmla="*/ 2851897 h 4805312"/>
              <a:gd name="connsiteX4933" fmla="*/ 535619 w 12191990"/>
              <a:gd name="connsiteY4933" fmla="*/ 2854302 h 4805312"/>
              <a:gd name="connsiteX4934" fmla="*/ 579945 w 12191990"/>
              <a:gd name="connsiteY4934" fmla="*/ 2896963 h 4805312"/>
              <a:gd name="connsiteX4935" fmla="*/ 582709 w 12191990"/>
              <a:gd name="connsiteY4935" fmla="*/ 2901596 h 4805312"/>
              <a:gd name="connsiteX4936" fmla="*/ 582890 w 12191990"/>
              <a:gd name="connsiteY4936" fmla="*/ 2904003 h 4805312"/>
              <a:gd name="connsiteX4937" fmla="*/ 585476 w 12191990"/>
              <a:gd name="connsiteY4937" fmla="*/ 2906230 h 4805312"/>
              <a:gd name="connsiteX4938" fmla="*/ 587883 w 12191990"/>
              <a:gd name="connsiteY4938" fmla="*/ 2906050 h 4805312"/>
              <a:gd name="connsiteX4939" fmla="*/ 608392 w 12191990"/>
              <a:gd name="connsiteY4939" fmla="*/ 2921454 h 4805312"/>
              <a:gd name="connsiteX4940" fmla="*/ 610978 w 12191990"/>
              <a:gd name="connsiteY4940" fmla="*/ 2923680 h 4805312"/>
              <a:gd name="connsiteX4941" fmla="*/ 615970 w 12191990"/>
              <a:gd name="connsiteY4941" fmla="*/ 2925727 h 4805312"/>
              <a:gd name="connsiteX4942" fmla="*/ 615619 w 12191990"/>
              <a:gd name="connsiteY4942" fmla="*/ 2921015 h 4805312"/>
              <a:gd name="connsiteX4943" fmla="*/ 620804 w 12191990"/>
              <a:gd name="connsiteY4943" fmla="*/ 2925667 h 4805312"/>
              <a:gd name="connsiteX4944" fmla="*/ 628157 w 12191990"/>
              <a:gd name="connsiteY4944" fmla="*/ 2927228 h 4805312"/>
              <a:gd name="connsiteX4945" fmla="*/ 628207 w 12191990"/>
              <a:gd name="connsiteY4945" fmla="*/ 2927276 h 4805312"/>
              <a:gd name="connsiteX4946" fmla="*/ 633323 w 12191990"/>
              <a:gd name="connsiteY4946" fmla="*/ 2935318 h 4805312"/>
              <a:gd name="connsiteX4947" fmla="*/ 643878 w 12191990"/>
              <a:gd name="connsiteY4947" fmla="*/ 2942999 h 4805312"/>
              <a:gd name="connsiteX4948" fmla="*/ 644059 w 12191990"/>
              <a:gd name="connsiteY4948" fmla="*/ 2945404 h 4805312"/>
              <a:gd name="connsiteX4949" fmla="*/ 646463 w 12191990"/>
              <a:gd name="connsiteY4949" fmla="*/ 2945225 h 4805312"/>
              <a:gd name="connsiteX4950" fmla="*/ 648871 w 12191990"/>
              <a:gd name="connsiteY4950" fmla="*/ 2945044 h 4805312"/>
              <a:gd name="connsiteX4951" fmla="*/ 651817 w 12191990"/>
              <a:gd name="connsiteY4951" fmla="*/ 2952084 h 4805312"/>
              <a:gd name="connsiteX4952" fmla="*/ 649231 w 12191990"/>
              <a:gd name="connsiteY4952" fmla="*/ 2949857 h 4805312"/>
              <a:gd name="connsiteX4953" fmla="*/ 644238 w 12191990"/>
              <a:gd name="connsiteY4953" fmla="*/ 2947811 h 4805312"/>
              <a:gd name="connsiteX4954" fmla="*/ 647005 w 12191990"/>
              <a:gd name="connsiteY4954" fmla="*/ 2952444 h 4805312"/>
              <a:gd name="connsiteX4955" fmla="*/ 647184 w 12191990"/>
              <a:gd name="connsiteY4955" fmla="*/ 2954849 h 4805312"/>
              <a:gd name="connsiteX4956" fmla="*/ 634432 w 12191990"/>
              <a:gd name="connsiteY4956" fmla="*/ 2946124 h 4805312"/>
              <a:gd name="connsiteX4957" fmla="*/ 717011 w 12191990"/>
              <a:gd name="connsiteY4957" fmla="*/ 3014961 h 4805312"/>
              <a:gd name="connsiteX4958" fmla="*/ 727177 w 12191990"/>
              <a:gd name="connsiteY4958" fmla="*/ 3021461 h 4805312"/>
              <a:gd name="connsiteX4959" fmla="*/ 729761 w 12191990"/>
              <a:gd name="connsiteY4959" fmla="*/ 3023687 h 4805312"/>
              <a:gd name="connsiteX4960" fmla="*/ 816072 w 12191990"/>
              <a:gd name="connsiteY4960" fmla="*/ 3077727 h 4805312"/>
              <a:gd name="connsiteX4961" fmla="*/ 821243 w 12191990"/>
              <a:gd name="connsiteY4961" fmla="*/ 3082180 h 4805312"/>
              <a:gd name="connsiteX4962" fmla="*/ 813665 w 12191990"/>
              <a:gd name="connsiteY4962" fmla="*/ 3077906 h 4805312"/>
              <a:gd name="connsiteX4963" fmla="*/ 808853 w 12191990"/>
              <a:gd name="connsiteY4963" fmla="*/ 3078266 h 4805312"/>
              <a:gd name="connsiteX4964" fmla="*/ 798868 w 12191990"/>
              <a:gd name="connsiteY4964" fmla="*/ 3074174 h 4805312"/>
              <a:gd name="connsiteX4965" fmla="*/ 796282 w 12191990"/>
              <a:gd name="connsiteY4965" fmla="*/ 3071947 h 4805312"/>
              <a:gd name="connsiteX4966" fmla="*/ 793877 w 12191990"/>
              <a:gd name="connsiteY4966" fmla="*/ 3072127 h 4805312"/>
              <a:gd name="connsiteX4967" fmla="*/ 771501 w 12191990"/>
              <a:gd name="connsiteY4967" fmla="*/ 3064121 h 4805312"/>
              <a:gd name="connsiteX4968" fmla="*/ 776494 w 12191990"/>
              <a:gd name="connsiteY4968" fmla="*/ 3066168 h 4805312"/>
              <a:gd name="connsiteX4969" fmla="*/ 771679 w 12191990"/>
              <a:gd name="connsiteY4969" fmla="*/ 3066528 h 4805312"/>
              <a:gd name="connsiteX4970" fmla="*/ 774446 w 12191990"/>
              <a:gd name="connsiteY4970" fmla="*/ 3071160 h 4805312"/>
              <a:gd name="connsiteX4971" fmla="*/ 772038 w 12191990"/>
              <a:gd name="connsiteY4971" fmla="*/ 3071340 h 4805312"/>
              <a:gd name="connsiteX4972" fmla="*/ 769454 w 12191990"/>
              <a:gd name="connsiteY4972" fmla="*/ 3069114 h 4805312"/>
              <a:gd name="connsiteX4973" fmla="*/ 767048 w 12191990"/>
              <a:gd name="connsiteY4973" fmla="*/ 3069295 h 4805312"/>
              <a:gd name="connsiteX4974" fmla="*/ 752071 w 12191990"/>
              <a:gd name="connsiteY4974" fmla="*/ 3063155 h 4805312"/>
              <a:gd name="connsiteX4975" fmla="*/ 749663 w 12191990"/>
              <a:gd name="connsiteY4975" fmla="*/ 3063334 h 4805312"/>
              <a:gd name="connsiteX4976" fmla="*/ 752250 w 12191990"/>
              <a:gd name="connsiteY4976" fmla="*/ 3065561 h 4805312"/>
              <a:gd name="connsiteX4977" fmla="*/ 752429 w 12191990"/>
              <a:gd name="connsiteY4977" fmla="*/ 3067967 h 4805312"/>
              <a:gd name="connsiteX4978" fmla="*/ 707318 w 12191990"/>
              <a:gd name="connsiteY4978" fmla="*/ 3047142 h 4805312"/>
              <a:gd name="connsiteX4979" fmla="*/ 664433 w 12191990"/>
              <a:gd name="connsiteY4979" fmla="*/ 3023732 h 4805312"/>
              <a:gd name="connsiteX4980" fmla="*/ 662026 w 12191990"/>
              <a:gd name="connsiteY4980" fmla="*/ 3023911 h 4805312"/>
              <a:gd name="connsiteX4981" fmla="*/ 661847 w 12191990"/>
              <a:gd name="connsiteY4981" fmla="*/ 3021506 h 4805312"/>
              <a:gd name="connsiteX4982" fmla="*/ 659440 w 12191990"/>
              <a:gd name="connsiteY4982" fmla="*/ 3021685 h 4805312"/>
              <a:gd name="connsiteX4983" fmla="*/ 656854 w 12191990"/>
              <a:gd name="connsiteY4983" fmla="*/ 3019459 h 4805312"/>
              <a:gd name="connsiteX4984" fmla="*/ 649276 w 12191990"/>
              <a:gd name="connsiteY4984" fmla="*/ 3015186 h 4805312"/>
              <a:gd name="connsiteX4985" fmla="*/ 644464 w 12191990"/>
              <a:gd name="connsiteY4985" fmla="*/ 3015546 h 4805312"/>
              <a:gd name="connsiteX4986" fmla="*/ 654449 w 12191990"/>
              <a:gd name="connsiteY4986" fmla="*/ 3019638 h 4805312"/>
              <a:gd name="connsiteX4987" fmla="*/ 654628 w 12191990"/>
              <a:gd name="connsiteY4987" fmla="*/ 3022046 h 4805312"/>
              <a:gd name="connsiteX4988" fmla="*/ 652221 w 12191990"/>
              <a:gd name="connsiteY4988" fmla="*/ 3022226 h 4805312"/>
              <a:gd name="connsiteX4989" fmla="*/ 654807 w 12191990"/>
              <a:gd name="connsiteY4989" fmla="*/ 3024452 h 4805312"/>
              <a:gd name="connsiteX4990" fmla="*/ 657214 w 12191990"/>
              <a:gd name="connsiteY4990" fmla="*/ 3024271 h 4805312"/>
              <a:gd name="connsiteX4991" fmla="*/ 659800 w 12191990"/>
              <a:gd name="connsiteY4991" fmla="*/ 3026498 h 4805312"/>
              <a:gd name="connsiteX4992" fmla="*/ 667379 w 12191990"/>
              <a:gd name="connsiteY4992" fmla="*/ 3030771 h 4805312"/>
              <a:gd name="connsiteX4993" fmla="*/ 672191 w 12191990"/>
              <a:gd name="connsiteY4993" fmla="*/ 3030411 h 4805312"/>
              <a:gd name="connsiteX4994" fmla="*/ 672551 w 12191990"/>
              <a:gd name="connsiteY4994" fmla="*/ 3035224 h 4805312"/>
              <a:gd name="connsiteX4995" fmla="*/ 689934 w 12191990"/>
              <a:gd name="connsiteY4995" fmla="*/ 3041183 h 4805312"/>
              <a:gd name="connsiteX4996" fmla="*/ 720249 w 12191990"/>
              <a:gd name="connsiteY4996" fmla="*/ 3058274 h 4805312"/>
              <a:gd name="connsiteX4997" fmla="*/ 720069 w 12191990"/>
              <a:gd name="connsiteY4997" fmla="*/ 3055869 h 4805312"/>
              <a:gd name="connsiteX4998" fmla="*/ 725241 w 12191990"/>
              <a:gd name="connsiteY4998" fmla="*/ 3060321 h 4805312"/>
              <a:gd name="connsiteX4999" fmla="*/ 730054 w 12191990"/>
              <a:gd name="connsiteY4999" fmla="*/ 3059961 h 4805312"/>
              <a:gd name="connsiteX5000" fmla="*/ 730234 w 12191990"/>
              <a:gd name="connsiteY5000" fmla="*/ 3062368 h 4805312"/>
              <a:gd name="connsiteX5001" fmla="*/ 735406 w 12191990"/>
              <a:gd name="connsiteY5001" fmla="*/ 3066820 h 4805312"/>
              <a:gd name="connsiteX5002" fmla="*/ 770354 w 12191990"/>
              <a:gd name="connsiteY5002" fmla="*/ 3081145 h 4805312"/>
              <a:gd name="connsiteX5003" fmla="*/ 769994 w 12191990"/>
              <a:gd name="connsiteY5003" fmla="*/ 3076332 h 4805312"/>
              <a:gd name="connsiteX5004" fmla="*/ 825090 w 12191990"/>
              <a:gd name="connsiteY5004" fmla="*/ 3101250 h 4805312"/>
              <a:gd name="connsiteX5005" fmla="*/ 870021 w 12191990"/>
              <a:gd name="connsiteY5005" fmla="*/ 3119668 h 4805312"/>
              <a:gd name="connsiteX5006" fmla="*/ 870200 w 12191990"/>
              <a:gd name="connsiteY5006" fmla="*/ 3122076 h 4805312"/>
              <a:gd name="connsiteX5007" fmla="*/ 900155 w 12191990"/>
              <a:gd name="connsiteY5007" fmla="*/ 3134353 h 4805312"/>
              <a:gd name="connsiteX5008" fmla="*/ 892938 w 12191990"/>
              <a:gd name="connsiteY5008" fmla="*/ 3134893 h 4805312"/>
              <a:gd name="connsiteX5009" fmla="*/ 902383 w 12191990"/>
              <a:gd name="connsiteY5009" fmla="*/ 3131766 h 4805312"/>
              <a:gd name="connsiteX5010" fmla="*/ 935102 w 12191990"/>
              <a:gd name="connsiteY5010" fmla="*/ 3148678 h 4805312"/>
              <a:gd name="connsiteX5011" fmla="*/ 937689 w 12191990"/>
              <a:gd name="connsiteY5011" fmla="*/ 3150905 h 4805312"/>
              <a:gd name="connsiteX5012" fmla="*/ 940096 w 12191990"/>
              <a:gd name="connsiteY5012" fmla="*/ 3150725 h 4805312"/>
              <a:gd name="connsiteX5013" fmla="*/ 939915 w 12191990"/>
              <a:gd name="connsiteY5013" fmla="*/ 3148319 h 4805312"/>
              <a:gd name="connsiteX5014" fmla="*/ 944908 w 12191990"/>
              <a:gd name="connsiteY5014" fmla="*/ 3150365 h 4805312"/>
              <a:gd name="connsiteX5015" fmla="*/ 942502 w 12191990"/>
              <a:gd name="connsiteY5015" fmla="*/ 3150545 h 4805312"/>
              <a:gd name="connsiteX5016" fmla="*/ 942682 w 12191990"/>
              <a:gd name="connsiteY5016" fmla="*/ 3152952 h 4805312"/>
              <a:gd name="connsiteX5017" fmla="*/ 947494 w 12191990"/>
              <a:gd name="connsiteY5017" fmla="*/ 3152592 h 4805312"/>
              <a:gd name="connsiteX5018" fmla="*/ 950080 w 12191990"/>
              <a:gd name="connsiteY5018" fmla="*/ 3154818 h 4805312"/>
              <a:gd name="connsiteX5019" fmla="*/ 957299 w 12191990"/>
              <a:gd name="connsiteY5019" fmla="*/ 3154279 h 4805312"/>
              <a:gd name="connsiteX5020" fmla="*/ 962292 w 12191990"/>
              <a:gd name="connsiteY5020" fmla="*/ 3156325 h 4805312"/>
              <a:gd name="connsiteX5021" fmla="*/ 959705 w 12191990"/>
              <a:gd name="connsiteY5021" fmla="*/ 3154099 h 4805312"/>
              <a:gd name="connsiteX5022" fmla="*/ 957120 w 12191990"/>
              <a:gd name="connsiteY5022" fmla="*/ 3151872 h 4805312"/>
              <a:gd name="connsiteX5023" fmla="*/ 961932 w 12191990"/>
              <a:gd name="connsiteY5023" fmla="*/ 3151512 h 4805312"/>
              <a:gd name="connsiteX5024" fmla="*/ 976908 w 12191990"/>
              <a:gd name="connsiteY5024" fmla="*/ 3157652 h 4805312"/>
              <a:gd name="connsiteX5025" fmla="*/ 1004277 w 12191990"/>
              <a:gd name="connsiteY5025" fmla="*/ 3167704 h 4805312"/>
              <a:gd name="connsiteX5026" fmla="*/ 1006863 w 12191990"/>
              <a:gd name="connsiteY5026" fmla="*/ 3169930 h 4805312"/>
              <a:gd name="connsiteX5027" fmla="*/ 1009270 w 12191990"/>
              <a:gd name="connsiteY5027" fmla="*/ 3169750 h 4805312"/>
              <a:gd name="connsiteX5028" fmla="*/ 1021661 w 12191990"/>
              <a:gd name="connsiteY5028" fmla="*/ 3173664 h 4805312"/>
              <a:gd name="connsiteX5029" fmla="*/ 1031465 w 12191990"/>
              <a:gd name="connsiteY5029" fmla="*/ 3175350 h 4805312"/>
              <a:gd name="connsiteX5030" fmla="*/ 1049028 w 12191990"/>
              <a:gd name="connsiteY5030" fmla="*/ 3183716 h 4805312"/>
              <a:gd name="connsiteX5031" fmla="*/ 1049208 w 12191990"/>
              <a:gd name="connsiteY5031" fmla="*/ 3186123 h 4805312"/>
              <a:gd name="connsiteX5032" fmla="*/ 1054021 w 12191990"/>
              <a:gd name="connsiteY5032" fmla="*/ 3185763 h 4805312"/>
              <a:gd name="connsiteX5033" fmla="*/ 1056427 w 12191990"/>
              <a:gd name="connsiteY5033" fmla="*/ 3185582 h 4805312"/>
              <a:gd name="connsiteX5034" fmla="*/ 1053841 w 12191990"/>
              <a:gd name="connsiteY5034" fmla="*/ 3183357 h 4805312"/>
              <a:gd name="connsiteX5035" fmla="*/ 1071225 w 12191990"/>
              <a:gd name="connsiteY5035" fmla="*/ 3189315 h 4805312"/>
              <a:gd name="connsiteX5036" fmla="*/ 1073812 w 12191990"/>
              <a:gd name="connsiteY5036" fmla="*/ 3191541 h 4805312"/>
              <a:gd name="connsiteX5037" fmla="*/ 1076218 w 12191990"/>
              <a:gd name="connsiteY5037" fmla="*/ 3191362 h 4805312"/>
              <a:gd name="connsiteX5038" fmla="*/ 1093421 w 12191990"/>
              <a:gd name="connsiteY5038" fmla="*/ 3194916 h 4805312"/>
              <a:gd name="connsiteX5039" fmla="*/ 1091015 w 12191990"/>
              <a:gd name="connsiteY5039" fmla="*/ 3195095 h 4805312"/>
              <a:gd name="connsiteX5040" fmla="*/ 1083796 w 12191990"/>
              <a:gd name="connsiteY5040" fmla="*/ 3195636 h 4805312"/>
              <a:gd name="connsiteX5041" fmla="*/ 1088788 w 12191990"/>
              <a:gd name="connsiteY5041" fmla="*/ 3197681 h 4805312"/>
              <a:gd name="connsiteX5042" fmla="*/ 1091374 w 12191990"/>
              <a:gd name="connsiteY5042" fmla="*/ 3199908 h 4805312"/>
              <a:gd name="connsiteX5043" fmla="*/ 1081569 w 12191990"/>
              <a:gd name="connsiteY5043" fmla="*/ 3198221 h 4805312"/>
              <a:gd name="connsiteX5044" fmla="*/ 1079524 w 12191990"/>
              <a:gd name="connsiteY5044" fmla="*/ 3203214 h 4805312"/>
              <a:gd name="connsiteX5045" fmla="*/ 1096907 w 12191990"/>
              <a:gd name="connsiteY5045" fmla="*/ 3209173 h 4805312"/>
              <a:gd name="connsiteX5046" fmla="*/ 1099493 w 12191990"/>
              <a:gd name="connsiteY5046" fmla="*/ 3211399 h 4805312"/>
              <a:gd name="connsiteX5047" fmla="*/ 1101899 w 12191990"/>
              <a:gd name="connsiteY5047" fmla="*/ 3211220 h 4805312"/>
              <a:gd name="connsiteX5048" fmla="*/ 1104305 w 12191990"/>
              <a:gd name="connsiteY5048" fmla="*/ 3211039 h 4805312"/>
              <a:gd name="connsiteX5049" fmla="*/ 1101719 w 12191990"/>
              <a:gd name="connsiteY5049" fmla="*/ 3208813 h 4805312"/>
              <a:gd name="connsiteX5050" fmla="*/ 1108938 w 12191990"/>
              <a:gd name="connsiteY5050" fmla="*/ 3208274 h 4805312"/>
              <a:gd name="connsiteX5051" fmla="*/ 1111165 w 12191990"/>
              <a:gd name="connsiteY5051" fmla="*/ 3205688 h 4805312"/>
              <a:gd name="connsiteX5052" fmla="*/ 1098774 w 12191990"/>
              <a:gd name="connsiteY5052" fmla="*/ 3201775 h 4805312"/>
              <a:gd name="connsiteX5053" fmla="*/ 1101180 w 12191990"/>
              <a:gd name="connsiteY5053" fmla="*/ 3201594 h 4805312"/>
              <a:gd name="connsiteX5054" fmla="*/ 1105811 w 12191990"/>
              <a:gd name="connsiteY5054" fmla="*/ 3198829 h 4805312"/>
              <a:gd name="connsiteX5055" fmla="*/ 1101509 w 12191990"/>
              <a:gd name="connsiteY5055" fmla="*/ 3197064 h 4805312"/>
              <a:gd name="connsiteX5056" fmla="*/ 1105978 w 12191990"/>
              <a:gd name="connsiteY5056" fmla="*/ 3197001 h 4805312"/>
              <a:gd name="connsiteX5057" fmla="*/ 1118022 w 12191990"/>
              <a:gd name="connsiteY5057" fmla="*/ 3200335 h 4805312"/>
              <a:gd name="connsiteX5058" fmla="*/ 1124703 w 12191990"/>
              <a:gd name="connsiteY5058" fmla="*/ 3192576 h 4805312"/>
              <a:gd name="connsiteX5059" fmla="*/ 1122475 w 12191990"/>
              <a:gd name="connsiteY5059" fmla="*/ 3195162 h 4805312"/>
              <a:gd name="connsiteX5060" fmla="*/ 1122655 w 12191990"/>
              <a:gd name="connsiteY5060" fmla="*/ 3197569 h 4805312"/>
              <a:gd name="connsiteX5061" fmla="*/ 1122835 w 12191990"/>
              <a:gd name="connsiteY5061" fmla="*/ 3199975 h 4805312"/>
              <a:gd name="connsiteX5062" fmla="*/ 1127649 w 12191990"/>
              <a:gd name="connsiteY5062" fmla="*/ 3199616 h 4805312"/>
              <a:gd name="connsiteX5063" fmla="*/ 1130053 w 12191990"/>
              <a:gd name="connsiteY5063" fmla="*/ 3199436 h 4805312"/>
              <a:gd name="connsiteX5064" fmla="*/ 1135228 w 12191990"/>
              <a:gd name="connsiteY5064" fmla="*/ 3203888 h 4805312"/>
              <a:gd name="connsiteX5065" fmla="*/ 1130416 w 12191990"/>
              <a:gd name="connsiteY5065" fmla="*/ 3204248 h 4805312"/>
              <a:gd name="connsiteX5066" fmla="*/ 1130594 w 12191990"/>
              <a:gd name="connsiteY5066" fmla="*/ 3206654 h 4805312"/>
              <a:gd name="connsiteX5067" fmla="*/ 1135587 w 12191990"/>
              <a:gd name="connsiteY5067" fmla="*/ 3208701 h 4805312"/>
              <a:gd name="connsiteX5068" fmla="*/ 1140399 w 12191990"/>
              <a:gd name="connsiteY5068" fmla="*/ 3208341 h 4805312"/>
              <a:gd name="connsiteX5069" fmla="*/ 1144852 w 12191990"/>
              <a:gd name="connsiteY5069" fmla="*/ 3203169 h 4805312"/>
              <a:gd name="connsiteX5070" fmla="*/ 1147078 w 12191990"/>
              <a:gd name="connsiteY5070" fmla="*/ 3200582 h 4805312"/>
              <a:gd name="connsiteX5071" fmla="*/ 1144491 w 12191990"/>
              <a:gd name="connsiteY5071" fmla="*/ 3198356 h 4805312"/>
              <a:gd name="connsiteX5072" fmla="*/ 1156704 w 12191990"/>
              <a:gd name="connsiteY5072" fmla="*/ 3199862 h 4805312"/>
              <a:gd name="connsiteX5073" fmla="*/ 1149485 w 12191990"/>
              <a:gd name="connsiteY5073" fmla="*/ 3200402 h 4805312"/>
              <a:gd name="connsiteX5074" fmla="*/ 1159470 w 12191990"/>
              <a:gd name="connsiteY5074" fmla="*/ 3204495 h 4805312"/>
              <a:gd name="connsiteX5075" fmla="*/ 1159650 w 12191990"/>
              <a:gd name="connsiteY5075" fmla="*/ 3206902 h 4805312"/>
              <a:gd name="connsiteX5076" fmla="*/ 1162056 w 12191990"/>
              <a:gd name="connsiteY5076" fmla="*/ 3206722 h 4805312"/>
              <a:gd name="connsiteX5077" fmla="*/ 1164462 w 12191990"/>
              <a:gd name="connsiteY5077" fmla="*/ 3206542 h 4805312"/>
              <a:gd name="connsiteX5078" fmla="*/ 1164282 w 12191990"/>
              <a:gd name="connsiteY5078" fmla="*/ 3204135 h 4805312"/>
              <a:gd name="connsiteX5079" fmla="*/ 1169454 w 12191990"/>
              <a:gd name="connsiteY5079" fmla="*/ 3208589 h 4805312"/>
              <a:gd name="connsiteX5080" fmla="*/ 1179080 w 12191990"/>
              <a:gd name="connsiteY5080" fmla="*/ 3207869 h 4805312"/>
              <a:gd name="connsiteX5081" fmla="*/ 1187313 w 12191990"/>
              <a:gd name="connsiteY5081" fmla="*/ 3208765 h 4805312"/>
              <a:gd name="connsiteX5082" fmla="*/ 1193877 w 12191990"/>
              <a:gd name="connsiteY5082" fmla="*/ 3211602 h 4805312"/>
              <a:gd name="connsiteX5083" fmla="*/ 1191651 w 12191990"/>
              <a:gd name="connsiteY5083" fmla="*/ 3214188 h 4805312"/>
              <a:gd name="connsiteX5084" fmla="*/ 1194056 w 12191990"/>
              <a:gd name="connsiteY5084" fmla="*/ 3214009 h 4805312"/>
              <a:gd name="connsiteX5085" fmla="*/ 1194236 w 12191990"/>
              <a:gd name="connsiteY5085" fmla="*/ 3216414 h 4805312"/>
              <a:gd name="connsiteX5086" fmla="*/ 1192011 w 12191990"/>
              <a:gd name="connsiteY5086" fmla="*/ 3219000 h 4805312"/>
              <a:gd name="connsiteX5087" fmla="*/ 1169994 w 12191990"/>
              <a:gd name="connsiteY5087" fmla="*/ 3215808 h 4805312"/>
              <a:gd name="connsiteX5088" fmla="*/ 1169814 w 12191990"/>
              <a:gd name="connsiteY5088" fmla="*/ 3213401 h 4805312"/>
              <a:gd name="connsiteX5089" fmla="*/ 1160010 w 12191990"/>
              <a:gd name="connsiteY5089" fmla="*/ 3211714 h 4805312"/>
              <a:gd name="connsiteX5090" fmla="*/ 1167588 w 12191990"/>
              <a:gd name="connsiteY5090" fmla="*/ 3215987 h 4805312"/>
              <a:gd name="connsiteX5091" fmla="*/ 1155377 w 12191990"/>
              <a:gd name="connsiteY5091" fmla="*/ 3214480 h 4805312"/>
              <a:gd name="connsiteX5092" fmla="*/ 1152789 w 12191990"/>
              <a:gd name="connsiteY5092" fmla="*/ 3212254 h 4805312"/>
              <a:gd name="connsiteX5093" fmla="*/ 1150385 w 12191990"/>
              <a:gd name="connsiteY5093" fmla="*/ 3212434 h 4805312"/>
              <a:gd name="connsiteX5094" fmla="*/ 1148159 w 12191990"/>
              <a:gd name="connsiteY5094" fmla="*/ 3215020 h 4805312"/>
              <a:gd name="connsiteX5095" fmla="*/ 1150745 w 12191990"/>
              <a:gd name="connsiteY5095" fmla="*/ 3217247 h 4805312"/>
              <a:gd name="connsiteX5096" fmla="*/ 1155736 w 12191990"/>
              <a:gd name="connsiteY5096" fmla="*/ 3219293 h 4805312"/>
              <a:gd name="connsiteX5097" fmla="*/ 1158143 w 12191990"/>
              <a:gd name="connsiteY5097" fmla="*/ 3219113 h 4805312"/>
              <a:gd name="connsiteX5098" fmla="*/ 1157962 w 12191990"/>
              <a:gd name="connsiteY5098" fmla="*/ 3216707 h 4805312"/>
              <a:gd name="connsiteX5099" fmla="*/ 1192190 w 12191990"/>
              <a:gd name="connsiteY5099" fmla="*/ 3221407 h 4805312"/>
              <a:gd name="connsiteX5100" fmla="*/ 1194776 w 12191990"/>
              <a:gd name="connsiteY5100" fmla="*/ 3223633 h 4805312"/>
              <a:gd name="connsiteX5101" fmla="*/ 1197183 w 12191990"/>
              <a:gd name="connsiteY5101" fmla="*/ 3223453 h 4805312"/>
              <a:gd name="connsiteX5102" fmla="*/ 1199589 w 12191990"/>
              <a:gd name="connsiteY5102" fmla="*/ 3223273 h 4805312"/>
              <a:gd name="connsiteX5103" fmla="*/ 1214386 w 12191990"/>
              <a:gd name="connsiteY5103" fmla="*/ 3227006 h 4805312"/>
              <a:gd name="connsiteX5104" fmla="*/ 1214207 w 12191990"/>
              <a:gd name="connsiteY5104" fmla="*/ 3224600 h 4805312"/>
              <a:gd name="connsiteX5105" fmla="*/ 1216792 w 12191990"/>
              <a:gd name="connsiteY5105" fmla="*/ 3226827 h 4805312"/>
              <a:gd name="connsiteX5106" fmla="*/ 1221785 w 12191990"/>
              <a:gd name="connsiteY5106" fmla="*/ 3228874 h 4805312"/>
              <a:gd name="connsiteX5107" fmla="*/ 1224012 w 12191990"/>
              <a:gd name="connsiteY5107" fmla="*/ 3226286 h 4805312"/>
              <a:gd name="connsiteX5108" fmla="*/ 1277489 w 12191990"/>
              <a:gd name="connsiteY5108" fmla="*/ 3229547 h 4805312"/>
              <a:gd name="connsiteX5109" fmla="*/ 1282479 w 12191990"/>
              <a:gd name="connsiteY5109" fmla="*/ 3231594 h 4805312"/>
              <a:gd name="connsiteX5110" fmla="*/ 1284887 w 12191990"/>
              <a:gd name="connsiteY5110" fmla="*/ 3231415 h 4805312"/>
              <a:gd name="connsiteX5111" fmla="*/ 1284708 w 12191990"/>
              <a:gd name="connsiteY5111" fmla="*/ 3229008 h 4805312"/>
              <a:gd name="connsiteX5112" fmla="*/ 1299505 w 12191990"/>
              <a:gd name="connsiteY5112" fmla="*/ 3232741 h 4805312"/>
              <a:gd name="connsiteX5113" fmla="*/ 1301911 w 12191990"/>
              <a:gd name="connsiteY5113" fmla="*/ 3232561 h 4805312"/>
              <a:gd name="connsiteX5114" fmla="*/ 1306722 w 12191990"/>
              <a:gd name="connsiteY5114" fmla="*/ 3232201 h 4805312"/>
              <a:gd name="connsiteX5115" fmla="*/ 1309129 w 12191990"/>
              <a:gd name="connsiteY5115" fmla="*/ 3232021 h 4805312"/>
              <a:gd name="connsiteX5116" fmla="*/ 1311715 w 12191990"/>
              <a:gd name="connsiteY5116" fmla="*/ 3234247 h 4805312"/>
              <a:gd name="connsiteX5117" fmla="*/ 1314122 w 12191990"/>
              <a:gd name="connsiteY5117" fmla="*/ 3234067 h 4805312"/>
              <a:gd name="connsiteX5118" fmla="*/ 1328559 w 12191990"/>
              <a:gd name="connsiteY5118" fmla="*/ 3232989 h 4805312"/>
              <a:gd name="connsiteX5119" fmla="*/ 1330965 w 12191990"/>
              <a:gd name="connsiteY5119" fmla="*/ 3232809 h 4805312"/>
              <a:gd name="connsiteX5120" fmla="*/ 1335778 w 12191990"/>
              <a:gd name="connsiteY5120" fmla="*/ 3232448 h 4805312"/>
              <a:gd name="connsiteX5121" fmla="*/ 1338184 w 12191990"/>
              <a:gd name="connsiteY5121" fmla="*/ 3232269 h 4805312"/>
              <a:gd name="connsiteX5122" fmla="*/ 1355028 w 12191990"/>
              <a:gd name="connsiteY5122" fmla="*/ 3231010 h 4805312"/>
              <a:gd name="connsiteX5123" fmla="*/ 1365012 w 12191990"/>
              <a:gd name="connsiteY5123" fmla="*/ 3235102 h 4805312"/>
              <a:gd name="connsiteX5124" fmla="*/ 1367599 w 12191990"/>
              <a:gd name="connsiteY5124" fmla="*/ 3237329 h 4805312"/>
              <a:gd name="connsiteX5125" fmla="*/ 1370004 w 12191990"/>
              <a:gd name="connsiteY5125" fmla="*/ 3237148 h 4805312"/>
              <a:gd name="connsiteX5126" fmla="*/ 1369825 w 12191990"/>
              <a:gd name="connsiteY5126" fmla="*/ 3234743 h 4805312"/>
              <a:gd name="connsiteX5127" fmla="*/ 1367419 w 12191990"/>
              <a:gd name="connsiteY5127" fmla="*/ 3234923 h 4805312"/>
              <a:gd name="connsiteX5128" fmla="*/ 1376863 w 12191990"/>
              <a:gd name="connsiteY5128" fmla="*/ 3231797 h 4805312"/>
              <a:gd name="connsiteX5129" fmla="*/ 1377223 w 12191990"/>
              <a:gd name="connsiteY5129" fmla="*/ 3236609 h 4805312"/>
              <a:gd name="connsiteX5130" fmla="*/ 1375131 w 12191990"/>
              <a:gd name="connsiteY5130" fmla="*/ 3239039 h 4805312"/>
              <a:gd name="connsiteX5131" fmla="*/ 1361649 w 12191990"/>
              <a:gd name="connsiteY5131" fmla="*/ 3239173 h 4805312"/>
              <a:gd name="connsiteX5132" fmla="*/ 1326873 w 12191990"/>
              <a:gd name="connsiteY5132" fmla="*/ 3242793 h 4805312"/>
              <a:gd name="connsiteX5133" fmla="*/ 1324287 w 12191990"/>
              <a:gd name="connsiteY5133" fmla="*/ 3240567 h 4805312"/>
              <a:gd name="connsiteX5134" fmla="*/ 1321878 w 12191990"/>
              <a:gd name="connsiteY5134" fmla="*/ 3240746 h 4805312"/>
              <a:gd name="connsiteX5135" fmla="*/ 1310029 w 12191990"/>
              <a:gd name="connsiteY5135" fmla="*/ 3244053 h 4805312"/>
              <a:gd name="connsiteX5136" fmla="*/ 1319654 w 12191990"/>
              <a:gd name="connsiteY5136" fmla="*/ 3243334 h 4805312"/>
              <a:gd name="connsiteX5137" fmla="*/ 1317428 w 12191990"/>
              <a:gd name="connsiteY5137" fmla="*/ 3245920 h 4805312"/>
              <a:gd name="connsiteX5138" fmla="*/ 1319834 w 12191990"/>
              <a:gd name="connsiteY5138" fmla="*/ 3245739 h 4805312"/>
              <a:gd name="connsiteX5139" fmla="*/ 1322240 w 12191990"/>
              <a:gd name="connsiteY5139" fmla="*/ 3245560 h 4805312"/>
              <a:gd name="connsiteX5140" fmla="*/ 1324646 w 12191990"/>
              <a:gd name="connsiteY5140" fmla="*/ 3245380 h 4805312"/>
              <a:gd name="connsiteX5141" fmla="*/ 1349609 w 12191990"/>
              <a:gd name="connsiteY5141" fmla="*/ 3255611 h 4805312"/>
              <a:gd name="connsiteX5142" fmla="*/ 1404165 w 12191990"/>
              <a:gd name="connsiteY5142" fmla="*/ 3273310 h 4805312"/>
              <a:gd name="connsiteX5143" fmla="*/ 1406751 w 12191990"/>
              <a:gd name="connsiteY5143" fmla="*/ 3275537 h 4805312"/>
              <a:gd name="connsiteX5144" fmla="*/ 1409336 w 12191990"/>
              <a:gd name="connsiteY5144" fmla="*/ 3277763 h 4805312"/>
              <a:gd name="connsiteX5145" fmla="*/ 1407111 w 12191990"/>
              <a:gd name="connsiteY5145" fmla="*/ 3280350 h 4805312"/>
              <a:gd name="connsiteX5146" fmla="*/ 1414330 w 12191990"/>
              <a:gd name="connsiteY5146" fmla="*/ 3279809 h 4805312"/>
              <a:gd name="connsiteX5147" fmla="*/ 1460768 w 12191990"/>
              <a:gd name="connsiteY5147" fmla="*/ 3286017 h 4805312"/>
              <a:gd name="connsiteX5148" fmla="*/ 1456135 w 12191990"/>
              <a:gd name="connsiteY5148" fmla="*/ 3288782 h 4805312"/>
              <a:gd name="connsiteX5149" fmla="*/ 1486090 w 12191990"/>
              <a:gd name="connsiteY5149" fmla="*/ 3301062 h 4805312"/>
              <a:gd name="connsiteX5150" fmla="*/ 1481278 w 12191990"/>
              <a:gd name="connsiteY5150" fmla="*/ 3301421 h 4805312"/>
              <a:gd name="connsiteX5151" fmla="*/ 1478871 w 12191990"/>
              <a:gd name="connsiteY5151" fmla="*/ 3301602 h 4805312"/>
              <a:gd name="connsiteX5152" fmla="*/ 1481456 w 12191990"/>
              <a:gd name="connsiteY5152" fmla="*/ 3303827 h 4805312"/>
              <a:gd name="connsiteX5153" fmla="*/ 1486269 w 12191990"/>
              <a:gd name="connsiteY5153" fmla="*/ 3303468 h 4805312"/>
              <a:gd name="connsiteX5154" fmla="*/ 1447769 w 12191990"/>
              <a:gd name="connsiteY5154" fmla="*/ 3306346 h 4805312"/>
              <a:gd name="connsiteX5155" fmla="*/ 1512131 w 12191990"/>
              <a:gd name="connsiteY5155" fmla="*/ 3325731 h 4805312"/>
              <a:gd name="connsiteX5156" fmla="*/ 1520070 w 12191990"/>
              <a:gd name="connsiteY5156" fmla="*/ 3334816 h 4805312"/>
              <a:gd name="connsiteX5157" fmla="*/ 1513031 w 12191990"/>
              <a:gd name="connsiteY5157" fmla="*/ 3337763 h 4805312"/>
              <a:gd name="connsiteX5158" fmla="*/ 1455100 w 12191990"/>
              <a:gd name="connsiteY5158" fmla="*/ 3339674 h 4805312"/>
              <a:gd name="connsiteX5159" fmla="*/ 1446196 w 12191990"/>
              <a:gd name="connsiteY5159" fmla="*/ 3350019 h 4805312"/>
              <a:gd name="connsiteX5160" fmla="*/ 1414734 w 12191990"/>
              <a:gd name="connsiteY5160" fmla="*/ 3349951 h 4805312"/>
              <a:gd name="connsiteX5161" fmla="*/ 1429532 w 12191990"/>
              <a:gd name="connsiteY5161" fmla="*/ 3353685 h 4805312"/>
              <a:gd name="connsiteX5162" fmla="*/ 1410281 w 12191990"/>
              <a:gd name="connsiteY5162" fmla="*/ 3355123 h 4805312"/>
              <a:gd name="connsiteX5163" fmla="*/ 1420447 w 12191990"/>
              <a:gd name="connsiteY5163" fmla="*/ 3361622 h 4805312"/>
              <a:gd name="connsiteX5164" fmla="*/ 1296468 w 12191990"/>
              <a:gd name="connsiteY5164" fmla="*/ 3353954 h 4805312"/>
              <a:gd name="connsiteX5165" fmla="*/ 1284257 w 12191990"/>
              <a:gd name="connsiteY5165" fmla="*/ 3352447 h 4805312"/>
              <a:gd name="connsiteX5166" fmla="*/ 1107408 w 12191990"/>
              <a:gd name="connsiteY5166" fmla="*/ 3322627 h 4805312"/>
              <a:gd name="connsiteX5167" fmla="*/ 1108493 w 12191990"/>
              <a:gd name="connsiteY5167" fmla="*/ 3327484 h 4805312"/>
              <a:gd name="connsiteX5168" fmla="*/ 1112264 w 12191990"/>
              <a:gd name="connsiteY5168" fmla="*/ 3333228 h 4805312"/>
              <a:gd name="connsiteX5169" fmla="*/ 1110803 w 12191990"/>
              <a:gd name="connsiteY5169" fmla="*/ 3346034 h 4805312"/>
              <a:gd name="connsiteX5170" fmla="*/ 1219171 w 12191990"/>
              <a:gd name="connsiteY5170" fmla="*/ 3366870 h 4805312"/>
              <a:gd name="connsiteX5171" fmla="*/ 1385431 w 12191990"/>
              <a:gd name="connsiteY5171" fmla="*/ 3378759 h 4805312"/>
              <a:gd name="connsiteX5172" fmla="*/ 1477228 w 12191990"/>
              <a:gd name="connsiteY5172" fmla="*/ 3376735 h 4805312"/>
              <a:gd name="connsiteX5173" fmla="*/ 1479816 w 12191990"/>
              <a:gd name="connsiteY5173" fmla="*/ 3378961 h 4805312"/>
              <a:gd name="connsiteX5174" fmla="*/ 1487035 w 12191990"/>
              <a:gd name="connsiteY5174" fmla="*/ 3378422 h 4805312"/>
              <a:gd name="connsiteX5175" fmla="*/ 1489260 w 12191990"/>
              <a:gd name="connsiteY5175" fmla="*/ 3375836 h 4805312"/>
              <a:gd name="connsiteX5176" fmla="*/ 1556636 w 12191990"/>
              <a:gd name="connsiteY5176" fmla="*/ 3370798 h 4805312"/>
              <a:gd name="connsiteX5177" fmla="*/ 1711963 w 12191990"/>
              <a:gd name="connsiteY5177" fmla="*/ 3344668 h 4805312"/>
              <a:gd name="connsiteX5178" fmla="*/ 1836427 w 12191990"/>
              <a:gd name="connsiteY5178" fmla="*/ 3311806 h 4805312"/>
              <a:gd name="connsiteX5179" fmla="*/ 1883656 w 12191990"/>
              <a:gd name="connsiteY5179" fmla="*/ 3294741 h 4805312"/>
              <a:gd name="connsiteX5180" fmla="*/ 1879340 w 12191990"/>
              <a:gd name="connsiteY5180" fmla="*/ 3289765 h 4805312"/>
              <a:gd name="connsiteX5181" fmla="*/ 1731637 w 12191990"/>
              <a:gd name="connsiteY5181" fmla="*/ 3330190 h 4805312"/>
              <a:gd name="connsiteX5182" fmla="*/ 1567587 w 12191990"/>
              <a:gd name="connsiteY5182" fmla="*/ 3355461 h 4805312"/>
              <a:gd name="connsiteX5183" fmla="*/ 1567227 w 12191990"/>
              <a:gd name="connsiteY5183" fmla="*/ 3350649 h 4805312"/>
              <a:gd name="connsiteX5184" fmla="*/ 1635030 w 12191990"/>
              <a:gd name="connsiteY5184" fmla="*/ 3318963 h 4805312"/>
              <a:gd name="connsiteX5185" fmla="*/ 1625225 w 12191990"/>
              <a:gd name="connsiteY5185" fmla="*/ 3317276 h 4805312"/>
              <a:gd name="connsiteX5186" fmla="*/ 1668178 w 12191990"/>
              <a:gd name="connsiteY5186" fmla="*/ 3309225 h 4805312"/>
              <a:gd name="connsiteX5187" fmla="*/ 1698559 w 12191990"/>
              <a:gd name="connsiteY5187" fmla="*/ 3294855 h 4805312"/>
              <a:gd name="connsiteX5188" fmla="*/ 1674137 w 12191990"/>
              <a:gd name="connsiteY5188" fmla="*/ 3291842 h 4805312"/>
              <a:gd name="connsiteX5189" fmla="*/ 1676364 w 12191990"/>
              <a:gd name="connsiteY5189" fmla="*/ 3289256 h 4805312"/>
              <a:gd name="connsiteX5190" fmla="*/ 1678769 w 12191990"/>
              <a:gd name="connsiteY5190" fmla="*/ 3289075 h 4805312"/>
              <a:gd name="connsiteX5191" fmla="*/ 1681177 w 12191990"/>
              <a:gd name="connsiteY5191" fmla="*/ 3288896 h 4805312"/>
              <a:gd name="connsiteX5192" fmla="*/ 1685988 w 12191990"/>
              <a:gd name="connsiteY5192" fmla="*/ 3288536 h 4805312"/>
              <a:gd name="connsiteX5193" fmla="*/ 1683403 w 12191990"/>
              <a:gd name="connsiteY5193" fmla="*/ 3286309 h 4805312"/>
              <a:gd name="connsiteX5194" fmla="*/ 1680995 w 12191990"/>
              <a:gd name="connsiteY5194" fmla="*/ 3286490 h 4805312"/>
              <a:gd name="connsiteX5195" fmla="*/ 1678590 w 12191990"/>
              <a:gd name="connsiteY5195" fmla="*/ 3286669 h 4805312"/>
              <a:gd name="connsiteX5196" fmla="*/ 1671191 w 12191990"/>
              <a:gd name="connsiteY5196" fmla="*/ 3284802 h 4805312"/>
              <a:gd name="connsiteX5197" fmla="*/ 1668966 w 12191990"/>
              <a:gd name="connsiteY5197" fmla="*/ 3287389 h 4805312"/>
              <a:gd name="connsiteX5198" fmla="*/ 1671370 w 12191990"/>
              <a:gd name="connsiteY5198" fmla="*/ 3287209 h 4805312"/>
              <a:gd name="connsiteX5199" fmla="*/ 1673957 w 12191990"/>
              <a:gd name="connsiteY5199" fmla="*/ 3289435 h 4805312"/>
              <a:gd name="connsiteX5200" fmla="*/ 1666739 w 12191990"/>
              <a:gd name="connsiteY5200" fmla="*/ 3289974 h 4805312"/>
              <a:gd name="connsiteX5201" fmla="*/ 1664332 w 12191990"/>
              <a:gd name="connsiteY5201" fmla="*/ 3290155 h 4805312"/>
              <a:gd name="connsiteX5202" fmla="*/ 1644183 w 12191990"/>
              <a:gd name="connsiteY5202" fmla="*/ 3279563 h 4805312"/>
              <a:gd name="connsiteX5203" fmla="*/ 1672878 w 12191990"/>
              <a:gd name="connsiteY5203" fmla="*/ 3274997 h 4805312"/>
              <a:gd name="connsiteX5204" fmla="*/ 1662533 w 12191990"/>
              <a:gd name="connsiteY5204" fmla="*/ 3266093 h 4805312"/>
              <a:gd name="connsiteX5205" fmla="*/ 1718484 w 12191990"/>
              <a:gd name="connsiteY5205" fmla="*/ 3237712 h 4805312"/>
              <a:gd name="connsiteX5206" fmla="*/ 1720892 w 12191990"/>
              <a:gd name="connsiteY5206" fmla="*/ 3237532 h 4805312"/>
              <a:gd name="connsiteX5207" fmla="*/ 1725703 w 12191990"/>
              <a:gd name="connsiteY5207" fmla="*/ 3237172 h 4805312"/>
              <a:gd name="connsiteX5208" fmla="*/ 1727929 w 12191990"/>
              <a:gd name="connsiteY5208" fmla="*/ 3234587 h 4805312"/>
              <a:gd name="connsiteX5209" fmla="*/ 1753859 w 12191990"/>
              <a:gd name="connsiteY5209" fmla="*/ 3225388 h 4805312"/>
              <a:gd name="connsiteX5210" fmla="*/ 1763303 w 12191990"/>
              <a:gd name="connsiteY5210" fmla="*/ 3222262 h 4805312"/>
              <a:gd name="connsiteX5211" fmla="*/ 1765530 w 12191990"/>
              <a:gd name="connsiteY5211" fmla="*/ 3219676 h 4805312"/>
              <a:gd name="connsiteX5212" fmla="*/ 1767936 w 12191990"/>
              <a:gd name="connsiteY5212" fmla="*/ 3219496 h 4805312"/>
              <a:gd name="connsiteX5213" fmla="*/ 1767756 w 12191990"/>
              <a:gd name="connsiteY5213" fmla="*/ 3217090 h 4805312"/>
              <a:gd name="connsiteX5214" fmla="*/ 1770163 w 12191990"/>
              <a:gd name="connsiteY5214" fmla="*/ 3216910 h 4805312"/>
              <a:gd name="connsiteX5215" fmla="*/ 1779428 w 12191990"/>
              <a:gd name="connsiteY5215" fmla="*/ 3211377 h 4805312"/>
              <a:gd name="connsiteX5216" fmla="*/ 1772028 w 12191990"/>
              <a:gd name="connsiteY5216" fmla="*/ 3209511 h 4805312"/>
              <a:gd name="connsiteX5217" fmla="*/ 1776482 w 12191990"/>
              <a:gd name="connsiteY5217" fmla="*/ 3204339 h 4805312"/>
              <a:gd name="connsiteX5218" fmla="*/ 1797959 w 12191990"/>
              <a:gd name="connsiteY5218" fmla="*/ 3200314 h 4805312"/>
              <a:gd name="connsiteX5219" fmla="*/ 1800472 w 12191990"/>
              <a:gd name="connsiteY5219" fmla="*/ 3198854 h 4805312"/>
              <a:gd name="connsiteX5220" fmla="*/ 1784948 w 12191990"/>
              <a:gd name="connsiteY5220" fmla="*/ 3180959 h 4805312"/>
              <a:gd name="connsiteX5221" fmla="*/ 1729334 w 12191990"/>
              <a:gd name="connsiteY5221" fmla="*/ 3195814 h 4805312"/>
              <a:gd name="connsiteX5222" fmla="*/ 1669500 w 12191990"/>
              <a:gd name="connsiteY5222" fmla="*/ 3205973 h 4805312"/>
              <a:gd name="connsiteX5223" fmla="*/ 1658349 w 12191990"/>
              <a:gd name="connsiteY5223" fmla="*/ 3204027 h 4805312"/>
              <a:gd name="connsiteX5224" fmla="*/ 1662497 w 12191990"/>
              <a:gd name="connsiteY5224" fmla="*/ 3198725 h 4805312"/>
              <a:gd name="connsiteX5225" fmla="*/ 1758200 w 12191990"/>
              <a:gd name="connsiteY5225" fmla="*/ 3177227 h 4805312"/>
              <a:gd name="connsiteX5226" fmla="*/ 1776713 w 12191990"/>
              <a:gd name="connsiteY5226" fmla="*/ 3171467 h 4805312"/>
              <a:gd name="connsiteX5227" fmla="*/ 1770148 w 12191990"/>
              <a:gd name="connsiteY5227" fmla="*/ 3163900 h 4805312"/>
              <a:gd name="connsiteX5228" fmla="*/ 1752128 w 12191990"/>
              <a:gd name="connsiteY5228" fmla="*/ 3169864 h 4805312"/>
              <a:gd name="connsiteX5229" fmla="*/ 1735643 w 12191990"/>
              <a:gd name="connsiteY5229" fmla="*/ 3175935 h 4805312"/>
              <a:gd name="connsiteX5230" fmla="*/ 1728604 w 12191990"/>
              <a:gd name="connsiteY5230" fmla="*/ 3178882 h 4805312"/>
              <a:gd name="connsiteX5231" fmla="*/ 1726198 w 12191990"/>
              <a:gd name="connsiteY5231" fmla="*/ 3179062 h 4805312"/>
              <a:gd name="connsiteX5232" fmla="*/ 1718799 w 12191990"/>
              <a:gd name="connsiteY5232" fmla="*/ 3177195 h 4805312"/>
              <a:gd name="connsiteX5233" fmla="*/ 1716393 w 12191990"/>
              <a:gd name="connsiteY5233" fmla="*/ 3177375 h 4805312"/>
              <a:gd name="connsiteX5234" fmla="*/ 1711760 w 12191990"/>
              <a:gd name="connsiteY5234" fmla="*/ 3180141 h 4805312"/>
              <a:gd name="connsiteX5235" fmla="*/ 1711940 w 12191990"/>
              <a:gd name="connsiteY5235" fmla="*/ 3182548 h 4805312"/>
              <a:gd name="connsiteX5236" fmla="*/ 1699910 w 12191990"/>
              <a:gd name="connsiteY5236" fmla="*/ 3183447 h 4805312"/>
              <a:gd name="connsiteX5237" fmla="*/ 1697683 w 12191990"/>
              <a:gd name="connsiteY5237" fmla="*/ 3186033 h 4805312"/>
              <a:gd name="connsiteX5238" fmla="*/ 1700089 w 12191990"/>
              <a:gd name="connsiteY5238" fmla="*/ 3185853 h 4805312"/>
              <a:gd name="connsiteX5239" fmla="*/ 1711940 w 12191990"/>
              <a:gd name="connsiteY5239" fmla="*/ 3182548 h 4805312"/>
              <a:gd name="connsiteX5240" fmla="*/ 1712120 w 12191990"/>
              <a:gd name="connsiteY5240" fmla="*/ 3184953 h 4805312"/>
              <a:gd name="connsiteX5241" fmla="*/ 1707308 w 12191990"/>
              <a:gd name="connsiteY5241" fmla="*/ 3185313 h 4805312"/>
              <a:gd name="connsiteX5242" fmla="*/ 1704901 w 12191990"/>
              <a:gd name="connsiteY5242" fmla="*/ 3185493 h 4805312"/>
              <a:gd name="connsiteX5243" fmla="*/ 1697863 w 12191990"/>
              <a:gd name="connsiteY5243" fmla="*/ 3188440 h 4805312"/>
              <a:gd name="connsiteX5244" fmla="*/ 1688239 w 12191990"/>
              <a:gd name="connsiteY5244" fmla="*/ 3189159 h 4805312"/>
              <a:gd name="connsiteX5245" fmla="*/ 1690465 w 12191990"/>
              <a:gd name="connsiteY5245" fmla="*/ 3186572 h 4805312"/>
              <a:gd name="connsiteX5246" fmla="*/ 1685651 w 12191990"/>
              <a:gd name="connsiteY5246" fmla="*/ 3186933 h 4805312"/>
              <a:gd name="connsiteX5247" fmla="*/ 1680839 w 12191990"/>
              <a:gd name="connsiteY5247" fmla="*/ 3187292 h 4805312"/>
              <a:gd name="connsiteX5248" fmla="*/ 1673800 w 12191990"/>
              <a:gd name="connsiteY5248" fmla="*/ 3190239 h 4805312"/>
              <a:gd name="connsiteX5249" fmla="*/ 1668988 w 12191990"/>
              <a:gd name="connsiteY5249" fmla="*/ 3190598 h 4805312"/>
              <a:gd name="connsiteX5250" fmla="*/ 1666761 w 12191990"/>
              <a:gd name="connsiteY5250" fmla="*/ 3193184 h 4805312"/>
              <a:gd name="connsiteX5251" fmla="*/ 1659723 w 12191990"/>
              <a:gd name="connsiteY5251" fmla="*/ 3196131 h 4805312"/>
              <a:gd name="connsiteX5252" fmla="*/ 1654909 w 12191990"/>
              <a:gd name="connsiteY5252" fmla="*/ 3196490 h 4805312"/>
              <a:gd name="connsiteX5253" fmla="*/ 1652323 w 12191990"/>
              <a:gd name="connsiteY5253" fmla="*/ 3194264 h 4805312"/>
              <a:gd name="connsiteX5254" fmla="*/ 1650098 w 12191990"/>
              <a:gd name="connsiteY5254" fmla="*/ 3196850 h 4805312"/>
              <a:gd name="connsiteX5255" fmla="*/ 1645104 w 12191990"/>
              <a:gd name="connsiteY5255" fmla="*/ 3194804 h 4805312"/>
              <a:gd name="connsiteX5256" fmla="*/ 1640472 w 12191990"/>
              <a:gd name="connsiteY5256" fmla="*/ 3197570 h 4805312"/>
              <a:gd name="connsiteX5257" fmla="*/ 1643059 w 12191990"/>
              <a:gd name="connsiteY5257" fmla="*/ 3199796 h 4805312"/>
              <a:gd name="connsiteX5258" fmla="*/ 1635840 w 12191990"/>
              <a:gd name="connsiteY5258" fmla="*/ 3200336 h 4805312"/>
              <a:gd name="connsiteX5259" fmla="*/ 1633433 w 12191990"/>
              <a:gd name="connsiteY5259" fmla="*/ 3200515 h 4805312"/>
              <a:gd name="connsiteX5260" fmla="*/ 1623989 w 12191990"/>
              <a:gd name="connsiteY5260" fmla="*/ 3203642 h 4805312"/>
              <a:gd name="connsiteX5261" fmla="*/ 1614363 w 12191990"/>
              <a:gd name="connsiteY5261" fmla="*/ 3204361 h 4805312"/>
              <a:gd name="connsiteX5262" fmla="*/ 1607144 w 12191990"/>
              <a:gd name="connsiteY5262" fmla="*/ 3204902 h 4805312"/>
              <a:gd name="connsiteX5263" fmla="*/ 1592707 w 12191990"/>
              <a:gd name="connsiteY5263" fmla="*/ 3205980 h 4805312"/>
              <a:gd name="connsiteX5264" fmla="*/ 1585308 w 12191990"/>
              <a:gd name="connsiteY5264" fmla="*/ 3204113 h 4805312"/>
              <a:gd name="connsiteX5265" fmla="*/ 1587534 w 12191990"/>
              <a:gd name="connsiteY5265" fmla="*/ 3201528 h 4805312"/>
              <a:gd name="connsiteX5266" fmla="*/ 1589761 w 12191990"/>
              <a:gd name="connsiteY5266" fmla="*/ 3198941 h 4805312"/>
              <a:gd name="connsiteX5267" fmla="*/ 1587355 w 12191990"/>
              <a:gd name="connsiteY5267" fmla="*/ 3199121 h 4805312"/>
              <a:gd name="connsiteX5268" fmla="*/ 1584949 w 12191990"/>
              <a:gd name="connsiteY5268" fmla="*/ 3199301 h 4805312"/>
              <a:gd name="connsiteX5269" fmla="*/ 1582721 w 12191990"/>
              <a:gd name="connsiteY5269" fmla="*/ 3201888 h 4805312"/>
              <a:gd name="connsiteX5270" fmla="*/ 1580496 w 12191990"/>
              <a:gd name="connsiteY5270" fmla="*/ 3204473 h 4805312"/>
              <a:gd name="connsiteX5271" fmla="*/ 1580675 w 12191990"/>
              <a:gd name="connsiteY5271" fmla="*/ 3206880 h 4805312"/>
              <a:gd name="connsiteX5272" fmla="*/ 1592887 w 12191990"/>
              <a:gd name="connsiteY5272" fmla="*/ 3208387 h 4805312"/>
              <a:gd name="connsiteX5273" fmla="*/ 1595293 w 12191990"/>
              <a:gd name="connsiteY5273" fmla="*/ 3208207 h 4805312"/>
              <a:gd name="connsiteX5274" fmla="*/ 1604918 w 12191990"/>
              <a:gd name="connsiteY5274" fmla="*/ 3207488 h 4805312"/>
              <a:gd name="connsiteX5275" fmla="*/ 1609731 w 12191990"/>
              <a:gd name="connsiteY5275" fmla="*/ 3207128 h 4805312"/>
              <a:gd name="connsiteX5276" fmla="*/ 1597879 w 12191990"/>
              <a:gd name="connsiteY5276" fmla="*/ 3210433 h 4805312"/>
              <a:gd name="connsiteX5277" fmla="*/ 1583621 w 12191990"/>
              <a:gd name="connsiteY5277" fmla="*/ 3213918 h 4805312"/>
              <a:gd name="connsiteX5278" fmla="*/ 1578629 w 12191990"/>
              <a:gd name="connsiteY5278" fmla="*/ 3211872 h 4805312"/>
              <a:gd name="connsiteX5279" fmla="*/ 1573817 w 12191990"/>
              <a:gd name="connsiteY5279" fmla="*/ 3212232 h 4805312"/>
              <a:gd name="connsiteX5280" fmla="*/ 1561786 w 12191990"/>
              <a:gd name="connsiteY5280" fmla="*/ 3213131 h 4805312"/>
              <a:gd name="connsiteX5281" fmla="*/ 1564012 w 12191990"/>
              <a:gd name="connsiteY5281" fmla="*/ 3210546 h 4805312"/>
              <a:gd name="connsiteX5282" fmla="*/ 1563832 w 12191990"/>
              <a:gd name="connsiteY5282" fmla="*/ 3208139 h 4805312"/>
              <a:gd name="connsiteX5283" fmla="*/ 1561426 w 12191990"/>
              <a:gd name="connsiteY5283" fmla="*/ 3208319 h 4805312"/>
              <a:gd name="connsiteX5284" fmla="*/ 1559019 w 12191990"/>
              <a:gd name="connsiteY5284" fmla="*/ 3208499 h 4805312"/>
              <a:gd name="connsiteX5285" fmla="*/ 1556793 w 12191990"/>
              <a:gd name="connsiteY5285" fmla="*/ 3211086 h 4805312"/>
              <a:gd name="connsiteX5286" fmla="*/ 1554387 w 12191990"/>
              <a:gd name="connsiteY5286" fmla="*/ 3211265 h 4805312"/>
              <a:gd name="connsiteX5287" fmla="*/ 1551981 w 12191990"/>
              <a:gd name="connsiteY5287" fmla="*/ 3211446 h 4805312"/>
              <a:gd name="connsiteX5288" fmla="*/ 1542536 w 12191990"/>
              <a:gd name="connsiteY5288" fmla="*/ 3214570 h 4805312"/>
              <a:gd name="connsiteX5289" fmla="*/ 1530504 w 12191990"/>
              <a:gd name="connsiteY5289" fmla="*/ 3215470 h 4805312"/>
              <a:gd name="connsiteX5290" fmla="*/ 1527917 w 12191990"/>
              <a:gd name="connsiteY5290" fmla="*/ 3213245 h 4805312"/>
              <a:gd name="connsiteX5291" fmla="*/ 1530144 w 12191990"/>
              <a:gd name="connsiteY5291" fmla="*/ 3210657 h 4805312"/>
              <a:gd name="connsiteX5292" fmla="*/ 1558840 w 12191990"/>
              <a:gd name="connsiteY5292" fmla="*/ 3206093 h 4805312"/>
              <a:gd name="connsiteX5293" fmla="*/ 1561247 w 12191990"/>
              <a:gd name="connsiteY5293" fmla="*/ 3205912 h 4805312"/>
              <a:gd name="connsiteX5294" fmla="*/ 1558659 w 12191990"/>
              <a:gd name="connsiteY5294" fmla="*/ 3203687 h 4805312"/>
              <a:gd name="connsiteX5295" fmla="*/ 1529964 w 12191990"/>
              <a:gd name="connsiteY5295" fmla="*/ 3208252 h 4805312"/>
              <a:gd name="connsiteX5296" fmla="*/ 1524611 w 12191990"/>
              <a:gd name="connsiteY5296" fmla="*/ 3201393 h 4805312"/>
              <a:gd name="connsiteX5297" fmla="*/ 1497783 w 12191990"/>
              <a:gd name="connsiteY5297" fmla="*/ 3198559 h 4805312"/>
              <a:gd name="connsiteX5298" fmla="*/ 1400094 w 12191990"/>
              <a:gd name="connsiteY5298" fmla="*/ 3186505 h 4805312"/>
              <a:gd name="connsiteX5299" fmla="*/ 1397688 w 12191990"/>
              <a:gd name="connsiteY5299" fmla="*/ 3186685 h 4805312"/>
              <a:gd name="connsiteX5300" fmla="*/ 1395281 w 12191990"/>
              <a:gd name="connsiteY5300" fmla="*/ 3186865 h 4805312"/>
              <a:gd name="connsiteX5301" fmla="*/ 1397867 w 12191990"/>
              <a:gd name="connsiteY5301" fmla="*/ 3189092 h 4805312"/>
              <a:gd name="connsiteX5302" fmla="*/ 1493151 w 12191990"/>
              <a:gd name="connsiteY5302" fmla="*/ 3201325 h 4805312"/>
              <a:gd name="connsiteX5303" fmla="*/ 1490745 w 12191990"/>
              <a:gd name="connsiteY5303" fmla="*/ 3201505 h 4805312"/>
              <a:gd name="connsiteX5304" fmla="*/ 1495917 w 12191990"/>
              <a:gd name="connsiteY5304" fmla="*/ 3205957 h 4805312"/>
              <a:gd name="connsiteX5305" fmla="*/ 1488699 w 12191990"/>
              <a:gd name="connsiteY5305" fmla="*/ 3206498 h 4805312"/>
              <a:gd name="connsiteX5306" fmla="*/ 1488519 w 12191990"/>
              <a:gd name="connsiteY5306" fmla="*/ 3204091 h 4805312"/>
              <a:gd name="connsiteX5307" fmla="*/ 1486111 w 12191990"/>
              <a:gd name="connsiteY5307" fmla="*/ 3204271 h 4805312"/>
              <a:gd name="connsiteX5308" fmla="*/ 1483706 w 12191990"/>
              <a:gd name="connsiteY5308" fmla="*/ 3204451 h 4805312"/>
              <a:gd name="connsiteX5309" fmla="*/ 1483886 w 12191990"/>
              <a:gd name="connsiteY5309" fmla="*/ 3206857 h 4805312"/>
              <a:gd name="connsiteX5310" fmla="*/ 1471675 w 12191990"/>
              <a:gd name="connsiteY5310" fmla="*/ 3205351 h 4805312"/>
              <a:gd name="connsiteX5311" fmla="*/ 1466862 w 12191990"/>
              <a:gd name="connsiteY5311" fmla="*/ 3205711 h 4805312"/>
              <a:gd name="connsiteX5312" fmla="*/ 1459643 w 12191990"/>
              <a:gd name="connsiteY5312" fmla="*/ 3206250 h 4805312"/>
              <a:gd name="connsiteX5313" fmla="*/ 1457237 w 12191990"/>
              <a:gd name="connsiteY5313" fmla="*/ 3206430 h 4805312"/>
              <a:gd name="connsiteX5314" fmla="*/ 1454651 w 12191990"/>
              <a:gd name="connsiteY5314" fmla="*/ 3204203 h 4805312"/>
              <a:gd name="connsiteX5315" fmla="*/ 1449839 w 12191990"/>
              <a:gd name="connsiteY5315" fmla="*/ 3204564 h 4805312"/>
              <a:gd name="connsiteX5316" fmla="*/ 1447612 w 12191990"/>
              <a:gd name="connsiteY5316" fmla="*/ 3207150 h 4805312"/>
              <a:gd name="connsiteX5317" fmla="*/ 1389862 w 12191990"/>
              <a:gd name="connsiteY5317" fmla="*/ 3211468 h 4805312"/>
              <a:gd name="connsiteX5318" fmla="*/ 1363033 w 12191990"/>
              <a:gd name="connsiteY5318" fmla="*/ 3208634 h 4805312"/>
              <a:gd name="connsiteX5319" fmla="*/ 1365618 w 12191990"/>
              <a:gd name="connsiteY5319" fmla="*/ 3210860 h 4805312"/>
              <a:gd name="connsiteX5320" fmla="*/ 1317134 w 12191990"/>
              <a:gd name="connsiteY5320" fmla="*/ 3209646 h 4805312"/>
              <a:gd name="connsiteX5321" fmla="*/ 1314908 w 12191990"/>
              <a:gd name="connsiteY5321" fmla="*/ 3212232 h 4805312"/>
              <a:gd name="connsiteX5322" fmla="*/ 1302697 w 12191990"/>
              <a:gd name="connsiteY5322" fmla="*/ 3210724 h 4805312"/>
              <a:gd name="connsiteX5323" fmla="*/ 1300110 w 12191990"/>
              <a:gd name="connsiteY5323" fmla="*/ 3208498 h 4805312"/>
              <a:gd name="connsiteX5324" fmla="*/ 1295478 w 12191990"/>
              <a:gd name="connsiteY5324" fmla="*/ 3211265 h 4805312"/>
              <a:gd name="connsiteX5325" fmla="*/ 1280860 w 12191990"/>
              <a:gd name="connsiteY5325" fmla="*/ 3209937 h 4805312"/>
              <a:gd name="connsiteX5326" fmla="*/ 1278454 w 12191990"/>
              <a:gd name="connsiteY5326" fmla="*/ 3210117 h 4805312"/>
              <a:gd name="connsiteX5327" fmla="*/ 1271057 w 12191990"/>
              <a:gd name="connsiteY5327" fmla="*/ 3208252 h 4805312"/>
              <a:gd name="connsiteX5328" fmla="*/ 1268650 w 12191990"/>
              <a:gd name="connsiteY5328" fmla="*/ 3208431 h 4805312"/>
              <a:gd name="connsiteX5329" fmla="*/ 1266244 w 12191990"/>
              <a:gd name="connsiteY5329" fmla="*/ 3208612 h 4805312"/>
              <a:gd name="connsiteX5330" fmla="*/ 1224619 w 12191990"/>
              <a:gd name="connsiteY5330" fmla="*/ 3202045 h 4805312"/>
              <a:gd name="connsiteX5331" fmla="*/ 1217400 w 12191990"/>
              <a:gd name="connsiteY5331" fmla="*/ 3202584 h 4805312"/>
              <a:gd name="connsiteX5332" fmla="*/ 1214992 w 12191990"/>
              <a:gd name="connsiteY5332" fmla="*/ 3202765 h 4805312"/>
              <a:gd name="connsiteX5333" fmla="*/ 1205369 w 12191990"/>
              <a:gd name="connsiteY5333" fmla="*/ 3203485 h 4805312"/>
              <a:gd name="connsiteX5334" fmla="*/ 1178180 w 12191990"/>
              <a:gd name="connsiteY5334" fmla="*/ 3195837 h 4805312"/>
              <a:gd name="connsiteX5335" fmla="*/ 1074779 w 12191990"/>
              <a:gd name="connsiteY5335" fmla="*/ 3172112 h 4805312"/>
              <a:gd name="connsiteX5336" fmla="*/ 1072371 w 12191990"/>
              <a:gd name="connsiteY5336" fmla="*/ 3172291 h 4805312"/>
              <a:gd name="connsiteX5337" fmla="*/ 1069785 w 12191990"/>
              <a:gd name="connsiteY5337" fmla="*/ 3170065 h 4805312"/>
              <a:gd name="connsiteX5338" fmla="*/ 1036555 w 12191990"/>
              <a:gd name="connsiteY5338" fmla="*/ 3154402 h 4805312"/>
              <a:gd name="connsiteX5339" fmla="*/ 1003674 w 12191990"/>
              <a:gd name="connsiteY5339" fmla="*/ 3140664 h 4805312"/>
              <a:gd name="connsiteX5340" fmla="*/ 1004389 w 12191990"/>
              <a:gd name="connsiteY5340" fmla="*/ 3140890 h 4805312"/>
              <a:gd name="connsiteX5341" fmla="*/ 1012102 w 12191990"/>
              <a:gd name="connsiteY5341" fmla="*/ 3142921 h 4805312"/>
              <a:gd name="connsiteX5342" fmla="*/ 1017095 w 12191990"/>
              <a:gd name="connsiteY5342" fmla="*/ 3144968 h 4805312"/>
              <a:gd name="connsiteX5343" fmla="*/ 1034479 w 12191990"/>
              <a:gd name="connsiteY5343" fmla="*/ 3150928 h 4805312"/>
              <a:gd name="connsiteX5344" fmla="*/ 1064254 w 12191990"/>
              <a:gd name="connsiteY5344" fmla="*/ 3160801 h 4805312"/>
              <a:gd name="connsiteX5345" fmla="*/ 1069246 w 12191990"/>
              <a:gd name="connsiteY5345" fmla="*/ 3162846 h 4805312"/>
              <a:gd name="connsiteX5346" fmla="*/ 1074238 w 12191990"/>
              <a:gd name="connsiteY5346" fmla="*/ 3164893 h 4805312"/>
              <a:gd name="connsiteX5347" fmla="*/ 1076465 w 12191990"/>
              <a:gd name="connsiteY5347" fmla="*/ 3162307 h 4805312"/>
              <a:gd name="connsiteX5348" fmla="*/ 1066299 w 12191990"/>
              <a:gd name="connsiteY5348" fmla="*/ 3155808 h 4805312"/>
              <a:gd name="connsiteX5349" fmla="*/ 1063894 w 12191990"/>
              <a:gd name="connsiteY5349" fmla="*/ 3155987 h 4805312"/>
              <a:gd name="connsiteX5350" fmla="*/ 1019143 w 12191990"/>
              <a:gd name="connsiteY5350" fmla="*/ 3139975 h 4805312"/>
              <a:gd name="connsiteX5351" fmla="*/ 1016735 w 12191990"/>
              <a:gd name="connsiteY5351" fmla="*/ 3140155 h 4805312"/>
              <a:gd name="connsiteX5352" fmla="*/ 1003985 w 12191990"/>
              <a:gd name="connsiteY5352" fmla="*/ 3131430 h 4805312"/>
              <a:gd name="connsiteX5353" fmla="*/ 989008 w 12191990"/>
              <a:gd name="connsiteY5353" fmla="*/ 3125290 h 4805312"/>
              <a:gd name="connsiteX5354" fmla="*/ 959165 w 12191990"/>
              <a:gd name="connsiteY5354" fmla="*/ 3114515 h 4805312"/>
              <a:gd name="connsiteX5355" fmla="*/ 933817 w 12191990"/>
              <a:gd name="connsiteY5355" fmla="*/ 3100948 h 4805312"/>
              <a:gd name="connsiteX5356" fmla="*/ 936317 w 12191990"/>
              <a:gd name="connsiteY5356" fmla="*/ 3100193 h 4805312"/>
              <a:gd name="connsiteX5357" fmla="*/ 820592 w 12191990"/>
              <a:gd name="connsiteY5357" fmla="*/ 3041093 h 4805312"/>
              <a:gd name="connsiteX5358" fmla="*/ 820411 w 12191990"/>
              <a:gd name="connsiteY5358" fmla="*/ 3038687 h 4805312"/>
              <a:gd name="connsiteX5359" fmla="*/ 818006 w 12191990"/>
              <a:gd name="connsiteY5359" fmla="*/ 3038867 h 4805312"/>
              <a:gd name="connsiteX5360" fmla="*/ 815599 w 12191990"/>
              <a:gd name="connsiteY5360" fmla="*/ 3039047 h 4805312"/>
              <a:gd name="connsiteX5361" fmla="*/ 807662 w 12191990"/>
              <a:gd name="connsiteY5361" fmla="*/ 3029961 h 4805312"/>
              <a:gd name="connsiteX5362" fmla="*/ 772536 w 12191990"/>
              <a:gd name="connsiteY5362" fmla="*/ 3013230 h 4805312"/>
              <a:gd name="connsiteX5363" fmla="*/ 779754 w 12191990"/>
              <a:gd name="connsiteY5363" fmla="*/ 3012690 h 4805312"/>
              <a:gd name="connsiteX5364" fmla="*/ 762370 w 12191990"/>
              <a:gd name="connsiteY5364" fmla="*/ 3006731 h 4805312"/>
              <a:gd name="connsiteX5365" fmla="*/ 764597 w 12191990"/>
              <a:gd name="connsiteY5365" fmla="*/ 3004145 h 4805312"/>
              <a:gd name="connsiteX5366" fmla="*/ 721531 w 12191990"/>
              <a:gd name="connsiteY5366" fmla="*/ 2978327 h 4805312"/>
              <a:gd name="connsiteX5367" fmla="*/ 721351 w 12191990"/>
              <a:gd name="connsiteY5367" fmla="*/ 2975922 h 4805312"/>
              <a:gd name="connsiteX5368" fmla="*/ 690498 w 12191990"/>
              <a:gd name="connsiteY5368" fmla="*/ 2951611 h 4805312"/>
              <a:gd name="connsiteX5369" fmla="*/ 652065 w 12191990"/>
              <a:gd name="connsiteY5369" fmla="*/ 2923028 h 4805312"/>
              <a:gd name="connsiteX5370" fmla="*/ 635354 w 12191990"/>
              <a:gd name="connsiteY5370" fmla="*/ 2905827 h 4805312"/>
              <a:gd name="connsiteX5371" fmla="*/ 615751 w 12191990"/>
              <a:gd name="connsiteY5371" fmla="*/ 2889447 h 4805312"/>
              <a:gd name="connsiteX5372" fmla="*/ 618083 w 12191990"/>
              <a:gd name="connsiteY5372" fmla="*/ 2889273 h 4805312"/>
              <a:gd name="connsiteX5373" fmla="*/ 615498 w 12191990"/>
              <a:gd name="connsiteY5373" fmla="*/ 2887046 h 4805312"/>
              <a:gd name="connsiteX5374" fmla="*/ 610505 w 12191990"/>
              <a:gd name="connsiteY5374" fmla="*/ 2885000 h 4805312"/>
              <a:gd name="connsiteX5375" fmla="*/ 612913 w 12191990"/>
              <a:gd name="connsiteY5375" fmla="*/ 2884820 h 4805312"/>
              <a:gd name="connsiteX5376" fmla="*/ 597396 w 12191990"/>
              <a:gd name="connsiteY5376" fmla="*/ 2871462 h 4805312"/>
              <a:gd name="connsiteX5377" fmla="*/ 594988 w 12191990"/>
              <a:gd name="connsiteY5377" fmla="*/ 2871641 h 4805312"/>
              <a:gd name="connsiteX5378" fmla="*/ 589996 w 12191990"/>
              <a:gd name="connsiteY5378" fmla="*/ 2869596 h 4805312"/>
              <a:gd name="connsiteX5379" fmla="*/ 594810 w 12191990"/>
              <a:gd name="connsiteY5379" fmla="*/ 2869236 h 4805312"/>
              <a:gd name="connsiteX5380" fmla="*/ 587050 w 12191990"/>
              <a:gd name="connsiteY5380" fmla="*/ 2862556 h 4805312"/>
              <a:gd name="connsiteX5381" fmla="*/ 589458 w 12191990"/>
              <a:gd name="connsiteY5381" fmla="*/ 2862377 h 4805312"/>
              <a:gd name="connsiteX5382" fmla="*/ 591861 w 12191990"/>
              <a:gd name="connsiteY5382" fmla="*/ 2862196 h 4805312"/>
              <a:gd name="connsiteX5383" fmla="*/ 591682 w 12191990"/>
              <a:gd name="connsiteY5383" fmla="*/ 2859791 h 4805312"/>
              <a:gd name="connsiteX5384" fmla="*/ 586871 w 12191990"/>
              <a:gd name="connsiteY5384" fmla="*/ 2860150 h 4805312"/>
              <a:gd name="connsiteX5385" fmla="*/ 584463 w 12191990"/>
              <a:gd name="connsiteY5385" fmla="*/ 2860330 h 4805312"/>
              <a:gd name="connsiteX5386" fmla="*/ 581878 w 12191990"/>
              <a:gd name="connsiteY5386" fmla="*/ 2858104 h 4805312"/>
              <a:gd name="connsiteX5387" fmla="*/ 581698 w 12191990"/>
              <a:gd name="connsiteY5387" fmla="*/ 2855697 h 4805312"/>
              <a:gd name="connsiteX5388" fmla="*/ 581518 w 12191990"/>
              <a:gd name="connsiteY5388" fmla="*/ 2853292 h 4805312"/>
              <a:gd name="connsiteX5389" fmla="*/ 579112 w 12191990"/>
              <a:gd name="connsiteY5389" fmla="*/ 2853471 h 4805312"/>
              <a:gd name="connsiteX5390" fmla="*/ 576706 w 12191990"/>
              <a:gd name="connsiteY5390" fmla="*/ 2853651 h 4805312"/>
              <a:gd name="connsiteX5391" fmla="*/ 571354 w 12191990"/>
              <a:gd name="connsiteY5391" fmla="*/ 2846792 h 4805312"/>
              <a:gd name="connsiteX5392" fmla="*/ 573758 w 12191990"/>
              <a:gd name="connsiteY5392" fmla="*/ 2846612 h 4805312"/>
              <a:gd name="connsiteX5393" fmla="*/ 571174 w 12191990"/>
              <a:gd name="connsiteY5393" fmla="*/ 2844385 h 4805312"/>
              <a:gd name="connsiteX5394" fmla="*/ 568587 w 12191990"/>
              <a:gd name="connsiteY5394" fmla="*/ 2842159 h 4805312"/>
              <a:gd name="connsiteX5395" fmla="*/ 563596 w 12191990"/>
              <a:gd name="connsiteY5395" fmla="*/ 2840113 h 4805312"/>
              <a:gd name="connsiteX5396" fmla="*/ 566001 w 12191990"/>
              <a:gd name="connsiteY5396" fmla="*/ 2839933 h 4805312"/>
              <a:gd name="connsiteX5397" fmla="*/ 560470 w 12191990"/>
              <a:gd name="connsiteY5397" fmla="*/ 2830667 h 4805312"/>
              <a:gd name="connsiteX5398" fmla="*/ 565281 w 12191990"/>
              <a:gd name="connsiteY5398" fmla="*/ 2830308 h 4805312"/>
              <a:gd name="connsiteX5399" fmla="*/ 557343 w 12191990"/>
              <a:gd name="connsiteY5399" fmla="*/ 2821223 h 4805312"/>
              <a:gd name="connsiteX5400" fmla="*/ 559750 w 12191990"/>
              <a:gd name="connsiteY5400" fmla="*/ 2821043 h 4805312"/>
              <a:gd name="connsiteX5401" fmla="*/ 562336 w 12191990"/>
              <a:gd name="connsiteY5401" fmla="*/ 2823269 h 4805312"/>
              <a:gd name="connsiteX5402" fmla="*/ 564742 w 12191990"/>
              <a:gd name="connsiteY5402" fmla="*/ 2823089 h 4805312"/>
              <a:gd name="connsiteX5403" fmla="*/ 562157 w 12191990"/>
              <a:gd name="connsiteY5403" fmla="*/ 2820863 h 4805312"/>
              <a:gd name="connsiteX5404" fmla="*/ 559570 w 12191990"/>
              <a:gd name="connsiteY5404" fmla="*/ 2818636 h 4805312"/>
              <a:gd name="connsiteX5405" fmla="*/ 554577 w 12191990"/>
              <a:gd name="connsiteY5405" fmla="*/ 2816589 h 4805312"/>
              <a:gd name="connsiteX5406" fmla="*/ 554938 w 12191990"/>
              <a:gd name="connsiteY5406" fmla="*/ 2821403 h 4805312"/>
              <a:gd name="connsiteX5407" fmla="*/ 552351 w 12191990"/>
              <a:gd name="connsiteY5407" fmla="*/ 2819175 h 4805312"/>
              <a:gd name="connsiteX5408" fmla="*/ 537014 w 12191990"/>
              <a:gd name="connsiteY5408" fmla="*/ 2808224 h 4805312"/>
              <a:gd name="connsiteX5409" fmla="*/ 540139 w 12191990"/>
              <a:gd name="connsiteY5409" fmla="*/ 2817670 h 4805312"/>
              <a:gd name="connsiteX5410" fmla="*/ 532202 w 12191990"/>
              <a:gd name="connsiteY5410" fmla="*/ 2808583 h 4805312"/>
              <a:gd name="connsiteX5411" fmla="*/ 524442 w 12191990"/>
              <a:gd name="connsiteY5411" fmla="*/ 2801905 h 4805312"/>
              <a:gd name="connsiteX5412" fmla="*/ 521677 w 12191990"/>
              <a:gd name="connsiteY5412" fmla="*/ 2797272 h 4805312"/>
              <a:gd name="connsiteX5413" fmla="*/ 526490 w 12191990"/>
              <a:gd name="connsiteY5413" fmla="*/ 2796913 h 4805312"/>
              <a:gd name="connsiteX5414" fmla="*/ 516145 w 12191990"/>
              <a:gd name="connsiteY5414" fmla="*/ 2788008 h 4805312"/>
              <a:gd name="connsiteX5415" fmla="*/ 518370 w 12191990"/>
              <a:gd name="connsiteY5415" fmla="*/ 2785421 h 4805312"/>
              <a:gd name="connsiteX5416" fmla="*/ 520957 w 12191990"/>
              <a:gd name="connsiteY5416" fmla="*/ 2787647 h 4805312"/>
              <a:gd name="connsiteX5417" fmla="*/ 523363 w 12191990"/>
              <a:gd name="connsiteY5417" fmla="*/ 2787467 h 4805312"/>
              <a:gd name="connsiteX5418" fmla="*/ 523184 w 12191990"/>
              <a:gd name="connsiteY5418" fmla="*/ 2785061 h 4805312"/>
              <a:gd name="connsiteX5419" fmla="*/ 520598 w 12191990"/>
              <a:gd name="connsiteY5419" fmla="*/ 2782835 h 4805312"/>
              <a:gd name="connsiteX5420" fmla="*/ 518191 w 12191990"/>
              <a:gd name="connsiteY5420" fmla="*/ 2783015 h 4805312"/>
              <a:gd name="connsiteX5421" fmla="*/ 515605 w 12191990"/>
              <a:gd name="connsiteY5421" fmla="*/ 2780789 h 4805312"/>
              <a:gd name="connsiteX5422" fmla="*/ 513019 w 12191990"/>
              <a:gd name="connsiteY5422" fmla="*/ 2778561 h 4805312"/>
              <a:gd name="connsiteX5423" fmla="*/ 512838 w 12191990"/>
              <a:gd name="connsiteY5423" fmla="*/ 2776156 h 4805312"/>
              <a:gd name="connsiteX5424" fmla="*/ 510431 w 12191990"/>
              <a:gd name="connsiteY5424" fmla="*/ 2776335 h 4805312"/>
              <a:gd name="connsiteX5425" fmla="*/ 510252 w 12191990"/>
              <a:gd name="connsiteY5425" fmla="*/ 2773929 h 4805312"/>
              <a:gd name="connsiteX5426" fmla="*/ 512659 w 12191990"/>
              <a:gd name="connsiteY5426" fmla="*/ 2773749 h 4805312"/>
              <a:gd name="connsiteX5427" fmla="*/ 517650 w 12191990"/>
              <a:gd name="connsiteY5427" fmla="*/ 2775796 h 4805312"/>
              <a:gd name="connsiteX5428" fmla="*/ 522824 w 12191990"/>
              <a:gd name="connsiteY5428" fmla="*/ 2780249 h 4805312"/>
              <a:gd name="connsiteX5429" fmla="*/ 522644 w 12191990"/>
              <a:gd name="connsiteY5429" fmla="*/ 2777842 h 4805312"/>
              <a:gd name="connsiteX5430" fmla="*/ 520058 w 12191990"/>
              <a:gd name="connsiteY5430" fmla="*/ 2775615 h 4805312"/>
              <a:gd name="connsiteX5431" fmla="*/ 512299 w 12191990"/>
              <a:gd name="connsiteY5431" fmla="*/ 2768937 h 4805312"/>
              <a:gd name="connsiteX5432" fmla="*/ 509893 w 12191990"/>
              <a:gd name="connsiteY5432" fmla="*/ 2769116 h 4805312"/>
              <a:gd name="connsiteX5433" fmla="*/ 502313 w 12191990"/>
              <a:gd name="connsiteY5433" fmla="*/ 2764843 h 4805312"/>
              <a:gd name="connsiteX5434" fmla="*/ 475913 w 12191990"/>
              <a:gd name="connsiteY5434" fmla="*/ 2735361 h 4805312"/>
              <a:gd name="connsiteX5435" fmla="*/ 475733 w 12191990"/>
              <a:gd name="connsiteY5435" fmla="*/ 2732955 h 4805312"/>
              <a:gd name="connsiteX5436" fmla="*/ 473147 w 12191990"/>
              <a:gd name="connsiteY5436" fmla="*/ 2730729 h 4805312"/>
              <a:gd name="connsiteX5437" fmla="*/ 467796 w 12191990"/>
              <a:gd name="connsiteY5437" fmla="*/ 2723869 h 4805312"/>
              <a:gd name="connsiteX5438" fmla="*/ 465209 w 12191990"/>
              <a:gd name="connsiteY5438" fmla="*/ 2721643 h 4805312"/>
              <a:gd name="connsiteX5439" fmla="*/ 459857 w 12191990"/>
              <a:gd name="connsiteY5439" fmla="*/ 2714784 h 4805312"/>
              <a:gd name="connsiteX5440" fmla="*/ 454504 w 12191990"/>
              <a:gd name="connsiteY5440" fmla="*/ 2707925 h 4805312"/>
              <a:gd name="connsiteX5441" fmla="*/ 440853 w 12191990"/>
              <a:gd name="connsiteY5441" fmla="*/ 2687168 h 4805312"/>
              <a:gd name="connsiteX5442" fmla="*/ 417399 w 12191990"/>
              <a:gd name="connsiteY5442" fmla="*/ 2664725 h 4805312"/>
              <a:gd name="connsiteX5443" fmla="*/ 412046 w 12191990"/>
              <a:gd name="connsiteY5443" fmla="*/ 2657866 h 4805312"/>
              <a:gd name="connsiteX5444" fmla="*/ 411827 w 12191990"/>
              <a:gd name="connsiteY5444" fmla="*/ 2663024 h 4805312"/>
              <a:gd name="connsiteX5445" fmla="*/ 411339 w 12191990"/>
              <a:gd name="connsiteY5445" fmla="*/ 2662870 h 4805312"/>
              <a:gd name="connsiteX5446" fmla="*/ 420935 w 12191990"/>
              <a:gd name="connsiteY5446" fmla="*/ 2676364 h 4805312"/>
              <a:gd name="connsiteX5447" fmla="*/ 427585 w 12191990"/>
              <a:gd name="connsiteY5447" fmla="*/ 2686814 h 4805312"/>
              <a:gd name="connsiteX5448" fmla="*/ 430527 w 12191990"/>
              <a:gd name="connsiteY5448" fmla="*/ 2690662 h 4805312"/>
              <a:gd name="connsiteX5449" fmla="*/ 441933 w 12191990"/>
              <a:gd name="connsiteY5449" fmla="*/ 2701606 h 4805312"/>
              <a:gd name="connsiteX5450" fmla="*/ 449871 w 12191990"/>
              <a:gd name="connsiteY5450" fmla="*/ 2710691 h 4805312"/>
              <a:gd name="connsiteX5451" fmla="*/ 447466 w 12191990"/>
              <a:gd name="connsiteY5451" fmla="*/ 2710871 h 4805312"/>
              <a:gd name="connsiteX5452" fmla="*/ 447284 w 12191990"/>
              <a:gd name="connsiteY5452" fmla="*/ 2708464 h 4805312"/>
              <a:gd name="connsiteX5453" fmla="*/ 444879 w 12191990"/>
              <a:gd name="connsiteY5453" fmla="*/ 2708645 h 4805312"/>
              <a:gd name="connsiteX5454" fmla="*/ 445059 w 12191990"/>
              <a:gd name="connsiteY5454" fmla="*/ 2711052 h 4805312"/>
              <a:gd name="connsiteX5455" fmla="*/ 447645 w 12191990"/>
              <a:gd name="connsiteY5455" fmla="*/ 2713278 h 4805312"/>
              <a:gd name="connsiteX5456" fmla="*/ 454864 w 12191990"/>
              <a:gd name="connsiteY5456" fmla="*/ 2712737 h 4805312"/>
              <a:gd name="connsiteX5457" fmla="*/ 460217 w 12191990"/>
              <a:gd name="connsiteY5457" fmla="*/ 2719596 h 4805312"/>
              <a:gd name="connsiteX5458" fmla="*/ 460577 w 12191990"/>
              <a:gd name="connsiteY5458" fmla="*/ 2724410 h 4805312"/>
              <a:gd name="connsiteX5459" fmla="*/ 458170 w 12191990"/>
              <a:gd name="connsiteY5459" fmla="*/ 2724589 h 4805312"/>
              <a:gd name="connsiteX5460" fmla="*/ 460756 w 12191990"/>
              <a:gd name="connsiteY5460" fmla="*/ 2726815 h 4805312"/>
              <a:gd name="connsiteX5461" fmla="*/ 463162 w 12191990"/>
              <a:gd name="connsiteY5461" fmla="*/ 2726636 h 4805312"/>
              <a:gd name="connsiteX5462" fmla="*/ 468155 w 12191990"/>
              <a:gd name="connsiteY5462" fmla="*/ 2728681 h 4805312"/>
              <a:gd name="connsiteX5463" fmla="*/ 470920 w 12191990"/>
              <a:gd name="connsiteY5463" fmla="*/ 2733314 h 4805312"/>
              <a:gd name="connsiteX5464" fmla="*/ 471101 w 12191990"/>
              <a:gd name="connsiteY5464" fmla="*/ 2735721 h 4805312"/>
              <a:gd name="connsiteX5465" fmla="*/ 473508 w 12191990"/>
              <a:gd name="connsiteY5465" fmla="*/ 2735541 h 4805312"/>
              <a:gd name="connsiteX5466" fmla="*/ 476093 w 12191990"/>
              <a:gd name="connsiteY5466" fmla="*/ 2737767 h 4805312"/>
              <a:gd name="connsiteX5467" fmla="*/ 500088 w 12191990"/>
              <a:gd name="connsiteY5467" fmla="*/ 2767429 h 4805312"/>
              <a:gd name="connsiteX5468" fmla="*/ 502674 w 12191990"/>
              <a:gd name="connsiteY5468" fmla="*/ 2769657 h 4805312"/>
              <a:gd name="connsiteX5469" fmla="*/ 505080 w 12191990"/>
              <a:gd name="connsiteY5469" fmla="*/ 2769477 h 4805312"/>
              <a:gd name="connsiteX5470" fmla="*/ 505260 w 12191990"/>
              <a:gd name="connsiteY5470" fmla="*/ 2771883 h 4805312"/>
              <a:gd name="connsiteX5471" fmla="*/ 502854 w 12191990"/>
              <a:gd name="connsiteY5471" fmla="*/ 2772062 h 4805312"/>
              <a:gd name="connsiteX5472" fmla="*/ 508566 w 12191990"/>
              <a:gd name="connsiteY5472" fmla="*/ 2783735 h 4805312"/>
              <a:gd name="connsiteX5473" fmla="*/ 510972 w 12191990"/>
              <a:gd name="connsiteY5473" fmla="*/ 2783554 h 4805312"/>
              <a:gd name="connsiteX5474" fmla="*/ 503574 w 12191990"/>
              <a:gd name="connsiteY5474" fmla="*/ 2781688 h 4805312"/>
              <a:gd name="connsiteX5475" fmla="*/ 519451 w 12191990"/>
              <a:gd name="connsiteY5475" fmla="*/ 2799858 h 4805312"/>
              <a:gd name="connsiteX5476" fmla="*/ 529976 w 12191990"/>
              <a:gd name="connsiteY5476" fmla="*/ 2811170 h 4805312"/>
              <a:gd name="connsiteX5477" fmla="*/ 540500 w 12191990"/>
              <a:gd name="connsiteY5477" fmla="*/ 2822482 h 4805312"/>
              <a:gd name="connsiteX5478" fmla="*/ 561368 w 12191990"/>
              <a:gd name="connsiteY5478" fmla="*/ 2842698 h 4805312"/>
              <a:gd name="connsiteX5479" fmla="*/ 566721 w 12191990"/>
              <a:gd name="connsiteY5479" fmla="*/ 2849558 h 4805312"/>
              <a:gd name="connsiteX5480" fmla="*/ 571893 w 12191990"/>
              <a:gd name="connsiteY5480" fmla="*/ 2854011 h 4805312"/>
              <a:gd name="connsiteX5481" fmla="*/ 574659 w 12191990"/>
              <a:gd name="connsiteY5481" fmla="*/ 2858644 h 4805312"/>
              <a:gd name="connsiteX5482" fmla="*/ 582417 w 12191990"/>
              <a:gd name="connsiteY5482" fmla="*/ 2865323 h 4805312"/>
              <a:gd name="connsiteX5483" fmla="*/ 587769 w 12191990"/>
              <a:gd name="connsiteY5483" fmla="*/ 2872182 h 4805312"/>
              <a:gd name="connsiteX5484" fmla="*/ 595349 w 12191990"/>
              <a:gd name="connsiteY5484" fmla="*/ 2876454 h 4805312"/>
              <a:gd name="connsiteX5485" fmla="*/ 595529 w 12191990"/>
              <a:gd name="connsiteY5485" fmla="*/ 2878860 h 4805312"/>
              <a:gd name="connsiteX5486" fmla="*/ 663488 w 12191990"/>
              <a:gd name="connsiteY5486" fmla="*/ 2946372 h 4805312"/>
              <a:gd name="connsiteX5487" fmla="*/ 663669 w 12191990"/>
              <a:gd name="connsiteY5487" fmla="*/ 2948778 h 4805312"/>
              <a:gd name="connsiteX5488" fmla="*/ 663849 w 12191990"/>
              <a:gd name="connsiteY5488" fmla="*/ 2951184 h 4805312"/>
              <a:gd name="connsiteX5489" fmla="*/ 658676 w 12191990"/>
              <a:gd name="connsiteY5489" fmla="*/ 2946731 h 4805312"/>
              <a:gd name="connsiteX5490" fmla="*/ 653503 w 12191990"/>
              <a:gd name="connsiteY5490" fmla="*/ 2942279 h 4805312"/>
              <a:gd name="connsiteX5491" fmla="*/ 648332 w 12191990"/>
              <a:gd name="connsiteY5491" fmla="*/ 2937825 h 4805312"/>
              <a:gd name="connsiteX5492" fmla="*/ 645925 w 12191990"/>
              <a:gd name="connsiteY5492" fmla="*/ 2938006 h 4805312"/>
              <a:gd name="connsiteX5493" fmla="*/ 632994 w 12191990"/>
              <a:gd name="connsiteY5493" fmla="*/ 2926874 h 4805312"/>
              <a:gd name="connsiteX5494" fmla="*/ 630589 w 12191990"/>
              <a:gd name="connsiteY5494" fmla="*/ 2927054 h 4805312"/>
              <a:gd name="connsiteX5495" fmla="*/ 630768 w 12191990"/>
              <a:gd name="connsiteY5495" fmla="*/ 2929460 h 4805312"/>
              <a:gd name="connsiteX5496" fmla="*/ 633354 w 12191990"/>
              <a:gd name="connsiteY5496" fmla="*/ 2931687 h 4805312"/>
              <a:gd name="connsiteX5497" fmla="*/ 635940 w 12191990"/>
              <a:gd name="connsiteY5497" fmla="*/ 2933912 h 4805312"/>
              <a:gd name="connsiteX5498" fmla="*/ 638527 w 12191990"/>
              <a:gd name="connsiteY5498" fmla="*/ 2936139 h 4805312"/>
              <a:gd name="connsiteX5499" fmla="*/ 643699 w 12191990"/>
              <a:gd name="connsiteY5499" fmla="*/ 2940592 h 4805312"/>
              <a:gd name="connsiteX5500" fmla="*/ 635150 w 12191990"/>
              <a:gd name="connsiteY5500" fmla="*/ 2933442 h 4805312"/>
              <a:gd name="connsiteX5501" fmla="*/ 628207 w 12191990"/>
              <a:gd name="connsiteY5501" fmla="*/ 2927276 h 4805312"/>
              <a:gd name="connsiteX5502" fmla="*/ 628181 w 12191990"/>
              <a:gd name="connsiteY5502" fmla="*/ 2927233 h 4805312"/>
              <a:gd name="connsiteX5503" fmla="*/ 628157 w 12191990"/>
              <a:gd name="connsiteY5503" fmla="*/ 2927228 h 4805312"/>
              <a:gd name="connsiteX5504" fmla="*/ 627536 w 12191990"/>
              <a:gd name="connsiteY5504" fmla="*/ 2926677 h 4805312"/>
              <a:gd name="connsiteX5505" fmla="*/ 630229 w 12191990"/>
              <a:gd name="connsiteY5505" fmla="*/ 2922242 h 4805312"/>
              <a:gd name="connsiteX5506" fmla="*/ 601959 w 12191990"/>
              <a:gd name="connsiteY5506" fmla="*/ 2900157 h 4805312"/>
              <a:gd name="connsiteX5507" fmla="*/ 602139 w 12191990"/>
              <a:gd name="connsiteY5507" fmla="*/ 2902564 h 4805312"/>
              <a:gd name="connsiteX5508" fmla="*/ 594382 w 12191990"/>
              <a:gd name="connsiteY5508" fmla="*/ 2895884 h 4805312"/>
              <a:gd name="connsiteX5509" fmla="*/ 594202 w 12191990"/>
              <a:gd name="connsiteY5509" fmla="*/ 2893478 h 4805312"/>
              <a:gd name="connsiteX5510" fmla="*/ 591797 w 12191990"/>
              <a:gd name="connsiteY5510" fmla="*/ 2893658 h 4805312"/>
              <a:gd name="connsiteX5511" fmla="*/ 591616 w 12191990"/>
              <a:gd name="connsiteY5511" fmla="*/ 2891253 h 4805312"/>
              <a:gd name="connsiteX5512" fmla="*/ 586443 w 12191990"/>
              <a:gd name="connsiteY5512" fmla="*/ 2886799 h 4805312"/>
              <a:gd name="connsiteX5513" fmla="*/ 581451 w 12191990"/>
              <a:gd name="connsiteY5513" fmla="*/ 2884753 h 4805312"/>
              <a:gd name="connsiteX5514" fmla="*/ 578865 w 12191990"/>
              <a:gd name="connsiteY5514" fmla="*/ 2882527 h 4805312"/>
              <a:gd name="connsiteX5515" fmla="*/ 571105 w 12191990"/>
              <a:gd name="connsiteY5515" fmla="*/ 2875847 h 4805312"/>
              <a:gd name="connsiteX5516" fmla="*/ 568700 w 12191990"/>
              <a:gd name="connsiteY5516" fmla="*/ 2876028 h 4805312"/>
              <a:gd name="connsiteX5517" fmla="*/ 566114 w 12191990"/>
              <a:gd name="connsiteY5517" fmla="*/ 2873800 h 4805312"/>
              <a:gd name="connsiteX5518" fmla="*/ 545245 w 12191990"/>
              <a:gd name="connsiteY5518" fmla="*/ 2853584 h 4805312"/>
              <a:gd name="connsiteX5519" fmla="*/ 547471 w 12191990"/>
              <a:gd name="connsiteY5519" fmla="*/ 2850998 h 4805312"/>
              <a:gd name="connsiteX5520" fmla="*/ 550057 w 12191990"/>
              <a:gd name="connsiteY5520" fmla="*/ 2853224 h 4805312"/>
              <a:gd name="connsiteX5521" fmla="*/ 552643 w 12191990"/>
              <a:gd name="connsiteY5521" fmla="*/ 2855450 h 4805312"/>
              <a:gd name="connsiteX5522" fmla="*/ 552464 w 12191990"/>
              <a:gd name="connsiteY5522" fmla="*/ 2853043 h 4805312"/>
              <a:gd name="connsiteX5523" fmla="*/ 549878 w 12191990"/>
              <a:gd name="connsiteY5523" fmla="*/ 2850818 h 4805312"/>
              <a:gd name="connsiteX5524" fmla="*/ 547291 w 12191990"/>
              <a:gd name="connsiteY5524" fmla="*/ 2848591 h 4805312"/>
              <a:gd name="connsiteX5525" fmla="*/ 544885 w 12191990"/>
              <a:gd name="connsiteY5525" fmla="*/ 2848771 h 4805312"/>
              <a:gd name="connsiteX5526" fmla="*/ 542477 w 12191990"/>
              <a:gd name="connsiteY5526" fmla="*/ 2848951 h 4805312"/>
              <a:gd name="connsiteX5527" fmla="*/ 524015 w 12191990"/>
              <a:gd name="connsiteY5527" fmla="*/ 2828554 h 4805312"/>
              <a:gd name="connsiteX5528" fmla="*/ 521610 w 12191990"/>
              <a:gd name="connsiteY5528" fmla="*/ 2828734 h 4805312"/>
              <a:gd name="connsiteX5529" fmla="*/ 484323 w 12191990"/>
              <a:gd name="connsiteY5529" fmla="*/ 2783127 h 4805312"/>
              <a:gd name="connsiteX5530" fmla="*/ 433567 w 12191990"/>
              <a:gd name="connsiteY5530" fmla="*/ 2719169 h 4805312"/>
              <a:gd name="connsiteX5531" fmla="*/ 422863 w 12191990"/>
              <a:gd name="connsiteY5531" fmla="*/ 2705451 h 4805312"/>
              <a:gd name="connsiteX5532" fmla="*/ 422683 w 12191990"/>
              <a:gd name="connsiteY5532" fmla="*/ 2703044 h 4805312"/>
              <a:gd name="connsiteX5533" fmla="*/ 419737 w 12191990"/>
              <a:gd name="connsiteY5533" fmla="*/ 2696006 h 4805312"/>
              <a:gd name="connsiteX5534" fmla="*/ 417150 w 12191990"/>
              <a:gd name="connsiteY5534" fmla="*/ 2693780 h 4805312"/>
              <a:gd name="connsiteX5535" fmla="*/ 417331 w 12191990"/>
              <a:gd name="connsiteY5535" fmla="*/ 2696186 h 4805312"/>
              <a:gd name="connsiteX5536" fmla="*/ 392976 w 12191990"/>
              <a:gd name="connsiteY5536" fmla="*/ 2661712 h 4805312"/>
              <a:gd name="connsiteX5537" fmla="*/ 373973 w 12191990"/>
              <a:gd name="connsiteY5537" fmla="*/ 2634096 h 4805312"/>
              <a:gd name="connsiteX5538" fmla="*/ 373092 w 12191990"/>
              <a:gd name="connsiteY5538" fmla="*/ 2632619 h 4805312"/>
              <a:gd name="connsiteX5539" fmla="*/ 372655 w 12191990"/>
              <a:gd name="connsiteY5539" fmla="*/ 2632034 h 4805312"/>
              <a:gd name="connsiteX5540" fmla="*/ 341182 w 12191990"/>
              <a:gd name="connsiteY5540" fmla="*/ 2580968 h 4805312"/>
              <a:gd name="connsiteX5541" fmla="*/ 340959 w 12191990"/>
              <a:gd name="connsiteY5541" fmla="*/ 2580910 h 4805312"/>
              <a:gd name="connsiteX5542" fmla="*/ 337186 w 12191990"/>
              <a:gd name="connsiteY5542" fmla="*/ 2574486 h 4805312"/>
              <a:gd name="connsiteX5543" fmla="*/ 287330 w 12191990"/>
              <a:gd name="connsiteY5543" fmla="*/ 2493595 h 4805312"/>
              <a:gd name="connsiteX5544" fmla="*/ 170043 w 12191990"/>
              <a:gd name="connsiteY5544" fmla="*/ 2189950 h 4805312"/>
              <a:gd name="connsiteX5545" fmla="*/ 146776 w 12191990"/>
              <a:gd name="connsiteY5545" fmla="*/ 2175588 h 4805312"/>
              <a:gd name="connsiteX5546" fmla="*/ 147845 w 12191990"/>
              <a:gd name="connsiteY5546" fmla="*/ 2182525 h 4805312"/>
              <a:gd name="connsiteX5547" fmla="*/ 152289 w 12191990"/>
              <a:gd name="connsiteY5547" fmla="*/ 2201512 h 4805312"/>
              <a:gd name="connsiteX5548" fmla="*/ 155978 w 12191990"/>
              <a:gd name="connsiteY5548" fmla="*/ 2214965 h 4805312"/>
              <a:gd name="connsiteX5549" fmla="*/ 5485204 w 12191990"/>
              <a:gd name="connsiteY5549" fmla="*/ 2175044 h 4805312"/>
              <a:gd name="connsiteX5550" fmla="*/ 5438975 w 12191990"/>
              <a:gd name="connsiteY5550" fmla="*/ 2279454 h 4805312"/>
              <a:gd name="connsiteX5551" fmla="*/ 5189478 w 12191990"/>
              <a:gd name="connsiteY5551" fmla="*/ 2665394 h 4805312"/>
              <a:gd name="connsiteX5552" fmla="*/ 5305301 w 12191990"/>
              <a:gd name="connsiteY5552" fmla="*/ 2527458 h 4805312"/>
              <a:gd name="connsiteX5553" fmla="*/ 5408675 w 12191990"/>
              <a:gd name="connsiteY5553" fmla="*/ 2389887 h 4805312"/>
              <a:gd name="connsiteX5554" fmla="*/ 5498245 w 12191990"/>
              <a:gd name="connsiteY5554" fmla="*/ 2228575 h 4805312"/>
              <a:gd name="connsiteX5555" fmla="*/ 10902135 w 12191990"/>
              <a:gd name="connsiteY5555" fmla="*/ 2141833 h 4805312"/>
              <a:gd name="connsiteX5556" fmla="*/ 10896824 w 12191990"/>
              <a:gd name="connsiteY5556" fmla="*/ 2159011 h 4805312"/>
              <a:gd name="connsiteX5557" fmla="*/ 10961226 w 12191990"/>
              <a:gd name="connsiteY5557" fmla="*/ 2208459 h 4805312"/>
              <a:gd name="connsiteX5558" fmla="*/ 10893296 w 12191990"/>
              <a:gd name="connsiteY5558" fmla="*/ 2170419 h 4805312"/>
              <a:gd name="connsiteX5559" fmla="*/ 10887756 w 12191990"/>
              <a:gd name="connsiteY5559" fmla="*/ 2188336 h 4805312"/>
              <a:gd name="connsiteX5560" fmla="*/ 10909666 w 12191990"/>
              <a:gd name="connsiteY5560" fmla="*/ 2200903 h 4805312"/>
              <a:gd name="connsiteX5561" fmla="*/ 10939891 w 12191990"/>
              <a:gd name="connsiteY5561" fmla="*/ 2215570 h 4805312"/>
              <a:gd name="connsiteX5562" fmla="*/ 10996783 w 12191990"/>
              <a:gd name="connsiteY5562" fmla="*/ 2258239 h 4805312"/>
              <a:gd name="connsiteX5563" fmla="*/ 11014562 w 12191990"/>
              <a:gd name="connsiteY5563" fmla="*/ 2261796 h 4805312"/>
              <a:gd name="connsiteX5564" fmla="*/ 11039452 w 12191990"/>
              <a:gd name="connsiteY5564" fmla="*/ 2283129 h 4805312"/>
              <a:gd name="connsiteX5565" fmla="*/ 11071455 w 12191990"/>
              <a:gd name="connsiteY5565" fmla="*/ 2304461 h 4805312"/>
              <a:gd name="connsiteX5566" fmla="*/ 11114123 w 12191990"/>
              <a:gd name="connsiteY5566" fmla="*/ 2311571 h 4805312"/>
              <a:gd name="connsiteX5567" fmla="*/ 11103456 w 12191990"/>
              <a:gd name="connsiteY5567" fmla="*/ 2300904 h 4805312"/>
              <a:gd name="connsiteX5568" fmla="*/ 12024885 w 12191990"/>
              <a:gd name="connsiteY5568" fmla="*/ 2587529 h 4805312"/>
              <a:gd name="connsiteX5569" fmla="*/ 12123982 w 12191990"/>
              <a:gd name="connsiteY5569" fmla="*/ 2590901 h 4805312"/>
              <a:gd name="connsiteX5570" fmla="*/ 12124114 w 12191990"/>
              <a:gd name="connsiteY5570" fmla="*/ 2588977 h 4805312"/>
              <a:gd name="connsiteX5571" fmla="*/ 12064542 w 12191990"/>
              <a:gd name="connsiteY5571" fmla="*/ 2584577 h 4805312"/>
              <a:gd name="connsiteX5572" fmla="*/ 11846819 w 12191990"/>
              <a:gd name="connsiteY5572" fmla="*/ 2537459 h 4805312"/>
              <a:gd name="connsiteX5573" fmla="*/ 11773514 w 12191990"/>
              <a:gd name="connsiteY5573" fmla="*/ 2516718 h 4805312"/>
              <a:gd name="connsiteX5574" fmla="*/ 11762606 w 12191990"/>
              <a:gd name="connsiteY5574" fmla="*/ 2515137 h 4805312"/>
              <a:gd name="connsiteX5575" fmla="*/ 11142570 w 12191990"/>
              <a:gd name="connsiteY5575" fmla="*/ 2293792 h 4805312"/>
              <a:gd name="connsiteX5576" fmla="*/ 11153237 w 12191990"/>
              <a:gd name="connsiteY5576" fmla="*/ 2293792 h 4805312"/>
              <a:gd name="connsiteX5577" fmla="*/ 11096344 w 12191990"/>
              <a:gd name="connsiteY5577" fmla="*/ 2265350 h 4805312"/>
              <a:gd name="connsiteX5578" fmla="*/ 11028785 w 12191990"/>
              <a:gd name="connsiteY5578" fmla="*/ 2226237 h 4805312"/>
              <a:gd name="connsiteX5579" fmla="*/ 10989671 w 12191990"/>
              <a:gd name="connsiteY5579" fmla="*/ 2201347 h 4805312"/>
              <a:gd name="connsiteX5580" fmla="*/ 10989671 w 12191990"/>
              <a:gd name="connsiteY5580" fmla="*/ 2197792 h 4805312"/>
              <a:gd name="connsiteX5581" fmla="*/ 10986116 w 12191990"/>
              <a:gd name="connsiteY5581" fmla="*/ 2197792 h 4805312"/>
              <a:gd name="connsiteX5582" fmla="*/ 10982560 w 12191990"/>
              <a:gd name="connsiteY5582" fmla="*/ 2194236 h 4805312"/>
              <a:gd name="connsiteX5583" fmla="*/ 10975449 w 12191990"/>
              <a:gd name="connsiteY5583" fmla="*/ 2190680 h 4805312"/>
              <a:gd name="connsiteX5584" fmla="*/ 10957670 w 12191990"/>
              <a:gd name="connsiteY5584" fmla="*/ 2180013 h 4805312"/>
              <a:gd name="connsiteX5585" fmla="*/ 11053309 w 12191990"/>
              <a:gd name="connsiteY5585" fmla="*/ 2129865 h 4805312"/>
              <a:gd name="connsiteX5586" fmla="*/ 11057230 w 12191990"/>
              <a:gd name="connsiteY5586" fmla="*/ 2133788 h 4805312"/>
              <a:gd name="connsiteX5587" fmla="*/ 11057230 w 12191990"/>
              <a:gd name="connsiteY5587" fmla="*/ 2137344 h 4805312"/>
              <a:gd name="connsiteX5588" fmla="*/ 11060787 w 12191990"/>
              <a:gd name="connsiteY5588" fmla="*/ 2140901 h 4805312"/>
              <a:gd name="connsiteX5589" fmla="*/ 11064045 w 12191990"/>
              <a:gd name="connsiteY5589" fmla="*/ 2137643 h 4805312"/>
              <a:gd name="connsiteX5590" fmla="*/ 11027510 w 12191990"/>
              <a:gd name="connsiteY5590" fmla="*/ 2111178 h 4805312"/>
              <a:gd name="connsiteX5591" fmla="*/ 11028785 w 12191990"/>
              <a:gd name="connsiteY5591" fmla="*/ 2112454 h 4805312"/>
              <a:gd name="connsiteX5592" fmla="*/ 11043008 w 12191990"/>
              <a:gd name="connsiteY5592" fmla="*/ 2123121 h 4805312"/>
              <a:gd name="connsiteX5593" fmla="*/ 11043997 w 12191990"/>
              <a:gd name="connsiteY5593" fmla="*/ 2123121 h 4805312"/>
              <a:gd name="connsiteX5594" fmla="*/ 176729 w 12191990"/>
              <a:gd name="connsiteY5594" fmla="*/ 2099569 h 4805312"/>
              <a:gd name="connsiteX5595" fmla="*/ 175152 w 12191990"/>
              <a:gd name="connsiteY5595" fmla="*/ 2099686 h 4805312"/>
              <a:gd name="connsiteX5596" fmla="*/ 175637 w 12191990"/>
              <a:gd name="connsiteY5596" fmla="*/ 2103133 h 4805312"/>
              <a:gd name="connsiteX5597" fmla="*/ 177088 w 12191990"/>
              <a:gd name="connsiteY5597" fmla="*/ 2104383 h 4805312"/>
              <a:gd name="connsiteX5598" fmla="*/ 176729 w 12191990"/>
              <a:gd name="connsiteY5598" fmla="*/ 2099569 h 4805312"/>
              <a:gd name="connsiteX5599" fmla="*/ 10790688 w 12191990"/>
              <a:gd name="connsiteY5599" fmla="*/ 2096464 h 4805312"/>
              <a:gd name="connsiteX5600" fmla="*/ 10787751 w 12191990"/>
              <a:gd name="connsiteY5600" fmla="*/ 2108314 h 4805312"/>
              <a:gd name="connsiteX5601" fmla="*/ 10790549 w 12191990"/>
              <a:gd name="connsiteY5601" fmla="*/ 2116010 h 4805312"/>
              <a:gd name="connsiteX5602" fmla="*/ 10813483 w 12191990"/>
              <a:gd name="connsiteY5602" fmla="*/ 2133144 h 4805312"/>
              <a:gd name="connsiteX5603" fmla="*/ 10820521 w 12191990"/>
              <a:gd name="connsiteY5603" fmla="*/ 2114589 h 4805312"/>
              <a:gd name="connsiteX5604" fmla="*/ 10813662 w 12191990"/>
              <a:gd name="connsiteY5604" fmla="*/ 2109787 h 4805312"/>
              <a:gd name="connsiteX5605" fmla="*/ 10985442 w 12191990"/>
              <a:gd name="connsiteY5605" fmla="*/ 2080707 h 4805312"/>
              <a:gd name="connsiteX5606" fmla="*/ 10985172 w 12191990"/>
              <a:gd name="connsiteY5606" fmla="*/ 2081008 h 4805312"/>
              <a:gd name="connsiteX5607" fmla="*/ 10989671 w 12191990"/>
              <a:gd name="connsiteY5607" fmla="*/ 2087565 h 4805312"/>
              <a:gd name="connsiteX5608" fmla="*/ 10983449 w 12191990"/>
              <a:gd name="connsiteY5608" fmla="*/ 2083564 h 4805312"/>
              <a:gd name="connsiteX5609" fmla="*/ 10982583 w 12191990"/>
              <a:gd name="connsiteY5609" fmla="*/ 2087458 h 4805312"/>
              <a:gd name="connsiteX5610" fmla="*/ 10982784 w 12191990"/>
              <a:gd name="connsiteY5610" fmla="*/ 2087629 h 4805312"/>
              <a:gd name="connsiteX5611" fmla="*/ 11002950 w 12191990"/>
              <a:gd name="connsiteY5611" fmla="*/ 2093390 h 4805312"/>
              <a:gd name="connsiteX5612" fmla="*/ 10990548 w 12191990"/>
              <a:gd name="connsiteY5612" fmla="*/ 2084407 h 4805312"/>
              <a:gd name="connsiteX5613" fmla="*/ 10989671 w 12191990"/>
              <a:gd name="connsiteY5613" fmla="*/ 2084008 h 4805312"/>
              <a:gd name="connsiteX5614" fmla="*/ 10988236 w 12191990"/>
              <a:gd name="connsiteY5614" fmla="*/ 2082733 h 4805312"/>
              <a:gd name="connsiteX5615" fmla="*/ 10800458 w 12191990"/>
              <a:gd name="connsiteY5615" fmla="*/ 2057046 h 4805312"/>
              <a:gd name="connsiteX5616" fmla="*/ 10795377 w 12191990"/>
              <a:gd name="connsiteY5616" fmla="*/ 2077544 h 4805312"/>
              <a:gd name="connsiteX5617" fmla="*/ 10817662 w 12191990"/>
              <a:gd name="connsiteY5617" fmla="*/ 2098232 h 4805312"/>
              <a:gd name="connsiteX5618" fmla="*/ 10824680 w 12191990"/>
              <a:gd name="connsiteY5618" fmla="*/ 2103620 h 4805312"/>
              <a:gd name="connsiteX5619" fmla="*/ 10831553 w 12191990"/>
              <a:gd name="connsiteY5619" fmla="*/ 2085494 h 4805312"/>
              <a:gd name="connsiteX5620" fmla="*/ 10829663 w 12191990"/>
              <a:gd name="connsiteY5620" fmla="*/ 2084008 h 4805312"/>
              <a:gd name="connsiteX5621" fmla="*/ 10832117 w 12191990"/>
              <a:gd name="connsiteY5621" fmla="*/ 2084008 h 4805312"/>
              <a:gd name="connsiteX5622" fmla="*/ 10832339 w 12191990"/>
              <a:gd name="connsiteY5622" fmla="*/ 2083423 h 4805312"/>
              <a:gd name="connsiteX5623" fmla="*/ 10822551 w 12191990"/>
              <a:gd name="connsiteY5623" fmla="*/ 2076897 h 4805312"/>
              <a:gd name="connsiteX5624" fmla="*/ 10945541 w 12191990"/>
              <a:gd name="connsiteY5624" fmla="*/ 2042605 h 4805312"/>
              <a:gd name="connsiteX5625" fmla="*/ 10947002 w 12191990"/>
              <a:gd name="connsiteY5625" fmla="*/ 2048449 h 4805312"/>
              <a:gd name="connsiteX5626" fmla="*/ 10962503 w 12191990"/>
              <a:gd name="connsiteY5626" fmla="*/ 2059950 h 4805312"/>
              <a:gd name="connsiteX5627" fmla="*/ 10962328 w 12191990"/>
              <a:gd name="connsiteY5627" fmla="*/ 2059347 h 4805312"/>
              <a:gd name="connsiteX5628" fmla="*/ 10935816 w 12191990"/>
              <a:gd name="connsiteY5628" fmla="*/ 2032905 h 4805312"/>
              <a:gd name="connsiteX5629" fmla="*/ 10935012 w 12191990"/>
              <a:gd name="connsiteY5629" fmla="*/ 2035504 h 4805312"/>
              <a:gd name="connsiteX5630" fmla="*/ 10942993 w 12191990"/>
              <a:gd name="connsiteY5630" fmla="*/ 2040063 h 4805312"/>
              <a:gd name="connsiteX5631" fmla="*/ 10717937 w 12191990"/>
              <a:gd name="connsiteY5631" fmla="*/ 1982898 h 4805312"/>
              <a:gd name="connsiteX5632" fmla="*/ 10712496 w 12191990"/>
              <a:gd name="connsiteY5632" fmla="*/ 2000602 h 4805312"/>
              <a:gd name="connsiteX5633" fmla="*/ 10731306 w 12191990"/>
              <a:gd name="connsiteY5633" fmla="*/ 2018065 h 4805312"/>
              <a:gd name="connsiteX5634" fmla="*/ 10737301 w 12191990"/>
              <a:gd name="connsiteY5634" fmla="*/ 2000297 h 4805312"/>
              <a:gd name="connsiteX5635" fmla="*/ 10822009 w 12191990"/>
              <a:gd name="connsiteY5635" fmla="*/ 1970093 h 4805312"/>
              <a:gd name="connsiteX5636" fmla="*/ 10821973 w 12191990"/>
              <a:gd name="connsiteY5636" fmla="*/ 1970239 h 4805312"/>
              <a:gd name="connsiteX5637" fmla="*/ 10826995 w 12191990"/>
              <a:gd name="connsiteY5637" fmla="*/ 1975558 h 4805312"/>
              <a:gd name="connsiteX5638" fmla="*/ 10836773 w 12191990"/>
              <a:gd name="connsiteY5638" fmla="*/ 1980891 h 4805312"/>
              <a:gd name="connsiteX5639" fmla="*/ 10829663 w 12191990"/>
              <a:gd name="connsiteY5639" fmla="*/ 1970225 h 4805312"/>
              <a:gd name="connsiteX5640" fmla="*/ 10822551 w 12191990"/>
              <a:gd name="connsiteY5640" fmla="*/ 1970669 h 4805312"/>
              <a:gd name="connsiteX5641" fmla="*/ 10824916 w 12191990"/>
              <a:gd name="connsiteY5641" fmla="*/ 1958365 h 4805312"/>
              <a:gd name="connsiteX5642" fmla="*/ 10824209 w 12191990"/>
              <a:gd name="connsiteY5642" fmla="*/ 1961216 h 4805312"/>
              <a:gd name="connsiteX5643" fmla="*/ 10826107 w 12191990"/>
              <a:gd name="connsiteY5643" fmla="*/ 1963113 h 4805312"/>
              <a:gd name="connsiteX5644" fmla="*/ 10826107 w 12191990"/>
              <a:gd name="connsiteY5644" fmla="*/ 1959558 h 4805312"/>
              <a:gd name="connsiteX5645" fmla="*/ 5785544 w 12191990"/>
              <a:gd name="connsiteY5645" fmla="*/ 1956130 h 4805312"/>
              <a:gd name="connsiteX5646" fmla="*/ 5774291 w 12191990"/>
              <a:gd name="connsiteY5646" fmla="*/ 1976893 h 4805312"/>
              <a:gd name="connsiteX5647" fmla="*/ 5767014 w 12191990"/>
              <a:gd name="connsiteY5647" fmla="*/ 2002713 h 4805312"/>
              <a:gd name="connsiteX5648" fmla="*/ 5765724 w 12191990"/>
              <a:gd name="connsiteY5648" fmla="*/ 2011791 h 4805312"/>
              <a:gd name="connsiteX5649" fmla="*/ 5770284 w 12191990"/>
              <a:gd name="connsiteY5649" fmla="*/ 2027104 h 4805312"/>
              <a:gd name="connsiteX5650" fmla="*/ 5762570 w 12191990"/>
              <a:gd name="connsiteY5650" fmla="*/ 2038590 h 4805312"/>
              <a:gd name="connsiteX5651" fmla="*/ 5715852 w 12191990"/>
              <a:gd name="connsiteY5651" fmla="*/ 2111405 h 4805312"/>
              <a:gd name="connsiteX5652" fmla="*/ 5731360 w 12191990"/>
              <a:gd name="connsiteY5652" fmla="*/ 2105604 h 4805312"/>
              <a:gd name="connsiteX5653" fmla="*/ 5655179 w 12191990"/>
              <a:gd name="connsiteY5653" fmla="*/ 2280010 h 4805312"/>
              <a:gd name="connsiteX5654" fmla="*/ 5642097 w 12191990"/>
              <a:gd name="connsiteY5654" fmla="*/ 2280484 h 4805312"/>
              <a:gd name="connsiteX5655" fmla="*/ 5611535 w 12191990"/>
              <a:gd name="connsiteY5655" fmla="*/ 2340553 h 4805312"/>
              <a:gd name="connsiteX5656" fmla="*/ 5571767 w 12191990"/>
              <a:gd name="connsiteY5656" fmla="*/ 2399646 h 4805312"/>
              <a:gd name="connsiteX5657" fmla="*/ 5560114 w 12191990"/>
              <a:gd name="connsiteY5657" fmla="*/ 2439377 h 4805312"/>
              <a:gd name="connsiteX5658" fmla="*/ 5533451 w 12191990"/>
              <a:gd name="connsiteY5658" fmla="*/ 2462616 h 4805312"/>
              <a:gd name="connsiteX5659" fmla="*/ 5477677 w 12191990"/>
              <a:gd name="connsiteY5659" fmla="*/ 2549804 h 4805312"/>
              <a:gd name="connsiteX5660" fmla="*/ 5441785 w 12191990"/>
              <a:gd name="connsiteY5660" fmla="*/ 2607445 h 4805312"/>
              <a:gd name="connsiteX5661" fmla="*/ 5444212 w 12191990"/>
              <a:gd name="connsiteY5661" fmla="*/ 2602117 h 4805312"/>
              <a:gd name="connsiteX5662" fmla="*/ 5445187 w 12191990"/>
              <a:gd name="connsiteY5662" fmla="*/ 2592909 h 4805312"/>
              <a:gd name="connsiteX5663" fmla="*/ 5438884 w 12191990"/>
              <a:gd name="connsiteY5663" fmla="*/ 2599689 h 4805312"/>
              <a:gd name="connsiteX5664" fmla="*/ 5433556 w 12191990"/>
              <a:gd name="connsiteY5664" fmla="*/ 2597260 h 4805312"/>
              <a:gd name="connsiteX5665" fmla="*/ 5430155 w 12191990"/>
              <a:gd name="connsiteY5665" fmla="*/ 2611798 h 4805312"/>
              <a:gd name="connsiteX5666" fmla="*/ 5427729 w 12191990"/>
              <a:gd name="connsiteY5666" fmla="*/ 2617126 h 4805312"/>
              <a:gd name="connsiteX5667" fmla="*/ 5426755 w 12191990"/>
              <a:gd name="connsiteY5667" fmla="*/ 2626334 h 4805312"/>
              <a:gd name="connsiteX5668" fmla="*/ 5436933 w 12191990"/>
              <a:gd name="connsiteY5668" fmla="*/ 2618104 h 4805312"/>
              <a:gd name="connsiteX5669" fmla="*/ 5449041 w 12191990"/>
              <a:gd name="connsiteY5669" fmla="*/ 2626839 h 4805312"/>
              <a:gd name="connsiteX5670" fmla="*/ 5513544 w 12191990"/>
              <a:gd name="connsiteY5670" fmla="*/ 2527542 h 4805312"/>
              <a:gd name="connsiteX5671" fmla="*/ 5567868 w 12191990"/>
              <a:gd name="connsiteY5671" fmla="*/ 2436476 h 4805312"/>
              <a:gd name="connsiteX5672" fmla="*/ 5572221 w 12191990"/>
              <a:gd name="connsiteY5672" fmla="*/ 2448112 h 4805312"/>
              <a:gd name="connsiteX5673" fmla="*/ 5611013 w 12191990"/>
              <a:gd name="connsiteY5673" fmla="*/ 2398228 h 4805312"/>
              <a:gd name="connsiteX5674" fmla="*/ 5645453 w 12191990"/>
              <a:gd name="connsiteY5674" fmla="*/ 2336708 h 4805312"/>
              <a:gd name="connsiteX5675" fmla="*/ 5663410 w 12191990"/>
              <a:gd name="connsiteY5675" fmla="*/ 2290196 h 4805312"/>
              <a:gd name="connsiteX5676" fmla="*/ 5672615 w 12191990"/>
              <a:gd name="connsiteY5676" fmla="*/ 2291174 h 4805312"/>
              <a:gd name="connsiteX5677" fmla="*/ 5720657 w 12191990"/>
              <a:gd name="connsiteY5677" fmla="*/ 2171507 h 4805312"/>
              <a:gd name="connsiteX5678" fmla="*/ 5751759 w 12191990"/>
              <a:gd name="connsiteY5678" fmla="*/ 2121736 h 4805312"/>
              <a:gd name="connsiteX5679" fmla="*/ 5761266 w 12191990"/>
              <a:gd name="connsiteY5679" fmla="*/ 2091965 h 4805312"/>
              <a:gd name="connsiteX5680" fmla="*/ 5761738 w 12191990"/>
              <a:gd name="connsiteY5680" fmla="*/ 2092418 h 4805312"/>
              <a:gd name="connsiteX5681" fmla="*/ 5774176 w 12191990"/>
              <a:gd name="connsiteY5681" fmla="*/ 2058635 h 4805312"/>
              <a:gd name="connsiteX5682" fmla="*/ 5775479 w 12191990"/>
              <a:gd name="connsiteY5682" fmla="*/ 2058147 h 4805312"/>
              <a:gd name="connsiteX5683" fmla="*/ 5774913 w 12191990"/>
              <a:gd name="connsiteY5683" fmla="*/ 2056632 h 4805312"/>
              <a:gd name="connsiteX5684" fmla="*/ 5788332 w 12191990"/>
              <a:gd name="connsiteY5684" fmla="*/ 2020180 h 4805312"/>
              <a:gd name="connsiteX5685" fmla="*/ 5796393 w 12191990"/>
              <a:gd name="connsiteY5685" fmla="*/ 2001856 h 4805312"/>
              <a:gd name="connsiteX5686" fmla="*/ 5796255 w 12191990"/>
              <a:gd name="connsiteY5686" fmla="*/ 2001620 h 4805312"/>
              <a:gd name="connsiteX5687" fmla="*/ 5788478 w 12191990"/>
              <a:gd name="connsiteY5687" fmla="*/ 1966064 h 4805312"/>
              <a:gd name="connsiteX5688" fmla="*/ 5576182 w 12191990"/>
              <a:gd name="connsiteY5688" fmla="*/ 1948248 h 4805312"/>
              <a:gd name="connsiteX5689" fmla="*/ 5563318 w 12191990"/>
              <a:gd name="connsiteY5689" fmla="*/ 1991941 h 4805312"/>
              <a:gd name="connsiteX5690" fmla="*/ 5542461 w 12191990"/>
              <a:gd name="connsiteY5690" fmla="*/ 2038142 h 4805312"/>
              <a:gd name="connsiteX5691" fmla="*/ 5541500 w 12191990"/>
              <a:gd name="connsiteY5691" fmla="*/ 2041016 h 4805312"/>
              <a:gd name="connsiteX5692" fmla="*/ 5541433 w 12191990"/>
              <a:gd name="connsiteY5692" fmla="*/ 2041333 h 4805312"/>
              <a:gd name="connsiteX5693" fmla="*/ 5561291 w 12191990"/>
              <a:gd name="connsiteY5693" fmla="*/ 2106119 h 4805312"/>
              <a:gd name="connsiteX5694" fmla="*/ 5578738 w 12191990"/>
              <a:gd name="connsiteY5694" fmla="*/ 2066358 h 4805312"/>
              <a:gd name="connsiteX5695" fmla="*/ 5563562 w 12191990"/>
              <a:gd name="connsiteY5695" fmla="*/ 2113523 h 4805312"/>
              <a:gd name="connsiteX5696" fmla="*/ 5565615 w 12191990"/>
              <a:gd name="connsiteY5696" fmla="*/ 2120223 h 4805312"/>
              <a:gd name="connsiteX5697" fmla="*/ 5569780 w 12191990"/>
              <a:gd name="connsiteY5697" fmla="*/ 2122863 h 4805312"/>
              <a:gd name="connsiteX5698" fmla="*/ 5571903 w 12191990"/>
              <a:gd name="connsiteY5698" fmla="*/ 2133447 h 4805312"/>
              <a:gd name="connsiteX5699" fmla="*/ 5570772 w 12191990"/>
              <a:gd name="connsiteY5699" fmla="*/ 2137049 h 4805312"/>
              <a:gd name="connsiteX5700" fmla="*/ 5583762 w 12191990"/>
              <a:gd name="connsiteY5700" fmla="*/ 2179427 h 4805312"/>
              <a:gd name="connsiteX5701" fmla="*/ 5593051 w 12191990"/>
              <a:gd name="connsiteY5701" fmla="*/ 2162937 h 4805312"/>
              <a:gd name="connsiteX5702" fmla="*/ 5604351 w 12191990"/>
              <a:gd name="connsiteY5702" fmla="*/ 2140917 h 4805312"/>
              <a:gd name="connsiteX5703" fmla="*/ 5612066 w 12191990"/>
              <a:gd name="connsiteY5703" fmla="*/ 2123737 h 4805312"/>
              <a:gd name="connsiteX5704" fmla="*/ 5614744 w 12191990"/>
              <a:gd name="connsiteY5704" fmla="*/ 2121196 h 4805312"/>
              <a:gd name="connsiteX5705" fmla="*/ 5621136 w 12191990"/>
              <a:gd name="connsiteY5705" fmla="*/ 2104978 h 4805312"/>
              <a:gd name="connsiteX5706" fmla="*/ 5582923 w 12191990"/>
              <a:gd name="connsiteY5706" fmla="*/ 1992731 h 4805312"/>
              <a:gd name="connsiteX5707" fmla="*/ 5587368 w 12191990"/>
              <a:gd name="connsiteY5707" fmla="*/ 1979397 h 4805312"/>
              <a:gd name="connsiteX5708" fmla="*/ 5582923 w 12191990"/>
              <a:gd name="connsiteY5708" fmla="*/ 1979397 h 4805312"/>
              <a:gd name="connsiteX5709" fmla="*/ 162988 w 12191990"/>
              <a:gd name="connsiteY5709" fmla="*/ 1948155 h 4805312"/>
              <a:gd name="connsiteX5710" fmla="*/ 163168 w 12191990"/>
              <a:gd name="connsiteY5710" fmla="*/ 1950561 h 4805312"/>
              <a:gd name="connsiteX5711" fmla="*/ 163348 w 12191990"/>
              <a:gd name="connsiteY5711" fmla="*/ 1952966 h 4805312"/>
              <a:gd name="connsiteX5712" fmla="*/ 164067 w 12191990"/>
              <a:gd name="connsiteY5712" fmla="*/ 1962592 h 4805312"/>
              <a:gd name="connsiteX5713" fmla="*/ 163165 w 12191990"/>
              <a:gd name="connsiteY5713" fmla="*/ 1967839 h 4805312"/>
              <a:gd name="connsiteX5714" fmla="*/ 10667350 w 12191990"/>
              <a:gd name="connsiteY5714" fmla="*/ 1936654 h 4805312"/>
              <a:gd name="connsiteX5715" fmla="*/ 10662285 w 12191990"/>
              <a:gd name="connsiteY5715" fmla="*/ 1952191 h 4805312"/>
              <a:gd name="connsiteX5716" fmla="*/ 10687432 w 12191990"/>
              <a:gd name="connsiteY5716" fmla="*/ 1977335 h 4805312"/>
              <a:gd name="connsiteX5717" fmla="*/ 10694085 w 12191990"/>
              <a:gd name="connsiteY5717" fmla="*/ 1983510 h 4805312"/>
              <a:gd name="connsiteX5718" fmla="*/ 10699606 w 12191990"/>
              <a:gd name="connsiteY5718" fmla="*/ 1966428 h 4805312"/>
              <a:gd name="connsiteX5719" fmla="*/ 10671432 w 12191990"/>
              <a:gd name="connsiteY5719" fmla="*/ 1941112 h 4805312"/>
              <a:gd name="connsiteX5720" fmla="*/ 10832083 w 12191990"/>
              <a:gd name="connsiteY5720" fmla="*/ 1929445 h 4805312"/>
              <a:gd name="connsiteX5721" fmla="*/ 10831170 w 12191990"/>
              <a:gd name="connsiteY5721" fmla="*/ 1933131 h 4805312"/>
              <a:gd name="connsiteX5722" fmla="*/ 10833218 w 12191990"/>
              <a:gd name="connsiteY5722" fmla="*/ 1934667 h 4805312"/>
              <a:gd name="connsiteX5723" fmla="*/ 10840329 w 12191990"/>
              <a:gd name="connsiteY5723" fmla="*/ 1945334 h 4805312"/>
              <a:gd name="connsiteX5724" fmla="*/ 10854552 w 12191990"/>
              <a:gd name="connsiteY5724" fmla="*/ 1956000 h 4805312"/>
              <a:gd name="connsiteX5725" fmla="*/ 10854552 w 12191990"/>
              <a:gd name="connsiteY5725" fmla="*/ 1959558 h 4805312"/>
              <a:gd name="connsiteX5726" fmla="*/ 10836773 w 12191990"/>
              <a:gd name="connsiteY5726" fmla="*/ 1948891 h 4805312"/>
              <a:gd name="connsiteX5727" fmla="*/ 10836773 w 12191990"/>
              <a:gd name="connsiteY5727" fmla="*/ 1945334 h 4805312"/>
              <a:gd name="connsiteX5728" fmla="*/ 10829663 w 12191990"/>
              <a:gd name="connsiteY5728" fmla="*/ 1941778 h 4805312"/>
              <a:gd name="connsiteX5729" fmla="*/ 10829027 w 12191990"/>
              <a:gd name="connsiteY5729" fmla="*/ 1941778 h 4805312"/>
              <a:gd name="connsiteX5730" fmla="*/ 10825568 w 12191990"/>
              <a:gd name="connsiteY5730" fmla="*/ 1955733 h 4805312"/>
              <a:gd name="connsiteX5731" fmla="*/ 10826106 w 12191990"/>
              <a:gd name="connsiteY5731" fmla="*/ 1956002 h 4805312"/>
              <a:gd name="connsiteX5732" fmla="*/ 10829663 w 12191990"/>
              <a:gd name="connsiteY5732" fmla="*/ 1959558 h 4805312"/>
              <a:gd name="connsiteX5733" fmla="*/ 10833218 w 12191990"/>
              <a:gd name="connsiteY5733" fmla="*/ 1963114 h 4805312"/>
              <a:gd name="connsiteX5734" fmla="*/ 10840329 w 12191990"/>
              <a:gd name="connsiteY5734" fmla="*/ 1970225 h 4805312"/>
              <a:gd name="connsiteX5735" fmla="*/ 10840329 w 12191990"/>
              <a:gd name="connsiteY5735" fmla="*/ 1963114 h 4805312"/>
              <a:gd name="connsiteX5736" fmla="*/ 10840329 w 12191990"/>
              <a:gd name="connsiteY5736" fmla="*/ 1959558 h 4805312"/>
              <a:gd name="connsiteX5737" fmla="*/ 10854552 w 12191990"/>
              <a:gd name="connsiteY5737" fmla="*/ 1977335 h 4805312"/>
              <a:gd name="connsiteX5738" fmla="*/ 10850997 w 12191990"/>
              <a:gd name="connsiteY5738" fmla="*/ 1977336 h 4805312"/>
              <a:gd name="connsiteX5739" fmla="*/ 10850997 w 12191990"/>
              <a:gd name="connsiteY5739" fmla="*/ 1980891 h 4805312"/>
              <a:gd name="connsiteX5740" fmla="*/ 10854552 w 12191990"/>
              <a:gd name="connsiteY5740" fmla="*/ 1980891 h 4805312"/>
              <a:gd name="connsiteX5741" fmla="*/ 10858108 w 12191990"/>
              <a:gd name="connsiteY5741" fmla="*/ 1980891 h 4805312"/>
              <a:gd name="connsiteX5742" fmla="*/ 10861663 w 12191990"/>
              <a:gd name="connsiteY5742" fmla="*/ 1984447 h 4805312"/>
              <a:gd name="connsiteX5743" fmla="*/ 10864072 w 12191990"/>
              <a:gd name="connsiteY5743" fmla="*/ 1986857 h 4805312"/>
              <a:gd name="connsiteX5744" fmla="*/ 10869562 w 12191990"/>
              <a:gd name="connsiteY5744" fmla="*/ 1966825 h 4805312"/>
              <a:gd name="connsiteX5745" fmla="*/ 5823559 w 12191990"/>
              <a:gd name="connsiteY5745" fmla="*/ 1869875 h 4805312"/>
              <a:gd name="connsiteX5746" fmla="*/ 5812677 w 12191990"/>
              <a:gd name="connsiteY5746" fmla="*/ 1890848 h 4805312"/>
              <a:gd name="connsiteX5747" fmla="*/ 5814927 w 12191990"/>
              <a:gd name="connsiteY5747" fmla="*/ 1886437 h 4805312"/>
              <a:gd name="connsiteX5748" fmla="*/ 5810516 w 12191990"/>
              <a:gd name="connsiteY5748" fmla="*/ 1884189 h 4805312"/>
              <a:gd name="connsiteX5749" fmla="*/ 5811597 w 12191990"/>
              <a:gd name="connsiteY5749" fmla="*/ 1887518 h 4805312"/>
              <a:gd name="connsiteX5750" fmla="*/ 5812677 w 12191990"/>
              <a:gd name="connsiteY5750" fmla="*/ 1890848 h 4805312"/>
              <a:gd name="connsiteX5751" fmla="*/ 5810425 w 12191990"/>
              <a:gd name="connsiteY5751" fmla="*/ 1895259 h 4805312"/>
              <a:gd name="connsiteX5752" fmla="*/ 5808784 w 12191990"/>
              <a:gd name="connsiteY5752" fmla="*/ 1896797 h 4805312"/>
              <a:gd name="connsiteX5753" fmla="*/ 5818540 w 12191990"/>
              <a:gd name="connsiteY5753" fmla="*/ 1938273 h 4805312"/>
              <a:gd name="connsiteX5754" fmla="*/ 5831180 w 12191990"/>
              <a:gd name="connsiteY5754" fmla="*/ 1896804 h 4805312"/>
              <a:gd name="connsiteX5755" fmla="*/ 5831860 w 12191990"/>
              <a:gd name="connsiteY5755" fmla="*/ 1891961 h 4805312"/>
              <a:gd name="connsiteX5756" fmla="*/ 10605565 w 12191990"/>
              <a:gd name="connsiteY5756" fmla="*/ 1869190 h 4805312"/>
              <a:gd name="connsiteX5757" fmla="*/ 10601189 w 12191990"/>
              <a:gd name="connsiteY5757" fmla="*/ 1888341 h 4805312"/>
              <a:gd name="connsiteX5758" fmla="*/ 10607126 w 12191990"/>
              <a:gd name="connsiteY5758" fmla="*/ 1894563 h 4805312"/>
              <a:gd name="connsiteX5759" fmla="*/ 10611259 w 12191990"/>
              <a:gd name="connsiteY5759" fmla="*/ 1887964 h 4805312"/>
              <a:gd name="connsiteX5760" fmla="*/ 10618275 w 12191990"/>
              <a:gd name="connsiteY5760" fmla="*/ 1883069 h 4805312"/>
              <a:gd name="connsiteX5761" fmla="*/ 10753124 w 12191990"/>
              <a:gd name="connsiteY5761" fmla="*/ 1868428 h 4805312"/>
              <a:gd name="connsiteX5762" fmla="*/ 10744839 w 12191990"/>
              <a:gd name="connsiteY5762" fmla="*/ 1895383 h 4805312"/>
              <a:gd name="connsiteX5763" fmla="*/ 10758547 w 12191990"/>
              <a:gd name="connsiteY5763" fmla="*/ 1909777 h 4805312"/>
              <a:gd name="connsiteX5764" fmla="*/ 10762102 w 12191990"/>
              <a:gd name="connsiteY5764" fmla="*/ 1906222 h 4805312"/>
              <a:gd name="connsiteX5765" fmla="*/ 10762103 w 12191990"/>
              <a:gd name="connsiteY5765" fmla="*/ 1909777 h 4805312"/>
              <a:gd name="connsiteX5766" fmla="*/ 10763458 w 12191990"/>
              <a:gd name="connsiteY5766" fmla="*/ 1911132 h 4805312"/>
              <a:gd name="connsiteX5767" fmla="*/ 10767742 w 12191990"/>
              <a:gd name="connsiteY5767" fmla="*/ 1894522 h 4805312"/>
              <a:gd name="connsiteX5768" fmla="*/ 10751436 w 12191990"/>
              <a:gd name="connsiteY5768" fmla="*/ 1877775 h 4805312"/>
              <a:gd name="connsiteX5769" fmla="*/ 10754992 w 12191990"/>
              <a:gd name="connsiteY5769" fmla="*/ 1877775 h 4805312"/>
              <a:gd name="connsiteX5770" fmla="*/ 10751436 w 12191990"/>
              <a:gd name="connsiteY5770" fmla="*/ 1874219 h 4805312"/>
              <a:gd name="connsiteX5771" fmla="*/ 10762103 w 12191990"/>
              <a:gd name="connsiteY5771" fmla="*/ 1877775 h 4805312"/>
              <a:gd name="connsiteX5772" fmla="*/ 10753214 w 12191990"/>
              <a:gd name="connsiteY5772" fmla="*/ 1868442 h 4805312"/>
              <a:gd name="connsiteX5773" fmla="*/ 10759614 w 12191990"/>
              <a:gd name="connsiteY5773" fmla="*/ 1847316 h 4805312"/>
              <a:gd name="connsiteX5774" fmla="*/ 10755540 w 12191990"/>
              <a:gd name="connsiteY5774" fmla="*/ 1860570 h 4805312"/>
              <a:gd name="connsiteX5775" fmla="*/ 10758547 w 12191990"/>
              <a:gd name="connsiteY5775" fmla="*/ 1863552 h 4805312"/>
              <a:gd name="connsiteX5776" fmla="*/ 10771995 w 12191990"/>
              <a:gd name="connsiteY5776" fmla="*/ 1878034 h 4805312"/>
              <a:gd name="connsiteX5777" fmla="*/ 10775204 w 12191990"/>
              <a:gd name="connsiteY5777" fmla="*/ 1865591 h 4805312"/>
              <a:gd name="connsiteX5778" fmla="*/ 10701695 w 12191990"/>
              <a:gd name="connsiteY5778" fmla="*/ 1831325 h 4805312"/>
              <a:gd name="connsiteX5779" fmla="*/ 10695510 w 12191990"/>
              <a:gd name="connsiteY5779" fmla="*/ 1850296 h 4805312"/>
              <a:gd name="connsiteX5780" fmla="*/ 10698099 w 12191990"/>
              <a:gd name="connsiteY5780" fmla="*/ 1852885 h 4805312"/>
              <a:gd name="connsiteX5781" fmla="*/ 10701655 w 12191990"/>
              <a:gd name="connsiteY5781" fmla="*/ 1852885 h 4805312"/>
              <a:gd name="connsiteX5782" fmla="*/ 10701655 w 12191990"/>
              <a:gd name="connsiteY5782" fmla="*/ 1849328 h 4805312"/>
              <a:gd name="connsiteX5783" fmla="*/ 10715878 w 12191990"/>
              <a:gd name="connsiteY5783" fmla="*/ 1856441 h 4805312"/>
              <a:gd name="connsiteX5784" fmla="*/ 10723843 w 12191990"/>
              <a:gd name="connsiteY5784" fmla="*/ 1869050 h 4805312"/>
              <a:gd name="connsiteX5785" fmla="*/ 10727612 w 12191990"/>
              <a:gd name="connsiteY5785" fmla="*/ 1851710 h 4805312"/>
              <a:gd name="connsiteX5786" fmla="*/ 10725656 w 12191990"/>
              <a:gd name="connsiteY5786" fmla="*/ 1850663 h 4805312"/>
              <a:gd name="connsiteX5787" fmla="*/ 10712322 w 12191990"/>
              <a:gd name="connsiteY5787" fmla="*/ 1838662 h 4805312"/>
              <a:gd name="connsiteX5788" fmla="*/ 10708766 w 12191990"/>
              <a:gd name="connsiteY5788" fmla="*/ 1835107 h 4805312"/>
              <a:gd name="connsiteX5789" fmla="*/ 10705210 w 12191990"/>
              <a:gd name="connsiteY5789" fmla="*/ 1835107 h 4805312"/>
              <a:gd name="connsiteX5790" fmla="*/ 10655430 w 12191990"/>
              <a:gd name="connsiteY5790" fmla="*/ 1806660 h 4805312"/>
              <a:gd name="connsiteX5791" fmla="*/ 10658985 w 12191990"/>
              <a:gd name="connsiteY5791" fmla="*/ 1810216 h 4805312"/>
              <a:gd name="connsiteX5792" fmla="*/ 10661152 w 12191990"/>
              <a:gd name="connsiteY5792" fmla="*/ 1810216 h 4805312"/>
              <a:gd name="connsiteX5793" fmla="*/ 10661887 w 12191990"/>
              <a:gd name="connsiteY5793" fmla="*/ 1806660 h 4805312"/>
              <a:gd name="connsiteX5794" fmla="*/ 10658985 w 12191990"/>
              <a:gd name="connsiteY5794" fmla="*/ 1806660 h 4805312"/>
              <a:gd name="connsiteX5795" fmla="*/ 10655430 w 12191990"/>
              <a:gd name="connsiteY5795" fmla="*/ 1806660 h 4805312"/>
              <a:gd name="connsiteX5796" fmla="*/ 10711267 w 12191990"/>
              <a:gd name="connsiteY5796" fmla="*/ 1790648 h 4805312"/>
              <a:gd name="connsiteX5797" fmla="*/ 10707135 w 12191990"/>
              <a:gd name="connsiteY5797" fmla="*/ 1812558 h 4805312"/>
              <a:gd name="connsiteX5798" fmla="*/ 10730981 w 12191990"/>
              <a:gd name="connsiteY5798" fmla="*/ 1836211 h 4805312"/>
              <a:gd name="connsiteX5799" fmla="*/ 10734872 w 12191990"/>
              <a:gd name="connsiteY5799" fmla="*/ 1818316 h 4805312"/>
              <a:gd name="connsiteX5800" fmla="*/ 10634096 w 12191990"/>
              <a:gd name="connsiteY5800" fmla="*/ 1756879 h 4805312"/>
              <a:gd name="connsiteX5801" fmla="*/ 10633206 w 12191990"/>
              <a:gd name="connsiteY5801" fmla="*/ 1760435 h 4805312"/>
              <a:gd name="connsiteX5802" fmla="*/ 10630206 w 12191990"/>
              <a:gd name="connsiteY5802" fmla="*/ 1757006 h 4805312"/>
              <a:gd name="connsiteX5803" fmla="*/ 10628504 w 12191990"/>
              <a:gd name="connsiteY5803" fmla="*/ 1768751 h 4805312"/>
              <a:gd name="connsiteX5804" fmla="*/ 10634096 w 12191990"/>
              <a:gd name="connsiteY5804" fmla="*/ 1778213 h 4805312"/>
              <a:gd name="connsiteX5805" fmla="*/ 10630539 w 12191990"/>
              <a:gd name="connsiteY5805" fmla="*/ 1774658 h 4805312"/>
              <a:gd name="connsiteX5806" fmla="*/ 10627161 w 12191990"/>
              <a:gd name="connsiteY5806" fmla="*/ 1774658 h 4805312"/>
              <a:gd name="connsiteX5807" fmla="*/ 10626468 w 12191990"/>
              <a:gd name="connsiteY5807" fmla="*/ 1777696 h 4805312"/>
              <a:gd name="connsiteX5808" fmla="*/ 10630540 w 12191990"/>
              <a:gd name="connsiteY5808" fmla="*/ 1781769 h 4805312"/>
              <a:gd name="connsiteX5809" fmla="*/ 10625720 w 12191990"/>
              <a:gd name="connsiteY5809" fmla="*/ 1780965 h 4805312"/>
              <a:gd name="connsiteX5810" fmla="*/ 10625655 w 12191990"/>
              <a:gd name="connsiteY5810" fmla="*/ 1781254 h 4805312"/>
              <a:gd name="connsiteX5811" fmla="*/ 10630540 w 12191990"/>
              <a:gd name="connsiteY5811" fmla="*/ 1785325 h 4805312"/>
              <a:gd name="connsiteX5812" fmla="*/ 10630539 w 12191990"/>
              <a:gd name="connsiteY5812" fmla="*/ 1788881 h 4805312"/>
              <a:gd name="connsiteX5813" fmla="*/ 10626984 w 12191990"/>
              <a:gd name="connsiteY5813" fmla="*/ 1788881 h 4805312"/>
              <a:gd name="connsiteX5814" fmla="*/ 10634096 w 12191990"/>
              <a:gd name="connsiteY5814" fmla="*/ 1792437 h 4805312"/>
              <a:gd name="connsiteX5815" fmla="*/ 10637651 w 12191990"/>
              <a:gd name="connsiteY5815" fmla="*/ 1795993 h 4805312"/>
              <a:gd name="connsiteX5816" fmla="*/ 10644762 w 12191990"/>
              <a:gd name="connsiteY5816" fmla="*/ 1810216 h 4805312"/>
              <a:gd name="connsiteX5817" fmla="*/ 10641207 w 12191990"/>
              <a:gd name="connsiteY5817" fmla="*/ 1806660 h 4805312"/>
              <a:gd name="connsiteX5818" fmla="*/ 10634096 w 12191990"/>
              <a:gd name="connsiteY5818" fmla="*/ 1803104 h 4805312"/>
              <a:gd name="connsiteX5819" fmla="*/ 10641207 w 12191990"/>
              <a:gd name="connsiteY5819" fmla="*/ 1813771 h 4805312"/>
              <a:gd name="connsiteX5820" fmla="*/ 10644762 w 12191990"/>
              <a:gd name="connsiteY5820" fmla="*/ 1817327 h 4805312"/>
              <a:gd name="connsiteX5821" fmla="*/ 10648318 w 12191990"/>
              <a:gd name="connsiteY5821" fmla="*/ 1820884 h 4805312"/>
              <a:gd name="connsiteX5822" fmla="*/ 10655430 w 12191990"/>
              <a:gd name="connsiteY5822" fmla="*/ 1820883 h 4805312"/>
              <a:gd name="connsiteX5823" fmla="*/ 10651874 w 12191990"/>
              <a:gd name="connsiteY5823" fmla="*/ 1813771 h 4805312"/>
              <a:gd name="connsiteX5824" fmla="*/ 10648318 w 12191990"/>
              <a:gd name="connsiteY5824" fmla="*/ 1813771 h 4805312"/>
              <a:gd name="connsiteX5825" fmla="*/ 10644762 w 12191990"/>
              <a:gd name="connsiteY5825" fmla="*/ 1810216 h 4805312"/>
              <a:gd name="connsiteX5826" fmla="*/ 10641207 w 12191990"/>
              <a:gd name="connsiteY5826" fmla="*/ 1795993 h 4805312"/>
              <a:gd name="connsiteX5827" fmla="*/ 10644762 w 12191990"/>
              <a:gd name="connsiteY5827" fmla="*/ 1799548 h 4805312"/>
              <a:gd name="connsiteX5828" fmla="*/ 10644762 w 12191990"/>
              <a:gd name="connsiteY5828" fmla="*/ 1795993 h 4805312"/>
              <a:gd name="connsiteX5829" fmla="*/ 10644762 w 12191990"/>
              <a:gd name="connsiteY5829" fmla="*/ 1792437 h 4805312"/>
              <a:gd name="connsiteX5830" fmla="*/ 10641207 w 12191990"/>
              <a:gd name="connsiteY5830" fmla="*/ 1792437 h 4805312"/>
              <a:gd name="connsiteX5831" fmla="*/ 10637651 w 12191990"/>
              <a:gd name="connsiteY5831" fmla="*/ 1788880 h 4805312"/>
              <a:gd name="connsiteX5832" fmla="*/ 10641207 w 12191990"/>
              <a:gd name="connsiteY5832" fmla="*/ 1788881 h 4805312"/>
              <a:gd name="connsiteX5833" fmla="*/ 10637651 w 12191990"/>
              <a:gd name="connsiteY5833" fmla="*/ 1785325 h 4805312"/>
              <a:gd name="connsiteX5834" fmla="*/ 10637651 w 12191990"/>
              <a:gd name="connsiteY5834" fmla="*/ 1781769 h 4805312"/>
              <a:gd name="connsiteX5835" fmla="*/ 10650096 w 12191990"/>
              <a:gd name="connsiteY5835" fmla="*/ 1790214 h 4805312"/>
              <a:gd name="connsiteX5836" fmla="*/ 10662028 w 12191990"/>
              <a:gd name="connsiteY5836" fmla="*/ 1805982 h 4805312"/>
              <a:gd name="connsiteX5837" fmla="*/ 10664820 w 12191990"/>
              <a:gd name="connsiteY5837" fmla="*/ 1792482 h 4805312"/>
              <a:gd name="connsiteX5838" fmla="*/ 10637651 w 12191990"/>
              <a:gd name="connsiteY5838" fmla="*/ 1767546 h 4805312"/>
              <a:gd name="connsiteX5839" fmla="*/ 10634096 w 12191990"/>
              <a:gd name="connsiteY5839" fmla="*/ 1756879 h 4805312"/>
              <a:gd name="connsiteX5840" fmla="*/ 185792 w 12191990"/>
              <a:gd name="connsiteY5840" fmla="*/ 1735330 h 4805312"/>
              <a:gd name="connsiteX5841" fmla="*/ 175684 w 12191990"/>
              <a:gd name="connsiteY5841" fmla="*/ 1739916 h 4805312"/>
              <a:gd name="connsiteX5842" fmla="*/ 171113 w 12191990"/>
              <a:gd name="connsiteY5842" fmla="*/ 1754777 h 4805312"/>
              <a:gd name="connsiteX5843" fmla="*/ 162972 w 12191990"/>
              <a:gd name="connsiteY5843" fmla="*/ 1892849 h 4805312"/>
              <a:gd name="connsiteX5844" fmla="*/ 162790 w 12191990"/>
              <a:gd name="connsiteY5844" fmla="*/ 1906639 h 4805312"/>
              <a:gd name="connsiteX5845" fmla="*/ 163179 w 12191990"/>
              <a:gd name="connsiteY5845" fmla="*/ 1908744 h 4805312"/>
              <a:gd name="connsiteX5846" fmla="*/ 166540 w 12191990"/>
              <a:gd name="connsiteY5846" fmla="*/ 1930950 h 4805312"/>
              <a:gd name="connsiteX5847" fmla="*/ 166721 w 12191990"/>
              <a:gd name="connsiteY5847" fmla="*/ 1933357 h 4805312"/>
              <a:gd name="connsiteX5848" fmla="*/ 165034 w 12191990"/>
              <a:gd name="connsiteY5848" fmla="*/ 1943161 h 4805312"/>
              <a:gd name="connsiteX5849" fmla="*/ 162628 w 12191990"/>
              <a:gd name="connsiteY5849" fmla="*/ 1943341 h 4805312"/>
              <a:gd name="connsiteX5850" fmla="*/ 162302 w 12191990"/>
              <a:gd name="connsiteY5850" fmla="*/ 1943365 h 4805312"/>
              <a:gd name="connsiteX5851" fmla="*/ 162056 w 12191990"/>
              <a:gd name="connsiteY5851" fmla="*/ 1961949 h 4805312"/>
              <a:gd name="connsiteX5852" fmla="*/ 162534 w 12191990"/>
              <a:gd name="connsiteY5852" fmla="*/ 1971503 h 4805312"/>
              <a:gd name="connsiteX5853" fmla="*/ 163165 w 12191990"/>
              <a:gd name="connsiteY5853" fmla="*/ 1967839 h 4805312"/>
              <a:gd name="connsiteX5854" fmla="*/ 163342 w 12191990"/>
              <a:gd name="connsiteY5854" fmla="*/ 1987642 h 4805312"/>
              <a:gd name="connsiteX5855" fmla="*/ 164362 w 12191990"/>
              <a:gd name="connsiteY5855" fmla="*/ 2008006 h 4805312"/>
              <a:gd name="connsiteX5856" fmla="*/ 165282 w 12191990"/>
              <a:gd name="connsiteY5856" fmla="*/ 2015773 h 4805312"/>
              <a:gd name="connsiteX5857" fmla="*/ 166339 w 12191990"/>
              <a:gd name="connsiteY5857" fmla="*/ 2025335 h 4805312"/>
              <a:gd name="connsiteX5858" fmla="*/ 166519 w 12191990"/>
              <a:gd name="connsiteY5858" fmla="*/ 2027742 h 4805312"/>
              <a:gd name="connsiteX5859" fmla="*/ 168653 w 12191990"/>
              <a:gd name="connsiteY5859" fmla="*/ 2053421 h 4805312"/>
              <a:gd name="connsiteX5860" fmla="*/ 173365 w 12191990"/>
              <a:gd name="connsiteY5860" fmla="*/ 2086973 h 4805312"/>
              <a:gd name="connsiteX5861" fmla="*/ 172845 w 12191990"/>
              <a:gd name="connsiteY5861" fmla="*/ 2080011 h 4805312"/>
              <a:gd name="connsiteX5862" fmla="*/ 168925 w 12191990"/>
              <a:gd name="connsiteY5862" fmla="*/ 2027561 h 4805312"/>
              <a:gd name="connsiteX5863" fmla="*/ 173557 w 12191990"/>
              <a:gd name="connsiteY5863" fmla="*/ 2024796 h 4805312"/>
              <a:gd name="connsiteX5864" fmla="*/ 173376 w 12191990"/>
              <a:gd name="connsiteY5864" fmla="*/ 2022389 h 4805312"/>
              <a:gd name="connsiteX5865" fmla="*/ 170972 w 12191990"/>
              <a:gd name="connsiteY5865" fmla="*/ 2022569 h 4805312"/>
              <a:gd name="connsiteX5866" fmla="*/ 167193 w 12191990"/>
              <a:gd name="connsiteY5866" fmla="*/ 1972037 h 4805312"/>
              <a:gd name="connsiteX5867" fmla="*/ 164787 w 12191990"/>
              <a:gd name="connsiteY5867" fmla="*/ 1972218 h 4805312"/>
              <a:gd name="connsiteX5868" fmla="*/ 166475 w 12191990"/>
              <a:gd name="connsiteY5868" fmla="*/ 1962411 h 4805312"/>
              <a:gd name="connsiteX5869" fmla="*/ 166114 w 12191990"/>
              <a:gd name="connsiteY5869" fmla="*/ 1957600 h 4805312"/>
              <a:gd name="connsiteX5870" fmla="*/ 175918 w 12191990"/>
              <a:gd name="connsiteY5870" fmla="*/ 1959286 h 4805312"/>
              <a:gd name="connsiteX5871" fmla="*/ 176638 w 12191990"/>
              <a:gd name="connsiteY5871" fmla="*/ 1968911 h 4805312"/>
              <a:gd name="connsiteX5872" fmla="*/ 177716 w 12191990"/>
              <a:gd name="connsiteY5872" fmla="*/ 1983349 h 4805312"/>
              <a:gd name="connsiteX5873" fmla="*/ 177898 w 12191990"/>
              <a:gd name="connsiteY5873" fmla="*/ 1985754 h 4805312"/>
              <a:gd name="connsiteX5874" fmla="*/ 178077 w 12191990"/>
              <a:gd name="connsiteY5874" fmla="*/ 1988161 h 4805312"/>
              <a:gd name="connsiteX5875" fmla="*/ 178436 w 12191990"/>
              <a:gd name="connsiteY5875" fmla="*/ 1992974 h 4805312"/>
              <a:gd name="connsiteX5876" fmla="*/ 178616 w 12191990"/>
              <a:gd name="connsiteY5876" fmla="*/ 1995381 h 4805312"/>
              <a:gd name="connsiteX5877" fmla="*/ 178978 w 12191990"/>
              <a:gd name="connsiteY5877" fmla="*/ 1994962 h 4805312"/>
              <a:gd name="connsiteX5878" fmla="*/ 177004 w 12191990"/>
              <a:gd name="connsiteY5878" fmla="*/ 1949173 h 4805312"/>
              <a:gd name="connsiteX5879" fmla="*/ 177056 w 12191990"/>
              <a:gd name="connsiteY5879" fmla="*/ 1942274 h 4805312"/>
              <a:gd name="connsiteX5880" fmla="*/ 174840 w 12191990"/>
              <a:gd name="connsiteY5880" fmla="*/ 1944848 h 4805312"/>
              <a:gd name="connsiteX5881" fmla="*/ 175557 w 12191990"/>
              <a:gd name="connsiteY5881" fmla="*/ 1954473 h 4805312"/>
              <a:gd name="connsiteX5882" fmla="*/ 165574 w 12191990"/>
              <a:gd name="connsiteY5882" fmla="*/ 1950380 h 4805312"/>
              <a:gd name="connsiteX5883" fmla="*/ 165214 w 12191990"/>
              <a:gd name="connsiteY5883" fmla="*/ 1945568 h 4805312"/>
              <a:gd name="connsiteX5884" fmla="*/ 165034 w 12191990"/>
              <a:gd name="connsiteY5884" fmla="*/ 1943161 h 4805312"/>
              <a:gd name="connsiteX5885" fmla="*/ 167621 w 12191990"/>
              <a:gd name="connsiteY5885" fmla="*/ 1945388 h 4805312"/>
              <a:gd name="connsiteX5886" fmla="*/ 169847 w 12191990"/>
              <a:gd name="connsiteY5886" fmla="*/ 1942802 h 4805312"/>
              <a:gd name="connsiteX5887" fmla="*/ 167080 w 12191990"/>
              <a:gd name="connsiteY5887" fmla="*/ 1938169 h 4805312"/>
              <a:gd name="connsiteX5888" fmla="*/ 166901 w 12191990"/>
              <a:gd name="connsiteY5888" fmla="*/ 1935763 h 4805312"/>
              <a:gd name="connsiteX5889" fmla="*/ 168586 w 12191990"/>
              <a:gd name="connsiteY5889" fmla="*/ 1925958 h 4805312"/>
              <a:gd name="connsiteX5890" fmla="*/ 173039 w 12191990"/>
              <a:gd name="connsiteY5890" fmla="*/ 1920786 h 4805312"/>
              <a:gd name="connsiteX5891" fmla="*/ 174187 w 12191990"/>
              <a:gd name="connsiteY5891" fmla="*/ 1903762 h 4805312"/>
              <a:gd name="connsiteX5892" fmla="*/ 169195 w 12191990"/>
              <a:gd name="connsiteY5892" fmla="*/ 1901716 h 4805312"/>
              <a:gd name="connsiteX5893" fmla="*/ 173828 w 12191990"/>
              <a:gd name="connsiteY5893" fmla="*/ 1898949 h 4805312"/>
              <a:gd name="connsiteX5894" fmla="*/ 170342 w 12191990"/>
              <a:gd name="connsiteY5894" fmla="*/ 1884692 h 4805312"/>
              <a:gd name="connsiteX5895" fmla="*/ 171487 w 12191990"/>
              <a:gd name="connsiteY5895" fmla="*/ 1867667 h 4805312"/>
              <a:gd name="connsiteX5896" fmla="*/ 171308 w 12191990"/>
              <a:gd name="connsiteY5896" fmla="*/ 1865262 h 4805312"/>
              <a:gd name="connsiteX5897" fmla="*/ 175582 w 12191990"/>
              <a:gd name="connsiteY5897" fmla="*/ 1857683 h 4805312"/>
              <a:gd name="connsiteX5898" fmla="*/ 171736 w 12191990"/>
              <a:gd name="connsiteY5898" fmla="*/ 1838612 h 4805312"/>
              <a:gd name="connsiteX5899" fmla="*/ 175109 w 12191990"/>
              <a:gd name="connsiteY5899" fmla="*/ 1819002 h 4805312"/>
              <a:gd name="connsiteX5900" fmla="*/ 176796 w 12191990"/>
              <a:gd name="connsiteY5900" fmla="*/ 1809198 h 4805312"/>
              <a:gd name="connsiteX5901" fmla="*/ 183115 w 12191990"/>
              <a:gd name="connsiteY5901" fmla="*/ 1796626 h 4805312"/>
              <a:gd name="connsiteX5902" fmla="*/ 186735 w 12191990"/>
              <a:gd name="connsiteY5902" fmla="*/ 1747961 h 4805312"/>
              <a:gd name="connsiteX5903" fmla="*/ 186016 w 12191990"/>
              <a:gd name="connsiteY5903" fmla="*/ 1738335 h 4805312"/>
              <a:gd name="connsiteX5904" fmla="*/ 10644765 w 12191990"/>
              <a:gd name="connsiteY5904" fmla="*/ 1704669 h 4805312"/>
              <a:gd name="connsiteX5905" fmla="*/ 10637259 w 12191990"/>
              <a:gd name="connsiteY5905" fmla="*/ 1731199 h 4805312"/>
              <a:gd name="connsiteX5906" fmla="*/ 10644762 w 12191990"/>
              <a:gd name="connsiteY5906" fmla="*/ 1735544 h 4805312"/>
              <a:gd name="connsiteX5907" fmla="*/ 10651874 w 12191990"/>
              <a:gd name="connsiteY5907" fmla="*/ 1749769 h 4805312"/>
              <a:gd name="connsiteX5908" fmla="*/ 10669485 w 12191990"/>
              <a:gd name="connsiteY5908" fmla="*/ 1769937 h 4805312"/>
              <a:gd name="connsiteX5909" fmla="*/ 10674191 w 12191990"/>
              <a:gd name="connsiteY5909" fmla="*/ 1747188 h 4805312"/>
              <a:gd name="connsiteX5910" fmla="*/ 10666270 w 12191990"/>
              <a:gd name="connsiteY5910" fmla="*/ 1737905 h 4805312"/>
              <a:gd name="connsiteX5911" fmla="*/ 5735118 w 12191990"/>
              <a:gd name="connsiteY5911" fmla="*/ 1695490 h 4805312"/>
              <a:gd name="connsiteX5912" fmla="*/ 5736257 w 12191990"/>
              <a:gd name="connsiteY5912" fmla="*/ 1701615 h 4805312"/>
              <a:gd name="connsiteX5913" fmla="*/ 5741395 w 12191990"/>
              <a:gd name="connsiteY5913" fmla="*/ 1727866 h 4805312"/>
              <a:gd name="connsiteX5914" fmla="*/ 5742484 w 12191990"/>
              <a:gd name="connsiteY5914" fmla="*/ 1731587 h 4805312"/>
              <a:gd name="connsiteX5915" fmla="*/ 5742663 w 12191990"/>
              <a:gd name="connsiteY5915" fmla="*/ 1730849 h 4805312"/>
              <a:gd name="connsiteX5916" fmla="*/ 5744896 w 12191990"/>
              <a:gd name="connsiteY5916" fmla="*/ 1548925 h 4805312"/>
              <a:gd name="connsiteX5917" fmla="*/ 5761966 w 12191990"/>
              <a:gd name="connsiteY5917" fmla="*/ 1650126 h 4805312"/>
              <a:gd name="connsiteX5918" fmla="*/ 5763918 w 12191990"/>
              <a:gd name="connsiteY5918" fmla="*/ 1630723 h 4805312"/>
              <a:gd name="connsiteX5919" fmla="*/ 5704133 w 12191990"/>
              <a:gd name="connsiteY5919" fmla="*/ 1519351 h 4805312"/>
              <a:gd name="connsiteX5920" fmla="*/ 5705141 w 12191990"/>
              <a:gd name="connsiteY5920" fmla="*/ 1532240 h 4805312"/>
              <a:gd name="connsiteX5921" fmla="*/ 5710697 w 12191990"/>
              <a:gd name="connsiteY5921" fmla="*/ 1567726 h 4805312"/>
              <a:gd name="connsiteX5922" fmla="*/ 5715624 w 12191990"/>
              <a:gd name="connsiteY5922" fmla="*/ 1592941 h 4805312"/>
              <a:gd name="connsiteX5923" fmla="*/ 160108 w 12191990"/>
              <a:gd name="connsiteY5923" fmla="*/ 1474850 h 4805312"/>
              <a:gd name="connsiteX5924" fmla="*/ 150783 w 12191990"/>
              <a:gd name="connsiteY5924" fmla="*/ 1501721 h 4805312"/>
              <a:gd name="connsiteX5925" fmla="*/ 143536 w 12191990"/>
              <a:gd name="connsiteY5925" fmla="*/ 1526157 h 4805312"/>
              <a:gd name="connsiteX5926" fmla="*/ 113918 w 12191990"/>
              <a:gd name="connsiteY5926" fmla="*/ 1615481 h 4805312"/>
              <a:gd name="connsiteX5927" fmla="*/ 102113 w 12191990"/>
              <a:gd name="connsiteY5927" fmla="*/ 1684115 h 4805312"/>
              <a:gd name="connsiteX5928" fmla="*/ 93499 w 12191990"/>
              <a:gd name="connsiteY5928" fmla="*/ 1730734 h 4805312"/>
              <a:gd name="connsiteX5929" fmla="*/ 80793 w 12191990"/>
              <a:gd name="connsiteY5929" fmla="*/ 1787338 h 4805312"/>
              <a:gd name="connsiteX5930" fmla="*/ 68086 w 12191990"/>
              <a:gd name="connsiteY5930" fmla="*/ 1843942 h 4805312"/>
              <a:gd name="connsiteX5931" fmla="*/ 64894 w 12191990"/>
              <a:gd name="connsiteY5931" fmla="*/ 1865959 h 4805312"/>
              <a:gd name="connsiteX5932" fmla="*/ 62780 w 12191990"/>
              <a:gd name="connsiteY5932" fmla="*/ 1902413 h 4805312"/>
              <a:gd name="connsiteX5933" fmla="*/ 63500 w 12191990"/>
              <a:gd name="connsiteY5933" fmla="*/ 1912038 h 4805312"/>
              <a:gd name="connsiteX5934" fmla="*/ 59159 w 12191990"/>
              <a:gd name="connsiteY5934" fmla="*/ 1951078 h 4805312"/>
              <a:gd name="connsiteX5935" fmla="*/ 59338 w 12191990"/>
              <a:gd name="connsiteY5935" fmla="*/ 1953482 h 4805312"/>
              <a:gd name="connsiteX5936" fmla="*/ 56933 w 12191990"/>
              <a:gd name="connsiteY5936" fmla="*/ 1953664 h 4805312"/>
              <a:gd name="connsiteX5937" fmla="*/ 57293 w 12191990"/>
              <a:gd name="connsiteY5937" fmla="*/ 1958476 h 4805312"/>
              <a:gd name="connsiteX5938" fmla="*/ 59700 w 12191990"/>
              <a:gd name="connsiteY5938" fmla="*/ 1958295 h 4805312"/>
              <a:gd name="connsiteX5939" fmla="*/ 59518 w 12191990"/>
              <a:gd name="connsiteY5939" fmla="*/ 1955890 h 4805312"/>
              <a:gd name="connsiteX5940" fmla="*/ 62824 w 12191990"/>
              <a:gd name="connsiteY5940" fmla="*/ 1967741 h 4805312"/>
              <a:gd name="connsiteX5941" fmla="*/ 67368 w 12191990"/>
              <a:gd name="connsiteY5941" fmla="*/ 2093228 h 4805312"/>
              <a:gd name="connsiteX5942" fmla="*/ 73371 w 12191990"/>
              <a:gd name="connsiteY5942" fmla="*/ 2141173 h 4805312"/>
              <a:gd name="connsiteX5943" fmla="*/ 89114 w 12191990"/>
              <a:gd name="connsiteY5943" fmla="*/ 2222266 h 4805312"/>
              <a:gd name="connsiteX5944" fmla="*/ 109848 w 12191990"/>
              <a:gd name="connsiteY5944" fmla="*/ 2305403 h 4805312"/>
              <a:gd name="connsiteX5945" fmla="*/ 123250 w 12191990"/>
              <a:gd name="connsiteY5945" fmla="*/ 2355215 h 4805312"/>
              <a:gd name="connsiteX5946" fmla="*/ 126915 w 12191990"/>
              <a:gd name="connsiteY5946" fmla="*/ 2371879 h 4805312"/>
              <a:gd name="connsiteX5947" fmla="*/ 139060 w 12191990"/>
              <a:gd name="connsiteY5947" fmla="*/ 2404846 h 4805312"/>
              <a:gd name="connsiteX5948" fmla="*/ 136654 w 12191990"/>
              <a:gd name="connsiteY5948" fmla="*/ 2405027 h 4805312"/>
              <a:gd name="connsiteX5949" fmla="*/ 136833 w 12191990"/>
              <a:gd name="connsiteY5949" fmla="*/ 2407433 h 4805312"/>
              <a:gd name="connsiteX5950" fmla="*/ 137193 w 12191990"/>
              <a:gd name="connsiteY5950" fmla="*/ 2412245 h 4805312"/>
              <a:gd name="connsiteX5951" fmla="*/ 139778 w 12191990"/>
              <a:gd name="connsiteY5951" fmla="*/ 2414472 h 4805312"/>
              <a:gd name="connsiteX5952" fmla="*/ 137733 w 12191990"/>
              <a:gd name="connsiteY5952" fmla="*/ 2419464 h 4805312"/>
              <a:gd name="connsiteX5953" fmla="*/ 142544 w 12191990"/>
              <a:gd name="connsiteY5953" fmla="*/ 2419104 h 4805312"/>
              <a:gd name="connsiteX5954" fmla="*/ 142726 w 12191990"/>
              <a:gd name="connsiteY5954" fmla="*/ 2421511 h 4805312"/>
              <a:gd name="connsiteX5955" fmla="*/ 145491 w 12191990"/>
              <a:gd name="connsiteY5955" fmla="*/ 2426143 h 4805312"/>
              <a:gd name="connsiteX5956" fmla="*/ 147538 w 12191990"/>
              <a:gd name="connsiteY5956" fmla="*/ 2421151 h 4805312"/>
              <a:gd name="connsiteX5957" fmla="*/ 145131 w 12191990"/>
              <a:gd name="connsiteY5957" fmla="*/ 2421331 h 4805312"/>
              <a:gd name="connsiteX5958" fmla="*/ 147356 w 12191990"/>
              <a:gd name="connsiteY5958" fmla="*/ 2418745 h 4805312"/>
              <a:gd name="connsiteX5959" fmla="*/ 171106 w 12191990"/>
              <a:gd name="connsiteY5959" fmla="*/ 2477462 h 4805312"/>
              <a:gd name="connsiteX5960" fmla="*/ 211630 w 12191990"/>
              <a:gd name="connsiteY5960" fmla="*/ 2566382 h 4805312"/>
              <a:gd name="connsiteX5961" fmla="*/ 209223 w 12191990"/>
              <a:gd name="connsiteY5961" fmla="*/ 2566562 h 4805312"/>
              <a:gd name="connsiteX5962" fmla="*/ 209044 w 12191990"/>
              <a:gd name="connsiteY5962" fmla="*/ 2564156 h 4805312"/>
              <a:gd name="connsiteX5963" fmla="*/ 204051 w 12191990"/>
              <a:gd name="connsiteY5963" fmla="*/ 2562109 h 4805312"/>
              <a:gd name="connsiteX5964" fmla="*/ 206817 w 12191990"/>
              <a:gd name="connsiteY5964" fmla="*/ 2566742 h 4805312"/>
              <a:gd name="connsiteX5965" fmla="*/ 209582 w 12191990"/>
              <a:gd name="connsiteY5965" fmla="*/ 2571375 h 4805312"/>
              <a:gd name="connsiteX5966" fmla="*/ 207716 w 12191990"/>
              <a:gd name="connsiteY5966" fmla="*/ 2578773 h 4805312"/>
              <a:gd name="connsiteX5967" fmla="*/ 210680 w 12191990"/>
              <a:gd name="connsiteY5967" fmla="*/ 2577946 h 4805312"/>
              <a:gd name="connsiteX5968" fmla="*/ 210375 w 12191990"/>
              <a:gd name="connsiteY5968" fmla="*/ 2576558 h 4805312"/>
              <a:gd name="connsiteX5969" fmla="*/ 215116 w 12191990"/>
              <a:gd name="connsiteY5969" fmla="*/ 2580639 h 4805312"/>
              <a:gd name="connsiteX5970" fmla="*/ 214574 w 12191990"/>
              <a:gd name="connsiteY5970" fmla="*/ 2573421 h 4805312"/>
              <a:gd name="connsiteX5971" fmla="*/ 233219 w 12191990"/>
              <a:gd name="connsiteY5971" fmla="*/ 2596224 h 4805312"/>
              <a:gd name="connsiteX5972" fmla="*/ 230993 w 12191990"/>
              <a:gd name="connsiteY5972" fmla="*/ 2598810 h 4805312"/>
              <a:gd name="connsiteX5973" fmla="*/ 252581 w 12191990"/>
              <a:gd name="connsiteY5973" fmla="*/ 2628653 h 4805312"/>
              <a:gd name="connsiteX5974" fmla="*/ 249994 w 12191990"/>
              <a:gd name="connsiteY5974" fmla="*/ 2626427 h 4805312"/>
              <a:gd name="connsiteX5975" fmla="*/ 269537 w 12191990"/>
              <a:gd name="connsiteY5975" fmla="*/ 2661261 h 4805312"/>
              <a:gd name="connsiteX5976" fmla="*/ 272123 w 12191990"/>
              <a:gd name="connsiteY5976" fmla="*/ 2663487 h 4805312"/>
              <a:gd name="connsiteX5977" fmla="*/ 271403 w 12191990"/>
              <a:gd name="connsiteY5977" fmla="*/ 2653863 h 4805312"/>
              <a:gd name="connsiteX5978" fmla="*/ 287640 w 12191990"/>
              <a:gd name="connsiteY5978" fmla="*/ 2676845 h 4805312"/>
              <a:gd name="connsiteX5979" fmla="*/ 285593 w 12191990"/>
              <a:gd name="connsiteY5979" fmla="*/ 2681838 h 4805312"/>
              <a:gd name="connsiteX5980" fmla="*/ 293172 w 12191990"/>
              <a:gd name="connsiteY5980" fmla="*/ 2686111 h 4805312"/>
              <a:gd name="connsiteX5981" fmla="*/ 295758 w 12191990"/>
              <a:gd name="connsiteY5981" fmla="*/ 2688337 h 4805312"/>
              <a:gd name="connsiteX5982" fmla="*/ 300931 w 12191990"/>
              <a:gd name="connsiteY5982" fmla="*/ 2692790 h 4805312"/>
              <a:gd name="connsiteX5983" fmla="*/ 300572 w 12191990"/>
              <a:gd name="connsiteY5983" fmla="*/ 2687977 h 4805312"/>
              <a:gd name="connsiteX5984" fmla="*/ 300391 w 12191990"/>
              <a:gd name="connsiteY5984" fmla="*/ 2685571 h 4805312"/>
              <a:gd name="connsiteX5985" fmla="*/ 318478 w 12191990"/>
              <a:gd name="connsiteY5985" fmla="*/ 2709020 h 4805312"/>
              <a:gd name="connsiteX5986" fmla="*/ 337062 w 12191990"/>
              <a:gd name="connsiteY5986" fmla="*/ 2731687 h 4805312"/>
              <a:gd name="connsiteX5987" fmla="*/ 340576 w 12191990"/>
              <a:gd name="connsiteY5987" fmla="*/ 2740082 h 4805312"/>
              <a:gd name="connsiteX5988" fmla="*/ 340660 w 12191990"/>
              <a:gd name="connsiteY5988" fmla="*/ 2742752 h 4805312"/>
              <a:gd name="connsiteX5989" fmla="*/ 342650 w 12191990"/>
              <a:gd name="connsiteY5989" fmla="*/ 2745037 h 4805312"/>
              <a:gd name="connsiteX5990" fmla="*/ 346695 w 12191990"/>
              <a:gd name="connsiteY5990" fmla="*/ 2754701 h 4805312"/>
              <a:gd name="connsiteX5991" fmla="*/ 344288 w 12191990"/>
              <a:gd name="connsiteY5991" fmla="*/ 2754881 h 4805312"/>
              <a:gd name="connsiteX5992" fmla="*/ 344469 w 12191990"/>
              <a:gd name="connsiteY5992" fmla="*/ 2757288 h 4805312"/>
              <a:gd name="connsiteX5993" fmla="*/ 349641 w 12191990"/>
              <a:gd name="connsiteY5993" fmla="*/ 2761740 h 4805312"/>
              <a:gd name="connsiteX5994" fmla="*/ 352227 w 12191990"/>
              <a:gd name="connsiteY5994" fmla="*/ 2763966 h 4805312"/>
              <a:gd name="connsiteX5995" fmla="*/ 359625 w 12191990"/>
              <a:gd name="connsiteY5995" fmla="*/ 2765833 h 4805312"/>
              <a:gd name="connsiteX5996" fmla="*/ 367564 w 12191990"/>
              <a:gd name="connsiteY5996" fmla="*/ 2774918 h 4805312"/>
              <a:gd name="connsiteX5997" fmla="*/ 359266 w 12191990"/>
              <a:gd name="connsiteY5997" fmla="*/ 2761020 h 4805312"/>
              <a:gd name="connsiteX5998" fmla="*/ 354454 w 12191990"/>
              <a:gd name="connsiteY5998" fmla="*/ 2761380 h 4805312"/>
              <a:gd name="connsiteX5999" fmla="*/ 351868 w 12191990"/>
              <a:gd name="connsiteY5999" fmla="*/ 2759154 h 4805312"/>
              <a:gd name="connsiteX6000" fmla="*/ 351688 w 12191990"/>
              <a:gd name="connsiteY6000" fmla="*/ 2756748 h 4805312"/>
              <a:gd name="connsiteX6001" fmla="*/ 346695 w 12191990"/>
              <a:gd name="connsiteY6001" fmla="*/ 2754701 h 4805312"/>
              <a:gd name="connsiteX6002" fmla="*/ 343596 w 12191990"/>
              <a:gd name="connsiteY6002" fmla="*/ 2746124 h 4805312"/>
              <a:gd name="connsiteX6003" fmla="*/ 342650 w 12191990"/>
              <a:gd name="connsiteY6003" fmla="*/ 2745037 h 4805312"/>
              <a:gd name="connsiteX6004" fmla="*/ 340576 w 12191990"/>
              <a:gd name="connsiteY6004" fmla="*/ 2740082 h 4805312"/>
              <a:gd name="connsiteX6005" fmla="*/ 340443 w 12191990"/>
              <a:gd name="connsiteY6005" fmla="*/ 2735810 h 4805312"/>
              <a:gd name="connsiteX6006" fmla="*/ 337062 w 12191990"/>
              <a:gd name="connsiteY6006" fmla="*/ 2731687 h 4805312"/>
              <a:gd name="connsiteX6007" fmla="*/ 329018 w 12191990"/>
              <a:gd name="connsiteY6007" fmla="*/ 2712468 h 4805312"/>
              <a:gd name="connsiteX6008" fmla="*/ 328659 w 12191990"/>
              <a:gd name="connsiteY6008" fmla="*/ 2707655 h 4805312"/>
              <a:gd name="connsiteX6009" fmla="*/ 331065 w 12191990"/>
              <a:gd name="connsiteY6009" fmla="*/ 2707475 h 4805312"/>
              <a:gd name="connsiteX6010" fmla="*/ 328479 w 12191990"/>
              <a:gd name="connsiteY6010" fmla="*/ 2705249 h 4805312"/>
              <a:gd name="connsiteX6011" fmla="*/ 328299 w 12191990"/>
              <a:gd name="connsiteY6011" fmla="*/ 2702842 h 4805312"/>
              <a:gd name="connsiteX6012" fmla="*/ 346884 w 12191990"/>
              <a:gd name="connsiteY6012" fmla="*/ 2720811 h 4805312"/>
              <a:gd name="connsiteX6013" fmla="*/ 359346 w 12191990"/>
              <a:gd name="connsiteY6013" fmla="*/ 2744076 h 4805312"/>
              <a:gd name="connsiteX6014" fmla="*/ 358007 w 12191990"/>
              <a:gd name="connsiteY6014" fmla="*/ 2744176 h 4805312"/>
              <a:gd name="connsiteX6015" fmla="*/ 360593 w 12191990"/>
              <a:gd name="connsiteY6015" fmla="*/ 2746402 h 4805312"/>
              <a:gd name="connsiteX6016" fmla="*/ 366125 w 12191990"/>
              <a:gd name="connsiteY6016" fmla="*/ 2755668 h 4805312"/>
              <a:gd name="connsiteX6017" fmla="*/ 363539 w 12191990"/>
              <a:gd name="connsiteY6017" fmla="*/ 2753442 h 4805312"/>
              <a:gd name="connsiteX6018" fmla="*/ 363717 w 12191990"/>
              <a:gd name="connsiteY6018" fmla="*/ 2755848 h 4805312"/>
              <a:gd name="connsiteX6019" fmla="*/ 366305 w 12191990"/>
              <a:gd name="connsiteY6019" fmla="*/ 2758075 h 4805312"/>
              <a:gd name="connsiteX6020" fmla="*/ 388434 w 12191990"/>
              <a:gd name="connsiteY6020" fmla="*/ 2795136 h 4805312"/>
              <a:gd name="connsiteX6021" fmla="*/ 386387 w 12191990"/>
              <a:gd name="connsiteY6021" fmla="*/ 2800128 h 4805312"/>
              <a:gd name="connsiteX6022" fmla="*/ 373456 w 12191990"/>
              <a:gd name="connsiteY6022" fmla="*/ 2788996 h 4805312"/>
              <a:gd name="connsiteX6023" fmla="*/ 408156 w 12191990"/>
              <a:gd name="connsiteY6023" fmla="*/ 2832377 h 4805312"/>
              <a:gd name="connsiteX6024" fmla="*/ 408515 w 12191990"/>
              <a:gd name="connsiteY6024" fmla="*/ 2837189 h 4805312"/>
              <a:gd name="connsiteX6025" fmla="*/ 413508 w 12191990"/>
              <a:gd name="connsiteY6025" fmla="*/ 2839236 h 4805312"/>
              <a:gd name="connsiteX6026" fmla="*/ 428845 w 12191990"/>
              <a:gd name="connsiteY6026" fmla="*/ 2850187 h 4805312"/>
              <a:gd name="connsiteX6027" fmla="*/ 424212 w 12191990"/>
              <a:gd name="connsiteY6027" fmla="*/ 2852954 h 4805312"/>
              <a:gd name="connsiteX6028" fmla="*/ 431791 w 12191990"/>
              <a:gd name="connsiteY6028" fmla="*/ 2857227 h 4805312"/>
              <a:gd name="connsiteX6029" fmla="*/ 434377 w 12191990"/>
              <a:gd name="connsiteY6029" fmla="*/ 2859453 h 4805312"/>
              <a:gd name="connsiteX6030" fmla="*/ 434557 w 12191990"/>
              <a:gd name="connsiteY6030" fmla="*/ 2861858 h 4805312"/>
              <a:gd name="connsiteX6031" fmla="*/ 436962 w 12191990"/>
              <a:gd name="connsiteY6031" fmla="*/ 2861680 h 4805312"/>
              <a:gd name="connsiteX6032" fmla="*/ 434377 w 12191990"/>
              <a:gd name="connsiteY6032" fmla="*/ 2859453 h 4805312"/>
              <a:gd name="connsiteX6033" fmla="*/ 434197 w 12191990"/>
              <a:gd name="connsiteY6033" fmla="*/ 2857046 h 4805312"/>
              <a:gd name="connsiteX6034" fmla="*/ 442135 w 12191990"/>
              <a:gd name="connsiteY6034" fmla="*/ 2866132 h 4805312"/>
              <a:gd name="connsiteX6035" fmla="*/ 439729 w 12191990"/>
              <a:gd name="connsiteY6035" fmla="*/ 2866312 h 4805312"/>
              <a:gd name="connsiteX6036" fmla="*/ 513829 w 12191990"/>
              <a:gd name="connsiteY6036" fmla="*/ 2918846 h 4805312"/>
              <a:gd name="connsiteX6037" fmla="*/ 592201 w 12191990"/>
              <a:gd name="connsiteY6037" fmla="*/ 2963799 h 4805312"/>
              <a:gd name="connsiteX6038" fmla="*/ 585342 w 12191990"/>
              <a:gd name="connsiteY6038" fmla="*/ 2969152 h 4805312"/>
              <a:gd name="connsiteX6039" fmla="*/ 640438 w 12191990"/>
              <a:gd name="connsiteY6039" fmla="*/ 2994070 h 4805312"/>
              <a:gd name="connsiteX6040" fmla="*/ 698120 w 12191990"/>
              <a:gd name="connsiteY6040" fmla="*/ 3021213 h 4805312"/>
              <a:gd name="connsiteX6041" fmla="*/ 695716 w 12191990"/>
              <a:gd name="connsiteY6041" fmla="*/ 3021393 h 4805312"/>
              <a:gd name="connsiteX6042" fmla="*/ 698480 w 12191990"/>
              <a:gd name="connsiteY6042" fmla="*/ 3026025 h 4805312"/>
              <a:gd name="connsiteX6043" fmla="*/ 698661 w 12191990"/>
              <a:gd name="connsiteY6043" fmla="*/ 3028432 h 4805312"/>
              <a:gd name="connsiteX6044" fmla="*/ 711052 w 12191990"/>
              <a:gd name="connsiteY6044" fmla="*/ 3032344 h 4805312"/>
              <a:gd name="connsiteX6045" fmla="*/ 716224 w 12191990"/>
              <a:gd name="connsiteY6045" fmla="*/ 3036798 h 4805312"/>
              <a:gd name="connsiteX6046" fmla="*/ 718631 w 12191990"/>
              <a:gd name="connsiteY6046" fmla="*/ 3036618 h 4805312"/>
              <a:gd name="connsiteX6047" fmla="*/ 718450 w 12191990"/>
              <a:gd name="connsiteY6047" fmla="*/ 3034212 h 4805312"/>
              <a:gd name="connsiteX6048" fmla="*/ 751171 w 12191990"/>
              <a:gd name="connsiteY6048" fmla="*/ 3051123 h 4805312"/>
              <a:gd name="connsiteX6049" fmla="*/ 758390 w 12191990"/>
              <a:gd name="connsiteY6049" fmla="*/ 3050583 h 4805312"/>
              <a:gd name="connsiteX6050" fmla="*/ 750449 w 12191990"/>
              <a:gd name="connsiteY6050" fmla="*/ 3041498 h 4805312"/>
              <a:gd name="connsiteX6051" fmla="*/ 745819 w 12191990"/>
              <a:gd name="connsiteY6051" fmla="*/ 3044264 h 4805312"/>
              <a:gd name="connsiteX6052" fmla="*/ 730302 w 12191990"/>
              <a:gd name="connsiteY6052" fmla="*/ 3030906 h 4805312"/>
              <a:gd name="connsiteX6053" fmla="*/ 737880 w 12191990"/>
              <a:gd name="connsiteY6053" fmla="*/ 3035178 h 4805312"/>
              <a:gd name="connsiteX6054" fmla="*/ 692049 w 12191990"/>
              <a:gd name="connsiteY6054" fmla="*/ 3004729 h 4805312"/>
              <a:gd name="connsiteX6055" fmla="*/ 641406 w 12191990"/>
              <a:gd name="connsiteY6055" fmla="*/ 2974639 h 4805312"/>
              <a:gd name="connsiteX6056" fmla="*/ 641044 w 12191990"/>
              <a:gd name="connsiteY6056" fmla="*/ 2969827 h 4805312"/>
              <a:gd name="connsiteX6057" fmla="*/ 599847 w 12191990"/>
              <a:gd name="connsiteY6057" fmla="*/ 2936611 h 4805312"/>
              <a:gd name="connsiteX6058" fmla="*/ 584330 w 12191990"/>
              <a:gd name="connsiteY6058" fmla="*/ 2923253 h 4805312"/>
              <a:gd name="connsiteX6059" fmla="*/ 576750 w 12191990"/>
              <a:gd name="connsiteY6059" fmla="*/ 2918980 h 4805312"/>
              <a:gd name="connsiteX6060" fmla="*/ 566227 w 12191990"/>
              <a:gd name="connsiteY6060" fmla="*/ 2907669 h 4805312"/>
              <a:gd name="connsiteX6061" fmla="*/ 540544 w 12191990"/>
              <a:gd name="connsiteY6061" fmla="*/ 2887811 h 4805312"/>
              <a:gd name="connsiteX6062" fmla="*/ 517270 w 12191990"/>
              <a:gd name="connsiteY6062" fmla="*/ 2867774 h 4805312"/>
              <a:gd name="connsiteX6063" fmla="*/ 454660 w 12191990"/>
              <a:gd name="connsiteY6063" fmla="*/ 2807122 h 4805312"/>
              <a:gd name="connsiteX6064" fmla="*/ 436378 w 12191990"/>
              <a:gd name="connsiteY6064" fmla="*/ 2789131 h 4805312"/>
              <a:gd name="connsiteX6065" fmla="*/ 438605 w 12191990"/>
              <a:gd name="connsiteY6065" fmla="*/ 2786545 h 4805312"/>
              <a:gd name="connsiteX6066" fmla="*/ 385262 w 12191990"/>
              <a:gd name="connsiteY6066" fmla="*/ 2720361 h 4805312"/>
              <a:gd name="connsiteX6067" fmla="*/ 371972 w 12191990"/>
              <a:gd name="connsiteY6067" fmla="*/ 2704417 h 4805312"/>
              <a:gd name="connsiteX6068" fmla="*/ 353149 w 12191990"/>
              <a:gd name="connsiteY6068" fmla="*/ 2679207 h 4805312"/>
              <a:gd name="connsiteX6069" fmla="*/ 295422 w 12191990"/>
              <a:gd name="connsiteY6069" fmla="*/ 2586734 h 4805312"/>
              <a:gd name="connsiteX6070" fmla="*/ 276419 w 12191990"/>
              <a:gd name="connsiteY6070" fmla="*/ 2559118 h 4805312"/>
              <a:gd name="connsiteX6071" fmla="*/ 276058 w 12191990"/>
              <a:gd name="connsiteY6071" fmla="*/ 2554305 h 4805312"/>
              <a:gd name="connsiteX6072" fmla="*/ 267221 w 12191990"/>
              <a:gd name="connsiteY6072" fmla="*/ 2533189 h 4805312"/>
              <a:gd name="connsiteX6073" fmla="*/ 256337 w 12191990"/>
              <a:gd name="connsiteY6073" fmla="*/ 2517065 h 4805312"/>
              <a:gd name="connsiteX6074" fmla="*/ 230542 w 12191990"/>
              <a:gd name="connsiteY6074" fmla="*/ 2463340 h 4805312"/>
              <a:gd name="connsiteX6075" fmla="*/ 216173 w 12191990"/>
              <a:gd name="connsiteY6075" fmla="*/ 2432957 h 4805312"/>
              <a:gd name="connsiteX6076" fmla="*/ 200723 w 12191990"/>
              <a:gd name="connsiteY6076" fmla="*/ 2388137 h 4805312"/>
              <a:gd name="connsiteX6077" fmla="*/ 195370 w 12191990"/>
              <a:gd name="connsiteY6077" fmla="*/ 2381278 h 4805312"/>
              <a:gd name="connsiteX6078" fmla="*/ 189119 w 12191990"/>
              <a:gd name="connsiteY6078" fmla="*/ 2362388 h 4805312"/>
              <a:gd name="connsiteX6079" fmla="*/ 184734 w 12191990"/>
              <a:gd name="connsiteY6079" fmla="*/ 2336100 h 4805312"/>
              <a:gd name="connsiteX6080" fmla="*/ 174749 w 12191990"/>
              <a:gd name="connsiteY6080" fmla="*/ 2332006 h 4805312"/>
              <a:gd name="connsiteX6081" fmla="*/ 169038 w 12191990"/>
              <a:gd name="connsiteY6081" fmla="*/ 2320335 h 4805312"/>
              <a:gd name="connsiteX6082" fmla="*/ 155094 w 12191990"/>
              <a:gd name="connsiteY6082" fmla="*/ 2263309 h 4805312"/>
              <a:gd name="connsiteX6083" fmla="*/ 156781 w 12191990"/>
              <a:gd name="connsiteY6083" fmla="*/ 2253504 h 4805312"/>
              <a:gd name="connsiteX6084" fmla="*/ 151429 w 12191990"/>
              <a:gd name="connsiteY6084" fmla="*/ 2246645 h 4805312"/>
              <a:gd name="connsiteX6085" fmla="*/ 151247 w 12191990"/>
              <a:gd name="connsiteY6085" fmla="*/ 2244238 h 4805312"/>
              <a:gd name="connsiteX6086" fmla="*/ 139532 w 12191990"/>
              <a:gd name="connsiteY6086" fmla="*/ 2184621 h 4805312"/>
              <a:gd name="connsiteX6087" fmla="*/ 141940 w 12191990"/>
              <a:gd name="connsiteY6087" fmla="*/ 2184441 h 4805312"/>
              <a:gd name="connsiteX6088" fmla="*/ 141039 w 12191990"/>
              <a:gd name="connsiteY6088" fmla="*/ 2172410 h 4805312"/>
              <a:gd name="connsiteX6089" fmla="*/ 135146 w 12191990"/>
              <a:gd name="connsiteY6089" fmla="*/ 2158332 h 4805312"/>
              <a:gd name="connsiteX6090" fmla="*/ 139420 w 12191990"/>
              <a:gd name="connsiteY6090" fmla="*/ 2150754 h 4805312"/>
              <a:gd name="connsiteX6091" fmla="*/ 134675 w 12191990"/>
              <a:gd name="connsiteY6091" fmla="*/ 2119652 h 4805312"/>
              <a:gd name="connsiteX6092" fmla="*/ 128063 w 12191990"/>
              <a:gd name="connsiteY6092" fmla="*/ 2095948 h 4805312"/>
              <a:gd name="connsiteX6093" fmla="*/ 130289 w 12191990"/>
              <a:gd name="connsiteY6093" fmla="*/ 2093362 h 4805312"/>
              <a:gd name="connsiteX6094" fmla="*/ 125004 w 12191990"/>
              <a:gd name="connsiteY6094" fmla="*/ 2055042 h 4805312"/>
              <a:gd name="connsiteX6095" fmla="*/ 124649 w 12191990"/>
              <a:gd name="connsiteY6095" fmla="*/ 2050293 h 4805312"/>
              <a:gd name="connsiteX6096" fmla="*/ 121542 w 12191990"/>
              <a:gd name="connsiteY6096" fmla="*/ 2024610 h 4805312"/>
              <a:gd name="connsiteX6097" fmla="*/ 119900 w 12191990"/>
              <a:gd name="connsiteY6097" fmla="*/ 2019128 h 4805312"/>
              <a:gd name="connsiteX6098" fmla="*/ 121067 w 12191990"/>
              <a:gd name="connsiteY6098" fmla="*/ 2020674 h 4805312"/>
              <a:gd name="connsiteX6099" fmla="*/ 117069 w 12191990"/>
              <a:gd name="connsiteY6099" fmla="*/ 1987638 h 4805312"/>
              <a:gd name="connsiteX6100" fmla="*/ 113280 w 12191990"/>
              <a:gd name="connsiteY6100" fmla="*/ 1732075 h 4805312"/>
              <a:gd name="connsiteX6101" fmla="*/ 143474 w 12191990"/>
              <a:gd name="connsiteY6101" fmla="*/ 1529720 h 4805312"/>
              <a:gd name="connsiteX6102" fmla="*/ 5962736 w 12191990"/>
              <a:gd name="connsiteY6102" fmla="*/ 1418746 h 4805312"/>
              <a:gd name="connsiteX6103" fmla="*/ 5961780 w 12191990"/>
              <a:gd name="connsiteY6103" fmla="*/ 1438059 h 4805312"/>
              <a:gd name="connsiteX6104" fmla="*/ 5970497 w 12191990"/>
              <a:gd name="connsiteY6104" fmla="*/ 1496572 h 4805312"/>
              <a:gd name="connsiteX6105" fmla="*/ 5993328 w 12191990"/>
              <a:gd name="connsiteY6105" fmla="*/ 1582889 h 4805312"/>
              <a:gd name="connsiteX6106" fmla="*/ 5992370 w 12191990"/>
              <a:gd name="connsiteY6106" fmla="*/ 1602202 h 4805312"/>
              <a:gd name="connsiteX6107" fmla="*/ 6023921 w 12191990"/>
              <a:gd name="connsiteY6107" fmla="*/ 1747035 h 4805312"/>
              <a:gd name="connsiteX6108" fmla="*/ 6106888 w 12191990"/>
              <a:gd name="connsiteY6108" fmla="*/ 1948627 h 4805312"/>
              <a:gd name="connsiteX6109" fmla="*/ 6098390 w 12191990"/>
              <a:gd name="connsiteY6109" fmla="*/ 1963694 h 4805312"/>
              <a:gd name="connsiteX6110" fmla="*/ 6119279 w 12191990"/>
              <a:gd name="connsiteY6110" fmla="*/ 2011195 h 4805312"/>
              <a:gd name="connsiteX6111" fmla="*/ 6115605 w 12191990"/>
              <a:gd name="connsiteY6111" fmla="*/ 2007141 h 4805312"/>
              <a:gd name="connsiteX6112" fmla="*/ 6111933 w 12191990"/>
              <a:gd name="connsiteY6112" fmla="*/ 2003086 h 4805312"/>
              <a:gd name="connsiteX6113" fmla="*/ 6111357 w 12191990"/>
              <a:gd name="connsiteY6113" fmla="*/ 2014674 h 4805312"/>
              <a:gd name="connsiteX6114" fmla="*/ 6115029 w 12191990"/>
              <a:gd name="connsiteY6114" fmla="*/ 2018728 h 4805312"/>
              <a:gd name="connsiteX6115" fmla="*/ 6118894 w 12191990"/>
              <a:gd name="connsiteY6115" fmla="*/ 2018920 h 4805312"/>
              <a:gd name="connsiteX6116" fmla="*/ 6153512 w 12191990"/>
              <a:gd name="connsiteY6116" fmla="*/ 2101952 h 4805312"/>
              <a:gd name="connsiteX6117" fmla="*/ 6224666 w 12191990"/>
              <a:gd name="connsiteY6117" fmla="*/ 2229390 h 4805312"/>
              <a:gd name="connsiteX6118" fmla="*/ 6245935 w 12191990"/>
              <a:gd name="connsiteY6118" fmla="*/ 2269166 h 4805312"/>
              <a:gd name="connsiteX6119" fmla="*/ 6336411 w 12191990"/>
              <a:gd name="connsiteY6119" fmla="*/ 2397563 h 4805312"/>
              <a:gd name="connsiteX6120" fmla="*/ 6342020 w 12191990"/>
              <a:gd name="connsiteY6120" fmla="*/ 2411394 h 4805312"/>
              <a:gd name="connsiteX6121" fmla="*/ 6348334 w 12191990"/>
              <a:gd name="connsiteY6121" fmla="*/ 2421762 h 4805312"/>
              <a:gd name="connsiteX6122" fmla="*/ 6346855 w 12191990"/>
              <a:gd name="connsiteY6122" fmla="*/ 2421313 h 4805312"/>
              <a:gd name="connsiteX6123" fmla="*/ 6345066 w 12191990"/>
              <a:gd name="connsiteY6123" fmla="*/ 2418321 h 4805312"/>
              <a:gd name="connsiteX6124" fmla="*/ 6344166 w 12191990"/>
              <a:gd name="connsiteY6124" fmla="*/ 2419533 h 4805312"/>
              <a:gd name="connsiteX6125" fmla="*/ 6439743 w 12191990"/>
              <a:gd name="connsiteY6125" fmla="*/ 2547322 h 4805312"/>
              <a:gd name="connsiteX6126" fmla="*/ 6445252 w 12191990"/>
              <a:gd name="connsiteY6126" fmla="*/ 2546232 h 4805312"/>
              <a:gd name="connsiteX6127" fmla="*/ 6521996 w 12191990"/>
              <a:gd name="connsiteY6127" fmla="*/ 2639099 h 4805312"/>
              <a:gd name="connsiteX6128" fmla="*/ 6548088 w 12191990"/>
              <a:gd name="connsiteY6128" fmla="*/ 2659754 h 4805312"/>
              <a:gd name="connsiteX6129" fmla="*/ 6658462 w 12191990"/>
              <a:gd name="connsiteY6129" fmla="*/ 2777523 h 4805312"/>
              <a:gd name="connsiteX6130" fmla="*/ 6713430 w 12191990"/>
              <a:gd name="connsiteY6130" fmla="*/ 2831072 h 4805312"/>
              <a:gd name="connsiteX6131" fmla="*/ 6761544 w 12191990"/>
              <a:gd name="connsiteY6131" fmla="*/ 2883243 h 4805312"/>
              <a:gd name="connsiteX6132" fmla="*/ 6754146 w 12191990"/>
              <a:gd name="connsiteY6132" fmla="*/ 2879075 h 4805312"/>
              <a:gd name="connsiteX6133" fmla="*/ 6761300 w 12191990"/>
              <a:gd name="connsiteY6133" fmla="*/ 2891046 h 4805312"/>
              <a:gd name="connsiteX6134" fmla="*/ 6764972 w 12191990"/>
              <a:gd name="connsiteY6134" fmla="*/ 2895101 h 4805312"/>
              <a:gd name="connsiteX6135" fmla="*/ 6761108 w 12191990"/>
              <a:gd name="connsiteY6135" fmla="*/ 2894909 h 4805312"/>
              <a:gd name="connsiteX6136" fmla="*/ 6657503 w 12191990"/>
              <a:gd name="connsiteY6136" fmla="*/ 2796836 h 4805312"/>
              <a:gd name="connsiteX6137" fmla="*/ 6653067 w 12191990"/>
              <a:gd name="connsiteY6137" fmla="*/ 2808232 h 4805312"/>
              <a:gd name="connsiteX6138" fmla="*/ 6682832 w 12191990"/>
              <a:gd name="connsiteY6138" fmla="*/ 2832942 h 4805312"/>
              <a:gd name="connsiteX6139" fmla="*/ 6727286 w 12191990"/>
              <a:gd name="connsiteY6139" fmla="*/ 2873869 h 4805312"/>
              <a:gd name="connsiteX6140" fmla="*/ 6879211 w 12191990"/>
              <a:gd name="connsiteY6140" fmla="*/ 3013061 h 4805312"/>
              <a:gd name="connsiteX6141" fmla="*/ 6898149 w 12191990"/>
              <a:gd name="connsiteY6141" fmla="*/ 3021746 h 4805312"/>
              <a:gd name="connsiteX6142" fmla="*/ 6965410 w 12191990"/>
              <a:gd name="connsiteY6142" fmla="*/ 3071549 h 4805312"/>
              <a:gd name="connsiteX6143" fmla="*/ 6972563 w 12191990"/>
              <a:gd name="connsiteY6143" fmla="*/ 3083520 h 4805312"/>
              <a:gd name="connsiteX6144" fmla="*/ 7006384 w 12191990"/>
              <a:gd name="connsiteY6144" fmla="*/ 3104560 h 4805312"/>
              <a:gd name="connsiteX6145" fmla="*/ 6998655 w 12191990"/>
              <a:gd name="connsiteY6145" fmla="*/ 3104176 h 4805312"/>
              <a:gd name="connsiteX6146" fmla="*/ 7077702 w 12191990"/>
              <a:gd name="connsiteY6146" fmla="*/ 3150693 h 4805312"/>
              <a:gd name="connsiteX6147" fmla="*/ 7021843 w 12191990"/>
              <a:gd name="connsiteY6147" fmla="*/ 3105328 h 4805312"/>
              <a:gd name="connsiteX6148" fmla="*/ 6974124 w 12191990"/>
              <a:gd name="connsiteY6148" fmla="*/ 3061818 h 4805312"/>
              <a:gd name="connsiteX6149" fmla="*/ 6926741 w 12191990"/>
              <a:gd name="connsiteY6149" fmla="*/ 3022374 h 4805312"/>
              <a:gd name="connsiteX6150" fmla="*/ 6929065 w 12191990"/>
              <a:gd name="connsiteY6150" fmla="*/ 3023280 h 4805312"/>
              <a:gd name="connsiteX6151" fmla="*/ 6925584 w 12191990"/>
              <a:gd name="connsiteY6151" fmla="*/ 3015363 h 4805312"/>
              <a:gd name="connsiteX6152" fmla="*/ 6925777 w 12191990"/>
              <a:gd name="connsiteY6152" fmla="*/ 3011501 h 4805312"/>
              <a:gd name="connsiteX6153" fmla="*/ 7049278 w 12191990"/>
              <a:gd name="connsiteY6153" fmla="*/ 3098946 h 4805312"/>
              <a:gd name="connsiteX6154" fmla="*/ 7129090 w 12191990"/>
              <a:gd name="connsiteY6154" fmla="*/ 3130011 h 4805312"/>
              <a:gd name="connsiteX6155" fmla="*/ 6915908 w 12191990"/>
              <a:gd name="connsiteY6155" fmla="*/ 2976163 h 4805312"/>
              <a:gd name="connsiteX6156" fmla="*/ 6848649 w 12191990"/>
              <a:gd name="connsiteY6156" fmla="*/ 2926359 h 4805312"/>
              <a:gd name="connsiteX6157" fmla="*/ 6861009 w 12191990"/>
              <a:gd name="connsiteY6157" fmla="*/ 2911484 h 4805312"/>
              <a:gd name="connsiteX6158" fmla="*/ 6838397 w 12191990"/>
              <a:gd name="connsiteY6158" fmla="*/ 2898746 h 4805312"/>
              <a:gd name="connsiteX6159" fmla="*/ 6834149 w 12191990"/>
              <a:gd name="connsiteY6159" fmla="*/ 2906280 h 4805312"/>
              <a:gd name="connsiteX6160" fmla="*/ 6722624 w 12191990"/>
              <a:gd name="connsiteY6160" fmla="*/ 2811686 h 4805312"/>
              <a:gd name="connsiteX6161" fmla="*/ 6675264 w 12191990"/>
              <a:gd name="connsiteY6161" fmla="*/ 2751253 h 4805312"/>
              <a:gd name="connsiteX6162" fmla="*/ 6616307 w 12191990"/>
              <a:gd name="connsiteY6162" fmla="*/ 2690246 h 4805312"/>
              <a:gd name="connsiteX6163" fmla="*/ 6638727 w 12191990"/>
              <a:gd name="connsiteY6163" fmla="*/ 2706846 h 4805312"/>
              <a:gd name="connsiteX6164" fmla="*/ 6639304 w 12191990"/>
              <a:gd name="connsiteY6164" fmla="*/ 2695260 h 4805312"/>
              <a:gd name="connsiteX6165" fmla="*/ 6599094 w 12191990"/>
              <a:gd name="connsiteY6165" fmla="*/ 2646799 h 4805312"/>
              <a:gd name="connsiteX6166" fmla="*/ 6587693 w 12191990"/>
              <a:gd name="connsiteY6166" fmla="*/ 2642360 h 4805312"/>
              <a:gd name="connsiteX6167" fmla="*/ 6579196 w 12191990"/>
              <a:gd name="connsiteY6167" fmla="*/ 2657426 h 4805312"/>
              <a:gd name="connsiteX6168" fmla="*/ 6531834 w 12191990"/>
              <a:gd name="connsiteY6168" fmla="*/ 2596995 h 4805312"/>
              <a:gd name="connsiteX6169" fmla="*/ 6473070 w 12191990"/>
              <a:gd name="connsiteY6169" fmla="*/ 2532125 h 4805312"/>
              <a:gd name="connsiteX6170" fmla="*/ 6465343 w 12191990"/>
              <a:gd name="connsiteY6170" fmla="*/ 2531741 h 4805312"/>
              <a:gd name="connsiteX6171" fmla="*/ 6436534 w 12191990"/>
              <a:gd name="connsiteY6171" fmla="*/ 2487719 h 4805312"/>
              <a:gd name="connsiteX6172" fmla="*/ 6410825 w 12191990"/>
              <a:gd name="connsiteY6172" fmla="*/ 2459338 h 4805312"/>
              <a:gd name="connsiteX6173" fmla="*/ 6295406 w 12191990"/>
              <a:gd name="connsiteY6173" fmla="*/ 2287110 h 4805312"/>
              <a:gd name="connsiteX6174" fmla="*/ 6277042 w 12191990"/>
              <a:gd name="connsiteY6174" fmla="*/ 2266838 h 4805312"/>
              <a:gd name="connsiteX6175" fmla="*/ 6270274 w 12191990"/>
              <a:gd name="connsiteY6175" fmla="*/ 2247141 h 4805312"/>
              <a:gd name="connsiteX6176" fmla="*/ 6300231 w 12191990"/>
              <a:gd name="connsiteY6176" fmla="*/ 2267989 h 4805312"/>
              <a:gd name="connsiteX6177" fmla="*/ 6249580 w 12191990"/>
              <a:gd name="connsiteY6177" fmla="*/ 2195778 h 4805312"/>
              <a:gd name="connsiteX6178" fmla="*/ 6248621 w 12191990"/>
              <a:gd name="connsiteY6178" fmla="*/ 2215090 h 4805312"/>
              <a:gd name="connsiteX6179" fmla="*/ 6237220 w 12191990"/>
              <a:gd name="connsiteY6179" fmla="*/ 2210652 h 4805312"/>
              <a:gd name="connsiteX6180" fmla="*/ 6225624 w 12191990"/>
              <a:gd name="connsiteY6180" fmla="*/ 2210077 h 4805312"/>
              <a:gd name="connsiteX6181" fmla="*/ 6225817 w 12191990"/>
              <a:gd name="connsiteY6181" fmla="*/ 2206214 h 4805312"/>
              <a:gd name="connsiteX6182" fmla="*/ 6229489 w 12191990"/>
              <a:gd name="connsiteY6182" fmla="*/ 2210269 h 4805312"/>
              <a:gd name="connsiteX6183" fmla="*/ 6229680 w 12191990"/>
              <a:gd name="connsiteY6183" fmla="*/ 2206406 h 4805312"/>
              <a:gd name="connsiteX6184" fmla="*/ 6229873 w 12191990"/>
              <a:gd name="connsiteY6184" fmla="*/ 2202544 h 4805312"/>
              <a:gd name="connsiteX6185" fmla="*/ 6226200 w 12191990"/>
              <a:gd name="connsiteY6185" fmla="*/ 2198489 h 4805312"/>
              <a:gd name="connsiteX6186" fmla="*/ 6222335 w 12191990"/>
              <a:gd name="connsiteY6186" fmla="*/ 2198297 h 4805312"/>
              <a:gd name="connsiteX6187" fmla="*/ 6211895 w 12191990"/>
              <a:gd name="connsiteY6187" fmla="*/ 2174547 h 4805312"/>
              <a:gd name="connsiteX6188" fmla="*/ 6211702 w 12191990"/>
              <a:gd name="connsiteY6188" fmla="*/ 2178409 h 4805312"/>
              <a:gd name="connsiteX6189" fmla="*/ 6208219 w 12191990"/>
              <a:gd name="connsiteY6189" fmla="*/ 2170492 h 4805312"/>
              <a:gd name="connsiteX6190" fmla="*/ 6204548 w 12191990"/>
              <a:gd name="connsiteY6190" fmla="*/ 2166438 h 4805312"/>
              <a:gd name="connsiteX6191" fmla="*/ 6204355 w 12191990"/>
              <a:gd name="connsiteY6191" fmla="*/ 2170301 h 4805312"/>
              <a:gd name="connsiteX6192" fmla="*/ 6204165 w 12191990"/>
              <a:gd name="connsiteY6192" fmla="*/ 2174163 h 4805312"/>
              <a:gd name="connsiteX6193" fmla="*/ 6150606 w 12191990"/>
              <a:gd name="connsiteY6193" fmla="*/ 2082447 h 4805312"/>
              <a:gd name="connsiteX6194" fmla="*/ 6184619 w 12191990"/>
              <a:gd name="connsiteY6194" fmla="*/ 2099624 h 4805312"/>
              <a:gd name="connsiteX6195" fmla="*/ 6185579 w 12191990"/>
              <a:gd name="connsiteY6195" fmla="*/ 2080311 h 4805312"/>
              <a:gd name="connsiteX6196" fmla="*/ 6161020 w 12191990"/>
              <a:gd name="connsiteY6196" fmla="*/ 2028756 h 4805312"/>
              <a:gd name="connsiteX6197" fmla="*/ 6153099 w 12191990"/>
              <a:gd name="connsiteY6197" fmla="*/ 2032235 h 4805312"/>
              <a:gd name="connsiteX6198" fmla="*/ 6132597 w 12191990"/>
              <a:gd name="connsiteY6198" fmla="*/ 1977008 h 4805312"/>
              <a:gd name="connsiteX6199" fmla="*/ 6086770 w 12191990"/>
              <a:gd name="connsiteY6199" fmla="*/ 1885676 h 4805312"/>
              <a:gd name="connsiteX6200" fmla="*/ 6094883 w 12191990"/>
              <a:gd name="connsiteY6200" fmla="*/ 1878335 h 4805312"/>
              <a:gd name="connsiteX6201" fmla="*/ 6054261 w 12191990"/>
              <a:gd name="connsiteY6201" fmla="*/ 1760157 h 4805312"/>
              <a:gd name="connsiteX6202" fmla="*/ 6020795 w 12191990"/>
              <a:gd name="connsiteY6202" fmla="*/ 1653949 h 4805312"/>
              <a:gd name="connsiteX6203" fmla="*/ 6013256 w 12191990"/>
              <a:gd name="connsiteY6203" fmla="*/ 1649703 h 4805312"/>
              <a:gd name="connsiteX6204" fmla="*/ 6010732 w 12191990"/>
              <a:gd name="connsiteY6204" fmla="*/ 1622474 h 4805312"/>
              <a:gd name="connsiteX6205" fmla="*/ 5987517 w 12191990"/>
              <a:gd name="connsiteY6205" fmla="*/ 1543881 h 4805312"/>
              <a:gd name="connsiteX6206" fmla="*/ 5989051 w 12191990"/>
              <a:gd name="connsiteY6206" fmla="*/ 1512981 h 4805312"/>
              <a:gd name="connsiteX6207" fmla="*/ 5976087 w 12191990"/>
              <a:gd name="connsiteY6207" fmla="*/ 1462000 h 4805312"/>
              <a:gd name="connsiteX6208" fmla="*/ 5966604 w 12191990"/>
              <a:gd name="connsiteY6208" fmla="*/ 1418937 h 4805312"/>
              <a:gd name="connsiteX6209" fmla="*/ 5962736 w 12191990"/>
              <a:gd name="connsiteY6209" fmla="*/ 1418746 h 4805312"/>
              <a:gd name="connsiteX6210" fmla="*/ 5686516 w 12191990"/>
              <a:gd name="connsiteY6210" fmla="*/ 1406173 h 4805312"/>
              <a:gd name="connsiteX6211" fmla="*/ 5659272 w 12191990"/>
              <a:gd name="connsiteY6211" fmla="*/ 1666015 h 4805312"/>
              <a:gd name="connsiteX6212" fmla="*/ 5623866 w 12191990"/>
              <a:gd name="connsiteY6212" fmla="*/ 1786283 h 4805312"/>
              <a:gd name="connsiteX6213" fmla="*/ 5625701 w 12191990"/>
              <a:gd name="connsiteY6213" fmla="*/ 1797728 h 4805312"/>
              <a:gd name="connsiteX6214" fmla="*/ 5636256 w 12191990"/>
              <a:gd name="connsiteY6214" fmla="*/ 1846062 h 4805312"/>
              <a:gd name="connsiteX6215" fmla="*/ 5640701 w 12191990"/>
              <a:gd name="connsiteY6215" fmla="*/ 1877175 h 4805312"/>
              <a:gd name="connsiteX6216" fmla="*/ 5658477 w 12191990"/>
              <a:gd name="connsiteY6216" fmla="*/ 1939397 h 4805312"/>
              <a:gd name="connsiteX6217" fmla="*/ 5654035 w 12191990"/>
              <a:gd name="connsiteY6217" fmla="*/ 1939397 h 4805312"/>
              <a:gd name="connsiteX6218" fmla="*/ 5654035 w 12191990"/>
              <a:gd name="connsiteY6218" fmla="*/ 1943842 h 4805312"/>
              <a:gd name="connsiteX6219" fmla="*/ 5654035 w 12191990"/>
              <a:gd name="connsiteY6219" fmla="*/ 1952731 h 4805312"/>
              <a:gd name="connsiteX6220" fmla="*/ 5658477 w 12191990"/>
              <a:gd name="connsiteY6220" fmla="*/ 1957175 h 4805312"/>
              <a:gd name="connsiteX6221" fmla="*/ 5654035 w 12191990"/>
              <a:gd name="connsiteY6221" fmla="*/ 1966062 h 4805312"/>
              <a:gd name="connsiteX6222" fmla="*/ 5662921 w 12191990"/>
              <a:gd name="connsiteY6222" fmla="*/ 1966062 h 4805312"/>
              <a:gd name="connsiteX6223" fmla="*/ 5662921 w 12191990"/>
              <a:gd name="connsiteY6223" fmla="*/ 1970509 h 4805312"/>
              <a:gd name="connsiteX6224" fmla="*/ 5667367 w 12191990"/>
              <a:gd name="connsiteY6224" fmla="*/ 1979397 h 4805312"/>
              <a:gd name="connsiteX6225" fmla="*/ 5671810 w 12191990"/>
              <a:gd name="connsiteY6225" fmla="*/ 1970509 h 4805312"/>
              <a:gd name="connsiteX6226" fmla="*/ 5667367 w 12191990"/>
              <a:gd name="connsiteY6226" fmla="*/ 1970509 h 4805312"/>
              <a:gd name="connsiteX6227" fmla="*/ 5671810 w 12191990"/>
              <a:gd name="connsiteY6227" fmla="*/ 1966062 h 4805312"/>
              <a:gd name="connsiteX6228" fmla="*/ 5673226 w 12191990"/>
              <a:gd name="connsiteY6228" fmla="*/ 1972774 h 4805312"/>
              <a:gd name="connsiteX6229" fmla="*/ 5702168 w 12191990"/>
              <a:gd name="connsiteY6229" fmla="*/ 1899315 h 4805312"/>
              <a:gd name="connsiteX6230" fmla="*/ 5727462 w 12191990"/>
              <a:gd name="connsiteY6230" fmla="*/ 1794080 h 4805312"/>
              <a:gd name="connsiteX6231" fmla="*/ 5725144 w 12191990"/>
              <a:gd name="connsiteY6231" fmla="*/ 1788283 h 4805312"/>
              <a:gd name="connsiteX6232" fmla="*/ 5707365 w 12191990"/>
              <a:gd name="connsiteY6232" fmla="*/ 1681615 h 4805312"/>
              <a:gd name="connsiteX6233" fmla="*/ 5711810 w 12191990"/>
              <a:gd name="connsiteY6233" fmla="*/ 1663838 h 4805312"/>
              <a:gd name="connsiteX6234" fmla="*/ 5702920 w 12191990"/>
              <a:gd name="connsiteY6234" fmla="*/ 1650505 h 4805312"/>
              <a:gd name="connsiteX6235" fmla="*/ 5702920 w 12191990"/>
              <a:gd name="connsiteY6235" fmla="*/ 1646061 h 4805312"/>
              <a:gd name="connsiteX6236" fmla="*/ 5689584 w 12191990"/>
              <a:gd name="connsiteY6236" fmla="*/ 1534948 h 4805312"/>
              <a:gd name="connsiteX6237" fmla="*/ 5694033 w 12191990"/>
              <a:gd name="connsiteY6237" fmla="*/ 1534948 h 4805312"/>
              <a:gd name="connsiteX6238" fmla="*/ 5694031 w 12191990"/>
              <a:gd name="connsiteY6238" fmla="*/ 1512724 h 4805312"/>
              <a:gd name="connsiteX6239" fmla="*/ 5685145 w 12191990"/>
              <a:gd name="connsiteY6239" fmla="*/ 1486059 h 4805312"/>
              <a:gd name="connsiteX6240" fmla="*/ 5694031 w 12191990"/>
              <a:gd name="connsiteY6240" fmla="*/ 1472726 h 4805312"/>
              <a:gd name="connsiteX6241" fmla="*/ 5689584 w 12191990"/>
              <a:gd name="connsiteY6241" fmla="*/ 1414946 h 4805312"/>
              <a:gd name="connsiteX6242" fmla="*/ 5766680 w 12191990"/>
              <a:gd name="connsiteY6242" fmla="*/ 1383834 h 4805312"/>
              <a:gd name="connsiteX6243" fmla="*/ 5767094 w 12191990"/>
              <a:gd name="connsiteY6243" fmla="*/ 1390229 h 4805312"/>
              <a:gd name="connsiteX6244" fmla="*/ 5769590 w 12191990"/>
              <a:gd name="connsiteY6244" fmla="*/ 1392723 h 4805312"/>
              <a:gd name="connsiteX6245" fmla="*/ 5769590 w 12191990"/>
              <a:gd name="connsiteY6245" fmla="*/ 1383834 h 4805312"/>
              <a:gd name="connsiteX6246" fmla="*/ 5760852 w 12191990"/>
              <a:gd name="connsiteY6246" fmla="*/ 1268604 h 4805312"/>
              <a:gd name="connsiteX6247" fmla="*/ 5761089 w 12191990"/>
              <a:gd name="connsiteY6247" fmla="*/ 1297960 h 4805312"/>
              <a:gd name="connsiteX6248" fmla="*/ 5765140 w 12191990"/>
              <a:gd name="connsiteY6248" fmla="*/ 1360236 h 4805312"/>
              <a:gd name="connsiteX6249" fmla="*/ 5765140 w 12191990"/>
              <a:gd name="connsiteY6249" fmla="*/ 1347377 h 4805312"/>
              <a:gd name="connsiteX6250" fmla="*/ 5765140 w 12191990"/>
              <a:gd name="connsiteY6250" fmla="*/ 1314290 h 4805312"/>
              <a:gd name="connsiteX6251" fmla="*/ 79002 w 12191990"/>
              <a:gd name="connsiteY6251" fmla="*/ 1043396 h 4805312"/>
              <a:gd name="connsiteX6252" fmla="*/ 99622 w 12191990"/>
              <a:gd name="connsiteY6252" fmla="*/ 1056449 h 4805312"/>
              <a:gd name="connsiteX6253" fmla="*/ 106010 w 12191990"/>
              <a:gd name="connsiteY6253" fmla="*/ 1068341 h 4805312"/>
              <a:gd name="connsiteX6254" fmla="*/ 108045 w 12191990"/>
              <a:gd name="connsiteY6254" fmla="*/ 1073273 h 4805312"/>
              <a:gd name="connsiteX6255" fmla="*/ 108335 w 12191990"/>
              <a:gd name="connsiteY6255" fmla="*/ 1078204 h 4805312"/>
              <a:gd name="connsiteX6256" fmla="*/ 107463 w 12191990"/>
              <a:gd name="connsiteY6256" fmla="*/ 1081975 h 4805312"/>
              <a:gd name="connsiteX6257" fmla="*/ 106010 w 12191990"/>
              <a:gd name="connsiteY6257" fmla="*/ 1089805 h 4805312"/>
              <a:gd name="connsiteX6258" fmla="*/ 105722 w 12191990"/>
              <a:gd name="connsiteY6258" fmla="*/ 1092706 h 4805312"/>
              <a:gd name="connsiteX6259" fmla="*/ 104850 w 12191990"/>
              <a:gd name="connsiteY6259" fmla="*/ 1099668 h 4805312"/>
              <a:gd name="connsiteX6260" fmla="*/ 90329 w 12191990"/>
              <a:gd name="connsiteY6260" fmla="*/ 1110979 h 4805312"/>
              <a:gd name="connsiteX6261" fmla="*/ 81035 w 12191990"/>
              <a:gd name="connsiteY6261" fmla="*/ 1111270 h 4805312"/>
              <a:gd name="connsiteX6262" fmla="*/ 62738 w 12191990"/>
              <a:gd name="connsiteY6262" fmla="*/ 1107209 h 4805312"/>
              <a:gd name="connsiteX6263" fmla="*/ 57802 w 12191990"/>
              <a:gd name="connsiteY6263" fmla="*/ 1104598 h 4805312"/>
              <a:gd name="connsiteX6264" fmla="*/ 52283 w 12191990"/>
              <a:gd name="connsiteY6264" fmla="*/ 1099958 h 4805312"/>
              <a:gd name="connsiteX6265" fmla="*/ 48798 w 12191990"/>
              <a:gd name="connsiteY6265" fmla="*/ 1095317 h 4805312"/>
              <a:gd name="connsiteX6266" fmla="*/ 44732 w 12191990"/>
              <a:gd name="connsiteY6266" fmla="*/ 1082555 h 4805312"/>
              <a:gd name="connsiteX6267" fmla="*/ 41827 w 12191990"/>
              <a:gd name="connsiteY6267" fmla="*/ 1074722 h 4805312"/>
              <a:gd name="connsiteX6268" fmla="*/ 41827 w 12191990"/>
              <a:gd name="connsiteY6268" fmla="*/ 1071242 h 4805312"/>
              <a:gd name="connsiteX6269" fmla="*/ 45312 w 12191990"/>
              <a:gd name="connsiteY6269" fmla="*/ 1064281 h 4805312"/>
              <a:gd name="connsiteX6270" fmla="*/ 53154 w 12191990"/>
              <a:gd name="connsiteY6270" fmla="*/ 1053839 h 4805312"/>
              <a:gd name="connsiteX6271" fmla="*/ 55188 w 12191990"/>
              <a:gd name="connsiteY6271" fmla="*/ 1049778 h 4805312"/>
              <a:gd name="connsiteX6272" fmla="*/ 58672 w 12191990"/>
              <a:gd name="connsiteY6272" fmla="*/ 1048327 h 4805312"/>
              <a:gd name="connsiteX6273" fmla="*/ 65351 w 12191990"/>
              <a:gd name="connsiteY6273" fmla="*/ 1046297 h 4805312"/>
              <a:gd name="connsiteX6274" fmla="*/ 67676 w 12191990"/>
              <a:gd name="connsiteY6274" fmla="*/ 1045137 h 4805312"/>
              <a:gd name="connsiteX6275" fmla="*/ 76968 w 12191990"/>
              <a:gd name="connsiteY6275" fmla="*/ 1043976 h 4805312"/>
              <a:gd name="connsiteX6276" fmla="*/ 79002 w 12191990"/>
              <a:gd name="connsiteY6276" fmla="*/ 1043396 h 4805312"/>
              <a:gd name="connsiteX6277" fmla="*/ 5641475 w 12191990"/>
              <a:gd name="connsiteY6277" fmla="*/ 828767 h 4805312"/>
              <a:gd name="connsiteX6278" fmla="*/ 5639331 w 12191990"/>
              <a:gd name="connsiteY6278" fmla="*/ 852032 h 4805312"/>
              <a:gd name="connsiteX6279" fmla="*/ 5678673 w 12191990"/>
              <a:gd name="connsiteY6279" fmla="*/ 1011943 h 4805312"/>
              <a:gd name="connsiteX6280" fmla="*/ 5680119 w 12191990"/>
              <a:gd name="connsiteY6280" fmla="*/ 942466 h 4805312"/>
              <a:gd name="connsiteX6281" fmla="*/ 5653046 w 12191990"/>
              <a:gd name="connsiteY6281" fmla="*/ 843741 h 4805312"/>
              <a:gd name="connsiteX6282" fmla="*/ 5641475 w 12191990"/>
              <a:gd name="connsiteY6282" fmla="*/ 828767 h 4805312"/>
              <a:gd name="connsiteX6283" fmla="*/ 100720 w 12191990"/>
              <a:gd name="connsiteY6283" fmla="*/ 784191 h 4805312"/>
              <a:gd name="connsiteX6284" fmla="*/ 108584 w 12191990"/>
              <a:gd name="connsiteY6284" fmla="*/ 784191 h 4805312"/>
              <a:gd name="connsiteX6285" fmla="*/ 117235 w 12191990"/>
              <a:gd name="connsiteY6285" fmla="*/ 788497 h 4805312"/>
              <a:gd name="connsiteX6286" fmla="*/ 123134 w 12191990"/>
              <a:gd name="connsiteY6286" fmla="*/ 795545 h 4805312"/>
              <a:gd name="connsiteX6287" fmla="*/ 127460 w 12191990"/>
              <a:gd name="connsiteY6287" fmla="*/ 806114 h 4805312"/>
              <a:gd name="connsiteX6288" fmla="*/ 132965 w 12191990"/>
              <a:gd name="connsiteY6288" fmla="*/ 816292 h 4805312"/>
              <a:gd name="connsiteX6289" fmla="*/ 141616 w 12191990"/>
              <a:gd name="connsiteY6289" fmla="*/ 824904 h 4805312"/>
              <a:gd name="connsiteX6290" fmla="*/ 141616 w 12191990"/>
              <a:gd name="connsiteY6290" fmla="*/ 838997 h 4805312"/>
              <a:gd name="connsiteX6291" fmla="*/ 136897 w 12191990"/>
              <a:gd name="connsiteY6291" fmla="*/ 844478 h 4805312"/>
              <a:gd name="connsiteX6292" fmla="*/ 128246 w 12191990"/>
              <a:gd name="connsiteY6292" fmla="*/ 849958 h 4805312"/>
              <a:gd name="connsiteX6293" fmla="*/ 118021 w 12191990"/>
              <a:gd name="connsiteY6293" fmla="*/ 851524 h 4805312"/>
              <a:gd name="connsiteX6294" fmla="*/ 106225 w 12191990"/>
              <a:gd name="connsiteY6294" fmla="*/ 840563 h 4805312"/>
              <a:gd name="connsiteX6295" fmla="*/ 103864 w 12191990"/>
              <a:gd name="connsiteY6295" fmla="*/ 836257 h 4805312"/>
              <a:gd name="connsiteX6296" fmla="*/ 96394 w 12191990"/>
              <a:gd name="connsiteY6296" fmla="*/ 826861 h 4805312"/>
              <a:gd name="connsiteX6297" fmla="*/ 90497 w 12191990"/>
              <a:gd name="connsiteY6297" fmla="*/ 823338 h 4805312"/>
              <a:gd name="connsiteX6298" fmla="*/ 84991 w 12191990"/>
              <a:gd name="connsiteY6298" fmla="*/ 807679 h 4805312"/>
              <a:gd name="connsiteX6299" fmla="*/ 88530 w 12191990"/>
              <a:gd name="connsiteY6299" fmla="*/ 794370 h 4805312"/>
              <a:gd name="connsiteX6300" fmla="*/ 99540 w 12191990"/>
              <a:gd name="connsiteY6300" fmla="*/ 785757 h 4805312"/>
              <a:gd name="connsiteX6301" fmla="*/ 100720 w 12191990"/>
              <a:gd name="connsiteY6301" fmla="*/ 784191 h 4805312"/>
              <a:gd name="connsiteX6302" fmla="*/ 598005 w 12191990"/>
              <a:gd name="connsiteY6302" fmla="*/ 775940 h 4805312"/>
              <a:gd name="connsiteX6303" fmla="*/ 563350 w 12191990"/>
              <a:gd name="connsiteY6303" fmla="*/ 797890 h 4805312"/>
              <a:gd name="connsiteX6304" fmla="*/ 543312 w 12191990"/>
              <a:gd name="connsiteY6304" fmla="*/ 821164 h 4805312"/>
              <a:gd name="connsiteX6305" fmla="*/ 570928 w 12191990"/>
              <a:gd name="connsiteY6305" fmla="*/ 802162 h 4805312"/>
              <a:gd name="connsiteX6306" fmla="*/ 499933 w 12191990"/>
              <a:gd name="connsiteY6306" fmla="*/ 855865 h 4805312"/>
              <a:gd name="connsiteX6307" fmla="*/ 461185 w 12191990"/>
              <a:gd name="connsiteY6307" fmla="*/ 887799 h 4805312"/>
              <a:gd name="connsiteX6308" fmla="*/ 433749 w 12191990"/>
              <a:gd name="connsiteY6308" fmla="*/ 909207 h 4805312"/>
              <a:gd name="connsiteX6309" fmla="*/ 422797 w 12191990"/>
              <a:gd name="connsiteY6309" fmla="*/ 924543 h 4805312"/>
              <a:gd name="connsiteX6310" fmla="*/ 274123 w 12191990"/>
              <a:gd name="connsiteY6310" fmla="*/ 1092233 h 4805312"/>
              <a:gd name="connsiteX6311" fmla="*/ 179448 w 12191990"/>
              <a:gd name="connsiteY6311" fmla="*/ 1239949 h 4805312"/>
              <a:gd name="connsiteX6312" fmla="*/ 192642 w 12191990"/>
              <a:gd name="connsiteY6312" fmla="*/ 1248301 h 4805312"/>
              <a:gd name="connsiteX6313" fmla="*/ 193067 w 12191990"/>
              <a:gd name="connsiteY6313" fmla="*/ 1249095 h 4805312"/>
              <a:gd name="connsiteX6314" fmla="*/ 233310 w 12191990"/>
              <a:gd name="connsiteY6314" fmla="*/ 1173425 h 4805312"/>
              <a:gd name="connsiteX6315" fmla="*/ 233848 w 12191990"/>
              <a:gd name="connsiteY6315" fmla="*/ 1180644 h 4805312"/>
              <a:gd name="connsiteX6316" fmla="*/ 255214 w 12191990"/>
              <a:gd name="connsiteY6316" fmla="*/ 1142751 h 4805312"/>
              <a:gd name="connsiteX6317" fmla="*/ 252807 w 12191990"/>
              <a:gd name="connsiteY6317" fmla="*/ 1142931 h 4805312"/>
              <a:gd name="connsiteX6318" fmla="*/ 283437 w 12191990"/>
              <a:gd name="connsiteY6318" fmla="*/ 1099505 h 4805312"/>
              <a:gd name="connsiteX6319" fmla="*/ 303295 w 12191990"/>
              <a:gd name="connsiteY6319" fmla="*/ 1073822 h 4805312"/>
              <a:gd name="connsiteX6320" fmla="*/ 305521 w 12191990"/>
              <a:gd name="connsiteY6320" fmla="*/ 1071236 h 4805312"/>
              <a:gd name="connsiteX6321" fmla="*/ 305340 w 12191990"/>
              <a:gd name="connsiteY6321" fmla="*/ 1068830 h 4805312"/>
              <a:gd name="connsiteX6322" fmla="*/ 309973 w 12191990"/>
              <a:gd name="connsiteY6322" fmla="*/ 1066065 h 4805312"/>
              <a:gd name="connsiteX6323" fmla="*/ 318698 w 12191990"/>
              <a:gd name="connsiteY6323" fmla="*/ 1053312 h 4805312"/>
              <a:gd name="connsiteX6324" fmla="*/ 347461 w 12191990"/>
              <a:gd name="connsiteY6324" fmla="*/ 1017287 h 4805312"/>
              <a:gd name="connsiteX6325" fmla="*/ 360819 w 12191990"/>
              <a:gd name="connsiteY6325" fmla="*/ 1001771 h 4805312"/>
              <a:gd name="connsiteX6326" fmla="*/ 389941 w 12191990"/>
              <a:gd name="connsiteY6326" fmla="*/ 970556 h 4805312"/>
              <a:gd name="connsiteX6327" fmla="*/ 390120 w 12191990"/>
              <a:gd name="connsiteY6327" fmla="*/ 972961 h 4805312"/>
              <a:gd name="connsiteX6328" fmla="*/ 394394 w 12191990"/>
              <a:gd name="connsiteY6328" fmla="*/ 965383 h 4805312"/>
              <a:gd name="connsiteX6329" fmla="*/ 526660 w 12191990"/>
              <a:gd name="connsiteY6329" fmla="*/ 841161 h 4805312"/>
              <a:gd name="connsiteX6330" fmla="*/ 537842 w 12191990"/>
              <a:gd name="connsiteY6330" fmla="*/ 832510 h 4805312"/>
              <a:gd name="connsiteX6331" fmla="*/ 579497 w 12191990"/>
              <a:gd name="connsiteY6331" fmla="*/ 795475 h 4805312"/>
              <a:gd name="connsiteX6332" fmla="*/ 573154 w 12191990"/>
              <a:gd name="connsiteY6332" fmla="*/ 799575 h 4805312"/>
              <a:gd name="connsiteX6333" fmla="*/ 586517 w 12191990"/>
              <a:gd name="connsiteY6333" fmla="*/ 789233 h 4805312"/>
              <a:gd name="connsiteX6334" fmla="*/ 590949 w 12191990"/>
              <a:gd name="connsiteY6334" fmla="*/ 785291 h 4805312"/>
              <a:gd name="connsiteX6335" fmla="*/ 350537 w 12191990"/>
              <a:gd name="connsiteY6335" fmla="*/ 774110 h 4805312"/>
              <a:gd name="connsiteX6336" fmla="*/ 369725 w 12191990"/>
              <a:gd name="connsiteY6336" fmla="*/ 786256 h 4805312"/>
              <a:gd name="connsiteX6337" fmla="*/ 375671 w 12191990"/>
              <a:gd name="connsiteY6337" fmla="*/ 797323 h 4805312"/>
              <a:gd name="connsiteX6338" fmla="*/ 377563 w 12191990"/>
              <a:gd name="connsiteY6338" fmla="*/ 801911 h 4805312"/>
              <a:gd name="connsiteX6339" fmla="*/ 377834 w 12191990"/>
              <a:gd name="connsiteY6339" fmla="*/ 806500 h 4805312"/>
              <a:gd name="connsiteX6340" fmla="*/ 377022 w 12191990"/>
              <a:gd name="connsiteY6340" fmla="*/ 810009 h 4805312"/>
              <a:gd name="connsiteX6341" fmla="*/ 375671 w 12191990"/>
              <a:gd name="connsiteY6341" fmla="*/ 817297 h 4805312"/>
              <a:gd name="connsiteX6342" fmla="*/ 375401 w 12191990"/>
              <a:gd name="connsiteY6342" fmla="*/ 819996 h 4805312"/>
              <a:gd name="connsiteX6343" fmla="*/ 374590 w 12191990"/>
              <a:gd name="connsiteY6343" fmla="*/ 826474 h 4805312"/>
              <a:gd name="connsiteX6344" fmla="*/ 361077 w 12191990"/>
              <a:gd name="connsiteY6344" fmla="*/ 837001 h 4805312"/>
              <a:gd name="connsiteX6345" fmla="*/ 352428 w 12191990"/>
              <a:gd name="connsiteY6345" fmla="*/ 837271 h 4805312"/>
              <a:gd name="connsiteX6346" fmla="*/ 335402 w 12191990"/>
              <a:gd name="connsiteY6346" fmla="*/ 833492 h 4805312"/>
              <a:gd name="connsiteX6347" fmla="*/ 330806 w 12191990"/>
              <a:gd name="connsiteY6347" fmla="*/ 831062 h 4805312"/>
              <a:gd name="connsiteX6348" fmla="*/ 325673 w 12191990"/>
              <a:gd name="connsiteY6348" fmla="*/ 826743 h 4805312"/>
              <a:gd name="connsiteX6349" fmla="*/ 322429 w 12191990"/>
              <a:gd name="connsiteY6349" fmla="*/ 822425 h 4805312"/>
              <a:gd name="connsiteX6350" fmla="*/ 318645 w 12191990"/>
              <a:gd name="connsiteY6350" fmla="*/ 810548 h 4805312"/>
              <a:gd name="connsiteX6351" fmla="*/ 315942 w 12191990"/>
              <a:gd name="connsiteY6351" fmla="*/ 803261 h 4805312"/>
              <a:gd name="connsiteX6352" fmla="*/ 315942 w 12191990"/>
              <a:gd name="connsiteY6352" fmla="*/ 800022 h 4805312"/>
              <a:gd name="connsiteX6353" fmla="*/ 319185 w 12191990"/>
              <a:gd name="connsiteY6353" fmla="*/ 793544 h 4805312"/>
              <a:gd name="connsiteX6354" fmla="*/ 326483 w 12191990"/>
              <a:gd name="connsiteY6354" fmla="*/ 783827 h 4805312"/>
              <a:gd name="connsiteX6355" fmla="*/ 328375 w 12191990"/>
              <a:gd name="connsiteY6355" fmla="*/ 780048 h 4805312"/>
              <a:gd name="connsiteX6356" fmla="*/ 331617 w 12191990"/>
              <a:gd name="connsiteY6356" fmla="*/ 778698 h 4805312"/>
              <a:gd name="connsiteX6357" fmla="*/ 337833 w 12191990"/>
              <a:gd name="connsiteY6357" fmla="*/ 776808 h 4805312"/>
              <a:gd name="connsiteX6358" fmla="*/ 339996 w 12191990"/>
              <a:gd name="connsiteY6358" fmla="*/ 775730 h 4805312"/>
              <a:gd name="connsiteX6359" fmla="*/ 348645 w 12191990"/>
              <a:gd name="connsiteY6359" fmla="*/ 774649 h 4805312"/>
              <a:gd name="connsiteX6360" fmla="*/ 350537 w 12191990"/>
              <a:gd name="connsiteY6360" fmla="*/ 774110 h 4805312"/>
              <a:gd name="connsiteX6361" fmla="*/ 839333 w 12191990"/>
              <a:gd name="connsiteY6361" fmla="*/ 643370 h 4805312"/>
              <a:gd name="connsiteX6362" fmla="*/ 773770 w 12191990"/>
              <a:gd name="connsiteY6362" fmla="*/ 676040 h 4805312"/>
              <a:gd name="connsiteX6363" fmla="*/ 772479 w 12191990"/>
              <a:gd name="connsiteY6363" fmla="*/ 677489 h 4805312"/>
              <a:gd name="connsiteX6364" fmla="*/ 760370 w 12191990"/>
              <a:gd name="connsiteY6364" fmla="*/ 686143 h 4805312"/>
              <a:gd name="connsiteX6365" fmla="*/ 767808 w 12191990"/>
              <a:gd name="connsiteY6365" fmla="*/ 681995 h 4805312"/>
              <a:gd name="connsiteX6366" fmla="*/ 816059 w 12191990"/>
              <a:gd name="connsiteY6366" fmla="*/ 660242 h 4805312"/>
              <a:gd name="connsiteX6367" fmla="*/ 848441 w 12191990"/>
              <a:gd name="connsiteY6367" fmla="*/ 458293 h 4805312"/>
              <a:gd name="connsiteX6368" fmla="*/ 867630 w 12191990"/>
              <a:gd name="connsiteY6368" fmla="*/ 470440 h 4805312"/>
              <a:gd name="connsiteX6369" fmla="*/ 873576 w 12191990"/>
              <a:gd name="connsiteY6369" fmla="*/ 481507 h 4805312"/>
              <a:gd name="connsiteX6370" fmla="*/ 875466 w 12191990"/>
              <a:gd name="connsiteY6370" fmla="*/ 486095 h 4805312"/>
              <a:gd name="connsiteX6371" fmla="*/ 875738 w 12191990"/>
              <a:gd name="connsiteY6371" fmla="*/ 490684 h 4805312"/>
              <a:gd name="connsiteX6372" fmla="*/ 874927 w 12191990"/>
              <a:gd name="connsiteY6372" fmla="*/ 494192 h 4805312"/>
              <a:gd name="connsiteX6373" fmla="*/ 873576 w 12191990"/>
              <a:gd name="connsiteY6373" fmla="*/ 501481 h 4805312"/>
              <a:gd name="connsiteX6374" fmla="*/ 873305 w 12191990"/>
              <a:gd name="connsiteY6374" fmla="*/ 504180 h 4805312"/>
              <a:gd name="connsiteX6375" fmla="*/ 872495 w 12191990"/>
              <a:gd name="connsiteY6375" fmla="*/ 510658 h 4805312"/>
              <a:gd name="connsiteX6376" fmla="*/ 858982 w 12191990"/>
              <a:gd name="connsiteY6376" fmla="*/ 521184 h 4805312"/>
              <a:gd name="connsiteX6377" fmla="*/ 850333 w 12191990"/>
              <a:gd name="connsiteY6377" fmla="*/ 521454 h 4805312"/>
              <a:gd name="connsiteX6378" fmla="*/ 833306 w 12191990"/>
              <a:gd name="connsiteY6378" fmla="*/ 517676 h 4805312"/>
              <a:gd name="connsiteX6379" fmla="*/ 828712 w 12191990"/>
              <a:gd name="connsiteY6379" fmla="*/ 515247 h 4805312"/>
              <a:gd name="connsiteX6380" fmla="*/ 823577 w 12191990"/>
              <a:gd name="connsiteY6380" fmla="*/ 510928 h 4805312"/>
              <a:gd name="connsiteX6381" fmla="*/ 820334 w 12191990"/>
              <a:gd name="connsiteY6381" fmla="*/ 506609 h 4805312"/>
              <a:gd name="connsiteX6382" fmla="*/ 816549 w 12191990"/>
              <a:gd name="connsiteY6382" fmla="*/ 494733 h 4805312"/>
              <a:gd name="connsiteX6383" fmla="*/ 813847 w 12191990"/>
              <a:gd name="connsiteY6383" fmla="*/ 487445 h 4805312"/>
              <a:gd name="connsiteX6384" fmla="*/ 813847 w 12191990"/>
              <a:gd name="connsiteY6384" fmla="*/ 484206 h 4805312"/>
              <a:gd name="connsiteX6385" fmla="*/ 817090 w 12191990"/>
              <a:gd name="connsiteY6385" fmla="*/ 477728 h 4805312"/>
              <a:gd name="connsiteX6386" fmla="*/ 824387 w 12191990"/>
              <a:gd name="connsiteY6386" fmla="*/ 468010 h 4805312"/>
              <a:gd name="connsiteX6387" fmla="*/ 826279 w 12191990"/>
              <a:gd name="connsiteY6387" fmla="*/ 464232 h 4805312"/>
              <a:gd name="connsiteX6388" fmla="*/ 829522 w 12191990"/>
              <a:gd name="connsiteY6388" fmla="*/ 462882 h 4805312"/>
              <a:gd name="connsiteX6389" fmla="*/ 835738 w 12191990"/>
              <a:gd name="connsiteY6389" fmla="*/ 460993 h 4805312"/>
              <a:gd name="connsiteX6390" fmla="*/ 837901 w 12191990"/>
              <a:gd name="connsiteY6390" fmla="*/ 459913 h 4805312"/>
              <a:gd name="connsiteX6391" fmla="*/ 846550 w 12191990"/>
              <a:gd name="connsiteY6391" fmla="*/ 458833 h 4805312"/>
              <a:gd name="connsiteX6392" fmla="*/ 848441 w 12191990"/>
              <a:gd name="connsiteY6392" fmla="*/ 458293 h 4805312"/>
              <a:gd name="connsiteX6393" fmla="*/ 512858 w 12191990"/>
              <a:gd name="connsiteY6393" fmla="*/ 404370 h 4805312"/>
              <a:gd name="connsiteX6394" fmla="*/ 533478 w 12191990"/>
              <a:gd name="connsiteY6394" fmla="*/ 417422 h 4805312"/>
              <a:gd name="connsiteX6395" fmla="*/ 539867 w 12191990"/>
              <a:gd name="connsiteY6395" fmla="*/ 429314 h 4805312"/>
              <a:gd name="connsiteX6396" fmla="*/ 541899 w 12191990"/>
              <a:gd name="connsiteY6396" fmla="*/ 434245 h 4805312"/>
              <a:gd name="connsiteX6397" fmla="*/ 542191 w 12191990"/>
              <a:gd name="connsiteY6397" fmla="*/ 439176 h 4805312"/>
              <a:gd name="connsiteX6398" fmla="*/ 541319 w 12191990"/>
              <a:gd name="connsiteY6398" fmla="*/ 442947 h 4805312"/>
              <a:gd name="connsiteX6399" fmla="*/ 539867 w 12191990"/>
              <a:gd name="connsiteY6399" fmla="*/ 450778 h 4805312"/>
              <a:gd name="connsiteX6400" fmla="*/ 539576 w 12191990"/>
              <a:gd name="connsiteY6400" fmla="*/ 453679 h 4805312"/>
              <a:gd name="connsiteX6401" fmla="*/ 538705 w 12191990"/>
              <a:gd name="connsiteY6401" fmla="*/ 460641 h 4805312"/>
              <a:gd name="connsiteX6402" fmla="*/ 524185 w 12191990"/>
              <a:gd name="connsiteY6402" fmla="*/ 471953 h 4805312"/>
              <a:gd name="connsiteX6403" fmla="*/ 514889 w 12191990"/>
              <a:gd name="connsiteY6403" fmla="*/ 472243 h 4805312"/>
              <a:gd name="connsiteX6404" fmla="*/ 496594 w 12191990"/>
              <a:gd name="connsiteY6404" fmla="*/ 468182 h 4805312"/>
              <a:gd name="connsiteX6405" fmla="*/ 491657 w 12191990"/>
              <a:gd name="connsiteY6405" fmla="*/ 465572 h 4805312"/>
              <a:gd name="connsiteX6406" fmla="*/ 486139 w 12191990"/>
              <a:gd name="connsiteY6406" fmla="*/ 460930 h 4805312"/>
              <a:gd name="connsiteX6407" fmla="*/ 482653 w 12191990"/>
              <a:gd name="connsiteY6407" fmla="*/ 456290 h 4805312"/>
              <a:gd name="connsiteX6408" fmla="*/ 478587 w 12191990"/>
              <a:gd name="connsiteY6408" fmla="*/ 443527 h 4805312"/>
              <a:gd name="connsiteX6409" fmla="*/ 475682 w 12191990"/>
              <a:gd name="connsiteY6409" fmla="*/ 435695 h 4805312"/>
              <a:gd name="connsiteX6410" fmla="*/ 475682 w 12191990"/>
              <a:gd name="connsiteY6410" fmla="*/ 432215 h 4805312"/>
              <a:gd name="connsiteX6411" fmla="*/ 479168 w 12191990"/>
              <a:gd name="connsiteY6411" fmla="*/ 425254 h 4805312"/>
              <a:gd name="connsiteX6412" fmla="*/ 487010 w 12191990"/>
              <a:gd name="connsiteY6412" fmla="*/ 414811 h 4805312"/>
              <a:gd name="connsiteX6413" fmla="*/ 489042 w 12191990"/>
              <a:gd name="connsiteY6413" fmla="*/ 410751 h 4805312"/>
              <a:gd name="connsiteX6414" fmla="*/ 492528 w 12191990"/>
              <a:gd name="connsiteY6414" fmla="*/ 409300 h 4805312"/>
              <a:gd name="connsiteX6415" fmla="*/ 499207 w 12191990"/>
              <a:gd name="connsiteY6415" fmla="*/ 407270 h 4805312"/>
              <a:gd name="connsiteX6416" fmla="*/ 501531 w 12191990"/>
              <a:gd name="connsiteY6416" fmla="*/ 406109 h 4805312"/>
              <a:gd name="connsiteX6417" fmla="*/ 510823 w 12191990"/>
              <a:gd name="connsiteY6417" fmla="*/ 404950 h 4805312"/>
              <a:gd name="connsiteX6418" fmla="*/ 512858 w 12191990"/>
              <a:gd name="connsiteY6418" fmla="*/ 404370 h 4805312"/>
              <a:gd name="connsiteX6419" fmla="*/ 364275 w 12191990"/>
              <a:gd name="connsiteY6419" fmla="*/ 395833 h 4805312"/>
              <a:gd name="connsiteX6420" fmla="*/ 372139 w 12191990"/>
              <a:gd name="connsiteY6420" fmla="*/ 395833 h 4805312"/>
              <a:gd name="connsiteX6421" fmla="*/ 380791 w 12191990"/>
              <a:gd name="connsiteY6421" fmla="*/ 400139 h 4805312"/>
              <a:gd name="connsiteX6422" fmla="*/ 386690 w 12191990"/>
              <a:gd name="connsiteY6422" fmla="*/ 407185 h 4805312"/>
              <a:gd name="connsiteX6423" fmla="*/ 391015 w 12191990"/>
              <a:gd name="connsiteY6423" fmla="*/ 417754 h 4805312"/>
              <a:gd name="connsiteX6424" fmla="*/ 396520 w 12191990"/>
              <a:gd name="connsiteY6424" fmla="*/ 427932 h 4805312"/>
              <a:gd name="connsiteX6425" fmla="*/ 405171 w 12191990"/>
              <a:gd name="connsiteY6425" fmla="*/ 436545 h 4805312"/>
              <a:gd name="connsiteX6426" fmla="*/ 405171 w 12191990"/>
              <a:gd name="connsiteY6426" fmla="*/ 450637 h 4805312"/>
              <a:gd name="connsiteX6427" fmla="*/ 400453 w 12191990"/>
              <a:gd name="connsiteY6427" fmla="*/ 456118 h 4805312"/>
              <a:gd name="connsiteX6428" fmla="*/ 393448 w 12191990"/>
              <a:gd name="connsiteY6428" fmla="*/ 460555 h 4805312"/>
              <a:gd name="connsiteX6429" fmla="*/ 393794 w 12191990"/>
              <a:gd name="connsiteY6429" fmla="*/ 461014 h 4805312"/>
              <a:gd name="connsiteX6430" fmla="*/ 398462 w 12191990"/>
              <a:gd name="connsiteY6430" fmla="*/ 470340 h 4805312"/>
              <a:gd name="connsiteX6431" fmla="*/ 398462 w 12191990"/>
              <a:gd name="connsiteY6431" fmla="*/ 475004 h 4805312"/>
              <a:gd name="connsiteX6432" fmla="*/ 394571 w 12191990"/>
              <a:gd name="connsiteY6432" fmla="*/ 485496 h 4805312"/>
              <a:gd name="connsiteX6433" fmla="*/ 393996 w 12191990"/>
              <a:gd name="connsiteY6433" fmla="*/ 487301 h 4805312"/>
              <a:gd name="connsiteX6434" fmla="*/ 396637 w 12191990"/>
              <a:gd name="connsiteY6434" fmla="*/ 488400 h 4805312"/>
              <a:gd name="connsiteX6435" fmla="*/ 399361 w 12191990"/>
              <a:gd name="connsiteY6435" fmla="*/ 493841 h 4805312"/>
              <a:gd name="connsiteX6436" fmla="*/ 409866 w 12191990"/>
              <a:gd name="connsiteY6436" fmla="*/ 507831 h 4805312"/>
              <a:gd name="connsiteX6437" fmla="*/ 414535 w 12191990"/>
              <a:gd name="connsiteY6437" fmla="*/ 517157 h 4805312"/>
              <a:gd name="connsiteX6438" fmla="*/ 414535 w 12191990"/>
              <a:gd name="connsiteY6438" fmla="*/ 521820 h 4805312"/>
              <a:gd name="connsiteX6439" fmla="*/ 410644 w 12191990"/>
              <a:gd name="connsiteY6439" fmla="*/ 532312 h 4805312"/>
              <a:gd name="connsiteX6440" fmla="*/ 405197 w 12191990"/>
              <a:gd name="connsiteY6440" fmla="*/ 549411 h 4805312"/>
              <a:gd name="connsiteX6441" fmla="*/ 400528 w 12191990"/>
              <a:gd name="connsiteY6441" fmla="*/ 555628 h 4805312"/>
              <a:gd name="connsiteX6442" fmla="*/ 393135 w 12191990"/>
              <a:gd name="connsiteY6442" fmla="*/ 561846 h 4805312"/>
              <a:gd name="connsiteX6443" fmla="*/ 386520 w 12191990"/>
              <a:gd name="connsiteY6443" fmla="*/ 565344 h 4805312"/>
              <a:gd name="connsiteX6444" fmla="*/ 362007 w 12191990"/>
              <a:gd name="connsiteY6444" fmla="*/ 570785 h 4805312"/>
              <a:gd name="connsiteX6445" fmla="*/ 349555 w 12191990"/>
              <a:gd name="connsiteY6445" fmla="*/ 570396 h 4805312"/>
              <a:gd name="connsiteX6446" fmla="*/ 330100 w 12191990"/>
              <a:gd name="connsiteY6446" fmla="*/ 555240 h 4805312"/>
              <a:gd name="connsiteX6447" fmla="*/ 328933 w 12191990"/>
              <a:gd name="connsiteY6447" fmla="*/ 545913 h 4805312"/>
              <a:gd name="connsiteX6448" fmla="*/ 328543 w 12191990"/>
              <a:gd name="connsiteY6448" fmla="*/ 542028 h 4805312"/>
              <a:gd name="connsiteX6449" fmla="*/ 326599 w 12191990"/>
              <a:gd name="connsiteY6449" fmla="*/ 531536 h 4805312"/>
              <a:gd name="connsiteX6450" fmla="*/ 325432 w 12191990"/>
              <a:gd name="connsiteY6450" fmla="*/ 526483 h 4805312"/>
              <a:gd name="connsiteX6451" fmla="*/ 325821 w 12191990"/>
              <a:gd name="connsiteY6451" fmla="*/ 519878 h 4805312"/>
              <a:gd name="connsiteX6452" fmla="*/ 326182 w 12191990"/>
              <a:gd name="connsiteY6452" fmla="*/ 519000 h 4805312"/>
              <a:gd name="connsiteX6453" fmla="*/ 323027 w 12191990"/>
              <a:gd name="connsiteY6453" fmla="*/ 517021 h 4805312"/>
              <a:gd name="connsiteX6454" fmla="*/ 314029 w 12191990"/>
              <a:gd name="connsiteY6454" fmla="*/ 508423 h 4805312"/>
              <a:gd name="connsiteX6455" fmla="*/ 312862 w 12191990"/>
              <a:gd name="connsiteY6455" fmla="*/ 499097 h 4805312"/>
              <a:gd name="connsiteX6456" fmla="*/ 312473 w 12191990"/>
              <a:gd name="connsiteY6456" fmla="*/ 495211 h 4805312"/>
              <a:gd name="connsiteX6457" fmla="*/ 310528 w 12191990"/>
              <a:gd name="connsiteY6457" fmla="*/ 484719 h 4805312"/>
              <a:gd name="connsiteX6458" fmla="*/ 309360 w 12191990"/>
              <a:gd name="connsiteY6458" fmla="*/ 479666 h 4805312"/>
              <a:gd name="connsiteX6459" fmla="*/ 309749 w 12191990"/>
              <a:gd name="connsiteY6459" fmla="*/ 473061 h 4805312"/>
              <a:gd name="connsiteX6460" fmla="*/ 312473 w 12191990"/>
              <a:gd name="connsiteY6460" fmla="*/ 466454 h 4805312"/>
              <a:gd name="connsiteX6461" fmla="*/ 321033 w 12191990"/>
              <a:gd name="connsiteY6461" fmla="*/ 450522 h 4805312"/>
              <a:gd name="connsiteX6462" fmla="*/ 348658 w 12191990"/>
              <a:gd name="connsiteY6462" fmla="*/ 433034 h 4805312"/>
              <a:gd name="connsiteX6463" fmla="*/ 351382 w 12191990"/>
              <a:gd name="connsiteY6463" fmla="*/ 433812 h 4805312"/>
              <a:gd name="connsiteX6464" fmla="*/ 357170 w 12191990"/>
              <a:gd name="connsiteY6464" fmla="*/ 437795 h 4805312"/>
              <a:gd name="connsiteX6465" fmla="*/ 358161 w 12191990"/>
              <a:gd name="connsiteY6465" fmla="*/ 437434 h 4805312"/>
              <a:gd name="connsiteX6466" fmla="*/ 354051 w 12191990"/>
              <a:gd name="connsiteY6466" fmla="*/ 434980 h 4805312"/>
              <a:gd name="connsiteX6467" fmla="*/ 348546 w 12191990"/>
              <a:gd name="connsiteY6467" fmla="*/ 419321 h 4805312"/>
              <a:gd name="connsiteX6468" fmla="*/ 352086 w 12191990"/>
              <a:gd name="connsiteY6468" fmla="*/ 406010 h 4805312"/>
              <a:gd name="connsiteX6469" fmla="*/ 363095 w 12191990"/>
              <a:gd name="connsiteY6469" fmla="*/ 397399 h 4805312"/>
              <a:gd name="connsiteX6470" fmla="*/ 364275 w 12191990"/>
              <a:gd name="connsiteY6470" fmla="*/ 395833 h 4805312"/>
              <a:gd name="connsiteX6471" fmla="*/ 614092 w 12191990"/>
              <a:gd name="connsiteY6471" fmla="*/ 385750 h 4805312"/>
              <a:gd name="connsiteX6472" fmla="*/ 633281 w 12191990"/>
              <a:gd name="connsiteY6472" fmla="*/ 397897 h 4805312"/>
              <a:gd name="connsiteX6473" fmla="*/ 639227 w 12191990"/>
              <a:gd name="connsiteY6473" fmla="*/ 408964 h 4805312"/>
              <a:gd name="connsiteX6474" fmla="*/ 641118 w 12191990"/>
              <a:gd name="connsiteY6474" fmla="*/ 413552 h 4805312"/>
              <a:gd name="connsiteX6475" fmla="*/ 641389 w 12191990"/>
              <a:gd name="connsiteY6475" fmla="*/ 418141 h 4805312"/>
              <a:gd name="connsiteX6476" fmla="*/ 640578 w 12191990"/>
              <a:gd name="connsiteY6476" fmla="*/ 421650 h 4805312"/>
              <a:gd name="connsiteX6477" fmla="*/ 639227 w 12191990"/>
              <a:gd name="connsiteY6477" fmla="*/ 428938 h 4805312"/>
              <a:gd name="connsiteX6478" fmla="*/ 638956 w 12191990"/>
              <a:gd name="connsiteY6478" fmla="*/ 431637 h 4805312"/>
              <a:gd name="connsiteX6479" fmla="*/ 638146 w 12191990"/>
              <a:gd name="connsiteY6479" fmla="*/ 438115 h 4805312"/>
              <a:gd name="connsiteX6480" fmla="*/ 624632 w 12191990"/>
              <a:gd name="connsiteY6480" fmla="*/ 448641 h 4805312"/>
              <a:gd name="connsiteX6481" fmla="*/ 615983 w 12191990"/>
              <a:gd name="connsiteY6481" fmla="*/ 448911 h 4805312"/>
              <a:gd name="connsiteX6482" fmla="*/ 598957 w 12191990"/>
              <a:gd name="connsiteY6482" fmla="*/ 445133 h 4805312"/>
              <a:gd name="connsiteX6483" fmla="*/ 594362 w 12191990"/>
              <a:gd name="connsiteY6483" fmla="*/ 442704 h 4805312"/>
              <a:gd name="connsiteX6484" fmla="*/ 589228 w 12191990"/>
              <a:gd name="connsiteY6484" fmla="*/ 438385 h 4805312"/>
              <a:gd name="connsiteX6485" fmla="*/ 585985 w 12191990"/>
              <a:gd name="connsiteY6485" fmla="*/ 434066 h 4805312"/>
              <a:gd name="connsiteX6486" fmla="*/ 582200 w 12191990"/>
              <a:gd name="connsiteY6486" fmla="*/ 422190 h 4805312"/>
              <a:gd name="connsiteX6487" fmla="*/ 579498 w 12191990"/>
              <a:gd name="connsiteY6487" fmla="*/ 414902 h 4805312"/>
              <a:gd name="connsiteX6488" fmla="*/ 579498 w 12191990"/>
              <a:gd name="connsiteY6488" fmla="*/ 411663 h 4805312"/>
              <a:gd name="connsiteX6489" fmla="*/ 582740 w 12191990"/>
              <a:gd name="connsiteY6489" fmla="*/ 405184 h 4805312"/>
              <a:gd name="connsiteX6490" fmla="*/ 590038 w 12191990"/>
              <a:gd name="connsiteY6490" fmla="*/ 395467 h 4805312"/>
              <a:gd name="connsiteX6491" fmla="*/ 591931 w 12191990"/>
              <a:gd name="connsiteY6491" fmla="*/ 391689 h 4805312"/>
              <a:gd name="connsiteX6492" fmla="*/ 595172 w 12191990"/>
              <a:gd name="connsiteY6492" fmla="*/ 390339 h 4805312"/>
              <a:gd name="connsiteX6493" fmla="*/ 601388 w 12191990"/>
              <a:gd name="connsiteY6493" fmla="*/ 388450 h 4805312"/>
              <a:gd name="connsiteX6494" fmla="*/ 603551 w 12191990"/>
              <a:gd name="connsiteY6494" fmla="*/ 387370 h 4805312"/>
              <a:gd name="connsiteX6495" fmla="*/ 612201 w 12191990"/>
              <a:gd name="connsiteY6495" fmla="*/ 386291 h 4805312"/>
              <a:gd name="connsiteX6496" fmla="*/ 614092 w 12191990"/>
              <a:gd name="connsiteY6496" fmla="*/ 385750 h 4805312"/>
              <a:gd name="connsiteX6497" fmla="*/ 714063 w 12191990"/>
              <a:gd name="connsiteY6497" fmla="*/ 358115 h 4805312"/>
              <a:gd name="connsiteX6498" fmla="*/ 721928 w 12191990"/>
              <a:gd name="connsiteY6498" fmla="*/ 358115 h 4805312"/>
              <a:gd name="connsiteX6499" fmla="*/ 723107 w 12191990"/>
              <a:gd name="connsiteY6499" fmla="*/ 359681 h 4805312"/>
              <a:gd name="connsiteX6500" fmla="*/ 734118 w 12191990"/>
              <a:gd name="connsiteY6500" fmla="*/ 368294 h 4805312"/>
              <a:gd name="connsiteX6501" fmla="*/ 737656 w 12191990"/>
              <a:gd name="connsiteY6501" fmla="*/ 381603 h 4805312"/>
              <a:gd name="connsiteX6502" fmla="*/ 732152 w 12191990"/>
              <a:gd name="connsiteY6502" fmla="*/ 397262 h 4805312"/>
              <a:gd name="connsiteX6503" fmla="*/ 726253 w 12191990"/>
              <a:gd name="connsiteY6503" fmla="*/ 400785 h 4805312"/>
              <a:gd name="connsiteX6504" fmla="*/ 718781 w 12191990"/>
              <a:gd name="connsiteY6504" fmla="*/ 410181 h 4805312"/>
              <a:gd name="connsiteX6505" fmla="*/ 716422 w 12191990"/>
              <a:gd name="connsiteY6505" fmla="*/ 414486 h 4805312"/>
              <a:gd name="connsiteX6506" fmla="*/ 704626 w 12191990"/>
              <a:gd name="connsiteY6506" fmla="*/ 425448 h 4805312"/>
              <a:gd name="connsiteX6507" fmla="*/ 694402 w 12191990"/>
              <a:gd name="connsiteY6507" fmla="*/ 423882 h 4805312"/>
              <a:gd name="connsiteX6508" fmla="*/ 685750 w 12191990"/>
              <a:gd name="connsiteY6508" fmla="*/ 418401 h 4805312"/>
              <a:gd name="connsiteX6509" fmla="*/ 681032 w 12191990"/>
              <a:gd name="connsiteY6509" fmla="*/ 412921 h 4805312"/>
              <a:gd name="connsiteX6510" fmla="*/ 681032 w 12191990"/>
              <a:gd name="connsiteY6510" fmla="*/ 398828 h 4805312"/>
              <a:gd name="connsiteX6511" fmla="*/ 689682 w 12191990"/>
              <a:gd name="connsiteY6511" fmla="*/ 390216 h 4805312"/>
              <a:gd name="connsiteX6512" fmla="*/ 695188 w 12191990"/>
              <a:gd name="connsiteY6512" fmla="*/ 380038 h 4805312"/>
              <a:gd name="connsiteX6513" fmla="*/ 699513 w 12191990"/>
              <a:gd name="connsiteY6513" fmla="*/ 369467 h 4805312"/>
              <a:gd name="connsiteX6514" fmla="*/ 705412 w 12191990"/>
              <a:gd name="connsiteY6514" fmla="*/ 362421 h 4805312"/>
              <a:gd name="connsiteX6515" fmla="*/ 714063 w 12191990"/>
              <a:gd name="connsiteY6515" fmla="*/ 358115 h 4805312"/>
              <a:gd name="connsiteX6516" fmla="*/ 10630811 w 12191990"/>
              <a:gd name="connsiteY6516" fmla="*/ 337454 h 4805312"/>
              <a:gd name="connsiteX6517" fmla="*/ 10626867 w 12191990"/>
              <a:gd name="connsiteY6517" fmla="*/ 347338 h 4805312"/>
              <a:gd name="connsiteX6518" fmla="*/ 10614810 w 12191990"/>
              <a:gd name="connsiteY6518" fmla="*/ 345961 h 4805312"/>
              <a:gd name="connsiteX6519" fmla="*/ 10608574 w 12191990"/>
              <a:gd name="connsiteY6519" fmla="*/ 442013 h 4805312"/>
              <a:gd name="connsiteX6520" fmla="*/ 10606282 w 12191990"/>
              <a:gd name="connsiteY6520" fmla="*/ 528181 h 4805312"/>
              <a:gd name="connsiteX6521" fmla="*/ 10598567 w 12191990"/>
              <a:gd name="connsiteY6521" fmla="*/ 521662 h 4805312"/>
              <a:gd name="connsiteX6522" fmla="*/ 10590906 w 12191990"/>
              <a:gd name="connsiteY6522" fmla="*/ 572458 h 4805312"/>
              <a:gd name="connsiteX6523" fmla="*/ 10590958 w 12191990"/>
              <a:gd name="connsiteY6523" fmla="*/ 629771 h 4805312"/>
              <a:gd name="connsiteX6524" fmla="*/ 10596727 w 12191990"/>
              <a:gd name="connsiteY6524" fmla="*/ 669887 h 4805312"/>
              <a:gd name="connsiteX6525" fmla="*/ 10589812 w 12191990"/>
              <a:gd name="connsiteY6525" fmla="*/ 672855 h 4805312"/>
              <a:gd name="connsiteX6526" fmla="*/ 10603348 w 12191990"/>
              <a:gd name="connsiteY6526" fmla="*/ 776801 h 4805312"/>
              <a:gd name="connsiteX6527" fmla="*/ 10611740 w 12191990"/>
              <a:gd name="connsiteY6527" fmla="*/ 876403 h 4805312"/>
              <a:gd name="connsiteX6528" fmla="*/ 10609569 w 12191990"/>
              <a:gd name="connsiteY6528" fmla="*/ 878973 h 4805312"/>
              <a:gd name="connsiteX6529" fmla="*/ 10612140 w 12191990"/>
              <a:gd name="connsiteY6529" fmla="*/ 881146 h 4805312"/>
              <a:gd name="connsiteX6530" fmla="*/ 10612939 w 12191990"/>
              <a:gd name="connsiteY6530" fmla="*/ 890632 h 4805312"/>
              <a:gd name="connsiteX6531" fmla="*/ 10615111 w 12191990"/>
              <a:gd name="connsiteY6531" fmla="*/ 888061 h 4805312"/>
              <a:gd name="connsiteX6532" fmla="*/ 10614712 w 12191990"/>
              <a:gd name="connsiteY6532" fmla="*/ 883318 h 4805312"/>
              <a:gd name="connsiteX6533" fmla="*/ 10624423 w 12191990"/>
              <a:gd name="connsiteY6533" fmla="*/ 913550 h 4805312"/>
              <a:gd name="connsiteX6534" fmla="*/ 10630660 w 12191990"/>
              <a:gd name="connsiteY6534" fmla="*/ 817499 h 4805312"/>
              <a:gd name="connsiteX6535" fmla="*/ 10621973 w 12191990"/>
              <a:gd name="connsiteY6535" fmla="*/ 827780 h 4805312"/>
              <a:gd name="connsiteX6536" fmla="*/ 10606613 w 12191990"/>
              <a:gd name="connsiteY6536" fmla="*/ 673834 h 4805312"/>
              <a:gd name="connsiteX6537" fmla="*/ 10615699 w 12191990"/>
              <a:gd name="connsiteY6537" fmla="*/ 668296 h 4805312"/>
              <a:gd name="connsiteX6538" fmla="*/ 10613475 w 12191990"/>
              <a:gd name="connsiteY6538" fmla="*/ 613553 h 4805312"/>
              <a:gd name="connsiteX6539" fmla="*/ 10618165 w 12191990"/>
              <a:gd name="connsiteY6539" fmla="*/ 555842 h 4805312"/>
              <a:gd name="connsiteX6540" fmla="*/ 10610625 w 12191990"/>
              <a:gd name="connsiteY6540" fmla="*/ 523039 h 4805312"/>
              <a:gd name="connsiteX6541" fmla="*/ 10620285 w 12191990"/>
              <a:gd name="connsiteY6541" fmla="*/ 495959 h 4805312"/>
              <a:gd name="connsiteX6542" fmla="*/ 10625148 w 12191990"/>
              <a:gd name="connsiteY6542" fmla="*/ 411964 h 4805312"/>
              <a:gd name="connsiteX6543" fmla="*/ 10627666 w 12191990"/>
              <a:gd name="connsiteY6543" fmla="*/ 356824 h 4805312"/>
              <a:gd name="connsiteX6544" fmla="*/ 10628066 w 12191990"/>
              <a:gd name="connsiteY6544" fmla="*/ 361567 h 4805312"/>
              <a:gd name="connsiteX6545" fmla="*/ 10631038 w 12191990"/>
              <a:gd name="connsiteY6545" fmla="*/ 368482 h 4805312"/>
              <a:gd name="connsiteX6546" fmla="*/ 10632809 w 12191990"/>
              <a:gd name="connsiteY6546" fmla="*/ 361168 h 4805312"/>
              <a:gd name="connsiteX6547" fmla="*/ 10637552 w 12191990"/>
              <a:gd name="connsiteY6547" fmla="*/ 360771 h 4805312"/>
              <a:gd name="connsiteX6548" fmla="*/ 10634182 w 12191990"/>
              <a:gd name="connsiteY6548" fmla="*/ 349113 h 4805312"/>
              <a:gd name="connsiteX6549" fmla="*/ 10633782 w 12191990"/>
              <a:gd name="connsiteY6549" fmla="*/ 344370 h 4805312"/>
              <a:gd name="connsiteX6550" fmla="*/ 10630811 w 12191990"/>
              <a:gd name="connsiteY6550" fmla="*/ 337454 h 4805312"/>
              <a:gd name="connsiteX6551" fmla="*/ 10656584 w 12191990"/>
              <a:gd name="connsiteY6551" fmla="*/ 324460 h 4805312"/>
              <a:gd name="connsiteX6552" fmla="*/ 10646178 w 12191990"/>
              <a:gd name="connsiteY6552" fmla="*/ 411795 h 4805312"/>
              <a:gd name="connsiteX6553" fmla="*/ 10643539 w 12191990"/>
              <a:gd name="connsiteY6553" fmla="*/ 469166 h 4805312"/>
              <a:gd name="connsiteX6554" fmla="*/ 10644290 w 12191990"/>
              <a:gd name="connsiteY6554" fmla="*/ 473156 h 4805312"/>
              <a:gd name="connsiteX6555" fmla="*/ 10655202 w 12191990"/>
              <a:gd name="connsiteY6555" fmla="*/ 506498 h 4805312"/>
              <a:gd name="connsiteX6556" fmla="*/ 10665847 w 12191990"/>
              <a:gd name="connsiteY6556" fmla="*/ 359712 h 4805312"/>
              <a:gd name="connsiteX6557" fmla="*/ 10662838 w 12191990"/>
              <a:gd name="connsiteY6557" fmla="*/ 348536 h 4805312"/>
              <a:gd name="connsiteX6558" fmla="*/ 886935 w 12191990"/>
              <a:gd name="connsiteY6558" fmla="*/ 255585 h 4805312"/>
              <a:gd name="connsiteX6559" fmla="*/ 886935 w 12191990"/>
              <a:gd name="connsiteY6559" fmla="*/ 255586 h 4805312"/>
              <a:gd name="connsiteX6560" fmla="*/ 906123 w 12191990"/>
              <a:gd name="connsiteY6560" fmla="*/ 267731 h 4805312"/>
              <a:gd name="connsiteX6561" fmla="*/ 912071 w 12191990"/>
              <a:gd name="connsiteY6561" fmla="*/ 278798 h 4805312"/>
              <a:gd name="connsiteX6562" fmla="*/ 913962 w 12191990"/>
              <a:gd name="connsiteY6562" fmla="*/ 283387 h 4805312"/>
              <a:gd name="connsiteX6563" fmla="*/ 914232 w 12191990"/>
              <a:gd name="connsiteY6563" fmla="*/ 287976 h 4805312"/>
              <a:gd name="connsiteX6564" fmla="*/ 913422 w 12191990"/>
              <a:gd name="connsiteY6564" fmla="*/ 291484 h 4805312"/>
              <a:gd name="connsiteX6565" fmla="*/ 912071 w 12191990"/>
              <a:gd name="connsiteY6565" fmla="*/ 298772 h 4805312"/>
              <a:gd name="connsiteX6566" fmla="*/ 911799 w 12191990"/>
              <a:gd name="connsiteY6566" fmla="*/ 301471 h 4805312"/>
              <a:gd name="connsiteX6567" fmla="*/ 910989 w 12191990"/>
              <a:gd name="connsiteY6567" fmla="*/ 307949 h 4805312"/>
              <a:gd name="connsiteX6568" fmla="*/ 897477 w 12191990"/>
              <a:gd name="connsiteY6568" fmla="*/ 318477 h 4805312"/>
              <a:gd name="connsiteX6569" fmla="*/ 888826 w 12191990"/>
              <a:gd name="connsiteY6569" fmla="*/ 318746 h 4805312"/>
              <a:gd name="connsiteX6570" fmla="*/ 879909 w 12191990"/>
              <a:gd name="connsiteY6570" fmla="*/ 318982 h 4805312"/>
              <a:gd name="connsiteX6571" fmla="*/ 871800 w 12191990"/>
              <a:gd name="connsiteY6571" fmla="*/ 314967 h 4805312"/>
              <a:gd name="connsiteX6572" fmla="*/ 867206 w 12191990"/>
              <a:gd name="connsiteY6572" fmla="*/ 312538 h 4805312"/>
              <a:gd name="connsiteX6573" fmla="*/ 862071 w 12191990"/>
              <a:gd name="connsiteY6573" fmla="*/ 308219 h 4805312"/>
              <a:gd name="connsiteX6574" fmla="*/ 858828 w 12191990"/>
              <a:gd name="connsiteY6574" fmla="*/ 303900 h 4805312"/>
              <a:gd name="connsiteX6575" fmla="*/ 855042 w 12191990"/>
              <a:gd name="connsiteY6575" fmla="*/ 292024 h 4805312"/>
              <a:gd name="connsiteX6576" fmla="*/ 852341 w 12191990"/>
              <a:gd name="connsiteY6576" fmla="*/ 284736 h 4805312"/>
              <a:gd name="connsiteX6577" fmla="*/ 852341 w 12191990"/>
              <a:gd name="connsiteY6577" fmla="*/ 281497 h 4805312"/>
              <a:gd name="connsiteX6578" fmla="*/ 855584 w 12191990"/>
              <a:gd name="connsiteY6578" fmla="*/ 275019 h 4805312"/>
              <a:gd name="connsiteX6579" fmla="*/ 862881 w 12191990"/>
              <a:gd name="connsiteY6579" fmla="*/ 265302 h 4805312"/>
              <a:gd name="connsiteX6580" fmla="*/ 864773 w 12191990"/>
              <a:gd name="connsiteY6580" fmla="*/ 261523 h 4805312"/>
              <a:gd name="connsiteX6581" fmla="*/ 868016 w 12191990"/>
              <a:gd name="connsiteY6581" fmla="*/ 260173 h 4805312"/>
              <a:gd name="connsiteX6582" fmla="*/ 874233 w 12191990"/>
              <a:gd name="connsiteY6582" fmla="*/ 258284 h 4805312"/>
              <a:gd name="connsiteX6583" fmla="*/ 876394 w 12191990"/>
              <a:gd name="connsiteY6583" fmla="*/ 257204 h 4805312"/>
              <a:gd name="connsiteX6584" fmla="*/ 881023 w 12191990"/>
              <a:gd name="connsiteY6584" fmla="*/ 258892 h 4805312"/>
              <a:gd name="connsiteX6585" fmla="*/ 885044 w 12191990"/>
              <a:gd name="connsiteY6585" fmla="*/ 256125 h 4805312"/>
              <a:gd name="connsiteX6586" fmla="*/ 886935 w 12191990"/>
              <a:gd name="connsiteY6586" fmla="*/ 255585 h 4805312"/>
              <a:gd name="connsiteX6587" fmla="*/ 5824852 w 12191990"/>
              <a:gd name="connsiteY6587" fmla="*/ 234080 h 4805312"/>
              <a:gd name="connsiteX6588" fmla="*/ 5819544 w 12191990"/>
              <a:gd name="connsiteY6588" fmla="*/ 246340 h 4805312"/>
              <a:gd name="connsiteX6589" fmla="*/ 5819868 w 12191990"/>
              <a:gd name="connsiteY6589" fmla="*/ 246967 h 4805312"/>
              <a:gd name="connsiteX6590" fmla="*/ 10714194 w 12191990"/>
              <a:gd name="connsiteY6590" fmla="*/ 181615 h 4805312"/>
              <a:gd name="connsiteX6591" fmla="*/ 10703588 w 12191990"/>
              <a:gd name="connsiteY6591" fmla="*/ 228821 h 4805312"/>
              <a:gd name="connsiteX6592" fmla="*/ 10699758 w 12191990"/>
              <a:gd name="connsiteY6592" fmla="*/ 255505 h 4805312"/>
              <a:gd name="connsiteX6593" fmla="*/ 10717529 w 12191990"/>
              <a:gd name="connsiteY6593" fmla="*/ 189774 h 4805312"/>
              <a:gd name="connsiteX6594" fmla="*/ 534575 w 12191990"/>
              <a:gd name="connsiteY6594" fmla="*/ 145164 h 4805312"/>
              <a:gd name="connsiteX6595" fmla="*/ 542440 w 12191990"/>
              <a:gd name="connsiteY6595" fmla="*/ 145164 h 4805312"/>
              <a:gd name="connsiteX6596" fmla="*/ 551091 w 12191990"/>
              <a:gd name="connsiteY6596" fmla="*/ 149471 h 4805312"/>
              <a:gd name="connsiteX6597" fmla="*/ 556990 w 12191990"/>
              <a:gd name="connsiteY6597" fmla="*/ 156517 h 4805312"/>
              <a:gd name="connsiteX6598" fmla="*/ 561314 w 12191990"/>
              <a:gd name="connsiteY6598" fmla="*/ 167086 h 4805312"/>
              <a:gd name="connsiteX6599" fmla="*/ 566820 w 12191990"/>
              <a:gd name="connsiteY6599" fmla="*/ 177265 h 4805312"/>
              <a:gd name="connsiteX6600" fmla="*/ 575471 w 12191990"/>
              <a:gd name="connsiteY6600" fmla="*/ 185878 h 4805312"/>
              <a:gd name="connsiteX6601" fmla="*/ 575471 w 12191990"/>
              <a:gd name="connsiteY6601" fmla="*/ 199970 h 4805312"/>
              <a:gd name="connsiteX6602" fmla="*/ 570753 w 12191990"/>
              <a:gd name="connsiteY6602" fmla="*/ 205450 h 4805312"/>
              <a:gd name="connsiteX6603" fmla="*/ 562102 w 12191990"/>
              <a:gd name="connsiteY6603" fmla="*/ 210931 h 4805312"/>
              <a:gd name="connsiteX6604" fmla="*/ 551877 w 12191990"/>
              <a:gd name="connsiteY6604" fmla="*/ 212497 h 4805312"/>
              <a:gd name="connsiteX6605" fmla="*/ 540080 w 12191990"/>
              <a:gd name="connsiteY6605" fmla="*/ 201535 h 4805312"/>
              <a:gd name="connsiteX6606" fmla="*/ 537721 w 12191990"/>
              <a:gd name="connsiteY6606" fmla="*/ 197230 h 4805312"/>
              <a:gd name="connsiteX6607" fmla="*/ 530249 w 12191990"/>
              <a:gd name="connsiteY6607" fmla="*/ 187834 h 4805312"/>
              <a:gd name="connsiteX6608" fmla="*/ 524351 w 12191990"/>
              <a:gd name="connsiteY6608" fmla="*/ 184311 h 4805312"/>
              <a:gd name="connsiteX6609" fmla="*/ 518846 w 12191990"/>
              <a:gd name="connsiteY6609" fmla="*/ 168652 h 4805312"/>
              <a:gd name="connsiteX6610" fmla="*/ 522386 w 12191990"/>
              <a:gd name="connsiteY6610" fmla="*/ 155343 h 4805312"/>
              <a:gd name="connsiteX6611" fmla="*/ 533395 w 12191990"/>
              <a:gd name="connsiteY6611" fmla="*/ 146731 h 4805312"/>
              <a:gd name="connsiteX6612" fmla="*/ 534575 w 12191990"/>
              <a:gd name="connsiteY6612" fmla="*/ 145164 h 4805312"/>
              <a:gd name="connsiteX6613" fmla="*/ 784392 w 12191990"/>
              <a:gd name="connsiteY6613" fmla="*/ 135083 h 4805312"/>
              <a:gd name="connsiteX6614" fmla="*/ 803581 w 12191990"/>
              <a:gd name="connsiteY6614" fmla="*/ 147229 h 4805312"/>
              <a:gd name="connsiteX6615" fmla="*/ 809527 w 12191990"/>
              <a:gd name="connsiteY6615" fmla="*/ 158295 h 4805312"/>
              <a:gd name="connsiteX6616" fmla="*/ 811418 w 12191990"/>
              <a:gd name="connsiteY6616" fmla="*/ 162884 h 4805312"/>
              <a:gd name="connsiteX6617" fmla="*/ 811688 w 12191990"/>
              <a:gd name="connsiteY6617" fmla="*/ 167473 h 4805312"/>
              <a:gd name="connsiteX6618" fmla="*/ 810878 w 12191990"/>
              <a:gd name="connsiteY6618" fmla="*/ 170982 h 4805312"/>
              <a:gd name="connsiteX6619" fmla="*/ 809527 w 12191990"/>
              <a:gd name="connsiteY6619" fmla="*/ 178270 h 4805312"/>
              <a:gd name="connsiteX6620" fmla="*/ 809256 w 12191990"/>
              <a:gd name="connsiteY6620" fmla="*/ 180968 h 4805312"/>
              <a:gd name="connsiteX6621" fmla="*/ 808446 w 12191990"/>
              <a:gd name="connsiteY6621" fmla="*/ 187446 h 4805312"/>
              <a:gd name="connsiteX6622" fmla="*/ 794933 w 12191990"/>
              <a:gd name="connsiteY6622" fmla="*/ 197974 h 4805312"/>
              <a:gd name="connsiteX6623" fmla="*/ 786283 w 12191990"/>
              <a:gd name="connsiteY6623" fmla="*/ 198244 h 4805312"/>
              <a:gd name="connsiteX6624" fmla="*/ 769257 w 12191990"/>
              <a:gd name="connsiteY6624" fmla="*/ 194465 h 4805312"/>
              <a:gd name="connsiteX6625" fmla="*/ 764662 w 12191990"/>
              <a:gd name="connsiteY6625" fmla="*/ 192035 h 4805312"/>
              <a:gd name="connsiteX6626" fmla="*/ 759528 w 12191990"/>
              <a:gd name="connsiteY6626" fmla="*/ 187717 h 4805312"/>
              <a:gd name="connsiteX6627" fmla="*/ 756285 w 12191990"/>
              <a:gd name="connsiteY6627" fmla="*/ 183398 h 4805312"/>
              <a:gd name="connsiteX6628" fmla="*/ 752501 w 12191990"/>
              <a:gd name="connsiteY6628" fmla="*/ 171522 h 4805312"/>
              <a:gd name="connsiteX6629" fmla="*/ 749798 w 12191990"/>
              <a:gd name="connsiteY6629" fmla="*/ 164234 h 4805312"/>
              <a:gd name="connsiteX6630" fmla="*/ 749798 w 12191990"/>
              <a:gd name="connsiteY6630" fmla="*/ 160995 h 4805312"/>
              <a:gd name="connsiteX6631" fmla="*/ 753041 w 12191990"/>
              <a:gd name="connsiteY6631" fmla="*/ 154517 h 4805312"/>
              <a:gd name="connsiteX6632" fmla="*/ 760338 w 12191990"/>
              <a:gd name="connsiteY6632" fmla="*/ 144800 h 4805312"/>
              <a:gd name="connsiteX6633" fmla="*/ 762230 w 12191990"/>
              <a:gd name="connsiteY6633" fmla="*/ 141021 h 4805312"/>
              <a:gd name="connsiteX6634" fmla="*/ 765473 w 12191990"/>
              <a:gd name="connsiteY6634" fmla="*/ 139672 h 4805312"/>
              <a:gd name="connsiteX6635" fmla="*/ 771689 w 12191990"/>
              <a:gd name="connsiteY6635" fmla="*/ 137782 h 4805312"/>
              <a:gd name="connsiteX6636" fmla="*/ 773851 w 12191990"/>
              <a:gd name="connsiteY6636" fmla="*/ 136702 h 4805312"/>
              <a:gd name="connsiteX6637" fmla="*/ 782501 w 12191990"/>
              <a:gd name="connsiteY6637" fmla="*/ 135622 h 4805312"/>
              <a:gd name="connsiteX6638" fmla="*/ 784392 w 12191990"/>
              <a:gd name="connsiteY6638" fmla="*/ 135083 h 4805312"/>
              <a:gd name="connsiteX6639" fmla="*/ 10680153 w 12191990"/>
              <a:gd name="connsiteY6639" fmla="*/ 98325 h 4805312"/>
              <a:gd name="connsiteX6640" fmla="*/ 10660128 w 12191990"/>
              <a:gd name="connsiteY6640" fmla="*/ 187906 h 4805312"/>
              <a:gd name="connsiteX6641" fmla="*/ 10660282 w 12191990"/>
              <a:gd name="connsiteY6641" fmla="*/ 247944 h 4805312"/>
              <a:gd name="connsiteX6642" fmla="*/ 10660423 w 12191990"/>
              <a:gd name="connsiteY6642" fmla="*/ 292245 h 4805312"/>
              <a:gd name="connsiteX6643" fmla="*/ 10659896 w 12191990"/>
              <a:gd name="connsiteY6643" fmla="*/ 296671 h 4805312"/>
              <a:gd name="connsiteX6644" fmla="*/ 10670545 w 12191990"/>
              <a:gd name="connsiteY6644" fmla="*/ 324962 h 4805312"/>
              <a:gd name="connsiteX6645" fmla="*/ 10698809 w 12191990"/>
              <a:gd name="connsiteY6645" fmla="*/ 165993 h 4805312"/>
              <a:gd name="connsiteX6646" fmla="*/ 10701063 w 12191990"/>
              <a:gd name="connsiteY6646" fmla="*/ 152087 h 4805312"/>
              <a:gd name="connsiteX6647" fmla="*/ 10701668 w 12191990"/>
              <a:gd name="connsiteY6647" fmla="*/ 150967 h 4805312"/>
              <a:gd name="connsiteX6648" fmla="*/ 628285 w 12191990"/>
              <a:gd name="connsiteY6648" fmla="*/ 91493 h 4805312"/>
              <a:gd name="connsiteX6649" fmla="*/ 631009 w 12191990"/>
              <a:gd name="connsiteY6649" fmla="*/ 92270 h 4805312"/>
              <a:gd name="connsiteX6650" fmla="*/ 643461 w 12191990"/>
              <a:gd name="connsiteY6650" fmla="*/ 93825 h 4805312"/>
              <a:gd name="connsiteX6651" fmla="*/ 646573 w 12191990"/>
              <a:gd name="connsiteY6651" fmla="*/ 95378 h 4805312"/>
              <a:gd name="connsiteX6652" fmla="*/ 655523 w 12191990"/>
              <a:gd name="connsiteY6652" fmla="*/ 98098 h 4805312"/>
              <a:gd name="connsiteX6653" fmla="*/ 660192 w 12191990"/>
              <a:gd name="connsiteY6653" fmla="*/ 100042 h 4805312"/>
              <a:gd name="connsiteX6654" fmla="*/ 662916 w 12191990"/>
              <a:gd name="connsiteY6654" fmla="*/ 105483 h 4805312"/>
              <a:gd name="connsiteX6655" fmla="*/ 673421 w 12191990"/>
              <a:gd name="connsiteY6655" fmla="*/ 119471 h 4805312"/>
              <a:gd name="connsiteX6656" fmla="*/ 678090 w 12191990"/>
              <a:gd name="connsiteY6656" fmla="*/ 128799 h 4805312"/>
              <a:gd name="connsiteX6657" fmla="*/ 678090 w 12191990"/>
              <a:gd name="connsiteY6657" fmla="*/ 133461 h 4805312"/>
              <a:gd name="connsiteX6658" fmla="*/ 674200 w 12191990"/>
              <a:gd name="connsiteY6658" fmla="*/ 143953 h 4805312"/>
              <a:gd name="connsiteX6659" fmla="*/ 668752 w 12191990"/>
              <a:gd name="connsiteY6659" fmla="*/ 161052 h 4805312"/>
              <a:gd name="connsiteX6660" fmla="*/ 664083 w 12191990"/>
              <a:gd name="connsiteY6660" fmla="*/ 167269 h 4805312"/>
              <a:gd name="connsiteX6661" fmla="*/ 656690 w 12191990"/>
              <a:gd name="connsiteY6661" fmla="*/ 173488 h 4805312"/>
              <a:gd name="connsiteX6662" fmla="*/ 650076 w 12191990"/>
              <a:gd name="connsiteY6662" fmla="*/ 176984 h 4805312"/>
              <a:gd name="connsiteX6663" fmla="*/ 625563 w 12191990"/>
              <a:gd name="connsiteY6663" fmla="*/ 182425 h 4805312"/>
              <a:gd name="connsiteX6664" fmla="*/ 613111 w 12191990"/>
              <a:gd name="connsiteY6664" fmla="*/ 182036 h 4805312"/>
              <a:gd name="connsiteX6665" fmla="*/ 593656 w 12191990"/>
              <a:gd name="connsiteY6665" fmla="*/ 166881 h 4805312"/>
              <a:gd name="connsiteX6666" fmla="*/ 592489 w 12191990"/>
              <a:gd name="connsiteY6666" fmla="*/ 157554 h 4805312"/>
              <a:gd name="connsiteX6667" fmla="*/ 592099 w 12191990"/>
              <a:gd name="connsiteY6667" fmla="*/ 153668 h 4805312"/>
              <a:gd name="connsiteX6668" fmla="*/ 590155 w 12191990"/>
              <a:gd name="connsiteY6668" fmla="*/ 143176 h 4805312"/>
              <a:gd name="connsiteX6669" fmla="*/ 588987 w 12191990"/>
              <a:gd name="connsiteY6669" fmla="*/ 138125 h 4805312"/>
              <a:gd name="connsiteX6670" fmla="*/ 589377 w 12191990"/>
              <a:gd name="connsiteY6670" fmla="*/ 131518 h 4805312"/>
              <a:gd name="connsiteX6671" fmla="*/ 592099 w 12191990"/>
              <a:gd name="connsiteY6671" fmla="*/ 124912 h 4805312"/>
              <a:gd name="connsiteX6672" fmla="*/ 600660 w 12191990"/>
              <a:gd name="connsiteY6672" fmla="*/ 108979 h 4805312"/>
              <a:gd name="connsiteX6673" fmla="*/ 628285 w 12191990"/>
              <a:gd name="connsiteY6673" fmla="*/ 91493 h 4805312"/>
              <a:gd name="connsiteX6674" fmla="*/ 5724659 w 12191990"/>
              <a:gd name="connsiteY6674" fmla="*/ 82288 h 4805312"/>
              <a:gd name="connsiteX6675" fmla="*/ 5715241 w 12191990"/>
              <a:gd name="connsiteY6675" fmla="*/ 102175 h 4805312"/>
              <a:gd name="connsiteX6676" fmla="*/ 5738701 w 12191990"/>
              <a:gd name="connsiteY6676" fmla="*/ 136769 h 4805312"/>
              <a:gd name="connsiteX6677" fmla="*/ 5747972 w 12191990"/>
              <a:gd name="connsiteY6677" fmla="*/ 115127 h 4805312"/>
              <a:gd name="connsiteX6678" fmla="*/ 792485 w 12191990"/>
              <a:gd name="connsiteY6678" fmla="*/ 62827 h 4805312"/>
              <a:gd name="connsiteX6679" fmla="*/ 813105 w 12191990"/>
              <a:gd name="connsiteY6679" fmla="*/ 75880 h 4805312"/>
              <a:gd name="connsiteX6680" fmla="*/ 819494 w 12191990"/>
              <a:gd name="connsiteY6680" fmla="*/ 87773 h 4805312"/>
              <a:gd name="connsiteX6681" fmla="*/ 821527 w 12191990"/>
              <a:gd name="connsiteY6681" fmla="*/ 92703 h 4805312"/>
              <a:gd name="connsiteX6682" fmla="*/ 821817 w 12191990"/>
              <a:gd name="connsiteY6682" fmla="*/ 97634 h 4805312"/>
              <a:gd name="connsiteX6683" fmla="*/ 820946 w 12191990"/>
              <a:gd name="connsiteY6683" fmla="*/ 101405 h 4805312"/>
              <a:gd name="connsiteX6684" fmla="*/ 819494 w 12191990"/>
              <a:gd name="connsiteY6684" fmla="*/ 109237 h 4805312"/>
              <a:gd name="connsiteX6685" fmla="*/ 819204 w 12191990"/>
              <a:gd name="connsiteY6685" fmla="*/ 112137 h 4805312"/>
              <a:gd name="connsiteX6686" fmla="*/ 818331 w 12191990"/>
              <a:gd name="connsiteY6686" fmla="*/ 119098 h 4805312"/>
              <a:gd name="connsiteX6687" fmla="*/ 803812 w 12191990"/>
              <a:gd name="connsiteY6687" fmla="*/ 130410 h 4805312"/>
              <a:gd name="connsiteX6688" fmla="*/ 794517 w 12191990"/>
              <a:gd name="connsiteY6688" fmla="*/ 130700 h 4805312"/>
              <a:gd name="connsiteX6689" fmla="*/ 776221 w 12191990"/>
              <a:gd name="connsiteY6689" fmla="*/ 126640 h 4805312"/>
              <a:gd name="connsiteX6690" fmla="*/ 771283 w 12191990"/>
              <a:gd name="connsiteY6690" fmla="*/ 124029 h 4805312"/>
              <a:gd name="connsiteX6691" fmla="*/ 765766 w 12191990"/>
              <a:gd name="connsiteY6691" fmla="*/ 119389 h 4805312"/>
              <a:gd name="connsiteX6692" fmla="*/ 762280 w 12191990"/>
              <a:gd name="connsiteY6692" fmla="*/ 114747 h 4805312"/>
              <a:gd name="connsiteX6693" fmla="*/ 758213 w 12191990"/>
              <a:gd name="connsiteY6693" fmla="*/ 101985 h 4805312"/>
              <a:gd name="connsiteX6694" fmla="*/ 755310 w 12191990"/>
              <a:gd name="connsiteY6694" fmla="*/ 94154 h 4805312"/>
              <a:gd name="connsiteX6695" fmla="*/ 755310 w 12191990"/>
              <a:gd name="connsiteY6695" fmla="*/ 90673 h 4805312"/>
              <a:gd name="connsiteX6696" fmla="*/ 758796 w 12191990"/>
              <a:gd name="connsiteY6696" fmla="*/ 83711 h 4805312"/>
              <a:gd name="connsiteX6697" fmla="*/ 766637 w 12191990"/>
              <a:gd name="connsiteY6697" fmla="*/ 73270 h 4805312"/>
              <a:gd name="connsiteX6698" fmla="*/ 768670 w 12191990"/>
              <a:gd name="connsiteY6698" fmla="*/ 69208 h 4805312"/>
              <a:gd name="connsiteX6699" fmla="*/ 772155 w 12191990"/>
              <a:gd name="connsiteY6699" fmla="*/ 67758 h 4805312"/>
              <a:gd name="connsiteX6700" fmla="*/ 778834 w 12191990"/>
              <a:gd name="connsiteY6700" fmla="*/ 65728 h 4805312"/>
              <a:gd name="connsiteX6701" fmla="*/ 781157 w 12191990"/>
              <a:gd name="connsiteY6701" fmla="*/ 64568 h 4805312"/>
              <a:gd name="connsiteX6702" fmla="*/ 790452 w 12191990"/>
              <a:gd name="connsiteY6702" fmla="*/ 63407 h 4805312"/>
              <a:gd name="connsiteX6703" fmla="*/ 792485 w 12191990"/>
              <a:gd name="connsiteY6703" fmla="*/ 62827 h 4805312"/>
              <a:gd name="connsiteX6704" fmla="*/ 5748758 w 12191990"/>
              <a:gd name="connsiteY6704" fmla="*/ 31374 h 4805312"/>
              <a:gd name="connsiteX6705" fmla="*/ 5741302 w 12191990"/>
              <a:gd name="connsiteY6705" fmla="*/ 47132 h 4805312"/>
              <a:gd name="connsiteX6706" fmla="*/ 5763336 w 12191990"/>
              <a:gd name="connsiteY6706" fmla="*/ 76108 h 4805312"/>
              <a:gd name="connsiteX6707" fmla="*/ 5764124 w 12191990"/>
              <a:gd name="connsiteY6707" fmla="*/ 77442 h 4805312"/>
              <a:gd name="connsiteX6708" fmla="*/ 5768870 w 12191990"/>
              <a:gd name="connsiteY6708" fmla="*/ 66354 h 4805312"/>
              <a:gd name="connsiteX6709" fmla="*/ 5749049 w 12191990"/>
              <a:gd name="connsiteY6709" fmla="*/ 43166 h 4805312"/>
              <a:gd name="connsiteX6710" fmla="*/ 5757205 w 12191990"/>
              <a:gd name="connsiteY6710" fmla="*/ 40520 h 4805312"/>
              <a:gd name="connsiteX6711" fmla="*/ 993690 w 12191990"/>
              <a:gd name="connsiteY6711" fmla="*/ 16573 h 4805312"/>
              <a:gd name="connsiteX6712" fmla="*/ 1001555 w 12191990"/>
              <a:gd name="connsiteY6712" fmla="*/ 16573 h 4805312"/>
              <a:gd name="connsiteX6713" fmla="*/ 1002733 w 12191990"/>
              <a:gd name="connsiteY6713" fmla="*/ 18139 h 4805312"/>
              <a:gd name="connsiteX6714" fmla="*/ 1013745 w 12191990"/>
              <a:gd name="connsiteY6714" fmla="*/ 26751 h 4805312"/>
              <a:gd name="connsiteX6715" fmla="*/ 1017284 w 12191990"/>
              <a:gd name="connsiteY6715" fmla="*/ 40062 h 4805312"/>
              <a:gd name="connsiteX6716" fmla="*/ 1011779 w 12191990"/>
              <a:gd name="connsiteY6716" fmla="*/ 55719 h 4805312"/>
              <a:gd name="connsiteX6717" fmla="*/ 1005880 w 12191990"/>
              <a:gd name="connsiteY6717" fmla="*/ 59242 h 4805312"/>
              <a:gd name="connsiteX6718" fmla="*/ 998409 w 12191990"/>
              <a:gd name="connsiteY6718" fmla="*/ 68638 h 4805312"/>
              <a:gd name="connsiteX6719" fmla="*/ 996049 w 12191990"/>
              <a:gd name="connsiteY6719" fmla="*/ 72944 h 4805312"/>
              <a:gd name="connsiteX6720" fmla="*/ 984253 w 12191990"/>
              <a:gd name="connsiteY6720" fmla="*/ 83905 h 4805312"/>
              <a:gd name="connsiteX6721" fmla="*/ 974029 w 12191990"/>
              <a:gd name="connsiteY6721" fmla="*/ 82339 h 4805312"/>
              <a:gd name="connsiteX6722" fmla="*/ 965378 w 12191990"/>
              <a:gd name="connsiteY6722" fmla="*/ 76859 h 4805312"/>
              <a:gd name="connsiteX6723" fmla="*/ 960659 w 12191990"/>
              <a:gd name="connsiteY6723" fmla="*/ 71378 h 4805312"/>
              <a:gd name="connsiteX6724" fmla="*/ 960659 w 12191990"/>
              <a:gd name="connsiteY6724" fmla="*/ 57286 h 4805312"/>
              <a:gd name="connsiteX6725" fmla="*/ 969311 w 12191990"/>
              <a:gd name="connsiteY6725" fmla="*/ 48673 h 4805312"/>
              <a:gd name="connsiteX6726" fmla="*/ 974815 w 12191990"/>
              <a:gd name="connsiteY6726" fmla="*/ 38495 h 4805312"/>
              <a:gd name="connsiteX6727" fmla="*/ 979141 w 12191990"/>
              <a:gd name="connsiteY6727" fmla="*/ 27926 h 4805312"/>
              <a:gd name="connsiteX6728" fmla="*/ 985038 w 12191990"/>
              <a:gd name="connsiteY6728" fmla="*/ 20880 h 4805312"/>
              <a:gd name="connsiteX6729" fmla="*/ 993690 w 12191990"/>
              <a:gd name="connsiteY6729" fmla="*/ 16573 h 4805312"/>
              <a:gd name="connsiteX6730" fmla="*/ 10670166 w 12191990"/>
              <a:gd name="connsiteY6730" fmla="*/ 6219 h 4805312"/>
              <a:gd name="connsiteX6731" fmla="*/ 10663575 w 12191990"/>
              <a:gd name="connsiteY6731" fmla="*/ 17531 h 4805312"/>
              <a:gd name="connsiteX6732" fmla="*/ 10649154 w 12191990"/>
              <a:gd name="connsiteY6732" fmla="*/ 13670 h 4805312"/>
              <a:gd name="connsiteX6733" fmla="*/ 10624158 w 12191990"/>
              <a:gd name="connsiteY6733" fmla="*/ 129410 h 4805312"/>
              <a:gd name="connsiteX6734" fmla="*/ 10605752 w 12191990"/>
              <a:gd name="connsiteY6734" fmla="*/ 233837 h 4805312"/>
              <a:gd name="connsiteX6735" fmla="*/ 10597548 w 12191990"/>
              <a:gd name="connsiteY6735" fmla="*/ 224509 h 4805312"/>
              <a:gd name="connsiteX6736" fmla="*/ 10579020 w 12191990"/>
              <a:gd name="connsiteY6736" fmla="*/ 284925 h 4805312"/>
              <a:gd name="connsiteX6737" fmla="*/ 10568696 w 12191990"/>
              <a:gd name="connsiteY6737" fmla="*/ 354669 h 4805312"/>
              <a:gd name="connsiteX6738" fmla="*/ 10568445 w 12191990"/>
              <a:gd name="connsiteY6738" fmla="*/ 404525 h 4805312"/>
              <a:gd name="connsiteX6739" fmla="*/ 10559493 w 12191990"/>
              <a:gd name="connsiteY6739" fmla="*/ 406883 h 4805312"/>
              <a:gd name="connsiteX6740" fmla="*/ 10557124 w 12191990"/>
              <a:gd name="connsiteY6740" fmla="*/ 535813 h 4805312"/>
              <a:gd name="connsiteX6741" fmla="*/ 10549284 w 12191990"/>
              <a:gd name="connsiteY6741" fmla="*/ 658522 h 4805312"/>
              <a:gd name="connsiteX6742" fmla="*/ 10546176 w 12191990"/>
              <a:gd name="connsiteY6742" fmla="*/ 661256 h 4805312"/>
              <a:gd name="connsiteX6743" fmla="*/ 10548911 w 12191990"/>
              <a:gd name="connsiteY6743" fmla="*/ 664366 h 4805312"/>
              <a:gd name="connsiteX6744" fmla="*/ 10548163 w 12191990"/>
              <a:gd name="connsiteY6744" fmla="*/ 676052 h 4805312"/>
              <a:gd name="connsiteX6745" fmla="*/ 10551272 w 12191990"/>
              <a:gd name="connsiteY6745" fmla="*/ 673319 h 4805312"/>
              <a:gd name="connsiteX6746" fmla="*/ 10551646 w 12191990"/>
              <a:gd name="connsiteY6746" fmla="*/ 667475 h 4805312"/>
              <a:gd name="connsiteX6747" fmla="*/ 10557984 w 12191990"/>
              <a:gd name="connsiteY6747" fmla="*/ 706020 h 4805312"/>
              <a:gd name="connsiteX6748" fmla="*/ 10582980 w 12191990"/>
              <a:gd name="connsiteY6748" fmla="*/ 590280 h 4805312"/>
              <a:gd name="connsiteX6749" fmla="*/ 10570547 w 12191990"/>
              <a:gd name="connsiteY6749" fmla="*/ 601216 h 4805312"/>
              <a:gd name="connsiteX6750" fmla="*/ 10579757 w 12191990"/>
              <a:gd name="connsiteY6750" fmla="*/ 411120 h 4805312"/>
              <a:gd name="connsiteX6751" fmla="*/ 10591817 w 12191990"/>
              <a:gd name="connsiteY6751" fmla="*/ 406028 h 4805312"/>
              <a:gd name="connsiteX6752" fmla="*/ 10599032 w 12191990"/>
              <a:gd name="connsiteY6752" fmla="*/ 339017 h 4805312"/>
              <a:gd name="connsiteX6753" fmla="*/ 10615198 w 12191990"/>
              <a:gd name="connsiteY6753" fmla="*/ 269649 h 4805312"/>
              <a:gd name="connsiteX6754" fmla="*/ 10611969 w 12191990"/>
              <a:gd name="connsiteY6754" fmla="*/ 228370 h 4805312"/>
              <a:gd name="connsiteX6755" fmla="*/ 10628630 w 12191990"/>
              <a:gd name="connsiteY6755" fmla="*/ 197171 h 4805312"/>
              <a:gd name="connsiteX6756" fmla="*/ 10649770 w 12191990"/>
              <a:gd name="connsiteY6756" fmla="*/ 95851 h 4805312"/>
              <a:gd name="connsiteX6757" fmla="*/ 10662829 w 12191990"/>
              <a:gd name="connsiteY6757" fmla="*/ 29217 h 4805312"/>
              <a:gd name="connsiteX6758" fmla="*/ 10662456 w 12191990"/>
              <a:gd name="connsiteY6758" fmla="*/ 35060 h 4805312"/>
              <a:gd name="connsiteX6759" fmla="*/ 10664817 w 12191990"/>
              <a:gd name="connsiteY6759" fmla="*/ 44013 h 4805312"/>
              <a:gd name="connsiteX6760" fmla="*/ 10668298 w 12191990"/>
              <a:gd name="connsiteY6760" fmla="*/ 35437 h 4805312"/>
              <a:gd name="connsiteX6761" fmla="*/ 10674142 w 12191990"/>
              <a:gd name="connsiteY6761" fmla="*/ 35812 h 4805312"/>
              <a:gd name="connsiteX6762" fmla="*/ 10672154 w 12191990"/>
              <a:gd name="connsiteY6762" fmla="*/ 21015 h 4805312"/>
              <a:gd name="connsiteX6763" fmla="*/ 10672527 w 12191990"/>
              <a:gd name="connsiteY6763" fmla="*/ 15172 h 4805312"/>
              <a:gd name="connsiteX6764" fmla="*/ 10670166 w 12191990"/>
              <a:gd name="connsiteY6764" fmla="*/ 6219 h 4805312"/>
              <a:gd name="connsiteX6765" fmla="*/ 1783079 w 12191990"/>
              <a:gd name="connsiteY6765" fmla="*/ 0 h 4805312"/>
              <a:gd name="connsiteX6766" fmla="*/ 5784292 w 12191990"/>
              <a:gd name="connsiteY6766" fmla="*/ 0 h 4805312"/>
              <a:gd name="connsiteX6767" fmla="*/ 5795900 w 12191990"/>
              <a:gd name="connsiteY6767" fmla="*/ 12454 h 4805312"/>
              <a:gd name="connsiteX6768" fmla="*/ 5803099 w 12191990"/>
              <a:gd name="connsiteY6768" fmla="*/ 0 h 4805312"/>
              <a:gd name="connsiteX6769" fmla="*/ 10593744 w 12191990"/>
              <a:gd name="connsiteY6769" fmla="*/ 0 h 4805312"/>
              <a:gd name="connsiteX6770" fmla="*/ 10585141 w 12191990"/>
              <a:gd name="connsiteY6770" fmla="*/ 19341 h 4805312"/>
              <a:gd name="connsiteX6771" fmla="*/ 10570626 w 12191990"/>
              <a:gd name="connsiteY6771" fmla="*/ 80255 h 4805312"/>
              <a:gd name="connsiteX6772" fmla="*/ 10571729 w 12191990"/>
              <a:gd name="connsiteY6772" fmla="*/ 77815 h 4805312"/>
              <a:gd name="connsiteX6773" fmla="*/ 10587456 w 12191990"/>
              <a:gd name="connsiteY6773" fmla="*/ 22078 h 4805312"/>
              <a:gd name="connsiteX6774" fmla="*/ 10596086 w 12191990"/>
              <a:gd name="connsiteY6774" fmla="*/ 0 h 4805312"/>
              <a:gd name="connsiteX6775" fmla="*/ 10707874 w 12191990"/>
              <a:gd name="connsiteY6775" fmla="*/ 0 h 4805312"/>
              <a:gd name="connsiteX6776" fmla="*/ 10690810 w 12191990"/>
              <a:gd name="connsiteY6776" fmla="*/ 56100 h 4805312"/>
              <a:gd name="connsiteX6777" fmla="*/ 10730771 w 12191990"/>
              <a:gd name="connsiteY6777" fmla="*/ 141217 h 4805312"/>
              <a:gd name="connsiteX6778" fmla="*/ 10793517 w 12191990"/>
              <a:gd name="connsiteY6778" fmla="*/ 0 h 4805312"/>
              <a:gd name="connsiteX6779" fmla="*/ 12191990 w 12191990"/>
              <a:gd name="connsiteY6779" fmla="*/ 0 h 4805312"/>
              <a:gd name="connsiteX6780" fmla="*/ 12191990 w 12191990"/>
              <a:gd name="connsiteY6780" fmla="*/ 2635813 h 4805312"/>
              <a:gd name="connsiteX6781" fmla="*/ 12148005 w 12191990"/>
              <a:gd name="connsiteY6781" fmla="*/ 2636730 h 4805312"/>
              <a:gd name="connsiteX6782" fmla="*/ 11970235 w 12191990"/>
              <a:gd name="connsiteY6782" fmla="*/ 2623812 h 4805312"/>
              <a:gd name="connsiteX6783" fmla="*/ 11485970 w 12191990"/>
              <a:gd name="connsiteY6783" fmla="*/ 2499803 h 4805312"/>
              <a:gd name="connsiteX6784" fmla="*/ 11347187 w 12191990"/>
              <a:gd name="connsiteY6784" fmla="*/ 2442226 h 4805312"/>
              <a:gd name="connsiteX6785" fmla="*/ 11313229 w 12191990"/>
              <a:gd name="connsiteY6785" fmla="*/ 2454037 h 4805312"/>
              <a:gd name="connsiteX6786" fmla="*/ 11338328 w 12191990"/>
              <a:gd name="connsiteY6786" fmla="*/ 2477658 h 4805312"/>
              <a:gd name="connsiteX6787" fmla="*/ 11381145 w 12191990"/>
              <a:gd name="connsiteY6787" fmla="*/ 2505708 h 4805312"/>
              <a:gd name="connsiteX6788" fmla="*/ 11130153 w 12191990"/>
              <a:gd name="connsiteY6788" fmla="*/ 2415653 h 4805312"/>
              <a:gd name="connsiteX6789" fmla="*/ 10992847 w 12191990"/>
              <a:gd name="connsiteY6789" fmla="*/ 2335932 h 4805312"/>
              <a:gd name="connsiteX6790" fmla="*/ 11122771 w 12191990"/>
              <a:gd name="connsiteY6790" fmla="*/ 2421559 h 4805312"/>
              <a:gd name="connsiteX6791" fmla="*/ 11322088 w 12191990"/>
              <a:gd name="connsiteY6791" fmla="*/ 2516042 h 4805312"/>
              <a:gd name="connsiteX6792" fmla="*/ 11905273 w 12191990"/>
              <a:gd name="connsiteY6792" fmla="*/ 2679912 h 4805312"/>
              <a:gd name="connsiteX6793" fmla="*/ 11983523 w 12191990"/>
              <a:gd name="connsiteY6793" fmla="*/ 2685818 h 4805312"/>
              <a:gd name="connsiteX6794" fmla="*/ 11961376 w 12191990"/>
              <a:gd name="connsiteY6794" fmla="*/ 2671054 h 4805312"/>
              <a:gd name="connsiteX6795" fmla="*/ 11462348 w 12191990"/>
              <a:gd name="connsiteY6795" fmla="*/ 2547044 h 4805312"/>
              <a:gd name="connsiteX6796" fmla="*/ 11440201 w 12191990"/>
              <a:gd name="connsiteY6796" fmla="*/ 2530805 h 4805312"/>
              <a:gd name="connsiteX6797" fmla="*/ 11471205 w 12191990"/>
              <a:gd name="connsiteY6797" fmla="*/ 2524900 h 4805312"/>
              <a:gd name="connsiteX6798" fmla="*/ 11627706 w 12191990"/>
              <a:gd name="connsiteY6798" fmla="*/ 2579524 h 4805312"/>
              <a:gd name="connsiteX6799" fmla="*/ 12163576 w 12191990"/>
              <a:gd name="connsiteY6799" fmla="*/ 2661528 h 4805312"/>
              <a:gd name="connsiteX6800" fmla="*/ 12191990 w 12191990"/>
              <a:gd name="connsiteY6800" fmla="*/ 2660940 h 4805312"/>
              <a:gd name="connsiteX6801" fmla="*/ 12191990 w 12191990"/>
              <a:gd name="connsiteY6801" fmla="*/ 2689513 h 4805312"/>
              <a:gd name="connsiteX6802" fmla="*/ 12144452 w 12191990"/>
              <a:gd name="connsiteY6802" fmla="*/ 2691722 h 4805312"/>
              <a:gd name="connsiteX6803" fmla="*/ 12191698 w 12191990"/>
              <a:gd name="connsiteY6803" fmla="*/ 2713868 h 4805312"/>
              <a:gd name="connsiteX6804" fmla="*/ 12048485 w 12191990"/>
              <a:gd name="connsiteY6804" fmla="*/ 2709439 h 4805312"/>
              <a:gd name="connsiteX6805" fmla="*/ 11847692 w 12191990"/>
              <a:gd name="connsiteY6805" fmla="*/ 2687293 h 4805312"/>
              <a:gd name="connsiteX6806" fmla="*/ 11831452 w 12191990"/>
              <a:gd name="connsiteY6806" fmla="*/ 2690247 h 4805312"/>
              <a:gd name="connsiteX6807" fmla="*/ 11832427 w 12191990"/>
              <a:gd name="connsiteY6807" fmla="*/ 2692578 h 4805312"/>
              <a:gd name="connsiteX6808" fmla="*/ 11837047 w 12191990"/>
              <a:gd name="connsiteY6808" fmla="*/ 2698729 h 4805312"/>
              <a:gd name="connsiteX6809" fmla="*/ 11844739 w 12191990"/>
              <a:gd name="connsiteY6809" fmla="*/ 2700581 h 4805312"/>
              <a:gd name="connsiteX6810" fmla="*/ 12029522 w 12191990"/>
              <a:gd name="connsiteY6810" fmla="*/ 2732137 h 4805312"/>
              <a:gd name="connsiteX6811" fmla="*/ 12035143 w 12191990"/>
              <a:gd name="connsiteY6811" fmla="*/ 2732088 h 4805312"/>
              <a:gd name="connsiteX6812" fmla="*/ 12035530 w 12191990"/>
              <a:gd name="connsiteY6812" fmla="*/ 2731313 h 4805312"/>
              <a:gd name="connsiteX6813" fmla="*/ 12038773 w 12191990"/>
              <a:gd name="connsiteY6813" fmla="*/ 2729963 h 4805312"/>
              <a:gd name="connsiteX6814" fmla="*/ 12044989 w 12191990"/>
              <a:gd name="connsiteY6814" fmla="*/ 2728074 h 4805312"/>
              <a:gd name="connsiteX6815" fmla="*/ 12047152 w 12191990"/>
              <a:gd name="connsiteY6815" fmla="*/ 2726994 h 4805312"/>
              <a:gd name="connsiteX6816" fmla="*/ 12055800 w 12191990"/>
              <a:gd name="connsiteY6816" fmla="*/ 2725914 h 4805312"/>
              <a:gd name="connsiteX6817" fmla="*/ 12057692 w 12191990"/>
              <a:gd name="connsiteY6817" fmla="*/ 2725374 h 4805312"/>
              <a:gd name="connsiteX6818" fmla="*/ 12067846 w 12191990"/>
              <a:gd name="connsiteY6818" fmla="*/ 2731801 h 4805312"/>
              <a:gd name="connsiteX6819" fmla="*/ 12092778 w 12191990"/>
              <a:gd name="connsiteY6819" fmla="*/ 2731583 h 4805312"/>
              <a:gd name="connsiteX6820" fmla="*/ 12153310 w 12191990"/>
              <a:gd name="connsiteY6820" fmla="*/ 2741917 h 4805312"/>
              <a:gd name="connsiteX6821" fmla="*/ 12191990 w 12191990"/>
              <a:gd name="connsiteY6821" fmla="*/ 2745319 h 4805312"/>
              <a:gd name="connsiteX6822" fmla="*/ 12191990 w 12191990"/>
              <a:gd name="connsiteY6822" fmla="*/ 2763995 h 4805312"/>
              <a:gd name="connsiteX6823" fmla="*/ 12106066 w 12191990"/>
              <a:gd name="connsiteY6823" fmla="*/ 2764063 h 4805312"/>
              <a:gd name="connsiteX6824" fmla="*/ 12084071 w 12191990"/>
              <a:gd name="connsiteY6824" fmla="*/ 2761849 h 4805312"/>
              <a:gd name="connsiteX6825" fmla="*/ 12082826 w 12191990"/>
              <a:gd name="connsiteY6825" fmla="*/ 2768561 h 4805312"/>
              <a:gd name="connsiteX6826" fmla="*/ 12082556 w 12191990"/>
              <a:gd name="connsiteY6826" fmla="*/ 2771260 h 4805312"/>
              <a:gd name="connsiteX6827" fmla="*/ 12081745 w 12191990"/>
              <a:gd name="connsiteY6827" fmla="*/ 2777738 h 4805312"/>
              <a:gd name="connsiteX6828" fmla="*/ 12075495 w 12191990"/>
              <a:gd name="connsiteY6828" fmla="*/ 2783710 h 4805312"/>
              <a:gd name="connsiteX6829" fmla="*/ 12072510 w 12191990"/>
              <a:gd name="connsiteY6829" fmla="*/ 2785582 h 4805312"/>
              <a:gd name="connsiteX6830" fmla="*/ 12101636 w 12191990"/>
              <a:gd name="connsiteY6830" fmla="*/ 2787683 h 4805312"/>
              <a:gd name="connsiteX6831" fmla="*/ 12191990 w 12191990"/>
              <a:gd name="connsiteY6831" fmla="*/ 2788232 h 4805312"/>
              <a:gd name="connsiteX6832" fmla="*/ 12191990 w 12191990"/>
              <a:gd name="connsiteY6832" fmla="*/ 2818066 h 4805312"/>
              <a:gd name="connsiteX6833" fmla="*/ 12150357 w 12191990"/>
              <a:gd name="connsiteY6833" fmla="*/ 2820162 h 4805312"/>
              <a:gd name="connsiteX6834" fmla="*/ 11611465 w 12191990"/>
              <a:gd name="connsiteY6834" fmla="*/ 2747823 h 4805312"/>
              <a:gd name="connsiteX6835" fmla="*/ 12094254 w 12191990"/>
              <a:gd name="connsiteY6835" fmla="*/ 2860022 h 4805312"/>
              <a:gd name="connsiteX6836" fmla="*/ 12092778 w 12191990"/>
              <a:gd name="connsiteY6836" fmla="*/ 2867404 h 4805312"/>
              <a:gd name="connsiteX6837" fmla="*/ 11953993 w 12191990"/>
              <a:gd name="connsiteY6837" fmla="*/ 2852641 h 4805312"/>
              <a:gd name="connsiteX6838" fmla="*/ 10895403 w 12191990"/>
              <a:gd name="connsiteY6838" fmla="*/ 2462895 h 4805312"/>
              <a:gd name="connsiteX6839" fmla="*/ 10800810 w 12191990"/>
              <a:gd name="connsiteY6839" fmla="*/ 2397577 h 4805312"/>
              <a:gd name="connsiteX6840" fmla="*/ 10751240 w 12191990"/>
              <a:gd name="connsiteY6840" fmla="*/ 2512129 h 4805312"/>
              <a:gd name="connsiteX6841" fmla="*/ 10775388 w 12191990"/>
              <a:gd name="connsiteY6841" fmla="*/ 2518717 h 4805312"/>
              <a:gd name="connsiteX6842" fmla="*/ 10730216 w 12191990"/>
              <a:gd name="connsiteY6842" fmla="*/ 2569930 h 4805312"/>
              <a:gd name="connsiteX6843" fmla="*/ 10799481 w 12191990"/>
              <a:gd name="connsiteY6843" fmla="*/ 2600056 h 4805312"/>
              <a:gd name="connsiteX6844" fmla="*/ 10904885 w 12191990"/>
              <a:gd name="connsiteY6844" fmla="*/ 2645244 h 4805312"/>
              <a:gd name="connsiteX6845" fmla="*/ 10916931 w 12191990"/>
              <a:gd name="connsiteY6845" fmla="*/ 2651270 h 4805312"/>
              <a:gd name="connsiteX6846" fmla="*/ 10871758 w 12191990"/>
              <a:gd name="connsiteY6846" fmla="*/ 2675370 h 4805312"/>
              <a:gd name="connsiteX6847" fmla="*/ 10871758 w 12191990"/>
              <a:gd name="connsiteY6847" fmla="*/ 2687420 h 4805312"/>
              <a:gd name="connsiteX6848" fmla="*/ 10875899 w 12191990"/>
              <a:gd name="connsiteY6848" fmla="*/ 2783822 h 4805312"/>
              <a:gd name="connsiteX6849" fmla="*/ 10872715 w 12191990"/>
              <a:gd name="connsiteY6849" fmla="*/ 2795991 h 4805312"/>
              <a:gd name="connsiteX6850" fmla="*/ 10878316 w 12191990"/>
              <a:gd name="connsiteY6850" fmla="*/ 2796597 h 4805312"/>
              <a:gd name="connsiteX6851" fmla="*/ 10890412 w 12191990"/>
              <a:gd name="connsiteY6851" fmla="*/ 2789357 h 4805312"/>
              <a:gd name="connsiteX6852" fmla="*/ 10909532 w 12191990"/>
              <a:gd name="connsiteY6852" fmla="*/ 2772563 h 4805312"/>
              <a:gd name="connsiteX6853" fmla="*/ 10918223 w 12191990"/>
              <a:gd name="connsiteY6853" fmla="*/ 2769451 h 4805312"/>
              <a:gd name="connsiteX6854" fmla="*/ 10923438 w 12191990"/>
              <a:gd name="connsiteY6854" fmla="*/ 2777196 h 4805312"/>
              <a:gd name="connsiteX6855" fmla="*/ 10925175 w 12191990"/>
              <a:gd name="connsiteY6855" fmla="*/ 2784145 h 4805312"/>
              <a:gd name="connsiteX6856" fmla="*/ 10930391 w 12191990"/>
              <a:gd name="connsiteY6856" fmla="*/ 2792253 h 4805312"/>
              <a:gd name="connsiteX6857" fmla="*/ 10937922 w 12191990"/>
              <a:gd name="connsiteY6857" fmla="*/ 2787041 h 4805312"/>
              <a:gd name="connsiteX6858" fmla="*/ 10955305 w 12191990"/>
              <a:gd name="connsiteY6858" fmla="*/ 2789936 h 4805312"/>
              <a:gd name="connsiteX6859" fmla="*/ 10958781 w 12191990"/>
              <a:gd name="connsiteY6859" fmla="*/ 2797466 h 4805312"/>
              <a:gd name="connsiteX6860" fmla="*/ 10969210 w 12191990"/>
              <a:gd name="connsiteY6860" fmla="*/ 2801519 h 4805312"/>
              <a:gd name="connsiteX6861" fmla="*/ 10973266 w 12191990"/>
              <a:gd name="connsiteY6861" fmla="*/ 2791674 h 4805312"/>
              <a:gd name="connsiteX6862" fmla="*/ 10972291 w 12191990"/>
              <a:gd name="connsiteY6862" fmla="*/ 2782915 h 4805312"/>
              <a:gd name="connsiteX6863" fmla="*/ 11017576 w 12191990"/>
              <a:gd name="connsiteY6863" fmla="*/ 2827954 h 4805312"/>
              <a:gd name="connsiteX6864" fmla="*/ 11014983 w 12191990"/>
              <a:gd name="connsiteY6864" fmla="*/ 2831633 h 4805312"/>
              <a:gd name="connsiteX6865" fmla="*/ 11020199 w 12191990"/>
              <a:gd name="connsiteY6865" fmla="*/ 2842636 h 4805312"/>
              <a:gd name="connsiteX6866" fmla="*/ 11030627 w 12191990"/>
              <a:gd name="connsiteY6866" fmla="*/ 2847268 h 4805312"/>
              <a:gd name="connsiteX6867" fmla="*/ 11037581 w 12191990"/>
              <a:gd name="connsiteY6867" fmla="*/ 2861168 h 4805312"/>
              <a:gd name="connsiteX6868" fmla="*/ 11060177 w 12191990"/>
              <a:gd name="connsiteY6868" fmla="*/ 2905760 h 4805312"/>
              <a:gd name="connsiteX6869" fmla="*/ 11068288 w 12191990"/>
              <a:gd name="connsiteY6869" fmla="*/ 2912130 h 4805312"/>
              <a:gd name="connsiteX6870" fmla="*/ 11057280 w 12191990"/>
              <a:gd name="connsiteY6870" fmla="*/ 2919079 h 4805312"/>
              <a:gd name="connsiteX6871" fmla="*/ 11055542 w 12191990"/>
              <a:gd name="connsiteY6871" fmla="*/ 2919079 h 4805312"/>
              <a:gd name="connsiteX6872" fmla="*/ 11044533 w 12191990"/>
              <a:gd name="connsiteY6872" fmla="*/ 2938769 h 4805312"/>
              <a:gd name="connsiteX6873" fmla="*/ 11043374 w 12191990"/>
              <a:gd name="connsiteY6873" fmla="*/ 2965987 h 4805312"/>
              <a:gd name="connsiteX6874" fmla="*/ 11033525 w 12191990"/>
              <a:gd name="connsiteY6874" fmla="*/ 3004208 h 4805312"/>
              <a:gd name="connsiteX6875" fmla="*/ 11024834 w 12191990"/>
              <a:gd name="connsiteY6875" fmla="*/ 3014632 h 4805312"/>
              <a:gd name="connsiteX6876" fmla="*/ 11001077 w 12191990"/>
              <a:gd name="connsiteY6876" fmla="*/ 3044747 h 4805312"/>
              <a:gd name="connsiteX6877" fmla="*/ 10987172 w 12191990"/>
              <a:gd name="connsiteY6877" fmla="*/ 3049959 h 4805312"/>
              <a:gd name="connsiteX6878" fmla="*/ 10929811 w 12191990"/>
              <a:gd name="connsiteY6878" fmla="*/ 3066753 h 4805312"/>
              <a:gd name="connsiteX6879" fmla="*/ 10929811 w 12191990"/>
              <a:gd name="connsiteY6879" fmla="*/ 3079494 h 4805312"/>
              <a:gd name="connsiteX6880" fmla="*/ 10944876 w 12191990"/>
              <a:gd name="connsiteY6880" fmla="*/ 3081231 h 4805312"/>
              <a:gd name="connsiteX6881" fmla="*/ 10955305 w 12191990"/>
              <a:gd name="connsiteY6881" fmla="*/ 3074281 h 4805312"/>
              <a:gd name="connsiteX6882" fmla="*/ 10965155 w 12191990"/>
              <a:gd name="connsiteY6882" fmla="*/ 3073123 h 4805312"/>
              <a:gd name="connsiteX6883" fmla="*/ 10963416 w 12191990"/>
              <a:gd name="connsiteY6883" fmla="*/ 3083548 h 4805312"/>
              <a:gd name="connsiteX6884" fmla="*/ 10955305 w 12191990"/>
              <a:gd name="connsiteY6884" fmla="*/ 3091076 h 4805312"/>
              <a:gd name="connsiteX6885" fmla="*/ 10952407 w 12191990"/>
              <a:gd name="connsiteY6885" fmla="*/ 3109028 h 4805312"/>
              <a:gd name="connsiteX6886" fmla="*/ 10968052 w 12191990"/>
              <a:gd name="connsiteY6886" fmla="*/ 3105554 h 4805312"/>
              <a:gd name="connsiteX6887" fmla="*/ 10980220 w 12191990"/>
              <a:gd name="connsiteY6887" fmla="*/ 3095709 h 4805312"/>
              <a:gd name="connsiteX6888" fmla="*/ 10991807 w 12191990"/>
              <a:gd name="connsiteY6888" fmla="*/ 3103237 h 4805312"/>
              <a:gd name="connsiteX6889" fmla="*/ 10979060 w 12191990"/>
              <a:gd name="connsiteY6889" fmla="*/ 3136247 h 4805312"/>
              <a:gd name="connsiteX6890" fmla="*/ 10979060 w 12191990"/>
              <a:gd name="connsiteY6890" fmla="*/ 3168098 h 4805312"/>
              <a:gd name="connsiteX6891" fmla="*/ 10990649 w 12191990"/>
              <a:gd name="connsiteY6891" fmla="*/ 3180838 h 4805312"/>
              <a:gd name="connsiteX6892" fmla="*/ 10994125 w 12191990"/>
              <a:gd name="connsiteY6892" fmla="*/ 3187208 h 4805312"/>
              <a:gd name="connsiteX6893" fmla="*/ 10987751 w 12191990"/>
              <a:gd name="connsiteY6893" fmla="*/ 3190684 h 4805312"/>
              <a:gd name="connsiteX6894" fmla="*/ 10975584 w 12191990"/>
              <a:gd name="connsiteY6894" fmla="*/ 3202266 h 4805312"/>
              <a:gd name="connsiteX6895" fmla="*/ 10960519 w 12191990"/>
              <a:gd name="connsiteY6895" fmla="*/ 3228325 h 4805312"/>
              <a:gd name="connsiteX6896" fmla="*/ 10959940 w 12191990"/>
              <a:gd name="connsiteY6896" fmla="*/ 3242225 h 4805312"/>
              <a:gd name="connsiteX6897" fmla="*/ 10964575 w 12191990"/>
              <a:gd name="connsiteY6897" fmla="*/ 3251491 h 4805312"/>
              <a:gd name="connsiteX6898" fmla="*/ 10954725 w 12191990"/>
              <a:gd name="connsiteY6898" fmla="*/ 3257861 h 4805312"/>
              <a:gd name="connsiteX6899" fmla="*/ 10946614 w 12191990"/>
              <a:gd name="connsiteY6899" fmla="*/ 3259019 h 4805312"/>
              <a:gd name="connsiteX6900" fmla="*/ 10936764 w 12191990"/>
              <a:gd name="connsiteY6900" fmla="*/ 3282762 h 4805312"/>
              <a:gd name="connsiteX6901" fmla="*/ 10939661 w 12191990"/>
              <a:gd name="connsiteY6901" fmla="*/ 3287395 h 4805312"/>
              <a:gd name="connsiteX6902" fmla="*/ 10939081 w 12191990"/>
              <a:gd name="connsiteY6902" fmla="*/ 3297819 h 4805312"/>
              <a:gd name="connsiteX6903" fmla="*/ 10929811 w 12191990"/>
              <a:gd name="connsiteY6903" fmla="*/ 3295502 h 4805312"/>
              <a:gd name="connsiteX6904" fmla="*/ 10924017 w 12191990"/>
              <a:gd name="connsiteY6904" fmla="*/ 3287974 h 4805312"/>
              <a:gd name="connsiteX6905" fmla="*/ 10921662 w 12191990"/>
              <a:gd name="connsiteY6905" fmla="*/ 3287622 h 4805312"/>
              <a:gd name="connsiteX6906" fmla="*/ 10920938 w 12191990"/>
              <a:gd name="connsiteY6906" fmla="*/ 3293407 h 4805312"/>
              <a:gd name="connsiteX6907" fmla="*/ 10906416 w 12191990"/>
              <a:gd name="connsiteY6907" fmla="*/ 3304720 h 4805312"/>
              <a:gd name="connsiteX6908" fmla="*/ 10897123 w 12191990"/>
              <a:gd name="connsiteY6908" fmla="*/ 3305009 h 4805312"/>
              <a:gd name="connsiteX6909" fmla="*/ 10878826 w 12191990"/>
              <a:gd name="connsiteY6909" fmla="*/ 3300949 h 4805312"/>
              <a:gd name="connsiteX6910" fmla="*/ 10873890 w 12191990"/>
              <a:gd name="connsiteY6910" fmla="*/ 3298338 h 4805312"/>
              <a:gd name="connsiteX6911" fmla="*/ 10870995 w 12191990"/>
              <a:gd name="connsiteY6911" fmla="*/ 3295903 h 4805312"/>
              <a:gd name="connsiteX6912" fmla="*/ 10833051 w 12191990"/>
              <a:gd name="connsiteY6912" fmla="*/ 3298399 h 4805312"/>
              <a:gd name="connsiteX6913" fmla="*/ 10822621 w 12191990"/>
              <a:gd name="connsiteY6913" fmla="*/ 3293186 h 4805312"/>
              <a:gd name="connsiteX6914" fmla="*/ 10792493 w 12191990"/>
              <a:gd name="connsiteY6914" fmla="*/ 3279288 h 4805312"/>
              <a:gd name="connsiteX6915" fmla="*/ 10786698 w 12191990"/>
              <a:gd name="connsiteY6915" fmla="*/ 3275234 h 4805312"/>
              <a:gd name="connsiteX6916" fmla="*/ 10761205 w 12191990"/>
              <a:gd name="connsiteY6916" fmla="*/ 3244541 h 4805312"/>
              <a:gd name="connsiteX6917" fmla="*/ 10745560 w 12191990"/>
              <a:gd name="connsiteY6917" fmla="*/ 3192421 h 4805312"/>
              <a:gd name="connsiteX6918" fmla="*/ 10738028 w 12191990"/>
              <a:gd name="connsiteY6918" fmla="*/ 3174468 h 4805312"/>
              <a:gd name="connsiteX6919" fmla="*/ 10739767 w 12191990"/>
              <a:gd name="connsiteY6919" fmla="*/ 3148987 h 4805312"/>
              <a:gd name="connsiteX6920" fmla="*/ 10742084 w 12191990"/>
              <a:gd name="connsiteY6920" fmla="*/ 3127561 h 4805312"/>
              <a:gd name="connsiteX6921" fmla="*/ 10741504 w 12191990"/>
              <a:gd name="connsiteY6921" fmla="*/ 3118873 h 4805312"/>
              <a:gd name="connsiteX6922" fmla="*/ 10775690 w 12191990"/>
              <a:gd name="connsiteY6922" fmla="*/ 3079494 h 4805312"/>
              <a:gd name="connsiteX6923" fmla="*/ 10808136 w 12191990"/>
              <a:gd name="connsiteY6923" fmla="*/ 3060382 h 4805312"/>
              <a:gd name="connsiteX6924" fmla="*/ 10832472 w 12191990"/>
              <a:gd name="connsiteY6924" fmla="*/ 3028532 h 4805312"/>
              <a:gd name="connsiteX6925" fmla="*/ 10828995 w 12191990"/>
              <a:gd name="connsiteY6925" fmla="*/ 3022162 h 4805312"/>
              <a:gd name="connsiteX6926" fmla="*/ 10794810 w 12191990"/>
              <a:gd name="connsiteY6926" fmla="*/ 2981623 h 4805312"/>
              <a:gd name="connsiteX6927" fmla="*/ 10790174 w 12191990"/>
              <a:gd name="connsiteY6927" fmla="*/ 2972358 h 4805312"/>
              <a:gd name="connsiteX6928" fmla="*/ 10786142 w 12191990"/>
              <a:gd name="connsiteY6928" fmla="*/ 2947170 h 4805312"/>
              <a:gd name="connsiteX6929" fmla="*/ 10778024 w 12191990"/>
              <a:gd name="connsiteY6929" fmla="*/ 2946500 h 4805312"/>
              <a:gd name="connsiteX6930" fmla="*/ 10754308 w 12191990"/>
              <a:gd name="connsiteY6930" fmla="*/ 2970601 h 4805312"/>
              <a:gd name="connsiteX6931" fmla="*/ 10739250 w 12191990"/>
              <a:gd name="connsiteY6931" fmla="*/ 3015789 h 4805312"/>
              <a:gd name="connsiteX6932" fmla="*/ 10651915 w 12191990"/>
              <a:gd name="connsiteY6932" fmla="*/ 3133279 h 4805312"/>
              <a:gd name="connsiteX6933" fmla="*/ 10630834 w 12191990"/>
              <a:gd name="connsiteY6933" fmla="*/ 3139303 h 4805312"/>
              <a:gd name="connsiteX6934" fmla="*/ 10510373 w 12191990"/>
              <a:gd name="connsiteY6934" fmla="*/ 3139303 h 4805312"/>
              <a:gd name="connsiteX6935" fmla="*/ 10534465 w 12191990"/>
              <a:gd name="connsiteY6935" fmla="*/ 3238718 h 4805312"/>
              <a:gd name="connsiteX6936" fmla="*/ 10465200 w 12191990"/>
              <a:gd name="connsiteY6936" fmla="*/ 3184492 h 4805312"/>
              <a:gd name="connsiteX6937" fmla="*/ 10440212 w 12191990"/>
              <a:gd name="connsiteY6937" fmla="*/ 3166276 h 4805312"/>
              <a:gd name="connsiteX6938" fmla="*/ 10424646 w 12191990"/>
              <a:gd name="connsiteY6938" fmla="*/ 3158873 h 4805312"/>
              <a:gd name="connsiteX6939" fmla="*/ 10421730 w 12191990"/>
              <a:gd name="connsiteY6939" fmla="*/ 3161648 h 4805312"/>
              <a:gd name="connsiteX6940" fmla="*/ 10417166 w 12191990"/>
              <a:gd name="connsiteY6940" fmla="*/ 3169542 h 4805312"/>
              <a:gd name="connsiteX6941" fmla="*/ 10416991 w 12191990"/>
              <a:gd name="connsiteY6941" fmla="*/ 3173752 h 4805312"/>
              <a:gd name="connsiteX6942" fmla="*/ 10418395 w 12191990"/>
              <a:gd name="connsiteY6942" fmla="*/ 3176559 h 4805312"/>
              <a:gd name="connsiteX6943" fmla="*/ 10416044 w 12191990"/>
              <a:gd name="connsiteY6943" fmla="*/ 3178079 h 4805312"/>
              <a:gd name="connsiteX6944" fmla="*/ 10437227 w 12191990"/>
              <a:gd name="connsiteY6944" fmla="*/ 3181770 h 4805312"/>
              <a:gd name="connsiteX6945" fmla="*/ 10449273 w 12191990"/>
              <a:gd name="connsiteY6945" fmla="*/ 3187796 h 4805312"/>
              <a:gd name="connsiteX6946" fmla="*/ 10404100 w 12191990"/>
              <a:gd name="connsiteY6946" fmla="*/ 3211896 h 4805312"/>
              <a:gd name="connsiteX6947" fmla="*/ 10404100 w 12191990"/>
              <a:gd name="connsiteY6947" fmla="*/ 3223946 h 4805312"/>
              <a:gd name="connsiteX6948" fmla="*/ 10383019 w 12191990"/>
              <a:gd name="connsiteY6948" fmla="*/ 3416749 h 4805312"/>
              <a:gd name="connsiteX6949" fmla="*/ 10383620 w 12191990"/>
              <a:gd name="connsiteY6949" fmla="*/ 3421256 h 4805312"/>
              <a:gd name="connsiteX6950" fmla="*/ 10391556 w 12191990"/>
              <a:gd name="connsiteY6950" fmla="*/ 3412172 h 4805312"/>
              <a:gd name="connsiteX6951" fmla="*/ 10471819 w 12191990"/>
              <a:gd name="connsiteY6951" fmla="*/ 3295279 h 4805312"/>
              <a:gd name="connsiteX6952" fmla="*/ 10439252 w 12191990"/>
              <a:gd name="connsiteY6952" fmla="*/ 3374420 h 4805312"/>
              <a:gd name="connsiteX6953" fmla="*/ 10396379 w 12191990"/>
              <a:gd name="connsiteY6953" fmla="*/ 3430814 h 4805312"/>
              <a:gd name="connsiteX6954" fmla="*/ 10386826 w 12191990"/>
              <a:gd name="connsiteY6954" fmla="*/ 3445309 h 4805312"/>
              <a:gd name="connsiteX6955" fmla="*/ 10388956 w 12191990"/>
              <a:gd name="connsiteY6955" fmla="*/ 3461293 h 4805312"/>
              <a:gd name="connsiteX6956" fmla="*/ 10400968 w 12191990"/>
              <a:gd name="connsiteY6956" fmla="*/ 3445980 h 4805312"/>
              <a:gd name="connsiteX6957" fmla="*/ 10445685 w 12191990"/>
              <a:gd name="connsiteY6957" fmla="*/ 3399277 h 4805312"/>
              <a:gd name="connsiteX6958" fmla="*/ 10488427 w 12191990"/>
              <a:gd name="connsiteY6958" fmla="*/ 3345791 h 4805312"/>
              <a:gd name="connsiteX6959" fmla="*/ 10444631 w 12191990"/>
              <a:gd name="connsiteY6959" fmla="*/ 3422533 h 4805312"/>
              <a:gd name="connsiteX6960" fmla="*/ 10442487 w 12191990"/>
              <a:gd name="connsiteY6960" fmla="*/ 3414247 h 4805312"/>
              <a:gd name="connsiteX6961" fmla="*/ 10427004 w 12191990"/>
              <a:gd name="connsiteY6961" fmla="*/ 3450075 h 4805312"/>
              <a:gd name="connsiteX6962" fmla="*/ 10410432 w 12191990"/>
              <a:gd name="connsiteY6962" fmla="*/ 3454360 h 4805312"/>
              <a:gd name="connsiteX6963" fmla="*/ 10360748 w 12191990"/>
              <a:gd name="connsiteY6963" fmla="*/ 3522018 h 4805312"/>
              <a:gd name="connsiteX6964" fmla="*/ 10349263 w 12191990"/>
              <a:gd name="connsiteY6964" fmla="*/ 3539133 h 4805312"/>
              <a:gd name="connsiteX6965" fmla="*/ 10323511 w 12191990"/>
              <a:gd name="connsiteY6965" fmla="*/ 3568962 h 4805312"/>
              <a:gd name="connsiteX6966" fmla="*/ 10336491 w 12191990"/>
              <a:gd name="connsiteY6966" fmla="*/ 3577178 h 4805312"/>
              <a:gd name="connsiteX6967" fmla="*/ 10342880 w 12191990"/>
              <a:gd name="connsiteY6967" fmla="*/ 3589070 h 4805312"/>
              <a:gd name="connsiteX6968" fmla="*/ 10344914 w 12191990"/>
              <a:gd name="connsiteY6968" fmla="*/ 3594001 h 4805312"/>
              <a:gd name="connsiteX6969" fmla="*/ 10345204 w 12191990"/>
              <a:gd name="connsiteY6969" fmla="*/ 3598932 h 4805312"/>
              <a:gd name="connsiteX6970" fmla="*/ 10344332 w 12191990"/>
              <a:gd name="connsiteY6970" fmla="*/ 3602703 h 4805312"/>
              <a:gd name="connsiteX6971" fmla="*/ 10342880 w 12191990"/>
              <a:gd name="connsiteY6971" fmla="*/ 3610534 h 4805312"/>
              <a:gd name="connsiteX6972" fmla="*/ 10342591 w 12191990"/>
              <a:gd name="connsiteY6972" fmla="*/ 3613435 h 4805312"/>
              <a:gd name="connsiteX6973" fmla="*/ 10341719 w 12191990"/>
              <a:gd name="connsiteY6973" fmla="*/ 3620396 h 4805312"/>
              <a:gd name="connsiteX6974" fmla="*/ 10327197 w 12191990"/>
              <a:gd name="connsiteY6974" fmla="*/ 3631709 h 4805312"/>
              <a:gd name="connsiteX6975" fmla="*/ 10317904 w 12191990"/>
              <a:gd name="connsiteY6975" fmla="*/ 3631998 h 4805312"/>
              <a:gd name="connsiteX6976" fmla="*/ 10299607 w 12191990"/>
              <a:gd name="connsiteY6976" fmla="*/ 3627938 h 4805312"/>
              <a:gd name="connsiteX6977" fmla="*/ 10294671 w 12191990"/>
              <a:gd name="connsiteY6977" fmla="*/ 3625328 h 4805312"/>
              <a:gd name="connsiteX6978" fmla="*/ 10289153 w 12191990"/>
              <a:gd name="connsiteY6978" fmla="*/ 3620686 h 4805312"/>
              <a:gd name="connsiteX6979" fmla="*/ 10285667 w 12191990"/>
              <a:gd name="connsiteY6979" fmla="*/ 3616045 h 4805312"/>
              <a:gd name="connsiteX6980" fmla="*/ 10284912 w 12191990"/>
              <a:gd name="connsiteY6980" fmla="*/ 3613674 h 4805312"/>
              <a:gd name="connsiteX6981" fmla="*/ 10282942 w 12191990"/>
              <a:gd name="connsiteY6981" fmla="*/ 3615955 h 4805312"/>
              <a:gd name="connsiteX6982" fmla="*/ 10212206 w 12191990"/>
              <a:gd name="connsiteY6982" fmla="*/ 3685963 h 4805312"/>
              <a:gd name="connsiteX6983" fmla="*/ 10168120 w 12191990"/>
              <a:gd name="connsiteY6983" fmla="*/ 3727420 h 4805312"/>
              <a:gd name="connsiteX6984" fmla="*/ 10145950 w 12191990"/>
              <a:gd name="connsiteY6984" fmla="*/ 3757907 h 4805312"/>
              <a:gd name="connsiteX6985" fmla="*/ 10134719 w 12191990"/>
              <a:gd name="connsiteY6985" fmla="*/ 3755508 h 4805312"/>
              <a:gd name="connsiteX6986" fmla="*/ 10230634 w 12191990"/>
              <a:gd name="connsiteY6986" fmla="*/ 3654676 h 4805312"/>
              <a:gd name="connsiteX6987" fmla="*/ 10232232 w 12191990"/>
              <a:gd name="connsiteY6987" fmla="*/ 3647190 h 4805312"/>
              <a:gd name="connsiteX6988" fmla="*/ 10226890 w 12191990"/>
              <a:gd name="connsiteY6988" fmla="*/ 3653877 h 4805312"/>
              <a:gd name="connsiteX6989" fmla="*/ 10217804 w 12191990"/>
              <a:gd name="connsiteY6989" fmla="*/ 3659763 h 4805312"/>
              <a:gd name="connsiteX6990" fmla="*/ 10223147 w 12191990"/>
              <a:gd name="connsiteY6990" fmla="*/ 3653077 h 4805312"/>
              <a:gd name="connsiteX6991" fmla="*/ 10223946 w 12191990"/>
              <a:gd name="connsiteY6991" fmla="*/ 3649335 h 4805312"/>
              <a:gd name="connsiteX6992" fmla="*/ 10111460 w 12191990"/>
              <a:gd name="connsiteY6992" fmla="*/ 3754452 h 4805312"/>
              <a:gd name="connsiteX6993" fmla="*/ 9995229 w 12191990"/>
              <a:gd name="connsiteY6993" fmla="*/ 3858767 h 4805312"/>
              <a:gd name="connsiteX6994" fmla="*/ 9974658 w 12191990"/>
              <a:gd name="connsiteY6994" fmla="*/ 3881767 h 4805312"/>
              <a:gd name="connsiteX6995" fmla="*/ 9880599 w 12191990"/>
              <a:gd name="connsiteY6995" fmla="*/ 3955599 h 4805312"/>
              <a:gd name="connsiteX6996" fmla="*/ 9884886 w 12191990"/>
              <a:gd name="connsiteY6996" fmla="*/ 3972169 h 4805312"/>
              <a:gd name="connsiteX6997" fmla="*/ 9868859 w 12191990"/>
              <a:gd name="connsiteY6997" fmla="*/ 3992226 h 4805312"/>
              <a:gd name="connsiteX6998" fmla="*/ 9873402 w 12191990"/>
              <a:gd name="connsiteY6998" fmla="*/ 3989282 h 4805312"/>
              <a:gd name="connsiteX6999" fmla="*/ 9877147 w 12191990"/>
              <a:gd name="connsiteY6999" fmla="*/ 3990083 h 4805312"/>
              <a:gd name="connsiteX7000" fmla="*/ 9868061 w 12191990"/>
              <a:gd name="connsiteY7000" fmla="*/ 3995969 h 4805312"/>
              <a:gd name="connsiteX7001" fmla="*/ 9863517 w 12191990"/>
              <a:gd name="connsiteY7001" fmla="*/ 3998911 h 4805312"/>
              <a:gd name="connsiteX7002" fmla="*/ 9832260 w 12191990"/>
              <a:gd name="connsiteY7002" fmla="*/ 4035282 h 4805312"/>
              <a:gd name="connsiteX7003" fmla="*/ 9759571 w 12191990"/>
              <a:gd name="connsiteY7003" fmla="*/ 4082371 h 4805312"/>
              <a:gd name="connsiteX7004" fmla="*/ 9770256 w 12191990"/>
              <a:gd name="connsiteY7004" fmla="*/ 4069000 h 4805312"/>
              <a:gd name="connsiteX7005" fmla="*/ 9765714 w 12191990"/>
              <a:gd name="connsiteY7005" fmla="*/ 4071943 h 4805312"/>
              <a:gd name="connsiteX7006" fmla="*/ 9757427 w 12191990"/>
              <a:gd name="connsiteY7006" fmla="*/ 4074087 h 4805312"/>
              <a:gd name="connsiteX7007" fmla="*/ 9761970 w 12191990"/>
              <a:gd name="connsiteY7007" fmla="*/ 4071143 h 4805312"/>
              <a:gd name="connsiteX7008" fmla="*/ 9762770 w 12191990"/>
              <a:gd name="connsiteY7008" fmla="*/ 4067399 h 4805312"/>
              <a:gd name="connsiteX7009" fmla="*/ 9732567 w 12191990"/>
              <a:gd name="connsiteY7009" fmla="*/ 4080514 h 4805312"/>
              <a:gd name="connsiteX7010" fmla="*/ 9766767 w 12191990"/>
              <a:gd name="connsiteY7010" fmla="*/ 4048686 h 4805312"/>
              <a:gd name="connsiteX7011" fmla="*/ 9762225 w 12191990"/>
              <a:gd name="connsiteY7011" fmla="*/ 4051629 h 4805312"/>
              <a:gd name="connsiteX7012" fmla="*/ 9753140 w 12191990"/>
              <a:gd name="connsiteY7012" fmla="*/ 4057515 h 4805312"/>
              <a:gd name="connsiteX7013" fmla="*/ 9753939 w 12191990"/>
              <a:gd name="connsiteY7013" fmla="*/ 4053772 h 4805312"/>
              <a:gd name="connsiteX7014" fmla="*/ 9758480 w 12191990"/>
              <a:gd name="connsiteY7014" fmla="*/ 4050830 h 4805312"/>
              <a:gd name="connsiteX7015" fmla="*/ 9732023 w 12191990"/>
              <a:gd name="connsiteY7015" fmla="*/ 4064745 h 4805312"/>
              <a:gd name="connsiteX7016" fmla="*/ 9604017 w 12191990"/>
              <a:gd name="connsiteY7016" fmla="*/ 4150891 h 4805312"/>
              <a:gd name="connsiteX7017" fmla="*/ 9564729 w 12191990"/>
              <a:gd name="connsiteY7017" fmla="*/ 4169893 h 4805312"/>
              <a:gd name="connsiteX7018" fmla="*/ 9436179 w 12191990"/>
              <a:gd name="connsiteY7018" fmla="*/ 4240268 h 4805312"/>
              <a:gd name="connsiteX7019" fmla="*/ 9399372 w 12191990"/>
              <a:gd name="connsiteY7019" fmla="*/ 4258036 h 4805312"/>
              <a:gd name="connsiteX7020" fmla="*/ 9402658 w 12191990"/>
              <a:gd name="connsiteY7020" fmla="*/ 4264152 h 4805312"/>
              <a:gd name="connsiteX7021" fmla="*/ 9404550 w 12191990"/>
              <a:gd name="connsiteY7021" fmla="*/ 4268740 h 4805312"/>
              <a:gd name="connsiteX7022" fmla="*/ 9404819 w 12191990"/>
              <a:gd name="connsiteY7022" fmla="*/ 4273329 h 4805312"/>
              <a:gd name="connsiteX7023" fmla="*/ 9404009 w 12191990"/>
              <a:gd name="connsiteY7023" fmla="*/ 4276837 h 4805312"/>
              <a:gd name="connsiteX7024" fmla="*/ 9402658 w 12191990"/>
              <a:gd name="connsiteY7024" fmla="*/ 4284126 h 4805312"/>
              <a:gd name="connsiteX7025" fmla="*/ 9402387 w 12191990"/>
              <a:gd name="connsiteY7025" fmla="*/ 4286825 h 4805312"/>
              <a:gd name="connsiteX7026" fmla="*/ 9401577 w 12191990"/>
              <a:gd name="connsiteY7026" fmla="*/ 4293303 h 4805312"/>
              <a:gd name="connsiteX7027" fmla="*/ 9388064 w 12191990"/>
              <a:gd name="connsiteY7027" fmla="*/ 4303830 h 4805312"/>
              <a:gd name="connsiteX7028" fmla="*/ 9379415 w 12191990"/>
              <a:gd name="connsiteY7028" fmla="*/ 4304099 h 4805312"/>
              <a:gd name="connsiteX7029" fmla="*/ 9362389 w 12191990"/>
              <a:gd name="connsiteY7029" fmla="*/ 4300321 h 4805312"/>
              <a:gd name="connsiteX7030" fmla="*/ 9357794 w 12191990"/>
              <a:gd name="connsiteY7030" fmla="*/ 4297892 h 4805312"/>
              <a:gd name="connsiteX7031" fmla="*/ 9352660 w 12191990"/>
              <a:gd name="connsiteY7031" fmla="*/ 4293573 h 4805312"/>
              <a:gd name="connsiteX7032" fmla="*/ 9349416 w 12191990"/>
              <a:gd name="connsiteY7032" fmla="*/ 4289254 h 4805312"/>
              <a:gd name="connsiteX7033" fmla="*/ 9345632 w 12191990"/>
              <a:gd name="connsiteY7033" fmla="*/ 4277378 h 4805312"/>
              <a:gd name="connsiteX7034" fmla="*/ 9345187 w 12191990"/>
              <a:gd name="connsiteY7034" fmla="*/ 4276178 h 4805312"/>
              <a:gd name="connsiteX7035" fmla="*/ 9338086 w 12191990"/>
              <a:gd name="connsiteY7035" fmla="*/ 4278014 h 4805312"/>
              <a:gd name="connsiteX7036" fmla="*/ 9342629 w 12191990"/>
              <a:gd name="connsiteY7036" fmla="*/ 4275072 h 4805312"/>
              <a:gd name="connsiteX7037" fmla="*/ 9344361 w 12191990"/>
              <a:gd name="connsiteY7037" fmla="*/ 4273950 h 4805312"/>
              <a:gd name="connsiteX7038" fmla="*/ 9344108 w 12191990"/>
              <a:gd name="connsiteY7038" fmla="*/ 4273268 h 4805312"/>
              <a:gd name="connsiteX7039" fmla="*/ 9300397 w 12191990"/>
              <a:gd name="connsiteY7039" fmla="*/ 4289530 h 4805312"/>
              <a:gd name="connsiteX7040" fmla="*/ 9282480 w 12191990"/>
              <a:gd name="connsiteY7040" fmla="*/ 4281788 h 4805312"/>
              <a:gd name="connsiteX7041" fmla="*/ 9081750 w 12191990"/>
              <a:gd name="connsiteY7041" fmla="*/ 4360225 h 4805312"/>
              <a:gd name="connsiteX7042" fmla="*/ 8939535 w 12191990"/>
              <a:gd name="connsiteY7042" fmla="*/ 4384632 h 4805312"/>
              <a:gd name="connsiteX7043" fmla="*/ 8919218 w 12191990"/>
              <a:gd name="connsiteY7043" fmla="*/ 4388119 h 4805312"/>
              <a:gd name="connsiteX7044" fmla="*/ 8832609 w 12191990"/>
              <a:gd name="connsiteY7044" fmla="*/ 4408751 h 4805312"/>
              <a:gd name="connsiteX7045" fmla="*/ 8757487 w 12191990"/>
              <a:gd name="connsiteY7045" fmla="*/ 4412269 h 4805312"/>
              <a:gd name="connsiteX7046" fmla="*/ 8799719 w 12191990"/>
              <a:gd name="connsiteY7046" fmla="*/ 4397810 h 4805312"/>
              <a:gd name="connsiteX7047" fmla="*/ 8848638 w 12191990"/>
              <a:gd name="connsiteY7047" fmla="*/ 4388693 h 4805312"/>
              <a:gd name="connsiteX7048" fmla="*/ 8879384 w 12191990"/>
              <a:gd name="connsiteY7048" fmla="*/ 4391349 h 4805312"/>
              <a:gd name="connsiteX7049" fmla="*/ 8958507 w 12191990"/>
              <a:gd name="connsiteY7049" fmla="*/ 4369117 h 4805312"/>
              <a:gd name="connsiteX7050" fmla="*/ 8986310 w 12191990"/>
              <a:gd name="connsiteY7050" fmla="*/ 4367230 h 4805312"/>
              <a:gd name="connsiteX7051" fmla="*/ 8987909 w 12191990"/>
              <a:gd name="connsiteY7051" fmla="*/ 4359745 h 4805312"/>
              <a:gd name="connsiteX7052" fmla="*/ 9096433 w 12191990"/>
              <a:gd name="connsiteY7052" fmla="*/ 4328140 h 4805312"/>
              <a:gd name="connsiteX7053" fmla="*/ 9213243 w 12191990"/>
              <a:gd name="connsiteY7053" fmla="*/ 4294392 h 4805312"/>
              <a:gd name="connsiteX7054" fmla="*/ 9219931 w 12191990"/>
              <a:gd name="connsiteY7054" fmla="*/ 4299735 h 4805312"/>
              <a:gd name="connsiteX7055" fmla="*/ 9311337 w 12191990"/>
              <a:gd name="connsiteY7055" fmla="*/ 4256646 h 4805312"/>
              <a:gd name="connsiteX7056" fmla="*/ 9366397 w 12191990"/>
              <a:gd name="connsiteY7056" fmla="*/ 4237100 h 4805312"/>
              <a:gd name="connsiteX7057" fmla="*/ 9363453 w 12191990"/>
              <a:gd name="connsiteY7057" fmla="*/ 4232558 h 4805312"/>
              <a:gd name="connsiteX7058" fmla="*/ 9415571 w 12191990"/>
              <a:gd name="connsiteY7058" fmla="*/ 4208470 h 4805312"/>
              <a:gd name="connsiteX7059" fmla="*/ 9435089 w 12191990"/>
              <a:gd name="connsiteY7059" fmla="*/ 4208726 h 4805312"/>
              <a:gd name="connsiteX7060" fmla="*/ 9416661 w 12191990"/>
              <a:gd name="connsiteY7060" fmla="*/ 4240013 h 4805312"/>
              <a:gd name="connsiteX7061" fmla="*/ 9509668 w 12191990"/>
              <a:gd name="connsiteY7061" fmla="*/ 4189438 h 4805312"/>
              <a:gd name="connsiteX7062" fmla="*/ 9505925 w 12191990"/>
              <a:gd name="connsiteY7062" fmla="*/ 4188638 h 4805312"/>
              <a:gd name="connsiteX7063" fmla="*/ 9497638 w 12191990"/>
              <a:gd name="connsiteY7063" fmla="*/ 4190781 h 4805312"/>
              <a:gd name="connsiteX7064" fmla="*/ 9506723 w 12191990"/>
              <a:gd name="connsiteY7064" fmla="*/ 4184894 h 4805312"/>
              <a:gd name="connsiteX7065" fmla="*/ 9533182 w 12191990"/>
              <a:gd name="connsiteY7065" fmla="*/ 4170979 h 4805312"/>
              <a:gd name="connsiteX7066" fmla="*/ 9538525 w 12191990"/>
              <a:gd name="connsiteY7066" fmla="*/ 4164293 h 4805312"/>
              <a:gd name="connsiteX7067" fmla="*/ 9542268 w 12191990"/>
              <a:gd name="connsiteY7067" fmla="*/ 4165094 h 4805312"/>
              <a:gd name="connsiteX7068" fmla="*/ 9546011 w 12191990"/>
              <a:gd name="connsiteY7068" fmla="*/ 4165894 h 4805312"/>
              <a:gd name="connsiteX7069" fmla="*/ 9541469 w 12191990"/>
              <a:gd name="connsiteY7069" fmla="*/ 4168836 h 4805312"/>
              <a:gd name="connsiteX7070" fmla="*/ 9543868 w 12191990"/>
              <a:gd name="connsiteY7070" fmla="*/ 4157608 h 4805312"/>
              <a:gd name="connsiteX7071" fmla="*/ 9550010 w 12191990"/>
              <a:gd name="connsiteY7071" fmla="*/ 4147180 h 4805312"/>
              <a:gd name="connsiteX7072" fmla="*/ 9530493 w 12191990"/>
              <a:gd name="connsiteY7072" fmla="*/ 4146924 h 4805312"/>
              <a:gd name="connsiteX7073" fmla="*/ 9563894 w 12191990"/>
              <a:gd name="connsiteY7073" fmla="*/ 4118837 h 4805312"/>
              <a:gd name="connsiteX7074" fmla="*/ 9601347 w 12191990"/>
              <a:gd name="connsiteY7074" fmla="*/ 4097588 h 4805312"/>
              <a:gd name="connsiteX7075" fmla="*/ 9572913 w 12191990"/>
              <a:gd name="connsiteY7075" fmla="*/ 4097588 h 4805312"/>
              <a:gd name="connsiteX7076" fmla="*/ 9572913 w 12191990"/>
              <a:gd name="connsiteY7076" fmla="*/ 4031311 h 4805312"/>
              <a:gd name="connsiteX7077" fmla="*/ 9569902 w 12191990"/>
              <a:gd name="connsiteY7077" fmla="*/ 3980098 h 4805312"/>
              <a:gd name="connsiteX7078" fmla="*/ 9464498 w 12191990"/>
              <a:gd name="connsiteY7078" fmla="*/ 3928885 h 4805312"/>
              <a:gd name="connsiteX7079" fmla="*/ 9389209 w 12191990"/>
              <a:gd name="connsiteY7079" fmla="*/ 3919847 h 4805312"/>
              <a:gd name="connsiteX7080" fmla="*/ 9372019 w 12191990"/>
              <a:gd name="connsiteY7080" fmla="*/ 3903341 h 4805312"/>
              <a:gd name="connsiteX7081" fmla="*/ 9305076 w 12191990"/>
              <a:gd name="connsiteY7081" fmla="*/ 3936473 h 4805312"/>
              <a:gd name="connsiteX7082" fmla="*/ 9301874 w 12191990"/>
              <a:gd name="connsiteY7082" fmla="*/ 3943947 h 4805312"/>
              <a:gd name="connsiteX7083" fmla="*/ 9236655 w 12191990"/>
              <a:gd name="connsiteY7083" fmla="*/ 3974449 h 4805312"/>
              <a:gd name="connsiteX7084" fmla="*/ 9227233 w 12191990"/>
              <a:gd name="connsiteY7084" fmla="*/ 3968271 h 4805312"/>
              <a:gd name="connsiteX7085" fmla="*/ 9183136 w 12191990"/>
              <a:gd name="connsiteY7085" fmla="*/ 3985775 h 4805312"/>
              <a:gd name="connsiteX7086" fmla="*/ 9079667 w 12191990"/>
              <a:gd name="connsiteY7086" fmla="*/ 4017120 h 4805312"/>
              <a:gd name="connsiteX7087" fmla="*/ 9076550 w 12191990"/>
              <a:gd name="connsiteY7087" fmla="*/ 4017647 h 4805312"/>
              <a:gd name="connsiteX7088" fmla="*/ 9075734 w 12191990"/>
              <a:gd name="connsiteY7088" fmla="*/ 4022047 h 4805312"/>
              <a:gd name="connsiteX7089" fmla="*/ 9075444 w 12191990"/>
              <a:gd name="connsiteY7089" fmla="*/ 4024948 h 4805312"/>
              <a:gd name="connsiteX7090" fmla="*/ 9074572 w 12191990"/>
              <a:gd name="connsiteY7090" fmla="*/ 4031909 h 4805312"/>
              <a:gd name="connsiteX7091" fmla="*/ 9060051 w 12191990"/>
              <a:gd name="connsiteY7091" fmla="*/ 4043221 h 4805312"/>
              <a:gd name="connsiteX7092" fmla="*/ 9050757 w 12191990"/>
              <a:gd name="connsiteY7092" fmla="*/ 4043511 h 4805312"/>
              <a:gd name="connsiteX7093" fmla="*/ 9032460 w 12191990"/>
              <a:gd name="connsiteY7093" fmla="*/ 4039451 h 4805312"/>
              <a:gd name="connsiteX7094" fmla="*/ 9027523 w 12191990"/>
              <a:gd name="connsiteY7094" fmla="*/ 4036840 h 4805312"/>
              <a:gd name="connsiteX7095" fmla="*/ 9022005 w 12191990"/>
              <a:gd name="connsiteY7095" fmla="*/ 4032199 h 4805312"/>
              <a:gd name="connsiteX7096" fmla="*/ 9018520 w 12191990"/>
              <a:gd name="connsiteY7096" fmla="*/ 4027558 h 4805312"/>
              <a:gd name="connsiteX7097" fmla="*/ 9014454 w 12191990"/>
              <a:gd name="connsiteY7097" fmla="*/ 4014796 h 4805312"/>
              <a:gd name="connsiteX7098" fmla="*/ 9011550 w 12191990"/>
              <a:gd name="connsiteY7098" fmla="*/ 4006964 h 4805312"/>
              <a:gd name="connsiteX7099" fmla="*/ 9011550 w 12191990"/>
              <a:gd name="connsiteY7099" fmla="*/ 4003483 h 4805312"/>
              <a:gd name="connsiteX7100" fmla="*/ 9015035 w 12191990"/>
              <a:gd name="connsiteY7100" fmla="*/ 3996522 h 4805312"/>
              <a:gd name="connsiteX7101" fmla="*/ 9022876 w 12191990"/>
              <a:gd name="connsiteY7101" fmla="*/ 3986080 h 4805312"/>
              <a:gd name="connsiteX7102" fmla="*/ 9024910 w 12191990"/>
              <a:gd name="connsiteY7102" fmla="*/ 3982019 h 4805312"/>
              <a:gd name="connsiteX7103" fmla="*/ 9028394 w 12191990"/>
              <a:gd name="connsiteY7103" fmla="*/ 3980569 h 4805312"/>
              <a:gd name="connsiteX7104" fmla="*/ 9035075 w 12191990"/>
              <a:gd name="connsiteY7104" fmla="*/ 3978538 h 4805312"/>
              <a:gd name="connsiteX7105" fmla="*/ 9037398 w 12191990"/>
              <a:gd name="connsiteY7105" fmla="*/ 3977379 h 4805312"/>
              <a:gd name="connsiteX7106" fmla="*/ 9046691 w 12191990"/>
              <a:gd name="connsiteY7106" fmla="*/ 3976218 h 4805312"/>
              <a:gd name="connsiteX7107" fmla="*/ 9048724 w 12191990"/>
              <a:gd name="connsiteY7107" fmla="*/ 3975638 h 4805312"/>
              <a:gd name="connsiteX7108" fmla="*/ 9063925 w 12191990"/>
              <a:gd name="connsiteY7108" fmla="*/ 3985260 h 4805312"/>
              <a:gd name="connsiteX7109" fmla="*/ 9077724 w 12191990"/>
              <a:gd name="connsiteY7109" fmla="*/ 3969275 h 4805312"/>
              <a:gd name="connsiteX7110" fmla="*/ 8952242 w 12191990"/>
              <a:gd name="connsiteY7110" fmla="*/ 4002493 h 4805312"/>
              <a:gd name="connsiteX7111" fmla="*/ 8946708 w 12191990"/>
              <a:gd name="connsiteY7111" fmla="*/ 4019101 h 4805312"/>
              <a:gd name="connsiteX7112" fmla="*/ 8922718 w 12191990"/>
              <a:gd name="connsiteY7112" fmla="*/ 4063392 h 4805312"/>
              <a:gd name="connsiteX7113" fmla="*/ 8761947 w 12191990"/>
              <a:gd name="connsiteY7113" fmla="*/ 4103068 h 4805312"/>
              <a:gd name="connsiteX7114" fmla="*/ 8695488 w 12191990"/>
              <a:gd name="connsiteY7114" fmla="*/ 4117061 h 4805312"/>
              <a:gd name="connsiteX7115" fmla="*/ 8696771 w 12191990"/>
              <a:gd name="connsiteY7115" fmla="*/ 4119450 h 4805312"/>
              <a:gd name="connsiteX7116" fmla="*/ 8698663 w 12191990"/>
              <a:gd name="connsiteY7116" fmla="*/ 4124039 h 4805312"/>
              <a:gd name="connsiteX7117" fmla="*/ 8698932 w 12191990"/>
              <a:gd name="connsiteY7117" fmla="*/ 4128628 h 4805312"/>
              <a:gd name="connsiteX7118" fmla="*/ 8698122 w 12191990"/>
              <a:gd name="connsiteY7118" fmla="*/ 4132137 h 4805312"/>
              <a:gd name="connsiteX7119" fmla="*/ 8696771 w 12191990"/>
              <a:gd name="connsiteY7119" fmla="*/ 4139425 h 4805312"/>
              <a:gd name="connsiteX7120" fmla="*/ 8696500 w 12191990"/>
              <a:gd name="connsiteY7120" fmla="*/ 4142123 h 4805312"/>
              <a:gd name="connsiteX7121" fmla="*/ 8695690 w 12191990"/>
              <a:gd name="connsiteY7121" fmla="*/ 4148601 h 4805312"/>
              <a:gd name="connsiteX7122" fmla="*/ 8682177 w 12191990"/>
              <a:gd name="connsiteY7122" fmla="*/ 4159129 h 4805312"/>
              <a:gd name="connsiteX7123" fmla="*/ 8673528 w 12191990"/>
              <a:gd name="connsiteY7123" fmla="*/ 4159398 h 4805312"/>
              <a:gd name="connsiteX7124" fmla="*/ 8656502 w 12191990"/>
              <a:gd name="connsiteY7124" fmla="*/ 4155620 h 4805312"/>
              <a:gd name="connsiteX7125" fmla="*/ 8651907 w 12191990"/>
              <a:gd name="connsiteY7125" fmla="*/ 4153190 h 4805312"/>
              <a:gd name="connsiteX7126" fmla="*/ 8646772 w 12191990"/>
              <a:gd name="connsiteY7126" fmla="*/ 4148872 h 4805312"/>
              <a:gd name="connsiteX7127" fmla="*/ 8643529 w 12191990"/>
              <a:gd name="connsiteY7127" fmla="*/ 4144553 h 4805312"/>
              <a:gd name="connsiteX7128" fmla="*/ 8639745 w 12191990"/>
              <a:gd name="connsiteY7128" fmla="*/ 4132677 h 4805312"/>
              <a:gd name="connsiteX7129" fmla="*/ 8638410 w 12191990"/>
              <a:gd name="connsiteY7129" fmla="*/ 4129078 h 4805312"/>
              <a:gd name="connsiteX7130" fmla="*/ 8599791 w 12191990"/>
              <a:gd name="connsiteY7130" fmla="*/ 4137209 h 4805312"/>
              <a:gd name="connsiteX7131" fmla="*/ 8461162 w 12191990"/>
              <a:gd name="connsiteY7131" fmla="*/ 4156586 h 4805312"/>
              <a:gd name="connsiteX7132" fmla="*/ 8431247 w 12191990"/>
              <a:gd name="connsiteY7132" fmla="*/ 4157178 h 4805312"/>
              <a:gd name="connsiteX7133" fmla="*/ 8438056 w 12191990"/>
              <a:gd name="connsiteY7133" fmla="*/ 4163428 h 4805312"/>
              <a:gd name="connsiteX7134" fmla="*/ 8446839 w 12191990"/>
              <a:gd name="connsiteY7134" fmla="*/ 4170325 h 4805312"/>
              <a:gd name="connsiteX7135" fmla="*/ 8434919 w 12191990"/>
              <a:gd name="connsiteY7135" fmla="*/ 4177850 h 4805312"/>
              <a:gd name="connsiteX7136" fmla="*/ 8433037 w 12191990"/>
              <a:gd name="connsiteY7136" fmla="*/ 4177850 h 4805312"/>
              <a:gd name="connsiteX7137" fmla="*/ 8421117 w 12191990"/>
              <a:gd name="connsiteY7137" fmla="*/ 4199169 h 4805312"/>
              <a:gd name="connsiteX7138" fmla="*/ 8419862 w 12191990"/>
              <a:gd name="connsiteY7138" fmla="*/ 4228641 h 4805312"/>
              <a:gd name="connsiteX7139" fmla="*/ 8409197 w 12191990"/>
              <a:gd name="connsiteY7139" fmla="*/ 4270027 h 4805312"/>
              <a:gd name="connsiteX7140" fmla="*/ 8399786 w 12191990"/>
              <a:gd name="connsiteY7140" fmla="*/ 4281314 h 4805312"/>
              <a:gd name="connsiteX7141" fmla="*/ 8374065 w 12191990"/>
              <a:gd name="connsiteY7141" fmla="*/ 4313920 h 4805312"/>
              <a:gd name="connsiteX7142" fmla="*/ 8359008 w 12191990"/>
              <a:gd name="connsiteY7142" fmla="*/ 4319563 h 4805312"/>
              <a:gd name="connsiteX7143" fmla="*/ 8296899 w 12191990"/>
              <a:gd name="connsiteY7143" fmla="*/ 4337748 h 4805312"/>
              <a:gd name="connsiteX7144" fmla="*/ 8296899 w 12191990"/>
              <a:gd name="connsiteY7144" fmla="*/ 4351543 h 4805312"/>
              <a:gd name="connsiteX7145" fmla="*/ 8313211 w 12191990"/>
              <a:gd name="connsiteY7145" fmla="*/ 4353424 h 4805312"/>
              <a:gd name="connsiteX7146" fmla="*/ 8324503 w 12191990"/>
              <a:gd name="connsiteY7146" fmla="*/ 4345899 h 4805312"/>
              <a:gd name="connsiteX7147" fmla="*/ 8335169 w 12191990"/>
              <a:gd name="connsiteY7147" fmla="*/ 4344645 h 4805312"/>
              <a:gd name="connsiteX7148" fmla="*/ 8333287 w 12191990"/>
              <a:gd name="connsiteY7148" fmla="*/ 4355932 h 4805312"/>
              <a:gd name="connsiteX7149" fmla="*/ 8324503 w 12191990"/>
              <a:gd name="connsiteY7149" fmla="*/ 4364084 h 4805312"/>
              <a:gd name="connsiteX7150" fmla="*/ 8321367 w 12191990"/>
              <a:gd name="connsiteY7150" fmla="*/ 4383522 h 4805312"/>
              <a:gd name="connsiteX7151" fmla="*/ 8338306 w 12191990"/>
              <a:gd name="connsiteY7151" fmla="*/ 4379760 h 4805312"/>
              <a:gd name="connsiteX7152" fmla="*/ 8351480 w 12191990"/>
              <a:gd name="connsiteY7152" fmla="*/ 4369101 h 4805312"/>
              <a:gd name="connsiteX7153" fmla="*/ 8364028 w 12191990"/>
              <a:gd name="connsiteY7153" fmla="*/ 4377252 h 4805312"/>
              <a:gd name="connsiteX7154" fmla="*/ 8350226 w 12191990"/>
              <a:gd name="connsiteY7154" fmla="*/ 4412994 h 4805312"/>
              <a:gd name="connsiteX7155" fmla="*/ 8350226 w 12191990"/>
              <a:gd name="connsiteY7155" fmla="*/ 4447481 h 4805312"/>
              <a:gd name="connsiteX7156" fmla="*/ 8362773 w 12191990"/>
              <a:gd name="connsiteY7156" fmla="*/ 4461276 h 4805312"/>
              <a:gd name="connsiteX7157" fmla="*/ 8366537 w 12191990"/>
              <a:gd name="connsiteY7157" fmla="*/ 4468175 h 4805312"/>
              <a:gd name="connsiteX7158" fmla="*/ 8359636 w 12191990"/>
              <a:gd name="connsiteY7158" fmla="*/ 4471937 h 4805312"/>
              <a:gd name="connsiteX7159" fmla="*/ 8346462 w 12191990"/>
              <a:gd name="connsiteY7159" fmla="*/ 4484478 h 4805312"/>
              <a:gd name="connsiteX7160" fmla="*/ 8330150 w 12191990"/>
              <a:gd name="connsiteY7160" fmla="*/ 4512695 h 4805312"/>
              <a:gd name="connsiteX7161" fmla="*/ 8329523 w 12191990"/>
              <a:gd name="connsiteY7161" fmla="*/ 4527744 h 4805312"/>
              <a:gd name="connsiteX7162" fmla="*/ 8334542 w 12191990"/>
              <a:gd name="connsiteY7162" fmla="*/ 4537777 h 4805312"/>
              <a:gd name="connsiteX7163" fmla="*/ 8323876 w 12191990"/>
              <a:gd name="connsiteY7163" fmla="*/ 4544674 h 4805312"/>
              <a:gd name="connsiteX7164" fmla="*/ 8315094 w 12191990"/>
              <a:gd name="connsiteY7164" fmla="*/ 4545928 h 4805312"/>
              <a:gd name="connsiteX7165" fmla="*/ 8304428 w 12191990"/>
              <a:gd name="connsiteY7165" fmla="*/ 4571637 h 4805312"/>
              <a:gd name="connsiteX7166" fmla="*/ 8307565 w 12191990"/>
              <a:gd name="connsiteY7166" fmla="*/ 4576654 h 4805312"/>
              <a:gd name="connsiteX7167" fmla="*/ 8306938 w 12191990"/>
              <a:gd name="connsiteY7167" fmla="*/ 4587941 h 4805312"/>
              <a:gd name="connsiteX7168" fmla="*/ 8296899 w 12191990"/>
              <a:gd name="connsiteY7168" fmla="*/ 4585432 h 4805312"/>
              <a:gd name="connsiteX7169" fmla="*/ 8290626 w 12191990"/>
              <a:gd name="connsiteY7169" fmla="*/ 4577280 h 4805312"/>
              <a:gd name="connsiteX7170" fmla="*/ 8278078 w 12191990"/>
              <a:gd name="connsiteY7170" fmla="*/ 4575400 h 4805312"/>
              <a:gd name="connsiteX7171" fmla="*/ 8239810 w 12191990"/>
              <a:gd name="connsiteY7171" fmla="*/ 4585432 h 4805312"/>
              <a:gd name="connsiteX7172" fmla="*/ 8192130 w 12191990"/>
              <a:gd name="connsiteY7172" fmla="*/ 4588567 h 4805312"/>
              <a:gd name="connsiteX7173" fmla="*/ 8180838 w 12191990"/>
              <a:gd name="connsiteY7173" fmla="*/ 4582924 h 4805312"/>
              <a:gd name="connsiteX7174" fmla="*/ 8148215 w 12191990"/>
              <a:gd name="connsiteY7174" fmla="*/ 4567875 h 4805312"/>
              <a:gd name="connsiteX7175" fmla="*/ 8141941 w 12191990"/>
              <a:gd name="connsiteY7175" fmla="*/ 4563485 h 4805312"/>
              <a:gd name="connsiteX7176" fmla="*/ 8114338 w 12191990"/>
              <a:gd name="connsiteY7176" fmla="*/ 4530252 h 4805312"/>
              <a:gd name="connsiteX7177" fmla="*/ 8097398 w 12191990"/>
              <a:gd name="connsiteY7177" fmla="*/ 4473817 h 4805312"/>
              <a:gd name="connsiteX7178" fmla="*/ 8089243 w 12191990"/>
              <a:gd name="connsiteY7178" fmla="*/ 4454379 h 4805312"/>
              <a:gd name="connsiteX7179" fmla="*/ 8091125 w 12191990"/>
              <a:gd name="connsiteY7179" fmla="*/ 4426789 h 4805312"/>
              <a:gd name="connsiteX7180" fmla="*/ 8093634 w 12191990"/>
              <a:gd name="connsiteY7180" fmla="*/ 4403588 h 4805312"/>
              <a:gd name="connsiteX7181" fmla="*/ 8093007 w 12191990"/>
              <a:gd name="connsiteY7181" fmla="*/ 4394183 h 4805312"/>
              <a:gd name="connsiteX7182" fmla="*/ 8130021 w 12191990"/>
              <a:gd name="connsiteY7182" fmla="*/ 4351543 h 4805312"/>
              <a:gd name="connsiteX7183" fmla="*/ 8165153 w 12191990"/>
              <a:gd name="connsiteY7183" fmla="*/ 4330850 h 4805312"/>
              <a:gd name="connsiteX7184" fmla="*/ 8191503 w 12191990"/>
              <a:gd name="connsiteY7184" fmla="*/ 4296363 h 4805312"/>
              <a:gd name="connsiteX7185" fmla="*/ 8187738 w 12191990"/>
              <a:gd name="connsiteY7185" fmla="*/ 4289465 h 4805312"/>
              <a:gd name="connsiteX7186" fmla="*/ 8150724 w 12191990"/>
              <a:gd name="connsiteY7186" fmla="*/ 4245571 h 4805312"/>
              <a:gd name="connsiteX7187" fmla="*/ 8145705 w 12191990"/>
              <a:gd name="connsiteY7187" fmla="*/ 4235538 h 4805312"/>
              <a:gd name="connsiteX7188" fmla="*/ 8140687 w 12191990"/>
              <a:gd name="connsiteY7188" fmla="*/ 4204185 h 4805312"/>
              <a:gd name="connsiteX7189" fmla="*/ 8131903 w 12191990"/>
              <a:gd name="connsiteY7189" fmla="*/ 4167817 h 4805312"/>
              <a:gd name="connsiteX7190" fmla="*/ 8132531 w 12191990"/>
              <a:gd name="connsiteY7190" fmla="*/ 4152769 h 4805312"/>
              <a:gd name="connsiteX7191" fmla="*/ 8148086 w 12191990"/>
              <a:gd name="connsiteY7191" fmla="*/ 4114924 h 4805312"/>
              <a:gd name="connsiteX7192" fmla="*/ 8077340 w 12191990"/>
              <a:gd name="connsiteY7192" fmla="*/ 4123830 h 4805312"/>
              <a:gd name="connsiteX7193" fmla="*/ 7845063 w 12191990"/>
              <a:gd name="connsiteY7193" fmla="*/ 4127982 h 4805312"/>
              <a:gd name="connsiteX7194" fmla="*/ 7285936 w 12191990"/>
              <a:gd name="connsiteY7194" fmla="*/ 4002493 h 4805312"/>
              <a:gd name="connsiteX7195" fmla="*/ 6413114 w 12191990"/>
              <a:gd name="connsiteY7195" fmla="*/ 3546670 h 4805312"/>
              <a:gd name="connsiteX7196" fmla="*/ 6199204 w 12191990"/>
              <a:gd name="connsiteY7196" fmla="*/ 3357398 h 4805312"/>
              <a:gd name="connsiteX7197" fmla="*/ 6012078 w 12191990"/>
              <a:gd name="connsiteY7197" fmla="*/ 3153551 h 4805312"/>
              <a:gd name="connsiteX7198" fmla="*/ 5991808 w 12191990"/>
              <a:gd name="connsiteY7198" fmla="*/ 3176704 h 4805312"/>
              <a:gd name="connsiteX7199" fmla="*/ 5998429 w 12191990"/>
              <a:gd name="connsiteY7199" fmla="*/ 3187792 h 4805312"/>
              <a:gd name="connsiteX7200" fmla="*/ 6014715 w 12191990"/>
              <a:gd name="connsiteY7200" fmla="*/ 3180548 h 4805312"/>
              <a:gd name="connsiteX7201" fmla="*/ 6027851 w 12191990"/>
              <a:gd name="connsiteY7201" fmla="*/ 3186016 h 4805312"/>
              <a:gd name="connsiteX7202" fmla="*/ 6035515 w 12191990"/>
              <a:gd name="connsiteY7202" fmla="*/ 3201323 h 4805312"/>
              <a:gd name="connsiteX7203" fmla="*/ 6065073 w 12191990"/>
              <a:gd name="connsiteY7203" fmla="*/ 3240685 h 4805312"/>
              <a:gd name="connsiteX7204" fmla="*/ 6078216 w 12191990"/>
              <a:gd name="connsiteY7204" fmla="*/ 3266926 h 4805312"/>
              <a:gd name="connsiteX7205" fmla="*/ 6078216 w 12191990"/>
              <a:gd name="connsiteY7205" fmla="*/ 3280047 h 4805312"/>
              <a:gd name="connsiteX7206" fmla="*/ 6067266 w 12191990"/>
              <a:gd name="connsiteY7206" fmla="*/ 3309569 h 4805312"/>
              <a:gd name="connsiteX7207" fmla="*/ 6051938 w 12191990"/>
              <a:gd name="connsiteY7207" fmla="*/ 3357678 h 4805312"/>
              <a:gd name="connsiteX7208" fmla="*/ 6038801 w 12191990"/>
              <a:gd name="connsiteY7208" fmla="*/ 3375172 h 4805312"/>
              <a:gd name="connsiteX7209" fmla="*/ 6017999 w 12191990"/>
              <a:gd name="connsiteY7209" fmla="*/ 3392667 h 4805312"/>
              <a:gd name="connsiteX7210" fmla="*/ 6015165 w 12191990"/>
              <a:gd name="connsiteY7210" fmla="*/ 3394166 h 4805312"/>
              <a:gd name="connsiteX7211" fmla="*/ 6070094 w 12191990"/>
              <a:gd name="connsiteY7211" fmla="*/ 3451871 h 4805312"/>
              <a:gd name="connsiteX7212" fmla="*/ 6136719 w 12191990"/>
              <a:gd name="connsiteY7212" fmla="*/ 3519001 h 4805312"/>
              <a:gd name="connsiteX7213" fmla="*/ 6158473 w 12191990"/>
              <a:gd name="connsiteY7213" fmla="*/ 3529888 h 4805312"/>
              <a:gd name="connsiteX7214" fmla="*/ 6191103 w 12191990"/>
              <a:gd name="connsiteY7214" fmla="*/ 3569803 h 4805312"/>
              <a:gd name="connsiteX7215" fmla="*/ 6227360 w 12191990"/>
              <a:gd name="connsiteY7215" fmla="*/ 3591576 h 4805312"/>
              <a:gd name="connsiteX7216" fmla="*/ 6259992 w 12191990"/>
              <a:gd name="connsiteY7216" fmla="*/ 3635119 h 4805312"/>
              <a:gd name="connsiteX7217" fmla="*/ 6252741 w 12191990"/>
              <a:gd name="connsiteY7217" fmla="*/ 3642377 h 4805312"/>
              <a:gd name="connsiteX7218" fmla="*/ 6281747 w 12191990"/>
              <a:gd name="connsiteY7218" fmla="*/ 3667778 h 4805312"/>
              <a:gd name="connsiteX7219" fmla="*/ 6281747 w 12191990"/>
              <a:gd name="connsiteY7219" fmla="*/ 3664149 h 4805312"/>
              <a:gd name="connsiteX7220" fmla="*/ 6278120 w 12191990"/>
              <a:gd name="connsiteY7220" fmla="*/ 3660521 h 4805312"/>
              <a:gd name="connsiteX7221" fmla="*/ 6281747 w 12191990"/>
              <a:gd name="connsiteY7221" fmla="*/ 3660521 h 4805312"/>
              <a:gd name="connsiteX7222" fmla="*/ 6278120 w 12191990"/>
              <a:gd name="connsiteY7222" fmla="*/ 3649634 h 4805312"/>
              <a:gd name="connsiteX7223" fmla="*/ 6299876 w 12191990"/>
              <a:gd name="connsiteY7223" fmla="*/ 3667778 h 4805312"/>
              <a:gd name="connsiteX7224" fmla="*/ 6303503 w 12191990"/>
              <a:gd name="connsiteY7224" fmla="*/ 3667778 h 4805312"/>
              <a:gd name="connsiteX7225" fmla="*/ 6303503 w 12191990"/>
              <a:gd name="connsiteY7225" fmla="*/ 3671406 h 4805312"/>
              <a:gd name="connsiteX7226" fmla="*/ 6310752 w 12191990"/>
              <a:gd name="connsiteY7226" fmla="*/ 3675036 h 4805312"/>
              <a:gd name="connsiteX7227" fmla="*/ 6310752 w 12191990"/>
              <a:gd name="connsiteY7227" fmla="*/ 3678664 h 4805312"/>
              <a:gd name="connsiteX7228" fmla="*/ 6354262 w 12191990"/>
              <a:gd name="connsiteY7228" fmla="*/ 3704064 h 4805312"/>
              <a:gd name="connsiteX7229" fmla="*/ 6379641 w 12191990"/>
              <a:gd name="connsiteY7229" fmla="*/ 3736723 h 4805312"/>
              <a:gd name="connsiteX7230" fmla="*/ 6383269 w 12191990"/>
              <a:gd name="connsiteY7230" fmla="*/ 3740352 h 4805312"/>
              <a:gd name="connsiteX7231" fmla="*/ 6390519 w 12191990"/>
              <a:gd name="connsiteY7231" fmla="*/ 3747609 h 4805312"/>
              <a:gd name="connsiteX7232" fmla="*/ 6386893 w 12191990"/>
              <a:gd name="connsiteY7232" fmla="*/ 3747609 h 4805312"/>
              <a:gd name="connsiteX7233" fmla="*/ 6383267 w 12191990"/>
              <a:gd name="connsiteY7233" fmla="*/ 3743981 h 4805312"/>
              <a:gd name="connsiteX7234" fmla="*/ 6379641 w 12191990"/>
              <a:gd name="connsiteY7234" fmla="*/ 3743981 h 4805312"/>
              <a:gd name="connsiteX7235" fmla="*/ 6405022 w 12191990"/>
              <a:gd name="connsiteY7235" fmla="*/ 3758496 h 4805312"/>
              <a:gd name="connsiteX7236" fmla="*/ 6401398 w 12191990"/>
              <a:gd name="connsiteY7236" fmla="*/ 3754867 h 4805312"/>
              <a:gd name="connsiteX7237" fmla="*/ 6405022 w 12191990"/>
              <a:gd name="connsiteY7237" fmla="*/ 3754867 h 4805312"/>
              <a:gd name="connsiteX7238" fmla="*/ 6408648 w 12191990"/>
              <a:gd name="connsiteY7238" fmla="*/ 3754867 h 4805312"/>
              <a:gd name="connsiteX7239" fmla="*/ 6405022 w 12191990"/>
              <a:gd name="connsiteY7239" fmla="*/ 3747609 h 4805312"/>
              <a:gd name="connsiteX7240" fmla="*/ 6423152 w 12191990"/>
              <a:gd name="connsiteY7240" fmla="*/ 3765752 h 4805312"/>
              <a:gd name="connsiteX7241" fmla="*/ 6426774 w 12191990"/>
              <a:gd name="connsiteY7241" fmla="*/ 3769382 h 4805312"/>
              <a:gd name="connsiteX7242" fmla="*/ 6430402 w 12191990"/>
              <a:gd name="connsiteY7242" fmla="*/ 3773011 h 4805312"/>
              <a:gd name="connsiteX7243" fmla="*/ 6430842 w 12191990"/>
              <a:gd name="connsiteY7243" fmla="*/ 3772568 h 4805312"/>
              <a:gd name="connsiteX7244" fmla="*/ 6510168 w 12191990"/>
              <a:gd name="connsiteY7244" fmla="*/ 3834698 h 4805312"/>
              <a:gd name="connsiteX7245" fmla="*/ 6513794 w 12191990"/>
              <a:gd name="connsiteY7245" fmla="*/ 3838327 h 4805312"/>
              <a:gd name="connsiteX7246" fmla="*/ 6521046 w 12191990"/>
              <a:gd name="connsiteY7246" fmla="*/ 3841955 h 4805312"/>
              <a:gd name="connsiteX7247" fmla="*/ 6517423 w 12191990"/>
              <a:gd name="connsiteY7247" fmla="*/ 3841955 h 4805312"/>
              <a:gd name="connsiteX7248" fmla="*/ 6553677 w 12191990"/>
              <a:gd name="connsiteY7248" fmla="*/ 3852841 h 4805312"/>
              <a:gd name="connsiteX7249" fmla="*/ 6546425 w 12191990"/>
              <a:gd name="connsiteY7249" fmla="*/ 3849213 h 4805312"/>
              <a:gd name="connsiteX7250" fmla="*/ 6546425 w 12191990"/>
              <a:gd name="connsiteY7250" fmla="*/ 3845585 h 4805312"/>
              <a:gd name="connsiteX7251" fmla="*/ 6553677 w 12191990"/>
              <a:gd name="connsiteY7251" fmla="*/ 3849213 h 4805312"/>
              <a:gd name="connsiteX7252" fmla="*/ 6554995 w 12191990"/>
              <a:gd name="connsiteY7252" fmla="*/ 3849213 h 4805312"/>
              <a:gd name="connsiteX7253" fmla="*/ 6556849 w 12191990"/>
              <a:gd name="connsiteY7253" fmla="*/ 3850574 h 4805312"/>
              <a:gd name="connsiteX7254" fmla="*/ 6560930 w 12191990"/>
              <a:gd name="connsiteY7254" fmla="*/ 3852841 h 4805312"/>
              <a:gd name="connsiteX7255" fmla="*/ 6557303 w 12191990"/>
              <a:gd name="connsiteY7255" fmla="*/ 3849213 h 4805312"/>
              <a:gd name="connsiteX7256" fmla="*/ 6554995 w 12191990"/>
              <a:gd name="connsiteY7256" fmla="*/ 3849213 h 4805312"/>
              <a:gd name="connsiteX7257" fmla="*/ 6550053 w 12191990"/>
              <a:gd name="connsiteY7257" fmla="*/ 3845585 h 4805312"/>
              <a:gd name="connsiteX7258" fmla="*/ 6695081 w 12191990"/>
              <a:gd name="connsiteY7258" fmla="*/ 3918158 h 4805312"/>
              <a:gd name="connsiteX7259" fmla="*/ 6713209 w 12191990"/>
              <a:gd name="connsiteY7259" fmla="*/ 3932673 h 4805312"/>
              <a:gd name="connsiteX7260" fmla="*/ 6720461 w 12191990"/>
              <a:gd name="connsiteY7260" fmla="*/ 3929045 h 4805312"/>
              <a:gd name="connsiteX7261" fmla="*/ 6724086 w 12191990"/>
              <a:gd name="connsiteY7261" fmla="*/ 3932673 h 4805312"/>
              <a:gd name="connsiteX7262" fmla="*/ 6731338 w 12191990"/>
              <a:gd name="connsiteY7262" fmla="*/ 3936301 h 4805312"/>
              <a:gd name="connsiteX7263" fmla="*/ 6792975 w 12191990"/>
              <a:gd name="connsiteY7263" fmla="*/ 3972588 h 4805312"/>
              <a:gd name="connsiteX7264" fmla="*/ 6789350 w 12191990"/>
              <a:gd name="connsiteY7264" fmla="*/ 3968960 h 4805312"/>
              <a:gd name="connsiteX7265" fmla="*/ 6792976 w 12191990"/>
              <a:gd name="connsiteY7265" fmla="*/ 3965331 h 4805312"/>
              <a:gd name="connsiteX7266" fmla="*/ 6796601 w 12191990"/>
              <a:gd name="connsiteY7266" fmla="*/ 3968959 h 4805312"/>
              <a:gd name="connsiteX7267" fmla="*/ 6800227 w 12191990"/>
              <a:gd name="connsiteY7267" fmla="*/ 3968960 h 4805312"/>
              <a:gd name="connsiteX7268" fmla="*/ 6837391 w 12191990"/>
              <a:gd name="connsiteY7268" fmla="*/ 3981207 h 4805312"/>
              <a:gd name="connsiteX7269" fmla="*/ 6842932 w 12191990"/>
              <a:gd name="connsiteY7269" fmla="*/ 3986632 h 4805312"/>
              <a:gd name="connsiteX7270" fmla="*/ 6844143 w 12191990"/>
              <a:gd name="connsiteY7270" fmla="*/ 3985569 h 4805312"/>
              <a:gd name="connsiteX7271" fmla="*/ 6846775 w 12191990"/>
              <a:gd name="connsiteY7271" fmla="*/ 3984626 h 4805312"/>
              <a:gd name="connsiteX7272" fmla="*/ 6848355 w 12191990"/>
              <a:gd name="connsiteY7272" fmla="*/ 3986972 h 4805312"/>
              <a:gd name="connsiteX7273" fmla="*/ 6848883 w 12191990"/>
              <a:gd name="connsiteY7273" fmla="*/ 3989077 h 4805312"/>
              <a:gd name="connsiteX7274" fmla="*/ 6850463 w 12191990"/>
              <a:gd name="connsiteY7274" fmla="*/ 3991534 h 4805312"/>
              <a:gd name="connsiteX7275" fmla="*/ 6852744 w 12191990"/>
              <a:gd name="connsiteY7275" fmla="*/ 3989955 h 4805312"/>
              <a:gd name="connsiteX7276" fmla="*/ 6858008 w 12191990"/>
              <a:gd name="connsiteY7276" fmla="*/ 3990831 h 4805312"/>
              <a:gd name="connsiteX7277" fmla="*/ 6859062 w 12191990"/>
              <a:gd name="connsiteY7277" fmla="*/ 3993112 h 4805312"/>
              <a:gd name="connsiteX7278" fmla="*/ 6862221 w 12191990"/>
              <a:gd name="connsiteY7278" fmla="*/ 3994340 h 4805312"/>
              <a:gd name="connsiteX7279" fmla="*/ 6863448 w 12191990"/>
              <a:gd name="connsiteY7279" fmla="*/ 3991358 h 4805312"/>
              <a:gd name="connsiteX7280" fmla="*/ 6863154 w 12191990"/>
              <a:gd name="connsiteY7280" fmla="*/ 3988704 h 4805312"/>
              <a:gd name="connsiteX7281" fmla="*/ 6876870 w 12191990"/>
              <a:gd name="connsiteY7281" fmla="*/ 4002347 h 4805312"/>
              <a:gd name="connsiteX7282" fmla="*/ 6876084 w 12191990"/>
              <a:gd name="connsiteY7282" fmla="*/ 4003461 h 4805312"/>
              <a:gd name="connsiteX7283" fmla="*/ 6877664 w 12191990"/>
              <a:gd name="connsiteY7283" fmla="*/ 4006794 h 4805312"/>
              <a:gd name="connsiteX7284" fmla="*/ 6880825 w 12191990"/>
              <a:gd name="connsiteY7284" fmla="*/ 4008198 h 4805312"/>
              <a:gd name="connsiteX7285" fmla="*/ 6880983 w 12191990"/>
              <a:gd name="connsiteY7285" fmla="*/ 4008516 h 4805312"/>
              <a:gd name="connsiteX7286" fmla="*/ 6903108 w 12191990"/>
              <a:gd name="connsiteY7286" fmla="*/ 4015226 h 4805312"/>
              <a:gd name="connsiteX7287" fmla="*/ 6945257 w 12191990"/>
              <a:gd name="connsiteY7287" fmla="*/ 4034276 h 4805312"/>
              <a:gd name="connsiteX7288" fmla="*/ 6911266 w 12191990"/>
              <a:gd name="connsiteY7288" fmla="*/ 4027927 h 4805312"/>
              <a:gd name="connsiteX7289" fmla="*/ 6887411 w 12191990"/>
              <a:gd name="connsiteY7289" fmla="*/ 4021252 h 4805312"/>
              <a:gd name="connsiteX7290" fmla="*/ 6889774 w 12191990"/>
              <a:gd name="connsiteY7290" fmla="*/ 4025915 h 4805312"/>
              <a:gd name="connsiteX7291" fmla="*/ 6892233 w 12191990"/>
              <a:gd name="connsiteY7291" fmla="*/ 4027844 h 4805312"/>
              <a:gd name="connsiteX7292" fmla="*/ 6888896 w 12191990"/>
              <a:gd name="connsiteY7292" fmla="*/ 4029949 h 4805312"/>
              <a:gd name="connsiteX7293" fmla="*/ 6888371 w 12191990"/>
              <a:gd name="connsiteY7293" fmla="*/ 4029949 h 4805312"/>
              <a:gd name="connsiteX7294" fmla="*/ 6885037 w 12191990"/>
              <a:gd name="connsiteY7294" fmla="*/ 4035913 h 4805312"/>
              <a:gd name="connsiteX7295" fmla="*/ 6884684 w 12191990"/>
              <a:gd name="connsiteY7295" fmla="*/ 4044158 h 4805312"/>
              <a:gd name="connsiteX7296" fmla="*/ 6881703 w 12191990"/>
              <a:gd name="connsiteY7296" fmla="*/ 4055736 h 4805312"/>
              <a:gd name="connsiteX7297" fmla="*/ 6879070 w 12191990"/>
              <a:gd name="connsiteY7297" fmla="*/ 4058893 h 4805312"/>
              <a:gd name="connsiteX7298" fmla="*/ 6871873 w 12191990"/>
              <a:gd name="connsiteY7298" fmla="*/ 4068015 h 4805312"/>
              <a:gd name="connsiteX7299" fmla="*/ 6867661 w 12191990"/>
              <a:gd name="connsiteY7299" fmla="*/ 4069594 h 4805312"/>
              <a:gd name="connsiteX7300" fmla="*/ 6850285 w 12191990"/>
              <a:gd name="connsiteY7300" fmla="*/ 4074681 h 4805312"/>
              <a:gd name="connsiteX7301" fmla="*/ 6850285 w 12191990"/>
              <a:gd name="connsiteY7301" fmla="*/ 4078540 h 4805312"/>
              <a:gd name="connsiteX7302" fmla="*/ 6854850 w 12191990"/>
              <a:gd name="connsiteY7302" fmla="*/ 4079066 h 4805312"/>
              <a:gd name="connsiteX7303" fmla="*/ 6858008 w 12191990"/>
              <a:gd name="connsiteY7303" fmla="*/ 4076961 h 4805312"/>
              <a:gd name="connsiteX7304" fmla="*/ 6860993 w 12191990"/>
              <a:gd name="connsiteY7304" fmla="*/ 4076610 h 4805312"/>
              <a:gd name="connsiteX7305" fmla="*/ 6860467 w 12191990"/>
              <a:gd name="connsiteY7305" fmla="*/ 4079768 h 4805312"/>
              <a:gd name="connsiteX7306" fmla="*/ 6858008 w 12191990"/>
              <a:gd name="connsiteY7306" fmla="*/ 4082049 h 4805312"/>
              <a:gd name="connsiteX7307" fmla="*/ 6857131 w 12191990"/>
              <a:gd name="connsiteY7307" fmla="*/ 4087486 h 4805312"/>
              <a:gd name="connsiteX7308" fmla="*/ 6861870 w 12191990"/>
              <a:gd name="connsiteY7308" fmla="*/ 4086434 h 4805312"/>
              <a:gd name="connsiteX7309" fmla="*/ 6865554 w 12191990"/>
              <a:gd name="connsiteY7309" fmla="*/ 4083451 h 4805312"/>
              <a:gd name="connsiteX7310" fmla="*/ 6869065 w 12191990"/>
              <a:gd name="connsiteY7310" fmla="*/ 4085732 h 4805312"/>
              <a:gd name="connsiteX7311" fmla="*/ 6865204 w 12191990"/>
              <a:gd name="connsiteY7311" fmla="*/ 4095730 h 4805312"/>
              <a:gd name="connsiteX7312" fmla="*/ 6865204 w 12191990"/>
              <a:gd name="connsiteY7312" fmla="*/ 4105379 h 4805312"/>
              <a:gd name="connsiteX7313" fmla="*/ 6868713 w 12191990"/>
              <a:gd name="connsiteY7313" fmla="*/ 4109238 h 4805312"/>
              <a:gd name="connsiteX7314" fmla="*/ 6869766 w 12191990"/>
              <a:gd name="connsiteY7314" fmla="*/ 4111168 h 4805312"/>
              <a:gd name="connsiteX7315" fmla="*/ 6867835 w 12191990"/>
              <a:gd name="connsiteY7315" fmla="*/ 4112220 h 4805312"/>
              <a:gd name="connsiteX7316" fmla="*/ 6864150 w 12191990"/>
              <a:gd name="connsiteY7316" fmla="*/ 4115728 h 4805312"/>
              <a:gd name="connsiteX7317" fmla="*/ 6859587 w 12191990"/>
              <a:gd name="connsiteY7317" fmla="*/ 4123622 h 4805312"/>
              <a:gd name="connsiteX7318" fmla="*/ 6859412 w 12191990"/>
              <a:gd name="connsiteY7318" fmla="*/ 4127832 h 4805312"/>
              <a:gd name="connsiteX7319" fmla="*/ 6860816 w 12191990"/>
              <a:gd name="connsiteY7319" fmla="*/ 4130638 h 4805312"/>
              <a:gd name="connsiteX7320" fmla="*/ 6857832 w 12191990"/>
              <a:gd name="connsiteY7320" fmla="*/ 4132568 h 4805312"/>
              <a:gd name="connsiteX7321" fmla="*/ 6855376 w 12191990"/>
              <a:gd name="connsiteY7321" fmla="*/ 4132919 h 4805312"/>
              <a:gd name="connsiteX7322" fmla="*/ 6852394 w 12191990"/>
              <a:gd name="connsiteY7322" fmla="*/ 4140111 h 4805312"/>
              <a:gd name="connsiteX7323" fmla="*/ 6853271 w 12191990"/>
              <a:gd name="connsiteY7323" fmla="*/ 4141515 h 4805312"/>
              <a:gd name="connsiteX7324" fmla="*/ 6853095 w 12191990"/>
              <a:gd name="connsiteY7324" fmla="*/ 4144672 h 4805312"/>
              <a:gd name="connsiteX7325" fmla="*/ 6850285 w 12191990"/>
              <a:gd name="connsiteY7325" fmla="*/ 4143971 h 4805312"/>
              <a:gd name="connsiteX7326" fmla="*/ 6848531 w 12191990"/>
              <a:gd name="connsiteY7326" fmla="*/ 4141690 h 4805312"/>
              <a:gd name="connsiteX7327" fmla="*/ 6845022 w 12191990"/>
              <a:gd name="connsiteY7327" fmla="*/ 4141163 h 4805312"/>
              <a:gd name="connsiteX7328" fmla="*/ 6834315 w 12191990"/>
              <a:gd name="connsiteY7328" fmla="*/ 4143971 h 4805312"/>
              <a:gd name="connsiteX7329" fmla="*/ 6820976 w 12191990"/>
              <a:gd name="connsiteY7329" fmla="*/ 4144847 h 4805312"/>
              <a:gd name="connsiteX7330" fmla="*/ 6817816 w 12191990"/>
              <a:gd name="connsiteY7330" fmla="*/ 4143268 h 4805312"/>
              <a:gd name="connsiteX7331" fmla="*/ 6808692 w 12191990"/>
              <a:gd name="connsiteY7331" fmla="*/ 4139058 h 4805312"/>
              <a:gd name="connsiteX7332" fmla="*/ 6806936 w 12191990"/>
              <a:gd name="connsiteY7332" fmla="*/ 4137831 h 4805312"/>
              <a:gd name="connsiteX7333" fmla="*/ 6799213 w 12191990"/>
              <a:gd name="connsiteY7333" fmla="*/ 4128533 h 4805312"/>
              <a:gd name="connsiteX7334" fmla="*/ 6794473 w 12191990"/>
              <a:gd name="connsiteY7334" fmla="*/ 4112747 h 4805312"/>
              <a:gd name="connsiteX7335" fmla="*/ 6792192 w 12191990"/>
              <a:gd name="connsiteY7335" fmla="*/ 4107308 h 4805312"/>
              <a:gd name="connsiteX7336" fmla="*/ 6792720 w 12191990"/>
              <a:gd name="connsiteY7336" fmla="*/ 4099590 h 4805312"/>
              <a:gd name="connsiteX7337" fmla="*/ 6793423 w 12191990"/>
              <a:gd name="connsiteY7337" fmla="*/ 4093099 h 4805312"/>
              <a:gd name="connsiteX7338" fmla="*/ 6793247 w 12191990"/>
              <a:gd name="connsiteY7338" fmla="*/ 4090469 h 4805312"/>
              <a:gd name="connsiteX7339" fmla="*/ 6803603 w 12191990"/>
              <a:gd name="connsiteY7339" fmla="*/ 4078540 h 4805312"/>
              <a:gd name="connsiteX7340" fmla="*/ 6813431 w 12191990"/>
              <a:gd name="connsiteY7340" fmla="*/ 4072751 h 4805312"/>
              <a:gd name="connsiteX7341" fmla="*/ 6820802 w 12191990"/>
              <a:gd name="connsiteY7341" fmla="*/ 4063103 h 4805312"/>
              <a:gd name="connsiteX7342" fmla="*/ 6819747 w 12191990"/>
              <a:gd name="connsiteY7342" fmla="*/ 4061173 h 4805312"/>
              <a:gd name="connsiteX7343" fmla="*/ 6809393 w 12191990"/>
              <a:gd name="connsiteY7343" fmla="*/ 4048895 h 4805312"/>
              <a:gd name="connsiteX7344" fmla="*/ 6807989 w 12191990"/>
              <a:gd name="connsiteY7344" fmla="*/ 4046088 h 4805312"/>
              <a:gd name="connsiteX7345" fmla="*/ 6806585 w 12191990"/>
              <a:gd name="connsiteY7345" fmla="*/ 4037317 h 4805312"/>
              <a:gd name="connsiteX7346" fmla="*/ 6804128 w 12191990"/>
              <a:gd name="connsiteY7346" fmla="*/ 4027143 h 4805312"/>
              <a:gd name="connsiteX7347" fmla="*/ 6804304 w 12191990"/>
              <a:gd name="connsiteY7347" fmla="*/ 4022933 h 4805312"/>
              <a:gd name="connsiteX7348" fmla="*/ 6813605 w 12191990"/>
              <a:gd name="connsiteY7348" fmla="*/ 4000304 h 4805312"/>
              <a:gd name="connsiteX7349" fmla="*/ 6815361 w 12191990"/>
              <a:gd name="connsiteY7349" fmla="*/ 3998900 h 4805312"/>
              <a:gd name="connsiteX7350" fmla="*/ 6825971 w 12191990"/>
              <a:gd name="connsiteY7350" fmla="*/ 3993859 h 4805312"/>
              <a:gd name="connsiteX7351" fmla="*/ 6814730 w 12191990"/>
              <a:gd name="connsiteY7351" fmla="*/ 3983475 h 4805312"/>
              <a:gd name="connsiteX7352" fmla="*/ 6811103 w 12191990"/>
              <a:gd name="connsiteY7352" fmla="*/ 3987103 h 4805312"/>
              <a:gd name="connsiteX7353" fmla="*/ 6800227 w 12191990"/>
              <a:gd name="connsiteY7353" fmla="*/ 3979846 h 4805312"/>
              <a:gd name="connsiteX7354" fmla="*/ 6796602 w 12191990"/>
              <a:gd name="connsiteY7354" fmla="*/ 3976217 h 4805312"/>
              <a:gd name="connsiteX7355" fmla="*/ 6796601 w 12191990"/>
              <a:gd name="connsiteY7355" fmla="*/ 3979845 h 4805312"/>
              <a:gd name="connsiteX7356" fmla="*/ 6742214 w 12191990"/>
              <a:gd name="connsiteY7356" fmla="*/ 3958072 h 4805312"/>
              <a:gd name="connsiteX7357" fmla="*/ 6738590 w 12191990"/>
              <a:gd name="connsiteY7357" fmla="*/ 3958073 h 4805312"/>
              <a:gd name="connsiteX7358" fmla="*/ 6734962 w 12191990"/>
              <a:gd name="connsiteY7358" fmla="*/ 3958073 h 4805312"/>
              <a:gd name="connsiteX7359" fmla="*/ 6731338 w 12191990"/>
              <a:gd name="connsiteY7359" fmla="*/ 3958073 h 4805312"/>
              <a:gd name="connsiteX7360" fmla="*/ 6731338 w 12191990"/>
              <a:gd name="connsiteY7360" fmla="*/ 3954446 h 4805312"/>
              <a:gd name="connsiteX7361" fmla="*/ 6727710 w 12191990"/>
              <a:gd name="connsiteY7361" fmla="*/ 3958073 h 4805312"/>
              <a:gd name="connsiteX7362" fmla="*/ 6698705 w 12191990"/>
              <a:gd name="connsiteY7362" fmla="*/ 3950816 h 4805312"/>
              <a:gd name="connsiteX7363" fmla="*/ 6709583 w 12191990"/>
              <a:gd name="connsiteY7363" fmla="*/ 3968960 h 4805312"/>
              <a:gd name="connsiteX7364" fmla="*/ 6702331 w 12191990"/>
              <a:gd name="connsiteY7364" fmla="*/ 3967145 h 4805312"/>
              <a:gd name="connsiteX7365" fmla="*/ 6698706 w 12191990"/>
              <a:gd name="connsiteY7365" fmla="*/ 3966238 h 4805312"/>
              <a:gd name="connsiteX7366" fmla="*/ 6698705 w 12191990"/>
              <a:gd name="connsiteY7366" fmla="*/ 3965331 h 4805312"/>
              <a:gd name="connsiteX7367" fmla="*/ 6695084 w 12191990"/>
              <a:gd name="connsiteY7367" fmla="*/ 3965331 h 4805312"/>
              <a:gd name="connsiteX7368" fmla="*/ 6698706 w 12191990"/>
              <a:gd name="connsiteY7368" fmla="*/ 3966238 h 4805312"/>
              <a:gd name="connsiteX7369" fmla="*/ 6698706 w 12191990"/>
              <a:gd name="connsiteY7369" fmla="*/ 3968960 h 4805312"/>
              <a:gd name="connsiteX7370" fmla="*/ 6695081 w 12191990"/>
              <a:gd name="connsiteY7370" fmla="*/ 3968960 h 4805312"/>
              <a:gd name="connsiteX7371" fmla="*/ 6691456 w 12191990"/>
              <a:gd name="connsiteY7371" fmla="*/ 3968960 h 4805312"/>
              <a:gd name="connsiteX7372" fmla="*/ 6673327 w 12191990"/>
              <a:gd name="connsiteY7372" fmla="*/ 3958073 h 4805312"/>
              <a:gd name="connsiteX7373" fmla="*/ 6669701 w 12191990"/>
              <a:gd name="connsiteY7373" fmla="*/ 3954446 h 4805312"/>
              <a:gd name="connsiteX7374" fmla="*/ 6662449 w 12191990"/>
              <a:gd name="connsiteY7374" fmla="*/ 3950816 h 4805312"/>
              <a:gd name="connsiteX7375" fmla="*/ 6658824 w 12191990"/>
              <a:gd name="connsiteY7375" fmla="*/ 3947187 h 4805312"/>
              <a:gd name="connsiteX7376" fmla="*/ 6666075 w 12191990"/>
              <a:gd name="connsiteY7376" fmla="*/ 3950816 h 4805312"/>
              <a:gd name="connsiteX7377" fmla="*/ 6673328 w 12191990"/>
              <a:gd name="connsiteY7377" fmla="*/ 3954446 h 4805312"/>
              <a:gd name="connsiteX7378" fmla="*/ 6655198 w 12191990"/>
              <a:gd name="connsiteY7378" fmla="*/ 3936302 h 4805312"/>
              <a:gd name="connsiteX7379" fmla="*/ 6666072 w 12191990"/>
              <a:gd name="connsiteY7379" fmla="*/ 3925416 h 4805312"/>
              <a:gd name="connsiteX7380" fmla="*/ 6517420 w 12191990"/>
              <a:gd name="connsiteY7380" fmla="*/ 3845585 h 4805312"/>
              <a:gd name="connsiteX7381" fmla="*/ 6510168 w 12191990"/>
              <a:gd name="connsiteY7381" fmla="*/ 3841955 h 4805312"/>
              <a:gd name="connsiteX7382" fmla="*/ 6506545 w 12191990"/>
              <a:gd name="connsiteY7382" fmla="*/ 3838327 h 4805312"/>
              <a:gd name="connsiteX7383" fmla="*/ 6448530 w 12191990"/>
              <a:gd name="connsiteY7383" fmla="*/ 3802041 h 4805312"/>
              <a:gd name="connsiteX7384" fmla="*/ 6376015 w 12191990"/>
              <a:gd name="connsiteY7384" fmla="*/ 3758496 h 4805312"/>
              <a:gd name="connsiteX7385" fmla="*/ 6307127 w 12191990"/>
              <a:gd name="connsiteY7385" fmla="*/ 3704066 h 4805312"/>
              <a:gd name="connsiteX7386" fmla="*/ 6205607 w 12191990"/>
              <a:gd name="connsiteY7386" fmla="*/ 3624233 h 4805312"/>
              <a:gd name="connsiteX7387" fmla="*/ 6200469 w 12191990"/>
              <a:gd name="connsiteY7387" fmla="*/ 3619267 h 4805312"/>
              <a:gd name="connsiteX7388" fmla="*/ 6197095 w 12191990"/>
              <a:gd name="connsiteY7388" fmla="*/ 3629861 h 4805312"/>
              <a:gd name="connsiteX7389" fmla="*/ 6192421 w 12191990"/>
              <a:gd name="connsiteY7389" fmla="*/ 3636078 h 4805312"/>
              <a:gd name="connsiteX7390" fmla="*/ 6185031 w 12191990"/>
              <a:gd name="connsiteY7390" fmla="*/ 3642297 h 4805312"/>
              <a:gd name="connsiteX7391" fmla="*/ 6178414 w 12191990"/>
              <a:gd name="connsiteY7391" fmla="*/ 3645794 h 4805312"/>
              <a:gd name="connsiteX7392" fmla="*/ 6153899 w 12191990"/>
              <a:gd name="connsiteY7392" fmla="*/ 3651234 h 4805312"/>
              <a:gd name="connsiteX7393" fmla="*/ 6141449 w 12191990"/>
              <a:gd name="connsiteY7393" fmla="*/ 3650845 h 4805312"/>
              <a:gd name="connsiteX7394" fmla="*/ 6121996 w 12191990"/>
              <a:gd name="connsiteY7394" fmla="*/ 3635691 h 4805312"/>
              <a:gd name="connsiteX7395" fmla="*/ 6120829 w 12191990"/>
              <a:gd name="connsiteY7395" fmla="*/ 3626364 h 4805312"/>
              <a:gd name="connsiteX7396" fmla="*/ 6120439 w 12191990"/>
              <a:gd name="connsiteY7396" fmla="*/ 3622478 h 4805312"/>
              <a:gd name="connsiteX7397" fmla="*/ 6118495 w 12191990"/>
              <a:gd name="connsiteY7397" fmla="*/ 3611986 h 4805312"/>
              <a:gd name="connsiteX7398" fmla="*/ 6117328 w 12191990"/>
              <a:gd name="connsiteY7398" fmla="*/ 3606934 h 4805312"/>
              <a:gd name="connsiteX7399" fmla="*/ 6117716 w 12191990"/>
              <a:gd name="connsiteY7399" fmla="*/ 3600327 h 4805312"/>
              <a:gd name="connsiteX7400" fmla="*/ 6120439 w 12191990"/>
              <a:gd name="connsiteY7400" fmla="*/ 3593721 h 4805312"/>
              <a:gd name="connsiteX7401" fmla="*/ 6129002 w 12191990"/>
              <a:gd name="connsiteY7401" fmla="*/ 3577788 h 4805312"/>
              <a:gd name="connsiteX7402" fmla="*/ 6151057 w 12191990"/>
              <a:gd name="connsiteY7402" fmla="*/ 3563828 h 4805312"/>
              <a:gd name="connsiteX7403" fmla="*/ 6140343 w 12191990"/>
              <a:gd name="connsiteY7403" fmla="*/ 3548031 h 4805312"/>
              <a:gd name="connsiteX7404" fmla="*/ 6151223 w 12191990"/>
              <a:gd name="connsiteY7404" fmla="*/ 3558917 h 4805312"/>
              <a:gd name="connsiteX7405" fmla="*/ 6147596 w 12191990"/>
              <a:gd name="connsiteY7405" fmla="*/ 3551660 h 4805312"/>
              <a:gd name="connsiteX7406" fmla="*/ 6143968 w 12191990"/>
              <a:gd name="connsiteY7406" fmla="*/ 3548031 h 4805312"/>
              <a:gd name="connsiteX7407" fmla="*/ 6151221 w 12191990"/>
              <a:gd name="connsiteY7407" fmla="*/ 3551660 h 4805312"/>
              <a:gd name="connsiteX7408" fmla="*/ 6154845 w 12191990"/>
              <a:gd name="connsiteY7408" fmla="*/ 3551660 h 4805312"/>
              <a:gd name="connsiteX7409" fmla="*/ 6071453 w 12191990"/>
              <a:gd name="connsiteY7409" fmla="*/ 3475458 h 4805312"/>
              <a:gd name="connsiteX7410" fmla="*/ 6042902 w 12191990"/>
              <a:gd name="connsiteY7410" fmla="*/ 3432820 h 4805312"/>
              <a:gd name="connsiteX7411" fmla="*/ 6013901 w 12191990"/>
              <a:gd name="connsiteY7411" fmla="*/ 3394835 h 4805312"/>
              <a:gd name="connsiteX7412" fmla="*/ 5999388 w 12191990"/>
              <a:gd name="connsiteY7412" fmla="*/ 3402507 h 4805312"/>
              <a:gd name="connsiteX7413" fmla="*/ 5930416 w 12191990"/>
              <a:gd name="connsiteY7413" fmla="*/ 3417815 h 4805312"/>
              <a:gd name="connsiteX7414" fmla="*/ 5895384 w 12191990"/>
              <a:gd name="connsiteY7414" fmla="*/ 3416721 h 4805312"/>
              <a:gd name="connsiteX7415" fmla="*/ 5840644 w 12191990"/>
              <a:gd name="connsiteY7415" fmla="*/ 3374079 h 4805312"/>
              <a:gd name="connsiteX7416" fmla="*/ 5837360 w 12191990"/>
              <a:gd name="connsiteY7416" fmla="*/ 3347837 h 4805312"/>
              <a:gd name="connsiteX7417" fmla="*/ 5837100 w 12191990"/>
              <a:gd name="connsiteY7417" fmla="*/ 3345246 h 4805312"/>
              <a:gd name="connsiteX7418" fmla="*/ 5795949 w 12191990"/>
              <a:gd name="connsiteY7418" fmla="*/ 3388667 h 4805312"/>
              <a:gd name="connsiteX7419" fmla="*/ 5646102 w 12191990"/>
              <a:gd name="connsiteY7419" fmla="*/ 3516398 h 4805312"/>
              <a:gd name="connsiteX7420" fmla="*/ 5610135 w 12191990"/>
              <a:gd name="connsiteY7420" fmla="*/ 3539437 h 4805312"/>
              <a:gd name="connsiteX7421" fmla="*/ 5617017 w 12191990"/>
              <a:gd name="connsiteY7421" fmla="*/ 3546281 h 4805312"/>
              <a:gd name="connsiteX7422" fmla="*/ 5616095 w 12191990"/>
              <a:gd name="connsiteY7422" fmla="*/ 3547588 h 4805312"/>
              <a:gd name="connsiteX7423" fmla="*/ 5617946 w 12191990"/>
              <a:gd name="connsiteY7423" fmla="*/ 3551499 h 4805312"/>
              <a:gd name="connsiteX7424" fmla="*/ 5621642 w 12191990"/>
              <a:gd name="connsiteY7424" fmla="*/ 3553146 h 4805312"/>
              <a:gd name="connsiteX7425" fmla="*/ 5624123 w 12191990"/>
              <a:gd name="connsiteY7425" fmla="*/ 3558086 h 4805312"/>
              <a:gd name="connsiteX7426" fmla="*/ 5632147 w 12191990"/>
              <a:gd name="connsiteY7426" fmla="*/ 3573934 h 4805312"/>
              <a:gd name="connsiteX7427" fmla="*/ 5635033 w 12191990"/>
              <a:gd name="connsiteY7427" fmla="*/ 3576197 h 4805312"/>
              <a:gd name="connsiteX7428" fmla="*/ 5631125 w 12191990"/>
              <a:gd name="connsiteY7428" fmla="*/ 3578668 h 4805312"/>
              <a:gd name="connsiteX7429" fmla="*/ 5630493 w 12191990"/>
              <a:gd name="connsiteY7429" fmla="*/ 3578668 h 4805312"/>
              <a:gd name="connsiteX7430" fmla="*/ 5626587 w 12191990"/>
              <a:gd name="connsiteY7430" fmla="*/ 3585666 h 4805312"/>
              <a:gd name="connsiteX7431" fmla="*/ 5626181 w 12191990"/>
              <a:gd name="connsiteY7431" fmla="*/ 3595339 h 4805312"/>
              <a:gd name="connsiteX7432" fmla="*/ 5622682 w 12191990"/>
              <a:gd name="connsiteY7432" fmla="*/ 3608923 h 4805312"/>
              <a:gd name="connsiteX7433" fmla="*/ 5619592 w 12191990"/>
              <a:gd name="connsiteY7433" fmla="*/ 3612628 h 4805312"/>
              <a:gd name="connsiteX7434" fmla="*/ 5611143 w 12191990"/>
              <a:gd name="connsiteY7434" fmla="*/ 3623330 h 4805312"/>
              <a:gd name="connsiteX7435" fmla="*/ 5606199 w 12191990"/>
              <a:gd name="connsiteY7435" fmla="*/ 3625183 h 4805312"/>
              <a:gd name="connsiteX7436" fmla="*/ 5585820 w 12191990"/>
              <a:gd name="connsiteY7436" fmla="*/ 3631152 h 4805312"/>
              <a:gd name="connsiteX7437" fmla="*/ 5585820 w 12191990"/>
              <a:gd name="connsiteY7437" fmla="*/ 3635680 h 4805312"/>
              <a:gd name="connsiteX7438" fmla="*/ 5591167 w 12191990"/>
              <a:gd name="connsiteY7438" fmla="*/ 3636297 h 4805312"/>
              <a:gd name="connsiteX7439" fmla="*/ 5594886 w 12191990"/>
              <a:gd name="connsiteY7439" fmla="*/ 3633827 h 4805312"/>
              <a:gd name="connsiteX7440" fmla="*/ 5598377 w 12191990"/>
              <a:gd name="connsiteY7440" fmla="*/ 3633416 h 4805312"/>
              <a:gd name="connsiteX7441" fmla="*/ 5597760 w 12191990"/>
              <a:gd name="connsiteY7441" fmla="*/ 3637121 h 4805312"/>
              <a:gd name="connsiteX7442" fmla="*/ 5594886 w 12191990"/>
              <a:gd name="connsiteY7442" fmla="*/ 3639796 h 4805312"/>
              <a:gd name="connsiteX7443" fmla="*/ 5593844 w 12191990"/>
              <a:gd name="connsiteY7443" fmla="*/ 3646176 h 4805312"/>
              <a:gd name="connsiteX7444" fmla="*/ 5599419 w 12191990"/>
              <a:gd name="connsiteY7444" fmla="*/ 3644942 h 4805312"/>
              <a:gd name="connsiteX7445" fmla="*/ 5603742 w 12191990"/>
              <a:gd name="connsiteY7445" fmla="*/ 3641443 h 4805312"/>
              <a:gd name="connsiteX7446" fmla="*/ 5607852 w 12191990"/>
              <a:gd name="connsiteY7446" fmla="*/ 3644119 h 4805312"/>
              <a:gd name="connsiteX7447" fmla="*/ 5603327 w 12191990"/>
              <a:gd name="connsiteY7447" fmla="*/ 3655850 h 4805312"/>
              <a:gd name="connsiteX7448" fmla="*/ 5603327 w 12191990"/>
              <a:gd name="connsiteY7448" fmla="*/ 3667170 h 4805312"/>
              <a:gd name="connsiteX7449" fmla="*/ 5607441 w 12191990"/>
              <a:gd name="connsiteY7449" fmla="*/ 3671699 h 4805312"/>
              <a:gd name="connsiteX7450" fmla="*/ 5608684 w 12191990"/>
              <a:gd name="connsiteY7450" fmla="*/ 3673962 h 4805312"/>
              <a:gd name="connsiteX7451" fmla="*/ 5606417 w 12191990"/>
              <a:gd name="connsiteY7451" fmla="*/ 3675197 h 4805312"/>
              <a:gd name="connsiteX7452" fmla="*/ 5602093 w 12191990"/>
              <a:gd name="connsiteY7452" fmla="*/ 3679314 h 4805312"/>
              <a:gd name="connsiteX7453" fmla="*/ 5596736 w 12191990"/>
              <a:gd name="connsiteY7453" fmla="*/ 3688576 h 4805312"/>
              <a:gd name="connsiteX7454" fmla="*/ 5596520 w 12191990"/>
              <a:gd name="connsiteY7454" fmla="*/ 3693515 h 4805312"/>
              <a:gd name="connsiteX7455" fmla="*/ 5598176 w 12191990"/>
              <a:gd name="connsiteY7455" fmla="*/ 3696808 h 4805312"/>
              <a:gd name="connsiteX7456" fmla="*/ 5594671 w 12191990"/>
              <a:gd name="connsiteY7456" fmla="*/ 3699073 h 4805312"/>
              <a:gd name="connsiteX7457" fmla="*/ 5591795 w 12191990"/>
              <a:gd name="connsiteY7457" fmla="*/ 3699485 h 4805312"/>
              <a:gd name="connsiteX7458" fmla="*/ 5588296 w 12191990"/>
              <a:gd name="connsiteY7458" fmla="*/ 3707923 h 4805312"/>
              <a:gd name="connsiteX7459" fmla="*/ 5589323 w 12191990"/>
              <a:gd name="connsiteY7459" fmla="*/ 3709569 h 4805312"/>
              <a:gd name="connsiteX7460" fmla="*/ 5589117 w 12191990"/>
              <a:gd name="connsiteY7460" fmla="*/ 3713274 h 4805312"/>
              <a:gd name="connsiteX7461" fmla="*/ 5585820 w 12191990"/>
              <a:gd name="connsiteY7461" fmla="*/ 3712450 h 4805312"/>
              <a:gd name="connsiteX7462" fmla="*/ 5583751 w 12191990"/>
              <a:gd name="connsiteY7462" fmla="*/ 3709775 h 4805312"/>
              <a:gd name="connsiteX7463" fmla="*/ 5579640 w 12191990"/>
              <a:gd name="connsiteY7463" fmla="*/ 3709158 h 4805312"/>
              <a:gd name="connsiteX7464" fmla="*/ 5567067 w 12191990"/>
              <a:gd name="connsiteY7464" fmla="*/ 3712450 h 4805312"/>
              <a:gd name="connsiteX7465" fmla="*/ 5551427 w 12191990"/>
              <a:gd name="connsiteY7465" fmla="*/ 3713480 h 4805312"/>
              <a:gd name="connsiteX7466" fmla="*/ 5547727 w 12191990"/>
              <a:gd name="connsiteY7466" fmla="*/ 3711628 h 4805312"/>
              <a:gd name="connsiteX7467" fmla="*/ 5537005 w 12191990"/>
              <a:gd name="connsiteY7467" fmla="*/ 3706688 h 4805312"/>
              <a:gd name="connsiteX7468" fmla="*/ 5534957 w 12191990"/>
              <a:gd name="connsiteY7468" fmla="*/ 3705247 h 4805312"/>
              <a:gd name="connsiteX7469" fmla="*/ 5525881 w 12191990"/>
              <a:gd name="connsiteY7469" fmla="*/ 3694339 h 4805312"/>
              <a:gd name="connsiteX7470" fmla="*/ 5520321 w 12191990"/>
              <a:gd name="connsiteY7470" fmla="*/ 3675815 h 4805312"/>
              <a:gd name="connsiteX7471" fmla="*/ 5517638 w 12191990"/>
              <a:gd name="connsiteY7471" fmla="*/ 3669434 h 4805312"/>
              <a:gd name="connsiteX7472" fmla="*/ 5518274 w 12191990"/>
              <a:gd name="connsiteY7472" fmla="*/ 3660379 h 4805312"/>
              <a:gd name="connsiteX7473" fmla="*/ 5519094 w 12191990"/>
              <a:gd name="connsiteY7473" fmla="*/ 3652763 h 4805312"/>
              <a:gd name="connsiteX7474" fmla="*/ 5518879 w 12191990"/>
              <a:gd name="connsiteY7474" fmla="*/ 3649675 h 4805312"/>
              <a:gd name="connsiteX7475" fmla="*/ 5531042 w 12191990"/>
              <a:gd name="connsiteY7475" fmla="*/ 3635680 h 4805312"/>
              <a:gd name="connsiteX7476" fmla="*/ 5542576 w 12191990"/>
              <a:gd name="connsiteY7476" fmla="*/ 3628888 h 4805312"/>
              <a:gd name="connsiteX7477" fmla="*/ 5551228 w 12191990"/>
              <a:gd name="connsiteY7477" fmla="*/ 3617568 h 4805312"/>
              <a:gd name="connsiteX7478" fmla="*/ 5549992 w 12191990"/>
              <a:gd name="connsiteY7478" fmla="*/ 3615303 h 4805312"/>
              <a:gd name="connsiteX7479" fmla="*/ 5537826 w 12191990"/>
              <a:gd name="connsiteY7479" fmla="*/ 3600896 h 4805312"/>
              <a:gd name="connsiteX7480" fmla="*/ 5536178 w 12191990"/>
              <a:gd name="connsiteY7480" fmla="*/ 3597603 h 4805312"/>
              <a:gd name="connsiteX7481" fmla="*/ 5534623 w 12191990"/>
              <a:gd name="connsiteY7481" fmla="*/ 3587803 h 4805312"/>
              <a:gd name="connsiteX7482" fmla="*/ 5431648 w 12191990"/>
              <a:gd name="connsiteY7482" fmla="*/ 3653757 h 4805312"/>
              <a:gd name="connsiteX7483" fmla="*/ 4751983 w 12191990"/>
              <a:gd name="connsiteY7483" fmla="*/ 3999309 h 4805312"/>
              <a:gd name="connsiteX7484" fmla="*/ 4494514 w 12191990"/>
              <a:gd name="connsiteY7484" fmla="*/ 4076734 h 4805312"/>
              <a:gd name="connsiteX7485" fmla="*/ 4481141 w 12191990"/>
              <a:gd name="connsiteY7485" fmla="*/ 4079480 h 4805312"/>
              <a:gd name="connsiteX7486" fmla="*/ 4484052 w 12191990"/>
              <a:gd name="connsiteY7486" fmla="*/ 4085188 h 4805312"/>
              <a:gd name="connsiteX7487" fmla="*/ 4489380 w 12191990"/>
              <a:gd name="connsiteY7487" fmla="*/ 4089999 h 4805312"/>
              <a:gd name="connsiteX7488" fmla="*/ 4500909 w 12191990"/>
              <a:gd name="connsiteY7488" fmla="*/ 4096790 h 4805312"/>
              <a:gd name="connsiteX7489" fmla="*/ 4513060 w 12191990"/>
              <a:gd name="connsiteY7489" fmla="*/ 4110786 h 4805312"/>
              <a:gd name="connsiteX7490" fmla="*/ 4512856 w 12191990"/>
              <a:gd name="connsiteY7490" fmla="*/ 4113874 h 4805312"/>
              <a:gd name="connsiteX7491" fmla="*/ 4513678 w 12191990"/>
              <a:gd name="connsiteY7491" fmla="*/ 4121489 h 4805312"/>
              <a:gd name="connsiteX7492" fmla="*/ 4514296 w 12191990"/>
              <a:gd name="connsiteY7492" fmla="*/ 4130545 h 4805312"/>
              <a:gd name="connsiteX7493" fmla="*/ 4511616 w 12191990"/>
              <a:gd name="connsiteY7493" fmla="*/ 4136926 h 4805312"/>
              <a:gd name="connsiteX7494" fmla="*/ 4506058 w 12191990"/>
              <a:gd name="connsiteY7494" fmla="*/ 4155449 h 4805312"/>
              <a:gd name="connsiteX7495" fmla="*/ 4496999 w 12191990"/>
              <a:gd name="connsiteY7495" fmla="*/ 4166358 h 4805312"/>
              <a:gd name="connsiteX7496" fmla="*/ 4494940 w 12191990"/>
              <a:gd name="connsiteY7496" fmla="*/ 4167799 h 4805312"/>
              <a:gd name="connsiteX7497" fmla="*/ 4484232 w 12191990"/>
              <a:gd name="connsiteY7497" fmla="*/ 4172739 h 4805312"/>
              <a:gd name="connsiteX7498" fmla="*/ 4480525 w 12191990"/>
              <a:gd name="connsiteY7498" fmla="*/ 4174591 h 4805312"/>
              <a:gd name="connsiteX7499" fmla="*/ 4464872 w 12191990"/>
              <a:gd name="connsiteY7499" fmla="*/ 4173561 h 4805312"/>
              <a:gd name="connsiteX7500" fmla="*/ 4452311 w 12191990"/>
              <a:gd name="connsiteY7500" fmla="*/ 4170268 h 4805312"/>
              <a:gd name="connsiteX7501" fmla="*/ 4448192 w 12191990"/>
              <a:gd name="connsiteY7501" fmla="*/ 4170886 h 4805312"/>
              <a:gd name="connsiteX7502" fmla="*/ 4446132 w 12191990"/>
              <a:gd name="connsiteY7502" fmla="*/ 4173561 h 4805312"/>
              <a:gd name="connsiteX7503" fmla="*/ 4442839 w 12191990"/>
              <a:gd name="connsiteY7503" fmla="*/ 4174385 h 4805312"/>
              <a:gd name="connsiteX7504" fmla="*/ 4442631 w 12191990"/>
              <a:gd name="connsiteY7504" fmla="*/ 4170680 h 4805312"/>
              <a:gd name="connsiteX7505" fmla="*/ 4443661 w 12191990"/>
              <a:gd name="connsiteY7505" fmla="*/ 4169034 h 4805312"/>
              <a:gd name="connsiteX7506" fmla="*/ 4440160 w 12191990"/>
              <a:gd name="connsiteY7506" fmla="*/ 4160595 h 4805312"/>
              <a:gd name="connsiteX7507" fmla="*/ 4437277 w 12191990"/>
              <a:gd name="connsiteY7507" fmla="*/ 4160183 h 4805312"/>
              <a:gd name="connsiteX7508" fmla="*/ 4433775 w 12191990"/>
              <a:gd name="connsiteY7508" fmla="*/ 4157919 h 4805312"/>
              <a:gd name="connsiteX7509" fmla="*/ 4435423 w 12191990"/>
              <a:gd name="connsiteY7509" fmla="*/ 4154626 h 4805312"/>
              <a:gd name="connsiteX7510" fmla="*/ 4435218 w 12191990"/>
              <a:gd name="connsiteY7510" fmla="*/ 4149687 h 4805312"/>
              <a:gd name="connsiteX7511" fmla="*/ 4429865 w 12191990"/>
              <a:gd name="connsiteY7511" fmla="*/ 4140425 h 4805312"/>
              <a:gd name="connsiteX7512" fmla="*/ 4425539 w 12191990"/>
              <a:gd name="connsiteY7512" fmla="*/ 4136308 h 4805312"/>
              <a:gd name="connsiteX7513" fmla="*/ 4423274 w 12191990"/>
              <a:gd name="connsiteY7513" fmla="*/ 4135073 h 4805312"/>
              <a:gd name="connsiteX7514" fmla="*/ 4424510 w 12191990"/>
              <a:gd name="connsiteY7514" fmla="*/ 4132809 h 4805312"/>
              <a:gd name="connsiteX7515" fmla="*/ 4428628 w 12191990"/>
              <a:gd name="connsiteY7515" fmla="*/ 4128281 h 4805312"/>
              <a:gd name="connsiteX7516" fmla="*/ 4428628 w 12191990"/>
              <a:gd name="connsiteY7516" fmla="*/ 4116961 h 4805312"/>
              <a:gd name="connsiteX7517" fmla="*/ 4424097 w 12191990"/>
              <a:gd name="connsiteY7517" fmla="*/ 4105229 h 4805312"/>
              <a:gd name="connsiteX7518" fmla="*/ 4428216 w 12191990"/>
              <a:gd name="connsiteY7518" fmla="*/ 4102554 h 4805312"/>
              <a:gd name="connsiteX7519" fmla="*/ 4432541 w 12191990"/>
              <a:gd name="connsiteY7519" fmla="*/ 4106053 h 4805312"/>
              <a:gd name="connsiteX7520" fmla="*/ 4438101 w 12191990"/>
              <a:gd name="connsiteY7520" fmla="*/ 4107287 h 4805312"/>
              <a:gd name="connsiteX7521" fmla="*/ 4437071 w 12191990"/>
              <a:gd name="connsiteY7521" fmla="*/ 4100907 h 4805312"/>
              <a:gd name="connsiteX7522" fmla="*/ 4434187 w 12191990"/>
              <a:gd name="connsiteY7522" fmla="*/ 4098232 h 4805312"/>
              <a:gd name="connsiteX7523" fmla="*/ 4433570 w 12191990"/>
              <a:gd name="connsiteY7523" fmla="*/ 4094527 h 4805312"/>
              <a:gd name="connsiteX7524" fmla="*/ 4437071 w 12191990"/>
              <a:gd name="connsiteY7524" fmla="*/ 4094938 h 4805312"/>
              <a:gd name="connsiteX7525" fmla="*/ 4440779 w 12191990"/>
              <a:gd name="connsiteY7525" fmla="*/ 4097408 h 4805312"/>
              <a:gd name="connsiteX7526" fmla="*/ 4446132 w 12191990"/>
              <a:gd name="connsiteY7526" fmla="*/ 4096790 h 4805312"/>
              <a:gd name="connsiteX7527" fmla="*/ 4446132 w 12191990"/>
              <a:gd name="connsiteY7527" fmla="*/ 4092262 h 4805312"/>
              <a:gd name="connsiteX7528" fmla="*/ 4440769 w 12191990"/>
              <a:gd name="connsiteY7528" fmla="*/ 4087770 h 4805312"/>
              <a:gd name="connsiteX7529" fmla="*/ 4302416 w 12191990"/>
              <a:gd name="connsiteY7529" fmla="*/ 4116182 h 4805312"/>
              <a:gd name="connsiteX7530" fmla="*/ 4301511 w 12191990"/>
              <a:gd name="connsiteY7530" fmla="*/ 4118618 h 4805312"/>
              <a:gd name="connsiteX7531" fmla="*/ 4296064 w 12191990"/>
              <a:gd name="connsiteY7531" fmla="*/ 4135717 h 4805312"/>
              <a:gd name="connsiteX7532" fmla="*/ 4291395 w 12191990"/>
              <a:gd name="connsiteY7532" fmla="*/ 4141934 h 4805312"/>
              <a:gd name="connsiteX7533" fmla="*/ 4284002 w 12191990"/>
              <a:gd name="connsiteY7533" fmla="*/ 4148152 h 4805312"/>
              <a:gd name="connsiteX7534" fmla="*/ 4277387 w 12191990"/>
              <a:gd name="connsiteY7534" fmla="*/ 4151650 h 4805312"/>
              <a:gd name="connsiteX7535" fmla="*/ 4252875 w 12191990"/>
              <a:gd name="connsiteY7535" fmla="*/ 4157090 h 4805312"/>
              <a:gd name="connsiteX7536" fmla="*/ 4240424 w 12191990"/>
              <a:gd name="connsiteY7536" fmla="*/ 4156701 h 4805312"/>
              <a:gd name="connsiteX7537" fmla="*/ 4220969 w 12191990"/>
              <a:gd name="connsiteY7537" fmla="*/ 4141546 h 4805312"/>
              <a:gd name="connsiteX7538" fmla="*/ 4219840 w 12191990"/>
              <a:gd name="connsiteY7538" fmla="*/ 4132522 h 4805312"/>
              <a:gd name="connsiteX7539" fmla="*/ 4048689 w 12191990"/>
              <a:gd name="connsiteY7539" fmla="*/ 4158129 h 4805312"/>
              <a:gd name="connsiteX7540" fmla="*/ 4009442 w 12191990"/>
              <a:gd name="connsiteY7540" fmla="*/ 4160558 h 4805312"/>
              <a:gd name="connsiteX7541" fmla="*/ 3997263 w 12191990"/>
              <a:gd name="connsiteY7541" fmla="*/ 4159615 h 4805312"/>
              <a:gd name="connsiteX7542" fmla="*/ 3997248 w 12191990"/>
              <a:gd name="connsiteY7542" fmla="*/ 4159700 h 4805312"/>
              <a:gd name="connsiteX7543" fmla="*/ 3996979 w 12191990"/>
              <a:gd name="connsiteY7543" fmla="*/ 4162399 h 4805312"/>
              <a:gd name="connsiteX7544" fmla="*/ 3996168 w 12191990"/>
              <a:gd name="connsiteY7544" fmla="*/ 4168877 h 4805312"/>
              <a:gd name="connsiteX7545" fmla="*/ 3982655 w 12191990"/>
              <a:gd name="connsiteY7545" fmla="*/ 4179404 h 4805312"/>
              <a:gd name="connsiteX7546" fmla="*/ 3974005 w 12191990"/>
              <a:gd name="connsiteY7546" fmla="*/ 4179674 h 4805312"/>
              <a:gd name="connsiteX7547" fmla="*/ 3965089 w 12191990"/>
              <a:gd name="connsiteY7547" fmla="*/ 4179910 h 4805312"/>
              <a:gd name="connsiteX7548" fmla="*/ 3965087 w 12191990"/>
              <a:gd name="connsiteY7548" fmla="*/ 4179910 h 4805312"/>
              <a:gd name="connsiteX7549" fmla="*/ 3956981 w 12191990"/>
              <a:gd name="connsiteY7549" fmla="*/ 4175895 h 4805312"/>
              <a:gd name="connsiteX7550" fmla="*/ 3952386 w 12191990"/>
              <a:gd name="connsiteY7550" fmla="*/ 4173465 h 4805312"/>
              <a:gd name="connsiteX7551" fmla="*/ 3947249 w 12191990"/>
              <a:gd name="connsiteY7551" fmla="*/ 4169147 h 4805312"/>
              <a:gd name="connsiteX7552" fmla="*/ 3944008 w 12191990"/>
              <a:gd name="connsiteY7552" fmla="*/ 4164828 h 4805312"/>
              <a:gd name="connsiteX7553" fmla="*/ 3941336 w 12191990"/>
              <a:gd name="connsiteY7553" fmla="*/ 4156440 h 4805312"/>
              <a:gd name="connsiteX7554" fmla="*/ 3916031 w 12191990"/>
              <a:gd name="connsiteY7554" fmla="*/ 4155508 h 4805312"/>
              <a:gd name="connsiteX7555" fmla="*/ 3863785 w 12191990"/>
              <a:gd name="connsiteY7555" fmla="*/ 4171281 h 4805312"/>
              <a:gd name="connsiteX7556" fmla="*/ 3812577 w 12191990"/>
              <a:gd name="connsiteY7556" fmla="*/ 4163544 h 4805312"/>
              <a:gd name="connsiteX7557" fmla="*/ 3747352 w 12191990"/>
              <a:gd name="connsiteY7557" fmla="*/ 4147242 h 4805312"/>
              <a:gd name="connsiteX7558" fmla="*/ 3628449 w 12191990"/>
              <a:gd name="connsiteY7558" fmla="*/ 4150224 h 4805312"/>
              <a:gd name="connsiteX7559" fmla="*/ 3523463 w 12191990"/>
              <a:gd name="connsiteY7559" fmla="*/ 4130431 h 4805312"/>
              <a:gd name="connsiteX7560" fmla="*/ 3517940 w 12191990"/>
              <a:gd name="connsiteY7560" fmla="*/ 4129549 h 4805312"/>
              <a:gd name="connsiteX7561" fmla="*/ 3516629 w 12191990"/>
              <a:gd name="connsiteY7561" fmla="*/ 4136611 h 4805312"/>
              <a:gd name="connsiteX7562" fmla="*/ 3516338 w 12191990"/>
              <a:gd name="connsiteY7562" fmla="*/ 4139512 h 4805312"/>
              <a:gd name="connsiteX7563" fmla="*/ 3515467 w 12191990"/>
              <a:gd name="connsiteY7563" fmla="*/ 4146473 h 4805312"/>
              <a:gd name="connsiteX7564" fmla="*/ 3500945 w 12191990"/>
              <a:gd name="connsiteY7564" fmla="*/ 4157786 h 4805312"/>
              <a:gd name="connsiteX7565" fmla="*/ 3491653 w 12191990"/>
              <a:gd name="connsiteY7565" fmla="*/ 4158075 h 4805312"/>
              <a:gd name="connsiteX7566" fmla="*/ 3473354 w 12191990"/>
              <a:gd name="connsiteY7566" fmla="*/ 4154015 h 4805312"/>
              <a:gd name="connsiteX7567" fmla="*/ 3468418 w 12191990"/>
              <a:gd name="connsiteY7567" fmla="*/ 4151404 h 4805312"/>
              <a:gd name="connsiteX7568" fmla="*/ 3462898 w 12191990"/>
              <a:gd name="connsiteY7568" fmla="*/ 4146763 h 4805312"/>
              <a:gd name="connsiteX7569" fmla="*/ 3459414 w 12191990"/>
              <a:gd name="connsiteY7569" fmla="*/ 4142122 h 4805312"/>
              <a:gd name="connsiteX7570" fmla="*/ 3455348 w 12191990"/>
              <a:gd name="connsiteY7570" fmla="*/ 4129360 h 4805312"/>
              <a:gd name="connsiteX7571" fmla="*/ 3452443 w 12191990"/>
              <a:gd name="connsiteY7571" fmla="*/ 4121528 h 4805312"/>
              <a:gd name="connsiteX7572" fmla="*/ 3452443 w 12191990"/>
              <a:gd name="connsiteY7572" fmla="*/ 4119089 h 4805312"/>
              <a:gd name="connsiteX7573" fmla="*/ 3418030 w 12191990"/>
              <a:gd name="connsiteY7573" fmla="*/ 4113593 h 4805312"/>
              <a:gd name="connsiteX7574" fmla="*/ 3304131 w 12191990"/>
              <a:gd name="connsiteY7574" fmla="*/ 4091986 h 4805312"/>
              <a:gd name="connsiteX7575" fmla="*/ 3300938 w 12191990"/>
              <a:gd name="connsiteY7575" fmla="*/ 4101391 h 4805312"/>
              <a:gd name="connsiteX7576" fmla="*/ 3312984 w 12191990"/>
              <a:gd name="connsiteY7576" fmla="*/ 4176705 h 4805312"/>
              <a:gd name="connsiteX7577" fmla="*/ 3323901 w 12191990"/>
              <a:gd name="connsiteY7577" fmla="*/ 4229048 h 4805312"/>
              <a:gd name="connsiteX7578" fmla="*/ 3314959 w 12191990"/>
              <a:gd name="connsiteY7578" fmla="*/ 4261201 h 4805312"/>
              <a:gd name="connsiteX7579" fmla="*/ 3319063 w 12191990"/>
              <a:gd name="connsiteY7579" fmla="*/ 4263798 h 4805312"/>
              <a:gd name="connsiteX7580" fmla="*/ 3325451 w 12191990"/>
              <a:gd name="connsiteY7580" fmla="*/ 4275690 h 4805312"/>
              <a:gd name="connsiteX7581" fmla="*/ 3327485 w 12191990"/>
              <a:gd name="connsiteY7581" fmla="*/ 4280620 h 4805312"/>
              <a:gd name="connsiteX7582" fmla="*/ 3327774 w 12191990"/>
              <a:gd name="connsiteY7582" fmla="*/ 4285551 h 4805312"/>
              <a:gd name="connsiteX7583" fmla="*/ 3326905 w 12191990"/>
              <a:gd name="connsiteY7583" fmla="*/ 4289322 h 4805312"/>
              <a:gd name="connsiteX7584" fmla="*/ 3325451 w 12191990"/>
              <a:gd name="connsiteY7584" fmla="*/ 4297154 h 4805312"/>
              <a:gd name="connsiteX7585" fmla="*/ 3325162 w 12191990"/>
              <a:gd name="connsiteY7585" fmla="*/ 4300054 h 4805312"/>
              <a:gd name="connsiteX7586" fmla="*/ 3324288 w 12191990"/>
              <a:gd name="connsiteY7586" fmla="*/ 4307016 h 4805312"/>
              <a:gd name="connsiteX7587" fmla="*/ 3309769 w 12191990"/>
              <a:gd name="connsiteY7587" fmla="*/ 4318328 h 4805312"/>
              <a:gd name="connsiteX7588" fmla="*/ 3300475 w 12191990"/>
              <a:gd name="connsiteY7588" fmla="*/ 4318619 h 4805312"/>
              <a:gd name="connsiteX7589" fmla="*/ 3282178 w 12191990"/>
              <a:gd name="connsiteY7589" fmla="*/ 4314557 h 4805312"/>
              <a:gd name="connsiteX7590" fmla="*/ 3277240 w 12191990"/>
              <a:gd name="connsiteY7590" fmla="*/ 4311947 h 4805312"/>
              <a:gd name="connsiteX7591" fmla="*/ 3271723 w 12191990"/>
              <a:gd name="connsiteY7591" fmla="*/ 4307306 h 4805312"/>
              <a:gd name="connsiteX7592" fmla="*/ 3268238 w 12191990"/>
              <a:gd name="connsiteY7592" fmla="*/ 4302665 h 4805312"/>
              <a:gd name="connsiteX7593" fmla="*/ 3264170 w 12191990"/>
              <a:gd name="connsiteY7593" fmla="*/ 4289902 h 4805312"/>
              <a:gd name="connsiteX7594" fmla="*/ 3261267 w 12191990"/>
              <a:gd name="connsiteY7594" fmla="*/ 4282071 h 4805312"/>
              <a:gd name="connsiteX7595" fmla="*/ 3261267 w 12191990"/>
              <a:gd name="connsiteY7595" fmla="*/ 4278590 h 4805312"/>
              <a:gd name="connsiteX7596" fmla="*/ 3264751 w 12191990"/>
              <a:gd name="connsiteY7596" fmla="*/ 4271629 h 4805312"/>
              <a:gd name="connsiteX7597" fmla="*/ 3272593 w 12191990"/>
              <a:gd name="connsiteY7597" fmla="*/ 4261187 h 4805312"/>
              <a:gd name="connsiteX7598" fmla="*/ 3273835 w 12191990"/>
              <a:gd name="connsiteY7598" fmla="*/ 4258708 h 4805312"/>
              <a:gd name="connsiteX7599" fmla="*/ 3273835 w 12191990"/>
              <a:gd name="connsiteY7599" fmla="*/ 4212855 h 4805312"/>
              <a:gd name="connsiteX7600" fmla="*/ 3270823 w 12191990"/>
              <a:gd name="connsiteY7600" fmla="*/ 4161642 h 4805312"/>
              <a:gd name="connsiteX7601" fmla="*/ 3235059 w 12191990"/>
              <a:gd name="connsiteY7601" fmla="*/ 4102144 h 4805312"/>
              <a:gd name="connsiteX7602" fmla="*/ 3234683 w 12191990"/>
              <a:gd name="connsiteY7602" fmla="*/ 4102095 h 4805312"/>
              <a:gd name="connsiteX7603" fmla="*/ 3231521 w 12191990"/>
              <a:gd name="connsiteY7603" fmla="*/ 4103660 h 4805312"/>
              <a:gd name="connsiteX7604" fmla="*/ 3218678 w 12191990"/>
              <a:gd name="connsiteY7604" fmla="*/ 4103320 h 4805312"/>
              <a:gd name="connsiteX7605" fmla="*/ 3206224 w 12191990"/>
              <a:gd name="connsiteY7605" fmla="*/ 4102932 h 4805312"/>
              <a:gd name="connsiteX7606" fmla="*/ 3200465 w 12191990"/>
              <a:gd name="connsiteY7606" fmla="*/ 4099322 h 4805312"/>
              <a:gd name="connsiteX7607" fmla="*/ 3165418 w 12191990"/>
              <a:gd name="connsiteY7607" fmla="*/ 4110429 h 4805312"/>
              <a:gd name="connsiteX7608" fmla="*/ 3090130 w 12191990"/>
              <a:gd name="connsiteY7608" fmla="*/ 4101391 h 4805312"/>
              <a:gd name="connsiteX7609" fmla="*/ 3011830 w 12191990"/>
              <a:gd name="connsiteY7609" fmla="*/ 4104404 h 4805312"/>
              <a:gd name="connsiteX7610" fmla="*/ 3002794 w 12191990"/>
              <a:gd name="connsiteY7610" fmla="*/ 4125491 h 4805312"/>
              <a:gd name="connsiteX7611" fmla="*/ 2909437 w 12191990"/>
              <a:gd name="connsiteY7611" fmla="*/ 4137541 h 4805312"/>
              <a:gd name="connsiteX7612" fmla="*/ 2882333 w 12191990"/>
              <a:gd name="connsiteY7612" fmla="*/ 4098378 h 4805312"/>
              <a:gd name="connsiteX7613" fmla="*/ 2794999 w 12191990"/>
              <a:gd name="connsiteY7613" fmla="*/ 3941725 h 4805312"/>
              <a:gd name="connsiteX7614" fmla="*/ 2781870 w 12191990"/>
              <a:gd name="connsiteY7614" fmla="*/ 3914707 h 4805312"/>
              <a:gd name="connsiteX7615" fmla="*/ 2765940 w 12191990"/>
              <a:gd name="connsiteY7615" fmla="*/ 3898729 h 4805312"/>
              <a:gd name="connsiteX7616" fmla="*/ 2756419 w 12191990"/>
              <a:gd name="connsiteY7616" fmla="*/ 3894678 h 4805312"/>
              <a:gd name="connsiteX7617" fmla="*/ 2742060 w 12191990"/>
              <a:gd name="connsiteY7617" fmla="*/ 3890041 h 4805312"/>
              <a:gd name="connsiteX7618" fmla="*/ 2713687 w 12191990"/>
              <a:gd name="connsiteY7618" fmla="*/ 3893524 h 4805312"/>
              <a:gd name="connsiteX7619" fmla="*/ 2695617 w 12191990"/>
              <a:gd name="connsiteY7619" fmla="*/ 3893524 h 4805312"/>
              <a:gd name="connsiteX7620" fmla="*/ 2662113 w 12191990"/>
              <a:gd name="connsiteY7620" fmla="*/ 3878462 h 4805312"/>
              <a:gd name="connsiteX7621" fmla="*/ 2662384 w 12191990"/>
              <a:gd name="connsiteY7621" fmla="*/ 3854675 h 4805312"/>
              <a:gd name="connsiteX7622" fmla="*/ 2660170 w 12191990"/>
              <a:gd name="connsiteY7622" fmla="*/ 3853734 h 4805312"/>
              <a:gd name="connsiteX7623" fmla="*/ 2622347 w 12191990"/>
              <a:gd name="connsiteY7623" fmla="*/ 3834244 h 4805312"/>
              <a:gd name="connsiteX7624" fmla="*/ 2616483 w 12191990"/>
              <a:gd name="connsiteY7624" fmla="*/ 3859493 h 4805312"/>
              <a:gd name="connsiteX7625" fmla="*/ 2605028 w 12191990"/>
              <a:gd name="connsiteY7625" fmla="*/ 3918377 h 4805312"/>
              <a:gd name="connsiteX7626" fmla="*/ 2587025 w 12191990"/>
              <a:gd name="connsiteY7626" fmla="*/ 3935552 h 4805312"/>
              <a:gd name="connsiteX7627" fmla="*/ 2488836 w 12191990"/>
              <a:gd name="connsiteY7627" fmla="*/ 3926555 h 4805312"/>
              <a:gd name="connsiteX7628" fmla="*/ 2471654 w 12191990"/>
              <a:gd name="connsiteY7628" fmla="*/ 3893842 h 4805312"/>
              <a:gd name="connsiteX7629" fmla="*/ 2452016 w 12191990"/>
              <a:gd name="connsiteY7629" fmla="*/ 3830868 h 4805312"/>
              <a:gd name="connsiteX7630" fmla="*/ 2438924 w 12191990"/>
              <a:gd name="connsiteY7630" fmla="*/ 3823508 h 4805312"/>
              <a:gd name="connsiteX7631" fmla="*/ 2380010 w 12191990"/>
              <a:gd name="connsiteY7631" fmla="*/ 3820236 h 4805312"/>
              <a:gd name="connsiteX7632" fmla="*/ 2352188 w 12191990"/>
              <a:gd name="connsiteY7632" fmla="*/ 3807151 h 4805312"/>
              <a:gd name="connsiteX7633" fmla="*/ 2327641 w 12191990"/>
              <a:gd name="connsiteY7633" fmla="*/ 3785069 h 4805312"/>
              <a:gd name="connsiteX7634" fmla="*/ 2294090 w 12191990"/>
              <a:gd name="connsiteY7634" fmla="*/ 3786705 h 4805312"/>
              <a:gd name="connsiteX7635" fmla="*/ 2260542 w 12191990"/>
              <a:gd name="connsiteY7635" fmla="*/ 3774438 h 4805312"/>
              <a:gd name="connsiteX7636" fmla="*/ 2209812 w 12191990"/>
              <a:gd name="connsiteY7636" fmla="*/ 3762988 h 4805312"/>
              <a:gd name="connsiteX7637" fmla="*/ 2174626 w 12191990"/>
              <a:gd name="connsiteY7637" fmla="*/ 3803062 h 4805312"/>
              <a:gd name="connsiteX7638" fmla="*/ 2136169 w 12191990"/>
              <a:gd name="connsiteY7638" fmla="*/ 3824326 h 4805312"/>
              <a:gd name="connsiteX7639" fmla="*/ 2178717 w 12191990"/>
              <a:gd name="connsiteY7639" fmla="*/ 3753992 h 4805312"/>
              <a:gd name="connsiteX7640" fmla="*/ 2145169 w 12191990"/>
              <a:gd name="connsiteY7640" fmla="*/ 3685293 h 4805312"/>
              <a:gd name="connsiteX7641" fmla="*/ 2094438 w 12191990"/>
              <a:gd name="connsiteY7641" fmla="*/ 3642766 h 4805312"/>
              <a:gd name="connsiteX7642" fmla="*/ 2090347 w 12191990"/>
              <a:gd name="connsiteY7642" fmla="*/ 3630498 h 4805312"/>
              <a:gd name="connsiteX7643" fmla="*/ 2067435 w 12191990"/>
              <a:gd name="connsiteY7643" fmla="*/ 3620684 h 4805312"/>
              <a:gd name="connsiteX7644" fmla="*/ 2033067 w 12191990"/>
              <a:gd name="connsiteY7644" fmla="*/ 3653397 h 4805312"/>
              <a:gd name="connsiteX7645" fmla="*/ 2011795 w 12191990"/>
              <a:gd name="connsiteY7645" fmla="*/ 3660757 h 4805312"/>
              <a:gd name="connsiteX7646" fmla="*/ 1983156 w 12191990"/>
              <a:gd name="connsiteY7646" fmla="*/ 3655850 h 4805312"/>
              <a:gd name="connsiteX7647" fmla="*/ 1969246 w 12191990"/>
              <a:gd name="connsiteY7647" fmla="*/ 3664847 h 4805312"/>
              <a:gd name="connsiteX7648" fmla="*/ 1976611 w 12191990"/>
              <a:gd name="connsiteY7648" fmla="*/ 3680386 h 4805312"/>
              <a:gd name="connsiteX7649" fmla="*/ 1991339 w 12191990"/>
              <a:gd name="connsiteY7649" fmla="*/ 3686928 h 4805312"/>
              <a:gd name="connsiteX7650" fmla="*/ 2001157 w 12191990"/>
              <a:gd name="connsiteY7650" fmla="*/ 3706557 h 4805312"/>
              <a:gd name="connsiteX7651" fmla="*/ 2033067 w 12191990"/>
              <a:gd name="connsiteY7651" fmla="*/ 3769531 h 4805312"/>
              <a:gd name="connsiteX7652" fmla="*/ 2044525 w 12191990"/>
              <a:gd name="connsiteY7652" fmla="*/ 3778526 h 4805312"/>
              <a:gd name="connsiteX7653" fmla="*/ 2028977 w 12191990"/>
              <a:gd name="connsiteY7653" fmla="*/ 3788340 h 4805312"/>
              <a:gd name="connsiteX7654" fmla="*/ 2026523 w 12191990"/>
              <a:gd name="connsiteY7654" fmla="*/ 3788340 h 4805312"/>
              <a:gd name="connsiteX7655" fmla="*/ 2010977 w 12191990"/>
              <a:gd name="connsiteY7655" fmla="*/ 3816147 h 4805312"/>
              <a:gd name="connsiteX7656" fmla="*/ 2009340 w 12191990"/>
              <a:gd name="connsiteY7656" fmla="*/ 3854586 h 4805312"/>
              <a:gd name="connsiteX7657" fmla="*/ 1995430 w 12191990"/>
              <a:gd name="connsiteY7657" fmla="*/ 3908564 h 4805312"/>
              <a:gd name="connsiteX7658" fmla="*/ 1983156 w 12191990"/>
              <a:gd name="connsiteY7658" fmla="*/ 3923284 h 4805312"/>
              <a:gd name="connsiteX7659" fmla="*/ 1949608 w 12191990"/>
              <a:gd name="connsiteY7659" fmla="*/ 3965812 h 4805312"/>
              <a:gd name="connsiteX7660" fmla="*/ 1929970 w 12191990"/>
              <a:gd name="connsiteY7660" fmla="*/ 3973172 h 4805312"/>
              <a:gd name="connsiteX7661" fmla="*/ 1848964 w 12191990"/>
              <a:gd name="connsiteY7661" fmla="*/ 3996890 h 4805312"/>
              <a:gd name="connsiteX7662" fmla="*/ 1848964 w 12191990"/>
              <a:gd name="connsiteY7662" fmla="*/ 4014883 h 4805312"/>
              <a:gd name="connsiteX7663" fmla="*/ 1870237 w 12191990"/>
              <a:gd name="connsiteY7663" fmla="*/ 4017336 h 4805312"/>
              <a:gd name="connsiteX7664" fmla="*/ 1884965 w 12191990"/>
              <a:gd name="connsiteY7664" fmla="*/ 4007522 h 4805312"/>
              <a:gd name="connsiteX7665" fmla="*/ 1898877 w 12191990"/>
              <a:gd name="connsiteY7665" fmla="*/ 4005886 h 4805312"/>
              <a:gd name="connsiteX7666" fmla="*/ 1896420 w 12191990"/>
              <a:gd name="connsiteY7666" fmla="*/ 4020608 h 4805312"/>
              <a:gd name="connsiteX7667" fmla="*/ 1884965 w 12191990"/>
              <a:gd name="connsiteY7667" fmla="*/ 4031240 h 4805312"/>
              <a:gd name="connsiteX7668" fmla="*/ 1880875 w 12191990"/>
              <a:gd name="connsiteY7668" fmla="*/ 4056592 h 4805312"/>
              <a:gd name="connsiteX7669" fmla="*/ 1902968 w 12191990"/>
              <a:gd name="connsiteY7669" fmla="*/ 4051685 h 4805312"/>
              <a:gd name="connsiteX7670" fmla="*/ 1920150 w 12191990"/>
              <a:gd name="connsiteY7670" fmla="*/ 4037782 h 4805312"/>
              <a:gd name="connsiteX7671" fmla="*/ 1936516 w 12191990"/>
              <a:gd name="connsiteY7671" fmla="*/ 4048413 h 4805312"/>
              <a:gd name="connsiteX7672" fmla="*/ 1918514 w 12191990"/>
              <a:gd name="connsiteY7672" fmla="*/ 4095031 h 4805312"/>
              <a:gd name="connsiteX7673" fmla="*/ 1918514 w 12191990"/>
              <a:gd name="connsiteY7673" fmla="*/ 4140012 h 4805312"/>
              <a:gd name="connsiteX7674" fmla="*/ 1934880 w 12191990"/>
              <a:gd name="connsiteY7674" fmla="*/ 4158005 h 4805312"/>
              <a:gd name="connsiteX7675" fmla="*/ 1939788 w 12191990"/>
              <a:gd name="connsiteY7675" fmla="*/ 4167001 h 4805312"/>
              <a:gd name="connsiteX7676" fmla="*/ 1930788 w 12191990"/>
              <a:gd name="connsiteY7676" fmla="*/ 4171908 h 4805312"/>
              <a:gd name="connsiteX7677" fmla="*/ 1913605 w 12191990"/>
              <a:gd name="connsiteY7677" fmla="*/ 4188264 h 4805312"/>
              <a:gd name="connsiteX7678" fmla="*/ 1892330 w 12191990"/>
              <a:gd name="connsiteY7678" fmla="*/ 4225067 h 4805312"/>
              <a:gd name="connsiteX7679" fmla="*/ 1891512 w 12191990"/>
              <a:gd name="connsiteY7679" fmla="*/ 4244696 h 4805312"/>
              <a:gd name="connsiteX7680" fmla="*/ 1898059 w 12191990"/>
              <a:gd name="connsiteY7680" fmla="*/ 4257781 h 4805312"/>
              <a:gd name="connsiteX7681" fmla="*/ 1884148 w 12191990"/>
              <a:gd name="connsiteY7681" fmla="*/ 4266777 h 4805312"/>
              <a:gd name="connsiteX7682" fmla="*/ 1872693 w 12191990"/>
              <a:gd name="connsiteY7682" fmla="*/ 4268413 h 4805312"/>
              <a:gd name="connsiteX7683" fmla="*/ 1858782 w 12191990"/>
              <a:gd name="connsiteY7683" fmla="*/ 4301945 h 4805312"/>
              <a:gd name="connsiteX7684" fmla="*/ 1862873 w 12191990"/>
              <a:gd name="connsiteY7684" fmla="*/ 4308488 h 4805312"/>
              <a:gd name="connsiteX7685" fmla="*/ 1862055 w 12191990"/>
              <a:gd name="connsiteY7685" fmla="*/ 4323209 h 4805312"/>
              <a:gd name="connsiteX7686" fmla="*/ 1848964 w 12191990"/>
              <a:gd name="connsiteY7686" fmla="*/ 4319937 h 4805312"/>
              <a:gd name="connsiteX7687" fmla="*/ 1840781 w 12191990"/>
              <a:gd name="connsiteY7687" fmla="*/ 4309305 h 4805312"/>
              <a:gd name="connsiteX7688" fmla="*/ 1824416 w 12191990"/>
              <a:gd name="connsiteY7688" fmla="*/ 4306852 h 4805312"/>
              <a:gd name="connsiteX7689" fmla="*/ 1774503 w 12191990"/>
              <a:gd name="connsiteY7689" fmla="*/ 4319937 h 4805312"/>
              <a:gd name="connsiteX7690" fmla="*/ 1712316 w 12191990"/>
              <a:gd name="connsiteY7690" fmla="*/ 4324027 h 4805312"/>
              <a:gd name="connsiteX7691" fmla="*/ 1697587 w 12191990"/>
              <a:gd name="connsiteY7691" fmla="*/ 4316666 h 4805312"/>
              <a:gd name="connsiteX7692" fmla="*/ 1655038 w 12191990"/>
              <a:gd name="connsiteY7692" fmla="*/ 4297038 h 4805312"/>
              <a:gd name="connsiteX7693" fmla="*/ 1646856 w 12191990"/>
              <a:gd name="connsiteY7693" fmla="*/ 4291313 h 4805312"/>
              <a:gd name="connsiteX7694" fmla="*/ 1610854 w 12191990"/>
              <a:gd name="connsiteY7694" fmla="*/ 4247967 h 4805312"/>
              <a:gd name="connsiteX7695" fmla="*/ 1588760 w 12191990"/>
              <a:gd name="connsiteY7695" fmla="*/ 4174362 h 4805312"/>
              <a:gd name="connsiteX7696" fmla="*/ 1578123 w 12191990"/>
              <a:gd name="connsiteY7696" fmla="*/ 4149008 h 4805312"/>
              <a:gd name="connsiteX7697" fmla="*/ 1580577 w 12191990"/>
              <a:gd name="connsiteY7697" fmla="*/ 4113023 h 4805312"/>
              <a:gd name="connsiteX7698" fmla="*/ 1583851 w 12191990"/>
              <a:gd name="connsiteY7698" fmla="*/ 4082763 h 4805312"/>
              <a:gd name="connsiteX7699" fmla="*/ 1583032 w 12191990"/>
              <a:gd name="connsiteY7699" fmla="*/ 4070495 h 4805312"/>
              <a:gd name="connsiteX7700" fmla="*/ 1631308 w 12191990"/>
              <a:gd name="connsiteY7700" fmla="*/ 4014883 h 4805312"/>
              <a:gd name="connsiteX7701" fmla="*/ 1677131 w 12191990"/>
              <a:gd name="connsiteY7701" fmla="*/ 3987894 h 4805312"/>
              <a:gd name="connsiteX7702" fmla="*/ 1711497 w 12191990"/>
              <a:gd name="connsiteY7702" fmla="*/ 3942912 h 4805312"/>
              <a:gd name="connsiteX7703" fmla="*/ 1706588 w 12191990"/>
              <a:gd name="connsiteY7703" fmla="*/ 3933916 h 4805312"/>
              <a:gd name="connsiteX7704" fmla="*/ 1658311 w 12191990"/>
              <a:gd name="connsiteY7704" fmla="*/ 3876668 h 4805312"/>
              <a:gd name="connsiteX7705" fmla="*/ 1651765 w 12191990"/>
              <a:gd name="connsiteY7705" fmla="*/ 3863582 h 4805312"/>
              <a:gd name="connsiteX7706" fmla="*/ 1645220 w 12191990"/>
              <a:gd name="connsiteY7706" fmla="*/ 3822690 h 4805312"/>
              <a:gd name="connsiteX7707" fmla="*/ 1635104 w 12191990"/>
              <a:gd name="connsiteY7707" fmla="*/ 3780804 h 4805312"/>
              <a:gd name="connsiteX7708" fmla="*/ 1625858 w 12191990"/>
              <a:gd name="connsiteY7708" fmla="*/ 3780516 h 4805312"/>
              <a:gd name="connsiteX7709" fmla="*/ 1606405 w 12191990"/>
              <a:gd name="connsiteY7709" fmla="*/ 3765361 h 4805312"/>
              <a:gd name="connsiteX7710" fmla="*/ 1605238 w 12191990"/>
              <a:gd name="connsiteY7710" fmla="*/ 3756034 h 4805312"/>
              <a:gd name="connsiteX7711" fmla="*/ 1604848 w 12191990"/>
              <a:gd name="connsiteY7711" fmla="*/ 3752149 h 4805312"/>
              <a:gd name="connsiteX7712" fmla="*/ 1602902 w 12191990"/>
              <a:gd name="connsiteY7712" fmla="*/ 3741657 h 4805312"/>
              <a:gd name="connsiteX7713" fmla="*/ 1601735 w 12191990"/>
              <a:gd name="connsiteY7713" fmla="*/ 3736604 h 4805312"/>
              <a:gd name="connsiteX7714" fmla="*/ 1602124 w 12191990"/>
              <a:gd name="connsiteY7714" fmla="*/ 3729997 h 4805312"/>
              <a:gd name="connsiteX7715" fmla="*/ 1604848 w 12191990"/>
              <a:gd name="connsiteY7715" fmla="*/ 3723392 h 4805312"/>
              <a:gd name="connsiteX7716" fmla="*/ 1613408 w 12191990"/>
              <a:gd name="connsiteY7716" fmla="*/ 3707459 h 4805312"/>
              <a:gd name="connsiteX7717" fmla="*/ 1641034 w 12191990"/>
              <a:gd name="connsiteY7717" fmla="*/ 3689972 h 4805312"/>
              <a:gd name="connsiteX7718" fmla="*/ 1643758 w 12191990"/>
              <a:gd name="connsiteY7718" fmla="*/ 3690750 h 4805312"/>
              <a:gd name="connsiteX7719" fmla="*/ 1656207 w 12191990"/>
              <a:gd name="connsiteY7719" fmla="*/ 3692304 h 4805312"/>
              <a:gd name="connsiteX7720" fmla="*/ 1659321 w 12191990"/>
              <a:gd name="connsiteY7720" fmla="*/ 3693859 h 4805312"/>
              <a:gd name="connsiteX7721" fmla="*/ 1662483 w 12191990"/>
              <a:gd name="connsiteY7721" fmla="*/ 3699153 h 4805312"/>
              <a:gd name="connsiteX7722" fmla="*/ 1665820 w 12191990"/>
              <a:gd name="connsiteY7722" fmla="*/ 3697669 h 4805312"/>
              <a:gd name="connsiteX7723" fmla="*/ 1677949 w 12191990"/>
              <a:gd name="connsiteY7723" fmla="*/ 3650125 h 4805312"/>
              <a:gd name="connsiteX7724" fmla="*/ 1686131 w 12191990"/>
              <a:gd name="connsiteY7724" fmla="*/ 3643584 h 4805312"/>
              <a:gd name="connsiteX7725" fmla="*/ 1736045 w 12191990"/>
              <a:gd name="connsiteY7725" fmla="*/ 3619866 h 4805312"/>
              <a:gd name="connsiteX7726" fmla="*/ 1757320 w 12191990"/>
              <a:gd name="connsiteY7726" fmla="*/ 3613323 h 4805312"/>
              <a:gd name="connsiteX7727" fmla="*/ 1793322 w 12191990"/>
              <a:gd name="connsiteY7727" fmla="*/ 3605145 h 4805312"/>
              <a:gd name="connsiteX7728" fmla="*/ 1820324 w 12191990"/>
              <a:gd name="connsiteY7728" fmla="*/ 3581427 h 4805312"/>
              <a:gd name="connsiteX7729" fmla="*/ 1839962 w 12191990"/>
              <a:gd name="connsiteY7729" fmla="*/ 3587970 h 4805312"/>
              <a:gd name="connsiteX7730" fmla="*/ 1842416 w 12191990"/>
              <a:gd name="connsiteY7730" fmla="*/ 3597784 h 4805312"/>
              <a:gd name="connsiteX7731" fmla="*/ 1849782 w 12191990"/>
              <a:gd name="connsiteY7731" fmla="*/ 3609234 h 4805312"/>
              <a:gd name="connsiteX7732" fmla="*/ 1860419 w 12191990"/>
              <a:gd name="connsiteY7732" fmla="*/ 3601873 h 4805312"/>
              <a:gd name="connsiteX7733" fmla="*/ 1884965 w 12191990"/>
              <a:gd name="connsiteY7733" fmla="*/ 3605963 h 4805312"/>
              <a:gd name="connsiteX7734" fmla="*/ 1889876 w 12191990"/>
              <a:gd name="connsiteY7734" fmla="*/ 3616595 h 4805312"/>
              <a:gd name="connsiteX7735" fmla="*/ 1904602 w 12191990"/>
              <a:gd name="connsiteY7735" fmla="*/ 3622320 h 4805312"/>
              <a:gd name="connsiteX7736" fmla="*/ 1910332 w 12191990"/>
              <a:gd name="connsiteY7736" fmla="*/ 3608416 h 4805312"/>
              <a:gd name="connsiteX7737" fmla="*/ 1933243 w 12191990"/>
              <a:gd name="connsiteY7737" fmla="*/ 3509458 h 4805312"/>
              <a:gd name="connsiteX7738" fmla="*/ 1985611 w 12191990"/>
              <a:gd name="connsiteY7738" fmla="*/ 3476744 h 4805312"/>
              <a:gd name="connsiteX7739" fmla="*/ 1993792 w 12191990"/>
              <a:gd name="connsiteY7739" fmla="*/ 3462841 h 4805312"/>
              <a:gd name="connsiteX7740" fmla="*/ 1979063 w 12191990"/>
              <a:gd name="connsiteY7740" fmla="*/ 3430945 h 4805312"/>
              <a:gd name="connsiteX7741" fmla="*/ 1980129 w 12191990"/>
              <a:gd name="connsiteY7741" fmla="*/ 3426421 h 4805312"/>
              <a:gd name="connsiteX7742" fmla="*/ 1820470 w 12191990"/>
              <a:gd name="connsiteY7742" fmla="*/ 3475697 h 4805312"/>
              <a:gd name="connsiteX7743" fmla="*/ 1670509 w 12191990"/>
              <a:gd name="connsiteY7743" fmla="*/ 3498965 h 4805312"/>
              <a:gd name="connsiteX7744" fmla="*/ 1658446 w 12191990"/>
              <a:gd name="connsiteY7744" fmla="*/ 3498863 h 4805312"/>
              <a:gd name="connsiteX7745" fmla="*/ 1645785 w 12191990"/>
              <a:gd name="connsiteY7745" fmla="*/ 3490767 h 4805312"/>
              <a:gd name="connsiteX7746" fmla="*/ 1655952 w 12191990"/>
              <a:gd name="connsiteY7746" fmla="*/ 3478954 h 4805312"/>
              <a:gd name="connsiteX7747" fmla="*/ 1697538 w 12191990"/>
              <a:gd name="connsiteY7747" fmla="*/ 3470822 h 4805312"/>
              <a:gd name="connsiteX7748" fmla="*/ 1712076 w 12191990"/>
              <a:gd name="connsiteY7748" fmla="*/ 3463706 h 4805312"/>
              <a:gd name="connsiteX7749" fmla="*/ 1660901 w 12191990"/>
              <a:gd name="connsiteY7749" fmla="*/ 3464519 h 4805312"/>
              <a:gd name="connsiteX7750" fmla="*/ 1411482 w 12191990"/>
              <a:gd name="connsiteY7750" fmla="*/ 3501251 h 4805312"/>
              <a:gd name="connsiteX7751" fmla="*/ 1103690 w 12191990"/>
              <a:gd name="connsiteY7751" fmla="*/ 3455943 h 4805312"/>
              <a:gd name="connsiteX7752" fmla="*/ 966894 w 12191990"/>
              <a:gd name="connsiteY7752" fmla="*/ 3412894 h 4805312"/>
              <a:gd name="connsiteX7753" fmla="*/ 970467 w 12191990"/>
              <a:gd name="connsiteY7753" fmla="*/ 3417767 h 4805312"/>
              <a:gd name="connsiteX7754" fmla="*/ 974404 w 12191990"/>
              <a:gd name="connsiteY7754" fmla="*/ 3426588 h 4805312"/>
              <a:gd name="connsiteX7755" fmla="*/ 975891 w 12191990"/>
              <a:gd name="connsiteY7755" fmla="*/ 3434219 h 4805312"/>
              <a:gd name="connsiteX7756" fmla="*/ 973329 w 12191990"/>
              <a:gd name="connsiteY7756" fmla="*/ 3451981 h 4805312"/>
              <a:gd name="connsiteX7757" fmla="*/ 972249 w 12191990"/>
              <a:gd name="connsiteY7757" fmla="*/ 3463119 h 4805312"/>
              <a:gd name="connsiteX7758" fmla="*/ 970215 w 12191990"/>
              <a:gd name="connsiteY7758" fmla="*/ 3467314 h 4805312"/>
              <a:gd name="connsiteX7759" fmla="*/ 961943 w 12191990"/>
              <a:gd name="connsiteY7759" fmla="*/ 3473668 h 4805312"/>
              <a:gd name="connsiteX7760" fmla="*/ 946384 w 12191990"/>
              <a:gd name="connsiteY7760" fmla="*/ 3481668 h 4805312"/>
              <a:gd name="connsiteX7761" fmla="*/ 941559 w 12191990"/>
              <a:gd name="connsiteY7761" fmla="*/ 3485375 h 4805312"/>
              <a:gd name="connsiteX7762" fmla="*/ 936510 w 12191990"/>
              <a:gd name="connsiteY7762" fmla="*/ 3485085 h 4805312"/>
              <a:gd name="connsiteX7763" fmla="*/ 927272 w 12191990"/>
              <a:gd name="connsiteY7763" fmla="*/ 3483626 h 4805312"/>
              <a:gd name="connsiteX7764" fmla="*/ 923793 w 12191990"/>
              <a:gd name="connsiteY7764" fmla="*/ 3483667 h 4805312"/>
              <a:gd name="connsiteX7765" fmla="*/ 911912 w 12191990"/>
              <a:gd name="connsiteY7765" fmla="*/ 3479630 h 4805312"/>
              <a:gd name="connsiteX7766" fmla="*/ 909122 w 12191990"/>
              <a:gd name="connsiteY7766" fmla="*/ 3479141 h 4805312"/>
              <a:gd name="connsiteX7767" fmla="*/ 891899 w 12191990"/>
              <a:gd name="connsiteY7767" fmla="*/ 3451349 h 4805312"/>
              <a:gd name="connsiteX7768" fmla="*/ 891152 w 12191990"/>
              <a:gd name="connsiteY7768" fmla="*/ 3433278 h 4805312"/>
              <a:gd name="connsiteX7769" fmla="*/ 891585 w 12191990"/>
              <a:gd name="connsiteY7769" fmla="*/ 3426145 h 4805312"/>
              <a:gd name="connsiteX7770" fmla="*/ 894119 w 12191990"/>
              <a:gd name="connsiteY7770" fmla="*/ 3420031 h 4805312"/>
              <a:gd name="connsiteX7771" fmla="*/ 897373 w 12191990"/>
              <a:gd name="connsiteY7771" fmla="*/ 3415996 h 4805312"/>
              <a:gd name="connsiteX7772" fmla="*/ 903704 w 12191990"/>
              <a:gd name="connsiteY7772" fmla="*/ 3407406 h 4805312"/>
              <a:gd name="connsiteX7773" fmla="*/ 905749 w 12191990"/>
              <a:gd name="connsiteY7773" fmla="*/ 3404079 h 4805312"/>
              <a:gd name="connsiteX7774" fmla="*/ 910871 w 12191990"/>
              <a:gd name="connsiteY7774" fmla="*/ 3396197 h 4805312"/>
              <a:gd name="connsiteX7775" fmla="*/ 912338 w 12191990"/>
              <a:gd name="connsiteY7775" fmla="*/ 3395726 h 4805312"/>
              <a:gd name="connsiteX7776" fmla="*/ 911372 w 12191990"/>
              <a:gd name="connsiteY7776" fmla="*/ 3395422 h 4805312"/>
              <a:gd name="connsiteX7777" fmla="*/ 728281 w 12191990"/>
              <a:gd name="connsiteY7777" fmla="*/ 3313758 h 4805312"/>
              <a:gd name="connsiteX7778" fmla="*/ 707353 w 12191990"/>
              <a:gd name="connsiteY7778" fmla="*/ 3301217 h 4805312"/>
              <a:gd name="connsiteX7779" fmla="*/ 698606 w 12191990"/>
              <a:gd name="connsiteY7779" fmla="*/ 3307542 h 4805312"/>
              <a:gd name="connsiteX7780" fmla="*/ 676039 w 12191990"/>
              <a:gd name="connsiteY7780" fmla="*/ 3310096 h 4805312"/>
              <a:gd name="connsiteX7781" fmla="*/ 676037 w 12191990"/>
              <a:gd name="connsiteY7781" fmla="*/ 3310096 h 4805312"/>
              <a:gd name="connsiteX7782" fmla="*/ 674572 w 12191990"/>
              <a:gd name="connsiteY7782" fmla="*/ 3308784 h 4805312"/>
              <a:gd name="connsiteX7783" fmla="*/ 667261 w 12191990"/>
              <a:gd name="connsiteY7783" fmla="*/ 3304038 h 4805312"/>
              <a:gd name="connsiteX7784" fmla="*/ 665788 w 12191990"/>
              <a:gd name="connsiteY7784" fmla="*/ 3302122 h 4805312"/>
              <a:gd name="connsiteX7785" fmla="*/ 661020 w 12191990"/>
              <a:gd name="connsiteY7785" fmla="*/ 3297710 h 4805312"/>
              <a:gd name="connsiteX7786" fmla="*/ 658692 w 12191990"/>
              <a:gd name="connsiteY7786" fmla="*/ 3295080 h 4805312"/>
              <a:gd name="connsiteX7787" fmla="*/ 658639 w 12191990"/>
              <a:gd name="connsiteY7787" fmla="*/ 3290854 h 4805312"/>
              <a:gd name="connsiteX7788" fmla="*/ 656315 w 12191990"/>
              <a:gd name="connsiteY7788" fmla="*/ 3278926 h 4805312"/>
              <a:gd name="connsiteX7789" fmla="*/ 656224 w 12191990"/>
              <a:gd name="connsiteY7789" fmla="*/ 3271683 h 4805312"/>
              <a:gd name="connsiteX7790" fmla="*/ 656638 w 12191990"/>
              <a:gd name="connsiteY7790" fmla="*/ 3270828 h 4805312"/>
              <a:gd name="connsiteX7791" fmla="*/ 612684 w 12191990"/>
              <a:gd name="connsiteY7791" fmla="*/ 3244489 h 4805312"/>
              <a:gd name="connsiteX7792" fmla="*/ 187871 w 12191990"/>
              <a:gd name="connsiteY7792" fmla="*/ 2803031 h 4805312"/>
              <a:gd name="connsiteX7793" fmla="*/ 78094 w 12191990"/>
              <a:gd name="connsiteY7793" fmla="*/ 2611300 h 4805312"/>
              <a:gd name="connsiteX7794" fmla="*/ 0 w 12191990"/>
              <a:gd name="connsiteY7794" fmla="*/ 2370531 h 4805312"/>
              <a:gd name="connsiteX7795" fmla="*/ 0 w 12191990"/>
              <a:gd name="connsiteY7795" fmla="*/ 2147377 h 4805312"/>
              <a:gd name="connsiteX7796" fmla="*/ 16858 w 12191990"/>
              <a:gd name="connsiteY7796" fmla="*/ 2259125 h 4805312"/>
              <a:gd name="connsiteX7797" fmla="*/ 260542 w 12191990"/>
              <a:gd name="connsiteY7797" fmla="*/ 2799858 h 4805312"/>
              <a:gd name="connsiteX7798" fmla="*/ 1057371 w 12191990"/>
              <a:gd name="connsiteY7798" fmla="*/ 3335761 h 4805312"/>
              <a:gd name="connsiteX7799" fmla="*/ 1071121 w 12191990"/>
              <a:gd name="connsiteY7799" fmla="*/ 3338404 h 4805312"/>
              <a:gd name="connsiteX7800" fmla="*/ 1071489 w 12191990"/>
              <a:gd name="connsiteY7800" fmla="*/ 3332591 h 4805312"/>
              <a:gd name="connsiteX7801" fmla="*/ 1070978 w 12191990"/>
              <a:gd name="connsiteY7801" fmla="*/ 3321031 h 4805312"/>
              <a:gd name="connsiteX7802" fmla="*/ 1067471 w 12191990"/>
              <a:gd name="connsiteY7802" fmla="*/ 3310990 h 4805312"/>
              <a:gd name="connsiteX7803" fmla="*/ 930221 w 12191990"/>
              <a:gd name="connsiteY7803" fmla="*/ 3268970 h 4805312"/>
              <a:gd name="connsiteX7804" fmla="*/ 579593 w 12191990"/>
              <a:gd name="connsiteY7804" fmla="*/ 3075598 h 4805312"/>
              <a:gd name="connsiteX7805" fmla="*/ 533313 w 12191990"/>
              <a:gd name="connsiteY7805" fmla="*/ 3037218 h 4805312"/>
              <a:gd name="connsiteX7806" fmla="*/ 526907 w 12191990"/>
              <a:gd name="connsiteY7806" fmla="*/ 3044648 h 4805312"/>
              <a:gd name="connsiteX7807" fmla="*/ 507664 w 12191990"/>
              <a:gd name="connsiteY7807" fmla="*/ 3048792 h 4805312"/>
              <a:gd name="connsiteX7808" fmla="*/ 505205 w 12191990"/>
              <a:gd name="connsiteY7808" fmla="*/ 3050050 h 4805312"/>
              <a:gd name="connsiteX7809" fmla="*/ 495240 w 12191990"/>
              <a:gd name="connsiteY7809" fmla="*/ 3045216 h 4805312"/>
              <a:gd name="connsiteX7810" fmla="*/ 486927 w 12191990"/>
              <a:gd name="connsiteY7810" fmla="*/ 3034443 h 4805312"/>
              <a:gd name="connsiteX7811" fmla="*/ 483785 w 12191990"/>
              <a:gd name="connsiteY7811" fmla="*/ 3021890 h 4805312"/>
              <a:gd name="connsiteX7812" fmla="*/ 484801 w 12191990"/>
              <a:gd name="connsiteY7812" fmla="*/ 3005839 h 4805312"/>
              <a:gd name="connsiteX7813" fmla="*/ 484396 w 12191990"/>
              <a:gd name="connsiteY7813" fmla="*/ 2996656 h 4805312"/>
              <a:gd name="connsiteX7814" fmla="*/ 476958 w 12191990"/>
              <a:gd name="connsiteY7814" fmla="*/ 2990488 h 4805312"/>
              <a:gd name="connsiteX7815" fmla="*/ 155747 w 12191990"/>
              <a:gd name="connsiteY7815" fmla="*/ 2563301 h 4805312"/>
              <a:gd name="connsiteX7816" fmla="*/ 155565 w 12191990"/>
              <a:gd name="connsiteY7816" fmla="*/ 2560895 h 4805312"/>
              <a:gd name="connsiteX7817" fmla="*/ 155387 w 12191990"/>
              <a:gd name="connsiteY7817" fmla="*/ 2558488 h 4805312"/>
              <a:gd name="connsiteX7818" fmla="*/ 157613 w 12191990"/>
              <a:gd name="connsiteY7818" fmla="*/ 2555902 h 4805312"/>
              <a:gd name="connsiteX7819" fmla="*/ 160377 w 12191990"/>
              <a:gd name="connsiteY7819" fmla="*/ 2560535 h 4805312"/>
              <a:gd name="connsiteX7820" fmla="*/ 165192 w 12191990"/>
              <a:gd name="connsiteY7820" fmla="*/ 2560175 h 4805312"/>
              <a:gd name="connsiteX7821" fmla="*/ 162425 w 12191990"/>
              <a:gd name="connsiteY7821" fmla="*/ 2555543 h 4805312"/>
              <a:gd name="connsiteX7822" fmla="*/ 159839 w 12191990"/>
              <a:gd name="connsiteY7822" fmla="*/ 2553317 h 4805312"/>
              <a:gd name="connsiteX7823" fmla="*/ 159660 w 12191990"/>
              <a:gd name="connsiteY7823" fmla="*/ 2550910 h 4805312"/>
              <a:gd name="connsiteX7824" fmla="*/ 161525 w 12191990"/>
              <a:gd name="connsiteY7824" fmla="*/ 2543511 h 4805312"/>
              <a:gd name="connsiteX7825" fmla="*/ 154126 w 12191990"/>
              <a:gd name="connsiteY7825" fmla="*/ 2541645 h 4805312"/>
              <a:gd name="connsiteX7826" fmla="*/ 156892 w 12191990"/>
              <a:gd name="connsiteY7826" fmla="*/ 2546277 h 4805312"/>
              <a:gd name="connsiteX7827" fmla="*/ 151901 w 12191990"/>
              <a:gd name="connsiteY7827" fmla="*/ 2544231 h 4805312"/>
              <a:gd name="connsiteX7828" fmla="*/ 154846 w 12191990"/>
              <a:gd name="connsiteY7828" fmla="*/ 2551269 h 4805312"/>
              <a:gd name="connsiteX7829" fmla="*/ 157432 w 12191990"/>
              <a:gd name="connsiteY7829" fmla="*/ 2553497 h 4805312"/>
              <a:gd name="connsiteX7830" fmla="*/ 152441 w 12191990"/>
              <a:gd name="connsiteY7830" fmla="*/ 2551450 h 4805312"/>
              <a:gd name="connsiteX7831" fmla="*/ 152259 w 12191990"/>
              <a:gd name="connsiteY7831" fmla="*/ 2549044 h 4805312"/>
              <a:gd name="connsiteX7832" fmla="*/ 149673 w 12191990"/>
              <a:gd name="connsiteY7832" fmla="*/ 2546817 h 4805312"/>
              <a:gd name="connsiteX7833" fmla="*/ 147268 w 12191990"/>
              <a:gd name="connsiteY7833" fmla="*/ 2546997 h 4805312"/>
              <a:gd name="connsiteX7834" fmla="*/ 100313 w 12191990"/>
              <a:gd name="connsiteY7834" fmla="*/ 2436780 h 4805312"/>
              <a:gd name="connsiteX7835" fmla="*/ 102179 w 12191990"/>
              <a:gd name="connsiteY7835" fmla="*/ 2429381 h 4805312"/>
              <a:gd name="connsiteX7836" fmla="*/ 99772 w 12191990"/>
              <a:gd name="connsiteY7836" fmla="*/ 2429562 h 4805312"/>
              <a:gd name="connsiteX7837" fmla="*/ 15286 w 12191990"/>
              <a:gd name="connsiteY7837" fmla="*/ 2043886 h 4805312"/>
              <a:gd name="connsiteX7838" fmla="*/ 128297 w 12191990"/>
              <a:gd name="connsiteY7838" fmla="*/ 1370884 h 4805312"/>
              <a:gd name="connsiteX7839" fmla="*/ 166274 w 12191990"/>
              <a:gd name="connsiteY7839" fmla="*/ 1299476 h 4805312"/>
              <a:gd name="connsiteX7840" fmla="*/ 163422 w 12191990"/>
              <a:gd name="connsiteY7840" fmla="*/ 1298063 h 4805312"/>
              <a:gd name="connsiteX7841" fmla="*/ 158317 w 12191990"/>
              <a:gd name="connsiteY7841" fmla="*/ 1295537 h 4805312"/>
              <a:gd name="connsiteX7842" fmla="*/ 153723 w 12191990"/>
              <a:gd name="connsiteY7842" fmla="*/ 1293107 h 4805312"/>
              <a:gd name="connsiteX7843" fmla="*/ 149480 w 12191990"/>
              <a:gd name="connsiteY7843" fmla="*/ 1289538 h 4805312"/>
              <a:gd name="connsiteX7844" fmla="*/ 63212 w 12191990"/>
              <a:gd name="connsiteY7844" fmla="*/ 1485658 h 4805312"/>
              <a:gd name="connsiteX7845" fmla="*/ 5846 w 12191990"/>
              <a:gd name="connsiteY7845" fmla="*/ 1703940 h 4805312"/>
              <a:gd name="connsiteX7846" fmla="*/ 0 w 12191990"/>
              <a:gd name="connsiteY7846" fmla="*/ 1755496 h 4805312"/>
              <a:gd name="connsiteX7847" fmla="*/ 0 w 12191990"/>
              <a:gd name="connsiteY7847" fmla="*/ 1426424 h 4805312"/>
              <a:gd name="connsiteX7848" fmla="*/ 414 w 12191990"/>
              <a:gd name="connsiteY7848" fmla="*/ 1424518 h 4805312"/>
              <a:gd name="connsiteX7849" fmla="*/ 48443 w 12191990"/>
              <a:gd name="connsiteY7849" fmla="*/ 1314427 h 4805312"/>
              <a:gd name="connsiteX7850" fmla="*/ 226490 w 12191990"/>
              <a:gd name="connsiteY7850" fmla="*/ 1021806 h 4805312"/>
              <a:gd name="connsiteX7851" fmla="*/ 362548 w 12191990"/>
              <a:gd name="connsiteY7851" fmla="*/ 852888 h 4805312"/>
              <a:gd name="connsiteX7852" fmla="*/ 373789 w 12191990"/>
              <a:gd name="connsiteY7852" fmla="*/ 842000 h 4805312"/>
              <a:gd name="connsiteX7853" fmla="*/ 392995 w 12191990"/>
              <a:gd name="connsiteY7853" fmla="*/ 843578 h 4805312"/>
              <a:gd name="connsiteX7854" fmla="*/ 388047 w 12191990"/>
              <a:gd name="connsiteY7854" fmla="*/ 858015 h 4805312"/>
              <a:gd name="connsiteX7855" fmla="*/ 313100 w 12191990"/>
              <a:gd name="connsiteY7855" fmla="*/ 943995 h 4805312"/>
              <a:gd name="connsiteX7856" fmla="*/ 304377 w 12191990"/>
              <a:gd name="connsiteY7856" fmla="*/ 961728 h 4805312"/>
              <a:gd name="connsiteX7857" fmla="*/ 304677 w 12191990"/>
              <a:gd name="connsiteY7857" fmla="*/ 965723 h 4805312"/>
              <a:gd name="connsiteX7858" fmla="*/ 307526 w 12191990"/>
              <a:gd name="connsiteY7858" fmla="*/ 963501 h 4805312"/>
              <a:gd name="connsiteX7859" fmla="*/ 453770 w 12191990"/>
              <a:gd name="connsiteY7859" fmla="*/ 809898 h 4805312"/>
              <a:gd name="connsiteX7860" fmla="*/ 501584 w 12191990"/>
              <a:gd name="connsiteY7860" fmla="*/ 764126 h 4805312"/>
              <a:gd name="connsiteX7861" fmla="*/ 510453 w 12191990"/>
              <a:gd name="connsiteY7861" fmla="*/ 748392 h 4805312"/>
              <a:gd name="connsiteX7862" fmla="*/ 415983 w 12191990"/>
              <a:gd name="connsiteY7862" fmla="*/ 801672 h 4805312"/>
              <a:gd name="connsiteX7863" fmla="*/ 500016 w 12191990"/>
              <a:gd name="connsiteY7863" fmla="*/ 723207 h 4805312"/>
              <a:gd name="connsiteX7864" fmla="*/ 588533 w 12191990"/>
              <a:gd name="connsiteY7864" fmla="*/ 654585 h 4805312"/>
              <a:gd name="connsiteX7865" fmla="*/ 587579 w 12191990"/>
              <a:gd name="connsiteY7865" fmla="*/ 654080 h 4805312"/>
              <a:gd name="connsiteX7866" fmla="*/ 582444 w 12191990"/>
              <a:gd name="connsiteY7866" fmla="*/ 649762 h 4805312"/>
              <a:gd name="connsiteX7867" fmla="*/ 579199 w 12191990"/>
              <a:gd name="connsiteY7867" fmla="*/ 645443 h 4805312"/>
              <a:gd name="connsiteX7868" fmla="*/ 575417 w 12191990"/>
              <a:gd name="connsiteY7868" fmla="*/ 633567 h 4805312"/>
              <a:gd name="connsiteX7869" fmla="*/ 572715 w 12191990"/>
              <a:gd name="connsiteY7869" fmla="*/ 626278 h 4805312"/>
              <a:gd name="connsiteX7870" fmla="*/ 572715 w 12191990"/>
              <a:gd name="connsiteY7870" fmla="*/ 623039 h 4805312"/>
              <a:gd name="connsiteX7871" fmla="*/ 575957 w 12191990"/>
              <a:gd name="connsiteY7871" fmla="*/ 616561 h 4805312"/>
              <a:gd name="connsiteX7872" fmla="*/ 583254 w 12191990"/>
              <a:gd name="connsiteY7872" fmla="*/ 606844 h 4805312"/>
              <a:gd name="connsiteX7873" fmla="*/ 585147 w 12191990"/>
              <a:gd name="connsiteY7873" fmla="*/ 603066 h 4805312"/>
              <a:gd name="connsiteX7874" fmla="*/ 588389 w 12191990"/>
              <a:gd name="connsiteY7874" fmla="*/ 601716 h 4805312"/>
              <a:gd name="connsiteX7875" fmla="*/ 594605 w 12191990"/>
              <a:gd name="connsiteY7875" fmla="*/ 599827 h 4805312"/>
              <a:gd name="connsiteX7876" fmla="*/ 596767 w 12191990"/>
              <a:gd name="connsiteY7876" fmla="*/ 598747 h 4805312"/>
              <a:gd name="connsiteX7877" fmla="*/ 596768 w 12191990"/>
              <a:gd name="connsiteY7877" fmla="*/ 598747 h 4805312"/>
              <a:gd name="connsiteX7878" fmla="*/ 601395 w 12191990"/>
              <a:gd name="connsiteY7878" fmla="*/ 600433 h 4805312"/>
              <a:gd name="connsiteX7879" fmla="*/ 605416 w 12191990"/>
              <a:gd name="connsiteY7879" fmla="*/ 597667 h 4805312"/>
              <a:gd name="connsiteX7880" fmla="*/ 607308 w 12191990"/>
              <a:gd name="connsiteY7880" fmla="*/ 597127 h 4805312"/>
              <a:gd name="connsiteX7881" fmla="*/ 607309 w 12191990"/>
              <a:gd name="connsiteY7881" fmla="*/ 597127 h 4805312"/>
              <a:gd name="connsiteX7882" fmla="*/ 626498 w 12191990"/>
              <a:gd name="connsiteY7882" fmla="*/ 609274 h 4805312"/>
              <a:gd name="connsiteX7883" fmla="*/ 632444 w 12191990"/>
              <a:gd name="connsiteY7883" fmla="*/ 620341 h 4805312"/>
              <a:gd name="connsiteX7884" fmla="*/ 634335 w 12191990"/>
              <a:gd name="connsiteY7884" fmla="*/ 624930 h 4805312"/>
              <a:gd name="connsiteX7885" fmla="*/ 634353 w 12191990"/>
              <a:gd name="connsiteY7885" fmla="*/ 625236 h 4805312"/>
              <a:gd name="connsiteX7886" fmla="*/ 685862 w 12191990"/>
              <a:gd name="connsiteY7886" fmla="*/ 592451 h 4805312"/>
              <a:gd name="connsiteX7887" fmla="*/ 788209 w 12191990"/>
              <a:gd name="connsiteY7887" fmla="*/ 539744 h 4805312"/>
              <a:gd name="connsiteX7888" fmla="*/ 764876 w 12191990"/>
              <a:gd name="connsiteY7888" fmla="*/ 563592 h 4805312"/>
              <a:gd name="connsiteX7889" fmla="*/ 736248 w 12191990"/>
              <a:gd name="connsiteY7889" fmla="*/ 583817 h 4805312"/>
              <a:gd name="connsiteX7890" fmla="*/ 658612 w 12191990"/>
              <a:gd name="connsiteY7890" fmla="*/ 633830 h 4805312"/>
              <a:gd name="connsiteX7891" fmla="*/ 662058 w 12191990"/>
              <a:gd name="connsiteY7891" fmla="*/ 639600 h 4805312"/>
              <a:gd name="connsiteX7892" fmla="*/ 739546 w 12191990"/>
              <a:gd name="connsiteY7892" fmla="*/ 587590 h 4805312"/>
              <a:gd name="connsiteX7893" fmla="*/ 900488 w 12191990"/>
              <a:gd name="connsiteY7893" fmla="*/ 513013 h 4805312"/>
              <a:gd name="connsiteX7894" fmla="*/ 1002173 w 12191990"/>
              <a:gd name="connsiteY7894" fmla="*/ 475489 h 4805312"/>
              <a:gd name="connsiteX7895" fmla="*/ 1015161 w 12191990"/>
              <a:gd name="connsiteY7895" fmla="*/ 460920 h 4805312"/>
              <a:gd name="connsiteX7896" fmla="*/ 1039254 w 12191990"/>
              <a:gd name="connsiteY7896" fmla="*/ 385606 h 4805312"/>
              <a:gd name="connsiteX7897" fmla="*/ 1039254 w 12191990"/>
              <a:gd name="connsiteY7897" fmla="*/ 373556 h 4805312"/>
              <a:gd name="connsiteX7898" fmla="*/ 1033232 w 12191990"/>
              <a:gd name="connsiteY7898" fmla="*/ 310293 h 4805312"/>
              <a:gd name="connsiteX7899" fmla="*/ 1027962 w 12191990"/>
              <a:gd name="connsiteY7899" fmla="*/ 286569 h 4805312"/>
              <a:gd name="connsiteX7900" fmla="*/ 1035710 w 12191990"/>
              <a:gd name="connsiteY7900" fmla="*/ 266485 h 4805312"/>
              <a:gd name="connsiteX7901" fmla="*/ 1029282 w 12191990"/>
              <a:gd name="connsiteY7901" fmla="*/ 270517 h 4805312"/>
              <a:gd name="connsiteX7902" fmla="*/ 1020633 w 12191990"/>
              <a:gd name="connsiteY7902" fmla="*/ 270787 h 4805312"/>
              <a:gd name="connsiteX7903" fmla="*/ 1003606 w 12191990"/>
              <a:gd name="connsiteY7903" fmla="*/ 267008 h 4805312"/>
              <a:gd name="connsiteX7904" fmla="*/ 999012 w 12191990"/>
              <a:gd name="connsiteY7904" fmla="*/ 264578 h 4805312"/>
              <a:gd name="connsiteX7905" fmla="*/ 993877 w 12191990"/>
              <a:gd name="connsiteY7905" fmla="*/ 260260 h 4805312"/>
              <a:gd name="connsiteX7906" fmla="*/ 990634 w 12191990"/>
              <a:gd name="connsiteY7906" fmla="*/ 255941 h 4805312"/>
              <a:gd name="connsiteX7907" fmla="*/ 986849 w 12191990"/>
              <a:gd name="connsiteY7907" fmla="*/ 244064 h 4805312"/>
              <a:gd name="connsiteX7908" fmla="*/ 984147 w 12191990"/>
              <a:gd name="connsiteY7908" fmla="*/ 236777 h 4805312"/>
              <a:gd name="connsiteX7909" fmla="*/ 984147 w 12191990"/>
              <a:gd name="connsiteY7909" fmla="*/ 233538 h 4805312"/>
              <a:gd name="connsiteX7910" fmla="*/ 987389 w 12191990"/>
              <a:gd name="connsiteY7910" fmla="*/ 227060 h 4805312"/>
              <a:gd name="connsiteX7911" fmla="*/ 994688 w 12191990"/>
              <a:gd name="connsiteY7911" fmla="*/ 217343 h 4805312"/>
              <a:gd name="connsiteX7912" fmla="*/ 996579 w 12191990"/>
              <a:gd name="connsiteY7912" fmla="*/ 213564 h 4805312"/>
              <a:gd name="connsiteX7913" fmla="*/ 999821 w 12191990"/>
              <a:gd name="connsiteY7913" fmla="*/ 212215 h 4805312"/>
              <a:gd name="connsiteX7914" fmla="*/ 1006037 w 12191990"/>
              <a:gd name="connsiteY7914" fmla="*/ 210324 h 4805312"/>
              <a:gd name="connsiteX7915" fmla="*/ 1008201 w 12191990"/>
              <a:gd name="connsiteY7915" fmla="*/ 209245 h 4805312"/>
              <a:gd name="connsiteX7916" fmla="*/ 1016849 w 12191990"/>
              <a:gd name="connsiteY7916" fmla="*/ 208165 h 4805312"/>
              <a:gd name="connsiteX7917" fmla="*/ 1018741 w 12191990"/>
              <a:gd name="connsiteY7917" fmla="*/ 207626 h 4805312"/>
              <a:gd name="connsiteX7918" fmla="*/ 1037930 w 12191990"/>
              <a:gd name="connsiteY7918" fmla="*/ 219772 h 4805312"/>
              <a:gd name="connsiteX7919" fmla="*/ 1043875 w 12191990"/>
              <a:gd name="connsiteY7919" fmla="*/ 230838 h 4805312"/>
              <a:gd name="connsiteX7920" fmla="*/ 1045768 w 12191990"/>
              <a:gd name="connsiteY7920" fmla="*/ 235427 h 4805312"/>
              <a:gd name="connsiteX7921" fmla="*/ 1046037 w 12191990"/>
              <a:gd name="connsiteY7921" fmla="*/ 240016 h 4805312"/>
              <a:gd name="connsiteX7922" fmla="*/ 1045227 w 12191990"/>
              <a:gd name="connsiteY7922" fmla="*/ 243525 h 4805312"/>
              <a:gd name="connsiteX7923" fmla="*/ 1043875 w 12191990"/>
              <a:gd name="connsiteY7923" fmla="*/ 250813 h 4805312"/>
              <a:gd name="connsiteX7924" fmla="*/ 1043716 w 12191990"/>
              <a:gd name="connsiteY7924" fmla="*/ 252395 h 4805312"/>
              <a:gd name="connsiteX7925" fmla="*/ 1066359 w 12191990"/>
              <a:gd name="connsiteY7925" fmla="*/ 213890 h 4805312"/>
              <a:gd name="connsiteX7926" fmla="*/ 1072382 w 12191990"/>
              <a:gd name="connsiteY7926" fmla="*/ 180753 h 4805312"/>
              <a:gd name="connsiteX7927" fmla="*/ 1081416 w 12191990"/>
              <a:gd name="connsiteY7927" fmla="*/ 102426 h 4805312"/>
              <a:gd name="connsiteX7928" fmla="*/ 1159716 w 12191990"/>
              <a:gd name="connsiteY7928" fmla="*/ 84351 h 4805312"/>
              <a:gd name="connsiteX7929" fmla="*/ 1174774 w 12191990"/>
              <a:gd name="connsiteY7929" fmla="*/ 90376 h 4805312"/>
              <a:gd name="connsiteX7930" fmla="*/ 1244039 w 12191990"/>
              <a:gd name="connsiteY7930" fmla="*/ 75313 h 4805312"/>
              <a:gd name="connsiteX7931" fmla="*/ 1334386 w 12191990"/>
              <a:gd name="connsiteY7931" fmla="*/ 69288 h 4805312"/>
              <a:gd name="connsiteX7932" fmla="*/ 1466894 w 12191990"/>
              <a:gd name="connsiteY7932" fmla="*/ 63263 h 4805312"/>
              <a:gd name="connsiteX7933" fmla="*/ 1530137 w 12191990"/>
              <a:gd name="connsiteY7933" fmla="*/ 63263 h 4805312"/>
              <a:gd name="connsiteX7934" fmla="*/ 1533148 w 12191990"/>
              <a:gd name="connsiteY7934" fmla="*/ 66275 h 4805312"/>
              <a:gd name="connsiteX7935" fmla="*/ 1602413 w 12191990"/>
              <a:gd name="connsiteY7935" fmla="*/ 51213 h 4805312"/>
              <a:gd name="connsiteX7936" fmla="*/ 1644576 w 12191990"/>
              <a:gd name="connsiteY7936" fmla="*/ 15062 h 4805312"/>
              <a:gd name="connsiteX7937" fmla="*/ 1698783 w 12191990"/>
              <a:gd name="connsiteY7937" fmla="*/ 18074 h 4805312"/>
              <a:gd name="connsiteX7938" fmla="*/ 1749980 w 12191990"/>
              <a:gd name="connsiteY7938" fmla="*/ 45188 h 4805312"/>
              <a:gd name="connsiteX7939" fmla="*/ 1753520 w 12191990"/>
              <a:gd name="connsiteY7939" fmla="*/ 44079 h 480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</a:cxnLst>
            <a:rect l="l" t="t" r="r" b="b"/>
            <a:pathLst>
              <a:path w="12191990" h="4805312">
                <a:moveTo>
                  <a:pt x="7503826" y="4713344"/>
                </a:moveTo>
                <a:cubicBezTo>
                  <a:pt x="7504605" y="4713344"/>
                  <a:pt x="7506162" y="4713344"/>
                  <a:pt x="7506551" y="4714121"/>
                </a:cubicBezTo>
                <a:cubicBezTo>
                  <a:pt x="7510441" y="4717619"/>
                  <a:pt x="7513943" y="4720728"/>
                  <a:pt x="7519002" y="4715676"/>
                </a:cubicBezTo>
                <a:cubicBezTo>
                  <a:pt x="7520556" y="4713733"/>
                  <a:pt x="7521725" y="4715676"/>
                  <a:pt x="7522113" y="4717230"/>
                </a:cubicBezTo>
                <a:cubicBezTo>
                  <a:pt x="7523281" y="4723836"/>
                  <a:pt x="7526394" y="4723836"/>
                  <a:pt x="7531063" y="4719951"/>
                </a:cubicBezTo>
                <a:cubicBezTo>
                  <a:pt x="7534175" y="4717230"/>
                  <a:pt x="7535732" y="4718008"/>
                  <a:pt x="7535732" y="4721894"/>
                </a:cubicBezTo>
                <a:cubicBezTo>
                  <a:pt x="7535732" y="4724225"/>
                  <a:pt x="7534954" y="4726945"/>
                  <a:pt x="7538455" y="4727334"/>
                </a:cubicBezTo>
                <a:cubicBezTo>
                  <a:pt x="7546236" y="4728888"/>
                  <a:pt x="7549351" y="4734328"/>
                  <a:pt x="7548961" y="4741324"/>
                </a:cubicBezTo>
                <a:cubicBezTo>
                  <a:pt x="7548571" y="4746375"/>
                  <a:pt x="7550127" y="4748707"/>
                  <a:pt x="7553630" y="4750650"/>
                </a:cubicBezTo>
                <a:cubicBezTo>
                  <a:pt x="7553630" y="4752204"/>
                  <a:pt x="7553630" y="4753759"/>
                  <a:pt x="7553630" y="4755313"/>
                </a:cubicBezTo>
                <a:cubicBezTo>
                  <a:pt x="7549739" y="4757645"/>
                  <a:pt x="7548571" y="4761919"/>
                  <a:pt x="7549739" y="4765806"/>
                </a:cubicBezTo>
                <a:cubicBezTo>
                  <a:pt x="7551686" y="4772800"/>
                  <a:pt x="7549351" y="4778241"/>
                  <a:pt x="7544292" y="4782903"/>
                </a:cubicBezTo>
                <a:cubicBezTo>
                  <a:pt x="7542348" y="4784847"/>
                  <a:pt x="7540401" y="4786401"/>
                  <a:pt x="7539623" y="4789122"/>
                </a:cubicBezTo>
                <a:cubicBezTo>
                  <a:pt x="7538844" y="4793396"/>
                  <a:pt x="7536510" y="4795727"/>
                  <a:pt x="7532230" y="4795339"/>
                </a:cubicBezTo>
                <a:cubicBezTo>
                  <a:pt x="7529116" y="4795339"/>
                  <a:pt x="7526782" y="4797282"/>
                  <a:pt x="7525615" y="4798836"/>
                </a:cubicBezTo>
                <a:cubicBezTo>
                  <a:pt x="7519002" y="4808163"/>
                  <a:pt x="7509274" y="4803111"/>
                  <a:pt x="7501103" y="4804277"/>
                </a:cubicBezTo>
                <a:cubicBezTo>
                  <a:pt x="7497602" y="4804666"/>
                  <a:pt x="7490208" y="4806608"/>
                  <a:pt x="7488652" y="4803889"/>
                </a:cubicBezTo>
                <a:cubicBezTo>
                  <a:pt x="7483983" y="4796116"/>
                  <a:pt x="7471920" y="4799225"/>
                  <a:pt x="7469197" y="4788733"/>
                </a:cubicBezTo>
                <a:cubicBezTo>
                  <a:pt x="7468419" y="4785624"/>
                  <a:pt x="7462971" y="4783681"/>
                  <a:pt x="7468029" y="4779407"/>
                </a:cubicBezTo>
                <a:cubicBezTo>
                  <a:pt x="7469586" y="4778241"/>
                  <a:pt x="7469197" y="4775909"/>
                  <a:pt x="7467640" y="4775520"/>
                </a:cubicBezTo>
                <a:cubicBezTo>
                  <a:pt x="7461415" y="4773189"/>
                  <a:pt x="7461805" y="4769691"/>
                  <a:pt x="7465695" y="4765028"/>
                </a:cubicBezTo>
                <a:cubicBezTo>
                  <a:pt x="7466863" y="4763474"/>
                  <a:pt x="7465306" y="4761531"/>
                  <a:pt x="7464528" y="4759976"/>
                </a:cubicBezTo>
                <a:cubicBezTo>
                  <a:pt x="7462971" y="4757645"/>
                  <a:pt x="7462584" y="4755313"/>
                  <a:pt x="7464916" y="4753370"/>
                </a:cubicBezTo>
                <a:cubicBezTo>
                  <a:pt x="7467250" y="4751427"/>
                  <a:pt x="7466863" y="4749095"/>
                  <a:pt x="7467640" y="4746763"/>
                </a:cubicBezTo>
                <a:cubicBezTo>
                  <a:pt x="7469586" y="4740935"/>
                  <a:pt x="7471920" y="4733552"/>
                  <a:pt x="7476200" y="4730832"/>
                </a:cubicBezTo>
                <a:cubicBezTo>
                  <a:pt x="7485538" y="4725002"/>
                  <a:pt x="7494489" y="4718785"/>
                  <a:pt x="7503826" y="4713344"/>
                </a:cubicBezTo>
                <a:close/>
                <a:moveTo>
                  <a:pt x="9449394" y="4570309"/>
                </a:moveTo>
                <a:cubicBezTo>
                  <a:pt x="9450172" y="4570309"/>
                  <a:pt x="9451728" y="4570309"/>
                  <a:pt x="9452118" y="4571086"/>
                </a:cubicBezTo>
                <a:cubicBezTo>
                  <a:pt x="9456008" y="4574584"/>
                  <a:pt x="9459511" y="4577693"/>
                  <a:pt x="9464568" y="4572641"/>
                </a:cubicBezTo>
                <a:cubicBezTo>
                  <a:pt x="9466125" y="4570698"/>
                  <a:pt x="9467292" y="4572641"/>
                  <a:pt x="9467681" y="4574195"/>
                </a:cubicBezTo>
                <a:cubicBezTo>
                  <a:pt x="9468849" y="4580801"/>
                  <a:pt x="9471961" y="4580801"/>
                  <a:pt x="9476630" y="4576916"/>
                </a:cubicBezTo>
                <a:cubicBezTo>
                  <a:pt x="9479743" y="4574195"/>
                  <a:pt x="9481300" y="4574973"/>
                  <a:pt x="9481300" y="4578858"/>
                </a:cubicBezTo>
                <a:cubicBezTo>
                  <a:pt x="9481300" y="4581190"/>
                  <a:pt x="9480521" y="4583910"/>
                  <a:pt x="9484023" y="4584299"/>
                </a:cubicBezTo>
                <a:cubicBezTo>
                  <a:pt x="9491805" y="4585853"/>
                  <a:pt x="9494918" y="4591293"/>
                  <a:pt x="9494529" y="4598289"/>
                </a:cubicBezTo>
                <a:cubicBezTo>
                  <a:pt x="9494140" y="4603340"/>
                  <a:pt x="9495696" y="4605672"/>
                  <a:pt x="9499198" y="4607615"/>
                </a:cubicBezTo>
                <a:cubicBezTo>
                  <a:pt x="9499198" y="4609169"/>
                  <a:pt x="9499198" y="4610724"/>
                  <a:pt x="9499198" y="4612279"/>
                </a:cubicBezTo>
                <a:cubicBezTo>
                  <a:pt x="9495307" y="4614609"/>
                  <a:pt x="9494140" y="4618884"/>
                  <a:pt x="9495307" y="4622771"/>
                </a:cubicBezTo>
                <a:cubicBezTo>
                  <a:pt x="9497252" y="4629765"/>
                  <a:pt x="9494918" y="4635206"/>
                  <a:pt x="9489859" y="4639868"/>
                </a:cubicBezTo>
                <a:cubicBezTo>
                  <a:pt x="9487914" y="4641812"/>
                  <a:pt x="9485969" y="4643366"/>
                  <a:pt x="9485190" y="4646087"/>
                </a:cubicBezTo>
                <a:cubicBezTo>
                  <a:pt x="9484412" y="4650361"/>
                  <a:pt x="9482078" y="4652692"/>
                  <a:pt x="9477797" y="4652304"/>
                </a:cubicBezTo>
                <a:cubicBezTo>
                  <a:pt x="9474685" y="4652304"/>
                  <a:pt x="9472350" y="4654247"/>
                  <a:pt x="9471183" y="4655801"/>
                </a:cubicBezTo>
                <a:cubicBezTo>
                  <a:pt x="9464568" y="4665128"/>
                  <a:pt x="9454841" y="4660076"/>
                  <a:pt x="9446670" y="4661242"/>
                </a:cubicBezTo>
                <a:cubicBezTo>
                  <a:pt x="9443168" y="4661631"/>
                  <a:pt x="9435775" y="4663573"/>
                  <a:pt x="9434218" y="4660854"/>
                </a:cubicBezTo>
                <a:cubicBezTo>
                  <a:pt x="9429549" y="4653081"/>
                  <a:pt x="9417488" y="4656190"/>
                  <a:pt x="9414764" y="4645698"/>
                </a:cubicBezTo>
                <a:cubicBezTo>
                  <a:pt x="9413986" y="4642589"/>
                  <a:pt x="9408538" y="4640646"/>
                  <a:pt x="9413596" y="4636372"/>
                </a:cubicBezTo>
                <a:cubicBezTo>
                  <a:pt x="9415153" y="4635206"/>
                  <a:pt x="9414764" y="4632874"/>
                  <a:pt x="9413208" y="4632485"/>
                </a:cubicBezTo>
                <a:cubicBezTo>
                  <a:pt x="9406982" y="4630154"/>
                  <a:pt x="9407371" y="4626656"/>
                  <a:pt x="9411262" y="4621993"/>
                </a:cubicBezTo>
                <a:cubicBezTo>
                  <a:pt x="9412429" y="4620439"/>
                  <a:pt x="9410873" y="4618496"/>
                  <a:pt x="9410095" y="4616941"/>
                </a:cubicBezTo>
                <a:cubicBezTo>
                  <a:pt x="9408538" y="4614609"/>
                  <a:pt x="9408150" y="4612279"/>
                  <a:pt x="9410484" y="4610335"/>
                </a:cubicBezTo>
                <a:cubicBezTo>
                  <a:pt x="9412819" y="4608392"/>
                  <a:pt x="9412429" y="4606060"/>
                  <a:pt x="9413208" y="4603729"/>
                </a:cubicBezTo>
                <a:cubicBezTo>
                  <a:pt x="9415153" y="4597900"/>
                  <a:pt x="9417488" y="4590516"/>
                  <a:pt x="9421768" y="4587797"/>
                </a:cubicBezTo>
                <a:cubicBezTo>
                  <a:pt x="9431106" y="4581967"/>
                  <a:pt x="9440056" y="4575750"/>
                  <a:pt x="9449394" y="4570309"/>
                </a:cubicBezTo>
                <a:close/>
                <a:moveTo>
                  <a:pt x="6387906" y="4555143"/>
                </a:moveTo>
                <a:lnTo>
                  <a:pt x="6388195" y="4555434"/>
                </a:lnTo>
                <a:lnTo>
                  <a:pt x="6387654" y="4555563"/>
                </a:lnTo>
                <a:close/>
                <a:moveTo>
                  <a:pt x="7153679" y="4543376"/>
                </a:moveTo>
                <a:cubicBezTo>
                  <a:pt x="7157554" y="4543376"/>
                  <a:pt x="7160878" y="4543376"/>
                  <a:pt x="7164754" y="4543376"/>
                </a:cubicBezTo>
                <a:cubicBezTo>
                  <a:pt x="7164754" y="4545030"/>
                  <a:pt x="7165308" y="4545582"/>
                  <a:pt x="7166413" y="4545582"/>
                </a:cubicBezTo>
                <a:cubicBezTo>
                  <a:pt x="7174721" y="4545582"/>
                  <a:pt x="7179152" y="4551094"/>
                  <a:pt x="7181920" y="4557710"/>
                </a:cubicBezTo>
                <a:cubicBezTo>
                  <a:pt x="7184688" y="4563774"/>
                  <a:pt x="7188012" y="4569286"/>
                  <a:pt x="7186904" y="4576452"/>
                </a:cubicBezTo>
                <a:cubicBezTo>
                  <a:pt x="7185243" y="4584170"/>
                  <a:pt x="7185797" y="4592439"/>
                  <a:pt x="7179152" y="4598503"/>
                </a:cubicBezTo>
                <a:cubicBezTo>
                  <a:pt x="7176935" y="4600709"/>
                  <a:pt x="7174721" y="4602362"/>
                  <a:pt x="7170846" y="4603465"/>
                </a:cubicBezTo>
                <a:cubicBezTo>
                  <a:pt x="7165308" y="4605119"/>
                  <a:pt x="7158663" y="4607875"/>
                  <a:pt x="7160323" y="4616696"/>
                </a:cubicBezTo>
                <a:cubicBezTo>
                  <a:pt x="7160878" y="4620003"/>
                  <a:pt x="7157554" y="4621106"/>
                  <a:pt x="7157000" y="4622760"/>
                </a:cubicBezTo>
                <a:cubicBezTo>
                  <a:pt x="7154232" y="4631580"/>
                  <a:pt x="7147589" y="4635439"/>
                  <a:pt x="7140388" y="4638195"/>
                </a:cubicBezTo>
                <a:cubicBezTo>
                  <a:pt x="7135404" y="4637093"/>
                  <a:pt x="7130976" y="4635990"/>
                  <a:pt x="7125992" y="4635990"/>
                </a:cubicBezTo>
                <a:cubicBezTo>
                  <a:pt x="7121007" y="4635990"/>
                  <a:pt x="7116024" y="4632683"/>
                  <a:pt x="7113809" y="4628272"/>
                </a:cubicBezTo>
                <a:cubicBezTo>
                  <a:pt x="7112147" y="4624413"/>
                  <a:pt x="7110486" y="4622208"/>
                  <a:pt x="7107163" y="4620554"/>
                </a:cubicBezTo>
                <a:cubicBezTo>
                  <a:pt x="7107163" y="4613939"/>
                  <a:pt x="7107163" y="4607324"/>
                  <a:pt x="7107163" y="4600709"/>
                </a:cubicBezTo>
                <a:cubicBezTo>
                  <a:pt x="7112701" y="4597952"/>
                  <a:pt x="7117131" y="4593542"/>
                  <a:pt x="7119345" y="4588580"/>
                </a:cubicBezTo>
                <a:cubicBezTo>
                  <a:pt x="7122115" y="4584170"/>
                  <a:pt x="7124328" y="4579209"/>
                  <a:pt x="7127098" y="4574247"/>
                </a:cubicBezTo>
                <a:cubicBezTo>
                  <a:pt x="7129866" y="4569838"/>
                  <a:pt x="7132636" y="4564876"/>
                  <a:pt x="7133190" y="4559363"/>
                </a:cubicBezTo>
                <a:cubicBezTo>
                  <a:pt x="7134298" y="4554402"/>
                  <a:pt x="7137620" y="4552197"/>
                  <a:pt x="7141496" y="4549440"/>
                </a:cubicBezTo>
                <a:cubicBezTo>
                  <a:pt x="7145371" y="4546684"/>
                  <a:pt x="7150909" y="4547235"/>
                  <a:pt x="7153679" y="4543376"/>
                </a:cubicBezTo>
                <a:close/>
                <a:moveTo>
                  <a:pt x="6443655" y="4541570"/>
                </a:moveTo>
                <a:cubicBezTo>
                  <a:pt x="6447530" y="4541570"/>
                  <a:pt x="6450851" y="4541570"/>
                  <a:pt x="6454728" y="4541570"/>
                </a:cubicBezTo>
                <a:cubicBezTo>
                  <a:pt x="6457498" y="4545429"/>
                  <a:pt x="6463038" y="4544877"/>
                  <a:pt x="6466913" y="4547634"/>
                </a:cubicBezTo>
                <a:cubicBezTo>
                  <a:pt x="6470788" y="4550391"/>
                  <a:pt x="6474109" y="4552596"/>
                  <a:pt x="6475227" y="4557557"/>
                </a:cubicBezTo>
                <a:cubicBezTo>
                  <a:pt x="6475778" y="4563069"/>
                  <a:pt x="6478548" y="4568031"/>
                  <a:pt x="6481307" y="4572440"/>
                </a:cubicBezTo>
                <a:cubicBezTo>
                  <a:pt x="6484077" y="4577403"/>
                  <a:pt x="6486296" y="4582363"/>
                  <a:pt x="6489068" y="4586774"/>
                </a:cubicBezTo>
                <a:cubicBezTo>
                  <a:pt x="6491284" y="4591736"/>
                  <a:pt x="6495710" y="4596145"/>
                  <a:pt x="6501252" y="4598902"/>
                </a:cubicBezTo>
                <a:cubicBezTo>
                  <a:pt x="6501252" y="4605518"/>
                  <a:pt x="6501252" y="4612132"/>
                  <a:pt x="6501252" y="4618748"/>
                </a:cubicBezTo>
                <a:cubicBezTo>
                  <a:pt x="6497932" y="4620401"/>
                  <a:pt x="6496263" y="4622607"/>
                  <a:pt x="6494606" y="4626465"/>
                </a:cubicBezTo>
                <a:cubicBezTo>
                  <a:pt x="6492389" y="4630876"/>
                  <a:pt x="6487407" y="4634183"/>
                  <a:pt x="6482423" y="4634183"/>
                </a:cubicBezTo>
                <a:cubicBezTo>
                  <a:pt x="6477433" y="4634183"/>
                  <a:pt x="6473007" y="4635286"/>
                  <a:pt x="6468017" y="4636388"/>
                </a:cubicBezTo>
                <a:cubicBezTo>
                  <a:pt x="6460819" y="4633633"/>
                  <a:pt x="6454175" y="4629774"/>
                  <a:pt x="6451408" y="4620953"/>
                </a:cubicBezTo>
                <a:cubicBezTo>
                  <a:pt x="6450851" y="4619299"/>
                  <a:pt x="6447530" y="4618196"/>
                  <a:pt x="6448082" y="4614889"/>
                </a:cubicBezTo>
                <a:cubicBezTo>
                  <a:pt x="6449749" y="4606068"/>
                  <a:pt x="6443104" y="4603312"/>
                  <a:pt x="6437565" y="4601659"/>
                </a:cubicBezTo>
                <a:cubicBezTo>
                  <a:pt x="6433689" y="4600556"/>
                  <a:pt x="6431471" y="4598902"/>
                  <a:pt x="6429258" y="4596697"/>
                </a:cubicBezTo>
                <a:cubicBezTo>
                  <a:pt x="6422615" y="4590633"/>
                  <a:pt x="6423169" y="4582363"/>
                  <a:pt x="6421505" y="4574646"/>
                </a:cubicBezTo>
                <a:cubicBezTo>
                  <a:pt x="6420399" y="4567480"/>
                  <a:pt x="6423723" y="4561967"/>
                  <a:pt x="6426490" y="4555903"/>
                </a:cubicBezTo>
                <a:cubicBezTo>
                  <a:pt x="6429258" y="4549287"/>
                  <a:pt x="6433689" y="4543775"/>
                  <a:pt x="6441996" y="4543775"/>
                </a:cubicBezTo>
                <a:cubicBezTo>
                  <a:pt x="6443104" y="4543775"/>
                  <a:pt x="6443655" y="4543223"/>
                  <a:pt x="6443655" y="4541570"/>
                </a:cubicBezTo>
                <a:close/>
                <a:moveTo>
                  <a:pt x="6758291" y="4518205"/>
                </a:moveTo>
                <a:cubicBezTo>
                  <a:pt x="6765263" y="4522267"/>
                  <a:pt x="6771944" y="4526907"/>
                  <a:pt x="6778914" y="4531258"/>
                </a:cubicBezTo>
                <a:cubicBezTo>
                  <a:pt x="6782108" y="4533288"/>
                  <a:pt x="6783850" y="4538800"/>
                  <a:pt x="6785303" y="4543151"/>
                </a:cubicBezTo>
                <a:cubicBezTo>
                  <a:pt x="6785884" y="4544890"/>
                  <a:pt x="6785592" y="4546631"/>
                  <a:pt x="6787335" y="4548081"/>
                </a:cubicBezTo>
                <a:cubicBezTo>
                  <a:pt x="6789079" y="4549532"/>
                  <a:pt x="6788785" y="4551271"/>
                  <a:pt x="6787626" y="4553012"/>
                </a:cubicBezTo>
                <a:cubicBezTo>
                  <a:pt x="6787045" y="4554172"/>
                  <a:pt x="6785884" y="4555622"/>
                  <a:pt x="6786756" y="4556783"/>
                </a:cubicBezTo>
                <a:cubicBezTo>
                  <a:pt x="6789658" y="4560264"/>
                  <a:pt x="6789949" y="4562874"/>
                  <a:pt x="6785303" y="4564615"/>
                </a:cubicBezTo>
                <a:cubicBezTo>
                  <a:pt x="6784140" y="4564904"/>
                  <a:pt x="6783850" y="4566645"/>
                  <a:pt x="6785012" y="4567515"/>
                </a:cubicBezTo>
                <a:cubicBezTo>
                  <a:pt x="6788785" y="4570705"/>
                  <a:pt x="6784722" y="4572156"/>
                  <a:pt x="6784140" y="4574476"/>
                </a:cubicBezTo>
                <a:cubicBezTo>
                  <a:pt x="6782108" y="4582308"/>
                  <a:pt x="6773103" y="4579988"/>
                  <a:pt x="6769617" y="4585788"/>
                </a:cubicBezTo>
                <a:cubicBezTo>
                  <a:pt x="6768456" y="4587819"/>
                  <a:pt x="6762939" y="4586369"/>
                  <a:pt x="6760324" y="4586079"/>
                </a:cubicBezTo>
                <a:cubicBezTo>
                  <a:pt x="6754226" y="4585208"/>
                  <a:pt x="6746966" y="4588979"/>
                  <a:pt x="6742027" y="4582018"/>
                </a:cubicBezTo>
                <a:cubicBezTo>
                  <a:pt x="6741158" y="4580857"/>
                  <a:pt x="6739416" y="4579407"/>
                  <a:pt x="6737093" y="4579407"/>
                </a:cubicBezTo>
                <a:cubicBezTo>
                  <a:pt x="6733898" y="4579697"/>
                  <a:pt x="6732154" y="4577957"/>
                  <a:pt x="6731574" y="4574767"/>
                </a:cubicBezTo>
                <a:cubicBezTo>
                  <a:pt x="6730992" y="4572736"/>
                  <a:pt x="6729540" y="4571576"/>
                  <a:pt x="6728087" y="4570125"/>
                </a:cubicBezTo>
                <a:cubicBezTo>
                  <a:pt x="6724314" y="4566645"/>
                  <a:pt x="6722570" y="4562584"/>
                  <a:pt x="6724022" y="4557363"/>
                </a:cubicBezTo>
                <a:cubicBezTo>
                  <a:pt x="6724894" y="4554463"/>
                  <a:pt x="6724022" y="4551271"/>
                  <a:pt x="6721118" y="4549532"/>
                </a:cubicBezTo>
                <a:cubicBezTo>
                  <a:pt x="6721118" y="4548371"/>
                  <a:pt x="6721118" y="4547211"/>
                  <a:pt x="6721118" y="4546051"/>
                </a:cubicBezTo>
                <a:cubicBezTo>
                  <a:pt x="6723733" y="4544601"/>
                  <a:pt x="6724894" y="4542860"/>
                  <a:pt x="6724604" y="4539089"/>
                </a:cubicBezTo>
                <a:cubicBezTo>
                  <a:pt x="6724314" y="4533869"/>
                  <a:pt x="6726637" y="4529807"/>
                  <a:pt x="6732446" y="4528648"/>
                </a:cubicBezTo>
                <a:cubicBezTo>
                  <a:pt x="6735059" y="4528357"/>
                  <a:pt x="6734477" y="4526327"/>
                  <a:pt x="6734477" y="4524586"/>
                </a:cubicBezTo>
                <a:cubicBezTo>
                  <a:pt x="6734477" y="4521686"/>
                  <a:pt x="6735641" y="4521106"/>
                  <a:pt x="6737963" y="4523136"/>
                </a:cubicBezTo>
                <a:cubicBezTo>
                  <a:pt x="6741448" y="4526037"/>
                  <a:pt x="6743771" y="4526037"/>
                  <a:pt x="6744643" y="4521106"/>
                </a:cubicBezTo>
                <a:cubicBezTo>
                  <a:pt x="6744933" y="4519946"/>
                  <a:pt x="6745804" y="4518496"/>
                  <a:pt x="6746966" y="4519946"/>
                </a:cubicBezTo>
                <a:cubicBezTo>
                  <a:pt x="6750742" y="4523717"/>
                  <a:pt x="6753356" y="4521396"/>
                  <a:pt x="6756259" y="4518785"/>
                </a:cubicBezTo>
                <a:cubicBezTo>
                  <a:pt x="6756550" y="4518205"/>
                  <a:pt x="6757712" y="4518205"/>
                  <a:pt x="6758291" y="4518205"/>
                </a:cubicBezTo>
                <a:close/>
                <a:moveTo>
                  <a:pt x="7816440" y="4514418"/>
                </a:moveTo>
                <a:cubicBezTo>
                  <a:pt x="7819193" y="4514418"/>
                  <a:pt x="7821552" y="4514418"/>
                  <a:pt x="7824306" y="4514418"/>
                </a:cubicBezTo>
                <a:cubicBezTo>
                  <a:pt x="7824306" y="4515593"/>
                  <a:pt x="7824699" y="4515984"/>
                  <a:pt x="7825485" y="4515984"/>
                </a:cubicBezTo>
                <a:cubicBezTo>
                  <a:pt x="7831382" y="4515984"/>
                  <a:pt x="7834529" y="4519899"/>
                  <a:pt x="7836495" y="4524596"/>
                </a:cubicBezTo>
                <a:cubicBezTo>
                  <a:pt x="7838462" y="4528902"/>
                  <a:pt x="7840820" y="4532817"/>
                  <a:pt x="7840035" y="4537906"/>
                </a:cubicBezTo>
                <a:cubicBezTo>
                  <a:pt x="7838855" y="4543386"/>
                  <a:pt x="7839248" y="4549259"/>
                  <a:pt x="7834529" y="4553565"/>
                </a:cubicBezTo>
                <a:cubicBezTo>
                  <a:pt x="7832956" y="4555130"/>
                  <a:pt x="7831382" y="4556305"/>
                  <a:pt x="7828630" y="4557088"/>
                </a:cubicBezTo>
                <a:cubicBezTo>
                  <a:pt x="7824699" y="4558262"/>
                  <a:pt x="7819979" y="4560220"/>
                  <a:pt x="7821159" y="4566483"/>
                </a:cubicBezTo>
                <a:cubicBezTo>
                  <a:pt x="7821552" y="4568832"/>
                  <a:pt x="7819193" y="4569614"/>
                  <a:pt x="7818800" y="4570789"/>
                </a:cubicBezTo>
                <a:cubicBezTo>
                  <a:pt x="7816833" y="4577052"/>
                  <a:pt x="7812115" y="4579793"/>
                  <a:pt x="7807003" y="4581750"/>
                </a:cubicBezTo>
                <a:cubicBezTo>
                  <a:pt x="7803463" y="4580967"/>
                  <a:pt x="7800318" y="4580185"/>
                  <a:pt x="7796779" y="4580185"/>
                </a:cubicBezTo>
                <a:cubicBezTo>
                  <a:pt x="7793240" y="4580185"/>
                  <a:pt x="7789700" y="4577835"/>
                  <a:pt x="7788127" y="4574704"/>
                </a:cubicBezTo>
                <a:cubicBezTo>
                  <a:pt x="7786948" y="4571964"/>
                  <a:pt x="7785768" y="4570398"/>
                  <a:pt x="7783408" y="4569224"/>
                </a:cubicBezTo>
                <a:cubicBezTo>
                  <a:pt x="7783408" y="4564526"/>
                  <a:pt x="7783408" y="4559828"/>
                  <a:pt x="7783408" y="4555130"/>
                </a:cubicBezTo>
                <a:cubicBezTo>
                  <a:pt x="7787341" y="4553174"/>
                  <a:pt x="7790487" y="4550042"/>
                  <a:pt x="7792061" y="4546519"/>
                </a:cubicBezTo>
                <a:cubicBezTo>
                  <a:pt x="7794027" y="4543386"/>
                  <a:pt x="7795599" y="4539863"/>
                  <a:pt x="7797564" y="4536340"/>
                </a:cubicBezTo>
                <a:cubicBezTo>
                  <a:pt x="7799531" y="4533208"/>
                  <a:pt x="7801497" y="4529685"/>
                  <a:pt x="7801890" y="4525771"/>
                </a:cubicBezTo>
                <a:cubicBezTo>
                  <a:pt x="7802677" y="4522248"/>
                  <a:pt x="7805037" y="4520681"/>
                  <a:pt x="7807789" y="4518724"/>
                </a:cubicBezTo>
                <a:cubicBezTo>
                  <a:pt x="7810542" y="4516767"/>
                  <a:pt x="7814474" y="4517158"/>
                  <a:pt x="7816440" y="4514418"/>
                </a:cubicBezTo>
                <a:close/>
                <a:moveTo>
                  <a:pt x="6299499" y="4483751"/>
                </a:moveTo>
                <a:cubicBezTo>
                  <a:pt x="6300510" y="4483958"/>
                  <a:pt x="6301283" y="4484908"/>
                  <a:pt x="6301638" y="4486927"/>
                </a:cubicBezTo>
                <a:cubicBezTo>
                  <a:pt x="6301638" y="4487877"/>
                  <a:pt x="6301874" y="4488827"/>
                  <a:pt x="6302353" y="4489778"/>
                </a:cubicBezTo>
                <a:cubicBezTo>
                  <a:pt x="6302827" y="4490964"/>
                  <a:pt x="6302827" y="4492865"/>
                  <a:pt x="6304489" y="4493102"/>
                </a:cubicBezTo>
                <a:cubicBezTo>
                  <a:pt x="6305914" y="4493102"/>
                  <a:pt x="6306864" y="4491914"/>
                  <a:pt x="6307578" y="4490964"/>
                </a:cubicBezTo>
                <a:cubicBezTo>
                  <a:pt x="6311141" y="4486927"/>
                  <a:pt x="6312568" y="4487165"/>
                  <a:pt x="6314709" y="4492152"/>
                </a:cubicBezTo>
                <a:cubicBezTo>
                  <a:pt x="6315181" y="4493339"/>
                  <a:pt x="6315418" y="4494289"/>
                  <a:pt x="6316132" y="4495239"/>
                </a:cubicBezTo>
                <a:cubicBezTo>
                  <a:pt x="6317081" y="4496664"/>
                  <a:pt x="6318031" y="4497852"/>
                  <a:pt x="6320411" y="4496902"/>
                </a:cubicBezTo>
                <a:cubicBezTo>
                  <a:pt x="6322547" y="4495714"/>
                  <a:pt x="6322547" y="4494765"/>
                  <a:pt x="6322072" y="4492865"/>
                </a:cubicBezTo>
                <a:lnTo>
                  <a:pt x="6321672" y="4489272"/>
                </a:lnTo>
                <a:lnTo>
                  <a:pt x="6340242" y="4507743"/>
                </a:lnTo>
                <a:lnTo>
                  <a:pt x="6339181" y="4509251"/>
                </a:lnTo>
                <a:cubicBezTo>
                  <a:pt x="6338702" y="4511389"/>
                  <a:pt x="6339417" y="4512814"/>
                  <a:pt x="6341318" y="4513764"/>
                </a:cubicBezTo>
                <a:cubicBezTo>
                  <a:pt x="6342745" y="4514476"/>
                  <a:pt x="6344168" y="4514952"/>
                  <a:pt x="6345597" y="4515664"/>
                </a:cubicBezTo>
                <a:cubicBezTo>
                  <a:pt x="6347970" y="4516851"/>
                  <a:pt x="6348923" y="4518514"/>
                  <a:pt x="6348446" y="4521364"/>
                </a:cubicBezTo>
                <a:cubicBezTo>
                  <a:pt x="6347018" y="4529914"/>
                  <a:pt x="6350107" y="4535851"/>
                  <a:pt x="6357713" y="4539651"/>
                </a:cubicBezTo>
                <a:cubicBezTo>
                  <a:pt x="6358899" y="4540363"/>
                  <a:pt x="6361519" y="4540126"/>
                  <a:pt x="6361040" y="4542263"/>
                </a:cubicBezTo>
                <a:cubicBezTo>
                  <a:pt x="6360802" y="4544401"/>
                  <a:pt x="6358663" y="4544876"/>
                  <a:pt x="6356526" y="4545114"/>
                </a:cubicBezTo>
                <a:cubicBezTo>
                  <a:pt x="6356288" y="4545114"/>
                  <a:pt x="6356051" y="4545114"/>
                  <a:pt x="6355810" y="4545114"/>
                </a:cubicBezTo>
                <a:cubicBezTo>
                  <a:pt x="6350107" y="4546064"/>
                  <a:pt x="6348446" y="4548675"/>
                  <a:pt x="6351297" y="4553188"/>
                </a:cubicBezTo>
                <a:cubicBezTo>
                  <a:pt x="6353910" y="4557463"/>
                  <a:pt x="6353201" y="4560788"/>
                  <a:pt x="6350823" y="4564351"/>
                </a:cubicBezTo>
                <a:cubicBezTo>
                  <a:pt x="6347734" y="4569100"/>
                  <a:pt x="6345355" y="4574088"/>
                  <a:pt x="6346783" y="4580025"/>
                </a:cubicBezTo>
                <a:cubicBezTo>
                  <a:pt x="6347495" y="4582638"/>
                  <a:pt x="6344884" y="4583825"/>
                  <a:pt x="6343219" y="4584300"/>
                </a:cubicBezTo>
                <a:cubicBezTo>
                  <a:pt x="6337040" y="4586438"/>
                  <a:pt x="6334187" y="4590475"/>
                  <a:pt x="6333474" y="4596649"/>
                </a:cubicBezTo>
                <a:cubicBezTo>
                  <a:pt x="6333002" y="4600450"/>
                  <a:pt x="6331575" y="4601162"/>
                  <a:pt x="6327772" y="4598787"/>
                </a:cubicBezTo>
                <a:cubicBezTo>
                  <a:pt x="6319695" y="4593800"/>
                  <a:pt x="6307813" y="4597362"/>
                  <a:pt x="6304250" y="4605675"/>
                </a:cubicBezTo>
                <a:cubicBezTo>
                  <a:pt x="6303537" y="4607337"/>
                  <a:pt x="6302586" y="4609474"/>
                  <a:pt x="6304250" y="4610899"/>
                </a:cubicBezTo>
                <a:cubicBezTo>
                  <a:pt x="6305914" y="4612325"/>
                  <a:pt x="6308292" y="4613037"/>
                  <a:pt x="6310429" y="4611611"/>
                </a:cubicBezTo>
                <a:cubicBezTo>
                  <a:pt x="6311853" y="4610899"/>
                  <a:pt x="6313279" y="4609712"/>
                  <a:pt x="6314709" y="4608762"/>
                </a:cubicBezTo>
                <a:cubicBezTo>
                  <a:pt x="6316132" y="4607574"/>
                  <a:pt x="6317555" y="4606862"/>
                  <a:pt x="6318744" y="4608286"/>
                </a:cubicBezTo>
                <a:cubicBezTo>
                  <a:pt x="6320170" y="4609949"/>
                  <a:pt x="6319220" y="4611375"/>
                  <a:pt x="6318031" y="4612561"/>
                </a:cubicBezTo>
                <a:cubicBezTo>
                  <a:pt x="6317081" y="4613749"/>
                  <a:pt x="6315658" y="4614700"/>
                  <a:pt x="6314709" y="4615650"/>
                </a:cubicBezTo>
                <a:cubicBezTo>
                  <a:pt x="6312568" y="4617787"/>
                  <a:pt x="6311381" y="4620637"/>
                  <a:pt x="6313518" y="4623012"/>
                </a:cubicBezTo>
                <a:cubicBezTo>
                  <a:pt x="6315418" y="4624912"/>
                  <a:pt x="6318031" y="4623012"/>
                  <a:pt x="6319933" y="4621587"/>
                </a:cubicBezTo>
                <a:cubicBezTo>
                  <a:pt x="6321595" y="4620399"/>
                  <a:pt x="6322780" y="4618262"/>
                  <a:pt x="6324921" y="4617549"/>
                </a:cubicBezTo>
                <a:cubicBezTo>
                  <a:pt x="6328009" y="4616362"/>
                  <a:pt x="6329917" y="4616836"/>
                  <a:pt x="6329679" y="4620637"/>
                </a:cubicBezTo>
                <a:cubicBezTo>
                  <a:pt x="6329436" y="4625862"/>
                  <a:pt x="6327303" y="4630137"/>
                  <a:pt x="6324446" y="4634174"/>
                </a:cubicBezTo>
                <a:cubicBezTo>
                  <a:pt x="6320886" y="4639399"/>
                  <a:pt x="6320648" y="4642249"/>
                  <a:pt x="6324446" y="4647236"/>
                </a:cubicBezTo>
                <a:cubicBezTo>
                  <a:pt x="6325637" y="4649136"/>
                  <a:pt x="6327538" y="4650799"/>
                  <a:pt x="6329197" y="4652461"/>
                </a:cubicBezTo>
                <a:cubicBezTo>
                  <a:pt x="6329917" y="4653174"/>
                  <a:pt x="6331099" y="4653886"/>
                  <a:pt x="6330625" y="4655074"/>
                </a:cubicBezTo>
                <a:cubicBezTo>
                  <a:pt x="6330150" y="4656498"/>
                  <a:pt x="6328961" y="4656736"/>
                  <a:pt x="6328009" y="4656498"/>
                </a:cubicBezTo>
                <a:cubicBezTo>
                  <a:pt x="6323733" y="4655548"/>
                  <a:pt x="6322780" y="4657449"/>
                  <a:pt x="6323021" y="4661249"/>
                </a:cubicBezTo>
                <a:cubicBezTo>
                  <a:pt x="6323259" y="4665999"/>
                  <a:pt x="6320170" y="4669323"/>
                  <a:pt x="6316844" y="4671936"/>
                </a:cubicBezTo>
                <a:cubicBezTo>
                  <a:pt x="6314228" y="4674073"/>
                  <a:pt x="6313993" y="4675735"/>
                  <a:pt x="6316605" y="4677636"/>
                </a:cubicBezTo>
                <a:cubicBezTo>
                  <a:pt x="6318031" y="4678586"/>
                  <a:pt x="6318984" y="4679536"/>
                  <a:pt x="6318504" y="4681436"/>
                </a:cubicBezTo>
                <a:cubicBezTo>
                  <a:pt x="6318031" y="4684048"/>
                  <a:pt x="6316132" y="4683573"/>
                  <a:pt x="6314466" y="4684048"/>
                </a:cubicBezTo>
                <a:cubicBezTo>
                  <a:pt x="6313518" y="4684285"/>
                  <a:pt x="6312330" y="4684285"/>
                  <a:pt x="6311141" y="4684523"/>
                </a:cubicBezTo>
                <a:cubicBezTo>
                  <a:pt x="6304727" y="4685236"/>
                  <a:pt x="6303302" y="4688798"/>
                  <a:pt x="6307103" y="4694260"/>
                </a:cubicBezTo>
                <a:cubicBezTo>
                  <a:pt x="6307578" y="4694972"/>
                  <a:pt x="6308051" y="4695448"/>
                  <a:pt x="6308292" y="4696160"/>
                </a:cubicBezTo>
                <a:cubicBezTo>
                  <a:pt x="6309004" y="4697585"/>
                  <a:pt x="6309478" y="4699485"/>
                  <a:pt x="6308051" y="4700435"/>
                </a:cubicBezTo>
                <a:cubicBezTo>
                  <a:pt x="6306864" y="4701385"/>
                  <a:pt x="6305201" y="4700435"/>
                  <a:pt x="6304250" y="4699485"/>
                </a:cubicBezTo>
                <a:cubicBezTo>
                  <a:pt x="6303302" y="4698535"/>
                  <a:pt x="6302586" y="4697585"/>
                  <a:pt x="6301874" y="4696398"/>
                </a:cubicBezTo>
                <a:cubicBezTo>
                  <a:pt x="6300448" y="4694736"/>
                  <a:pt x="6299025" y="4694260"/>
                  <a:pt x="6297122" y="4695686"/>
                </a:cubicBezTo>
                <a:cubicBezTo>
                  <a:pt x="6292608" y="4698773"/>
                  <a:pt x="6287617" y="4699247"/>
                  <a:pt x="6282629" y="4699485"/>
                </a:cubicBezTo>
                <a:cubicBezTo>
                  <a:pt x="6276688" y="4699960"/>
                  <a:pt x="6270511" y="4699247"/>
                  <a:pt x="6264572" y="4700673"/>
                </a:cubicBezTo>
                <a:cubicBezTo>
                  <a:pt x="6262430" y="4701148"/>
                  <a:pt x="6261244" y="4699723"/>
                  <a:pt x="6260294" y="4698535"/>
                </a:cubicBezTo>
                <a:cubicBezTo>
                  <a:pt x="6256968" y="4694736"/>
                  <a:pt x="6253879" y="4690935"/>
                  <a:pt x="6247938" y="4692835"/>
                </a:cubicBezTo>
                <a:cubicBezTo>
                  <a:pt x="6246748" y="4693073"/>
                  <a:pt x="6246038" y="4692123"/>
                  <a:pt x="6245562" y="4691173"/>
                </a:cubicBezTo>
                <a:cubicBezTo>
                  <a:pt x="6242950" y="4686423"/>
                  <a:pt x="6238670" y="4682623"/>
                  <a:pt x="6235106" y="4678586"/>
                </a:cubicBezTo>
                <a:cubicBezTo>
                  <a:pt x="6229642" y="4672410"/>
                  <a:pt x="6226553" y="4665523"/>
                  <a:pt x="6228692" y="4657211"/>
                </a:cubicBezTo>
                <a:cubicBezTo>
                  <a:pt x="6229405" y="4653886"/>
                  <a:pt x="6227506" y="4651749"/>
                  <a:pt x="6225601" y="4649849"/>
                </a:cubicBezTo>
                <a:cubicBezTo>
                  <a:pt x="6221326" y="4645336"/>
                  <a:pt x="6221565" y="4642961"/>
                  <a:pt x="6226316" y="4639399"/>
                </a:cubicBezTo>
                <a:cubicBezTo>
                  <a:pt x="6231539" y="4635837"/>
                  <a:pt x="6231539" y="4635837"/>
                  <a:pt x="6227265" y="4630612"/>
                </a:cubicBezTo>
                <a:cubicBezTo>
                  <a:pt x="6226316" y="4629424"/>
                  <a:pt x="6225601" y="4628475"/>
                  <a:pt x="6227030" y="4627049"/>
                </a:cubicBezTo>
                <a:cubicBezTo>
                  <a:pt x="6231780" y="4621587"/>
                  <a:pt x="6236056" y="4616124"/>
                  <a:pt x="6241046" y="4610899"/>
                </a:cubicBezTo>
                <a:cubicBezTo>
                  <a:pt x="6244611" y="4606862"/>
                  <a:pt x="6249124" y="4604249"/>
                  <a:pt x="6254351" y="4603062"/>
                </a:cubicBezTo>
                <a:cubicBezTo>
                  <a:pt x="6257678" y="4602112"/>
                  <a:pt x="6264093" y="4593562"/>
                  <a:pt x="6264335" y="4590000"/>
                </a:cubicBezTo>
                <a:cubicBezTo>
                  <a:pt x="6264335" y="4588813"/>
                  <a:pt x="6264335" y="4587863"/>
                  <a:pt x="6262908" y="4587387"/>
                </a:cubicBezTo>
                <a:cubicBezTo>
                  <a:pt x="6255537" y="4584062"/>
                  <a:pt x="6251977" y="4577650"/>
                  <a:pt x="6248888" y="4570763"/>
                </a:cubicBezTo>
                <a:cubicBezTo>
                  <a:pt x="6248174" y="4569338"/>
                  <a:pt x="6247701" y="4568150"/>
                  <a:pt x="6246983" y="4566963"/>
                </a:cubicBezTo>
                <a:cubicBezTo>
                  <a:pt x="6244611" y="4563163"/>
                  <a:pt x="6243422" y="4559838"/>
                  <a:pt x="6245087" y="4555088"/>
                </a:cubicBezTo>
                <a:cubicBezTo>
                  <a:pt x="6246748" y="4550338"/>
                  <a:pt x="6244137" y="4545588"/>
                  <a:pt x="6241758" y="4541313"/>
                </a:cubicBezTo>
                <a:cubicBezTo>
                  <a:pt x="6240807" y="4539176"/>
                  <a:pt x="6240334" y="4537751"/>
                  <a:pt x="6241998" y="4535614"/>
                </a:cubicBezTo>
                <a:cubicBezTo>
                  <a:pt x="6248648" y="4526589"/>
                  <a:pt x="6253644" y="4516614"/>
                  <a:pt x="6254590" y="4504976"/>
                </a:cubicBezTo>
                <a:cubicBezTo>
                  <a:pt x="6254828" y="4503314"/>
                  <a:pt x="6255306" y="4502601"/>
                  <a:pt x="6256968" y="4503077"/>
                </a:cubicBezTo>
                <a:cubicBezTo>
                  <a:pt x="6263622" y="4504502"/>
                  <a:pt x="6267898" y="4500939"/>
                  <a:pt x="6271461" y="4496189"/>
                </a:cubicBezTo>
                <a:cubicBezTo>
                  <a:pt x="6273122" y="4494051"/>
                  <a:pt x="6274551" y="4492865"/>
                  <a:pt x="6277640" y="4494289"/>
                </a:cubicBezTo>
                <a:cubicBezTo>
                  <a:pt x="6281442" y="4496427"/>
                  <a:pt x="6285004" y="4494527"/>
                  <a:pt x="6288094" y="4491914"/>
                </a:cubicBezTo>
                <a:cubicBezTo>
                  <a:pt x="6290708" y="4489778"/>
                  <a:pt x="6293322" y="4487165"/>
                  <a:pt x="6295935" y="4485027"/>
                </a:cubicBezTo>
                <a:cubicBezTo>
                  <a:pt x="6297239" y="4484077"/>
                  <a:pt x="6298486" y="4483543"/>
                  <a:pt x="6299499" y="4483751"/>
                </a:cubicBezTo>
                <a:close/>
                <a:moveTo>
                  <a:pt x="4043984" y="4445884"/>
                </a:moveTo>
                <a:cubicBezTo>
                  <a:pt x="4044761" y="4445884"/>
                  <a:pt x="4046318" y="4445884"/>
                  <a:pt x="4046707" y="4446661"/>
                </a:cubicBezTo>
                <a:cubicBezTo>
                  <a:pt x="4050598" y="4450159"/>
                  <a:pt x="4054101" y="4453268"/>
                  <a:pt x="4059157" y="4448215"/>
                </a:cubicBezTo>
                <a:cubicBezTo>
                  <a:pt x="4060714" y="4446272"/>
                  <a:pt x="4061881" y="4448215"/>
                  <a:pt x="4062270" y="4449770"/>
                </a:cubicBezTo>
                <a:cubicBezTo>
                  <a:pt x="4063437" y="4456376"/>
                  <a:pt x="4066549" y="4456376"/>
                  <a:pt x="4071219" y="4452490"/>
                </a:cubicBezTo>
                <a:cubicBezTo>
                  <a:pt x="4074332" y="4449770"/>
                  <a:pt x="4075887" y="4450547"/>
                  <a:pt x="4075887" y="4454432"/>
                </a:cubicBezTo>
                <a:cubicBezTo>
                  <a:pt x="4075887" y="4456764"/>
                  <a:pt x="4075110" y="4459485"/>
                  <a:pt x="4078613" y="4459873"/>
                </a:cubicBezTo>
                <a:cubicBezTo>
                  <a:pt x="4086392" y="4461428"/>
                  <a:pt x="4089506" y="4466868"/>
                  <a:pt x="4089116" y="4473863"/>
                </a:cubicBezTo>
                <a:cubicBezTo>
                  <a:pt x="4088729" y="4478914"/>
                  <a:pt x="4090283" y="4481246"/>
                  <a:pt x="4093784" y="4483189"/>
                </a:cubicBezTo>
                <a:cubicBezTo>
                  <a:pt x="4093784" y="4484744"/>
                  <a:pt x="4093784" y="4486298"/>
                  <a:pt x="4093784" y="4487853"/>
                </a:cubicBezTo>
                <a:cubicBezTo>
                  <a:pt x="4089893" y="4490184"/>
                  <a:pt x="4088729" y="4494459"/>
                  <a:pt x="4089893" y="4498345"/>
                </a:cubicBezTo>
                <a:cubicBezTo>
                  <a:pt x="4091840" y="4505340"/>
                  <a:pt x="4089506" y="4510780"/>
                  <a:pt x="4084448" y="4515443"/>
                </a:cubicBezTo>
                <a:cubicBezTo>
                  <a:pt x="4082502" y="4517386"/>
                  <a:pt x="4080557" y="4518941"/>
                  <a:pt x="4079778" y="4521661"/>
                </a:cubicBezTo>
                <a:cubicBezTo>
                  <a:pt x="4079001" y="4525935"/>
                  <a:pt x="4076666" y="4528267"/>
                  <a:pt x="4072386" y="4527878"/>
                </a:cubicBezTo>
                <a:cubicBezTo>
                  <a:pt x="4069275" y="4527878"/>
                  <a:pt x="4066938" y="4529821"/>
                  <a:pt x="4065771" y="4531376"/>
                </a:cubicBezTo>
                <a:cubicBezTo>
                  <a:pt x="4059157" y="4540702"/>
                  <a:pt x="4049431" y="4535651"/>
                  <a:pt x="4041260" y="4536816"/>
                </a:cubicBezTo>
                <a:cubicBezTo>
                  <a:pt x="4037758" y="4537204"/>
                  <a:pt x="4030364" y="4539148"/>
                  <a:pt x="4028809" y="4536427"/>
                </a:cubicBezTo>
                <a:cubicBezTo>
                  <a:pt x="4024141" y="4528656"/>
                  <a:pt x="4012076" y="4531765"/>
                  <a:pt x="4009353" y="4521273"/>
                </a:cubicBezTo>
                <a:cubicBezTo>
                  <a:pt x="4008576" y="4518163"/>
                  <a:pt x="4003130" y="4516220"/>
                  <a:pt x="4008187" y="4511946"/>
                </a:cubicBezTo>
                <a:cubicBezTo>
                  <a:pt x="4009744" y="4510780"/>
                  <a:pt x="4009353" y="4508449"/>
                  <a:pt x="4007798" y="4508060"/>
                </a:cubicBezTo>
                <a:cubicBezTo>
                  <a:pt x="4001574" y="4505728"/>
                  <a:pt x="4001963" y="4502230"/>
                  <a:pt x="4005852" y="4497568"/>
                </a:cubicBezTo>
                <a:cubicBezTo>
                  <a:pt x="4007021" y="4496013"/>
                  <a:pt x="4005464" y="4494070"/>
                  <a:pt x="4004685" y="4492516"/>
                </a:cubicBezTo>
                <a:cubicBezTo>
                  <a:pt x="4003130" y="4490184"/>
                  <a:pt x="4002741" y="4487853"/>
                  <a:pt x="4005077" y="4485910"/>
                </a:cubicBezTo>
                <a:cubicBezTo>
                  <a:pt x="4007409" y="4483967"/>
                  <a:pt x="4007021" y="4481635"/>
                  <a:pt x="4007798" y="4479303"/>
                </a:cubicBezTo>
                <a:cubicBezTo>
                  <a:pt x="4009744" y="4473475"/>
                  <a:pt x="4012076" y="4466090"/>
                  <a:pt x="4016356" y="4463371"/>
                </a:cubicBezTo>
                <a:cubicBezTo>
                  <a:pt x="4025696" y="4457542"/>
                  <a:pt x="4034644" y="4451324"/>
                  <a:pt x="4043984" y="4445884"/>
                </a:cubicBezTo>
                <a:close/>
                <a:moveTo>
                  <a:pt x="9099244" y="4400341"/>
                </a:moveTo>
                <a:cubicBezTo>
                  <a:pt x="9103119" y="4400341"/>
                  <a:pt x="9106442" y="4400341"/>
                  <a:pt x="9110318" y="4400341"/>
                </a:cubicBezTo>
                <a:cubicBezTo>
                  <a:pt x="9110318" y="4401995"/>
                  <a:pt x="9110872" y="4402547"/>
                  <a:pt x="9111980" y="4402547"/>
                </a:cubicBezTo>
                <a:cubicBezTo>
                  <a:pt x="9120287" y="4402547"/>
                  <a:pt x="9124717" y="4408059"/>
                  <a:pt x="9127485" y="4414675"/>
                </a:cubicBezTo>
                <a:cubicBezTo>
                  <a:pt x="9130253" y="4420739"/>
                  <a:pt x="9133576" y="4426251"/>
                  <a:pt x="9132469" y="4433417"/>
                </a:cubicBezTo>
                <a:cubicBezTo>
                  <a:pt x="9130807" y="4441135"/>
                  <a:pt x="9131361" y="4449404"/>
                  <a:pt x="9124717" y="4455468"/>
                </a:cubicBezTo>
                <a:cubicBezTo>
                  <a:pt x="9122502" y="4457674"/>
                  <a:pt x="9120287" y="4459327"/>
                  <a:pt x="9116410" y="4460430"/>
                </a:cubicBezTo>
                <a:cubicBezTo>
                  <a:pt x="9110872" y="4462084"/>
                  <a:pt x="9104227" y="4464840"/>
                  <a:pt x="9105888" y="4473661"/>
                </a:cubicBezTo>
                <a:cubicBezTo>
                  <a:pt x="9106442" y="4476968"/>
                  <a:pt x="9103119" y="4478071"/>
                  <a:pt x="9102566" y="4479725"/>
                </a:cubicBezTo>
                <a:cubicBezTo>
                  <a:pt x="9099798" y="4488544"/>
                  <a:pt x="9093152" y="4492404"/>
                  <a:pt x="9085953" y="4495160"/>
                </a:cubicBezTo>
                <a:cubicBezTo>
                  <a:pt x="9080969" y="4494058"/>
                  <a:pt x="9076539" y="4492955"/>
                  <a:pt x="9071556" y="4492955"/>
                </a:cubicBezTo>
                <a:cubicBezTo>
                  <a:pt x="9066572" y="4492955"/>
                  <a:pt x="9061588" y="4489648"/>
                  <a:pt x="9059373" y="4485237"/>
                </a:cubicBezTo>
                <a:cubicBezTo>
                  <a:pt x="9057712" y="4481378"/>
                  <a:pt x="9056050" y="4479173"/>
                  <a:pt x="9052728" y="4477519"/>
                </a:cubicBezTo>
                <a:cubicBezTo>
                  <a:pt x="9052728" y="4470904"/>
                  <a:pt x="9052728" y="4464289"/>
                  <a:pt x="9052728" y="4457674"/>
                </a:cubicBezTo>
                <a:cubicBezTo>
                  <a:pt x="9058265" y="4454917"/>
                  <a:pt x="9062696" y="4450508"/>
                  <a:pt x="9064911" y="4445546"/>
                </a:cubicBezTo>
                <a:cubicBezTo>
                  <a:pt x="9067680" y="4441135"/>
                  <a:pt x="9069895" y="4436174"/>
                  <a:pt x="9072664" y="4431212"/>
                </a:cubicBezTo>
                <a:cubicBezTo>
                  <a:pt x="9075431" y="4426803"/>
                  <a:pt x="9078200" y="4421841"/>
                  <a:pt x="9078754" y="4416328"/>
                </a:cubicBezTo>
                <a:cubicBezTo>
                  <a:pt x="9079862" y="4411368"/>
                  <a:pt x="9083184" y="4409162"/>
                  <a:pt x="9087061" y="4406406"/>
                </a:cubicBezTo>
                <a:cubicBezTo>
                  <a:pt x="9090937" y="4403649"/>
                  <a:pt x="9096475" y="4404200"/>
                  <a:pt x="9099244" y="4400341"/>
                </a:cubicBezTo>
                <a:close/>
                <a:moveTo>
                  <a:pt x="8389217" y="4398535"/>
                </a:moveTo>
                <a:cubicBezTo>
                  <a:pt x="8393094" y="4398535"/>
                  <a:pt x="8396416" y="4398535"/>
                  <a:pt x="8400293" y="4398535"/>
                </a:cubicBezTo>
                <a:cubicBezTo>
                  <a:pt x="8403062" y="4402394"/>
                  <a:pt x="8408600" y="4401842"/>
                  <a:pt x="8412476" y="4404599"/>
                </a:cubicBezTo>
                <a:cubicBezTo>
                  <a:pt x="8416351" y="4407356"/>
                  <a:pt x="8419674" y="4409561"/>
                  <a:pt x="8420782" y="4414522"/>
                </a:cubicBezTo>
                <a:cubicBezTo>
                  <a:pt x="8421335" y="4420034"/>
                  <a:pt x="8424104" y="4424996"/>
                  <a:pt x="8426873" y="4429406"/>
                </a:cubicBezTo>
                <a:cubicBezTo>
                  <a:pt x="8429642" y="4434368"/>
                  <a:pt x="8431857" y="4439328"/>
                  <a:pt x="8434626" y="4443739"/>
                </a:cubicBezTo>
                <a:cubicBezTo>
                  <a:pt x="8436841" y="4448701"/>
                  <a:pt x="8441270" y="4453110"/>
                  <a:pt x="8446808" y="4455867"/>
                </a:cubicBezTo>
                <a:cubicBezTo>
                  <a:pt x="8446808" y="4462483"/>
                  <a:pt x="8446808" y="4469097"/>
                  <a:pt x="8446808" y="4475713"/>
                </a:cubicBezTo>
                <a:cubicBezTo>
                  <a:pt x="8443486" y="4477366"/>
                  <a:pt x="8441824" y="4479572"/>
                  <a:pt x="8440163" y="4483431"/>
                </a:cubicBezTo>
                <a:cubicBezTo>
                  <a:pt x="8437949" y="4487841"/>
                  <a:pt x="8432965" y="4491148"/>
                  <a:pt x="8427981" y="4491148"/>
                </a:cubicBezTo>
                <a:cubicBezTo>
                  <a:pt x="8422997" y="4491148"/>
                  <a:pt x="8418567" y="4492251"/>
                  <a:pt x="8413583" y="4493353"/>
                </a:cubicBezTo>
                <a:cubicBezTo>
                  <a:pt x="8406384" y="4490598"/>
                  <a:pt x="8399739" y="4486738"/>
                  <a:pt x="8396970" y="4477918"/>
                </a:cubicBezTo>
                <a:cubicBezTo>
                  <a:pt x="8396416" y="4476264"/>
                  <a:pt x="8393094" y="4475161"/>
                  <a:pt x="8393648" y="4471854"/>
                </a:cubicBezTo>
                <a:cubicBezTo>
                  <a:pt x="8395309" y="4463033"/>
                  <a:pt x="8388664" y="4460277"/>
                  <a:pt x="8383127" y="4458624"/>
                </a:cubicBezTo>
                <a:cubicBezTo>
                  <a:pt x="8379251" y="4457521"/>
                  <a:pt x="8377035" y="4455867"/>
                  <a:pt x="8374820" y="4453662"/>
                </a:cubicBezTo>
                <a:cubicBezTo>
                  <a:pt x="8368175" y="4447598"/>
                  <a:pt x="8368729" y="4439328"/>
                  <a:pt x="8367067" y="4431611"/>
                </a:cubicBezTo>
                <a:cubicBezTo>
                  <a:pt x="8365960" y="4424445"/>
                  <a:pt x="8369283" y="4418932"/>
                  <a:pt x="8372051" y="4412868"/>
                </a:cubicBezTo>
                <a:cubicBezTo>
                  <a:pt x="8374820" y="4406252"/>
                  <a:pt x="8379251" y="4400740"/>
                  <a:pt x="8387556" y="4400740"/>
                </a:cubicBezTo>
                <a:cubicBezTo>
                  <a:pt x="8388664" y="4400740"/>
                  <a:pt x="8389217" y="4400188"/>
                  <a:pt x="8389217" y="4398535"/>
                </a:cubicBezTo>
                <a:close/>
                <a:moveTo>
                  <a:pt x="7431957" y="4383974"/>
                </a:moveTo>
                <a:cubicBezTo>
                  <a:pt x="7438443" y="4387752"/>
                  <a:pt x="7444659" y="4392071"/>
                  <a:pt x="7451145" y="4396120"/>
                </a:cubicBezTo>
                <a:cubicBezTo>
                  <a:pt x="7454117" y="4398010"/>
                  <a:pt x="7455739" y="4403138"/>
                  <a:pt x="7457091" y="4407187"/>
                </a:cubicBezTo>
                <a:cubicBezTo>
                  <a:pt x="7457631" y="4408807"/>
                  <a:pt x="7457362" y="4410426"/>
                  <a:pt x="7458982" y="4411775"/>
                </a:cubicBezTo>
                <a:cubicBezTo>
                  <a:pt x="7460604" y="4413125"/>
                  <a:pt x="7460334" y="4414744"/>
                  <a:pt x="7459253" y="4416364"/>
                </a:cubicBezTo>
                <a:cubicBezTo>
                  <a:pt x="7458713" y="4417444"/>
                  <a:pt x="7457631" y="4418793"/>
                  <a:pt x="7458442" y="4419872"/>
                </a:cubicBezTo>
                <a:cubicBezTo>
                  <a:pt x="7461146" y="4423111"/>
                  <a:pt x="7461415" y="4425541"/>
                  <a:pt x="7457091" y="4427161"/>
                </a:cubicBezTo>
                <a:cubicBezTo>
                  <a:pt x="7456010" y="4427430"/>
                  <a:pt x="7455739" y="4429050"/>
                  <a:pt x="7456820" y="4429860"/>
                </a:cubicBezTo>
                <a:cubicBezTo>
                  <a:pt x="7460334" y="4432830"/>
                  <a:pt x="7456550" y="4434178"/>
                  <a:pt x="7456010" y="4436338"/>
                </a:cubicBezTo>
                <a:cubicBezTo>
                  <a:pt x="7454117" y="4443625"/>
                  <a:pt x="7445740" y="4441467"/>
                  <a:pt x="7442497" y="4446864"/>
                </a:cubicBezTo>
                <a:cubicBezTo>
                  <a:pt x="7441415" y="4448754"/>
                  <a:pt x="7436281" y="4447405"/>
                  <a:pt x="7433847" y="4447134"/>
                </a:cubicBezTo>
                <a:cubicBezTo>
                  <a:pt x="7428173" y="4446325"/>
                  <a:pt x="7421417" y="4449834"/>
                  <a:pt x="7416821" y="4443356"/>
                </a:cubicBezTo>
                <a:cubicBezTo>
                  <a:pt x="7416012" y="4442276"/>
                  <a:pt x="7414390" y="4440927"/>
                  <a:pt x="7412228" y="4440927"/>
                </a:cubicBezTo>
                <a:cubicBezTo>
                  <a:pt x="7409254" y="4441197"/>
                  <a:pt x="7407633" y="4439577"/>
                  <a:pt x="7407092" y="4436608"/>
                </a:cubicBezTo>
                <a:cubicBezTo>
                  <a:pt x="7406553" y="4434719"/>
                  <a:pt x="7405201" y="4433639"/>
                  <a:pt x="7403849" y="4432289"/>
                </a:cubicBezTo>
                <a:cubicBezTo>
                  <a:pt x="7400336" y="4429050"/>
                  <a:pt x="7398714" y="4425271"/>
                  <a:pt x="7400065" y="4420413"/>
                </a:cubicBezTo>
                <a:cubicBezTo>
                  <a:pt x="7400876" y="4417713"/>
                  <a:pt x="7400065" y="4414744"/>
                  <a:pt x="7397362" y="4413125"/>
                </a:cubicBezTo>
                <a:cubicBezTo>
                  <a:pt x="7397362" y="4412046"/>
                  <a:pt x="7397362" y="4410966"/>
                  <a:pt x="7397362" y="4409886"/>
                </a:cubicBezTo>
                <a:cubicBezTo>
                  <a:pt x="7399795" y="4408536"/>
                  <a:pt x="7400876" y="4406916"/>
                  <a:pt x="7400606" y="4403408"/>
                </a:cubicBezTo>
                <a:cubicBezTo>
                  <a:pt x="7400336" y="4398549"/>
                  <a:pt x="7402498" y="4394771"/>
                  <a:pt x="7407903" y="4393691"/>
                </a:cubicBezTo>
                <a:cubicBezTo>
                  <a:pt x="7410335" y="4393421"/>
                  <a:pt x="7409795" y="4391532"/>
                  <a:pt x="7409795" y="4389912"/>
                </a:cubicBezTo>
                <a:cubicBezTo>
                  <a:pt x="7409795" y="4387213"/>
                  <a:pt x="7410875" y="4386673"/>
                  <a:pt x="7413037" y="4388562"/>
                </a:cubicBezTo>
                <a:cubicBezTo>
                  <a:pt x="7416281" y="4391262"/>
                  <a:pt x="7418443" y="4391262"/>
                  <a:pt x="7419254" y="4386673"/>
                </a:cubicBezTo>
                <a:cubicBezTo>
                  <a:pt x="7419524" y="4385593"/>
                  <a:pt x="7420335" y="4384243"/>
                  <a:pt x="7421417" y="4385593"/>
                </a:cubicBezTo>
                <a:cubicBezTo>
                  <a:pt x="7424930" y="4389102"/>
                  <a:pt x="7427362" y="4386943"/>
                  <a:pt x="7430064" y="4384513"/>
                </a:cubicBezTo>
                <a:cubicBezTo>
                  <a:pt x="7430335" y="4383974"/>
                  <a:pt x="7431417" y="4383974"/>
                  <a:pt x="7431957" y="4383974"/>
                </a:cubicBezTo>
                <a:close/>
                <a:moveTo>
                  <a:pt x="5088088" y="4375461"/>
                </a:moveTo>
                <a:cubicBezTo>
                  <a:pt x="5090841" y="4375461"/>
                  <a:pt x="5093201" y="4375461"/>
                  <a:pt x="5095951" y="4375461"/>
                </a:cubicBezTo>
                <a:cubicBezTo>
                  <a:pt x="5097920" y="4378201"/>
                  <a:pt x="5101853" y="4377810"/>
                  <a:pt x="5104603" y="4379767"/>
                </a:cubicBezTo>
                <a:cubicBezTo>
                  <a:pt x="5107358" y="4381724"/>
                  <a:pt x="5109714" y="4383291"/>
                  <a:pt x="5110503" y="4386814"/>
                </a:cubicBezTo>
                <a:cubicBezTo>
                  <a:pt x="5110897" y="4390728"/>
                  <a:pt x="5112861" y="4394251"/>
                  <a:pt x="5114827" y="4397383"/>
                </a:cubicBezTo>
                <a:cubicBezTo>
                  <a:pt x="5116793" y="4400906"/>
                  <a:pt x="5118369" y="4404429"/>
                  <a:pt x="5120336" y="4407562"/>
                </a:cubicBezTo>
                <a:cubicBezTo>
                  <a:pt x="5121906" y="4411085"/>
                  <a:pt x="5125052" y="4414217"/>
                  <a:pt x="5128984" y="4416173"/>
                </a:cubicBezTo>
                <a:cubicBezTo>
                  <a:pt x="5128984" y="4420871"/>
                  <a:pt x="5128984" y="4425569"/>
                  <a:pt x="5128984" y="4430266"/>
                </a:cubicBezTo>
                <a:cubicBezTo>
                  <a:pt x="5126626" y="4431441"/>
                  <a:pt x="5125446" y="4433007"/>
                  <a:pt x="5124268" y="4435747"/>
                </a:cubicBezTo>
                <a:cubicBezTo>
                  <a:pt x="5122692" y="4438878"/>
                  <a:pt x="5119155" y="4441228"/>
                  <a:pt x="5115613" y="4441228"/>
                </a:cubicBezTo>
                <a:cubicBezTo>
                  <a:pt x="5112074" y="4441228"/>
                  <a:pt x="5108931" y="4442010"/>
                  <a:pt x="5105391" y="4442793"/>
                </a:cubicBezTo>
                <a:cubicBezTo>
                  <a:pt x="5100281" y="4440836"/>
                  <a:pt x="5095559" y="4438095"/>
                  <a:pt x="5093593" y="4431832"/>
                </a:cubicBezTo>
                <a:cubicBezTo>
                  <a:pt x="5093201" y="4430657"/>
                  <a:pt x="5090841" y="4429875"/>
                  <a:pt x="5091235" y="4427526"/>
                </a:cubicBezTo>
                <a:cubicBezTo>
                  <a:pt x="5092415" y="4421263"/>
                  <a:pt x="5087695" y="4419305"/>
                  <a:pt x="5083764" y="4418131"/>
                </a:cubicBezTo>
                <a:cubicBezTo>
                  <a:pt x="5081011" y="4417348"/>
                  <a:pt x="5079436" y="4416173"/>
                  <a:pt x="5077864" y="4414608"/>
                </a:cubicBezTo>
                <a:cubicBezTo>
                  <a:pt x="5073145" y="4410302"/>
                  <a:pt x="5073539" y="4404429"/>
                  <a:pt x="5072358" y="4398949"/>
                </a:cubicBezTo>
                <a:cubicBezTo>
                  <a:pt x="5071572" y="4393860"/>
                  <a:pt x="5073933" y="4389945"/>
                  <a:pt x="5075897" y="4385639"/>
                </a:cubicBezTo>
                <a:cubicBezTo>
                  <a:pt x="5077864" y="4380942"/>
                  <a:pt x="5081011" y="4377027"/>
                  <a:pt x="5086911" y="4377027"/>
                </a:cubicBezTo>
                <a:cubicBezTo>
                  <a:pt x="5087695" y="4377027"/>
                  <a:pt x="5088088" y="4376636"/>
                  <a:pt x="5088088" y="4375461"/>
                </a:cubicBezTo>
                <a:close/>
                <a:moveTo>
                  <a:pt x="8703855" y="4375170"/>
                </a:moveTo>
                <a:cubicBezTo>
                  <a:pt x="8710825" y="4379232"/>
                  <a:pt x="8717504" y="4383872"/>
                  <a:pt x="8724475" y="4388223"/>
                </a:cubicBezTo>
                <a:cubicBezTo>
                  <a:pt x="8727670" y="4390253"/>
                  <a:pt x="8729412" y="4395765"/>
                  <a:pt x="8730864" y="4400116"/>
                </a:cubicBezTo>
                <a:cubicBezTo>
                  <a:pt x="8731445" y="4401855"/>
                  <a:pt x="8731154" y="4403596"/>
                  <a:pt x="8732897" y="4405046"/>
                </a:cubicBezTo>
                <a:cubicBezTo>
                  <a:pt x="8734640" y="4406497"/>
                  <a:pt x="8734349" y="4408236"/>
                  <a:pt x="8733187" y="4409977"/>
                </a:cubicBezTo>
                <a:cubicBezTo>
                  <a:pt x="8732606" y="4411137"/>
                  <a:pt x="8731445" y="4412587"/>
                  <a:pt x="8732317" y="4413748"/>
                </a:cubicBezTo>
                <a:cubicBezTo>
                  <a:pt x="8735220" y="4417229"/>
                  <a:pt x="8735511" y="4419839"/>
                  <a:pt x="8730864" y="4421580"/>
                </a:cubicBezTo>
                <a:cubicBezTo>
                  <a:pt x="8729702" y="4421870"/>
                  <a:pt x="8729412" y="4423610"/>
                  <a:pt x="8730574" y="4424480"/>
                </a:cubicBezTo>
                <a:cubicBezTo>
                  <a:pt x="8734349" y="4427670"/>
                  <a:pt x="8730283" y="4429122"/>
                  <a:pt x="8729702" y="4431441"/>
                </a:cubicBezTo>
                <a:cubicBezTo>
                  <a:pt x="8727670" y="4439273"/>
                  <a:pt x="8718666" y="4436953"/>
                  <a:pt x="8715181" y="4442754"/>
                </a:cubicBezTo>
                <a:cubicBezTo>
                  <a:pt x="8714020" y="4444784"/>
                  <a:pt x="8708501" y="4443334"/>
                  <a:pt x="8705887" y="4443044"/>
                </a:cubicBezTo>
                <a:cubicBezTo>
                  <a:pt x="8699789" y="4442173"/>
                  <a:pt x="8692528" y="4445944"/>
                  <a:pt x="8687590" y="4438983"/>
                </a:cubicBezTo>
                <a:cubicBezTo>
                  <a:pt x="8686719" y="4437822"/>
                  <a:pt x="8684977" y="4436372"/>
                  <a:pt x="8682654" y="4436372"/>
                </a:cubicBezTo>
                <a:cubicBezTo>
                  <a:pt x="8679459" y="4436662"/>
                  <a:pt x="8677716" y="4434922"/>
                  <a:pt x="8677136" y="4431732"/>
                </a:cubicBezTo>
                <a:cubicBezTo>
                  <a:pt x="8676554" y="4429701"/>
                  <a:pt x="8675102" y="4428541"/>
                  <a:pt x="8673650" y="4427090"/>
                </a:cubicBezTo>
                <a:cubicBezTo>
                  <a:pt x="8669875" y="4423610"/>
                  <a:pt x="8668132" y="4419549"/>
                  <a:pt x="8669584" y="4414328"/>
                </a:cubicBezTo>
                <a:cubicBezTo>
                  <a:pt x="8670456" y="4411428"/>
                  <a:pt x="8669584" y="4408236"/>
                  <a:pt x="8666680" y="4406497"/>
                </a:cubicBezTo>
                <a:cubicBezTo>
                  <a:pt x="8666680" y="4405336"/>
                  <a:pt x="8666680" y="4404176"/>
                  <a:pt x="8666680" y="4403016"/>
                </a:cubicBezTo>
                <a:cubicBezTo>
                  <a:pt x="8669294" y="4401566"/>
                  <a:pt x="8670456" y="4399825"/>
                  <a:pt x="8670166" y="4396054"/>
                </a:cubicBezTo>
                <a:cubicBezTo>
                  <a:pt x="8669875" y="4390834"/>
                  <a:pt x="8672198" y="4386772"/>
                  <a:pt x="8678007" y="4385613"/>
                </a:cubicBezTo>
                <a:cubicBezTo>
                  <a:pt x="8680620" y="4385322"/>
                  <a:pt x="8680040" y="4383292"/>
                  <a:pt x="8680040" y="4381551"/>
                </a:cubicBezTo>
                <a:cubicBezTo>
                  <a:pt x="8680040" y="4378652"/>
                  <a:pt x="8681202" y="4378071"/>
                  <a:pt x="8683525" y="4380101"/>
                </a:cubicBezTo>
                <a:cubicBezTo>
                  <a:pt x="8687010" y="4383003"/>
                  <a:pt x="8689333" y="4383003"/>
                  <a:pt x="8690205" y="4378071"/>
                </a:cubicBezTo>
                <a:cubicBezTo>
                  <a:pt x="8690495" y="4376911"/>
                  <a:pt x="8691367" y="4375461"/>
                  <a:pt x="8692528" y="4376911"/>
                </a:cubicBezTo>
                <a:cubicBezTo>
                  <a:pt x="8696303" y="4380682"/>
                  <a:pt x="8698917" y="4378361"/>
                  <a:pt x="8701821" y="4375751"/>
                </a:cubicBezTo>
                <a:cubicBezTo>
                  <a:pt x="8702112" y="4375170"/>
                  <a:pt x="8703273" y="4375170"/>
                  <a:pt x="8703855" y="4375170"/>
                </a:cubicBezTo>
                <a:close/>
                <a:moveTo>
                  <a:pt x="9762010" y="4371383"/>
                </a:moveTo>
                <a:cubicBezTo>
                  <a:pt x="9764762" y="4371383"/>
                  <a:pt x="9767122" y="4371383"/>
                  <a:pt x="9769874" y="4371383"/>
                </a:cubicBezTo>
                <a:cubicBezTo>
                  <a:pt x="9769874" y="4372558"/>
                  <a:pt x="9770267" y="4372949"/>
                  <a:pt x="9771054" y="4372949"/>
                </a:cubicBezTo>
                <a:cubicBezTo>
                  <a:pt x="9776952" y="4372949"/>
                  <a:pt x="9780099" y="4376864"/>
                  <a:pt x="9782064" y="4381561"/>
                </a:cubicBezTo>
                <a:cubicBezTo>
                  <a:pt x="9784030" y="4385867"/>
                  <a:pt x="9786389" y="4389782"/>
                  <a:pt x="9785603" y="4394871"/>
                </a:cubicBezTo>
                <a:cubicBezTo>
                  <a:pt x="9784423" y="4400351"/>
                  <a:pt x="9784817" y="4406224"/>
                  <a:pt x="9780099" y="4410530"/>
                </a:cubicBezTo>
                <a:cubicBezTo>
                  <a:pt x="9778525" y="4412095"/>
                  <a:pt x="9776952" y="4413270"/>
                  <a:pt x="9774200" y="4414053"/>
                </a:cubicBezTo>
                <a:cubicBezTo>
                  <a:pt x="9770267" y="4415227"/>
                  <a:pt x="9765548" y="4417185"/>
                  <a:pt x="9766729" y="4423448"/>
                </a:cubicBezTo>
                <a:cubicBezTo>
                  <a:pt x="9767122" y="4425797"/>
                  <a:pt x="9764762" y="4426579"/>
                  <a:pt x="9764369" y="4427754"/>
                </a:cubicBezTo>
                <a:cubicBezTo>
                  <a:pt x="9762403" y="4434017"/>
                  <a:pt x="9757684" y="4436758"/>
                  <a:pt x="9752573" y="4438715"/>
                </a:cubicBezTo>
                <a:cubicBezTo>
                  <a:pt x="9749033" y="4437932"/>
                  <a:pt x="9745888" y="4437150"/>
                  <a:pt x="9742348" y="4437150"/>
                </a:cubicBezTo>
                <a:cubicBezTo>
                  <a:pt x="9738810" y="4437150"/>
                  <a:pt x="9735270" y="4434800"/>
                  <a:pt x="9733697" y="4431669"/>
                </a:cubicBezTo>
                <a:cubicBezTo>
                  <a:pt x="9732518" y="4428929"/>
                  <a:pt x="9731337" y="4427363"/>
                  <a:pt x="9728978" y="4426189"/>
                </a:cubicBezTo>
                <a:cubicBezTo>
                  <a:pt x="9728978" y="4421491"/>
                  <a:pt x="9728978" y="4416793"/>
                  <a:pt x="9728978" y="4412095"/>
                </a:cubicBezTo>
                <a:cubicBezTo>
                  <a:pt x="9732911" y="4410139"/>
                  <a:pt x="9736056" y="4407007"/>
                  <a:pt x="9737629" y="4403484"/>
                </a:cubicBezTo>
                <a:cubicBezTo>
                  <a:pt x="9739596" y="4400351"/>
                  <a:pt x="9741169" y="4396828"/>
                  <a:pt x="9743134" y="4393305"/>
                </a:cubicBezTo>
                <a:cubicBezTo>
                  <a:pt x="9745100" y="4390173"/>
                  <a:pt x="9747067" y="4386650"/>
                  <a:pt x="9747460" y="4382736"/>
                </a:cubicBezTo>
                <a:cubicBezTo>
                  <a:pt x="9748247" y="4379213"/>
                  <a:pt x="9750606" y="4377646"/>
                  <a:pt x="9753359" y="4375689"/>
                </a:cubicBezTo>
                <a:cubicBezTo>
                  <a:pt x="9756111" y="4373732"/>
                  <a:pt x="9760044" y="4374123"/>
                  <a:pt x="9762010" y="4371383"/>
                </a:cubicBezTo>
                <a:close/>
                <a:moveTo>
                  <a:pt x="6949464" y="4357663"/>
                </a:moveTo>
                <a:cubicBezTo>
                  <a:pt x="6956433" y="4361724"/>
                  <a:pt x="6963112" y="4366365"/>
                  <a:pt x="6970085" y="4370716"/>
                </a:cubicBezTo>
                <a:cubicBezTo>
                  <a:pt x="6973277" y="4372746"/>
                  <a:pt x="6975021" y="4378257"/>
                  <a:pt x="6976473" y="4382608"/>
                </a:cubicBezTo>
                <a:cubicBezTo>
                  <a:pt x="6977054" y="4384348"/>
                  <a:pt x="6976763" y="4386088"/>
                  <a:pt x="6978505" y="4387538"/>
                </a:cubicBezTo>
                <a:cubicBezTo>
                  <a:pt x="6980249" y="4388990"/>
                  <a:pt x="6979958" y="4390729"/>
                  <a:pt x="6978796" y="4392470"/>
                </a:cubicBezTo>
                <a:cubicBezTo>
                  <a:pt x="6978215" y="4393630"/>
                  <a:pt x="6977054" y="4395080"/>
                  <a:pt x="6977924" y="4396240"/>
                </a:cubicBezTo>
                <a:cubicBezTo>
                  <a:pt x="6980830" y="4399722"/>
                  <a:pt x="6981119" y="4402332"/>
                  <a:pt x="6976473" y="4404073"/>
                </a:cubicBezTo>
                <a:cubicBezTo>
                  <a:pt x="6975311" y="4404362"/>
                  <a:pt x="6975021" y="4406103"/>
                  <a:pt x="6976183" y="4406972"/>
                </a:cubicBezTo>
                <a:cubicBezTo>
                  <a:pt x="6979958" y="4410163"/>
                  <a:pt x="6975891" y="4411614"/>
                  <a:pt x="6975311" y="4413934"/>
                </a:cubicBezTo>
                <a:cubicBezTo>
                  <a:pt x="6973277" y="4421766"/>
                  <a:pt x="6964275" y="4419445"/>
                  <a:pt x="6960789" y="4425246"/>
                </a:cubicBezTo>
                <a:cubicBezTo>
                  <a:pt x="6959628" y="4427276"/>
                  <a:pt x="6954111" y="4425826"/>
                  <a:pt x="6951496" y="4425537"/>
                </a:cubicBezTo>
                <a:cubicBezTo>
                  <a:pt x="6945398" y="4424666"/>
                  <a:pt x="6938137" y="4428437"/>
                  <a:pt x="6933200" y="4421475"/>
                </a:cubicBezTo>
                <a:cubicBezTo>
                  <a:pt x="6932328" y="4420315"/>
                  <a:pt x="6930587" y="4418865"/>
                  <a:pt x="6928262" y="4418865"/>
                </a:cubicBezTo>
                <a:cubicBezTo>
                  <a:pt x="6925069" y="4419155"/>
                  <a:pt x="6923325" y="4417415"/>
                  <a:pt x="6922745" y="4414224"/>
                </a:cubicBezTo>
                <a:cubicBezTo>
                  <a:pt x="6922163" y="4412193"/>
                  <a:pt x="6920711" y="4411034"/>
                  <a:pt x="6919260" y="4409583"/>
                </a:cubicBezTo>
                <a:cubicBezTo>
                  <a:pt x="6915485" y="4406103"/>
                  <a:pt x="6913742" y="4402041"/>
                  <a:pt x="6915195" y="4396821"/>
                </a:cubicBezTo>
                <a:cubicBezTo>
                  <a:pt x="6916065" y="4393921"/>
                  <a:pt x="6915195" y="4390729"/>
                  <a:pt x="6912290" y="4388990"/>
                </a:cubicBezTo>
                <a:cubicBezTo>
                  <a:pt x="6912290" y="4387829"/>
                  <a:pt x="6912290" y="4386669"/>
                  <a:pt x="6912290" y="4385508"/>
                </a:cubicBezTo>
                <a:cubicBezTo>
                  <a:pt x="6914904" y="4384058"/>
                  <a:pt x="6916065" y="4382318"/>
                  <a:pt x="6915776" y="4378547"/>
                </a:cubicBezTo>
                <a:cubicBezTo>
                  <a:pt x="6915485" y="4373326"/>
                  <a:pt x="6917807" y="4369265"/>
                  <a:pt x="6923615" y="4368105"/>
                </a:cubicBezTo>
                <a:cubicBezTo>
                  <a:pt x="6926228" y="4367815"/>
                  <a:pt x="6925649" y="4365785"/>
                  <a:pt x="6925649" y="4364044"/>
                </a:cubicBezTo>
                <a:cubicBezTo>
                  <a:pt x="6925649" y="4361144"/>
                  <a:pt x="6926810" y="4360564"/>
                  <a:pt x="6929133" y="4362594"/>
                </a:cubicBezTo>
                <a:cubicBezTo>
                  <a:pt x="6932619" y="4365495"/>
                  <a:pt x="6934944" y="4365495"/>
                  <a:pt x="6935814" y="4360564"/>
                </a:cubicBezTo>
                <a:cubicBezTo>
                  <a:pt x="6936106" y="4359404"/>
                  <a:pt x="6936976" y="4357954"/>
                  <a:pt x="6938137" y="4359404"/>
                </a:cubicBezTo>
                <a:cubicBezTo>
                  <a:pt x="6941912" y="4363174"/>
                  <a:pt x="6944527" y="4360854"/>
                  <a:pt x="6947430" y="4358243"/>
                </a:cubicBezTo>
                <a:cubicBezTo>
                  <a:pt x="6947721" y="4357663"/>
                  <a:pt x="6948882" y="4357663"/>
                  <a:pt x="6949464" y="4357663"/>
                </a:cubicBezTo>
                <a:close/>
                <a:moveTo>
                  <a:pt x="7715448" y="4333618"/>
                </a:moveTo>
                <a:cubicBezTo>
                  <a:pt x="7716226" y="4333618"/>
                  <a:pt x="7717782" y="4333618"/>
                  <a:pt x="7718172" y="4334395"/>
                </a:cubicBezTo>
                <a:cubicBezTo>
                  <a:pt x="7722061" y="4337893"/>
                  <a:pt x="7725564" y="4341002"/>
                  <a:pt x="7730623" y="4335950"/>
                </a:cubicBezTo>
                <a:cubicBezTo>
                  <a:pt x="7732178" y="4334007"/>
                  <a:pt x="7733346" y="4335950"/>
                  <a:pt x="7733733" y="4337504"/>
                </a:cubicBezTo>
                <a:cubicBezTo>
                  <a:pt x="7734901" y="4344110"/>
                  <a:pt x="7738015" y="4344110"/>
                  <a:pt x="7742684" y="4340225"/>
                </a:cubicBezTo>
                <a:cubicBezTo>
                  <a:pt x="7745796" y="4337504"/>
                  <a:pt x="7747353" y="4338282"/>
                  <a:pt x="7747353" y="4342167"/>
                </a:cubicBezTo>
                <a:cubicBezTo>
                  <a:pt x="7747353" y="4344499"/>
                  <a:pt x="7746575" y="4347219"/>
                  <a:pt x="7750077" y="4347608"/>
                </a:cubicBezTo>
                <a:cubicBezTo>
                  <a:pt x="7757858" y="4349162"/>
                  <a:pt x="7760972" y="4354602"/>
                  <a:pt x="7760582" y="4361598"/>
                </a:cubicBezTo>
                <a:cubicBezTo>
                  <a:pt x="7760194" y="4366649"/>
                  <a:pt x="7761750" y="4368981"/>
                  <a:pt x="7765250" y="4370924"/>
                </a:cubicBezTo>
                <a:cubicBezTo>
                  <a:pt x="7765250" y="4372478"/>
                  <a:pt x="7765250" y="4374033"/>
                  <a:pt x="7765250" y="4375588"/>
                </a:cubicBezTo>
                <a:cubicBezTo>
                  <a:pt x="7761360" y="4377918"/>
                  <a:pt x="7760194" y="4382193"/>
                  <a:pt x="7761360" y="4386080"/>
                </a:cubicBezTo>
                <a:cubicBezTo>
                  <a:pt x="7763306" y="4393074"/>
                  <a:pt x="7760972" y="4398515"/>
                  <a:pt x="7755913" y="4403178"/>
                </a:cubicBezTo>
                <a:cubicBezTo>
                  <a:pt x="7753968" y="4405121"/>
                  <a:pt x="7752022" y="4406675"/>
                  <a:pt x="7751245" y="4409396"/>
                </a:cubicBezTo>
                <a:cubicBezTo>
                  <a:pt x="7750466" y="4413670"/>
                  <a:pt x="7748130" y="4416001"/>
                  <a:pt x="7743850" y="4415613"/>
                </a:cubicBezTo>
                <a:cubicBezTo>
                  <a:pt x="7740738" y="4415613"/>
                  <a:pt x="7738405" y="4417556"/>
                  <a:pt x="7737237" y="4419111"/>
                </a:cubicBezTo>
                <a:cubicBezTo>
                  <a:pt x="7730623" y="4428437"/>
                  <a:pt x="7720895" y="4423386"/>
                  <a:pt x="7712723" y="4424550"/>
                </a:cubicBezTo>
                <a:cubicBezTo>
                  <a:pt x="7709222" y="4424939"/>
                  <a:pt x="7701829" y="4426882"/>
                  <a:pt x="7700272" y="4424162"/>
                </a:cubicBezTo>
                <a:cubicBezTo>
                  <a:pt x="7695603" y="4416390"/>
                  <a:pt x="7683542" y="4419499"/>
                  <a:pt x="7680818" y="4409007"/>
                </a:cubicBezTo>
                <a:cubicBezTo>
                  <a:pt x="7680040" y="4405898"/>
                  <a:pt x="7674592" y="4403955"/>
                  <a:pt x="7679651" y="4399681"/>
                </a:cubicBezTo>
                <a:cubicBezTo>
                  <a:pt x="7681208" y="4398515"/>
                  <a:pt x="7680818" y="4396183"/>
                  <a:pt x="7679261" y="4395795"/>
                </a:cubicBezTo>
                <a:cubicBezTo>
                  <a:pt x="7673035" y="4393463"/>
                  <a:pt x="7673426" y="4389965"/>
                  <a:pt x="7677315" y="4385302"/>
                </a:cubicBezTo>
                <a:cubicBezTo>
                  <a:pt x="7678483" y="4383748"/>
                  <a:pt x="7676927" y="4381805"/>
                  <a:pt x="7676149" y="4380250"/>
                </a:cubicBezTo>
                <a:cubicBezTo>
                  <a:pt x="7674592" y="4377918"/>
                  <a:pt x="7674204" y="4375588"/>
                  <a:pt x="7676539" y="4373644"/>
                </a:cubicBezTo>
                <a:cubicBezTo>
                  <a:pt x="7678873" y="4371701"/>
                  <a:pt x="7678483" y="4369369"/>
                  <a:pt x="7679261" y="4367038"/>
                </a:cubicBezTo>
                <a:cubicBezTo>
                  <a:pt x="7681208" y="4361209"/>
                  <a:pt x="7683542" y="4353825"/>
                  <a:pt x="7687821" y="4351106"/>
                </a:cubicBezTo>
                <a:cubicBezTo>
                  <a:pt x="7697160" y="4345276"/>
                  <a:pt x="7706109" y="4339059"/>
                  <a:pt x="7715448" y="4333618"/>
                </a:cubicBezTo>
                <a:close/>
                <a:moveTo>
                  <a:pt x="7833479" y="4315931"/>
                </a:moveTo>
                <a:lnTo>
                  <a:pt x="7833697" y="4316295"/>
                </a:lnTo>
                <a:lnTo>
                  <a:pt x="7833225" y="4316183"/>
                </a:lnTo>
                <a:close/>
                <a:moveTo>
                  <a:pt x="2928050" y="4287683"/>
                </a:moveTo>
                <a:lnTo>
                  <a:pt x="2928342" y="4287974"/>
                </a:lnTo>
                <a:lnTo>
                  <a:pt x="2927799" y="4288102"/>
                </a:lnTo>
                <a:close/>
                <a:moveTo>
                  <a:pt x="3693836" y="4275916"/>
                </a:moveTo>
                <a:cubicBezTo>
                  <a:pt x="3697713" y="4275916"/>
                  <a:pt x="3701035" y="4275916"/>
                  <a:pt x="3704910" y="4275916"/>
                </a:cubicBezTo>
                <a:cubicBezTo>
                  <a:pt x="3704910" y="4277570"/>
                  <a:pt x="3705465" y="4278121"/>
                  <a:pt x="3706572" y="4278121"/>
                </a:cubicBezTo>
                <a:cubicBezTo>
                  <a:pt x="3714878" y="4278121"/>
                  <a:pt x="3719309" y="4283634"/>
                  <a:pt x="3722076" y="4290249"/>
                </a:cubicBezTo>
                <a:cubicBezTo>
                  <a:pt x="3724846" y="4296313"/>
                  <a:pt x="3728167" y="4301826"/>
                  <a:pt x="3727061" y="4308992"/>
                </a:cubicBezTo>
                <a:cubicBezTo>
                  <a:pt x="3725400" y="4316710"/>
                  <a:pt x="3725953" y="4324979"/>
                  <a:pt x="3719309" y="4331043"/>
                </a:cubicBezTo>
                <a:cubicBezTo>
                  <a:pt x="3717092" y="4333248"/>
                  <a:pt x="3714878" y="4334902"/>
                  <a:pt x="3711002" y="4336005"/>
                </a:cubicBezTo>
                <a:cubicBezTo>
                  <a:pt x="3705465" y="4337659"/>
                  <a:pt x="3698819" y="4340414"/>
                  <a:pt x="3700482" y="4349235"/>
                </a:cubicBezTo>
                <a:cubicBezTo>
                  <a:pt x="3701035" y="4352542"/>
                  <a:pt x="3697713" y="4353646"/>
                  <a:pt x="3697160" y="4355299"/>
                </a:cubicBezTo>
                <a:cubicBezTo>
                  <a:pt x="3694389" y="4364119"/>
                  <a:pt x="3687740" y="4367979"/>
                  <a:pt x="3680545" y="4370735"/>
                </a:cubicBezTo>
                <a:cubicBezTo>
                  <a:pt x="3675562" y="4369633"/>
                  <a:pt x="3671131" y="4368529"/>
                  <a:pt x="3666147" y="4368529"/>
                </a:cubicBezTo>
                <a:cubicBezTo>
                  <a:pt x="3661162" y="4368529"/>
                  <a:pt x="3656180" y="4365222"/>
                  <a:pt x="3653964" y="4360812"/>
                </a:cubicBezTo>
                <a:cubicBezTo>
                  <a:pt x="3652305" y="4356953"/>
                  <a:pt x="3650643" y="4354748"/>
                  <a:pt x="3647322" y="4353094"/>
                </a:cubicBezTo>
                <a:cubicBezTo>
                  <a:pt x="3647322" y="4346478"/>
                  <a:pt x="3647322" y="4339864"/>
                  <a:pt x="3647322" y="4333248"/>
                </a:cubicBezTo>
                <a:cubicBezTo>
                  <a:pt x="3652857" y="4330491"/>
                  <a:pt x="3657287" y="4326082"/>
                  <a:pt x="3659501" y="4321120"/>
                </a:cubicBezTo>
                <a:cubicBezTo>
                  <a:pt x="3662268" y="4316710"/>
                  <a:pt x="3664486" y="4311749"/>
                  <a:pt x="3667256" y="4306787"/>
                </a:cubicBezTo>
                <a:cubicBezTo>
                  <a:pt x="3670024" y="4302377"/>
                  <a:pt x="3672791" y="4297415"/>
                  <a:pt x="3673348" y="4291903"/>
                </a:cubicBezTo>
                <a:cubicBezTo>
                  <a:pt x="3674455" y="4286942"/>
                  <a:pt x="3677777" y="4284737"/>
                  <a:pt x="3681653" y="4281980"/>
                </a:cubicBezTo>
                <a:cubicBezTo>
                  <a:pt x="3685528" y="4279223"/>
                  <a:pt x="3691066" y="4279775"/>
                  <a:pt x="3693836" y="4275916"/>
                </a:cubicBezTo>
                <a:close/>
                <a:moveTo>
                  <a:pt x="2983804" y="4274109"/>
                </a:moveTo>
                <a:cubicBezTo>
                  <a:pt x="2987680" y="4274109"/>
                  <a:pt x="2991003" y="4274109"/>
                  <a:pt x="2994878" y="4274109"/>
                </a:cubicBezTo>
                <a:cubicBezTo>
                  <a:pt x="2997646" y="4277968"/>
                  <a:pt x="3003184" y="4277417"/>
                  <a:pt x="3007061" y="4280173"/>
                </a:cubicBezTo>
                <a:cubicBezTo>
                  <a:pt x="3010938" y="4282930"/>
                  <a:pt x="3014261" y="4285135"/>
                  <a:pt x="3015367" y="4290096"/>
                </a:cubicBezTo>
                <a:cubicBezTo>
                  <a:pt x="3015921" y="4295609"/>
                  <a:pt x="3018691" y="4300571"/>
                  <a:pt x="3021457" y="4304980"/>
                </a:cubicBezTo>
                <a:cubicBezTo>
                  <a:pt x="3024228" y="4309942"/>
                  <a:pt x="3026443" y="4314903"/>
                  <a:pt x="3029213" y="4319313"/>
                </a:cubicBezTo>
                <a:cubicBezTo>
                  <a:pt x="3031428" y="4324275"/>
                  <a:pt x="3035857" y="4328685"/>
                  <a:pt x="3041396" y="4331441"/>
                </a:cubicBezTo>
                <a:cubicBezTo>
                  <a:pt x="3041396" y="4338057"/>
                  <a:pt x="3041396" y="4344672"/>
                  <a:pt x="3041396" y="4351287"/>
                </a:cubicBezTo>
                <a:cubicBezTo>
                  <a:pt x="3038072" y="4352941"/>
                  <a:pt x="3036410" y="4355146"/>
                  <a:pt x="3034749" y="4359005"/>
                </a:cubicBezTo>
                <a:cubicBezTo>
                  <a:pt x="3032534" y="4363415"/>
                  <a:pt x="3027551" y="4366723"/>
                  <a:pt x="3022566" y="4366723"/>
                </a:cubicBezTo>
                <a:cubicBezTo>
                  <a:pt x="3017583" y="4366723"/>
                  <a:pt x="3013153" y="4367826"/>
                  <a:pt x="3008168" y="4368928"/>
                </a:cubicBezTo>
                <a:cubicBezTo>
                  <a:pt x="3000969" y="4366172"/>
                  <a:pt x="2994327" y="4362312"/>
                  <a:pt x="2991556" y="4353493"/>
                </a:cubicBezTo>
                <a:cubicBezTo>
                  <a:pt x="2991003" y="4351839"/>
                  <a:pt x="2987680" y="4350736"/>
                  <a:pt x="2988234" y="4347428"/>
                </a:cubicBezTo>
                <a:cubicBezTo>
                  <a:pt x="2989894" y="4338608"/>
                  <a:pt x="2983250" y="4335852"/>
                  <a:pt x="2977711" y="4334198"/>
                </a:cubicBezTo>
                <a:cubicBezTo>
                  <a:pt x="2973836" y="4333095"/>
                  <a:pt x="2971622" y="4331441"/>
                  <a:pt x="2969407" y="4329236"/>
                </a:cubicBezTo>
                <a:cubicBezTo>
                  <a:pt x="2962761" y="4323172"/>
                  <a:pt x="2963315" y="4314903"/>
                  <a:pt x="2961654" y="4307185"/>
                </a:cubicBezTo>
                <a:cubicBezTo>
                  <a:pt x="2960545" y="4300019"/>
                  <a:pt x="2963868" y="4294507"/>
                  <a:pt x="2966637" y="4288443"/>
                </a:cubicBezTo>
                <a:cubicBezTo>
                  <a:pt x="2969407" y="4281827"/>
                  <a:pt x="2973836" y="4276314"/>
                  <a:pt x="2982142" y="4276314"/>
                </a:cubicBezTo>
                <a:cubicBezTo>
                  <a:pt x="2983250" y="4276314"/>
                  <a:pt x="2983804" y="4275763"/>
                  <a:pt x="2983804" y="4274109"/>
                </a:cubicBezTo>
                <a:close/>
                <a:moveTo>
                  <a:pt x="4966908" y="4272075"/>
                </a:moveTo>
                <a:lnTo>
                  <a:pt x="4967164" y="4272327"/>
                </a:lnTo>
                <a:lnTo>
                  <a:pt x="4966691" y="4272438"/>
                </a:lnTo>
                <a:close/>
                <a:moveTo>
                  <a:pt x="7910094" y="4254060"/>
                </a:moveTo>
                <a:cubicBezTo>
                  <a:pt x="7910969" y="4253880"/>
                  <a:pt x="7912051" y="4254343"/>
                  <a:pt x="7913183" y="4255166"/>
                </a:cubicBezTo>
                <a:cubicBezTo>
                  <a:pt x="7915448" y="4257019"/>
                  <a:pt x="7917714" y="4259283"/>
                  <a:pt x="7919978" y="4261136"/>
                </a:cubicBezTo>
                <a:cubicBezTo>
                  <a:pt x="7922656" y="4263399"/>
                  <a:pt x="7925745" y="4265046"/>
                  <a:pt x="7929039" y="4263193"/>
                </a:cubicBezTo>
                <a:cubicBezTo>
                  <a:pt x="7931716" y="4261958"/>
                  <a:pt x="7932952" y="4262987"/>
                  <a:pt x="7934393" y="4264840"/>
                </a:cubicBezTo>
                <a:cubicBezTo>
                  <a:pt x="7937481" y="4268957"/>
                  <a:pt x="7941188" y="4272044"/>
                  <a:pt x="7946954" y="4270809"/>
                </a:cubicBezTo>
                <a:cubicBezTo>
                  <a:pt x="7948396" y="4270397"/>
                  <a:pt x="7948808" y="4271014"/>
                  <a:pt x="7949014" y="4272456"/>
                </a:cubicBezTo>
                <a:cubicBezTo>
                  <a:pt x="7949837" y="4282540"/>
                  <a:pt x="7954162" y="4291185"/>
                  <a:pt x="7959928" y="4299006"/>
                </a:cubicBezTo>
                <a:cubicBezTo>
                  <a:pt x="7961369" y="4300858"/>
                  <a:pt x="7960957" y="4302093"/>
                  <a:pt x="7960134" y="4303946"/>
                </a:cubicBezTo>
                <a:cubicBezTo>
                  <a:pt x="7958075" y="4307651"/>
                  <a:pt x="7955809" y="4311767"/>
                  <a:pt x="7957251" y="4315884"/>
                </a:cubicBezTo>
                <a:cubicBezTo>
                  <a:pt x="7958692" y="4320000"/>
                  <a:pt x="7957663" y="4322882"/>
                  <a:pt x="7955603" y="4326175"/>
                </a:cubicBezTo>
                <a:cubicBezTo>
                  <a:pt x="7954986" y="4327204"/>
                  <a:pt x="7954574" y="4328232"/>
                  <a:pt x="7953956" y="4329467"/>
                </a:cubicBezTo>
                <a:cubicBezTo>
                  <a:pt x="7951279" y="4335437"/>
                  <a:pt x="7948190" y="4340993"/>
                  <a:pt x="7941806" y="4343875"/>
                </a:cubicBezTo>
                <a:cubicBezTo>
                  <a:pt x="7940571" y="4344286"/>
                  <a:pt x="7940571" y="4345110"/>
                  <a:pt x="7940571" y="4346139"/>
                </a:cubicBezTo>
                <a:cubicBezTo>
                  <a:pt x="7940777" y="4349226"/>
                  <a:pt x="7946336" y="4356636"/>
                  <a:pt x="7949220" y="4357459"/>
                </a:cubicBezTo>
                <a:cubicBezTo>
                  <a:pt x="7953750" y="4358489"/>
                  <a:pt x="7957663" y="4360752"/>
                  <a:pt x="7960751" y="4364251"/>
                </a:cubicBezTo>
                <a:cubicBezTo>
                  <a:pt x="7965076" y="4368779"/>
                  <a:pt x="7968783" y="4373513"/>
                  <a:pt x="7972901" y="4378247"/>
                </a:cubicBezTo>
                <a:cubicBezTo>
                  <a:pt x="7974137" y="4379482"/>
                  <a:pt x="7973519" y="4380305"/>
                  <a:pt x="7972696" y="4381335"/>
                </a:cubicBezTo>
                <a:cubicBezTo>
                  <a:pt x="7968989" y="4385863"/>
                  <a:pt x="7968989" y="4385863"/>
                  <a:pt x="7973519" y="4388950"/>
                </a:cubicBezTo>
                <a:cubicBezTo>
                  <a:pt x="7977638" y="4392037"/>
                  <a:pt x="7977844" y="4394096"/>
                  <a:pt x="7974137" y="4398006"/>
                </a:cubicBezTo>
                <a:cubicBezTo>
                  <a:pt x="7972490" y="4399652"/>
                  <a:pt x="7970841" y="4401505"/>
                  <a:pt x="7971460" y="4404386"/>
                </a:cubicBezTo>
                <a:cubicBezTo>
                  <a:pt x="7973313" y="4411590"/>
                  <a:pt x="7970636" y="4417559"/>
                  <a:pt x="7965899" y="4422910"/>
                </a:cubicBezTo>
                <a:cubicBezTo>
                  <a:pt x="7962811" y="4426409"/>
                  <a:pt x="7959104" y="4429703"/>
                  <a:pt x="7956840" y="4433818"/>
                </a:cubicBezTo>
                <a:cubicBezTo>
                  <a:pt x="7956427" y="4434642"/>
                  <a:pt x="7955809" y="4435465"/>
                  <a:pt x="7954780" y="4435259"/>
                </a:cubicBezTo>
                <a:cubicBezTo>
                  <a:pt x="7949632" y="4433613"/>
                  <a:pt x="7946954" y="4436906"/>
                  <a:pt x="7944072" y="4440199"/>
                </a:cubicBezTo>
                <a:cubicBezTo>
                  <a:pt x="7943248" y="4441229"/>
                  <a:pt x="7942218" y="4442463"/>
                  <a:pt x="7940365" y="4442051"/>
                </a:cubicBezTo>
                <a:cubicBezTo>
                  <a:pt x="7935217" y="4440817"/>
                  <a:pt x="7929863" y="4441435"/>
                  <a:pt x="7924715" y="4441023"/>
                </a:cubicBezTo>
                <a:cubicBezTo>
                  <a:pt x="7920391" y="4440817"/>
                  <a:pt x="7916067" y="4440405"/>
                  <a:pt x="7912154" y="4437729"/>
                </a:cubicBezTo>
                <a:cubicBezTo>
                  <a:pt x="7910506" y="4436495"/>
                  <a:pt x="7909271" y="4436906"/>
                  <a:pt x="7908034" y="4438346"/>
                </a:cubicBezTo>
                <a:cubicBezTo>
                  <a:pt x="7907417" y="4439376"/>
                  <a:pt x="7906799" y="4440199"/>
                  <a:pt x="7905975" y="4441023"/>
                </a:cubicBezTo>
                <a:cubicBezTo>
                  <a:pt x="7905152" y="4441845"/>
                  <a:pt x="7903712" y="4442669"/>
                  <a:pt x="7902680" y="4441845"/>
                </a:cubicBezTo>
                <a:cubicBezTo>
                  <a:pt x="7901445" y="4441023"/>
                  <a:pt x="7901857" y="4439376"/>
                  <a:pt x="7902474" y="4438141"/>
                </a:cubicBezTo>
                <a:cubicBezTo>
                  <a:pt x="7902680" y="4437524"/>
                  <a:pt x="7903092" y="4437112"/>
                  <a:pt x="7903505" y="4436495"/>
                </a:cubicBezTo>
                <a:cubicBezTo>
                  <a:pt x="7906799" y="4431760"/>
                  <a:pt x="7905564" y="4428673"/>
                  <a:pt x="7900005" y="4428056"/>
                </a:cubicBezTo>
                <a:cubicBezTo>
                  <a:pt x="7898974" y="4427850"/>
                  <a:pt x="7897944" y="4427850"/>
                  <a:pt x="7897122" y="4427644"/>
                </a:cubicBezTo>
                <a:cubicBezTo>
                  <a:pt x="7895679" y="4427232"/>
                  <a:pt x="7894032" y="4427644"/>
                  <a:pt x="7893621" y="4425380"/>
                </a:cubicBezTo>
                <a:cubicBezTo>
                  <a:pt x="7893209" y="4423733"/>
                  <a:pt x="7894032" y="4422910"/>
                  <a:pt x="7895268" y="4422088"/>
                </a:cubicBezTo>
                <a:cubicBezTo>
                  <a:pt x="7897533" y="4420440"/>
                  <a:pt x="7897327" y="4418999"/>
                  <a:pt x="7895062" y="4417148"/>
                </a:cubicBezTo>
                <a:cubicBezTo>
                  <a:pt x="7892179" y="4414883"/>
                  <a:pt x="7889502" y="4412002"/>
                  <a:pt x="7889708" y="4407885"/>
                </a:cubicBezTo>
                <a:cubicBezTo>
                  <a:pt x="7889914" y="4404592"/>
                  <a:pt x="7889090" y="4402945"/>
                  <a:pt x="7885383" y="4403769"/>
                </a:cubicBezTo>
                <a:cubicBezTo>
                  <a:pt x="7884560" y="4403975"/>
                  <a:pt x="7883529" y="4403769"/>
                  <a:pt x="7883117" y="4402533"/>
                </a:cubicBezTo>
                <a:cubicBezTo>
                  <a:pt x="7882706" y="4401505"/>
                  <a:pt x="7883735" y="4400888"/>
                  <a:pt x="7884354" y="4400270"/>
                </a:cubicBezTo>
                <a:cubicBezTo>
                  <a:pt x="7885795" y="4398829"/>
                  <a:pt x="7887443" y="4397389"/>
                  <a:pt x="7888472" y="4395742"/>
                </a:cubicBezTo>
                <a:cubicBezTo>
                  <a:pt x="7891768" y="4391419"/>
                  <a:pt x="7891562" y="4388950"/>
                  <a:pt x="7888472" y="4384422"/>
                </a:cubicBezTo>
                <a:cubicBezTo>
                  <a:pt x="7886001" y="4380923"/>
                  <a:pt x="7884148" y="4377218"/>
                  <a:pt x="7883941" y="4372690"/>
                </a:cubicBezTo>
                <a:cubicBezTo>
                  <a:pt x="7883735" y="4369397"/>
                  <a:pt x="7885383" y="4368985"/>
                  <a:pt x="7888061" y="4370015"/>
                </a:cubicBezTo>
                <a:cubicBezTo>
                  <a:pt x="7889914" y="4370632"/>
                  <a:pt x="7890943" y="4372484"/>
                  <a:pt x="7892385" y="4373513"/>
                </a:cubicBezTo>
                <a:cubicBezTo>
                  <a:pt x="7894032" y="4374749"/>
                  <a:pt x="7896298" y="4376395"/>
                  <a:pt x="7897944" y="4374749"/>
                </a:cubicBezTo>
                <a:cubicBezTo>
                  <a:pt x="7899799" y="4372690"/>
                  <a:pt x="7898769" y="4370220"/>
                  <a:pt x="7896916" y="4368368"/>
                </a:cubicBezTo>
                <a:cubicBezTo>
                  <a:pt x="7896092" y="4367544"/>
                  <a:pt x="7894856" y="4366722"/>
                  <a:pt x="7894032" y="4365692"/>
                </a:cubicBezTo>
                <a:cubicBezTo>
                  <a:pt x="7893003" y="4364663"/>
                  <a:pt x="7892179" y="4363428"/>
                  <a:pt x="7893415" y="4361987"/>
                </a:cubicBezTo>
                <a:cubicBezTo>
                  <a:pt x="7894444" y="4360752"/>
                  <a:pt x="7895679" y="4361370"/>
                  <a:pt x="7896916" y="4362399"/>
                </a:cubicBezTo>
                <a:cubicBezTo>
                  <a:pt x="7898150" y="4363223"/>
                  <a:pt x="7899386" y="4364251"/>
                  <a:pt x="7900623" y="4364869"/>
                </a:cubicBezTo>
                <a:cubicBezTo>
                  <a:pt x="7902474" y="4366104"/>
                  <a:pt x="7904534" y="4365486"/>
                  <a:pt x="7905975" y="4364251"/>
                </a:cubicBezTo>
                <a:cubicBezTo>
                  <a:pt x="7907417" y="4363017"/>
                  <a:pt x="7906593" y="4361164"/>
                  <a:pt x="7905975" y="4359723"/>
                </a:cubicBezTo>
                <a:cubicBezTo>
                  <a:pt x="7902886" y="4352519"/>
                  <a:pt x="7892591" y="4349432"/>
                  <a:pt x="7885589" y="4353755"/>
                </a:cubicBezTo>
                <a:cubicBezTo>
                  <a:pt x="7882294" y="4355812"/>
                  <a:pt x="7881059" y="4355196"/>
                  <a:pt x="7880647" y="4351902"/>
                </a:cubicBezTo>
                <a:cubicBezTo>
                  <a:pt x="7880029" y="4346551"/>
                  <a:pt x="7877558" y="4343052"/>
                  <a:pt x="7872205" y="4341199"/>
                </a:cubicBezTo>
                <a:cubicBezTo>
                  <a:pt x="7870763" y="4340788"/>
                  <a:pt x="7868498" y="4339759"/>
                  <a:pt x="7869115" y="4337495"/>
                </a:cubicBezTo>
                <a:cubicBezTo>
                  <a:pt x="7870351" y="4332349"/>
                  <a:pt x="7868292" y="4328027"/>
                  <a:pt x="7865614" y="4323911"/>
                </a:cubicBezTo>
                <a:cubicBezTo>
                  <a:pt x="7863556" y="4320823"/>
                  <a:pt x="7862938" y="4317942"/>
                  <a:pt x="7865203" y="4314237"/>
                </a:cubicBezTo>
                <a:cubicBezTo>
                  <a:pt x="7867674" y="4310326"/>
                  <a:pt x="7866232" y="4308063"/>
                  <a:pt x="7861290" y="4307239"/>
                </a:cubicBezTo>
                <a:cubicBezTo>
                  <a:pt x="7861084" y="4307239"/>
                  <a:pt x="7860878" y="4307239"/>
                  <a:pt x="7860672" y="4307239"/>
                </a:cubicBezTo>
                <a:cubicBezTo>
                  <a:pt x="7858819" y="4307033"/>
                  <a:pt x="7856965" y="4306622"/>
                  <a:pt x="7856759" y="4304769"/>
                </a:cubicBezTo>
                <a:cubicBezTo>
                  <a:pt x="7856348" y="4302917"/>
                  <a:pt x="7858612" y="4303123"/>
                  <a:pt x="7859643" y="4302505"/>
                </a:cubicBezTo>
                <a:cubicBezTo>
                  <a:pt x="7866232" y="4299212"/>
                  <a:pt x="7868910" y="4294066"/>
                  <a:pt x="7867674" y="4286657"/>
                </a:cubicBezTo>
                <a:cubicBezTo>
                  <a:pt x="7867263" y="4284187"/>
                  <a:pt x="7868086" y="4282746"/>
                  <a:pt x="7870145" y="4281717"/>
                </a:cubicBezTo>
                <a:cubicBezTo>
                  <a:pt x="7871380" y="4281099"/>
                  <a:pt x="7872615" y="4280689"/>
                  <a:pt x="7873851" y="4280071"/>
                </a:cubicBezTo>
                <a:cubicBezTo>
                  <a:pt x="7875500" y="4279247"/>
                  <a:pt x="7876116" y="4278012"/>
                  <a:pt x="7875705" y="4276160"/>
                </a:cubicBezTo>
                <a:lnTo>
                  <a:pt x="7874783" y="4274852"/>
                </a:lnTo>
                <a:lnTo>
                  <a:pt x="7890878" y="4258846"/>
                </a:lnTo>
                <a:lnTo>
                  <a:pt x="7890531" y="4261958"/>
                </a:lnTo>
                <a:cubicBezTo>
                  <a:pt x="7890119" y="4263605"/>
                  <a:pt x="7890119" y="4264429"/>
                  <a:pt x="7891974" y="4265458"/>
                </a:cubicBezTo>
                <a:cubicBezTo>
                  <a:pt x="7894032" y="4266280"/>
                  <a:pt x="7894856" y="4265252"/>
                  <a:pt x="7895679" y="4264017"/>
                </a:cubicBezTo>
                <a:cubicBezTo>
                  <a:pt x="7896298" y="4263193"/>
                  <a:pt x="7896504" y="4262370"/>
                  <a:pt x="7896916" y="4261342"/>
                </a:cubicBezTo>
                <a:cubicBezTo>
                  <a:pt x="7898769" y="4257019"/>
                  <a:pt x="7900005" y="4256813"/>
                  <a:pt x="7903092" y="4260312"/>
                </a:cubicBezTo>
                <a:cubicBezTo>
                  <a:pt x="7903712" y="4261136"/>
                  <a:pt x="7904534" y="4262164"/>
                  <a:pt x="7905770" y="4262164"/>
                </a:cubicBezTo>
                <a:cubicBezTo>
                  <a:pt x="7907211" y="4261958"/>
                  <a:pt x="7907211" y="4260312"/>
                  <a:pt x="7907622" y="4259283"/>
                </a:cubicBezTo>
                <a:cubicBezTo>
                  <a:pt x="7908034" y="4258459"/>
                  <a:pt x="7908241" y="4257636"/>
                  <a:pt x="7908241" y="4256813"/>
                </a:cubicBezTo>
                <a:cubicBezTo>
                  <a:pt x="7908549" y="4255064"/>
                  <a:pt x="7909219" y="4254240"/>
                  <a:pt x="7910094" y="4254060"/>
                </a:cubicBezTo>
                <a:close/>
                <a:moveTo>
                  <a:pt x="4356593" y="4246958"/>
                </a:moveTo>
                <a:cubicBezTo>
                  <a:pt x="4359346" y="4246958"/>
                  <a:pt x="4361705" y="4246958"/>
                  <a:pt x="4364458" y="4246958"/>
                </a:cubicBezTo>
                <a:cubicBezTo>
                  <a:pt x="4364458" y="4248132"/>
                  <a:pt x="4364852" y="4248523"/>
                  <a:pt x="4365637" y="4248523"/>
                </a:cubicBezTo>
                <a:cubicBezTo>
                  <a:pt x="4371537" y="4248523"/>
                  <a:pt x="4374683" y="4252438"/>
                  <a:pt x="4376648" y="4257136"/>
                </a:cubicBezTo>
                <a:cubicBezTo>
                  <a:pt x="4378617" y="4261442"/>
                  <a:pt x="4380976" y="4265357"/>
                  <a:pt x="4380187" y="4270445"/>
                </a:cubicBezTo>
                <a:cubicBezTo>
                  <a:pt x="4379007" y="4275926"/>
                  <a:pt x="4379401" y="4281798"/>
                  <a:pt x="4374683" y="4286104"/>
                </a:cubicBezTo>
                <a:cubicBezTo>
                  <a:pt x="4373111" y="4287670"/>
                  <a:pt x="4371537" y="4288844"/>
                  <a:pt x="4368783" y="4289627"/>
                </a:cubicBezTo>
                <a:cubicBezTo>
                  <a:pt x="4364852" y="4290802"/>
                  <a:pt x="4360132" y="4292759"/>
                  <a:pt x="4361313" y="4299023"/>
                </a:cubicBezTo>
                <a:cubicBezTo>
                  <a:pt x="4361705" y="4301371"/>
                  <a:pt x="4359346" y="4302154"/>
                  <a:pt x="4358951" y="4303329"/>
                </a:cubicBezTo>
                <a:cubicBezTo>
                  <a:pt x="4356985" y="4309592"/>
                  <a:pt x="4352269" y="4312332"/>
                  <a:pt x="4347156" y="4314290"/>
                </a:cubicBezTo>
                <a:cubicBezTo>
                  <a:pt x="4343615" y="4313507"/>
                  <a:pt x="4340469" y="4312724"/>
                  <a:pt x="4336933" y="4312724"/>
                </a:cubicBezTo>
                <a:cubicBezTo>
                  <a:pt x="4333391" y="4312724"/>
                  <a:pt x="4329855" y="4310375"/>
                  <a:pt x="4328280" y="4307244"/>
                </a:cubicBezTo>
                <a:cubicBezTo>
                  <a:pt x="4327100" y="4304503"/>
                  <a:pt x="4325920" y="4302938"/>
                  <a:pt x="4323562" y="4301763"/>
                </a:cubicBezTo>
                <a:cubicBezTo>
                  <a:pt x="4323562" y="4297065"/>
                  <a:pt x="4323562" y="4292368"/>
                  <a:pt x="4323562" y="4287670"/>
                </a:cubicBezTo>
                <a:cubicBezTo>
                  <a:pt x="4327494" y="4285713"/>
                  <a:pt x="4330640" y="4282581"/>
                  <a:pt x="4332212" y="4279058"/>
                </a:cubicBezTo>
                <a:cubicBezTo>
                  <a:pt x="4334178" y="4275926"/>
                  <a:pt x="4335752" y="4272403"/>
                  <a:pt x="4337718" y="4268880"/>
                </a:cubicBezTo>
                <a:cubicBezTo>
                  <a:pt x="4339685" y="4265748"/>
                  <a:pt x="4341650" y="4262224"/>
                  <a:pt x="4342044" y="4258311"/>
                </a:cubicBezTo>
                <a:cubicBezTo>
                  <a:pt x="4342830" y="4254788"/>
                  <a:pt x="4345190" y="4253221"/>
                  <a:pt x="4347942" y="4251263"/>
                </a:cubicBezTo>
                <a:cubicBezTo>
                  <a:pt x="4350695" y="4249307"/>
                  <a:pt x="4354628" y="4249698"/>
                  <a:pt x="4356593" y="4246958"/>
                </a:cubicBezTo>
                <a:close/>
                <a:moveTo>
                  <a:pt x="5465229" y="4245017"/>
                </a:moveTo>
                <a:cubicBezTo>
                  <a:pt x="5466009" y="4245017"/>
                  <a:pt x="5467564" y="4245017"/>
                  <a:pt x="5467951" y="4245794"/>
                </a:cubicBezTo>
                <a:cubicBezTo>
                  <a:pt x="5471846" y="4249292"/>
                  <a:pt x="5475349" y="4252401"/>
                  <a:pt x="5480402" y="4247348"/>
                </a:cubicBezTo>
                <a:cubicBezTo>
                  <a:pt x="5481959" y="4245405"/>
                  <a:pt x="5483131" y="4247348"/>
                  <a:pt x="5483507" y="4248903"/>
                </a:cubicBezTo>
                <a:cubicBezTo>
                  <a:pt x="5484679" y="4255509"/>
                  <a:pt x="5487801" y="4255509"/>
                  <a:pt x="5492467" y="4251623"/>
                </a:cubicBezTo>
                <a:cubicBezTo>
                  <a:pt x="5495574" y="4248903"/>
                  <a:pt x="5497130" y="4249680"/>
                  <a:pt x="5497130" y="4253565"/>
                </a:cubicBezTo>
                <a:cubicBezTo>
                  <a:pt x="5497130" y="4255897"/>
                  <a:pt x="5496345" y="4258618"/>
                  <a:pt x="5499845" y="4259006"/>
                </a:cubicBezTo>
                <a:cubicBezTo>
                  <a:pt x="5507621" y="4260561"/>
                  <a:pt x="5510741" y="4266001"/>
                  <a:pt x="5510350" y="4272996"/>
                </a:cubicBezTo>
                <a:cubicBezTo>
                  <a:pt x="5509950" y="4278047"/>
                  <a:pt x="5511519" y="4280379"/>
                  <a:pt x="5515022" y="4282322"/>
                </a:cubicBezTo>
                <a:cubicBezTo>
                  <a:pt x="5515022" y="4283877"/>
                  <a:pt x="5515022" y="4285431"/>
                  <a:pt x="5515022" y="4286986"/>
                </a:cubicBezTo>
                <a:cubicBezTo>
                  <a:pt x="5511124" y="4289317"/>
                  <a:pt x="5509950" y="4293592"/>
                  <a:pt x="5511124" y="4297478"/>
                </a:cubicBezTo>
                <a:cubicBezTo>
                  <a:pt x="5513080" y="4304473"/>
                  <a:pt x="5510741" y="4309913"/>
                  <a:pt x="5505680" y="4314576"/>
                </a:cubicBezTo>
                <a:cubicBezTo>
                  <a:pt x="5503744" y="4316519"/>
                  <a:pt x="5501790" y="4318074"/>
                  <a:pt x="5501010" y="4320794"/>
                </a:cubicBezTo>
                <a:cubicBezTo>
                  <a:pt x="5500243" y="4325068"/>
                  <a:pt x="5497910" y="4327400"/>
                  <a:pt x="5493632" y="4327011"/>
                </a:cubicBezTo>
                <a:cubicBezTo>
                  <a:pt x="5490511" y="4327011"/>
                  <a:pt x="5488173" y="4328954"/>
                  <a:pt x="5487008" y="4330509"/>
                </a:cubicBezTo>
                <a:cubicBezTo>
                  <a:pt x="5480402" y="4339835"/>
                  <a:pt x="5470679" y="4334784"/>
                  <a:pt x="5462508" y="4335949"/>
                </a:cubicBezTo>
                <a:cubicBezTo>
                  <a:pt x="5459004" y="4336337"/>
                  <a:pt x="5451608" y="4338281"/>
                  <a:pt x="5450054" y="4335560"/>
                </a:cubicBezTo>
                <a:cubicBezTo>
                  <a:pt x="5445385" y="4327789"/>
                  <a:pt x="5433321" y="4330898"/>
                  <a:pt x="5430600" y="4320406"/>
                </a:cubicBezTo>
                <a:cubicBezTo>
                  <a:pt x="5429821" y="4317296"/>
                  <a:pt x="5424375" y="4315353"/>
                  <a:pt x="5429433" y="4311079"/>
                </a:cubicBezTo>
                <a:cubicBezTo>
                  <a:pt x="5430987" y="4309913"/>
                  <a:pt x="5430600" y="4307582"/>
                  <a:pt x="5429043" y="4307193"/>
                </a:cubicBezTo>
                <a:cubicBezTo>
                  <a:pt x="5422816" y="4304861"/>
                  <a:pt x="5423206" y="4301363"/>
                  <a:pt x="5427099" y="4296701"/>
                </a:cubicBezTo>
                <a:cubicBezTo>
                  <a:pt x="5428266" y="4295146"/>
                  <a:pt x="5426709" y="4293203"/>
                  <a:pt x="5425932" y="4291649"/>
                </a:cubicBezTo>
                <a:cubicBezTo>
                  <a:pt x="5424375" y="4289317"/>
                  <a:pt x="5423985" y="4286986"/>
                  <a:pt x="5426320" y="4285043"/>
                </a:cubicBezTo>
                <a:cubicBezTo>
                  <a:pt x="5428651" y="4283100"/>
                  <a:pt x="5428266" y="4280768"/>
                  <a:pt x="5429043" y="4278436"/>
                </a:cubicBezTo>
                <a:cubicBezTo>
                  <a:pt x="5430987" y="4272608"/>
                  <a:pt x="5433321" y="4265223"/>
                  <a:pt x="5437602" y="4262504"/>
                </a:cubicBezTo>
                <a:cubicBezTo>
                  <a:pt x="5446940" y="4256675"/>
                  <a:pt x="5455891" y="4250457"/>
                  <a:pt x="5465229" y="4245017"/>
                </a:cubicBezTo>
                <a:close/>
                <a:moveTo>
                  <a:pt x="2315792" y="4239480"/>
                </a:moveTo>
                <a:cubicBezTo>
                  <a:pt x="2317981" y="4239480"/>
                  <a:pt x="2322360" y="4239480"/>
                  <a:pt x="2323455" y="4241666"/>
                </a:cubicBezTo>
                <a:cubicBezTo>
                  <a:pt x="2334402" y="4251508"/>
                  <a:pt x="2344254" y="4260255"/>
                  <a:pt x="2358488" y="4246040"/>
                </a:cubicBezTo>
                <a:cubicBezTo>
                  <a:pt x="2362867" y="4240573"/>
                  <a:pt x="2366152" y="4246040"/>
                  <a:pt x="2367245" y="4250413"/>
                </a:cubicBezTo>
                <a:cubicBezTo>
                  <a:pt x="2370530" y="4269002"/>
                  <a:pt x="2379289" y="4269002"/>
                  <a:pt x="2392427" y="4258067"/>
                </a:cubicBezTo>
                <a:cubicBezTo>
                  <a:pt x="2401185" y="4250413"/>
                  <a:pt x="2405565" y="4252601"/>
                  <a:pt x="2405565" y="4263535"/>
                </a:cubicBezTo>
                <a:cubicBezTo>
                  <a:pt x="2405565" y="4270095"/>
                  <a:pt x="2403374" y="4277749"/>
                  <a:pt x="2413228" y="4278842"/>
                </a:cubicBezTo>
                <a:cubicBezTo>
                  <a:pt x="2435124" y="4283215"/>
                  <a:pt x="2443882" y="4298523"/>
                  <a:pt x="2442787" y="4318205"/>
                </a:cubicBezTo>
                <a:cubicBezTo>
                  <a:pt x="2441692" y="4332418"/>
                  <a:pt x="2446071" y="4338979"/>
                  <a:pt x="2455924" y="4344446"/>
                </a:cubicBezTo>
                <a:cubicBezTo>
                  <a:pt x="2455924" y="4348819"/>
                  <a:pt x="2455924" y="4353193"/>
                  <a:pt x="2455924" y="4357566"/>
                </a:cubicBezTo>
                <a:cubicBezTo>
                  <a:pt x="2444975" y="4364127"/>
                  <a:pt x="2441692" y="4376155"/>
                  <a:pt x="2444975" y="4387088"/>
                </a:cubicBezTo>
                <a:cubicBezTo>
                  <a:pt x="2450451" y="4406769"/>
                  <a:pt x="2443882" y="4422076"/>
                  <a:pt x="2429650" y="4435198"/>
                </a:cubicBezTo>
                <a:cubicBezTo>
                  <a:pt x="2424175" y="4440664"/>
                  <a:pt x="2418702" y="4445038"/>
                  <a:pt x="2416513" y="4452692"/>
                </a:cubicBezTo>
                <a:cubicBezTo>
                  <a:pt x="2414323" y="4464719"/>
                  <a:pt x="2407754" y="4471279"/>
                  <a:pt x="2395711" y="4470186"/>
                </a:cubicBezTo>
                <a:cubicBezTo>
                  <a:pt x="2386953" y="4470186"/>
                  <a:pt x="2380384" y="4475652"/>
                  <a:pt x="2377099" y="4480026"/>
                </a:cubicBezTo>
                <a:cubicBezTo>
                  <a:pt x="2358488" y="4506268"/>
                  <a:pt x="2331119" y="4492053"/>
                  <a:pt x="2308125" y="4495334"/>
                </a:cubicBezTo>
                <a:cubicBezTo>
                  <a:pt x="2298271" y="4496427"/>
                  <a:pt x="2277471" y="4501895"/>
                  <a:pt x="2273090" y="4494241"/>
                </a:cubicBezTo>
                <a:cubicBezTo>
                  <a:pt x="2259953" y="4472373"/>
                  <a:pt x="2226015" y="4481120"/>
                  <a:pt x="2218352" y="4451599"/>
                </a:cubicBezTo>
                <a:cubicBezTo>
                  <a:pt x="2216161" y="4442852"/>
                  <a:pt x="2200834" y="4437384"/>
                  <a:pt x="2215067" y="4425356"/>
                </a:cubicBezTo>
                <a:cubicBezTo>
                  <a:pt x="2219446" y="4422076"/>
                  <a:pt x="2218352" y="4415516"/>
                  <a:pt x="2213972" y="4414423"/>
                </a:cubicBezTo>
                <a:cubicBezTo>
                  <a:pt x="2196456" y="4407862"/>
                  <a:pt x="2197550" y="4398022"/>
                  <a:pt x="2208498" y="4384902"/>
                </a:cubicBezTo>
                <a:cubicBezTo>
                  <a:pt x="2211782" y="4380528"/>
                  <a:pt x="2207402" y="4375060"/>
                  <a:pt x="2205214" y="4370687"/>
                </a:cubicBezTo>
                <a:cubicBezTo>
                  <a:pt x="2200834" y="4364127"/>
                  <a:pt x="2199740" y="4357566"/>
                  <a:pt x="2206309" y="4352100"/>
                </a:cubicBezTo>
                <a:cubicBezTo>
                  <a:pt x="2212877" y="4346632"/>
                  <a:pt x="2211782" y="4340072"/>
                  <a:pt x="2213972" y="4333511"/>
                </a:cubicBezTo>
                <a:lnTo>
                  <a:pt x="2216894" y="4325676"/>
                </a:lnTo>
                <a:lnTo>
                  <a:pt x="2211648" y="4326479"/>
                </a:lnTo>
                <a:cubicBezTo>
                  <a:pt x="2206535" y="4324522"/>
                  <a:pt x="2201815" y="4321782"/>
                  <a:pt x="2199849" y="4315518"/>
                </a:cubicBezTo>
                <a:cubicBezTo>
                  <a:pt x="2199457" y="4314344"/>
                  <a:pt x="2197097" y="4313561"/>
                  <a:pt x="2197491" y="4311213"/>
                </a:cubicBezTo>
                <a:cubicBezTo>
                  <a:pt x="2198671" y="4304949"/>
                  <a:pt x="2193952" y="4302992"/>
                  <a:pt x="2190020" y="4301817"/>
                </a:cubicBezTo>
                <a:cubicBezTo>
                  <a:pt x="2187267" y="4301034"/>
                  <a:pt x="2185694" y="4299860"/>
                  <a:pt x="2184120" y="4298294"/>
                </a:cubicBezTo>
                <a:cubicBezTo>
                  <a:pt x="2179403" y="4293988"/>
                  <a:pt x="2179795" y="4288116"/>
                  <a:pt x="2178616" y="4282635"/>
                </a:cubicBezTo>
                <a:cubicBezTo>
                  <a:pt x="2177830" y="4277546"/>
                  <a:pt x="2180189" y="4273631"/>
                  <a:pt x="2182156" y="4269326"/>
                </a:cubicBezTo>
                <a:cubicBezTo>
                  <a:pt x="2184120" y="4264628"/>
                  <a:pt x="2187267" y="4260713"/>
                  <a:pt x="2193165" y="4260713"/>
                </a:cubicBezTo>
                <a:cubicBezTo>
                  <a:pt x="2193952" y="4260713"/>
                  <a:pt x="2194345" y="4260322"/>
                  <a:pt x="2194345" y="4259147"/>
                </a:cubicBezTo>
                <a:cubicBezTo>
                  <a:pt x="2197097" y="4259147"/>
                  <a:pt x="2199457" y="4259147"/>
                  <a:pt x="2202209" y="4259147"/>
                </a:cubicBezTo>
                <a:cubicBezTo>
                  <a:pt x="2204176" y="4261888"/>
                  <a:pt x="2208108" y="4261497"/>
                  <a:pt x="2210861" y="4263453"/>
                </a:cubicBezTo>
                <a:cubicBezTo>
                  <a:pt x="2213614" y="4265411"/>
                  <a:pt x="2215972" y="4266977"/>
                  <a:pt x="2216759" y="4270500"/>
                </a:cubicBezTo>
                <a:cubicBezTo>
                  <a:pt x="2217153" y="4274414"/>
                  <a:pt x="2219119" y="4277937"/>
                  <a:pt x="2221085" y="4281070"/>
                </a:cubicBezTo>
                <a:cubicBezTo>
                  <a:pt x="2223052" y="4284593"/>
                  <a:pt x="2224624" y="4288116"/>
                  <a:pt x="2226590" y="4291248"/>
                </a:cubicBezTo>
                <a:lnTo>
                  <a:pt x="2232018" y="4296650"/>
                </a:lnTo>
                <a:lnTo>
                  <a:pt x="2238058" y="4288683"/>
                </a:lnTo>
                <a:cubicBezTo>
                  <a:pt x="2264333" y="4272282"/>
                  <a:pt x="2289513" y="4254788"/>
                  <a:pt x="2315792" y="4239480"/>
                </a:cubicBezTo>
                <a:close/>
                <a:moveTo>
                  <a:pt x="6726074" y="4239273"/>
                </a:moveTo>
                <a:cubicBezTo>
                  <a:pt x="6732561" y="4243051"/>
                  <a:pt x="6738776" y="4247370"/>
                  <a:pt x="6745263" y="4251420"/>
                </a:cubicBezTo>
                <a:cubicBezTo>
                  <a:pt x="6748237" y="4253309"/>
                  <a:pt x="6749858" y="4258437"/>
                  <a:pt x="6751208" y="4262486"/>
                </a:cubicBezTo>
                <a:cubicBezTo>
                  <a:pt x="6751750" y="4264106"/>
                  <a:pt x="6751478" y="4265726"/>
                  <a:pt x="6753102" y="4267074"/>
                </a:cubicBezTo>
                <a:cubicBezTo>
                  <a:pt x="6754722" y="4268424"/>
                  <a:pt x="6754452" y="4270043"/>
                  <a:pt x="6753370" y="4271663"/>
                </a:cubicBezTo>
                <a:cubicBezTo>
                  <a:pt x="6752831" y="4272743"/>
                  <a:pt x="6751750" y="4274093"/>
                  <a:pt x="6752559" y="4275172"/>
                </a:cubicBezTo>
                <a:cubicBezTo>
                  <a:pt x="6755264" y="4278411"/>
                  <a:pt x="6755533" y="4280841"/>
                  <a:pt x="6751208" y="4282460"/>
                </a:cubicBezTo>
                <a:cubicBezTo>
                  <a:pt x="6750127" y="4282730"/>
                  <a:pt x="6749858" y="4284349"/>
                  <a:pt x="6750940" y="4285160"/>
                </a:cubicBezTo>
                <a:cubicBezTo>
                  <a:pt x="6754452" y="4288129"/>
                  <a:pt x="6750669" y="4289478"/>
                  <a:pt x="6750127" y="4291638"/>
                </a:cubicBezTo>
                <a:cubicBezTo>
                  <a:pt x="6748237" y="4298925"/>
                  <a:pt x="6739857" y="4296766"/>
                  <a:pt x="6736616" y="4302164"/>
                </a:cubicBezTo>
                <a:cubicBezTo>
                  <a:pt x="6735533" y="4304053"/>
                  <a:pt x="6730399" y="4302704"/>
                  <a:pt x="6727967" y="4302434"/>
                </a:cubicBezTo>
                <a:cubicBezTo>
                  <a:pt x="6722293" y="4301624"/>
                  <a:pt x="6715536" y="4305133"/>
                  <a:pt x="6710940" y="4298655"/>
                </a:cubicBezTo>
                <a:cubicBezTo>
                  <a:pt x="6710130" y="4297575"/>
                  <a:pt x="6708508" y="4296226"/>
                  <a:pt x="6706349" y="4296226"/>
                </a:cubicBezTo>
                <a:cubicBezTo>
                  <a:pt x="6703373" y="4296496"/>
                  <a:pt x="6701750" y="4294877"/>
                  <a:pt x="6701213" y="4291907"/>
                </a:cubicBezTo>
                <a:cubicBezTo>
                  <a:pt x="6700671" y="4290018"/>
                  <a:pt x="6699318" y="4288938"/>
                  <a:pt x="6697969" y="4287588"/>
                </a:cubicBezTo>
                <a:cubicBezTo>
                  <a:pt x="6694454" y="4284349"/>
                  <a:pt x="6692833" y="4280571"/>
                  <a:pt x="6694186" y="4275712"/>
                </a:cubicBezTo>
                <a:cubicBezTo>
                  <a:pt x="6694997" y="4273013"/>
                  <a:pt x="6694186" y="4270043"/>
                  <a:pt x="6691482" y="4268424"/>
                </a:cubicBezTo>
                <a:cubicBezTo>
                  <a:pt x="6691482" y="4267345"/>
                  <a:pt x="6691482" y="4266265"/>
                  <a:pt x="6691482" y="4265185"/>
                </a:cubicBezTo>
                <a:cubicBezTo>
                  <a:pt x="6693917" y="4263835"/>
                  <a:pt x="6694997" y="4262216"/>
                  <a:pt x="6694724" y="4258707"/>
                </a:cubicBezTo>
                <a:cubicBezTo>
                  <a:pt x="6694454" y="4253848"/>
                  <a:pt x="6696618" y="4250070"/>
                  <a:pt x="6702021" y="4248990"/>
                </a:cubicBezTo>
                <a:cubicBezTo>
                  <a:pt x="6704454" y="4248720"/>
                  <a:pt x="6703914" y="4246831"/>
                  <a:pt x="6703914" y="4245211"/>
                </a:cubicBezTo>
                <a:cubicBezTo>
                  <a:pt x="6703914" y="4242512"/>
                  <a:pt x="6704996" y="4241972"/>
                  <a:pt x="6707156" y="4243862"/>
                </a:cubicBezTo>
                <a:cubicBezTo>
                  <a:pt x="6710401" y="4246561"/>
                  <a:pt x="6712562" y="4246561"/>
                  <a:pt x="6713374" y="4241972"/>
                </a:cubicBezTo>
                <a:cubicBezTo>
                  <a:pt x="6713645" y="4240892"/>
                  <a:pt x="6714454" y="4239543"/>
                  <a:pt x="6715536" y="4240892"/>
                </a:cubicBezTo>
                <a:cubicBezTo>
                  <a:pt x="6719047" y="4244401"/>
                  <a:pt x="6721480" y="4242242"/>
                  <a:pt x="6724182" y="4239812"/>
                </a:cubicBezTo>
                <a:cubicBezTo>
                  <a:pt x="6724453" y="4239273"/>
                  <a:pt x="6725534" y="4239273"/>
                  <a:pt x="6726074" y="4239273"/>
                </a:cubicBezTo>
                <a:close/>
                <a:moveTo>
                  <a:pt x="2839644" y="4216289"/>
                </a:moveTo>
                <a:cubicBezTo>
                  <a:pt x="2840653" y="4216497"/>
                  <a:pt x="2841426" y="4217448"/>
                  <a:pt x="2841783" y="4219467"/>
                </a:cubicBezTo>
                <a:cubicBezTo>
                  <a:pt x="2841783" y="4220417"/>
                  <a:pt x="2842021" y="4221366"/>
                  <a:pt x="2842495" y="4222316"/>
                </a:cubicBezTo>
                <a:cubicBezTo>
                  <a:pt x="2842971" y="4223504"/>
                  <a:pt x="2842971" y="4225404"/>
                  <a:pt x="2844634" y="4225641"/>
                </a:cubicBezTo>
                <a:cubicBezTo>
                  <a:pt x="2846060" y="4225641"/>
                  <a:pt x="2847010" y="4224454"/>
                  <a:pt x="2847722" y="4223504"/>
                </a:cubicBezTo>
                <a:cubicBezTo>
                  <a:pt x="2851287" y="4219467"/>
                  <a:pt x="2852713" y="4219703"/>
                  <a:pt x="2854852" y="4224691"/>
                </a:cubicBezTo>
                <a:cubicBezTo>
                  <a:pt x="2855327" y="4225879"/>
                  <a:pt x="2855564" y="4226829"/>
                  <a:pt x="2856277" y="4227779"/>
                </a:cubicBezTo>
                <a:cubicBezTo>
                  <a:pt x="2857227" y="4229204"/>
                  <a:pt x="2858179" y="4230391"/>
                  <a:pt x="2860553" y="4229441"/>
                </a:cubicBezTo>
                <a:cubicBezTo>
                  <a:pt x="2862693" y="4228253"/>
                  <a:pt x="2862693" y="4227303"/>
                  <a:pt x="2862219" y="4225404"/>
                </a:cubicBezTo>
                <a:lnTo>
                  <a:pt x="2861818" y="4221812"/>
                </a:lnTo>
                <a:lnTo>
                  <a:pt x="2880389" y="4240282"/>
                </a:lnTo>
                <a:lnTo>
                  <a:pt x="2879326" y="4241791"/>
                </a:lnTo>
                <a:cubicBezTo>
                  <a:pt x="2878851" y="4243929"/>
                  <a:pt x="2879564" y="4245353"/>
                  <a:pt x="2881464" y="4246304"/>
                </a:cubicBezTo>
                <a:cubicBezTo>
                  <a:pt x="2882890" y="4247016"/>
                  <a:pt x="2884316" y="4247491"/>
                  <a:pt x="2885741" y="4248204"/>
                </a:cubicBezTo>
                <a:cubicBezTo>
                  <a:pt x="2888116" y="4249391"/>
                  <a:pt x="2889068" y="4251053"/>
                  <a:pt x="2888592" y="4253903"/>
                </a:cubicBezTo>
                <a:cubicBezTo>
                  <a:pt x="2887167" y="4262453"/>
                  <a:pt x="2890255" y="4268391"/>
                  <a:pt x="2897859" y="4272190"/>
                </a:cubicBezTo>
                <a:cubicBezTo>
                  <a:pt x="2899047" y="4272903"/>
                  <a:pt x="2901661" y="4272666"/>
                  <a:pt x="2901186" y="4274803"/>
                </a:cubicBezTo>
                <a:cubicBezTo>
                  <a:pt x="2900947" y="4276941"/>
                  <a:pt x="2898810" y="4277415"/>
                  <a:pt x="2896671" y="4277653"/>
                </a:cubicBezTo>
                <a:cubicBezTo>
                  <a:pt x="2896433" y="4277653"/>
                  <a:pt x="2896196" y="4277653"/>
                  <a:pt x="2895957" y="4277653"/>
                </a:cubicBezTo>
                <a:cubicBezTo>
                  <a:pt x="2890255" y="4278603"/>
                  <a:pt x="2888592" y="4281215"/>
                  <a:pt x="2891443" y="4285728"/>
                </a:cubicBezTo>
                <a:cubicBezTo>
                  <a:pt x="2894058" y="4290003"/>
                  <a:pt x="2893345" y="4293328"/>
                  <a:pt x="2890969" y="4296890"/>
                </a:cubicBezTo>
                <a:cubicBezTo>
                  <a:pt x="2887880" y="4301640"/>
                  <a:pt x="2885504" y="4306627"/>
                  <a:pt x="2886929" y="4312565"/>
                </a:cubicBezTo>
                <a:cubicBezTo>
                  <a:pt x="2887642" y="4315177"/>
                  <a:pt x="2885028" y="4316365"/>
                  <a:pt x="2883366" y="4316840"/>
                </a:cubicBezTo>
                <a:cubicBezTo>
                  <a:pt x="2877188" y="4318978"/>
                  <a:pt x="2874338" y="4323015"/>
                  <a:pt x="2873623" y="4329189"/>
                </a:cubicBezTo>
                <a:cubicBezTo>
                  <a:pt x="2873149" y="4332989"/>
                  <a:pt x="2871724" y="4333702"/>
                  <a:pt x="2867920" y="4331327"/>
                </a:cubicBezTo>
                <a:cubicBezTo>
                  <a:pt x="2859842" y="4326340"/>
                  <a:pt x="2847960" y="4329901"/>
                  <a:pt x="2844396" y="4338215"/>
                </a:cubicBezTo>
                <a:cubicBezTo>
                  <a:pt x="2843683" y="4339877"/>
                  <a:pt x="2842733" y="4342014"/>
                  <a:pt x="2844396" y="4343439"/>
                </a:cubicBezTo>
                <a:cubicBezTo>
                  <a:pt x="2846060" y="4344864"/>
                  <a:pt x="2848436" y="4345577"/>
                  <a:pt x="2850574" y="4344151"/>
                </a:cubicBezTo>
                <a:cubicBezTo>
                  <a:pt x="2852000" y="4343439"/>
                  <a:pt x="2853426" y="4342252"/>
                  <a:pt x="2854852" y="4341302"/>
                </a:cubicBezTo>
                <a:cubicBezTo>
                  <a:pt x="2856277" y="4340114"/>
                  <a:pt x="2857703" y="4339401"/>
                  <a:pt x="2858892" y="4340826"/>
                </a:cubicBezTo>
                <a:cubicBezTo>
                  <a:pt x="2860316" y="4342488"/>
                  <a:pt x="2859366" y="4343914"/>
                  <a:pt x="2858179" y="4345101"/>
                </a:cubicBezTo>
                <a:cubicBezTo>
                  <a:pt x="2857227" y="4346289"/>
                  <a:pt x="2855801" y="4347239"/>
                  <a:pt x="2854852" y="4348189"/>
                </a:cubicBezTo>
                <a:cubicBezTo>
                  <a:pt x="2852713" y="4350326"/>
                  <a:pt x="2851525" y="4353177"/>
                  <a:pt x="2853664" y="4355551"/>
                </a:cubicBezTo>
                <a:cubicBezTo>
                  <a:pt x="2855564" y="4357452"/>
                  <a:pt x="2858179" y="4355551"/>
                  <a:pt x="2860078" y="4354127"/>
                </a:cubicBezTo>
                <a:cubicBezTo>
                  <a:pt x="2861744" y="4352939"/>
                  <a:pt x="2862931" y="4350802"/>
                  <a:pt x="2865071" y="4350088"/>
                </a:cubicBezTo>
                <a:cubicBezTo>
                  <a:pt x="2868158" y="4348902"/>
                  <a:pt x="2870060" y="4349376"/>
                  <a:pt x="2869821" y="4353177"/>
                </a:cubicBezTo>
                <a:cubicBezTo>
                  <a:pt x="2869584" y="4358402"/>
                  <a:pt x="2867446" y="4362676"/>
                  <a:pt x="2864595" y="4366714"/>
                </a:cubicBezTo>
                <a:cubicBezTo>
                  <a:pt x="2861032" y="4371938"/>
                  <a:pt x="2860791" y="4374788"/>
                  <a:pt x="2864595" y="4379776"/>
                </a:cubicBezTo>
                <a:cubicBezTo>
                  <a:pt x="2865784" y="4381676"/>
                  <a:pt x="2867684" y="4383338"/>
                  <a:pt x="2869347" y="4385001"/>
                </a:cubicBezTo>
                <a:cubicBezTo>
                  <a:pt x="2870060" y="4385713"/>
                  <a:pt x="2871246" y="4386425"/>
                  <a:pt x="2870771" y="4387613"/>
                </a:cubicBezTo>
                <a:cubicBezTo>
                  <a:pt x="2870297" y="4389038"/>
                  <a:pt x="2869110" y="4389276"/>
                  <a:pt x="2868158" y="4389038"/>
                </a:cubicBezTo>
                <a:cubicBezTo>
                  <a:pt x="2863881" y="4388088"/>
                  <a:pt x="2862931" y="4389988"/>
                  <a:pt x="2863169" y="4393787"/>
                </a:cubicBezTo>
                <a:cubicBezTo>
                  <a:pt x="2863407" y="4398538"/>
                  <a:pt x="2860316" y="4401863"/>
                  <a:pt x="2856989" y="4404476"/>
                </a:cubicBezTo>
                <a:cubicBezTo>
                  <a:pt x="2854376" y="4406612"/>
                  <a:pt x="2854139" y="4408275"/>
                  <a:pt x="2856751" y="4410175"/>
                </a:cubicBezTo>
                <a:cubicBezTo>
                  <a:pt x="2858179" y="4411125"/>
                  <a:pt x="2859128" y="4412075"/>
                  <a:pt x="2858654" y="4413975"/>
                </a:cubicBezTo>
                <a:cubicBezTo>
                  <a:pt x="2858179" y="4416587"/>
                  <a:pt x="2856277" y="4416113"/>
                  <a:pt x="2854614" y="4416587"/>
                </a:cubicBezTo>
                <a:cubicBezTo>
                  <a:pt x="2853664" y="4416825"/>
                  <a:pt x="2852475" y="4416825"/>
                  <a:pt x="2851287" y="4417063"/>
                </a:cubicBezTo>
                <a:cubicBezTo>
                  <a:pt x="2844872" y="4417775"/>
                  <a:pt x="2843445" y="4421338"/>
                  <a:pt x="2847248" y="4426800"/>
                </a:cubicBezTo>
                <a:cubicBezTo>
                  <a:pt x="2847722" y="4427512"/>
                  <a:pt x="2848198" y="4427988"/>
                  <a:pt x="2848436" y="4428700"/>
                </a:cubicBezTo>
                <a:cubicBezTo>
                  <a:pt x="2849148" y="4430124"/>
                  <a:pt x="2849623" y="4432025"/>
                  <a:pt x="2848198" y="4432975"/>
                </a:cubicBezTo>
                <a:cubicBezTo>
                  <a:pt x="2847010" y="4433925"/>
                  <a:pt x="2845347" y="4432975"/>
                  <a:pt x="2844396" y="4432025"/>
                </a:cubicBezTo>
                <a:cubicBezTo>
                  <a:pt x="2843445" y="4431075"/>
                  <a:pt x="2842733" y="4430124"/>
                  <a:pt x="2842021" y="4428938"/>
                </a:cubicBezTo>
                <a:cubicBezTo>
                  <a:pt x="2840595" y="4427275"/>
                  <a:pt x="2839168" y="4426800"/>
                  <a:pt x="2837268" y="4428224"/>
                </a:cubicBezTo>
                <a:cubicBezTo>
                  <a:pt x="2832753" y="4431312"/>
                  <a:pt x="2827763" y="4431787"/>
                  <a:pt x="2822773" y="4432025"/>
                </a:cubicBezTo>
                <a:cubicBezTo>
                  <a:pt x="2816833" y="4432499"/>
                  <a:pt x="2810655" y="4431787"/>
                  <a:pt x="2804715" y="4433213"/>
                </a:cubicBezTo>
                <a:cubicBezTo>
                  <a:pt x="2802577" y="4433687"/>
                  <a:pt x="2801388" y="4432263"/>
                  <a:pt x="2800437" y="4431075"/>
                </a:cubicBezTo>
                <a:cubicBezTo>
                  <a:pt x="2797110" y="4427275"/>
                  <a:pt x="2794022" y="4423475"/>
                  <a:pt x="2788081" y="4425375"/>
                </a:cubicBezTo>
                <a:cubicBezTo>
                  <a:pt x="2786894" y="4425613"/>
                  <a:pt x="2786180" y="4424663"/>
                  <a:pt x="2785704" y="4423713"/>
                </a:cubicBezTo>
                <a:cubicBezTo>
                  <a:pt x="2783091" y="4418963"/>
                  <a:pt x="2778814" y="4415163"/>
                  <a:pt x="2775250" y="4411125"/>
                </a:cubicBezTo>
                <a:cubicBezTo>
                  <a:pt x="2769785" y="4404950"/>
                  <a:pt x="2766695" y="4398062"/>
                  <a:pt x="2768833" y="4389750"/>
                </a:cubicBezTo>
                <a:cubicBezTo>
                  <a:pt x="2769546" y="4386425"/>
                  <a:pt x="2767646" y="4384288"/>
                  <a:pt x="2765744" y="4382388"/>
                </a:cubicBezTo>
                <a:cubicBezTo>
                  <a:pt x="2761468" y="4377875"/>
                  <a:pt x="2761706" y="4375501"/>
                  <a:pt x="2766456" y="4371938"/>
                </a:cubicBezTo>
                <a:cubicBezTo>
                  <a:pt x="2771685" y="4368376"/>
                  <a:pt x="2771685" y="4368376"/>
                  <a:pt x="2767407" y="4363151"/>
                </a:cubicBezTo>
                <a:cubicBezTo>
                  <a:pt x="2766456" y="4361963"/>
                  <a:pt x="2765744" y="4361013"/>
                  <a:pt x="2767171" y="4359589"/>
                </a:cubicBezTo>
                <a:cubicBezTo>
                  <a:pt x="2771922" y="4354127"/>
                  <a:pt x="2776200" y="4348664"/>
                  <a:pt x="2781191" y="4343439"/>
                </a:cubicBezTo>
                <a:cubicBezTo>
                  <a:pt x="2784754" y="4339401"/>
                  <a:pt x="2789268" y="4336789"/>
                  <a:pt x="2794497" y="4335602"/>
                </a:cubicBezTo>
                <a:cubicBezTo>
                  <a:pt x="2797824" y="4334652"/>
                  <a:pt x="2804239" y="4326102"/>
                  <a:pt x="2804478" y="4322539"/>
                </a:cubicBezTo>
                <a:cubicBezTo>
                  <a:pt x="2804478" y="4321352"/>
                  <a:pt x="2804478" y="4320402"/>
                  <a:pt x="2803051" y="4319927"/>
                </a:cubicBezTo>
                <a:cubicBezTo>
                  <a:pt x="2795686" y="4316602"/>
                  <a:pt x="2792121" y="4310190"/>
                  <a:pt x="2789032" y="4303302"/>
                </a:cubicBezTo>
                <a:cubicBezTo>
                  <a:pt x="2788319" y="4301878"/>
                  <a:pt x="2787844" y="4300690"/>
                  <a:pt x="2787130" y="4299503"/>
                </a:cubicBezTo>
                <a:cubicBezTo>
                  <a:pt x="2784754" y="4295702"/>
                  <a:pt x="2783566" y="4292377"/>
                  <a:pt x="2785230" y="4287628"/>
                </a:cubicBezTo>
                <a:cubicBezTo>
                  <a:pt x="2786894" y="4282877"/>
                  <a:pt x="2784279" y="4278128"/>
                  <a:pt x="2781903" y="4273853"/>
                </a:cubicBezTo>
                <a:cubicBezTo>
                  <a:pt x="2780953" y="4271716"/>
                  <a:pt x="2780477" y="4270290"/>
                  <a:pt x="2782141" y="4268153"/>
                </a:cubicBezTo>
                <a:cubicBezTo>
                  <a:pt x="2788794" y="4259129"/>
                  <a:pt x="2793784" y="4249154"/>
                  <a:pt x="2794735" y="4237516"/>
                </a:cubicBezTo>
                <a:cubicBezTo>
                  <a:pt x="2794972" y="4235853"/>
                  <a:pt x="2795447" y="4235141"/>
                  <a:pt x="2797110" y="4235615"/>
                </a:cubicBezTo>
                <a:cubicBezTo>
                  <a:pt x="2803763" y="4237041"/>
                  <a:pt x="2808042" y="4233479"/>
                  <a:pt x="2811606" y="4228729"/>
                </a:cubicBezTo>
                <a:cubicBezTo>
                  <a:pt x="2813268" y="4226591"/>
                  <a:pt x="2814695" y="4225404"/>
                  <a:pt x="2817783" y="4226829"/>
                </a:cubicBezTo>
                <a:cubicBezTo>
                  <a:pt x="2821585" y="4228966"/>
                  <a:pt x="2825148" y="4227067"/>
                  <a:pt x="2828239" y="4224454"/>
                </a:cubicBezTo>
                <a:cubicBezTo>
                  <a:pt x="2830851" y="4222316"/>
                  <a:pt x="2833466" y="4219703"/>
                  <a:pt x="2836080" y="4217566"/>
                </a:cubicBezTo>
                <a:cubicBezTo>
                  <a:pt x="2837386" y="4216616"/>
                  <a:pt x="2838634" y="4216082"/>
                  <a:pt x="2839644" y="4216289"/>
                </a:cubicBezTo>
                <a:close/>
                <a:moveTo>
                  <a:pt x="8895027" y="4214628"/>
                </a:moveTo>
                <a:cubicBezTo>
                  <a:pt x="8901997" y="4218688"/>
                  <a:pt x="8908676" y="4223330"/>
                  <a:pt x="8915647" y="4227681"/>
                </a:cubicBezTo>
                <a:cubicBezTo>
                  <a:pt x="8918842" y="4229711"/>
                  <a:pt x="8920584" y="4235221"/>
                  <a:pt x="8922036" y="4239573"/>
                </a:cubicBezTo>
                <a:cubicBezTo>
                  <a:pt x="8922617" y="4241313"/>
                  <a:pt x="8922326" y="4243054"/>
                  <a:pt x="8924069" y="4244504"/>
                </a:cubicBezTo>
                <a:cubicBezTo>
                  <a:pt x="8925812" y="4245955"/>
                  <a:pt x="8925521" y="4247694"/>
                  <a:pt x="8924359" y="4249435"/>
                </a:cubicBezTo>
                <a:cubicBezTo>
                  <a:pt x="8923778" y="4250595"/>
                  <a:pt x="8922617" y="4252045"/>
                  <a:pt x="8923489" y="4253205"/>
                </a:cubicBezTo>
                <a:cubicBezTo>
                  <a:pt x="8926392" y="4256687"/>
                  <a:pt x="8926683" y="4259297"/>
                  <a:pt x="8922036" y="4261038"/>
                </a:cubicBezTo>
                <a:cubicBezTo>
                  <a:pt x="8920874" y="4261327"/>
                  <a:pt x="8920584" y="4263068"/>
                  <a:pt x="8921746" y="4263938"/>
                </a:cubicBezTo>
                <a:cubicBezTo>
                  <a:pt x="8925521" y="4267128"/>
                  <a:pt x="8921455" y="4268579"/>
                  <a:pt x="8920874" y="4270899"/>
                </a:cubicBezTo>
                <a:cubicBezTo>
                  <a:pt x="8918842" y="4278731"/>
                  <a:pt x="8909838" y="4276410"/>
                  <a:pt x="8906353" y="4282211"/>
                </a:cubicBezTo>
                <a:cubicBezTo>
                  <a:pt x="8905192" y="4284241"/>
                  <a:pt x="8899673" y="4282791"/>
                  <a:pt x="8897059" y="4282502"/>
                </a:cubicBezTo>
                <a:cubicBezTo>
                  <a:pt x="8890961" y="4281631"/>
                  <a:pt x="8883700" y="4285402"/>
                  <a:pt x="8878762" y="4278440"/>
                </a:cubicBezTo>
                <a:cubicBezTo>
                  <a:pt x="8877891" y="4277280"/>
                  <a:pt x="8876149" y="4275830"/>
                  <a:pt x="8873826" y="4275830"/>
                </a:cubicBezTo>
                <a:cubicBezTo>
                  <a:pt x="8870631" y="4276120"/>
                  <a:pt x="8868888" y="4274380"/>
                  <a:pt x="8868308" y="4271190"/>
                </a:cubicBezTo>
                <a:cubicBezTo>
                  <a:pt x="8867726" y="4269158"/>
                  <a:pt x="8866274" y="4267999"/>
                  <a:pt x="8864822" y="4266548"/>
                </a:cubicBezTo>
                <a:cubicBezTo>
                  <a:pt x="8861047" y="4263068"/>
                  <a:pt x="8859304" y="4259006"/>
                  <a:pt x="8860756" y="4253786"/>
                </a:cubicBezTo>
                <a:cubicBezTo>
                  <a:pt x="8861628" y="4250886"/>
                  <a:pt x="8860756" y="4247694"/>
                  <a:pt x="8857852" y="4245955"/>
                </a:cubicBezTo>
                <a:cubicBezTo>
                  <a:pt x="8857852" y="4244794"/>
                  <a:pt x="8857852" y="4243634"/>
                  <a:pt x="8857852" y="4242473"/>
                </a:cubicBezTo>
                <a:cubicBezTo>
                  <a:pt x="8860466" y="4241023"/>
                  <a:pt x="8861628" y="4239283"/>
                  <a:pt x="8861338" y="4235512"/>
                </a:cubicBezTo>
                <a:cubicBezTo>
                  <a:pt x="8861047" y="4230291"/>
                  <a:pt x="8863370" y="4226230"/>
                  <a:pt x="8869179" y="4225069"/>
                </a:cubicBezTo>
                <a:cubicBezTo>
                  <a:pt x="8871792" y="4224780"/>
                  <a:pt x="8871212" y="4222750"/>
                  <a:pt x="8871212" y="4221009"/>
                </a:cubicBezTo>
                <a:cubicBezTo>
                  <a:pt x="8871212" y="4218108"/>
                  <a:pt x="8872374" y="4217528"/>
                  <a:pt x="8874697" y="4219559"/>
                </a:cubicBezTo>
                <a:cubicBezTo>
                  <a:pt x="8878182" y="4222459"/>
                  <a:pt x="8880505" y="4222459"/>
                  <a:pt x="8881377" y="4217528"/>
                </a:cubicBezTo>
                <a:cubicBezTo>
                  <a:pt x="8881667" y="4216369"/>
                  <a:pt x="8882539" y="4214918"/>
                  <a:pt x="8883700" y="4216369"/>
                </a:cubicBezTo>
                <a:cubicBezTo>
                  <a:pt x="8887475" y="4220139"/>
                  <a:pt x="8890089" y="4217819"/>
                  <a:pt x="8892993" y="4215208"/>
                </a:cubicBezTo>
                <a:cubicBezTo>
                  <a:pt x="8893284" y="4214628"/>
                  <a:pt x="8894445" y="4214628"/>
                  <a:pt x="8895027" y="4214628"/>
                </a:cubicBezTo>
                <a:close/>
                <a:moveTo>
                  <a:pt x="8517767" y="4204332"/>
                </a:moveTo>
                <a:lnTo>
                  <a:pt x="8518539" y="4205100"/>
                </a:lnTo>
                <a:lnTo>
                  <a:pt x="8517103" y="4205441"/>
                </a:lnTo>
                <a:close/>
                <a:moveTo>
                  <a:pt x="7337506" y="4191216"/>
                </a:moveTo>
                <a:cubicBezTo>
                  <a:pt x="7344477" y="4195277"/>
                  <a:pt x="7351157" y="4199918"/>
                  <a:pt x="7358127" y="4204269"/>
                </a:cubicBezTo>
                <a:cubicBezTo>
                  <a:pt x="7361322" y="4206299"/>
                  <a:pt x="7363065" y="4211810"/>
                  <a:pt x="7364516" y="4216161"/>
                </a:cubicBezTo>
                <a:cubicBezTo>
                  <a:pt x="7365097" y="4217901"/>
                  <a:pt x="7364806" y="4219642"/>
                  <a:pt x="7366549" y="4221092"/>
                </a:cubicBezTo>
                <a:cubicBezTo>
                  <a:pt x="7368291" y="4222542"/>
                  <a:pt x="7368003" y="4224282"/>
                  <a:pt x="7366839" y="4226023"/>
                </a:cubicBezTo>
                <a:cubicBezTo>
                  <a:pt x="7366259" y="4227183"/>
                  <a:pt x="7365097" y="4228633"/>
                  <a:pt x="7365969" y="4229794"/>
                </a:cubicBezTo>
                <a:cubicBezTo>
                  <a:pt x="7368872" y="4233274"/>
                  <a:pt x="7369163" y="4235885"/>
                  <a:pt x="7364516" y="4237625"/>
                </a:cubicBezTo>
                <a:cubicBezTo>
                  <a:pt x="7363354" y="4237915"/>
                  <a:pt x="7363065" y="4239656"/>
                  <a:pt x="7364225" y="4240526"/>
                </a:cubicBezTo>
                <a:cubicBezTo>
                  <a:pt x="7368003" y="4243716"/>
                  <a:pt x="7363936" y="4245167"/>
                  <a:pt x="7363354" y="4247487"/>
                </a:cubicBezTo>
                <a:cubicBezTo>
                  <a:pt x="7361322" y="4255319"/>
                  <a:pt x="7352318" y="4252998"/>
                  <a:pt x="7348834" y="4258799"/>
                </a:cubicBezTo>
                <a:cubicBezTo>
                  <a:pt x="7347670" y="4260830"/>
                  <a:pt x="7342153" y="4259380"/>
                  <a:pt x="7339541" y="4259090"/>
                </a:cubicBezTo>
                <a:cubicBezTo>
                  <a:pt x="7333442" y="4258219"/>
                  <a:pt x="7326182" y="4261990"/>
                  <a:pt x="7321245" y="4255029"/>
                </a:cubicBezTo>
                <a:cubicBezTo>
                  <a:pt x="7320372" y="4253868"/>
                  <a:pt x="7318630" y="4252418"/>
                  <a:pt x="7316306" y="4252418"/>
                </a:cubicBezTo>
                <a:cubicBezTo>
                  <a:pt x="7313111" y="4252708"/>
                  <a:pt x="7311367" y="4250968"/>
                  <a:pt x="7310787" y="4247778"/>
                </a:cubicBezTo>
                <a:cubicBezTo>
                  <a:pt x="7310208" y="4245746"/>
                  <a:pt x="7308755" y="4244587"/>
                  <a:pt x="7307303" y="4243136"/>
                </a:cubicBezTo>
                <a:cubicBezTo>
                  <a:pt x="7303527" y="4239656"/>
                  <a:pt x="7301785" y="4235595"/>
                  <a:pt x="7303238" y="4230374"/>
                </a:cubicBezTo>
                <a:cubicBezTo>
                  <a:pt x="7304108" y="4227473"/>
                  <a:pt x="7303238" y="4224282"/>
                  <a:pt x="7300332" y="4222542"/>
                </a:cubicBezTo>
                <a:cubicBezTo>
                  <a:pt x="7300332" y="4221382"/>
                  <a:pt x="7300332" y="4220222"/>
                  <a:pt x="7300332" y="4219062"/>
                </a:cubicBezTo>
                <a:cubicBezTo>
                  <a:pt x="7302946" y="4217612"/>
                  <a:pt x="7304108" y="4215871"/>
                  <a:pt x="7303818" y="4212100"/>
                </a:cubicBezTo>
                <a:cubicBezTo>
                  <a:pt x="7303527" y="4206879"/>
                  <a:pt x="7305852" y="4202818"/>
                  <a:pt x="7311660" y="4201658"/>
                </a:cubicBezTo>
                <a:cubicBezTo>
                  <a:pt x="7314274" y="4201368"/>
                  <a:pt x="7313691" y="4199338"/>
                  <a:pt x="7313691" y="4197597"/>
                </a:cubicBezTo>
                <a:cubicBezTo>
                  <a:pt x="7313691" y="4194696"/>
                  <a:pt x="7314855" y="4194116"/>
                  <a:pt x="7317178" y="4196147"/>
                </a:cubicBezTo>
                <a:cubicBezTo>
                  <a:pt x="7320663" y="4199047"/>
                  <a:pt x="7322987" y="4199047"/>
                  <a:pt x="7323857" y="4194116"/>
                </a:cubicBezTo>
                <a:cubicBezTo>
                  <a:pt x="7324148" y="4192957"/>
                  <a:pt x="7325018" y="4191506"/>
                  <a:pt x="7326182" y="4192957"/>
                </a:cubicBezTo>
                <a:cubicBezTo>
                  <a:pt x="7329958" y="4196728"/>
                  <a:pt x="7332571" y="4194407"/>
                  <a:pt x="7335474" y="4191796"/>
                </a:cubicBezTo>
                <a:cubicBezTo>
                  <a:pt x="7335763" y="4191216"/>
                  <a:pt x="7336925" y="4191216"/>
                  <a:pt x="7337506" y="4191216"/>
                </a:cubicBezTo>
                <a:close/>
                <a:moveTo>
                  <a:pt x="9661016" y="4190583"/>
                </a:moveTo>
                <a:cubicBezTo>
                  <a:pt x="9661794" y="4190583"/>
                  <a:pt x="9663350" y="4190583"/>
                  <a:pt x="9663740" y="4191360"/>
                </a:cubicBezTo>
                <a:cubicBezTo>
                  <a:pt x="9667631" y="4194858"/>
                  <a:pt x="9671133" y="4197966"/>
                  <a:pt x="9676191" y="4192915"/>
                </a:cubicBezTo>
                <a:cubicBezTo>
                  <a:pt x="9677747" y="4190972"/>
                  <a:pt x="9678914" y="4192915"/>
                  <a:pt x="9679303" y="4194470"/>
                </a:cubicBezTo>
                <a:cubicBezTo>
                  <a:pt x="9680471" y="4201075"/>
                  <a:pt x="9683583" y="4201075"/>
                  <a:pt x="9688253" y="4197189"/>
                </a:cubicBezTo>
                <a:cubicBezTo>
                  <a:pt x="9691365" y="4194470"/>
                  <a:pt x="9692922" y="4195246"/>
                  <a:pt x="9692922" y="4199132"/>
                </a:cubicBezTo>
                <a:cubicBezTo>
                  <a:pt x="9692922" y="4201464"/>
                  <a:pt x="9692143" y="4204184"/>
                  <a:pt x="9695645" y="4204573"/>
                </a:cubicBezTo>
                <a:cubicBezTo>
                  <a:pt x="9703427" y="4206128"/>
                  <a:pt x="9706541" y="4211567"/>
                  <a:pt x="9706151" y="4218563"/>
                </a:cubicBezTo>
                <a:cubicBezTo>
                  <a:pt x="9705762" y="4223614"/>
                  <a:pt x="9707318" y="4225946"/>
                  <a:pt x="9710820" y="4227889"/>
                </a:cubicBezTo>
                <a:cubicBezTo>
                  <a:pt x="9710820" y="4229444"/>
                  <a:pt x="9710820" y="4230997"/>
                  <a:pt x="9710820" y="4232552"/>
                </a:cubicBezTo>
                <a:cubicBezTo>
                  <a:pt x="9706929" y="4234883"/>
                  <a:pt x="9705762" y="4239158"/>
                  <a:pt x="9706929" y="4243045"/>
                </a:cubicBezTo>
                <a:cubicBezTo>
                  <a:pt x="9708875" y="4250039"/>
                  <a:pt x="9706541" y="4255480"/>
                  <a:pt x="9701482" y="4260143"/>
                </a:cubicBezTo>
                <a:cubicBezTo>
                  <a:pt x="9699536" y="4262086"/>
                  <a:pt x="9697591" y="4263640"/>
                  <a:pt x="9696813" y="4266361"/>
                </a:cubicBezTo>
                <a:cubicBezTo>
                  <a:pt x="9696034" y="4270635"/>
                  <a:pt x="9693700" y="4272966"/>
                  <a:pt x="9689420" y="4272578"/>
                </a:cubicBezTo>
                <a:cubicBezTo>
                  <a:pt x="9686307" y="4272578"/>
                  <a:pt x="9683972" y="4274521"/>
                  <a:pt x="9682805" y="4276076"/>
                </a:cubicBezTo>
                <a:cubicBezTo>
                  <a:pt x="9676191" y="4285402"/>
                  <a:pt x="9666464" y="4280351"/>
                  <a:pt x="9658292" y="4281515"/>
                </a:cubicBezTo>
                <a:cubicBezTo>
                  <a:pt x="9654790" y="4281904"/>
                  <a:pt x="9647397" y="4283847"/>
                  <a:pt x="9645840" y="4281127"/>
                </a:cubicBezTo>
                <a:cubicBezTo>
                  <a:pt x="9641171" y="4273355"/>
                  <a:pt x="9629110" y="4276464"/>
                  <a:pt x="9626387" y="4265972"/>
                </a:cubicBezTo>
                <a:cubicBezTo>
                  <a:pt x="9625608" y="4262863"/>
                  <a:pt x="9620161" y="4260920"/>
                  <a:pt x="9625219" y="4256646"/>
                </a:cubicBezTo>
                <a:cubicBezTo>
                  <a:pt x="9626775" y="4255480"/>
                  <a:pt x="9626387" y="4253148"/>
                  <a:pt x="9624830" y="4252760"/>
                </a:cubicBezTo>
                <a:cubicBezTo>
                  <a:pt x="9618604" y="4250428"/>
                  <a:pt x="9618994" y="4246930"/>
                  <a:pt x="9622884" y="4242267"/>
                </a:cubicBezTo>
                <a:cubicBezTo>
                  <a:pt x="9624052" y="4240713"/>
                  <a:pt x="9622495" y="4238770"/>
                  <a:pt x="9621717" y="4237215"/>
                </a:cubicBezTo>
                <a:cubicBezTo>
                  <a:pt x="9620161" y="4234883"/>
                  <a:pt x="9619772" y="4232552"/>
                  <a:pt x="9622106" y="4230608"/>
                </a:cubicBezTo>
                <a:cubicBezTo>
                  <a:pt x="9624441" y="4228666"/>
                  <a:pt x="9624052" y="4226334"/>
                  <a:pt x="9624830" y="4224003"/>
                </a:cubicBezTo>
                <a:cubicBezTo>
                  <a:pt x="9626775" y="4218174"/>
                  <a:pt x="9629110" y="4210790"/>
                  <a:pt x="9633390" y="4208070"/>
                </a:cubicBezTo>
                <a:cubicBezTo>
                  <a:pt x="9642728" y="4202241"/>
                  <a:pt x="9651678" y="4196023"/>
                  <a:pt x="9661016" y="4190583"/>
                </a:cubicBezTo>
                <a:close/>
                <a:moveTo>
                  <a:pt x="6463893" y="4189447"/>
                </a:moveTo>
                <a:cubicBezTo>
                  <a:pt x="6464675" y="4189447"/>
                  <a:pt x="6466230" y="4189447"/>
                  <a:pt x="6466617" y="4190224"/>
                </a:cubicBezTo>
                <a:cubicBezTo>
                  <a:pt x="6470516" y="4193722"/>
                  <a:pt x="6474011" y="4196830"/>
                  <a:pt x="6479071" y="4191779"/>
                </a:cubicBezTo>
                <a:cubicBezTo>
                  <a:pt x="6480634" y="4189835"/>
                  <a:pt x="6481801" y="4191779"/>
                  <a:pt x="6482189" y="4193333"/>
                </a:cubicBezTo>
                <a:cubicBezTo>
                  <a:pt x="6483358" y="4199939"/>
                  <a:pt x="6486467" y="4199939"/>
                  <a:pt x="6491138" y="4196053"/>
                </a:cubicBezTo>
                <a:cubicBezTo>
                  <a:pt x="6494252" y="4193333"/>
                  <a:pt x="6495810" y="4194109"/>
                  <a:pt x="6495810" y="4197996"/>
                </a:cubicBezTo>
                <a:cubicBezTo>
                  <a:pt x="6495810" y="4200328"/>
                  <a:pt x="6495027" y="4203048"/>
                  <a:pt x="6498531" y="4203437"/>
                </a:cubicBezTo>
                <a:cubicBezTo>
                  <a:pt x="6506312" y="4204991"/>
                  <a:pt x="6509424" y="4210431"/>
                  <a:pt x="6509034" y="4217427"/>
                </a:cubicBezTo>
                <a:cubicBezTo>
                  <a:pt x="6508647" y="4222478"/>
                  <a:pt x="6510204" y="4224810"/>
                  <a:pt x="6513707" y="4226753"/>
                </a:cubicBezTo>
                <a:cubicBezTo>
                  <a:pt x="6513707" y="4228307"/>
                  <a:pt x="6513707" y="4229861"/>
                  <a:pt x="6513707" y="4231415"/>
                </a:cubicBezTo>
                <a:cubicBezTo>
                  <a:pt x="6509814" y="4233747"/>
                  <a:pt x="6508647" y="4238022"/>
                  <a:pt x="6509814" y="4241909"/>
                </a:cubicBezTo>
                <a:cubicBezTo>
                  <a:pt x="6511758" y="4248903"/>
                  <a:pt x="6509424" y="4254344"/>
                  <a:pt x="6504365" y="4259006"/>
                </a:cubicBezTo>
                <a:cubicBezTo>
                  <a:pt x="6502424" y="4260950"/>
                  <a:pt x="6500477" y="4262504"/>
                  <a:pt x="6499699" y="4265225"/>
                </a:cubicBezTo>
                <a:cubicBezTo>
                  <a:pt x="6498918" y="4269498"/>
                  <a:pt x="6496582" y="4271830"/>
                  <a:pt x="6492306" y="4271442"/>
                </a:cubicBezTo>
                <a:cubicBezTo>
                  <a:pt x="6489195" y="4271442"/>
                  <a:pt x="6486859" y="4273385"/>
                  <a:pt x="6485692" y="4274939"/>
                </a:cubicBezTo>
                <a:cubicBezTo>
                  <a:pt x="6479071" y="4284266"/>
                  <a:pt x="6469349" y="4279214"/>
                  <a:pt x="6461171" y="4280379"/>
                </a:cubicBezTo>
                <a:cubicBezTo>
                  <a:pt x="6457672" y="4280768"/>
                  <a:pt x="6450284" y="4282711"/>
                  <a:pt x="6448722" y="4279991"/>
                </a:cubicBezTo>
                <a:cubicBezTo>
                  <a:pt x="6444056" y="4272219"/>
                  <a:pt x="6431991" y="4275328"/>
                  <a:pt x="6429267" y="4264836"/>
                </a:cubicBezTo>
                <a:cubicBezTo>
                  <a:pt x="6428490" y="4261727"/>
                  <a:pt x="6423044" y="4259784"/>
                  <a:pt x="6428101" y="4255510"/>
                </a:cubicBezTo>
                <a:cubicBezTo>
                  <a:pt x="6429659" y="4254344"/>
                  <a:pt x="6429267" y="4252012"/>
                  <a:pt x="6427712" y="4251623"/>
                </a:cubicBezTo>
                <a:cubicBezTo>
                  <a:pt x="6421488" y="4249292"/>
                  <a:pt x="6421876" y="4245794"/>
                  <a:pt x="6425768" y="4241131"/>
                </a:cubicBezTo>
                <a:cubicBezTo>
                  <a:pt x="6426936" y="4239577"/>
                  <a:pt x="6425377" y="4237634"/>
                  <a:pt x="6424600" y="4236079"/>
                </a:cubicBezTo>
                <a:cubicBezTo>
                  <a:pt x="6423044" y="4233747"/>
                  <a:pt x="6422655" y="4231415"/>
                  <a:pt x="6424989" y="4229472"/>
                </a:cubicBezTo>
                <a:cubicBezTo>
                  <a:pt x="6427325" y="4227530"/>
                  <a:pt x="6426936" y="4225198"/>
                  <a:pt x="6427712" y="4222866"/>
                </a:cubicBezTo>
                <a:cubicBezTo>
                  <a:pt x="6429659" y="4217038"/>
                  <a:pt x="6431991" y="4209654"/>
                  <a:pt x="6436272" y="4206933"/>
                </a:cubicBezTo>
                <a:cubicBezTo>
                  <a:pt x="6445608" y="4201105"/>
                  <a:pt x="6454560" y="4194887"/>
                  <a:pt x="6463893" y="4189447"/>
                </a:cubicBezTo>
                <a:close/>
                <a:moveTo>
                  <a:pt x="9779048" y="4172896"/>
                </a:moveTo>
                <a:lnTo>
                  <a:pt x="9779265" y="4173259"/>
                </a:lnTo>
                <a:lnTo>
                  <a:pt x="9778794" y="4173148"/>
                </a:lnTo>
                <a:close/>
                <a:moveTo>
                  <a:pt x="2073167" y="4155761"/>
                </a:moveTo>
                <a:lnTo>
                  <a:pt x="2073421" y="4156013"/>
                </a:lnTo>
                <a:lnTo>
                  <a:pt x="2072950" y="4156124"/>
                </a:lnTo>
                <a:close/>
                <a:moveTo>
                  <a:pt x="7538711" y="4144962"/>
                </a:moveTo>
                <a:cubicBezTo>
                  <a:pt x="7541463" y="4144962"/>
                  <a:pt x="7543823" y="4144962"/>
                  <a:pt x="7546574" y="4144962"/>
                </a:cubicBezTo>
                <a:cubicBezTo>
                  <a:pt x="7546574" y="4146136"/>
                  <a:pt x="7546968" y="4146527"/>
                  <a:pt x="7547754" y="4146527"/>
                </a:cubicBezTo>
                <a:cubicBezTo>
                  <a:pt x="7553653" y="4146527"/>
                  <a:pt x="7556800" y="4150442"/>
                  <a:pt x="7558766" y="4155140"/>
                </a:cubicBezTo>
                <a:cubicBezTo>
                  <a:pt x="7560733" y="4159446"/>
                  <a:pt x="7563091" y="4163361"/>
                  <a:pt x="7562304" y="4168449"/>
                </a:cubicBezTo>
                <a:cubicBezTo>
                  <a:pt x="7561124" y="4173930"/>
                  <a:pt x="7561518" y="4179802"/>
                  <a:pt x="7556800" y="4184108"/>
                </a:cubicBezTo>
                <a:cubicBezTo>
                  <a:pt x="7555227" y="4185674"/>
                  <a:pt x="7553653" y="4186849"/>
                  <a:pt x="7550901" y="4187631"/>
                </a:cubicBezTo>
                <a:cubicBezTo>
                  <a:pt x="7546968" y="4188806"/>
                  <a:pt x="7542251" y="4190764"/>
                  <a:pt x="7543430" y="4197027"/>
                </a:cubicBezTo>
                <a:cubicBezTo>
                  <a:pt x="7543823" y="4199375"/>
                  <a:pt x="7541463" y="4200158"/>
                  <a:pt x="7541071" y="4201333"/>
                </a:cubicBezTo>
                <a:cubicBezTo>
                  <a:pt x="7539104" y="4207596"/>
                  <a:pt x="7534384" y="4210336"/>
                  <a:pt x="7529274" y="4212294"/>
                </a:cubicBezTo>
                <a:cubicBezTo>
                  <a:pt x="7525734" y="4211511"/>
                  <a:pt x="7522589" y="4210728"/>
                  <a:pt x="7519049" y="4210728"/>
                </a:cubicBezTo>
                <a:cubicBezTo>
                  <a:pt x="7515510" y="4210728"/>
                  <a:pt x="7511971" y="4208379"/>
                  <a:pt x="7510399" y="4205248"/>
                </a:cubicBezTo>
                <a:cubicBezTo>
                  <a:pt x="7509219" y="4202508"/>
                  <a:pt x="7508039" y="4200941"/>
                  <a:pt x="7505679" y="4199767"/>
                </a:cubicBezTo>
                <a:cubicBezTo>
                  <a:pt x="7505679" y="4195070"/>
                  <a:pt x="7505679" y="4190372"/>
                  <a:pt x="7505679" y="4185674"/>
                </a:cubicBezTo>
                <a:cubicBezTo>
                  <a:pt x="7509612" y="4183716"/>
                  <a:pt x="7512756" y="4180585"/>
                  <a:pt x="7514332" y="4177062"/>
                </a:cubicBezTo>
                <a:cubicBezTo>
                  <a:pt x="7516296" y="4173930"/>
                  <a:pt x="7517869" y="4170407"/>
                  <a:pt x="7519835" y="4166884"/>
                </a:cubicBezTo>
                <a:cubicBezTo>
                  <a:pt x="7521802" y="4163752"/>
                  <a:pt x="7523768" y="4160229"/>
                  <a:pt x="7524161" y="4156314"/>
                </a:cubicBezTo>
                <a:cubicBezTo>
                  <a:pt x="7524948" y="4152791"/>
                  <a:pt x="7527308" y="4151225"/>
                  <a:pt x="7530059" y="4149267"/>
                </a:cubicBezTo>
                <a:cubicBezTo>
                  <a:pt x="7532812" y="4147310"/>
                  <a:pt x="7536745" y="4147702"/>
                  <a:pt x="7538711" y="4144962"/>
                </a:cubicBezTo>
                <a:close/>
                <a:moveTo>
                  <a:pt x="5939678" y="4142832"/>
                </a:moveTo>
                <a:cubicBezTo>
                  <a:pt x="5942430" y="4142832"/>
                  <a:pt x="5944791" y="4142832"/>
                  <a:pt x="5947546" y="4142832"/>
                </a:cubicBezTo>
                <a:cubicBezTo>
                  <a:pt x="5949510" y="4145573"/>
                  <a:pt x="5953442" y="4145181"/>
                  <a:pt x="5956193" y="4147138"/>
                </a:cubicBezTo>
                <a:cubicBezTo>
                  <a:pt x="5958943" y="4149096"/>
                  <a:pt x="5961303" y="4150661"/>
                  <a:pt x="5962093" y="4154184"/>
                </a:cubicBezTo>
                <a:cubicBezTo>
                  <a:pt x="5962484" y="4158099"/>
                  <a:pt x="5964456" y="4161622"/>
                  <a:pt x="5966418" y="4164755"/>
                </a:cubicBezTo>
                <a:cubicBezTo>
                  <a:pt x="5968385" y="4168278"/>
                  <a:pt x="5969955" y="4171801"/>
                  <a:pt x="5971923" y="4174933"/>
                </a:cubicBezTo>
                <a:cubicBezTo>
                  <a:pt x="5973493" y="4178456"/>
                  <a:pt x="5976640" y="4181587"/>
                  <a:pt x="5980573" y="4183545"/>
                </a:cubicBezTo>
                <a:cubicBezTo>
                  <a:pt x="5980573" y="4188242"/>
                  <a:pt x="5980573" y="4192940"/>
                  <a:pt x="5980573" y="4197638"/>
                </a:cubicBezTo>
                <a:cubicBezTo>
                  <a:pt x="5978211" y="4198812"/>
                  <a:pt x="5977033" y="4200378"/>
                  <a:pt x="5975853" y="4203119"/>
                </a:cubicBezTo>
                <a:cubicBezTo>
                  <a:pt x="5974281" y="4206250"/>
                  <a:pt x="5970744" y="4208599"/>
                  <a:pt x="5967206" y="4208599"/>
                </a:cubicBezTo>
                <a:cubicBezTo>
                  <a:pt x="5963668" y="4208599"/>
                  <a:pt x="5960518" y="4209382"/>
                  <a:pt x="5956980" y="4210165"/>
                </a:cubicBezTo>
                <a:cubicBezTo>
                  <a:pt x="5951870" y="4208207"/>
                  <a:pt x="5947153" y="4205467"/>
                  <a:pt x="5945184" y="4199204"/>
                </a:cubicBezTo>
                <a:cubicBezTo>
                  <a:pt x="5944791" y="4198029"/>
                  <a:pt x="5942430" y="4197246"/>
                  <a:pt x="5942824" y="4194898"/>
                </a:cubicBezTo>
                <a:cubicBezTo>
                  <a:pt x="5944004" y="4188634"/>
                  <a:pt x="5939288" y="4186677"/>
                  <a:pt x="5935354" y="4185502"/>
                </a:cubicBezTo>
                <a:cubicBezTo>
                  <a:pt x="5932603" y="4184719"/>
                  <a:pt x="5931029" y="4183545"/>
                  <a:pt x="5929452" y="4181979"/>
                </a:cubicBezTo>
                <a:cubicBezTo>
                  <a:pt x="5924735" y="4177673"/>
                  <a:pt x="5925129" y="4171801"/>
                  <a:pt x="5923951" y="4166320"/>
                </a:cubicBezTo>
                <a:cubicBezTo>
                  <a:pt x="5923165" y="4161232"/>
                  <a:pt x="5925521" y="4157317"/>
                  <a:pt x="5927489" y="4153011"/>
                </a:cubicBezTo>
                <a:cubicBezTo>
                  <a:pt x="5929452" y="4148313"/>
                  <a:pt x="5932603" y="4144398"/>
                  <a:pt x="5938500" y="4144398"/>
                </a:cubicBezTo>
                <a:cubicBezTo>
                  <a:pt x="5939288" y="4144398"/>
                  <a:pt x="5939678" y="4144007"/>
                  <a:pt x="5939678" y="4142832"/>
                </a:cubicBezTo>
                <a:close/>
                <a:moveTo>
                  <a:pt x="2844261" y="4142832"/>
                </a:moveTo>
                <a:cubicBezTo>
                  <a:pt x="2847013" y="4142832"/>
                  <a:pt x="2849372" y="4142832"/>
                  <a:pt x="2852124" y="4142832"/>
                </a:cubicBezTo>
                <a:cubicBezTo>
                  <a:pt x="2854090" y="4145573"/>
                  <a:pt x="2858022" y="4145181"/>
                  <a:pt x="2860779" y="4147138"/>
                </a:cubicBezTo>
                <a:cubicBezTo>
                  <a:pt x="2863531" y="4149096"/>
                  <a:pt x="2865890" y="4150661"/>
                  <a:pt x="2866676" y="4154184"/>
                </a:cubicBezTo>
                <a:cubicBezTo>
                  <a:pt x="2867069" y="4158099"/>
                  <a:pt x="2869034" y="4161622"/>
                  <a:pt x="2871001" y="4164755"/>
                </a:cubicBezTo>
                <a:cubicBezTo>
                  <a:pt x="2872965" y="4168278"/>
                  <a:pt x="2874541" y="4171801"/>
                  <a:pt x="2876506" y="4174933"/>
                </a:cubicBezTo>
                <a:cubicBezTo>
                  <a:pt x="2878078" y="4178456"/>
                  <a:pt x="2881224" y="4181587"/>
                  <a:pt x="2885156" y="4183545"/>
                </a:cubicBezTo>
                <a:cubicBezTo>
                  <a:pt x="2885156" y="4188242"/>
                  <a:pt x="2885156" y="4192940"/>
                  <a:pt x="2885156" y="4197638"/>
                </a:cubicBezTo>
                <a:cubicBezTo>
                  <a:pt x="2882797" y="4198812"/>
                  <a:pt x="2881616" y="4200378"/>
                  <a:pt x="2880438" y="4203119"/>
                </a:cubicBezTo>
                <a:cubicBezTo>
                  <a:pt x="2878866" y="4206250"/>
                  <a:pt x="2875326" y="4208599"/>
                  <a:pt x="2871785" y="4208599"/>
                </a:cubicBezTo>
                <a:cubicBezTo>
                  <a:pt x="2868247" y="4208599"/>
                  <a:pt x="2865103" y="4209382"/>
                  <a:pt x="2861564" y="4210165"/>
                </a:cubicBezTo>
                <a:cubicBezTo>
                  <a:pt x="2856450" y="4208207"/>
                  <a:pt x="2851732" y="4205467"/>
                  <a:pt x="2849765" y="4199204"/>
                </a:cubicBezTo>
                <a:cubicBezTo>
                  <a:pt x="2849372" y="4198029"/>
                  <a:pt x="2847013" y="4197246"/>
                  <a:pt x="2847406" y="4194898"/>
                </a:cubicBezTo>
                <a:cubicBezTo>
                  <a:pt x="2848585" y="4188634"/>
                  <a:pt x="2843867" y="4186677"/>
                  <a:pt x="2839933" y="4185502"/>
                </a:cubicBezTo>
                <a:cubicBezTo>
                  <a:pt x="2837181" y="4184719"/>
                  <a:pt x="2835609" y="4183545"/>
                  <a:pt x="2834035" y="4181979"/>
                </a:cubicBezTo>
                <a:cubicBezTo>
                  <a:pt x="2829317" y="4177673"/>
                  <a:pt x="2829710" y="4171801"/>
                  <a:pt x="2828532" y="4166320"/>
                </a:cubicBezTo>
                <a:cubicBezTo>
                  <a:pt x="2827744" y="4161232"/>
                  <a:pt x="2830103" y="4157317"/>
                  <a:pt x="2832069" y="4153011"/>
                </a:cubicBezTo>
                <a:cubicBezTo>
                  <a:pt x="2834035" y="4148313"/>
                  <a:pt x="2837181" y="4144398"/>
                  <a:pt x="2843080" y="4144398"/>
                </a:cubicBezTo>
                <a:cubicBezTo>
                  <a:pt x="2843867" y="4144398"/>
                  <a:pt x="2844261" y="4144007"/>
                  <a:pt x="2844261" y="4142832"/>
                </a:cubicBezTo>
                <a:close/>
                <a:moveTo>
                  <a:pt x="7103159" y="4118673"/>
                </a:moveTo>
                <a:cubicBezTo>
                  <a:pt x="7110130" y="4122733"/>
                  <a:pt x="7116810" y="4127375"/>
                  <a:pt x="7123780" y="4131726"/>
                </a:cubicBezTo>
                <a:cubicBezTo>
                  <a:pt x="7126975" y="4133756"/>
                  <a:pt x="7128717" y="4139266"/>
                  <a:pt x="7130169" y="4143617"/>
                </a:cubicBezTo>
                <a:cubicBezTo>
                  <a:pt x="7130750" y="4145358"/>
                  <a:pt x="7130458" y="4147099"/>
                  <a:pt x="7132202" y="4148549"/>
                </a:cubicBezTo>
                <a:cubicBezTo>
                  <a:pt x="7133945" y="4149999"/>
                  <a:pt x="7133656" y="4151739"/>
                  <a:pt x="7132492" y="4153480"/>
                </a:cubicBezTo>
                <a:cubicBezTo>
                  <a:pt x="7131912" y="4154640"/>
                  <a:pt x="7130750" y="4156090"/>
                  <a:pt x="7131620" y="4157251"/>
                </a:cubicBezTo>
                <a:cubicBezTo>
                  <a:pt x="7134525" y="4160731"/>
                  <a:pt x="7134815" y="4163342"/>
                  <a:pt x="7130169" y="4165082"/>
                </a:cubicBezTo>
                <a:cubicBezTo>
                  <a:pt x="7129006" y="4165372"/>
                  <a:pt x="7128717" y="4167113"/>
                  <a:pt x="7129878" y="4167983"/>
                </a:cubicBezTo>
                <a:cubicBezTo>
                  <a:pt x="7133656" y="4171173"/>
                  <a:pt x="7129587" y="4172623"/>
                  <a:pt x="7129006" y="4174944"/>
                </a:cubicBezTo>
                <a:cubicBezTo>
                  <a:pt x="7126975" y="4182775"/>
                  <a:pt x="7117971" y="4180455"/>
                  <a:pt x="7114485" y="4186256"/>
                </a:cubicBezTo>
                <a:cubicBezTo>
                  <a:pt x="7113324" y="4188286"/>
                  <a:pt x="7107806" y="4186836"/>
                  <a:pt x="7105193" y="4186546"/>
                </a:cubicBezTo>
                <a:cubicBezTo>
                  <a:pt x="7099094" y="4185676"/>
                  <a:pt x="7091833" y="4189447"/>
                  <a:pt x="7086896" y="4182485"/>
                </a:cubicBezTo>
                <a:cubicBezTo>
                  <a:pt x="7086024" y="4181325"/>
                  <a:pt x="7084282" y="4179875"/>
                  <a:pt x="7081959" y="4179875"/>
                </a:cubicBezTo>
                <a:cubicBezTo>
                  <a:pt x="7078764" y="4180165"/>
                  <a:pt x="7077020" y="4178424"/>
                  <a:pt x="7076440" y="4175234"/>
                </a:cubicBezTo>
                <a:cubicBezTo>
                  <a:pt x="7075861" y="4173203"/>
                  <a:pt x="7074408" y="4172043"/>
                  <a:pt x="7072956" y="4170593"/>
                </a:cubicBezTo>
                <a:cubicBezTo>
                  <a:pt x="7069180" y="4167113"/>
                  <a:pt x="7067437" y="4163051"/>
                  <a:pt x="7068891" y="4157831"/>
                </a:cubicBezTo>
                <a:cubicBezTo>
                  <a:pt x="7069761" y="4154930"/>
                  <a:pt x="7068891" y="4151739"/>
                  <a:pt x="7065985" y="4149999"/>
                </a:cubicBezTo>
                <a:cubicBezTo>
                  <a:pt x="7065985" y="4148839"/>
                  <a:pt x="7065985" y="4147679"/>
                  <a:pt x="7065985" y="4146518"/>
                </a:cubicBezTo>
                <a:cubicBezTo>
                  <a:pt x="7068600" y="4145068"/>
                  <a:pt x="7069761" y="4143328"/>
                  <a:pt x="7069470" y="4139557"/>
                </a:cubicBezTo>
                <a:cubicBezTo>
                  <a:pt x="7069180" y="4134336"/>
                  <a:pt x="7071503" y="4130275"/>
                  <a:pt x="7077312" y="4129115"/>
                </a:cubicBezTo>
                <a:cubicBezTo>
                  <a:pt x="7079926" y="4128825"/>
                  <a:pt x="7079346" y="4126795"/>
                  <a:pt x="7079346" y="4125054"/>
                </a:cubicBezTo>
                <a:cubicBezTo>
                  <a:pt x="7079346" y="4122153"/>
                  <a:pt x="7080508" y="4121573"/>
                  <a:pt x="7082829" y="4123604"/>
                </a:cubicBezTo>
                <a:cubicBezTo>
                  <a:pt x="7086316" y="4126504"/>
                  <a:pt x="7088639" y="4126504"/>
                  <a:pt x="7089510" y="4121573"/>
                </a:cubicBezTo>
                <a:cubicBezTo>
                  <a:pt x="7089799" y="4120414"/>
                  <a:pt x="7090671" y="4118963"/>
                  <a:pt x="7091833" y="4120414"/>
                </a:cubicBezTo>
                <a:cubicBezTo>
                  <a:pt x="7095610" y="4124184"/>
                  <a:pt x="7098223" y="4121864"/>
                  <a:pt x="7101126" y="4119253"/>
                </a:cubicBezTo>
                <a:cubicBezTo>
                  <a:pt x="7101417" y="4118673"/>
                  <a:pt x="7102579" y="4118673"/>
                  <a:pt x="7103159" y="4118673"/>
                </a:cubicBezTo>
                <a:close/>
                <a:moveTo>
                  <a:pt x="9561287" y="4117302"/>
                </a:moveTo>
                <a:cubicBezTo>
                  <a:pt x="9563358" y="4116766"/>
                  <a:pt x="9564294" y="4116965"/>
                  <a:pt x="9563894" y="4118837"/>
                </a:cubicBezTo>
                <a:cubicBezTo>
                  <a:pt x="9559351" y="4121780"/>
                  <a:pt x="9551064" y="4123924"/>
                  <a:pt x="9551864" y="4120181"/>
                </a:cubicBezTo>
                <a:cubicBezTo>
                  <a:pt x="9556007" y="4119110"/>
                  <a:pt x="9559215" y="4117839"/>
                  <a:pt x="9561287" y="4117302"/>
                </a:cubicBezTo>
                <a:close/>
                <a:moveTo>
                  <a:pt x="9855664" y="4111025"/>
                </a:moveTo>
                <a:cubicBezTo>
                  <a:pt x="9856539" y="4110844"/>
                  <a:pt x="9857620" y="4111308"/>
                  <a:pt x="9858753" y="4112131"/>
                </a:cubicBezTo>
                <a:cubicBezTo>
                  <a:pt x="9861018" y="4113983"/>
                  <a:pt x="9863282" y="4116248"/>
                  <a:pt x="9865548" y="4118099"/>
                </a:cubicBezTo>
                <a:cubicBezTo>
                  <a:pt x="9868225" y="4120364"/>
                  <a:pt x="9871314" y="4122010"/>
                  <a:pt x="9874609" y="4120158"/>
                </a:cubicBezTo>
                <a:cubicBezTo>
                  <a:pt x="9877285" y="4118923"/>
                  <a:pt x="9878522" y="4119952"/>
                  <a:pt x="9879963" y="4121804"/>
                </a:cubicBezTo>
                <a:cubicBezTo>
                  <a:pt x="9883051" y="4125921"/>
                  <a:pt x="9886758" y="4129008"/>
                  <a:pt x="9892524" y="4127774"/>
                </a:cubicBezTo>
                <a:cubicBezTo>
                  <a:pt x="9893966" y="4127362"/>
                  <a:pt x="9894378" y="4127979"/>
                  <a:pt x="9894584" y="4129419"/>
                </a:cubicBezTo>
                <a:cubicBezTo>
                  <a:pt x="9895407" y="4139505"/>
                  <a:pt x="9899732" y="4148150"/>
                  <a:pt x="9905497" y="4155971"/>
                </a:cubicBezTo>
                <a:cubicBezTo>
                  <a:pt x="9906939" y="4157823"/>
                  <a:pt x="9906527" y="4159058"/>
                  <a:pt x="9905703" y="4160910"/>
                </a:cubicBezTo>
                <a:cubicBezTo>
                  <a:pt x="9903644" y="4164615"/>
                  <a:pt x="9901379" y="4168731"/>
                  <a:pt x="9902821" y="4172848"/>
                </a:cubicBezTo>
                <a:cubicBezTo>
                  <a:pt x="9904262" y="4176964"/>
                  <a:pt x="9903233" y="4179847"/>
                  <a:pt x="9901173" y="4183139"/>
                </a:cubicBezTo>
                <a:cubicBezTo>
                  <a:pt x="9900555" y="4184168"/>
                  <a:pt x="9900143" y="4185197"/>
                  <a:pt x="9899526" y="4186432"/>
                </a:cubicBezTo>
                <a:cubicBezTo>
                  <a:pt x="9896848" y="4192401"/>
                  <a:pt x="9893760" y="4197958"/>
                  <a:pt x="9887376" y="4200840"/>
                </a:cubicBezTo>
                <a:cubicBezTo>
                  <a:pt x="9886140" y="4201251"/>
                  <a:pt x="9886140" y="4202075"/>
                  <a:pt x="9886140" y="4203104"/>
                </a:cubicBezTo>
                <a:cubicBezTo>
                  <a:pt x="9886346" y="4206191"/>
                  <a:pt x="9891906" y="4213601"/>
                  <a:pt x="9894790" y="4214424"/>
                </a:cubicBezTo>
                <a:cubicBezTo>
                  <a:pt x="9899320" y="4215453"/>
                  <a:pt x="9903233" y="4217717"/>
                  <a:pt x="9906321" y="4221216"/>
                </a:cubicBezTo>
                <a:cubicBezTo>
                  <a:pt x="9910645" y="4225744"/>
                  <a:pt x="9914352" y="4230478"/>
                  <a:pt x="9918471" y="4235211"/>
                </a:cubicBezTo>
                <a:cubicBezTo>
                  <a:pt x="9919706" y="4236447"/>
                  <a:pt x="9919089" y="4237270"/>
                  <a:pt x="9918265" y="4238300"/>
                </a:cubicBezTo>
                <a:cubicBezTo>
                  <a:pt x="9914558" y="4242828"/>
                  <a:pt x="9914558" y="4242828"/>
                  <a:pt x="9919089" y="4245915"/>
                </a:cubicBezTo>
                <a:cubicBezTo>
                  <a:pt x="9923207" y="4249002"/>
                  <a:pt x="9923413" y="4251061"/>
                  <a:pt x="9919706" y="4254971"/>
                </a:cubicBezTo>
                <a:cubicBezTo>
                  <a:pt x="9918059" y="4256617"/>
                  <a:pt x="9916411" y="4258470"/>
                  <a:pt x="9917030" y="4261351"/>
                </a:cubicBezTo>
                <a:cubicBezTo>
                  <a:pt x="9918883" y="4268555"/>
                  <a:pt x="9916205" y="4274524"/>
                  <a:pt x="9911469" y="4279875"/>
                </a:cubicBezTo>
                <a:cubicBezTo>
                  <a:pt x="9908381" y="4283374"/>
                  <a:pt x="9904674" y="4286668"/>
                  <a:pt x="9902409" y="4290783"/>
                </a:cubicBezTo>
                <a:cubicBezTo>
                  <a:pt x="9901996" y="4291607"/>
                  <a:pt x="9901379" y="4292430"/>
                  <a:pt x="9900349" y="4292224"/>
                </a:cubicBezTo>
                <a:cubicBezTo>
                  <a:pt x="9895201" y="4290578"/>
                  <a:pt x="9892524" y="4293871"/>
                  <a:pt x="9889641" y="4297164"/>
                </a:cubicBezTo>
                <a:cubicBezTo>
                  <a:pt x="9888818" y="4298194"/>
                  <a:pt x="9887787" y="4299428"/>
                  <a:pt x="9885935" y="4299016"/>
                </a:cubicBezTo>
                <a:cubicBezTo>
                  <a:pt x="9880786" y="4297782"/>
                  <a:pt x="9875433" y="4298400"/>
                  <a:pt x="9870284" y="4297988"/>
                </a:cubicBezTo>
                <a:cubicBezTo>
                  <a:pt x="9865960" y="4297782"/>
                  <a:pt x="9861635" y="4297370"/>
                  <a:pt x="9857723" y="4294694"/>
                </a:cubicBezTo>
                <a:cubicBezTo>
                  <a:pt x="9856076" y="4293460"/>
                  <a:pt x="9854840" y="4293871"/>
                  <a:pt x="9853604" y="4295311"/>
                </a:cubicBezTo>
                <a:cubicBezTo>
                  <a:pt x="9852986" y="4296341"/>
                  <a:pt x="9852369" y="4297164"/>
                  <a:pt x="9851545" y="4297988"/>
                </a:cubicBezTo>
                <a:cubicBezTo>
                  <a:pt x="9850722" y="4298810"/>
                  <a:pt x="9849280" y="4299634"/>
                  <a:pt x="9848250" y="4298810"/>
                </a:cubicBezTo>
                <a:cubicBezTo>
                  <a:pt x="9847015" y="4297988"/>
                  <a:pt x="9847426" y="4296341"/>
                  <a:pt x="9848044" y="4295106"/>
                </a:cubicBezTo>
                <a:cubicBezTo>
                  <a:pt x="9848250" y="4294489"/>
                  <a:pt x="9848662" y="4294077"/>
                  <a:pt x="9849075" y="4293460"/>
                </a:cubicBezTo>
                <a:cubicBezTo>
                  <a:pt x="9852369" y="4288726"/>
                  <a:pt x="9851133" y="4285638"/>
                  <a:pt x="9845574" y="4285021"/>
                </a:cubicBezTo>
                <a:cubicBezTo>
                  <a:pt x="9844544" y="4284815"/>
                  <a:pt x="9843514" y="4284815"/>
                  <a:pt x="9842690" y="4284609"/>
                </a:cubicBezTo>
                <a:cubicBezTo>
                  <a:pt x="9841249" y="4284197"/>
                  <a:pt x="9839602" y="4284609"/>
                  <a:pt x="9839189" y="4282346"/>
                </a:cubicBezTo>
                <a:cubicBezTo>
                  <a:pt x="9838777" y="4280698"/>
                  <a:pt x="9839602" y="4279875"/>
                  <a:pt x="9840837" y="4279053"/>
                </a:cubicBezTo>
                <a:cubicBezTo>
                  <a:pt x="9843102" y="4277406"/>
                  <a:pt x="9842896" y="4275964"/>
                  <a:pt x="9840631" y="4274113"/>
                </a:cubicBezTo>
                <a:cubicBezTo>
                  <a:pt x="9837748" y="4271848"/>
                  <a:pt x="9835072" y="4268967"/>
                  <a:pt x="9835277" y="4264850"/>
                </a:cubicBezTo>
                <a:cubicBezTo>
                  <a:pt x="9835483" y="4261557"/>
                  <a:pt x="9834660" y="4259910"/>
                  <a:pt x="9830953" y="4260734"/>
                </a:cubicBezTo>
                <a:cubicBezTo>
                  <a:pt x="9830129" y="4260940"/>
                  <a:pt x="9829099" y="4260734"/>
                  <a:pt x="9828687" y="4259499"/>
                </a:cubicBezTo>
                <a:cubicBezTo>
                  <a:pt x="9828275" y="4258470"/>
                  <a:pt x="9829305" y="4257853"/>
                  <a:pt x="9829923" y="4257235"/>
                </a:cubicBezTo>
                <a:cubicBezTo>
                  <a:pt x="9831365" y="4255794"/>
                  <a:pt x="9833012" y="4254354"/>
                  <a:pt x="9834041" y="4252707"/>
                </a:cubicBezTo>
                <a:cubicBezTo>
                  <a:pt x="9837336" y="4248384"/>
                  <a:pt x="9837130" y="4245915"/>
                  <a:pt x="9834041" y="4241387"/>
                </a:cubicBezTo>
                <a:cubicBezTo>
                  <a:pt x="9831570" y="4237888"/>
                  <a:pt x="9829718" y="4234183"/>
                  <a:pt x="9829511" y="4229655"/>
                </a:cubicBezTo>
                <a:cubicBezTo>
                  <a:pt x="9829305" y="4226362"/>
                  <a:pt x="9830953" y="4225950"/>
                  <a:pt x="9833629" y="4226980"/>
                </a:cubicBezTo>
                <a:cubicBezTo>
                  <a:pt x="9835483" y="4227596"/>
                  <a:pt x="9836513" y="4229449"/>
                  <a:pt x="9837954" y="4230478"/>
                </a:cubicBezTo>
                <a:cubicBezTo>
                  <a:pt x="9839602" y="4231713"/>
                  <a:pt x="9841867" y="4233360"/>
                  <a:pt x="9843514" y="4231713"/>
                </a:cubicBezTo>
                <a:cubicBezTo>
                  <a:pt x="9845368" y="4229655"/>
                  <a:pt x="9844338" y="4227184"/>
                  <a:pt x="9842484" y="4225333"/>
                </a:cubicBezTo>
                <a:cubicBezTo>
                  <a:pt x="9841661" y="4224509"/>
                  <a:pt x="9840425" y="4223686"/>
                  <a:pt x="9839602" y="4222657"/>
                </a:cubicBezTo>
                <a:cubicBezTo>
                  <a:pt x="9838571" y="4221628"/>
                  <a:pt x="9837748" y="4220393"/>
                  <a:pt x="9838983" y="4218953"/>
                </a:cubicBezTo>
                <a:cubicBezTo>
                  <a:pt x="9840014" y="4217717"/>
                  <a:pt x="9841249" y="4218335"/>
                  <a:pt x="9842484" y="4219363"/>
                </a:cubicBezTo>
                <a:cubicBezTo>
                  <a:pt x="9843720" y="4220187"/>
                  <a:pt x="9844956" y="4221216"/>
                  <a:pt x="9846191" y="4221834"/>
                </a:cubicBezTo>
                <a:cubicBezTo>
                  <a:pt x="9848044" y="4223069"/>
                  <a:pt x="9850104" y="4222451"/>
                  <a:pt x="9851545" y="4221216"/>
                </a:cubicBezTo>
                <a:cubicBezTo>
                  <a:pt x="9852986" y="4219981"/>
                  <a:pt x="9852163" y="4218129"/>
                  <a:pt x="9851545" y="4216688"/>
                </a:cubicBezTo>
                <a:cubicBezTo>
                  <a:pt x="9848456" y="4209484"/>
                  <a:pt x="9838160" y="4206397"/>
                  <a:pt x="9831159" y="4210720"/>
                </a:cubicBezTo>
                <a:cubicBezTo>
                  <a:pt x="9827864" y="4212777"/>
                  <a:pt x="9826628" y="4212160"/>
                  <a:pt x="9826217" y="4208867"/>
                </a:cubicBezTo>
                <a:cubicBezTo>
                  <a:pt x="9825599" y="4203516"/>
                  <a:pt x="9823127" y="4200016"/>
                  <a:pt x="9817773" y="4198164"/>
                </a:cubicBezTo>
                <a:cubicBezTo>
                  <a:pt x="9816332" y="4197753"/>
                  <a:pt x="9814066" y="4196723"/>
                  <a:pt x="9814684" y="4194460"/>
                </a:cubicBezTo>
                <a:cubicBezTo>
                  <a:pt x="9815920" y="4189314"/>
                  <a:pt x="9813861" y="4184991"/>
                  <a:pt x="9811184" y="4180875"/>
                </a:cubicBezTo>
                <a:cubicBezTo>
                  <a:pt x="9809124" y="4177788"/>
                  <a:pt x="9808507" y="4174907"/>
                  <a:pt x="9810772" y="4171202"/>
                </a:cubicBezTo>
                <a:cubicBezTo>
                  <a:pt x="9813243" y="4167291"/>
                  <a:pt x="9811802" y="4165027"/>
                  <a:pt x="9806860" y="4164204"/>
                </a:cubicBezTo>
                <a:cubicBezTo>
                  <a:pt x="9806654" y="4164204"/>
                  <a:pt x="9806448" y="4164204"/>
                  <a:pt x="9806242" y="4164204"/>
                </a:cubicBezTo>
                <a:cubicBezTo>
                  <a:pt x="9804388" y="4163998"/>
                  <a:pt x="9802535" y="4163587"/>
                  <a:pt x="9802329" y="4161734"/>
                </a:cubicBezTo>
                <a:cubicBezTo>
                  <a:pt x="9801917" y="4159882"/>
                  <a:pt x="9804182" y="4160088"/>
                  <a:pt x="9805213" y="4159470"/>
                </a:cubicBezTo>
                <a:cubicBezTo>
                  <a:pt x="9811802" y="4156177"/>
                  <a:pt x="9814478" y="4151031"/>
                  <a:pt x="9813243" y="4143622"/>
                </a:cubicBezTo>
                <a:cubicBezTo>
                  <a:pt x="9812831" y="4141151"/>
                  <a:pt x="9813655" y="4139711"/>
                  <a:pt x="9815715" y="4138682"/>
                </a:cubicBezTo>
                <a:cubicBezTo>
                  <a:pt x="9816950" y="4138064"/>
                  <a:pt x="9818185" y="4137652"/>
                  <a:pt x="9819420" y="4137035"/>
                </a:cubicBezTo>
                <a:cubicBezTo>
                  <a:pt x="9821068" y="4136212"/>
                  <a:pt x="9821686" y="4134977"/>
                  <a:pt x="9821274" y="4133124"/>
                </a:cubicBezTo>
                <a:lnTo>
                  <a:pt x="9820353" y="4131817"/>
                </a:lnTo>
                <a:lnTo>
                  <a:pt x="9836448" y="4115811"/>
                </a:lnTo>
                <a:lnTo>
                  <a:pt x="9836101" y="4118923"/>
                </a:lnTo>
                <a:cubicBezTo>
                  <a:pt x="9835689" y="4120570"/>
                  <a:pt x="9835689" y="4121394"/>
                  <a:pt x="9837542" y="4122422"/>
                </a:cubicBezTo>
                <a:cubicBezTo>
                  <a:pt x="9839602" y="4123245"/>
                  <a:pt x="9840425" y="4122216"/>
                  <a:pt x="9841249" y="4120982"/>
                </a:cubicBezTo>
                <a:cubicBezTo>
                  <a:pt x="9841867" y="4120158"/>
                  <a:pt x="9842072" y="4119335"/>
                  <a:pt x="9842484" y="4118305"/>
                </a:cubicBezTo>
                <a:cubicBezTo>
                  <a:pt x="9844338" y="4113983"/>
                  <a:pt x="9845574" y="4113777"/>
                  <a:pt x="9848662" y="4117277"/>
                </a:cubicBezTo>
                <a:cubicBezTo>
                  <a:pt x="9849280" y="4118099"/>
                  <a:pt x="9850104" y="4119129"/>
                  <a:pt x="9851339" y="4119129"/>
                </a:cubicBezTo>
                <a:cubicBezTo>
                  <a:pt x="9852780" y="4118923"/>
                  <a:pt x="9852780" y="4117277"/>
                  <a:pt x="9853192" y="4116248"/>
                </a:cubicBezTo>
                <a:cubicBezTo>
                  <a:pt x="9853604" y="4115424"/>
                  <a:pt x="9853811" y="4114601"/>
                  <a:pt x="9853811" y="4113777"/>
                </a:cubicBezTo>
                <a:cubicBezTo>
                  <a:pt x="9854119" y="4112028"/>
                  <a:pt x="9854789" y="4111205"/>
                  <a:pt x="9855664" y="4111025"/>
                </a:cubicBezTo>
                <a:close/>
                <a:moveTo>
                  <a:pt x="1996551" y="4093889"/>
                </a:moveTo>
                <a:cubicBezTo>
                  <a:pt x="1997427" y="4094070"/>
                  <a:pt x="1998097" y="4094892"/>
                  <a:pt x="1998405" y="4096642"/>
                </a:cubicBezTo>
                <a:cubicBezTo>
                  <a:pt x="1998405" y="4097465"/>
                  <a:pt x="1998611" y="4098289"/>
                  <a:pt x="1999023" y="4099112"/>
                </a:cubicBezTo>
                <a:cubicBezTo>
                  <a:pt x="1999434" y="4100142"/>
                  <a:pt x="1999434" y="4101788"/>
                  <a:pt x="2000877" y="4101994"/>
                </a:cubicBezTo>
                <a:cubicBezTo>
                  <a:pt x="2002112" y="4101994"/>
                  <a:pt x="2002935" y="4100964"/>
                  <a:pt x="2003553" y="4100142"/>
                </a:cubicBezTo>
                <a:cubicBezTo>
                  <a:pt x="2006642" y="4096642"/>
                  <a:pt x="2007878" y="4096848"/>
                  <a:pt x="2009729" y="4101170"/>
                </a:cubicBezTo>
                <a:cubicBezTo>
                  <a:pt x="2010141" y="4102199"/>
                  <a:pt x="2010349" y="4103023"/>
                  <a:pt x="2010967" y="4103846"/>
                </a:cubicBezTo>
                <a:cubicBezTo>
                  <a:pt x="2011790" y="4105081"/>
                  <a:pt x="2012614" y="4106110"/>
                  <a:pt x="2014674" y="4105287"/>
                </a:cubicBezTo>
                <a:cubicBezTo>
                  <a:pt x="2016527" y="4104258"/>
                  <a:pt x="2016527" y="4103435"/>
                  <a:pt x="2016115" y="4101788"/>
                </a:cubicBezTo>
                <a:lnTo>
                  <a:pt x="2015768" y="4098675"/>
                </a:lnTo>
                <a:lnTo>
                  <a:pt x="2031863" y="4114682"/>
                </a:lnTo>
                <a:lnTo>
                  <a:pt x="2030941" y="4115989"/>
                </a:lnTo>
                <a:cubicBezTo>
                  <a:pt x="2030530" y="4117842"/>
                  <a:pt x="2031147" y="4119077"/>
                  <a:pt x="2032794" y="4119900"/>
                </a:cubicBezTo>
                <a:cubicBezTo>
                  <a:pt x="2034029" y="4120517"/>
                  <a:pt x="2035266" y="4120929"/>
                  <a:pt x="2036501" y="4121547"/>
                </a:cubicBezTo>
                <a:cubicBezTo>
                  <a:pt x="2038561" y="4122576"/>
                  <a:pt x="2039385" y="4124016"/>
                  <a:pt x="2038972" y="4126487"/>
                </a:cubicBezTo>
                <a:cubicBezTo>
                  <a:pt x="2037735" y="4133896"/>
                  <a:pt x="2040414" y="4139042"/>
                  <a:pt x="2047003" y="4142335"/>
                </a:cubicBezTo>
                <a:cubicBezTo>
                  <a:pt x="2048033" y="4142952"/>
                  <a:pt x="2050298" y="4142747"/>
                  <a:pt x="2049887" y="4144598"/>
                </a:cubicBezTo>
                <a:cubicBezTo>
                  <a:pt x="2049680" y="4146451"/>
                  <a:pt x="2047827" y="4146863"/>
                  <a:pt x="2045974" y="4147069"/>
                </a:cubicBezTo>
                <a:cubicBezTo>
                  <a:pt x="2045768" y="4147069"/>
                  <a:pt x="2045562" y="4147069"/>
                  <a:pt x="2045356" y="4147069"/>
                </a:cubicBezTo>
                <a:cubicBezTo>
                  <a:pt x="2040414" y="4147891"/>
                  <a:pt x="2038972" y="4150156"/>
                  <a:pt x="2041442" y="4154067"/>
                </a:cubicBezTo>
                <a:cubicBezTo>
                  <a:pt x="2043709" y="4157771"/>
                  <a:pt x="2043092" y="4160652"/>
                  <a:pt x="2041031" y="4163740"/>
                </a:cubicBezTo>
                <a:cubicBezTo>
                  <a:pt x="2038354" y="4167856"/>
                  <a:pt x="2036295" y="4172178"/>
                  <a:pt x="2037530" y="4177324"/>
                </a:cubicBezTo>
                <a:cubicBezTo>
                  <a:pt x="2038147" y="4179588"/>
                  <a:pt x="2035884" y="4180617"/>
                  <a:pt x="2034443" y="4181029"/>
                </a:cubicBezTo>
                <a:cubicBezTo>
                  <a:pt x="2029089" y="4182881"/>
                  <a:pt x="2026617" y="4186381"/>
                  <a:pt x="2025999" y="4191731"/>
                </a:cubicBezTo>
                <a:cubicBezTo>
                  <a:pt x="2025587" y="4195024"/>
                  <a:pt x="2024351" y="4195642"/>
                  <a:pt x="2021057" y="4193584"/>
                </a:cubicBezTo>
                <a:cubicBezTo>
                  <a:pt x="2014055" y="4189262"/>
                  <a:pt x="2003759" y="4192349"/>
                  <a:pt x="2000671" y="4199553"/>
                </a:cubicBezTo>
                <a:cubicBezTo>
                  <a:pt x="2000052" y="4200994"/>
                  <a:pt x="1999228" y="4202846"/>
                  <a:pt x="2000671" y="4204081"/>
                </a:cubicBezTo>
                <a:cubicBezTo>
                  <a:pt x="2002112" y="4205316"/>
                  <a:pt x="2004171" y="4205934"/>
                  <a:pt x="2006025" y="4204698"/>
                </a:cubicBezTo>
                <a:cubicBezTo>
                  <a:pt x="2007260" y="4204081"/>
                  <a:pt x="2008495" y="4203051"/>
                  <a:pt x="2009729" y="4202228"/>
                </a:cubicBezTo>
                <a:cubicBezTo>
                  <a:pt x="2010967" y="4201200"/>
                  <a:pt x="2012202" y="4200582"/>
                  <a:pt x="2013233" y="4201817"/>
                </a:cubicBezTo>
                <a:cubicBezTo>
                  <a:pt x="2014468" y="4203257"/>
                  <a:pt x="2013642" y="4204493"/>
                  <a:pt x="2012614" y="4205522"/>
                </a:cubicBezTo>
                <a:cubicBezTo>
                  <a:pt x="2011790" y="4206550"/>
                  <a:pt x="2010555" y="4207374"/>
                  <a:pt x="2009729" y="4208197"/>
                </a:cubicBezTo>
                <a:cubicBezTo>
                  <a:pt x="2007878" y="4210049"/>
                  <a:pt x="2006848" y="4212520"/>
                  <a:pt x="2008701" y="4214577"/>
                </a:cubicBezTo>
                <a:cubicBezTo>
                  <a:pt x="2010349" y="4216224"/>
                  <a:pt x="2012614" y="4214577"/>
                  <a:pt x="2014262" y="4213343"/>
                </a:cubicBezTo>
                <a:cubicBezTo>
                  <a:pt x="2015703" y="4212314"/>
                  <a:pt x="2016731" y="4210461"/>
                  <a:pt x="2018586" y="4209844"/>
                </a:cubicBezTo>
                <a:cubicBezTo>
                  <a:pt x="2021263" y="4208815"/>
                  <a:pt x="2022910" y="4209227"/>
                  <a:pt x="2022704" y="4212520"/>
                </a:cubicBezTo>
                <a:cubicBezTo>
                  <a:pt x="2022498" y="4217048"/>
                  <a:pt x="2020644" y="4220753"/>
                  <a:pt x="2018175" y="4224251"/>
                </a:cubicBezTo>
                <a:cubicBezTo>
                  <a:pt x="2015086" y="4228780"/>
                  <a:pt x="2014878" y="4231249"/>
                  <a:pt x="2018175" y="4235571"/>
                </a:cubicBezTo>
                <a:cubicBezTo>
                  <a:pt x="2019203" y="4237218"/>
                  <a:pt x="2020850" y="4238659"/>
                  <a:pt x="2022292" y="4240100"/>
                </a:cubicBezTo>
                <a:cubicBezTo>
                  <a:pt x="2022910" y="4240717"/>
                  <a:pt x="2023939" y="4241335"/>
                  <a:pt x="2023528" y="4242363"/>
                </a:cubicBezTo>
                <a:cubicBezTo>
                  <a:pt x="2023116" y="4243599"/>
                  <a:pt x="2022086" y="4243804"/>
                  <a:pt x="2021263" y="4243599"/>
                </a:cubicBezTo>
                <a:cubicBezTo>
                  <a:pt x="2017556" y="4242775"/>
                  <a:pt x="2016731" y="4244422"/>
                  <a:pt x="2016937" y="4247715"/>
                </a:cubicBezTo>
                <a:cubicBezTo>
                  <a:pt x="2017143" y="4251831"/>
                  <a:pt x="2014468" y="4254713"/>
                  <a:pt x="2011585" y="4256977"/>
                </a:cubicBezTo>
                <a:cubicBezTo>
                  <a:pt x="2009319" y="4258829"/>
                  <a:pt x="2009113" y="4260270"/>
                  <a:pt x="2011379" y="4261917"/>
                </a:cubicBezTo>
                <a:cubicBezTo>
                  <a:pt x="2012614" y="4262740"/>
                  <a:pt x="2013436" y="4263563"/>
                  <a:pt x="2013026" y="4265210"/>
                </a:cubicBezTo>
                <a:cubicBezTo>
                  <a:pt x="2012614" y="4267474"/>
                  <a:pt x="2010967" y="4267062"/>
                  <a:pt x="2009526" y="4267474"/>
                </a:cubicBezTo>
                <a:cubicBezTo>
                  <a:pt x="2008701" y="4267680"/>
                  <a:pt x="2007672" y="4267680"/>
                  <a:pt x="2006642" y="4267886"/>
                </a:cubicBezTo>
                <a:cubicBezTo>
                  <a:pt x="2001083" y="4268503"/>
                  <a:pt x="1999846" y="4271590"/>
                  <a:pt x="2003141" y="4276324"/>
                </a:cubicBezTo>
                <a:cubicBezTo>
                  <a:pt x="2003553" y="4276942"/>
                  <a:pt x="2003965" y="4277354"/>
                  <a:pt x="2004171" y="4277970"/>
                </a:cubicBezTo>
                <a:cubicBezTo>
                  <a:pt x="2004788" y="4279206"/>
                  <a:pt x="2005201" y="4280853"/>
                  <a:pt x="2003965" y="4281675"/>
                </a:cubicBezTo>
                <a:cubicBezTo>
                  <a:pt x="2002935" y="4282499"/>
                  <a:pt x="2001494" y="4281675"/>
                  <a:pt x="2000671" y="4280853"/>
                </a:cubicBezTo>
                <a:cubicBezTo>
                  <a:pt x="1999846" y="4280029"/>
                  <a:pt x="1999228" y="4279206"/>
                  <a:pt x="1998611" y="4278176"/>
                </a:cubicBezTo>
                <a:cubicBezTo>
                  <a:pt x="1997376" y="4276736"/>
                  <a:pt x="1996139" y="4276324"/>
                  <a:pt x="1994492" y="4277559"/>
                </a:cubicBezTo>
                <a:cubicBezTo>
                  <a:pt x="1990580" y="4280235"/>
                  <a:pt x="1986256" y="4280647"/>
                  <a:pt x="1981931" y="4280853"/>
                </a:cubicBezTo>
                <a:cubicBezTo>
                  <a:pt x="1976783" y="4281264"/>
                  <a:pt x="1971429" y="4280647"/>
                  <a:pt x="1966281" y="4281881"/>
                </a:cubicBezTo>
                <a:cubicBezTo>
                  <a:pt x="1964427" y="4282293"/>
                  <a:pt x="1963398" y="4281059"/>
                  <a:pt x="1962574" y="4280029"/>
                </a:cubicBezTo>
                <a:cubicBezTo>
                  <a:pt x="1959691" y="4276736"/>
                  <a:pt x="1957015" y="4273443"/>
                  <a:pt x="1951867" y="4275089"/>
                </a:cubicBezTo>
                <a:cubicBezTo>
                  <a:pt x="1950836" y="4275295"/>
                  <a:pt x="1950219" y="4274471"/>
                  <a:pt x="1949807" y="4273648"/>
                </a:cubicBezTo>
                <a:cubicBezTo>
                  <a:pt x="1947541" y="4269533"/>
                  <a:pt x="1943835" y="4266239"/>
                  <a:pt x="1940745" y="4262740"/>
                </a:cubicBezTo>
                <a:cubicBezTo>
                  <a:pt x="1936011" y="4257389"/>
                  <a:pt x="1933333" y="4251420"/>
                  <a:pt x="1935186" y="4244216"/>
                </a:cubicBezTo>
                <a:cubicBezTo>
                  <a:pt x="1935805" y="4241335"/>
                  <a:pt x="1934156" y="4239482"/>
                  <a:pt x="1932509" y="4237835"/>
                </a:cubicBezTo>
                <a:cubicBezTo>
                  <a:pt x="1928803" y="4233924"/>
                  <a:pt x="1929009" y="4231867"/>
                  <a:pt x="1933127" y="4228780"/>
                </a:cubicBezTo>
                <a:cubicBezTo>
                  <a:pt x="1937658" y="4225693"/>
                  <a:pt x="1937658" y="4225693"/>
                  <a:pt x="1933951" y="4221164"/>
                </a:cubicBezTo>
                <a:cubicBezTo>
                  <a:pt x="1933127" y="4220135"/>
                  <a:pt x="1932509" y="4219311"/>
                  <a:pt x="1933745" y="4218076"/>
                </a:cubicBezTo>
                <a:cubicBezTo>
                  <a:pt x="1937863" y="4213343"/>
                  <a:pt x="1941570" y="4208609"/>
                  <a:pt x="1945895" y="4204081"/>
                </a:cubicBezTo>
                <a:cubicBezTo>
                  <a:pt x="1948983" y="4200582"/>
                  <a:pt x="1952896" y="4198317"/>
                  <a:pt x="1957426" y="4197289"/>
                </a:cubicBezTo>
                <a:cubicBezTo>
                  <a:pt x="1960309" y="4196466"/>
                  <a:pt x="1965870" y="4189056"/>
                  <a:pt x="1966075" y="4185969"/>
                </a:cubicBezTo>
                <a:cubicBezTo>
                  <a:pt x="1966075" y="4184940"/>
                  <a:pt x="1966075" y="4184116"/>
                  <a:pt x="1964840" y="4183704"/>
                </a:cubicBezTo>
                <a:cubicBezTo>
                  <a:pt x="1958456" y="4180823"/>
                  <a:pt x="1955368" y="4175265"/>
                  <a:pt x="1952690" y="4169297"/>
                </a:cubicBezTo>
                <a:cubicBezTo>
                  <a:pt x="1952072" y="4168062"/>
                  <a:pt x="1951661" y="4167032"/>
                  <a:pt x="1951042" y="4166004"/>
                </a:cubicBezTo>
                <a:cubicBezTo>
                  <a:pt x="1948983" y="4162711"/>
                  <a:pt x="1947953" y="4159829"/>
                  <a:pt x="1949395" y="4155712"/>
                </a:cubicBezTo>
                <a:cubicBezTo>
                  <a:pt x="1950836" y="4151596"/>
                  <a:pt x="1948571" y="4147480"/>
                  <a:pt x="1946513" y="4143775"/>
                </a:cubicBezTo>
                <a:cubicBezTo>
                  <a:pt x="1945688" y="4141923"/>
                  <a:pt x="1945277" y="4140688"/>
                  <a:pt x="1946718" y="4138836"/>
                </a:cubicBezTo>
                <a:cubicBezTo>
                  <a:pt x="1952484" y="4131015"/>
                  <a:pt x="1956809" y="4122370"/>
                  <a:pt x="1957632" y="4112284"/>
                </a:cubicBezTo>
                <a:cubicBezTo>
                  <a:pt x="1957838" y="4110844"/>
                  <a:pt x="1958250" y="4110227"/>
                  <a:pt x="1959691" y="4110638"/>
                </a:cubicBezTo>
                <a:cubicBezTo>
                  <a:pt x="1965456" y="4111872"/>
                  <a:pt x="1969164" y="4108785"/>
                  <a:pt x="1972252" y="4104669"/>
                </a:cubicBezTo>
                <a:cubicBezTo>
                  <a:pt x="1973694" y="4102817"/>
                  <a:pt x="1974930" y="4101788"/>
                  <a:pt x="1977607" y="4103023"/>
                </a:cubicBezTo>
                <a:cubicBezTo>
                  <a:pt x="1980902" y="4104875"/>
                  <a:pt x="1983990" y="4103229"/>
                  <a:pt x="1986668" y="4100964"/>
                </a:cubicBezTo>
                <a:cubicBezTo>
                  <a:pt x="1988931" y="4099112"/>
                  <a:pt x="1991198" y="4096848"/>
                  <a:pt x="1993463" y="4094996"/>
                </a:cubicBezTo>
                <a:cubicBezTo>
                  <a:pt x="1994596" y="4094172"/>
                  <a:pt x="1995677" y="4093709"/>
                  <a:pt x="1996551" y="4093889"/>
                </a:cubicBezTo>
                <a:close/>
                <a:moveTo>
                  <a:pt x="9283074" y="4048181"/>
                </a:moveTo>
                <a:cubicBezTo>
                  <a:pt x="9290044" y="4052241"/>
                  <a:pt x="9296723" y="4056883"/>
                  <a:pt x="9303693" y="4061234"/>
                </a:cubicBezTo>
                <a:cubicBezTo>
                  <a:pt x="9306888" y="4063264"/>
                  <a:pt x="9308631" y="4068774"/>
                  <a:pt x="9310083" y="4073125"/>
                </a:cubicBezTo>
                <a:cubicBezTo>
                  <a:pt x="9310664" y="4074866"/>
                  <a:pt x="9310373" y="4076607"/>
                  <a:pt x="9312116" y="4078057"/>
                </a:cubicBezTo>
                <a:cubicBezTo>
                  <a:pt x="9313859" y="4079507"/>
                  <a:pt x="9313568" y="4081247"/>
                  <a:pt x="9312406" y="4082988"/>
                </a:cubicBezTo>
                <a:cubicBezTo>
                  <a:pt x="9311825" y="4084148"/>
                  <a:pt x="9310664" y="4085598"/>
                  <a:pt x="9311536" y="4086759"/>
                </a:cubicBezTo>
                <a:cubicBezTo>
                  <a:pt x="9314439" y="4090239"/>
                  <a:pt x="9314729" y="4092850"/>
                  <a:pt x="9310083" y="4094590"/>
                </a:cubicBezTo>
                <a:cubicBezTo>
                  <a:pt x="9308921" y="4094880"/>
                  <a:pt x="9308631" y="4096621"/>
                  <a:pt x="9309793" y="4097491"/>
                </a:cubicBezTo>
                <a:cubicBezTo>
                  <a:pt x="9313568" y="4100681"/>
                  <a:pt x="9309502" y="4102131"/>
                  <a:pt x="9308921" y="4104452"/>
                </a:cubicBezTo>
                <a:cubicBezTo>
                  <a:pt x="9306888" y="4112283"/>
                  <a:pt x="9297885" y="4109963"/>
                  <a:pt x="9294400" y="4115764"/>
                </a:cubicBezTo>
                <a:cubicBezTo>
                  <a:pt x="9293239" y="4117794"/>
                  <a:pt x="9287720" y="4116345"/>
                  <a:pt x="9285106" y="4116054"/>
                </a:cubicBezTo>
                <a:cubicBezTo>
                  <a:pt x="9279008" y="4115184"/>
                  <a:pt x="9271747" y="4118955"/>
                  <a:pt x="9266809" y="4111994"/>
                </a:cubicBezTo>
                <a:cubicBezTo>
                  <a:pt x="9265938" y="4110833"/>
                  <a:pt x="9264196" y="4109383"/>
                  <a:pt x="9261873" y="4109383"/>
                </a:cubicBezTo>
                <a:cubicBezTo>
                  <a:pt x="9258678" y="4109673"/>
                  <a:pt x="9256935" y="4107932"/>
                  <a:pt x="9256355" y="4104742"/>
                </a:cubicBezTo>
                <a:cubicBezTo>
                  <a:pt x="9255773" y="4102711"/>
                  <a:pt x="9254321" y="4101551"/>
                  <a:pt x="9252869" y="4100101"/>
                </a:cubicBezTo>
                <a:cubicBezTo>
                  <a:pt x="9249094" y="4096621"/>
                  <a:pt x="9247351" y="4092560"/>
                  <a:pt x="9248803" y="4087339"/>
                </a:cubicBezTo>
                <a:cubicBezTo>
                  <a:pt x="9249675" y="4084438"/>
                  <a:pt x="9248803" y="4081247"/>
                  <a:pt x="9245899" y="4079507"/>
                </a:cubicBezTo>
                <a:cubicBezTo>
                  <a:pt x="9245899" y="4078347"/>
                  <a:pt x="9245899" y="4077187"/>
                  <a:pt x="9245899" y="4076026"/>
                </a:cubicBezTo>
                <a:cubicBezTo>
                  <a:pt x="9248513" y="4074577"/>
                  <a:pt x="9249675" y="4072836"/>
                  <a:pt x="9249384" y="4069065"/>
                </a:cubicBezTo>
                <a:cubicBezTo>
                  <a:pt x="9249094" y="4063844"/>
                  <a:pt x="9251417" y="4059783"/>
                  <a:pt x="9257225" y="4058623"/>
                </a:cubicBezTo>
                <a:cubicBezTo>
                  <a:pt x="9259839" y="4058333"/>
                  <a:pt x="9259259" y="4056303"/>
                  <a:pt x="9259259" y="4054562"/>
                </a:cubicBezTo>
                <a:cubicBezTo>
                  <a:pt x="9259259" y="4051661"/>
                  <a:pt x="9260420" y="4051081"/>
                  <a:pt x="9262743" y="4053112"/>
                </a:cubicBezTo>
                <a:cubicBezTo>
                  <a:pt x="9266229" y="4056012"/>
                  <a:pt x="9268552" y="4056012"/>
                  <a:pt x="9269424" y="4051081"/>
                </a:cubicBezTo>
                <a:cubicBezTo>
                  <a:pt x="9269714" y="4049922"/>
                  <a:pt x="9270586" y="4048471"/>
                  <a:pt x="9271747" y="4049922"/>
                </a:cubicBezTo>
                <a:cubicBezTo>
                  <a:pt x="9275522" y="4053692"/>
                  <a:pt x="9278136" y="4051372"/>
                  <a:pt x="9281040" y="4048761"/>
                </a:cubicBezTo>
                <a:cubicBezTo>
                  <a:pt x="9281331" y="4048181"/>
                  <a:pt x="9282492" y="4048181"/>
                  <a:pt x="9283074" y="4048181"/>
                </a:cubicBezTo>
                <a:close/>
                <a:moveTo>
                  <a:pt x="5818503" y="4039446"/>
                </a:moveTo>
                <a:lnTo>
                  <a:pt x="5818757" y="4039698"/>
                </a:lnTo>
                <a:lnTo>
                  <a:pt x="5818284" y="4039809"/>
                </a:lnTo>
                <a:close/>
                <a:moveTo>
                  <a:pt x="2723081" y="4039446"/>
                </a:moveTo>
                <a:lnTo>
                  <a:pt x="2723334" y="4039698"/>
                </a:lnTo>
                <a:lnTo>
                  <a:pt x="2722863" y="4039809"/>
                </a:lnTo>
                <a:close/>
                <a:moveTo>
                  <a:pt x="6912074" y="4037358"/>
                </a:moveTo>
                <a:lnTo>
                  <a:pt x="6912290" y="4037572"/>
                </a:lnTo>
                <a:lnTo>
                  <a:pt x="6911888" y="4037668"/>
                </a:lnTo>
                <a:close/>
                <a:moveTo>
                  <a:pt x="9484279" y="4001927"/>
                </a:moveTo>
                <a:cubicBezTo>
                  <a:pt x="9487031" y="4001927"/>
                  <a:pt x="9489390" y="4001927"/>
                  <a:pt x="9492143" y="4001927"/>
                </a:cubicBezTo>
                <a:cubicBezTo>
                  <a:pt x="9492143" y="4003101"/>
                  <a:pt x="9492536" y="4003492"/>
                  <a:pt x="9493323" y="4003492"/>
                </a:cubicBezTo>
                <a:cubicBezTo>
                  <a:pt x="9499221" y="4003492"/>
                  <a:pt x="9502367" y="4007407"/>
                  <a:pt x="9504333" y="4012105"/>
                </a:cubicBezTo>
                <a:cubicBezTo>
                  <a:pt x="9506299" y="4016411"/>
                  <a:pt x="9508658" y="4020326"/>
                  <a:pt x="9507872" y="4025414"/>
                </a:cubicBezTo>
                <a:cubicBezTo>
                  <a:pt x="9506692" y="4030895"/>
                  <a:pt x="9507086" y="4036768"/>
                  <a:pt x="9502367" y="4041073"/>
                </a:cubicBezTo>
                <a:cubicBezTo>
                  <a:pt x="9500794" y="4042639"/>
                  <a:pt x="9499221" y="4043814"/>
                  <a:pt x="9496468" y="4044596"/>
                </a:cubicBezTo>
                <a:cubicBezTo>
                  <a:pt x="9492536" y="4045771"/>
                  <a:pt x="9487817" y="4047729"/>
                  <a:pt x="9488997" y="4053992"/>
                </a:cubicBezTo>
                <a:cubicBezTo>
                  <a:pt x="9489390" y="4056340"/>
                  <a:pt x="9487031" y="4057123"/>
                  <a:pt x="9486638" y="4058298"/>
                </a:cubicBezTo>
                <a:cubicBezTo>
                  <a:pt x="9484672" y="4064561"/>
                  <a:pt x="9479953" y="4067301"/>
                  <a:pt x="9474841" y="4069259"/>
                </a:cubicBezTo>
                <a:cubicBezTo>
                  <a:pt x="9471302" y="4068476"/>
                  <a:pt x="9468156" y="4067693"/>
                  <a:pt x="9464617" y="4067693"/>
                </a:cubicBezTo>
                <a:cubicBezTo>
                  <a:pt x="9461078" y="4067693"/>
                  <a:pt x="9457539" y="4065344"/>
                  <a:pt x="9455965" y="4062213"/>
                </a:cubicBezTo>
                <a:cubicBezTo>
                  <a:pt x="9454786" y="4059473"/>
                  <a:pt x="9453606" y="4057906"/>
                  <a:pt x="9451247" y="4056732"/>
                </a:cubicBezTo>
                <a:cubicBezTo>
                  <a:pt x="9451247" y="4052034"/>
                  <a:pt x="9451247" y="4047337"/>
                  <a:pt x="9451247" y="4042639"/>
                </a:cubicBezTo>
                <a:cubicBezTo>
                  <a:pt x="9455179" y="4040681"/>
                  <a:pt x="9458325" y="4037550"/>
                  <a:pt x="9459898" y="4034027"/>
                </a:cubicBezTo>
                <a:cubicBezTo>
                  <a:pt x="9461864" y="4030895"/>
                  <a:pt x="9463438" y="4027372"/>
                  <a:pt x="9465403" y="4023849"/>
                </a:cubicBezTo>
                <a:cubicBezTo>
                  <a:pt x="9467369" y="4020717"/>
                  <a:pt x="9469335" y="4017194"/>
                  <a:pt x="9469728" y="4013279"/>
                </a:cubicBezTo>
                <a:cubicBezTo>
                  <a:pt x="9470516" y="4009756"/>
                  <a:pt x="9472875" y="4008190"/>
                  <a:pt x="9475627" y="4006233"/>
                </a:cubicBezTo>
                <a:cubicBezTo>
                  <a:pt x="9478380" y="4004275"/>
                  <a:pt x="9482312" y="4004667"/>
                  <a:pt x="9484279" y="4001927"/>
                </a:cubicBezTo>
                <a:close/>
                <a:moveTo>
                  <a:pt x="4780430" y="3995202"/>
                </a:moveTo>
                <a:cubicBezTo>
                  <a:pt x="4782618" y="3995202"/>
                  <a:pt x="4787001" y="3995202"/>
                  <a:pt x="4788093" y="3997389"/>
                </a:cubicBezTo>
                <a:cubicBezTo>
                  <a:pt x="4799041" y="4007229"/>
                  <a:pt x="4808894" y="4015976"/>
                  <a:pt x="4823127" y="4001763"/>
                </a:cubicBezTo>
                <a:cubicBezTo>
                  <a:pt x="4827504" y="3996295"/>
                  <a:pt x="4830791" y="4001763"/>
                  <a:pt x="4831887" y="4006136"/>
                </a:cubicBezTo>
                <a:cubicBezTo>
                  <a:pt x="4835167" y="4024723"/>
                  <a:pt x="4843928" y="4024723"/>
                  <a:pt x="4857062" y="4013789"/>
                </a:cubicBezTo>
                <a:cubicBezTo>
                  <a:pt x="4865822" y="4006136"/>
                  <a:pt x="4870203" y="4008322"/>
                  <a:pt x="4870203" y="4019257"/>
                </a:cubicBezTo>
                <a:cubicBezTo>
                  <a:pt x="4870203" y="4025817"/>
                  <a:pt x="4868012" y="4033470"/>
                  <a:pt x="4877866" y="4034565"/>
                </a:cubicBezTo>
                <a:cubicBezTo>
                  <a:pt x="4899761" y="4038938"/>
                  <a:pt x="4908520" y="4054245"/>
                  <a:pt x="4907425" y="4073926"/>
                </a:cubicBezTo>
                <a:cubicBezTo>
                  <a:pt x="4906333" y="4088140"/>
                  <a:pt x="4910709" y="4094701"/>
                  <a:pt x="4920565" y="4100167"/>
                </a:cubicBezTo>
                <a:cubicBezTo>
                  <a:pt x="4920565" y="4104541"/>
                  <a:pt x="4920565" y="4108915"/>
                  <a:pt x="4920565" y="4113288"/>
                </a:cubicBezTo>
                <a:cubicBezTo>
                  <a:pt x="4909617" y="4119849"/>
                  <a:pt x="4906333" y="4131876"/>
                  <a:pt x="4909617" y="4142810"/>
                </a:cubicBezTo>
                <a:cubicBezTo>
                  <a:pt x="4915091" y="4162491"/>
                  <a:pt x="4908520" y="4177799"/>
                  <a:pt x="4894288" y="4190919"/>
                </a:cubicBezTo>
                <a:cubicBezTo>
                  <a:pt x="4888814" y="4196386"/>
                  <a:pt x="4883339" y="4200760"/>
                  <a:pt x="4881149" y="4208413"/>
                </a:cubicBezTo>
                <a:lnTo>
                  <a:pt x="4876346" y="4218201"/>
                </a:lnTo>
                <a:lnTo>
                  <a:pt x="4880409" y="4217278"/>
                </a:lnTo>
                <a:cubicBezTo>
                  <a:pt x="4882673" y="4215426"/>
                  <a:pt x="4884945" y="4213162"/>
                  <a:pt x="4887205" y="4211310"/>
                </a:cubicBezTo>
                <a:cubicBezTo>
                  <a:pt x="4888338" y="4210486"/>
                  <a:pt x="4889419" y="4210023"/>
                  <a:pt x="4890292" y="4210203"/>
                </a:cubicBezTo>
                <a:cubicBezTo>
                  <a:pt x="4891171" y="4210384"/>
                  <a:pt x="4891839" y="4211206"/>
                  <a:pt x="4892149" y="4212956"/>
                </a:cubicBezTo>
                <a:cubicBezTo>
                  <a:pt x="4892149" y="4213779"/>
                  <a:pt x="4892354" y="4214603"/>
                  <a:pt x="4892764" y="4215426"/>
                </a:cubicBezTo>
                <a:cubicBezTo>
                  <a:pt x="4893176" y="4216456"/>
                  <a:pt x="4893176" y="4218102"/>
                  <a:pt x="4894617" y="4218307"/>
                </a:cubicBezTo>
                <a:cubicBezTo>
                  <a:pt x="4895855" y="4218307"/>
                  <a:pt x="4896678" y="4217278"/>
                  <a:pt x="4897293" y="4216456"/>
                </a:cubicBezTo>
                <a:cubicBezTo>
                  <a:pt x="4900384" y="4212956"/>
                  <a:pt x="4901620" y="4213162"/>
                  <a:pt x="4903474" y="4217484"/>
                </a:cubicBezTo>
                <a:cubicBezTo>
                  <a:pt x="4903885" y="4218513"/>
                  <a:pt x="4904091" y="4219337"/>
                  <a:pt x="4904709" y="4220160"/>
                </a:cubicBezTo>
                <a:cubicBezTo>
                  <a:pt x="4905533" y="4221394"/>
                  <a:pt x="4906359" y="4222424"/>
                  <a:pt x="4908416" y="4221600"/>
                </a:cubicBezTo>
                <a:cubicBezTo>
                  <a:pt x="4910270" y="4220572"/>
                  <a:pt x="4910270" y="4219749"/>
                  <a:pt x="4909857" y="4218102"/>
                </a:cubicBezTo>
                <a:lnTo>
                  <a:pt x="4909510" y="4214989"/>
                </a:lnTo>
                <a:lnTo>
                  <a:pt x="4925607" y="4230996"/>
                </a:lnTo>
                <a:lnTo>
                  <a:pt x="4924683" y="4232303"/>
                </a:lnTo>
                <a:cubicBezTo>
                  <a:pt x="4924272" y="4234156"/>
                  <a:pt x="4924889" y="4235391"/>
                  <a:pt x="4926539" y="4236213"/>
                </a:cubicBezTo>
                <a:cubicBezTo>
                  <a:pt x="4927775" y="4236831"/>
                  <a:pt x="4929008" y="4237243"/>
                  <a:pt x="4930247" y="4237860"/>
                </a:cubicBezTo>
                <a:cubicBezTo>
                  <a:pt x="4932302" y="4238890"/>
                  <a:pt x="4933128" y="4240331"/>
                  <a:pt x="4932715" y="4242800"/>
                </a:cubicBezTo>
                <a:cubicBezTo>
                  <a:pt x="4931480" y="4250210"/>
                  <a:pt x="4934157" y="4255356"/>
                  <a:pt x="4940747" y="4258649"/>
                </a:cubicBezTo>
                <a:cubicBezTo>
                  <a:pt x="4941777" y="4259266"/>
                  <a:pt x="4944043" y="4259060"/>
                  <a:pt x="4943629" y="4260912"/>
                </a:cubicBezTo>
                <a:cubicBezTo>
                  <a:pt x="4943425" y="4262765"/>
                  <a:pt x="4941569" y="4263177"/>
                  <a:pt x="4939715" y="4263383"/>
                </a:cubicBezTo>
                <a:cubicBezTo>
                  <a:pt x="4939509" y="4263383"/>
                  <a:pt x="4939303" y="4263383"/>
                  <a:pt x="4939097" y="4263383"/>
                </a:cubicBezTo>
                <a:cubicBezTo>
                  <a:pt x="4934157" y="4264206"/>
                  <a:pt x="4932715" y="4266470"/>
                  <a:pt x="4935184" y="4270380"/>
                </a:cubicBezTo>
                <a:cubicBezTo>
                  <a:pt x="4937451" y="4274085"/>
                  <a:pt x="4936835" y="4276966"/>
                  <a:pt x="4934773" y="4280054"/>
                </a:cubicBezTo>
                <a:cubicBezTo>
                  <a:pt x="4932096" y="4284171"/>
                  <a:pt x="4930038" y="4288492"/>
                  <a:pt x="4931274" y="4293638"/>
                </a:cubicBezTo>
                <a:cubicBezTo>
                  <a:pt x="4931889" y="4295903"/>
                  <a:pt x="4929624" y="4296931"/>
                  <a:pt x="4928184" y="4297343"/>
                </a:cubicBezTo>
                <a:cubicBezTo>
                  <a:pt x="4922830" y="4299196"/>
                  <a:pt x="4920360" y="4302694"/>
                  <a:pt x="4919743" y="4308045"/>
                </a:cubicBezTo>
                <a:cubicBezTo>
                  <a:pt x="4919332" y="4311339"/>
                  <a:pt x="4918094" y="4311956"/>
                  <a:pt x="4914797" y="4309898"/>
                </a:cubicBezTo>
                <a:cubicBezTo>
                  <a:pt x="4907795" y="4305576"/>
                  <a:pt x="4897500" y="4308663"/>
                  <a:pt x="4894412" y="4315866"/>
                </a:cubicBezTo>
                <a:cubicBezTo>
                  <a:pt x="4893793" y="4317307"/>
                  <a:pt x="4892973" y="4319160"/>
                  <a:pt x="4894412" y="4320395"/>
                </a:cubicBezTo>
                <a:cubicBezTo>
                  <a:pt x="4895855" y="4321630"/>
                  <a:pt x="4897913" y="4322247"/>
                  <a:pt x="4899767" y="4321012"/>
                </a:cubicBezTo>
                <a:cubicBezTo>
                  <a:pt x="4901001" y="4320395"/>
                  <a:pt x="4902242" y="4319366"/>
                  <a:pt x="4903474" y="4318543"/>
                </a:cubicBezTo>
                <a:cubicBezTo>
                  <a:pt x="4904709" y="4317513"/>
                  <a:pt x="4905946" y="4316896"/>
                  <a:pt x="4906972" y="4318131"/>
                </a:cubicBezTo>
                <a:cubicBezTo>
                  <a:pt x="4908210" y="4319571"/>
                  <a:pt x="4907387" y="4320806"/>
                  <a:pt x="4906359" y="4321836"/>
                </a:cubicBezTo>
                <a:cubicBezTo>
                  <a:pt x="4905533" y="4322865"/>
                  <a:pt x="4904295" y="4323687"/>
                  <a:pt x="4903474" y="4324511"/>
                </a:cubicBezTo>
                <a:cubicBezTo>
                  <a:pt x="4901620" y="4326364"/>
                  <a:pt x="4900591" y="4328833"/>
                  <a:pt x="4902444" y="4330892"/>
                </a:cubicBezTo>
                <a:cubicBezTo>
                  <a:pt x="4904091" y="4332538"/>
                  <a:pt x="4906359" y="4330892"/>
                  <a:pt x="4908003" y="4329657"/>
                </a:cubicBezTo>
                <a:cubicBezTo>
                  <a:pt x="4909446" y="4328627"/>
                  <a:pt x="4910473" y="4326776"/>
                  <a:pt x="4912327" y="4326158"/>
                </a:cubicBezTo>
                <a:cubicBezTo>
                  <a:pt x="4915006" y="4325129"/>
                  <a:pt x="4916654" y="4325540"/>
                  <a:pt x="4916450" y="4328833"/>
                </a:cubicBezTo>
                <a:cubicBezTo>
                  <a:pt x="4916240" y="4333362"/>
                  <a:pt x="4914388" y="4337066"/>
                  <a:pt x="4911915" y="4340565"/>
                </a:cubicBezTo>
                <a:cubicBezTo>
                  <a:pt x="4908829" y="4345093"/>
                  <a:pt x="4908622" y="4347563"/>
                  <a:pt x="4911915" y="4351885"/>
                </a:cubicBezTo>
                <a:cubicBezTo>
                  <a:pt x="4912947" y="4353532"/>
                  <a:pt x="4914594" y="4354972"/>
                  <a:pt x="4916039" y="4356413"/>
                </a:cubicBezTo>
                <a:cubicBezTo>
                  <a:pt x="4916654" y="4357031"/>
                  <a:pt x="4917681" y="4357649"/>
                  <a:pt x="4917270" y="4358677"/>
                </a:cubicBezTo>
                <a:cubicBezTo>
                  <a:pt x="4916859" y="4359912"/>
                  <a:pt x="4915828" y="4360118"/>
                  <a:pt x="4915006" y="4359912"/>
                </a:cubicBezTo>
                <a:cubicBezTo>
                  <a:pt x="4911301" y="4359089"/>
                  <a:pt x="4910473" y="4360736"/>
                  <a:pt x="4910681" y="4364029"/>
                </a:cubicBezTo>
                <a:cubicBezTo>
                  <a:pt x="4910887" y="4368145"/>
                  <a:pt x="4908210" y="4371026"/>
                  <a:pt x="4905324" y="4373291"/>
                </a:cubicBezTo>
                <a:cubicBezTo>
                  <a:pt x="4903061" y="4375143"/>
                  <a:pt x="4902855" y="4376584"/>
                  <a:pt x="4905121" y="4378231"/>
                </a:cubicBezTo>
                <a:cubicBezTo>
                  <a:pt x="4906359" y="4379053"/>
                  <a:pt x="4907180" y="4379877"/>
                  <a:pt x="4906769" y="4381524"/>
                </a:cubicBezTo>
                <a:cubicBezTo>
                  <a:pt x="4906359" y="4383787"/>
                  <a:pt x="4904709" y="4383376"/>
                  <a:pt x="4903268" y="4383787"/>
                </a:cubicBezTo>
                <a:cubicBezTo>
                  <a:pt x="4902444" y="4383993"/>
                  <a:pt x="4901411" y="4383993"/>
                  <a:pt x="4900384" y="4384199"/>
                </a:cubicBezTo>
                <a:cubicBezTo>
                  <a:pt x="4894823" y="4384817"/>
                  <a:pt x="4893590" y="4387904"/>
                  <a:pt x="4896883" y="4392638"/>
                </a:cubicBezTo>
                <a:cubicBezTo>
                  <a:pt x="4897293" y="4393256"/>
                  <a:pt x="4897705" y="4393667"/>
                  <a:pt x="4897913" y="4394284"/>
                </a:cubicBezTo>
                <a:cubicBezTo>
                  <a:pt x="4898531" y="4395519"/>
                  <a:pt x="4898943" y="4397166"/>
                  <a:pt x="4897705" y="4397989"/>
                </a:cubicBezTo>
                <a:cubicBezTo>
                  <a:pt x="4896678" y="4398812"/>
                  <a:pt x="4895237" y="4397989"/>
                  <a:pt x="4894412" y="4397166"/>
                </a:cubicBezTo>
                <a:cubicBezTo>
                  <a:pt x="4893590" y="4396343"/>
                  <a:pt x="4892973" y="4395519"/>
                  <a:pt x="4892354" y="4394490"/>
                </a:cubicBezTo>
                <a:cubicBezTo>
                  <a:pt x="4891116" y="4393050"/>
                  <a:pt x="4889882" y="4392638"/>
                  <a:pt x="4888234" y="4393872"/>
                </a:cubicBezTo>
                <a:cubicBezTo>
                  <a:pt x="4884322" y="4396549"/>
                  <a:pt x="4879998" y="4396960"/>
                  <a:pt x="4875671" y="4397166"/>
                </a:cubicBezTo>
                <a:cubicBezTo>
                  <a:pt x="4870522" y="4397578"/>
                  <a:pt x="4865170" y="4396960"/>
                  <a:pt x="4860021" y="4398195"/>
                </a:cubicBezTo>
                <a:cubicBezTo>
                  <a:pt x="4858168" y="4398606"/>
                  <a:pt x="4857141" y="4397372"/>
                  <a:pt x="4856316" y="4396343"/>
                </a:cubicBezTo>
                <a:cubicBezTo>
                  <a:pt x="4853431" y="4393050"/>
                  <a:pt x="4850756" y="4389757"/>
                  <a:pt x="4845607" y="4391403"/>
                </a:cubicBezTo>
                <a:cubicBezTo>
                  <a:pt x="4844581" y="4391609"/>
                  <a:pt x="4843961" y="4390785"/>
                  <a:pt x="4843551" y="4389962"/>
                </a:cubicBezTo>
                <a:cubicBezTo>
                  <a:pt x="4841283" y="4385846"/>
                  <a:pt x="4837578" y="4382552"/>
                  <a:pt x="4834489" y="4379053"/>
                </a:cubicBezTo>
                <a:cubicBezTo>
                  <a:pt x="4829755" y="4373703"/>
                  <a:pt x="4827073" y="4367733"/>
                  <a:pt x="4828928" y="4360530"/>
                </a:cubicBezTo>
                <a:cubicBezTo>
                  <a:pt x="4829548" y="4357649"/>
                  <a:pt x="4827900" y="4355796"/>
                  <a:pt x="4826254" y="4354150"/>
                </a:cubicBezTo>
                <a:cubicBezTo>
                  <a:pt x="4822548" y="4350239"/>
                  <a:pt x="4822751" y="4348180"/>
                  <a:pt x="4826868" y="4345093"/>
                </a:cubicBezTo>
                <a:cubicBezTo>
                  <a:pt x="4831398" y="4342006"/>
                  <a:pt x="4831398" y="4342006"/>
                  <a:pt x="4827693" y="4337478"/>
                </a:cubicBezTo>
                <a:cubicBezTo>
                  <a:pt x="4826868" y="4336449"/>
                  <a:pt x="4826254" y="4335625"/>
                  <a:pt x="4827487" y="4334391"/>
                </a:cubicBezTo>
                <a:cubicBezTo>
                  <a:pt x="4831604" y="4329657"/>
                  <a:pt x="4835310" y="4324923"/>
                  <a:pt x="4839634" y="4320395"/>
                </a:cubicBezTo>
                <a:cubicBezTo>
                  <a:pt x="4842724" y="4316896"/>
                  <a:pt x="4846638" y="4314632"/>
                  <a:pt x="4851167" y="4313603"/>
                </a:cubicBezTo>
                <a:cubicBezTo>
                  <a:pt x="4854052" y="4312779"/>
                  <a:pt x="4859610" y="4305370"/>
                  <a:pt x="4859814" y="4302283"/>
                </a:cubicBezTo>
                <a:cubicBezTo>
                  <a:pt x="4859814" y="4301253"/>
                  <a:pt x="4859814" y="4300430"/>
                  <a:pt x="4858580" y="4300018"/>
                </a:cubicBezTo>
                <a:cubicBezTo>
                  <a:pt x="4852197" y="4297137"/>
                  <a:pt x="4849108" y="4291580"/>
                  <a:pt x="4846429" y="4285611"/>
                </a:cubicBezTo>
                <a:cubicBezTo>
                  <a:pt x="4845814" y="4284376"/>
                  <a:pt x="4845400" y="4283347"/>
                  <a:pt x="4844784" y="4282318"/>
                </a:cubicBezTo>
                <a:cubicBezTo>
                  <a:pt x="4842724" y="4279025"/>
                  <a:pt x="4841697" y="4276144"/>
                  <a:pt x="4843139" y="4272027"/>
                </a:cubicBezTo>
                <a:cubicBezTo>
                  <a:pt x="4844581" y="4267911"/>
                  <a:pt x="4842312" y="4263794"/>
                  <a:pt x="4840256" y="4260090"/>
                </a:cubicBezTo>
                <a:cubicBezTo>
                  <a:pt x="4839429" y="4258237"/>
                  <a:pt x="4839018" y="4257002"/>
                  <a:pt x="4840458" y="4255150"/>
                </a:cubicBezTo>
                <a:lnTo>
                  <a:pt x="4850295" y="4231224"/>
                </a:lnTo>
                <a:lnTo>
                  <a:pt x="4841737" y="4235749"/>
                </a:lnTo>
                <a:cubicBezTo>
                  <a:pt x="4823127" y="4261990"/>
                  <a:pt x="4795755" y="4247776"/>
                  <a:pt x="4772763" y="4251056"/>
                </a:cubicBezTo>
                <a:cubicBezTo>
                  <a:pt x="4762912" y="4252150"/>
                  <a:pt x="4742112" y="4257617"/>
                  <a:pt x="4737731" y="4249963"/>
                </a:cubicBezTo>
                <a:cubicBezTo>
                  <a:pt x="4724595" y="4228095"/>
                  <a:pt x="4690656" y="4236842"/>
                  <a:pt x="4682993" y="4207320"/>
                </a:cubicBezTo>
                <a:cubicBezTo>
                  <a:pt x="4680802" y="4198573"/>
                  <a:pt x="4665473" y="4193106"/>
                  <a:pt x="4679708" y="4181078"/>
                </a:cubicBezTo>
                <a:cubicBezTo>
                  <a:pt x="4684086" y="4177799"/>
                  <a:pt x="4682993" y="4171238"/>
                  <a:pt x="4678613" y="4170145"/>
                </a:cubicBezTo>
                <a:cubicBezTo>
                  <a:pt x="4661095" y="4163584"/>
                  <a:pt x="4662190" y="4153744"/>
                  <a:pt x="4673139" y="4140623"/>
                </a:cubicBezTo>
                <a:cubicBezTo>
                  <a:pt x="4676422" y="4136250"/>
                  <a:pt x="4672042" y="4130782"/>
                  <a:pt x="4669853" y="4126409"/>
                </a:cubicBezTo>
                <a:cubicBezTo>
                  <a:pt x="4665473" y="4119849"/>
                  <a:pt x="4664378" y="4113288"/>
                  <a:pt x="4670947" y="4107821"/>
                </a:cubicBezTo>
                <a:cubicBezTo>
                  <a:pt x="4677519" y="4102355"/>
                  <a:pt x="4676422" y="4095794"/>
                  <a:pt x="4678613" y="4089234"/>
                </a:cubicBezTo>
                <a:cubicBezTo>
                  <a:pt x="4684086" y="4072833"/>
                  <a:pt x="4690656" y="4052059"/>
                  <a:pt x="4702698" y="4044405"/>
                </a:cubicBezTo>
                <a:cubicBezTo>
                  <a:pt x="4728971" y="4028004"/>
                  <a:pt x="4754155" y="4010510"/>
                  <a:pt x="4780430" y="3995202"/>
                </a:cubicBezTo>
                <a:close/>
                <a:moveTo>
                  <a:pt x="543892" y="3985954"/>
                </a:moveTo>
                <a:cubicBezTo>
                  <a:pt x="546480" y="3984186"/>
                  <a:pt x="552284" y="3989161"/>
                  <a:pt x="555265" y="3991039"/>
                </a:cubicBezTo>
                <a:cubicBezTo>
                  <a:pt x="562108" y="3995655"/>
                  <a:pt x="573065" y="3995355"/>
                  <a:pt x="574945" y="4006633"/>
                </a:cubicBezTo>
                <a:cubicBezTo>
                  <a:pt x="575315" y="4008541"/>
                  <a:pt x="576569" y="4011309"/>
                  <a:pt x="579370" y="4012668"/>
                </a:cubicBezTo>
                <a:cubicBezTo>
                  <a:pt x="583391" y="4014186"/>
                  <a:pt x="584472" y="4017303"/>
                  <a:pt x="583307" y="4021488"/>
                </a:cubicBezTo>
                <a:cubicBezTo>
                  <a:pt x="582820" y="4024275"/>
                  <a:pt x="583892" y="4026523"/>
                  <a:pt x="584794" y="4029120"/>
                </a:cubicBezTo>
                <a:cubicBezTo>
                  <a:pt x="587310" y="4035523"/>
                  <a:pt x="587036" y="4041438"/>
                  <a:pt x="582233" y="4046882"/>
                </a:cubicBezTo>
                <a:cubicBezTo>
                  <a:pt x="579486" y="4049868"/>
                  <a:pt x="578670" y="4054224"/>
                  <a:pt x="581152" y="4058020"/>
                </a:cubicBezTo>
                <a:cubicBezTo>
                  <a:pt x="580475" y="4059419"/>
                  <a:pt x="579795" y="4060817"/>
                  <a:pt x="579118" y="4062215"/>
                </a:cubicBezTo>
                <a:cubicBezTo>
                  <a:pt x="575118" y="4062435"/>
                  <a:pt x="572702" y="4063853"/>
                  <a:pt x="570846" y="4068569"/>
                </a:cubicBezTo>
                <a:cubicBezTo>
                  <a:pt x="568142" y="4075031"/>
                  <a:pt x="562968" y="4078567"/>
                  <a:pt x="555289" y="4076569"/>
                </a:cubicBezTo>
                <a:cubicBezTo>
                  <a:pt x="551968" y="4075391"/>
                  <a:pt x="551481" y="4078178"/>
                  <a:pt x="550462" y="4080276"/>
                </a:cubicBezTo>
                <a:cubicBezTo>
                  <a:pt x="548766" y="4083772"/>
                  <a:pt x="547027" y="4083792"/>
                  <a:pt x="545413" y="4079986"/>
                </a:cubicBezTo>
                <a:cubicBezTo>
                  <a:pt x="542909" y="4074452"/>
                  <a:pt x="540109" y="4073094"/>
                  <a:pt x="536175" y="4078527"/>
                </a:cubicBezTo>
                <a:cubicBezTo>
                  <a:pt x="535147" y="4079755"/>
                  <a:pt x="533249" y="4080995"/>
                  <a:pt x="532696" y="4078567"/>
                </a:cubicBezTo>
                <a:cubicBezTo>
                  <a:pt x="530350" y="4071814"/>
                  <a:pt x="525843" y="4073083"/>
                  <a:pt x="520815" y="4074531"/>
                </a:cubicBezTo>
                <a:cubicBezTo>
                  <a:pt x="520124" y="4075060"/>
                  <a:pt x="518726" y="4074381"/>
                  <a:pt x="518025" y="4074041"/>
                </a:cubicBezTo>
                <a:cubicBezTo>
                  <a:pt x="511997" y="4065071"/>
                  <a:pt x="506661" y="4055571"/>
                  <a:pt x="500803" y="4046250"/>
                </a:cubicBezTo>
                <a:cubicBezTo>
                  <a:pt x="498139" y="4041934"/>
                  <a:pt x="499261" y="4034273"/>
                  <a:pt x="500055" y="4028179"/>
                </a:cubicBezTo>
                <a:cubicBezTo>
                  <a:pt x="500373" y="4025741"/>
                  <a:pt x="501741" y="4023814"/>
                  <a:pt x="500487" y="4021046"/>
                </a:cubicBezTo>
                <a:cubicBezTo>
                  <a:pt x="499236" y="4018279"/>
                  <a:pt x="500603" y="4016351"/>
                  <a:pt x="503020" y="4014932"/>
                </a:cubicBezTo>
                <a:cubicBezTo>
                  <a:pt x="504399" y="4013874"/>
                  <a:pt x="506649" y="4012805"/>
                  <a:pt x="506277" y="4010897"/>
                </a:cubicBezTo>
                <a:cubicBezTo>
                  <a:pt x="504811" y="4005003"/>
                  <a:pt x="505987" y="4001687"/>
                  <a:pt x="512606" y="4002307"/>
                </a:cubicBezTo>
                <a:cubicBezTo>
                  <a:pt x="514177" y="4002636"/>
                  <a:pt x="515544" y="4000708"/>
                  <a:pt x="514652" y="3998979"/>
                </a:cubicBezTo>
                <a:cubicBezTo>
                  <a:pt x="511966" y="3992926"/>
                  <a:pt x="517717" y="3993555"/>
                  <a:pt x="519774" y="3991098"/>
                </a:cubicBezTo>
                <a:cubicBezTo>
                  <a:pt x="526803" y="3982847"/>
                  <a:pt x="536298" y="3990908"/>
                  <a:pt x="543892" y="3985954"/>
                </a:cubicBezTo>
                <a:close/>
                <a:moveTo>
                  <a:pt x="5741888" y="3977575"/>
                </a:moveTo>
                <a:cubicBezTo>
                  <a:pt x="5742762" y="3977755"/>
                  <a:pt x="5743428" y="3978578"/>
                  <a:pt x="5743739" y="3980327"/>
                </a:cubicBezTo>
                <a:cubicBezTo>
                  <a:pt x="5743739" y="3981151"/>
                  <a:pt x="5743949" y="3981974"/>
                  <a:pt x="5744360" y="3982798"/>
                </a:cubicBezTo>
                <a:cubicBezTo>
                  <a:pt x="5744771" y="3983827"/>
                  <a:pt x="5744771" y="3985473"/>
                  <a:pt x="5746212" y="3985679"/>
                </a:cubicBezTo>
                <a:cubicBezTo>
                  <a:pt x="5747446" y="3985679"/>
                  <a:pt x="5748267" y="3984649"/>
                  <a:pt x="5748883" y="3983827"/>
                </a:cubicBezTo>
                <a:cubicBezTo>
                  <a:pt x="5751977" y="3980327"/>
                  <a:pt x="5753209" y="3980533"/>
                  <a:pt x="5755065" y="3984855"/>
                </a:cubicBezTo>
                <a:cubicBezTo>
                  <a:pt x="5755478" y="3985885"/>
                  <a:pt x="5755680" y="3986708"/>
                  <a:pt x="5756300" y="3987532"/>
                </a:cubicBezTo>
                <a:cubicBezTo>
                  <a:pt x="5757122" y="3988766"/>
                  <a:pt x="5757950" y="3989795"/>
                  <a:pt x="5760004" y="3988972"/>
                </a:cubicBezTo>
                <a:cubicBezTo>
                  <a:pt x="5761864" y="3987943"/>
                  <a:pt x="5761864" y="3987120"/>
                  <a:pt x="5761448" y="3985473"/>
                </a:cubicBezTo>
                <a:lnTo>
                  <a:pt x="5761100" y="3982361"/>
                </a:lnTo>
                <a:lnTo>
                  <a:pt x="5777197" y="3998367"/>
                </a:lnTo>
                <a:lnTo>
                  <a:pt x="5776272" y="3999674"/>
                </a:lnTo>
                <a:cubicBezTo>
                  <a:pt x="5775864" y="4001527"/>
                  <a:pt x="5776480" y="4002762"/>
                  <a:pt x="5778128" y="4003585"/>
                </a:cubicBezTo>
                <a:cubicBezTo>
                  <a:pt x="5779360" y="4004202"/>
                  <a:pt x="5780601" y="4004614"/>
                  <a:pt x="5781838" y="4005232"/>
                </a:cubicBezTo>
                <a:cubicBezTo>
                  <a:pt x="5783894" y="4006261"/>
                  <a:pt x="5784718" y="4007701"/>
                  <a:pt x="5784301" y="4010172"/>
                </a:cubicBezTo>
                <a:cubicBezTo>
                  <a:pt x="5783069" y="4017581"/>
                  <a:pt x="5785747" y="4022727"/>
                  <a:pt x="5792337" y="4026020"/>
                </a:cubicBezTo>
                <a:cubicBezTo>
                  <a:pt x="5793374" y="4026638"/>
                  <a:pt x="5795637" y="4026432"/>
                  <a:pt x="5795226" y="4028284"/>
                </a:cubicBezTo>
                <a:cubicBezTo>
                  <a:pt x="5795022" y="4030136"/>
                  <a:pt x="5793163" y="4030548"/>
                  <a:pt x="5791309" y="4030754"/>
                </a:cubicBezTo>
                <a:cubicBezTo>
                  <a:pt x="5791106" y="4030754"/>
                  <a:pt x="5790892" y="4030754"/>
                  <a:pt x="5790690" y="4030754"/>
                </a:cubicBezTo>
                <a:cubicBezTo>
                  <a:pt x="5785747" y="4031577"/>
                  <a:pt x="5784301" y="4033841"/>
                  <a:pt x="5786775" y="4037752"/>
                </a:cubicBezTo>
                <a:cubicBezTo>
                  <a:pt x="5789040" y="4041456"/>
                  <a:pt x="5788423" y="4044338"/>
                  <a:pt x="5786362" y="4047425"/>
                </a:cubicBezTo>
                <a:cubicBezTo>
                  <a:pt x="5783688" y="4051541"/>
                  <a:pt x="5781627" y="4055864"/>
                  <a:pt x="5782863" y="4061009"/>
                </a:cubicBezTo>
                <a:cubicBezTo>
                  <a:pt x="5783482" y="4063273"/>
                  <a:pt x="5781220" y="4064302"/>
                  <a:pt x="5779778" y="4064714"/>
                </a:cubicBezTo>
                <a:cubicBezTo>
                  <a:pt x="5774426" y="4066566"/>
                  <a:pt x="5771950" y="4070066"/>
                  <a:pt x="5771335" y="4075417"/>
                </a:cubicBezTo>
                <a:cubicBezTo>
                  <a:pt x="5770922" y="4078709"/>
                  <a:pt x="5769686" y="4079327"/>
                  <a:pt x="5766389" y="4077269"/>
                </a:cubicBezTo>
                <a:cubicBezTo>
                  <a:pt x="5759393" y="4072947"/>
                  <a:pt x="5749090" y="4076034"/>
                  <a:pt x="5746002" y="4083238"/>
                </a:cubicBezTo>
                <a:cubicBezTo>
                  <a:pt x="5745385" y="4084679"/>
                  <a:pt x="5744563" y="4086531"/>
                  <a:pt x="5746002" y="4087766"/>
                </a:cubicBezTo>
                <a:cubicBezTo>
                  <a:pt x="5747446" y="4089001"/>
                  <a:pt x="5749501" y="4089619"/>
                  <a:pt x="5751358" y="4088384"/>
                </a:cubicBezTo>
                <a:cubicBezTo>
                  <a:pt x="5752595" y="4087766"/>
                  <a:pt x="5753831" y="4086737"/>
                  <a:pt x="5755065" y="4085913"/>
                </a:cubicBezTo>
                <a:cubicBezTo>
                  <a:pt x="5756300" y="4084885"/>
                  <a:pt x="5757535" y="4084267"/>
                  <a:pt x="5758562" y="4085502"/>
                </a:cubicBezTo>
                <a:cubicBezTo>
                  <a:pt x="5759799" y="4086942"/>
                  <a:pt x="5758977" y="4088178"/>
                  <a:pt x="5757950" y="4089207"/>
                </a:cubicBezTo>
                <a:cubicBezTo>
                  <a:pt x="5757122" y="4090235"/>
                  <a:pt x="5755886" y="4091059"/>
                  <a:pt x="5755065" y="4091882"/>
                </a:cubicBezTo>
                <a:cubicBezTo>
                  <a:pt x="5753209" y="4093734"/>
                  <a:pt x="5752185" y="4096205"/>
                  <a:pt x="5754036" y="4098262"/>
                </a:cubicBezTo>
                <a:cubicBezTo>
                  <a:pt x="5755680" y="4099909"/>
                  <a:pt x="5757950" y="4098262"/>
                  <a:pt x="5759592" y="4097028"/>
                </a:cubicBezTo>
                <a:cubicBezTo>
                  <a:pt x="5761034" y="4095999"/>
                  <a:pt x="5762070" y="4094146"/>
                  <a:pt x="5763920" y="4093529"/>
                </a:cubicBezTo>
                <a:cubicBezTo>
                  <a:pt x="5766597" y="4092500"/>
                  <a:pt x="5768246" y="4092912"/>
                  <a:pt x="5768041" y="4096205"/>
                </a:cubicBezTo>
                <a:cubicBezTo>
                  <a:pt x="5767831" y="4100733"/>
                  <a:pt x="5765984" y="4104438"/>
                  <a:pt x="5763501" y="4107937"/>
                </a:cubicBezTo>
                <a:cubicBezTo>
                  <a:pt x="5760422" y="4112465"/>
                  <a:pt x="5760213" y="4114934"/>
                  <a:pt x="5763501" y="4119257"/>
                </a:cubicBezTo>
                <a:cubicBezTo>
                  <a:pt x="5764541" y="4120904"/>
                  <a:pt x="5766181" y="4122344"/>
                  <a:pt x="5767626" y="4123785"/>
                </a:cubicBezTo>
                <a:cubicBezTo>
                  <a:pt x="5768246" y="4124402"/>
                  <a:pt x="5769273" y="4125019"/>
                  <a:pt x="5768861" y="4126048"/>
                </a:cubicBezTo>
                <a:cubicBezTo>
                  <a:pt x="5768452" y="4127284"/>
                  <a:pt x="5767417" y="4127489"/>
                  <a:pt x="5766597" y="4127284"/>
                </a:cubicBezTo>
                <a:cubicBezTo>
                  <a:pt x="5762892" y="4126460"/>
                  <a:pt x="5762070" y="4128107"/>
                  <a:pt x="5762267" y="4131400"/>
                </a:cubicBezTo>
                <a:cubicBezTo>
                  <a:pt x="5762474" y="4135517"/>
                  <a:pt x="5759799" y="4138398"/>
                  <a:pt x="5756914" y="4140662"/>
                </a:cubicBezTo>
                <a:cubicBezTo>
                  <a:pt x="5754650" y="4142514"/>
                  <a:pt x="5754446" y="4143955"/>
                  <a:pt x="5756710" y="4145601"/>
                </a:cubicBezTo>
                <a:cubicBezTo>
                  <a:pt x="5757950" y="4146425"/>
                  <a:pt x="5758768" y="4147248"/>
                  <a:pt x="5758354" y="4148894"/>
                </a:cubicBezTo>
                <a:cubicBezTo>
                  <a:pt x="5757950" y="4151159"/>
                  <a:pt x="5756300" y="4150747"/>
                  <a:pt x="5754859" y="4151159"/>
                </a:cubicBezTo>
                <a:cubicBezTo>
                  <a:pt x="5754036" y="4151365"/>
                  <a:pt x="5753004" y="4151365"/>
                  <a:pt x="5751977" y="4151571"/>
                </a:cubicBezTo>
                <a:cubicBezTo>
                  <a:pt x="5746417" y="4152188"/>
                  <a:pt x="5745178" y="4155275"/>
                  <a:pt x="5748473" y="4160010"/>
                </a:cubicBezTo>
                <a:cubicBezTo>
                  <a:pt x="5748883" y="4160626"/>
                  <a:pt x="5749302" y="4161038"/>
                  <a:pt x="5749501" y="4161655"/>
                </a:cubicBezTo>
                <a:cubicBezTo>
                  <a:pt x="5750125" y="4162891"/>
                  <a:pt x="5750538" y="4164537"/>
                  <a:pt x="5749302" y="4165360"/>
                </a:cubicBezTo>
                <a:cubicBezTo>
                  <a:pt x="5748267" y="4166184"/>
                  <a:pt x="5746827" y="4165360"/>
                  <a:pt x="5746002" y="4164537"/>
                </a:cubicBezTo>
                <a:cubicBezTo>
                  <a:pt x="5745178" y="4163714"/>
                  <a:pt x="5744563" y="4162891"/>
                  <a:pt x="5743949" y="4161861"/>
                </a:cubicBezTo>
                <a:cubicBezTo>
                  <a:pt x="5742709" y="4160420"/>
                  <a:pt x="5741477" y="4160010"/>
                  <a:pt x="5739832" y="4161244"/>
                </a:cubicBezTo>
                <a:cubicBezTo>
                  <a:pt x="5735914" y="4163920"/>
                  <a:pt x="5731589" y="4164331"/>
                  <a:pt x="5727268" y="4164537"/>
                </a:cubicBezTo>
                <a:cubicBezTo>
                  <a:pt x="5722116" y="4164948"/>
                  <a:pt x="5716762" y="4164331"/>
                  <a:pt x="5711613" y="4165566"/>
                </a:cubicBezTo>
                <a:cubicBezTo>
                  <a:pt x="5709759" y="4165978"/>
                  <a:pt x="5708734" y="4164743"/>
                  <a:pt x="5707909" y="4163714"/>
                </a:cubicBezTo>
                <a:cubicBezTo>
                  <a:pt x="5705023" y="4160420"/>
                  <a:pt x="5702348" y="4157127"/>
                  <a:pt x="5697198" y="4158774"/>
                </a:cubicBezTo>
                <a:cubicBezTo>
                  <a:pt x="5696170" y="4158980"/>
                  <a:pt x="5695555" y="4158157"/>
                  <a:pt x="5695141" y="4157333"/>
                </a:cubicBezTo>
                <a:cubicBezTo>
                  <a:pt x="5692877" y="4153217"/>
                  <a:pt x="5689166" y="4149924"/>
                  <a:pt x="5686074" y="4146425"/>
                </a:cubicBezTo>
                <a:cubicBezTo>
                  <a:pt x="5681340" y="4141073"/>
                  <a:pt x="5678661" y="4135105"/>
                  <a:pt x="5680520" y="4127901"/>
                </a:cubicBezTo>
                <a:cubicBezTo>
                  <a:pt x="5681140" y="4125019"/>
                  <a:pt x="5679485" y="4123167"/>
                  <a:pt x="5677841" y="4121520"/>
                </a:cubicBezTo>
                <a:cubicBezTo>
                  <a:pt x="5674135" y="4117610"/>
                  <a:pt x="5674342" y="4115552"/>
                  <a:pt x="5678462" y="4112465"/>
                </a:cubicBezTo>
                <a:cubicBezTo>
                  <a:pt x="5682989" y="4109378"/>
                  <a:pt x="5682989" y="4109378"/>
                  <a:pt x="5679284" y="4104849"/>
                </a:cubicBezTo>
                <a:cubicBezTo>
                  <a:pt x="5678462" y="4103820"/>
                  <a:pt x="5677841" y="4102997"/>
                  <a:pt x="5679072" y="4101761"/>
                </a:cubicBezTo>
                <a:cubicBezTo>
                  <a:pt x="5683201" y="4097028"/>
                  <a:pt x="5686904" y="4092294"/>
                  <a:pt x="5691229" y="4087766"/>
                </a:cubicBezTo>
                <a:cubicBezTo>
                  <a:pt x="5694320" y="4084267"/>
                  <a:pt x="5698231" y="4082002"/>
                  <a:pt x="5702757" y="4080974"/>
                </a:cubicBezTo>
                <a:cubicBezTo>
                  <a:pt x="5705643" y="4080151"/>
                  <a:pt x="5711201" y="4072741"/>
                  <a:pt x="5711408" y="4069654"/>
                </a:cubicBezTo>
                <a:cubicBezTo>
                  <a:pt x="5711408" y="4068625"/>
                  <a:pt x="5711408" y="4067801"/>
                  <a:pt x="5710172" y="4067389"/>
                </a:cubicBezTo>
                <a:cubicBezTo>
                  <a:pt x="5703788" y="4064508"/>
                  <a:pt x="5700699" y="4058951"/>
                  <a:pt x="5698021" y="4052982"/>
                </a:cubicBezTo>
                <a:cubicBezTo>
                  <a:pt x="5697408" y="4051747"/>
                  <a:pt x="5696997" y="4050718"/>
                  <a:pt x="5696373" y="4049689"/>
                </a:cubicBezTo>
                <a:cubicBezTo>
                  <a:pt x="5694320" y="4046396"/>
                  <a:pt x="5693285" y="4043514"/>
                  <a:pt x="5694728" y="4039398"/>
                </a:cubicBezTo>
                <a:cubicBezTo>
                  <a:pt x="5696170" y="4035281"/>
                  <a:pt x="5693907" y="4031165"/>
                  <a:pt x="5691841" y="4027460"/>
                </a:cubicBezTo>
                <a:cubicBezTo>
                  <a:pt x="5691018" y="4025608"/>
                  <a:pt x="5690608" y="4024373"/>
                  <a:pt x="5692053" y="4022521"/>
                </a:cubicBezTo>
                <a:cubicBezTo>
                  <a:pt x="5697821" y="4014700"/>
                  <a:pt x="5702140" y="4006055"/>
                  <a:pt x="5702964" y="3995969"/>
                </a:cubicBezTo>
                <a:cubicBezTo>
                  <a:pt x="5703170" y="3994529"/>
                  <a:pt x="5703584" y="3993912"/>
                  <a:pt x="5705023" y="3994324"/>
                </a:cubicBezTo>
                <a:cubicBezTo>
                  <a:pt x="5710790" y="3995558"/>
                  <a:pt x="5714497" y="3992471"/>
                  <a:pt x="5717587" y="3988354"/>
                </a:cubicBezTo>
                <a:cubicBezTo>
                  <a:pt x="5719031" y="3986502"/>
                  <a:pt x="5720264" y="3985473"/>
                  <a:pt x="5722941" y="3986708"/>
                </a:cubicBezTo>
                <a:cubicBezTo>
                  <a:pt x="5726235" y="3988560"/>
                  <a:pt x="5729326" y="3986914"/>
                  <a:pt x="5732000" y="3984649"/>
                </a:cubicBezTo>
                <a:cubicBezTo>
                  <a:pt x="5734267" y="3982798"/>
                  <a:pt x="5736536" y="3980533"/>
                  <a:pt x="5738799" y="3978681"/>
                </a:cubicBezTo>
                <a:cubicBezTo>
                  <a:pt x="5739933" y="3977858"/>
                  <a:pt x="5741011" y="3977394"/>
                  <a:pt x="5741888" y="3977575"/>
                </a:cubicBezTo>
                <a:close/>
                <a:moveTo>
                  <a:pt x="2646466" y="3977575"/>
                </a:moveTo>
                <a:cubicBezTo>
                  <a:pt x="2647342" y="3977755"/>
                  <a:pt x="2648009" y="3978578"/>
                  <a:pt x="2648319" y="3980327"/>
                </a:cubicBezTo>
                <a:cubicBezTo>
                  <a:pt x="2648319" y="3981151"/>
                  <a:pt x="2648524" y="3981974"/>
                  <a:pt x="2648936" y="3982798"/>
                </a:cubicBezTo>
                <a:cubicBezTo>
                  <a:pt x="2649349" y="3983827"/>
                  <a:pt x="2649349" y="3985473"/>
                  <a:pt x="2650789" y="3985679"/>
                </a:cubicBezTo>
                <a:cubicBezTo>
                  <a:pt x="2652025" y="3985679"/>
                  <a:pt x="2652849" y="3984649"/>
                  <a:pt x="2653467" y="3983827"/>
                </a:cubicBezTo>
                <a:cubicBezTo>
                  <a:pt x="2656556" y="3980327"/>
                  <a:pt x="2657791" y="3980533"/>
                  <a:pt x="2659645" y="3984855"/>
                </a:cubicBezTo>
                <a:cubicBezTo>
                  <a:pt x="2660057" y="3985885"/>
                  <a:pt x="2660263" y="3986708"/>
                  <a:pt x="2660879" y="3987532"/>
                </a:cubicBezTo>
                <a:cubicBezTo>
                  <a:pt x="2661705" y="3988766"/>
                  <a:pt x="2662527" y="3989795"/>
                  <a:pt x="2664587" y="3988972"/>
                </a:cubicBezTo>
                <a:cubicBezTo>
                  <a:pt x="2666440" y="3987943"/>
                  <a:pt x="2666440" y="3987120"/>
                  <a:pt x="2666029" y="3985473"/>
                </a:cubicBezTo>
                <a:lnTo>
                  <a:pt x="2665682" y="3982361"/>
                </a:lnTo>
                <a:lnTo>
                  <a:pt x="2681776" y="3998367"/>
                </a:lnTo>
                <a:lnTo>
                  <a:pt x="2680855" y="3999674"/>
                </a:lnTo>
                <a:cubicBezTo>
                  <a:pt x="2680443" y="4001527"/>
                  <a:pt x="2681061" y="4002762"/>
                  <a:pt x="2682708" y="4003585"/>
                </a:cubicBezTo>
                <a:cubicBezTo>
                  <a:pt x="2683943" y="4004202"/>
                  <a:pt x="2685181" y="4004614"/>
                  <a:pt x="2686415" y="4005232"/>
                </a:cubicBezTo>
                <a:cubicBezTo>
                  <a:pt x="2688475" y="4006261"/>
                  <a:pt x="2689298" y="4007701"/>
                  <a:pt x="2688887" y="4010172"/>
                </a:cubicBezTo>
                <a:cubicBezTo>
                  <a:pt x="2687650" y="4017581"/>
                  <a:pt x="2690327" y="4022727"/>
                  <a:pt x="2696917" y="4026020"/>
                </a:cubicBezTo>
                <a:cubicBezTo>
                  <a:pt x="2697946" y="4026638"/>
                  <a:pt x="2700212" y="4026432"/>
                  <a:pt x="2699800" y="4028284"/>
                </a:cubicBezTo>
                <a:cubicBezTo>
                  <a:pt x="2699593" y="4030136"/>
                  <a:pt x="2697740" y="4030548"/>
                  <a:pt x="2695889" y="4030754"/>
                </a:cubicBezTo>
                <a:cubicBezTo>
                  <a:pt x="2695680" y="4030754"/>
                  <a:pt x="2695476" y="4030754"/>
                  <a:pt x="2695270" y="4030754"/>
                </a:cubicBezTo>
                <a:cubicBezTo>
                  <a:pt x="2690327" y="4031577"/>
                  <a:pt x="2688887" y="4033841"/>
                  <a:pt x="2691357" y="4037752"/>
                </a:cubicBezTo>
                <a:cubicBezTo>
                  <a:pt x="2693622" y="4041456"/>
                  <a:pt x="2693004" y="4044338"/>
                  <a:pt x="2690945" y="4047425"/>
                </a:cubicBezTo>
                <a:cubicBezTo>
                  <a:pt x="2688268" y="4051541"/>
                  <a:pt x="2686209" y="4055864"/>
                  <a:pt x="2687444" y="4061009"/>
                </a:cubicBezTo>
                <a:cubicBezTo>
                  <a:pt x="2688063" y="4063273"/>
                  <a:pt x="2685797" y="4064302"/>
                  <a:pt x="2684355" y="4064714"/>
                </a:cubicBezTo>
                <a:cubicBezTo>
                  <a:pt x="2679002" y="4066566"/>
                  <a:pt x="2676531" y="4070066"/>
                  <a:pt x="2675913" y="4075417"/>
                </a:cubicBezTo>
                <a:cubicBezTo>
                  <a:pt x="2675501" y="4078709"/>
                  <a:pt x="2674266" y="4079327"/>
                  <a:pt x="2670971" y="4077269"/>
                </a:cubicBezTo>
                <a:cubicBezTo>
                  <a:pt x="2663969" y="4072947"/>
                  <a:pt x="2653672" y="4076034"/>
                  <a:pt x="2650584" y="4083238"/>
                </a:cubicBezTo>
                <a:cubicBezTo>
                  <a:pt x="2649966" y="4084679"/>
                  <a:pt x="2649142" y="4086531"/>
                  <a:pt x="2650584" y="4087766"/>
                </a:cubicBezTo>
                <a:cubicBezTo>
                  <a:pt x="2652025" y="4089001"/>
                  <a:pt x="2654085" y="4089619"/>
                  <a:pt x="2655938" y="4088384"/>
                </a:cubicBezTo>
                <a:cubicBezTo>
                  <a:pt x="2657174" y="4087766"/>
                  <a:pt x="2658410" y="4086737"/>
                  <a:pt x="2659645" y="4085913"/>
                </a:cubicBezTo>
                <a:cubicBezTo>
                  <a:pt x="2660879" y="4084885"/>
                  <a:pt x="2662115" y="4084267"/>
                  <a:pt x="2663145" y="4085502"/>
                </a:cubicBezTo>
                <a:cubicBezTo>
                  <a:pt x="2664380" y="4086942"/>
                  <a:pt x="2663557" y="4088178"/>
                  <a:pt x="2662527" y="4089207"/>
                </a:cubicBezTo>
                <a:cubicBezTo>
                  <a:pt x="2661705" y="4090235"/>
                  <a:pt x="2660469" y="4091059"/>
                  <a:pt x="2659645" y="4091882"/>
                </a:cubicBezTo>
                <a:cubicBezTo>
                  <a:pt x="2657791" y="4093734"/>
                  <a:pt x="2656762" y="4096205"/>
                  <a:pt x="2658616" y="4098262"/>
                </a:cubicBezTo>
                <a:cubicBezTo>
                  <a:pt x="2660263" y="4099909"/>
                  <a:pt x="2662527" y="4098262"/>
                  <a:pt x="2664174" y="4097028"/>
                </a:cubicBezTo>
                <a:cubicBezTo>
                  <a:pt x="2665617" y="4095999"/>
                  <a:pt x="2666646" y="4094146"/>
                  <a:pt x="2668500" y="4093529"/>
                </a:cubicBezTo>
                <a:cubicBezTo>
                  <a:pt x="2671177" y="4092500"/>
                  <a:pt x="2672823" y="4092912"/>
                  <a:pt x="2672618" y="4096205"/>
                </a:cubicBezTo>
                <a:cubicBezTo>
                  <a:pt x="2672412" y="4100733"/>
                  <a:pt x="2670559" y="4104438"/>
                  <a:pt x="2668086" y="4107937"/>
                </a:cubicBezTo>
                <a:cubicBezTo>
                  <a:pt x="2664999" y="4112465"/>
                  <a:pt x="2664793" y="4114934"/>
                  <a:pt x="2668086" y="4119257"/>
                </a:cubicBezTo>
                <a:cubicBezTo>
                  <a:pt x="2669117" y="4120904"/>
                  <a:pt x="2670765" y="4122344"/>
                  <a:pt x="2672206" y="4123785"/>
                </a:cubicBezTo>
                <a:cubicBezTo>
                  <a:pt x="2672823" y="4124402"/>
                  <a:pt x="2673854" y="4125019"/>
                  <a:pt x="2673441" y="4126048"/>
                </a:cubicBezTo>
                <a:cubicBezTo>
                  <a:pt x="2673029" y="4127284"/>
                  <a:pt x="2671999" y="4127489"/>
                  <a:pt x="2671177" y="4127284"/>
                </a:cubicBezTo>
                <a:cubicBezTo>
                  <a:pt x="2667469" y="4126460"/>
                  <a:pt x="2666646" y="4128107"/>
                  <a:pt x="2666852" y="4131400"/>
                </a:cubicBezTo>
                <a:cubicBezTo>
                  <a:pt x="2667058" y="4135517"/>
                  <a:pt x="2664380" y="4138398"/>
                  <a:pt x="2661498" y="4140662"/>
                </a:cubicBezTo>
                <a:cubicBezTo>
                  <a:pt x="2659232" y="4142514"/>
                  <a:pt x="2659026" y="4143955"/>
                  <a:pt x="2661292" y="4145601"/>
                </a:cubicBezTo>
                <a:cubicBezTo>
                  <a:pt x="2662527" y="4146425"/>
                  <a:pt x="2663351" y="4147248"/>
                  <a:pt x="2662939" y="4148894"/>
                </a:cubicBezTo>
                <a:cubicBezTo>
                  <a:pt x="2662527" y="4151159"/>
                  <a:pt x="2660879" y="4150747"/>
                  <a:pt x="2659438" y="4151159"/>
                </a:cubicBezTo>
                <a:cubicBezTo>
                  <a:pt x="2658616" y="4151365"/>
                  <a:pt x="2657585" y="4151365"/>
                  <a:pt x="2656556" y="4151571"/>
                </a:cubicBezTo>
                <a:cubicBezTo>
                  <a:pt x="2650997" y="4152188"/>
                  <a:pt x="2649760" y="4155275"/>
                  <a:pt x="2653055" y="4160010"/>
                </a:cubicBezTo>
                <a:cubicBezTo>
                  <a:pt x="2653467" y="4160626"/>
                  <a:pt x="2653878" y="4161038"/>
                  <a:pt x="2654085" y="4161655"/>
                </a:cubicBezTo>
                <a:cubicBezTo>
                  <a:pt x="2654703" y="4162891"/>
                  <a:pt x="2655114" y="4164537"/>
                  <a:pt x="2653878" y="4165360"/>
                </a:cubicBezTo>
                <a:cubicBezTo>
                  <a:pt x="2652849" y="4166184"/>
                  <a:pt x="2651408" y="4165360"/>
                  <a:pt x="2650584" y="4164537"/>
                </a:cubicBezTo>
                <a:cubicBezTo>
                  <a:pt x="2649760" y="4163714"/>
                  <a:pt x="2649142" y="4162891"/>
                  <a:pt x="2648524" y="4161861"/>
                </a:cubicBezTo>
                <a:cubicBezTo>
                  <a:pt x="2647288" y="4160420"/>
                  <a:pt x="2646054" y="4160010"/>
                  <a:pt x="2644407" y="4161244"/>
                </a:cubicBezTo>
                <a:cubicBezTo>
                  <a:pt x="2640492" y="4163920"/>
                  <a:pt x="2636168" y="4164331"/>
                  <a:pt x="2631845" y="4164537"/>
                </a:cubicBezTo>
                <a:lnTo>
                  <a:pt x="2620916" y="4165256"/>
                </a:lnTo>
                <a:lnTo>
                  <a:pt x="2621292" y="4166009"/>
                </a:lnTo>
                <a:cubicBezTo>
                  <a:pt x="2621292" y="4167563"/>
                  <a:pt x="2621292" y="4169117"/>
                  <a:pt x="2621292" y="4170671"/>
                </a:cubicBezTo>
                <a:cubicBezTo>
                  <a:pt x="2617401" y="4173003"/>
                  <a:pt x="2616235" y="4177278"/>
                  <a:pt x="2617401" y="4181163"/>
                </a:cubicBezTo>
                <a:cubicBezTo>
                  <a:pt x="2619347" y="4188159"/>
                  <a:pt x="2617013" y="4193599"/>
                  <a:pt x="2611954" y="4198262"/>
                </a:cubicBezTo>
                <a:cubicBezTo>
                  <a:pt x="2610009" y="4200205"/>
                  <a:pt x="2608063" y="4201760"/>
                  <a:pt x="2607285" y="4204479"/>
                </a:cubicBezTo>
                <a:cubicBezTo>
                  <a:pt x="2606506" y="4208754"/>
                  <a:pt x="2604172" y="4211086"/>
                  <a:pt x="2599892" y="4210698"/>
                </a:cubicBezTo>
                <a:cubicBezTo>
                  <a:pt x="2596778" y="4210698"/>
                  <a:pt x="2594444" y="4212641"/>
                  <a:pt x="2593277" y="4214195"/>
                </a:cubicBezTo>
                <a:cubicBezTo>
                  <a:pt x="2586661" y="4223522"/>
                  <a:pt x="2576935" y="4218469"/>
                  <a:pt x="2568764" y="4219635"/>
                </a:cubicBezTo>
                <a:cubicBezTo>
                  <a:pt x="2565260" y="4220024"/>
                  <a:pt x="2557871" y="4221967"/>
                  <a:pt x="2556314" y="4219246"/>
                </a:cubicBezTo>
                <a:cubicBezTo>
                  <a:pt x="2551645" y="4211475"/>
                  <a:pt x="2539583" y="4214584"/>
                  <a:pt x="2536859" y="4204092"/>
                </a:cubicBezTo>
                <a:cubicBezTo>
                  <a:pt x="2536081" y="4200983"/>
                  <a:pt x="2530633" y="4199040"/>
                  <a:pt x="2535691" y="4194765"/>
                </a:cubicBezTo>
                <a:cubicBezTo>
                  <a:pt x="2537247" y="4193599"/>
                  <a:pt x="2536859" y="4191268"/>
                  <a:pt x="2535302" y="4190879"/>
                </a:cubicBezTo>
                <a:cubicBezTo>
                  <a:pt x="2529076" y="4188547"/>
                  <a:pt x="2529466" y="4185050"/>
                  <a:pt x="2533357" y="4180387"/>
                </a:cubicBezTo>
                <a:cubicBezTo>
                  <a:pt x="2534524" y="4178833"/>
                  <a:pt x="2532968" y="4176889"/>
                  <a:pt x="2532190" y="4175335"/>
                </a:cubicBezTo>
                <a:cubicBezTo>
                  <a:pt x="2530633" y="4173003"/>
                  <a:pt x="2530244" y="4170671"/>
                  <a:pt x="2532578" y="4168728"/>
                </a:cubicBezTo>
                <a:cubicBezTo>
                  <a:pt x="2534914" y="4166786"/>
                  <a:pt x="2534524" y="4164454"/>
                  <a:pt x="2535302" y="4162122"/>
                </a:cubicBezTo>
                <a:cubicBezTo>
                  <a:pt x="2537247" y="4156294"/>
                  <a:pt x="2539583" y="4148910"/>
                  <a:pt x="2543862" y="4146189"/>
                </a:cubicBezTo>
                <a:cubicBezTo>
                  <a:pt x="2553200" y="4140361"/>
                  <a:pt x="2562149" y="4134143"/>
                  <a:pt x="2571487" y="4128703"/>
                </a:cubicBezTo>
                <a:cubicBezTo>
                  <a:pt x="2572264" y="4128703"/>
                  <a:pt x="2573821" y="4128703"/>
                  <a:pt x="2574211" y="4129480"/>
                </a:cubicBezTo>
                <a:cubicBezTo>
                  <a:pt x="2576155" y="4131228"/>
                  <a:pt x="2578006" y="4132880"/>
                  <a:pt x="2580000" y="4133463"/>
                </a:cubicBezTo>
                <a:lnTo>
                  <a:pt x="2586102" y="4131238"/>
                </a:lnTo>
                <a:lnTo>
                  <a:pt x="2585100" y="4127901"/>
                </a:lnTo>
                <a:cubicBezTo>
                  <a:pt x="2585718" y="4125019"/>
                  <a:pt x="2584070" y="4123167"/>
                  <a:pt x="2582424" y="4121520"/>
                </a:cubicBezTo>
                <a:cubicBezTo>
                  <a:pt x="2578717" y="4117610"/>
                  <a:pt x="2578923" y="4115552"/>
                  <a:pt x="2583042" y="4112465"/>
                </a:cubicBezTo>
                <a:cubicBezTo>
                  <a:pt x="2587571" y="4109378"/>
                  <a:pt x="2587571" y="4109378"/>
                  <a:pt x="2583865" y="4104849"/>
                </a:cubicBezTo>
                <a:cubicBezTo>
                  <a:pt x="2583042" y="4103820"/>
                  <a:pt x="2582424" y="4102997"/>
                  <a:pt x="2583659" y="4101761"/>
                </a:cubicBezTo>
                <a:cubicBezTo>
                  <a:pt x="2587777" y="4097028"/>
                  <a:pt x="2591483" y="4092294"/>
                  <a:pt x="2595809" y="4087766"/>
                </a:cubicBezTo>
                <a:cubicBezTo>
                  <a:pt x="2598895" y="4084267"/>
                  <a:pt x="2602811" y="4082002"/>
                  <a:pt x="2607341" y="4080974"/>
                </a:cubicBezTo>
                <a:cubicBezTo>
                  <a:pt x="2610223" y="4080151"/>
                  <a:pt x="2615782" y="4072741"/>
                  <a:pt x="2615990" y="4069654"/>
                </a:cubicBezTo>
                <a:cubicBezTo>
                  <a:pt x="2615990" y="4068625"/>
                  <a:pt x="2615990" y="4067801"/>
                  <a:pt x="2614753" y="4067389"/>
                </a:cubicBezTo>
                <a:cubicBezTo>
                  <a:pt x="2608369" y="4064508"/>
                  <a:pt x="2605280" y="4058951"/>
                  <a:pt x="2602602" y="4052982"/>
                </a:cubicBezTo>
                <a:cubicBezTo>
                  <a:pt x="2601986" y="4051747"/>
                  <a:pt x="2601574" y="4050718"/>
                  <a:pt x="2600955" y="4049689"/>
                </a:cubicBezTo>
                <a:cubicBezTo>
                  <a:pt x="2598895" y="4046396"/>
                  <a:pt x="2597867" y="4043514"/>
                  <a:pt x="2599310" y="4039398"/>
                </a:cubicBezTo>
                <a:cubicBezTo>
                  <a:pt x="2600750" y="4035281"/>
                  <a:pt x="2598485" y="4031165"/>
                  <a:pt x="2596426" y="4027460"/>
                </a:cubicBezTo>
                <a:cubicBezTo>
                  <a:pt x="2595600" y="4025608"/>
                  <a:pt x="2595190" y="4024373"/>
                  <a:pt x="2596633" y="4022521"/>
                </a:cubicBezTo>
                <a:cubicBezTo>
                  <a:pt x="2602397" y="4014700"/>
                  <a:pt x="2606723" y="4006055"/>
                  <a:pt x="2607546" y="3995969"/>
                </a:cubicBezTo>
                <a:cubicBezTo>
                  <a:pt x="2607752" y="3994529"/>
                  <a:pt x="2608163" y="3993912"/>
                  <a:pt x="2609605" y="3994324"/>
                </a:cubicBezTo>
                <a:cubicBezTo>
                  <a:pt x="2615370" y="3995558"/>
                  <a:pt x="2619077" y="3992471"/>
                  <a:pt x="2622166" y="3988354"/>
                </a:cubicBezTo>
                <a:cubicBezTo>
                  <a:pt x="2623609" y="3986502"/>
                  <a:pt x="2624844" y="3985473"/>
                  <a:pt x="2627522" y="3986708"/>
                </a:cubicBezTo>
                <a:cubicBezTo>
                  <a:pt x="2630816" y="3988560"/>
                  <a:pt x="2633903" y="3986914"/>
                  <a:pt x="2636581" y="3984649"/>
                </a:cubicBezTo>
                <a:cubicBezTo>
                  <a:pt x="2638846" y="3982798"/>
                  <a:pt x="2641113" y="3980533"/>
                  <a:pt x="2643376" y="3978681"/>
                </a:cubicBezTo>
                <a:cubicBezTo>
                  <a:pt x="2644509" y="3977858"/>
                  <a:pt x="2645590" y="3977394"/>
                  <a:pt x="2646466" y="3977575"/>
                </a:cubicBezTo>
                <a:close/>
                <a:moveTo>
                  <a:pt x="5139470" y="3917001"/>
                </a:moveTo>
                <a:cubicBezTo>
                  <a:pt x="5141660" y="3917001"/>
                  <a:pt x="5146040" y="3917001"/>
                  <a:pt x="5147137" y="3919188"/>
                </a:cubicBezTo>
                <a:cubicBezTo>
                  <a:pt x="5158083" y="3929028"/>
                  <a:pt x="5167938" y="3937775"/>
                  <a:pt x="5182166" y="3923562"/>
                </a:cubicBezTo>
                <a:cubicBezTo>
                  <a:pt x="5186547" y="3918095"/>
                  <a:pt x="5189831" y="3923562"/>
                  <a:pt x="5190924" y="3927935"/>
                </a:cubicBezTo>
                <a:cubicBezTo>
                  <a:pt x="5194208" y="3946522"/>
                  <a:pt x="5202969" y="3946522"/>
                  <a:pt x="5216108" y="3935589"/>
                </a:cubicBezTo>
                <a:cubicBezTo>
                  <a:pt x="5224866" y="3927935"/>
                  <a:pt x="5229246" y="3930121"/>
                  <a:pt x="5229246" y="3941056"/>
                </a:cubicBezTo>
                <a:cubicBezTo>
                  <a:pt x="5229246" y="3947617"/>
                  <a:pt x="5227055" y="3955269"/>
                  <a:pt x="5236909" y="3956364"/>
                </a:cubicBezTo>
                <a:cubicBezTo>
                  <a:pt x="5258805" y="3960737"/>
                  <a:pt x="5267563" y="3976044"/>
                  <a:pt x="5266470" y="3995725"/>
                </a:cubicBezTo>
                <a:cubicBezTo>
                  <a:pt x="5265373" y="4009939"/>
                  <a:pt x="5269751" y="4016500"/>
                  <a:pt x="5279605" y="4021966"/>
                </a:cubicBezTo>
                <a:cubicBezTo>
                  <a:pt x="5279605" y="4026340"/>
                  <a:pt x="5279605" y="4030714"/>
                  <a:pt x="5279605" y="4035087"/>
                </a:cubicBezTo>
                <a:cubicBezTo>
                  <a:pt x="5268656" y="4041648"/>
                  <a:pt x="5265373" y="4053675"/>
                  <a:pt x="5268656" y="4064610"/>
                </a:cubicBezTo>
                <a:cubicBezTo>
                  <a:pt x="5274131" y="4084290"/>
                  <a:pt x="5267563" y="4099598"/>
                  <a:pt x="5253331" y="4112718"/>
                </a:cubicBezTo>
                <a:cubicBezTo>
                  <a:pt x="5247858" y="4118185"/>
                  <a:pt x="5242385" y="4122559"/>
                  <a:pt x="5240194" y="4130212"/>
                </a:cubicBezTo>
                <a:cubicBezTo>
                  <a:pt x="5238004" y="4142240"/>
                  <a:pt x="5231434" y="4148801"/>
                  <a:pt x="5219391" y="4147707"/>
                </a:cubicBezTo>
                <a:cubicBezTo>
                  <a:pt x="5210634" y="4147707"/>
                  <a:pt x="5204063" y="4153174"/>
                  <a:pt x="5200780" y="4157548"/>
                </a:cubicBezTo>
                <a:cubicBezTo>
                  <a:pt x="5182166" y="4183789"/>
                  <a:pt x="5154798" y="4169575"/>
                  <a:pt x="5131808" y="4172855"/>
                </a:cubicBezTo>
                <a:cubicBezTo>
                  <a:pt x="5121954" y="4173949"/>
                  <a:pt x="5101153" y="4179415"/>
                  <a:pt x="5096773" y="4171761"/>
                </a:cubicBezTo>
                <a:cubicBezTo>
                  <a:pt x="5083636" y="4149894"/>
                  <a:pt x="5049698" y="4158641"/>
                  <a:pt x="5042035" y="4129119"/>
                </a:cubicBezTo>
                <a:cubicBezTo>
                  <a:pt x="5039847" y="4120372"/>
                  <a:pt x="5024520" y="4114906"/>
                  <a:pt x="5038751" y="4102878"/>
                </a:cubicBezTo>
                <a:cubicBezTo>
                  <a:pt x="5043130" y="4099598"/>
                  <a:pt x="5042035" y="4093037"/>
                  <a:pt x="5037656" y="4091944"/>
                </a:cubicBezTo>
                <a:cubicBezTo>
                  <a:pt x="5020138" y="4085383"/>
                  <a:pt x="5021233" y="4075543"/>
                  <a:pt x="5032181" y="4062422"/>
                </a:cubicBezTo>
                <a:cubicBezTo>
                  <a:pt x="5035466" y="4058049"/>
                  <a:pt x="5031089" y="4052582"/>
                  <a:pt x="5028896" y="4048209"/>
                </a:cubicBezTo>
                <a:cubicBezTo>
                  <a:pt x="5024520" y="4041648"/>
                  <a:pt x="5023424" y="4035087"/>
                  <a:pt x="5029991" y="4029620"/>
                </a:cubicBezTo>
                <a:cubicBezTo>
                  <a:pt x="5036563" y="4024154"/>
                  <a:pt x="5035466" y="4017593"/>
                  <a:pt x="5037656" y="4011033"/>
                </a:cubicBezTo>
                <a:cubicBezTo>
                  <a:pt x="5043130" y="3994632"/>
                  <a:pt x="5049698" y="3973858"/>
                  <a:pt x="5061741" y="3966204"/>
                </a:cubicBezTo>
                <a:cubicBezTo>
                  <a:pt x="5088014" y="3949803"/>
                  <a:pt x="5113195" y="3932309"/>
                  <a:pt x="5139470" y="3917001"/>
                </a:cubicBezTo>
                <a:close/>
                <a:moveTo>
                  <a:pt x="3743894" y="3858441"/>
                </a:moveTo>
                <a:lnTo>
                  <a:pt x="3744323" y="3860213"/>
                </a:lnTo>
                <a:lnTo>
                  <a:pt x="3766530" y="3861925"/>
                </a:lnTo>
                <a:lnTo>
                  <a:pt x="3750567" y="3858752"/>
                </a:lnTo>
                <a:lnTo>
                  <a:pt x="3749975" y="3858778"/>
                </a:lnTo>
                <a:close/>
                <a:moveTo>
                  <a:pt x="9788957" y="3851437"/>
                </a:moveTo>
                <a:cubicBezTo>
                  <a:pt x="9795443" y="3855216"/>
                  <a:pt x="9801659" y="3859535"/>
                  <a:pt x="9808145" y="3863583"/>
                </a:cubicBezTo>
                <a:cubicBezTo>
                  <a:pt x="9811118" y="3865473"/>
                  <a:pt x="9812740" y="3870602"/>
                  <a:pt x="9814092" y="3874650"/>
                </a:cubicBezTo>
                <a:cubicBezTo>
                  <a:pt x="9814632" y="3876269"/>
                  <a:pt x="9814361" y="3877889"/>
                  <a:pt x="9815983" y="3879239"/>
                </a:cubicBezTo>
                <a:cubicBezTo>
                  <a:pt x="9817605" y="3880588"/>
                  <a:pt x="9817334" y="3882208"/>
                  <a:pt x="9816253" y="3883827"/>
                </a:cubicBezTo>
                <a:cubicBezTo>
                  <a:pt x="9815712" y="3884907"/>
                  <a:pt x="9814632" y="3886257"/>
                  <a:pt x="9815443" y="3887336"/>
                </a:cubicBezTo>
                <a:cubicBezTo>
                  <a:pt x="9818145" y="3890575"/>
                  <a:pt x="9818415" y="3893005"/>
                  <a:pt x="9814092" y="3894624"/>
                </a:cubicBezTo>
                <a:cubicBezTo>
                  <a:pt x="9813011" y="3894894"/>
                  <a:pt x="9812740" y="3896514"/>
                  <a:pt x="9813821" y="3897323"/>
                </a:cubicBezTo>
                <a:cubicBezTo>
                  <a:pt x="9817334" y="3900292"/>
                  <a:pt x="9813551" y="3901642"/>
                  <a:pt x="9813011" y="3903801"/>
                </a:cubicBezTo>
                <a:cubicBezTo>
                  <a:pt x="9811118" y="3911089"/>
                  <a:pt x="9802740" y="3908930"/>
                  <a:pt x="9799497" y="3914328"/>
                </a:cubicBezTo>
                <a:cubicBezTo>
                  <a:pt x="9798416" y="3916217"/>
                  <a:pt x="9793281" y="3914868"/>
                  <a:pt x="9790848" y="3914598"/>
                </a:cubicBezTo>
                <a:cubicBezTo>
                  <a:pt x="9785173" y="3913789"/>
                  <a:pt x="9778416" y="3917297"/>
                  <a:pt x="9773822" y="3910819"/>
                </a:cubicBezTo>
                <a:cubicBezTo>
                  <a:pt x="9773011" y="3909739"/>
                  <a:pt x="9771390" y="3908390"/>
                  <a:pt x="9769228" y="3908390"/>
                </a:cubicBezTo>
                <a:cubicBezTo>
                  <a:pt x="9766254" y="3908659"/>
                  <a:pt x="9764634" y="3907040"/>
                  <a:pt x="9764093" y="3904072"/>
                </a:cubicBezTo>
                <a:cubicBezTo>
                  <a:pt x="9763552" y="3902181"/>
                  <a:pt x="9762200" y="3901102"/>
                  <a:pt x="9760850" y="3899753"/>
                </a:cubicBezTo>
                <a:cubicBezTo>
                  <a:pt x="9757336" y="3896514"/>
                  <a:pt x="9755715" y="3892735"/>
                  <a:pt x="9757066" y="3887877"/>
                </a:cubicBezTo>
                <a:cubicBezTo>
                  <a:pt x="9757877" y="3885177"/>
                  <a:pt x="9757066" y="3882208"/>
                  <a:pt x="9754363" y="3880588"/>
                </a:cubicBezTo>
                <a:cubicBezTo>
                  <a:pt x="9754363" y="3879508"/>
                  <a:pt x="9754363" y="3878429"/>
                  <a:pt x="9754363" y="3877349"/>
                </a:cubicBezTo>
                <a:cubicBezTo>
                  <a:pt x="9756796" y="3875999"/>
                  <a:pt x="9757877" y="3874380"/>
                  <a:pt x="9757606" y="3870871"/>
                </a:cubicBezTo>
                <a:cubicBezTo>
                  <a:pt x="9757336" y="3866013"/>
                  <a:pt x="9759498" y="3862234"/>
                  <a:pt x="9764903" y="3861154"/>
                </a:cubicBezTo>
                <a:cubicBezTo>
                  <a:pt x="9767335" y="3860884"/>
                  <a:pt x="9766795" y="3858995"/>
                  <a:pt x="9766795" y="3857376"/>
                </a:cubicBezTo>
                <a:cubicBezTo>
                  <a:pt x="9766795" y="3854676"/>
                  <a:pt x="9767876" y="3854137"/>
                  <a:pt x="9770038" y="3856026"/>
                </a:cubicBezTo>
                <a:cubicBezTo>
                  <a:pt x="9773282" y="3858724"/>
                  <a:pt x="9775444" y="3858724"/>
                  <a:pt x="9776254" y="3854137"/>
                </a:cubicBezTo>
                <a:cubicBezTo>
                  <a:pt x="9776525" y="3853057"/>
                  <a:pt x="9777335" y="3851707"/>
                  <a:pt x="9778416" y="3853057"/>
                </a:cubicBezTo>
                <a:cubicBezTo>
                  <a:pt x="9781930" y="3856565"/>
                  <a:pt x="9784363" y="3854406"/>
                  <a:pt x="9787064" y="3851977"/>
                </a:cubicBezTo>
                <a:cubicBezTo>
                  <a:pt x="9787335" y="3851437"/>
                  <a:pt x="9788416" y="3851437"/>
                  <a:pt x="9788957" y="3851437"/>
                </a:cubicBezTo>
                <a:close/>
                <a:moveTo>
                  <a:pt x="6356851" y="3842244"/>
                </a:moveTo>
                <a:cubicBezTo>
                  <a:pt x="6359040" y="3842244"/>
                  <a:pt x="6363419" y="3842244"/>
                  <a:pt x="6364513" y="3844431"/>
                </a:cubicBezTo>
                <a:cubicBezTo>
                  <a:pt x="6375460" y="3854271"/>
                  <a:pt x="6385314" y="3863018"/>
                  <a:pt x="6399548" y="3848805"/>
                </a:cubicBezTo>
                <a:cubicBezTo>
                  <a:pt x="6403927" y="3843337"/>
                  <a:pt x="6407212" y="3848805"/>
                  <a:pt x="6408306" y="3853178"/>
                </a:cubicBezTo>
                <a:cubicBezTo>
                  <a:pt x="6411590" y="3871765"/>
                  <a:pt x="6420347" y="3871765"/>
                  <a:pt x="6433485" y="3860832"/>
                </a:cubicBezTo>
                <a:cubicBezTo>
                  <a:pt x="6442244" y="3853178"/>
                  <a:pt x="6446622" y="3855364"/>
                  <a:pt x="6446622" y="3866299"/>
                </a:cubicBezTo>
                <a:cubicBezTo>
                  <a:pt x="6446622" y="3872860"/>
                  <a:pt x="6444432" y="3880512"/>
                  <a:pt x="6454286" y="3881607"/>
                </a:cubicBezTo>
                <a:cubicBezTo>
                  <a:pt x="6476181" y="3885980"/>
                  <a:pt x="6484941" y="3901287"/>
                  <a:pt x="6483845" y="3920968"/>
                </a:cubicBezTo>
                <a:cubicBezTo>
                  <a:pt x="6482752" y="3935182"/>
                  <a:pt x="6487129" y="3941743"/>
                  <a:pt x="6496982" y="3947209"/>
                </a:cubicBezTo>
                <a:cubicBezTo>
                  <a:pt x="6496982" y="3951583"/>
                  <a:pt x="6496982" y="3955957"/>
                  <a:pt x="6496982" y="3960330"/>
                </a:cubicBezTo>
                <a:cubicBezTo>
                  <a:pt x="6486035" y="3966891"/>
                  <a:pt x="6482752" y="3978918"/>
                  <a:pt x="6486035" y="3989853"/>
                </a:cubicBezTo>
                <a:cubicBezTo>
                  <a:pt x="6491507" y="4009533"/>
                  <a:pt x="6484941" y="4024841"/>
                  <a:pt x="6470707" y="4037961"/>
                </a:cubicBezTo>
                <a:cubicBezTo>
                  <a:pt x="6465232" y="4043428"/>
                  <a:pt x="6459759" y="4047802"/>
                  <a:pt x="6457573" y="4055455"/>
                </a:cubicBezTo>
                <a:cubicBezTo>
                  <a:pt x="6455381" y="4067483"/>
                  <a:pt x="6448814" y="4074044"/>
                  <a:pt x="6436772" y="4072950"/>
                </a:cubicBezTo>
                <a:cubicBezTo>
                  <a:pt x="6428012" y="4072950"/>
                  <a:pt x="6421442" y="4078417"/>
                  <a:pt x="6418158" y="4082791"/>
                </a:cubicBezTo>
                <a:cubicBezTo>
                  <a:pt x="6399548" y="4109032"/>
                  <a:pt x="6372179" y="4094818"/>
                  <a:pt x="6349187" y="4098098"/>
                </a:cubicBezTo>
                <a:lnTo>
                  <a:pt x="6333831" y="4100243"/>
                </a:lnTo>
                <a:lnTo>
                  <a:pt x="6326932" y="4103660"/>
                </a:lnTo>
                <a:cubicBezTo>
                  <a:pt x="6322653" y="4103709"/>
                  <a:pt x="6318180" y="4102738"/>
                  <a:pt x="6314092" y="4103320"/>
                </a:cubicBezTo>
                <a:cubicBezTo>
                  <a:pt x="6310593" y="4103709"/>
                  <a:pt x="6303197" y="4105652"/>
                  <a:pt x="6301640" y="4102932"/>
                </a:cubicBezTo>
                <a:cubicBezTo>
                  <a:pt x="6296972" y="4095160"/>
                  <a:pt x="6284912" y="4098269"/>
                  <a:pt x="6282188" y="4087777"/>
                </a:cubicBezTo>
                <a:cubicBezTo>
                  <a:pt x="6281409" y="4084668"/>
                  <a:pt x="6275961" y="4082725"/>
                  <a:pt x="6281021" y="4078450"/>
                </a:cubicBezTo>
                <a:lnTo>
                  <a:pt x="6280822" y="4076482"/>
                </a:lnTo>
                <a:lnTo>
                  <a:pt x="6269353" y="4070404"/>
                </a:lnTo>
                <a:cubicBezTo>
                  <a:pt x="6264889" y="4066731"/>
                  <a:pt x="6261331" y="4061743"/>
                  <a:pt x="6259414" y="4054362"/>
                </a:cubicBezTo>
                <a:cubicBezTo>
                  <a:pt x="6257225" y="4045615"/>
                  <a:pt x="6241897" y="4040149"/>
                  <a:pt x="6256130" y="4028121"/>
                </a:cubicBezTo>
                <a:cubicBezTo>
                  <a:pt x="6260509" y="4024841"/>
                  <a:pt x="6259414" y="4018280"/>
                  <a:pt x="6255037" y="4017187"/>
                </a:cubicBezTo>
                <a:cubicBezTo>
                  <a:pt x="6237523" y="4010626"/>
                  <a:pt x="6238614" y="4000786"/>
                  <a:pt x="6249563" y="3987665"/>
                </a:cubicBezTo>
                <a:cubicBezTo>
                  <a:pt x="6252845" y="3983292"/>
                  <a:pt x="6248466" y="3977825"/>
                  <a:pt x="6246278" y="3973452"/>
                </a:cubicBezTo>
                <a:cubicBezTo>
                  <a:pt x="6241897" y="3966891"/>
                  <a:pt x="6240802" y="3960330"/>
                  <a:pt x="6247370" y="3954863"/>
                </a:cubicBezTo>
                <a:cubicBezTo>
                  <a:pt x="6253941" y="3949397"/>
                  <a:pt x="6252845" y="3942836"/>
                  <a:pt x="6255037" y="3936276"/>
                </a:cubicBezTo>
                <a:cubicBezTo>
                  <a:pt x="6260509" y="3919875"/>
                  <a:pt x="6267079" y="3899101"/>
                  <a:pt x="6279123" y="3891447"/>
                </a:cubicBezTo>
                <a:cubicBezTo>
                  <a:pt x="6305396" y="3875046"/>
                  <a:pt x="6330574" y="3857552"/>
                  <a:pt x="6356851" y="3842244"/>
                </a:cubicBezTo>
                <a:close/>
                <a:moveTo>
                  <a:pt x="1263894" y="3820417"/>
                </a:moveTo>
                <a:cubicBezTo>
                  <a:pt x="1266647" y="3820417"/>
                  <a:pt x="1269006" y="3820417"/>
                  <a:pt x="1271759" y="3820417"/>
                </a:cubicBezTo>
                <a:cubicBezTo>
                  <a:pt x="1273726" y="3823157"/>
                  <a:pt x="1277658" y="3822765"/>
                  <a:pt x="1280410" y="3824723"/>
                </a:cubicBezTo>
                <a:cubicBezTo>
                  <a:pt x="1283164" y="3826680"/>
                  <a:pt x="1285521" y="3828246"/>
                  <a:pt x="1286307" y="3831769"/>
                </a:cubicBezTo>
                <a:cubicBezTo>
                  <a:pt x="1286701" y="3835684"/>
                  <a:pt x="1288669" y="3839207"/>
                  <a:pt x="1290635" y="3842339"/>
                </a:cubicBezTo>
                <a:cubicBezTo>
                  <a:pt x="1292602" y="3845862"/>
                  <a:pt x="1294173" y="3849385"/>
                  <a:pt x="1296139" y="3852517"/>
                </a:cubicBezTo>
                <a:cubicBezTo>
                  <a:pt x="1297713" y="3856040"/>
                  <a:pt x="1300858" y="3859171"/>
                  <a:pt x="1304790" y="3861129"/>
                </a:cubicBezTo>
                <a:cubicBezTo>
                  <a:pt x="1304790" y="3865827"/>
                  <a:pt x="1304790" y="3870524"/>
                  <a:pt x="1304790" y="3875222"/>
                </a:cubicBezTo>
                <a:cubicBezTo>
                  <a:pt x="1302431" y="3876396"/>
                  <a:pt x="1301252" y="3877963"/>
                  <a:pt x="1300072" y="3880703"/>
                </a:cubicBezTo>
                <a:cubicBezTo>
                  <a:pt x="1298499" y="3883834"/>
                  <a:pt x="1294961" y="3886183"/>
                  <a:pt x="1291421" y="3886183"/>
                </a:cubicBezTo>
                <a:cubicBezTo>
                  <a:pt x="1287883" y="3886183"/>
                  <a:pt x="1284736" y="3886966"/>
                  <a:pt x="1281198" y="3887749"/>
                </a:cubicBezTo>
                <a:cubicBezTo>
                  <a:pt x="1276086" y="3885791"/>
                  <a:pt x="1271365" y="3883051"/>
                  <a:pt x="1269400" y="3876788"/>
                </a:cubicBezTo>
                <a:cubicBezTo>
                  <a:pt x="1269006" y="3875613"/>
                  <a:pt x="1266647" y="3874830"/>
                  <a:pt x="1267041" y="3872482"/>
                </a:cubicBezTo>
                <a:cubicBezTo>
                  <a:pt x="1268221" y="3866219"/>
                  <a:pt x="1263502" y="3864261"/>
                  <a:pt x="1259570" y="3863086"/>
                </a:cubicBezTo>
                <a:cubicBezTo>
                  <a:pt x="1256816" y="3862304"/>
                  <a:pt x="1255244" y="3861129"/>
                  <a:pt x="1253672" y="3859563"/>
                </a:cubicBezTo>
                <a:cubicBezTo>
                  <a:pt x="1248953" y="3855258"/>
                  <a:pt x="1249345" y="3849385"/>
                  <a:pt x="1248166" y="3843904"/>
                </a:cubicBezTo>
                <a:cubicBezTo>
                  <a:pt x="1247380" y="3838816"/>
                  <a:pt x="1249739" y="3834901"/>
                  <a:pt x="1251704" y="3830595"/>
                </a:cubicBezTo>
                <a:cubicBezTo>
                  <a:pt x="1253672" y="3825897"/>
                  <a:pt x="1256816" y="3821982"/>
                  <a:pt x="1262716" y="3821982"/>
                </a:cubicBezTo>
                <a:cubicBezTo>
                  <a:pt x="1263502" y="3821982"/>
                  <a:pt x="1263894" y="3821591"/>
                  <a:pt x="1263894" y="3820417"/>
                </a:cubicBezTo>
                <a:close/>
                <a:moveTo>
                  <a:pt x="2665362" y="3806517"/>
                </a:moveTo>
                <a:lnTo>
                  <a:pt x="2659314" y="3808977"/>
                </a:lnTo>
                <a:lnTo>
                  <a:pt x="2664990" y="3811560"/>
                </a:lnTo>
                <a:close/>
                <a:moveTo>
                  <a:pt x="897550" y="3780012"/>
                </a:moveTo>
                <a:cubicBezTo>
                  <a:pt x="900240" y="3781279"/>
                  <a:pt x="902741" y="3783243"/>
                  <a:pt x="905472" y="3784117"/>
                </a:cubicBezTo>
                <a:cubicBezTo>
                  <a:pt x="907778" y="3784936"/>
                  <a:pt x="912986" y="3785963"/>
                  <a:pt x="913134" y="3788135"/>
                </a:cubicBezTo>
                <a:cubicBezTo>
                  <a:pt x="913697" y="3794408"/>
                  <a:pt x="922176" y="3796122"/>
                  <a:pt x="920698" y="3803505"/>
                </a:cubicBezTo>
                <a:cubicBezTo>
                  <a:pt x="920242" y="3805683"/>
                  <a:pt x="923057" y="3808548"/>
                  <a:pt x="918600" y="3809687"/>
                </a:cubicBezTo>
                <a:cubicBezTo>
                  <a:pt x="917274" y="3809943"/>
                  <a:pt x="916810" y="3811519"/>
                  <a:pt x="917665" y="3812233"/>
                </a:cubicBezTo>
                <a:cubicBezTo>
                  <a:pt x="920849" y="3815578"/>
                  <a:pt x="919545" y="3817646"/>
                  <a:pt x="915699" y="3819380"/>
                </a:cubicBezTo>
                <a:cubicBezTo>
                  <a:pt x="914498" y="3819997"/>
                  <a:pt x="914882" y="3821684"/>
                  <a:pt x="914897" y="3822891"/>
                </a:cubicBezTo>
                <a:cubicBezTo>
                  <a:pt x="915163" y="3824819"/>
                  <a:pt x="914700" y="3826395"/>
                  <a:pt x="912652" y="3826901"/>
                </a:cubicBezTo>
                <a:cubicBezTo>
                  <a:pt x="910603" y="3827408"/>
                  <a:pt x="910140" y="3828983"/>
                  <a:pt x="908946" y="3830204"/>
                </a:cubicBezTo>
                <a:cubicBezTo>
                  <a:pt x="905964" y="3833257"/>
                  <a:pt x="902266" y="3837163"/>
                  <a:pt x="898767" y="3837565"/>
                </a:cubicBezTo>
                <a:cubicBezTo>
                  <a:pt x="891163" y="3838378"/>
                  <a:pt x="883686" y="3839550"/>
                  <a:pt x="876200" y="3840118"/>
                </a:cubicBezTo>
                <a:cubicBezTo>
                  <a:pt x="875715" y="3839883"/>
                  <a:pt x="874742" y="3839410"/>
                  <a:pt x="874734" y="3838807"/>
                </a:cubicBezTo>
                <a:cubicBezTo>
                  <a:pt x="873363" y="3835441"/>
                  <a:pt x="872116" y="3832437"/>
                  <a:pt x="867425" y="3834061"/>
                </a:cubicBezTo>
                <a:cubicBezTo>
                  <a:pt x="865863" y="3834803"/>
                  <a:pt x="865723" y="3833235"/>
                  <a:pt x="865951" y="3832145"/>
                </a:cubicBezTo>
                <a:cubicBezTo>
                  <a:pt x="867224" y="3827663"/>
                  <a:pt x="865279" y="3826720"/>
                  <a:pt x="861183" y="3827733"/>
                </a:cubicBezTo>
                <a:cubicBezTo>
                  <a:pt x="858413" y="3828489"/>
                  <a:pt x="857676" y="3827531"/>
                  <a:pt x="858854" y="3825102"/>
                </a:cubicBezTo>
                <a:cubicBezTo>
                  <a:pt x="859561" y="3823646"/>
                  <a:pt x="860871" y="3822182"/>
                  <a:pt x="858801" y="3820877"/>
                </a:cubicBezTo>
                <a:cubicBezTo>
                  <a:pt x="854409" y="3817547"/>
                  <a:pt x="854113" y="3813203"/>
                  <a:pt x="856477" y="3808949"/>
                </a:cubicBezTo>
                <a:cubicBezTo>
                  <a:pt x="858252" y="3805911"/>
                  <a:pt x="857985" y="3803982"/>
                  <a:pt x="856387" y="3801706"/>
                </a:cubicBezTo>
                <a:cubicBezTo>
                  <a:pt x="856858" y="3800734"/>
                  <a:pt x="857329" y="3799763"/>
                  <a:pt x="857800" y="3798792"/>
                </a:cubicBezTo>
                <a:cubicBezTo>
                  <a:pt x="860939" y="3798514"/>
                  <a:pt x="862964" y="3796197"/>
                  <a:pt x="863413" y="3793414"/>
                </a:cubicBezTo>
                <a:cubicBezTo>
                  <a:pt x="864318" y="3788453"/>
                  <a:pt x="867426" y="3785761"/>
                  <a:pt x="872001" y="3784380"/>
                </a:cubicBezTo>
                <a:cubicBezTo>
                  <a:pt x="873806" y="3783756"/>
                  <a:pt x="875493" y="3783374"/>
                  <a:pt x="876804" y="3781910"/>
                </a:cubicBezTo>
                <a:cubicBezTo>
                  <a:pt x="878586" y="3779474"/>
                  <a:pt x="880752" y="3778726"/>
                  <a:pt x="883310" y="3780266"/>
                </a:cubicBezTo>
                <a:cubicBezTo>
                  <a:pt x="885254" y="3781209"/>
                  <a:pt x="887303" y="3780703"/>
                  <a:pt x="888503" y="3780085"/>
                </a:cubicBezTo>
                <a:cubicBezTo>
                  <a:pt x="891984" y="3778174"/>
                  <a:pt x="894861" y="3778744"/>
                  <a:pt x="897550" y="3780012"/>
                </a:cubicBezTo>
                <a:close/>
                <a:moveTo>
                  <a:pt x="6426774" y="3769382"/>
                </a:moveTo>
                <a:cubicBezTo>
                  <a:pt x="6430402" y="3769382"/>
                  <a:pt x="6430402" y="3769382"/>
                  <a:pt x="6430402" y="3769382"/>
                </a:cubicBezTo>
                <a:cubicBezTo>
                  <a:pt x="6430402" y="3769382"/>
                  <a:pt x="6434029" y="3769382"/>
                  <a:pt x="6434029" y="3769382"/>
                </a:cubicBezTo>
                <a:lnTo>
                  <a:pt x="6430842" y="3772568"/>
                </a:lnTo>
                <a:close/>
                <a:moveTo>
                  <a:pt x="11061411" y="3759264"/>
                </a:moveTo>
                <a:cubicBezTo>
                  <a:pt x="11062188" y="3759264"/>
                  <a:pt x="11063745" y="3759264"/>
                  <a:pt x="11064133" y="3760041"/>
                </a:cubicBezTo>
                <a:cubicBezTo>
                  <a:pt x="11068025" y="3763539"/>
                  <a:pt x="11071526" y="3766647"/>
                  <a:pt x="11076585" y="3761596"/>
                </a:cubicBezTo>
                <a:cubicBezTo>
                  <a:pt x="11078141" y="3759653"/>
                  <a:pt x="11079309" y="3761596"/>
                  <a:pt x="11079698" y="3763151"/>
                </a:cubicBezTo>
                <a:cubicBezTo>
                  <a:pt x="11080865" y="3769756"/>
                  <a:pt x="11083978" y="3769756"/>
                  <a:pt x="11088647" y="3765870"/>
                </a:cubicBezTo>
                <a:cubicBezTo>
                  <a:pt x="11091760" y="3763151"/>
                  <a:pt x="11093316" y="3763927"/>
                  <a:pt x="11093316" y="3767813"/>
                </a:cubicBezTo>
                <a:cubicBezTo>
                  <a:pt x="11093316" y="3770145"/>
                  <a:pt x="11092538" y="3772865"/>
                  <a:pt x="11096040" y="3773254"/>
                </a:cubicBezTo>
                <a:cubicBezTo>
                  <a:pt x="11103822" y="3774809"/>
                  <a:pt x="11106934" y="3780248"/>
                  <a:pt x="11106546" y="3787244"/>
                </a:cubicBezTo>
                <a:cubicBezTo>
                  <a:pt x="11106157" y="3792295"/>
                  <a:pt x="11107713" y="3794627"/>
                  <a:pt x="11111215" y="3796570"/>
                </a:cubicBezTo>
                <a:cubicBezTo>
                  <a:pt x="11111215" y="3798125"/>
                  <a:pt x="11111215" y="3799678"/>
                  <a:pt x="11111215" y="3801233"/>
                </a:cubicBezTo>
                <a:cubicBezTo>
                  <a:pt x="11107324" y="3803564"/>
                  <a:pt x="11106157" y="3807839"/>
                  <a:pt x="11107324" y="3811725"/>
                </a:cubicBezTo>
                <a:cubicBezTo>
                  <a:pt x="11109269" y="3818720"/>
                  <a:pt x="11106934" y="3824160"/>
                  <a:pt x="11101876" y="3828824"/>
                </a:cubicBezTo>
                <a:cubicBezTo>
                  <a:pt x="11099931" y="3830767"/>
                  <a:pt x="11097986" y="3832321"/>
                  <a:pt x="11097207" y="3835041"/>
                </a:cubicBezTo>
                <a:cubicBezTo>
                  <a:pt x="11096429" y="3839316"/>
                  <a:pt x="11094095" y="3841648"/>
                  <a:pt x="11089814" y="3841259"/>
                </a:cubicBezTo>
                <a:cubicBezTo>
                  <a:pt x="11086702" y="3841259"/>
                  <a:pt x="11084367" y="3843202"/>
                  <a:pt x="11083200" y="3844757"/>
                </a:cubicBezTo>
                <a:cubicBezTo>
                  <a:pt x="11076585" y="3854083"/>
                  <a:pt x="11066857" y="3849031"/>
                  <a:pt x="11058687" y="3850196"/>
                </a:cubicBezTo>
                <a:cubicBezTo>
                  <a:pt x="11055185" y="3850585"/>
                  <a:pt x="11047792" y="3852528"/>
                  <a:pt x="11046235" y="3849808"/>
                </a:cubicBezTo>
                <a:cubicBezTo>
                  <a:pt x="11041566" y="3842036"/>
                  <a:pt x="11029504" y="3845145"/>
                  <a:pt x="11026780" y="3834653"/>
                </a:cubicBezTo>
                <a:cubicBezTo>
                  <a:pt x="11026003" y="3831544"/>
                  <a:pt x="11020555" y="3829601"/>
                  <a:pt x="11025613" y="3825326"/>
                </a:cubicBezTo>
                <a:cubicBezTo>
                  <a:pt x="11027170" y="3824160"/>
                  <a:pt x="11026780" y="3821829"/>
                  <a:pt x="11025225" y="3821441"/>
                </a:cubicBezTo>
                <a:cubicBezTo>
                  <a:pt x="11018999" y="3819109"/>
                  <a:pt x="11019387" y="3815611"/>
                  <a:pt x="11023279" y="3810948"/>
                </a:cubicBezTo>
                <a:cubicBezTo>
                  <a:pt x="11024446" y="3809394"/>
                  <a:pt x="11022889" y="3807451"/>
                  <a:pt x="11022111" y="3805896"/>
                </a:cubicBezTo>
                <a:cubicBezTo>
                  <a:pt x="11020555" y="3803564"/>
                  <a:pt x="11020166" y="3801233"/>
                  <a:pt x="11022501" y="3799289"/>
                </a:cubicBezTo>
                <a:cubicBezTo>
                  <a:pt x="11024835" y="3797347"/>
                  <a:pt x="11024446" y="3795015"/>
                  <a:pt x="11025225" y="3792684"/>
                </a:cubicBezTo>
                <a:cubicBezTo>
                  <a:pt x="11027170" y="3786855"/>
                  <a:pt x="11029504" y="3779471"/>
                  <a:pt x="11033785" y="3776751"/>
                </a:cubicBezTo>
                <a:cubicBezTo>
                  <a:pt x="11043123" y="3770922"/>
                  <a:pt x="11052072" y="3764704"/>
                  <a:pt x="11061411" y="3759264"/>
                </a:cubicBezTo>
                <a:close/>
                <a:moveTo>
                  <a:pt x="655040" y="3742991"/>
                </a:moveTo>
                <a:cubicBezTo>
                  <a:pt x="657728" y="3744258"/>
                  <a:pt x="660232" y="3746222"/>
                  <a:pt x="662961" y="3747096"/>
                </a:cubicBezTo>
                <a:cubicBezTo>
                  <a:pt x="665268" y="3747916"/>
                  <a:pt x="670476" y="3748943"/>
                  <a:pt x="670625" y="3751114"/>
                </a:cubicBezTo>
                <a:cubicBezTo>
                  <a:pt x="671185" y="3757387"/>
                  <a:pt x="679667" y="3759101"/>
                  <a:pt x="678187" y="3766484"/>
                </a:cubicBezTo>
                <a:cubicBezTo>
                  <a:pt x="677732" y="3768662"/>
                  <a:pt x="680547" y="3771528"/>
                  <a:pt x="676090" y="3772666"/>
                </a:cubicBezTo>
                <a:cubicBezTo>
                  <a:pt x="674763" y="3772923"/>
                  <a:pt x="674299" y="3774498"/>
                  <a:pt x="675155" y="3775213"/>
                </a:cubicBezTo>
                <a:cubicBezTo>
                  <a:pt x="678338" y="3778557"/>
                  <a:pt x="677035" y="3780625"/>
                  <a:pt x="673190" y="3782359"/>
                </a:cubicBezTo>
                <a:cubicBezTo>
                  <a:pt x="671989" y="3782977"/>
                  <a:pt x="672373" y="3784663"/>
                  <a:pt x="672388" y="3785870"/>
                </a:cubicBezTo>
                <a:cubicBezTo>
                  <a:pt x="672654" y="3787799"/>
                  <a:pt x="672189" y="3789374"/>
                  <a:pt x="670141" y="3789881"/>
                </a:cubicBezTo>
                <a:cubicBezTo>
                  <a:pt x="668094" y="3790387"/>
                  <a:pt x="667630" y="3791963"/>
                  <a:pt x="666437" y="3793183"/>
                </a:cubicBezTo>
                <a:cubicBezTo>
                  <a:pt x="663454" y="3796236"/>
                  <a:pt x="659756" y="3800143"/>
                  <a:pt x="656257" y="3800544"/>
                </a:cubicBezTo>
                <a:cubicBezTo>
                  <a:pt x="648654" y="3801357"/>
                  <a:pt x="641176" y="3802529"/>
                  <a:pt x="633691" y="3803098"/>
                </a:cubicBezTo>
                <a:cubicBezTo>
                  <a:pt x="633204" y="3802862"/>
                  <a:pt x="632232" y="3802390"/>
                  <a:pt x="632225" y="3801786"/>
                </a:cubicBezTo>
                <a:cubicBezTo>
                  <a:pt x="630853" y="3798421"/>
                  <a:pt x="629608" y="3795416"/>
                  <a:pt x="624914" y="3797040"/>
                </a:cubicBezTo>
                <a:cubicBezTo>
                  <a:pt x="623353" y="3797782"/>
                  <a:pt x="623212" y="3796214"/>
                  <a:pt x="623440" y="3795124"/>
                </a:cubicBezTo>
                <a:cubicBezTo>
                  <a:pt x="624713" y="3790642"/>
                  <a:pt x="622769" y="3789699"/>
                  <a:pt x="618672" y="3790712"/>
                </a:cubicBezTo>
                <a:cubicBezTo>
                  <a:pt x="615903" y="3791468"/>
                  <a:pt x="615164" y="3790510"/>
                  <a:pt x="616342" y="3788082"/>
                </a:cubicBezTo>
                <a:cubicBezTo>
                  <a:pt x="617050" y="3786625"/>
                  <a:pt x="618361" y="3785161"/>
                  <a:pt x="616290" y="3783856"/>
                </a:cubicBezTo>
                <a:cubicBezTo>
                  <a:pt x="611898" y="3780526"/>
                  <a:pt x="611603" y="3776183"/>
                  <a:pt x="613967" y="3771928"/>
                </a:cubicBezTo>
                <a:cubicBezTo>
                  <a:pt x="615740" y="3768890"/>
                  <a:pt x="615476" y="3766961"/>
                  <a:pt x="613876" y="3764685"/>
                </a:cubicBezTo>
                <a:cubicBezTo>
                  <a:pt x="614347" y="3763713"/>
                  <a:pt x="614819" y="3762742"/>
                  <a:pt x="615291" y="3761771"/>
                </a:cubicBezTo>
                <a:cubicBezTo>
                  <a:pt x="618429" y="3761494"/>
                  <a:pt x="620454" y="3759176"/>
                  <a:pt x="620902" y="3756393"/>
                </a:cubicBezTo>
                <a:cubicBezTo>
                  <a:pt x="621807" y="3751432"/>
                  <a:pt x="624917" y="3748740"/>
                  <a:pt x="629491" y="3747360"/>
                </a:cubicBezTo>
                <a:cubicBezTo>
                  <a:pt x="631294" y="3746735"/>
                  <a:pt x="632983" y="3746353"/>
                  <a:pt x="634293" y="3744889"/>
                </a:cubicBezTo>
                <a:cubicBezTo>
                  <a:pt x="636076" y="3742454"/>
                  <a:pt x="638242" y="3741705"/>
                  <a:pt x="640799" y="3743245"/>
                </a:cubicBezTo>
                <a:cubicBezTo>
                  <a:pt x="642744" y="3744189"/>
                  <a:pt x="644792" y="3743682"/>
                  <a:pt x="645993" y="3743065"/>
                </a:cubicBezTo>
                <a:cubicBezTo>
                  <a:pt x="649473" y="3741153"/>
                  <a:pt x="652351" y="3741724"/>
                  <a:pt x="655040" y="3742991"/>
                </a:cubicBezTo>
                <a:close/>
                <a:moveTo>
                  <a:pt x="1142718" y="3717030"/>
                </a:moveTo>
                <a:lnTo>
                  <a:pt x="1142972" y="3717283"/>
                </a:lnTo>
                <a:lnTo>
                  <a:pt x="1142501" y="3717394"/>
                </a:lnTo>
                <a:close/>
                <a:moveTo>
                  <a:pt x="4117349" y="3691058"/>
                </a:moveTo>
                <a:lnTo>
                  <a:pt x="4108808" y="3692160"/>
                </a:lnTo>
                <a:cubicBezTo>
                  <a:pt x="4127781" y="3695028"/>
                  <a:pt x="4092481" y="3697455"/>
                  <a:pt x="4092481" y="3697455"/>
                </a:cubicBezTo>
                <a:lnTo>
                  <a:pt x="4087385" y="3699108"/>
                </a:lnTo>
                <a:lnTo>
                  <a:pt x="4099562" y="3714640"/>
                </a:lnTo>
                <a:cubicBezTo>
                  <a:pt x="4106499" y="3718147"/>
                  <a:pt x="4115380" y="3718541"/>
                  <a:pt x="4127161" y="3716282"/>
                </a:cubicBezTo>
                <a:lnTo>
                  <a:pt x="4135793" y="3714710"/>
                </a:lnTo>
                <a:lnTo>
                  <a:pt x="4134057" y="3713851"/>
                </a:lnTo>
                <a:cubicBezTo>
                  <a:pt x="4133246" y="3712771"/>
                  <a:pt x="4131625" y="3711421"/>
                  <a:pt x="4129463" y="3711421"/>
                </a:cubicBezTo>
                <a:cubicBezTo>
                  <a:pt x="4126488" y="3711691"/>
                  <a:pt x="4124866" y="3710071"/>
                  <a:pt x="4124327" y="3707103"/>
                </a:cubicBezTo>
                <a:cubicBezTo>
                  <a:pt x="4123787" y="3705213"/>
                  <a:pt x="4122434" y="3704134"/>
                  <a:pt x="4121083" y="3702784"/>
                </a:cubicBezTo>
                <a:close/>
                <a:moveTo>
                  <a:pt x="5779491" y="3690746"/>
                </a:moveTo>
                <a:cubicBezTo>
                  <a:pt x="5782240" y="3690746"/>
                  <a:pt x="5784601" y="3690746"/>
                  <a:pt x="5787350" y="3690746"/>
                </a:cubicBezTo>
                <a:cubicBezTo>
                  <a:pt x="5789315" y="3693487"/>
                  <a:pt x="5793248" y="3693095"/>
                  <a:pt x="5796008" y="3695052"/>
                </a:cubicBezTo>
                <a:cubicBezTo>
                  <a:pt x="5798759" y="3697010"/>
                  <a:pt x="5801120" y="3698575"/>
                  <a:pt x="5801904" y="3702098"/>
                </a:cubicBezTo>
                <a:cubicBezTo>
                  <a:pt x="5802295" y="3706013"/>
                  <a:pt x="5804262" y="3709536"/>
                  <a:pt x="5806232" y="3712668"/>
                </a:cubicBezTo>
                <a:cubicBezTo>
                  <a:pt x="5808200" y="3716192"/>
                  <a:pt x="5809765" y="3719715"/>
                  <a:pt x="5811735" y="3722847"/>
                </a:cubicBezTo>
                <a:cubicBezTo>
                  <a:pt x="5813311" y="3726370"/>
                  <a:pt x="5816452" y="3729501"/>
                  <a:pt x="5820383" y="3731458"/>
                </a:cubicBezTo>
                <a:cubicBezTo>
                  <a:pt x="5820383" y="3736156"/>
                  <a:pt x="5820383" y="3740854"/>
                  <a:pt x="5820383" y="3745552"/>
                </a:cubicBezTo>
                <a:cubicBezTo>
                  <a:pt x="5818022" y="3746725"/>
                  <a:pt x="5816844" y="3748292"/>
                  <a:pt x="5815667" y="3751032"/>
                </a:cubicBezTo>
                <a:cubicBezTo>
                  <a:pt x="5814093" y="3754163"/>
                  <a:pt x="5810557" y="3756513"/>
                  <a:pt x="5807013" y="3756513"/>
                </a:cubicBezTo>
                <a:cubicBezTo>
                  <a:pt x="5803475" y="3756513"/>
                  <a:pt x="5800329" y="3757296"/>
                  <a:pt x="5796792" y="3758078"/>
                </a:cubicBezTo>
                <a:cubicBezTo>
                  <a:pt x="5791680" y="3756121"/>
                  <a:pt x="5786958" y="3753381"/>
                  <a:pt x="5784989" y="3747117"/>
                </a:cubicBezTo>
                <a:cubicBezTo>
                  <a:pt x="5784601" y="3745943"/>
                  <a:pt x="5782240" y="3745160"/>
                  <a:pt x="5782631" y="3742811"/>
                </a:cubicBezTo>
                <a:cubicBezTo>
                  <a:pt x="5783808" y="3736548"/>
                  <a:pt x="5779094" y="3734591"/>
                  <a:pt x="5775162" y="3733416"/>
                </a:cubicBezTo>
                <a:cubicBezTo>
                  <a:pt x="5772408" y="3732633"/>
                  <a:pt x="5770838" y="3731458"/>
                  <a:pt x="5769262" y="3729893"/>
                </a:cubicBezTo>
                <a:cubicBezTo>
                  <a:pt x="5764543" y="3725587"/>
                  <a:pt x="5764940" y="3719715"/>
                  <a:pt x="5763752" y="3714234"/>
                </a:cubicBezTo>
                <a:cubicBezTo>
                  <a:pt x="5762975" y="3709145"/>
                  <a:pt x="5765332" y="3705230"/>
                  <a:pt x="5767299" y="3700925"/>
                </a:cubicBezTo>
                <a:cubicBezTo>
                  <a:pt x="5769262" y="3696227"/>
                  <a:pt x="5772408" y="3692312"/>
                  <a:pt x="5778310" y="3692312"/>
                </a:cubicBezTo>
                <a:cubicBezTo>
                  <a:pt x="5779094" y="3692312"/>
                  <a:pt x="5779491" y="3691921"/>
                  <a:pt x="5779491" y="3690746"/>
                </a:cubicBezTo>
                <a:close/>
                <a:moveTo>
                  <a:pt x="9919193" y="3686704"/>
                </a:moveTo>
                <a:cubicBezTo>
                  <a:pt x="9909641" y="3687126"/>
                  <a:pt x="9899666" y="3689387"/>
                  <a:pt x="9889125" y="3693905"/>
                </a:cubicBezTo>
                <a:lnTo>
                  <a:pt x="9885667" y="3697159"/>
                </a:lnTo>
                <a:lnTo>
                  <a:pt x="9886778" y="3698381"/>
                </a:lnTo>
                <a:cubicBezTo>
                  <a:pt x="9887491" y="3699094"/>
                  <a:pt x="9888679" y="3699806"/>
                  <a:pt x="9888204" y="3700994"/>
                </a:cubicBezTo>
                <a:cubicBezTo>
                  <a:pt x="9887728" y="3702419"/>
                  <a:pt x="9886540" y="3702656"/>
                  <a:pt x="9885590" y="3702419"/>
                </a:cubicBezTo>
                <a:cubicBezTo>
                  <a:pt x="9881313" y="3701468"/>
                  <a:pt x="9880363" y="3703369"/>
                  <a:pt x="9880600" y="3707168"/>
                </a:cubicBezTo>
                <a:cubicBezTo>
                  <a:pt x="9880837" y="3711919"/>
                  <a:pt x="9877749" y="3715244"/>
                  <a:pt x="9874422" y="3717855"/>
                </a:cubicBezTo>
                <a:cubicBezTo>
                  <a:pt x="9871808" y="3719993"/>
                  <a:pt x="9871570" y="3721656"/>
                  <a:pt x="9874184" y="3723556"/>
                </a:cubicBezTo>
                <a:cubicBezTo>
                  <a:pt x="9875610" y="3724506"/>
                  <a:pt x="9876561" y="3725455"/>
                  <a:pt x="9876085" y="3727355"/>
                </a:cubicBezTo>
                <a:cubicBezTo>
                  <a:pt x="9875610" y="3729968"/>
                  <a:pt x="9873710" y="3729493"/>
                  <a:pt x="9872046" y="3729968"/>
                </a:cubicBezTo>
                <a:cubicBezTo>
                  <a:pt x="9871095" y="3730206"/>
                  <a:pt x="9869907" y="3730206"/>
                  <a:pt x="9868719" y="3730443"/>
                </a:cubicBezTo>
                <a:cubicBezTo>
                  <a:pt x="9862304" y="3731156"/>
                  <a:pt x="9860878" y="3734717"/>
                  <a:pt x="9864679" y="3740180"/>
                </a:cubicBezTo>
                <a:cubicBezTo>
                  <a:pt x="9865155" y="3740893"/>
                  <a:pt x="9865630" y="3741367"/>
                  <a:pt x="9865867" y="3742080"/>
                </a:cubicBezTo>
                <a:cubicBezTo>
                  <a:pt x="9866581" y="3743505"/>
                  <a:pt x="9867055" y="3745405"/>
                  <a:pt x="9865630" y="3746355"/>
                </a:cubicBezTo>
                <a:cubicBezTo>
                  <a:pt x="9864442" y="3747304"/>
                  <a:pt x="9862779" y="3746355"/>
                  <a:pt x="9861828" y="3745405"/>
                </a:cubicBezTo>
                <a:cubicBezTo>
                  <a:pt x="9860878" y="3744455"/>
                  <a:pt x="9860164" y="3743505"/>
                  <a:pt x="9859452" y="3742317"/>
                </a:cubicBezTo>
                <a:cubicBezTo>
                  <a:pt x="9858026" y="3740655"/>
                  <a:pt x="9856601" y="3740180"/>
                  <a:pt x="9854699" y="3741605"/>
                </a:cubicBezTo>
                <a:lnTo>
                  <a:pt x="9847583" y="3743471"/>
                </a:lnTo>
                <a:lnTo>
                  <a:pt x="9837930" y="3781269"/>
                </a:lnTo>
                <a:cubicBezTo>
                  <a:pt x="9828895" y="3844533"/>
                  <a:pt x="9819860" y="3850559"/>
                  <a:pt x="9762641" y="3826458"/>
                </a:cubicBezTo>
                <a:cubicBezTo>
                  <a:pt x="9735536" y="3814408"/>
                  <a:pt x="9735536" y="3814408"/>
                  <a:pt x="9711444" y="3844533"/>
                </a:cubicBezTo>
                <a:cubicBezTo>
                  <a:pt x="9690363" y="3874659"/>
                  <a:pt x="9669283" y="3904784"/>
                  <a:pt x="9627121" y="3895746"/>
                </a:cubicBezTo>
                <a:cubicBezTo>
                  <a:pt x="9606040" y="3889722"/>
                  <a:pt x="9603029" y="3904784"/>
                  <a:pt x="9600017" y="3919847"/>
                </a:cubicBezTo>
                <a:cubicBezTo>
                  <a:pt x="9593994" y="3946960"/>
                  <a:pt x="9603029" y="3971060"/>
                  <a:pt x="9612063" y="3995161"/>
                </a:cubicBezTo>
                <a:cubicBezTo>
                  <a:pt x="9627121" y="4031311"/>
                  <a:pt x="9627121" y="4064450"/>
                  <a:pt x="9609052" y="4097588"/>
                </a:cubicBezTo>
                <a:lnTo>
                  <a:pt x="9603264" y="4097588"/>
                </a:lnTo>
                <a:lnTo>
                  <a:pt x="9597807" y="4108962"/>
                </a:lnTo>
                <a:cubicBezTo>
                  <a:pt x="9592297" y="4114144"/>
                  <a:pt x="9585281" y="4119493"/>
                  <a:pt x="9582610" y="4122836"/>
                </a:cubicBezTo>
                <a:cubicBezTo>
                  <a:pt x="9584754" y="4131122"/>
                  <a:pt x="9599185" y="4118550"/>
                  <a:pt x="9602927" y="4119349"/>
                </a:cubicBezTo>
                <a:cubicBezTo>
                  <a:pt x="9608270" y="4112664"/>
                  <a:pt x="9621100" y="4107578"/>
                  <a:pt x="9621900" y="4103835"/>
                </a:cubicBezTo>
                <a:cubicBezTo>
                  <a:pt x="9692989" y="4064233"/>
                  <a:pt x="9734130" y="4018233"/>
                  <a:pt x="9795336" y="3988258"/>
                </a:cubicBezTo>
                <a:cubicBezTo>
                  <a:pt x="9804421" y="3982373"/>
                  <a:pt x="9814308" y="3972744"/>
                  <a:pt x="9823394" y="3966858"/>
                </a:cubicBezTo>
                <a:cubicBezTo>
                  <a:pt x="9846109" y="3952143"/>
                  <a:pt x="9841565" y="3955087"/>
                  <a:pt x="9865080" y="3936629"/>
                </a:cubicBezTo>
                <a:cubicBezTo>
                  <a:pt x="9869624" y="3933685"/>
                  <a:pt x="9870423" y="3929942"/>
                  <a:pt x="9866679" y="3929144"/>
                </a:cubicBezTo>
                <a:cubicBezTo>
                  <a:pt x="9895536" y="3903999"/>
                  <a:pt x="9914509" y="3888485"/>
                  <a:pt x="9933481" y="3872970"/>
                </a:cubicBezTo>
                <a:cubicBezTo>
                  <a:pt x="9952453" y="3857456"/>
                  <a:pt x="9970624" y="3845684"/>
                  <a:pt x="9994140" y="3827225"/>
                </a:cubicBezTo>
                <a:cubicBezTo>
                  <a:pt x="10000283" y="3816798"/>
                  <a:pt x="9986653" y="3825626"/>
                  <a:pt x="9979966" y="3820285"/>
                </a:cubicBezTo>
                <a:cubicBezTo>
                  <a:pt x="9985308" y="3813597"/>
                  <a:pt x="9985308" y="3813597"/>
                  <a:pt x="9986108" y="3809855"/>
                </a:cubicBezTo>
                <a:cubicBezTo>
                  <a:pt x="10005879" y="3790598"/>
                  <a:pt x="10014166" y="3788455"/>
                  <a:pt x="10033937" y="3769198"/>
                </a:cubicBezTo>
                <a:cubicBezTo>
                  <a:pt x="10037681" y="3769997"/>
                  <a:pt x="10036881" y="3773740"/>
                  <a:pt x="10041425" y="3770797"/>
                </a:cubicBezTo>
                <a:cubicBezTo>
                  <a:pt x="10040624" y="3774540"/>
                  <a:pt x="10043568" y="3779082"/>
                  <a:pt x="10029140" y="3791654"/>
                </a:cubicBezTo>
                <a:lnTo>
                  <a:pt x="10058418" y="3768822"/>
                </a:lnTo>
                <a:lnTo>
                  <a:pt x="10029915" y="3747002"/>
                </a:lnTo>
                <a:cubicBezTo>
                  <a:pt x="10018622" y="3738341"/>
                  <a:pt x="10008082" y="3730056"/>
                  <a:pt x="9997542" y="3721018"/>
                </a:cubicBezTo>
                <a:cubicBezTo>
                  <a:pt x="9972696" y="3700683"/>
                  <a:pt x="9947851" y="3685432"/>
                  <a:pt x="9919193" y="3686704"/>
                </a:cubicBezTo>
                <a:close/>
                <a:moveTo>
                  <a:pt x="10158902" y="3676151"/>
                </a:moveTo>
                <a:lnTo>
                  <a:pt x="10102946" y="3680349"/>
                </a:lnTo>
                <a:cubicBezTo>
                  <a:pt x="10092782" y="3681478"/>
                  <a:pt x="10082618" y="3682231"/>
                  <a:pt x="10072547" y="3681760"/>
                </a:cubicBezTo>
                <a:lnTo>
                  <a:pt x="10045781" y="3676439"/>
                </a:lnTo>
                <a:lnTo>
                  <a:pt x="10043251" y="3678042"/>
                </a:lnTo>
                <a:lnTo>
                  <a:pt x="10054760" y="3725536"/>
                </a:lnTo>
                <a:lnTo>
                  <a:pt x="10064034" y="3763799"/>
                </a:lnTo>
                <a:lnTo>
                  <a:pt x="10091397" y="3738424"/>
                </a:lnTo>
                <a:cubicBezTo>
                  <a:pt x="10111969" y="3715424"/>
                  <a:pt x="10131741" y="3696166"/>
                  <a:pt x="10149113" y="3688137"/>
                </a:cubicBezTo>
                <a:close/>
                <a:moveTo>
                  <a:pt x="1066102" y="3655159"/>
                </a:moveTo>
                <a:cubicBezTo>
                  <a:pt x="1066977" y="3655340"/>
                  <a:pt x="1067646" y="3656162"/>
                  <a:pt x="1067955" y="3657911"/>
                </a:cubicBezTo>
                <a:cubicBezTo>
                  <a:pt x="1067955" y="3658735"/>
                  <a:pt x="1068161" y="3659558"/>
                  <a:pt x="1068573" y="3660382"/>
                </a:cubicBezTo>
                <a:cubicBezTo>
                  <a:pt x="1068985" y="3661411"/>
                  <a:pt x="1068985" y="3663057"/>
                  <a:pt x="1070427" y="3663263"/>
                </a:cubicBezTo>
                <a:cubicBezTo>
                  <a:pt x="1071662" y="3663263"/>
                  <a:pt x="1072485" y="3662234"/>
                  <a:pt x="1073102" y="3661411"/>
                </a:cubicBezTo>
                <a:cubicBezTo>
                  <a:pt x="1076191" y="3657911"/>
                  <a:pt x="1077427" y="3658117"/>
                  <a:pt x="1079282" y="3662440"/>
                </a:cubicBezTo>
                <a:cubicBezTo>
                  <a:pt x="1079692" y="3663469"/>
                  <a:pt x="1079898" y="3664293"/>
                  <a:pt x="1080516" y="3665116"/>
                </a:cubicBezTo>
                <a:cubicBezTo>
                  <a:pt x="1081341" y="3666350"/>
                  <a:pt x="1082165" y="3667380"/>
                  <a:pt x="1084223" y="3666556"/>
                </a:cubicBezTo>
                <a:cubicBezTo>
                  <a:pt x="1086077" y="3665528"/>
                  <a:pt x="1086077" y="3664704"/>
                  <a:pt x="1085665" y="3663057"/>
                </a:cubicBezTo>
                <a:lnTo>
                  <a:pt x="1085318" y="3659945"/>
                </a:lnTo>
                <a:lnTo>
                  <a:pt x="1101413" y="3675952"/>
                </a:lnTo>
                <a:lnTo>
                  <a:pt x="1100490" y="3677258"/>
                </a:lnTo>
                <a:cubicBezTo>
                  <a:pt x="1100080" y="3679111"/>
                  <a:pt x="1100696" y="3680347"/>
                  <a:pt x="1102345" y="3681169"/>
                </a:cubicBezTo>
                <a:cubicBezTo>
                  <a:pt x="1103581" y="3681787"/>
                  <a:pt x="1104815" y="3682198"/>
                  <a:pt x="1106051" y="3682816"/>
                </a:cubicBezTo>
                <a:cubicBezTo>
                  <a:pt x="1108110" y="3683845"/>
                  <a:pt x="1108935" y="3685286"/>
                  <a:pt x="1108522" y="3687756"/>
                </a:cubicBezTo>
                <a:cubicBezTo>
                  <a:pt x="1107288" y="3695165"/>
                  <a:pt x="1109964" y="3700311"/>
                  <a:pt x="1116553" y="3703604"/>
                </a:cubicBezTo>
                <a:cubicBezTo>
                  <a:pt x="1117584" y="3704222"/>
                  <a:pt x="1119849" y="3704016"/>
                  <a:pt x="1119437" y="3705868"/>
                </a:cubicBezTo>
                <a:cubicBezTo>
                  <a:pt x="1119231" y="3707721"/>
                  <a:pt x="1117378" y="3708133"/>
                  <a:pt x="1115524" y="3708338"/>
                </a:cubicBezTo>
                <a:cubicBezTo>
                  <a:pt x="1115318" y="3708338"/>
                  <a:pt x="1115112" y="3708338"/>
                  <a:pt x="1114906" y="3708338"/>
                </a:cubicBezTo>
                <a:cubicBezTo>
                  <a:pt x="1109964" y="3709161"/>
                  <a:pt x="1108522" y="3711425"/>
                  <a:pt x="1110994" y="3715336"/>
                </a:cubicBezTo>
                <a:cubicBezTo>
                  <a:pt x="1113259" y="3719041"/>
                  <a:pt x="1112642" y="3721922"/>
                  <a:pt x="1110582" y="3725009"/>
                </a:cubicBezTo>
                <a:cubicBezTo>
                  <a:pt x="1107904" y="3729126"/>
                  <a:pt x="1105845" y="3733448"/>
                  <a:pt x="1107081" y="3738594"/>
                </a:cubicBezTo>
                <a:cubicBezTo>
                  <a:pt x="1107698" y="3740857"/>
                  <a:pt x="1105434" y="3741887"/>
                  <a:pt x="1103991" y="3742298"/>
                </a:cubicBezTo>
                <a:cubicBezTo>
                  <a:pt x="1098639" y="3744150"/>
                  <a:pt x="1096167" y="3747650"/>
                  <a:pt x="1095549" y="3753001"/>
                </a:cubicBezTo>
                <a:cubicBezTo>
                  <a:pt x="1095138" y="3756294"/>
                  <a:pt x="1093902" y="3756911"/>
                  <a:pt x="1090607" y="3754854"/>
                </a:cubicBezTo>
                <a:cubicBezTo>
                  <a:pt x="1083605" y="3750531"/>
                  <a:pt x="1073308" y="3753618"/>
                  <a:pt x="1070221" y="3760822"/>
                </a:cubicBezTo>
                <a:cubicBezTo>
                  <a:pt x="1069603" y="3762263"/>
                  <a:pt x="1068780" y="3764115"/>
                  <a:pt x="1070221" y="3765350"/>
                </a:cubicBezTo>
                <a:cubicBezTo>
                  <a:pt x="1071662" y="3766586"/>
                  <a:pt x="1073720" y="3767203"/>
                  <a:pt x="1075575" y="3765968"/>
                </a:cubicBezTo>
                <a:cubicBezTo>
                  <a:pt x="1076809" y="3765350"/>
                  <a:pt x="1078045" y="3764321"/>
                  <a:pt x="1079282" y="3763497"/>
                </a:cubicBezTo>
                <a:cubicBezTo>
                  <a:pt x="1080516" y="3762469"/>
                  <a:pt x="1081752" y="3761851"/>
                  <a:pt x="1082782" y="3763087"/>
                </a:cubicBezTo>
                <a:cubicBezTo>
                  <a:pt x="1084017" y="3764527"/>
                  <a:pt x="1083193" y="3765762"/>
                  <a:pt x="1082165" y="3766791"/>
                </a:cubicBezTo>
                <a:cubicBezTo>
                  <a:pt x="1081341" y="3767820"/>
                  <a:pt x="1080104" y="3768643"/>
                  <a:pt x="1079282" y="3769467"/>
                </a:cubicBezTo>
                <a:cubicBezTo>
                  <a:pt x="1077427" y="3771319"/>
                  <a:pt x="1076397" y="3773789"/>
                  <a:pt x="1078252" y="3775847"/>
                </a:cubicBezTo>
                <a:cubicBezTo>
                  <a:pt x="1079898" y="3777494"/>
                  <a:pt x="1082165" y="3775847"/>
                  <a:pt x="1083811" y="3774613"/>
                </a:cubicBezTo>
                <a:cubicBezTo>
                  <a:pt x="1085253" y="3773583"/>
                  <a:pt x="1086283" y="3771730"/>
                  <a:pt x="1088137" y="3771114"/>
                </a:cubicBezTo>
                <a:cubicBezTo>
                  <a:pt x="1090813" y="3770084"/>
                  <a:pt x="1092460" y="3770496"/>
                  <a:pt x="1092254" y="3773789"/>
                </a:cubicBezTo>
                <a:cubicBezTo>
                  <a:pt x="1092048" y="3778317"/>
                  <a:pt x="1090195" y="3782022"/>
                  <a:pt x="1087724" y="3785521"/>
                </a:cubicBezTo>
                <a:cubicBezTo>
                  <a:pt x="1084636" y="3790049"/>
                  <a:pt x="1084429" y="3792519"/>
                  <a:pt x="1087724" y="3796841"/>
                </a:cubicBezTo>
                <a:cubicBezTo>
                  <a:pt x="1088754" y="3798488"/>
                  <a:pt x="1090401" y="3799928"/>
                  <a:pt x="1091842" y="3801369"/>
                </a:cubicBezTo>
                <a:cubicBezTo>
                  <a:pt x="1092460" y="3801987"/>
                  <a:pt x="1093491" y="3802603"/>
                  <a:pt x="1093079" y="3803633"/>
                </a:cubicBezTo>
                <a:cubicBezTo>
                  <a:pt x="1092666" y="3804868"/>
                  <a:pt x="1091637" y="3805074"/>
                  <a:pt x="1090813" y="3804868"/>
                </a:cubicBezTo>
                <a:cubicBezTo>
                  <a:pt x="1087106" y="3804044"/>
                  <a:pt x="1086283" y="3805691"/>
                  <a:pt x="1086488" y="3808984"/>
                </a:cubicBezTo>
                <a:cubicBezTo>
                  <a:pt x="1086694" y="3813101"/>
                  <a:pt x="1084017" y="3815982"/>
                  <a:pt x="1081135" y="3818247"/>
                </a:cubicBezTo>
                <a:cubicBezTo>
                  <a:pt x="1078870" y="3820099"/>
                  <a:pt x="1078664" y="3821540"/>
                  <a:pt x="1080928" y="3823186"/>
                </a:cubicBezTo>
                <a:cubicBezTo>
                  <a:pt x="1082165" y="3824009"/>
                  <a:pt x="1082989" y="3824833"/>
                  <a:pt x="1082577" y="3826479"/>
                </a:cubicBezTo>
                <a:cubicBezTo>
                  <a:pt x="1082165" y="3828743"/>
                  <a:pt x="1080516" y="3828331"/>
                  <a:pt x="1079076" y="3828743"/>
                </a:cubicBezTo>
                <a:cubicBezTo>
                  <a:pt x="1078252" y="3828949"/>
                  <a:pt x="1077221" y="3828949"/>
                  <a:pt x="1076191" y="3829155"/>
                </a:cubicBezTo>
                <a:cubicBezTo>
                  <a:pt x="1070633" y="3829773"/>
                  <a:pt x="1069397" y="3832860"/>
                  <a:pt x="1072691" y="3837594"/>
                </a:cubicBezTo>
                <a:cubicBezTo>
                  <a:pt x="1073102" y="3838210"/>
                  <a:pt x="1073516" y="3838622"/>
                  <a:pt x="1073720" y="3839240"/>
                </a:cubicBezTo>
                <a:cubicBezTo>
                  <a:pt x="1074339" y="3840475"/>
                  <a:pt x="1074751" y="3842121"/>
                  <a:pt x="1073516" y="3842944"/>
                </a:cubicBezTo>
                <a:cubicBezTo>
                  <a:pt x="1072485" y="3843768"/>
                  <a:pt x="1071044" y="3842944"/>
                  <a:pt x="1070221" y="3842121"/>
                </a:cubicBezTo>
                <a:cubicBezTo>
                  <a:pt x="1069397" y="3841299"/>
                  <a:pt x="1068780" y="3840475"/>
                  <a:pt x="1068161" y="3839446"/>
                </a:cubicBezTo>
                <a:cubicBezTo>
                  <a:pt x="1066926" y="3838004"/>
                  <a:pt x="1065690" y="3837594"/>
                  <a:pt x="1064043" y="3838828"/>
                </a:cubicBezTo>
                <a:cubicBezTo>
                  <a:pt x="1060129" y="3841504"/>
                  <a:pt x="1055805" y="3841915"/>
                  <a:pt x="1051481" y="3842121"/>
                </a:cubicBezTo>
                <a:cubicBezTo>
                  <a:pt x="1046333" y="3842533"/>
                  <a:pt x="1040980" y="3841915"/>
                  <a:pt x="1035830" y="3843150"/>
                </a:cubicBezTo>
                <a:cubicBezTo>
                  <a:pt x="1033977" y="3843562"/>
                  <a:pt x="1032948" y="3842327"/>
                  <a:pt x="1032123" y="3841299"/>
                </a:cubicBezTo>
                <a:cubicBezTo>
                  <a:pt x="1029242" y="3838004"/>
                  <a:pt x="1026565" y="3834711"/>
                  <a:pt x="1021416" y="3836359"/>
                </a:cubicBezTo>
                <a:cubicBezTo>
                  <a:pt x="1020387" y="3836564"/>
                  <a:pt x="1019770" y="3835741"/>
                  <a:pt x="1019357" y="3834917"/>
                </a:cubicBezTo>
                <a:cubicBezTo>
                  <a:pt x="1017092" y="3830801"/>
                  <a:pt x="1013385" y="3827508"/>
                  <a:pt x="1010297" y="3824009"/>
                </a:cubicBezTo>
                <a:cubicBezTo>
                  <a:pt x="1005561" y="3818657"/>
                  <a:pt x="1002883" y="3812689"/>
                  <a:pt x="1004737" y="3805486"/>
                </a:cubicBezTo>
                <a:cubicBezTo>
                  <a:pt x="1005355" y="3802603"/>
                  <a:pt x="1003705" y="3800751"/>
                  <a:pt x="1002060" y="3799104"/>
                </a:cubicBezTo>
                <a:cubicBezTo>
                  <a:pt x="998353" y="3795194"/>
                  <a:pt x="998558" y="3793136"/>
                  <a:pt x="1002677" y="3790049"/>
                </a:cubicBezTo>
                <a:cubicBezTo>
                  <a:pt x="1007207" y="3786962"/>
                  <a:pt x="1007207" y="3786962"/>
                  <a:pt x="1003500" y="3782434"/>
                </a:cubicBezTo>
                <a:cubicBezTo>
                  <a:pt x="1002677" y="3781404"/>
                  <a:pt x="1002060" y="3780581"/>
                  <a:pt x="1003295" y="3779346"/>
                </a:cubicBezTo>
                <a:cubicBezTo>
                  <a:pt x="1007413" y="3774613"/>
                  <a:pt x="1011119" y="3769878"/>
                  <a:pt x="1015445" y="3765350"/>
                </a:cubicBezTo>
                <a:cubicBezTo>
                  <a:pt x="1018533" y="3761851"/>
                  <a:pt x="1022446" y="3759587"/>
                  <a:pt x="1026976" y="3758558"/>
                </a:cubicBezTo>
                <a:cubicBezTo>
                  <a:pt x="1029860" y="3757735"/>
                  <a:pt x="1035418" y="3750326"/>
                  <a:pt x="1035624" y="3747238"/>
                </a:cubicBezTo>
                <a:cubicBezTo>
                  <a:pt x="1035624" y="3746209"/>
                  <a:pt x="1035624" y="3745386"/>
                  <a:pt x="1034389" y="3744974"/>
                </a:cubicBezTo>
                <a:cubicBezTo>
                  <a:pt x="1028005" y="3742093"/>
                  <a:pt x="1024918" y="3736535"/>
                  <a:pt x="1022240" y="3730567"/>
                </a:cubicBezTo>
                <a:cubicBezTo>
                  <a:pt x="1021622" y="3729331"/>
                  <a:pt x="1021211" y="3728302"/>
                  <a:pt x="1020593" y="3727274"/>
                </a:cubicBezTo>
                <a:cubicBezTo>
                  <a:pt x="1018533" y="3723981"/>
                  <a:pt x="1017504" y="3721098"/>
                  <a:pt x="1018946" y="3716982"/>
                </a:cubicBezTo>
                <a:cubicBezTo>
                  <a:pt x="1020387" y="3712866"/>
                  <a:pt x="1018122" y="3708749"/>
                  <a:pt x="1016063" y="3705044"/>
                </a:cubicBezTo>
                <a:cubicBezTo>
                  <a:pt x="1015239" y="3703193"/>
                  <a:pt x="1014826" y="3701957"/>
                  <a:pt x="1016269" y="3700105"/>
                </a:cubicBezTo>
                <a:cubicBezTo>
                  <a:pt x="1022034" y="3692284"/>
                  <a:pt x="1026359" y="3683640"/>
                  <a:pt x="1027182" y="3673554"/>
                </a:cubicBezTo>
                <a:cubicBezTo>
                  <a:pt x="1027388" y="3672114"/>
                  <a:pt x="1027799" y="3671496"/>
                  <a:pt x="1029242" y="3671908"/>
                </a:cubicBezTo>
                <a:cubicBezTo>
                  <a:pt x="1035007" y="3673142"/>
                  <a:pt x="1038714" y="3670055"/>
                  <a:pt x="1041803" y="3665938"/>
                </a:cubicBezTo>
                <a:cubicBezTo>
                  <a:pt x="1043244" y="3664087"/>
                  <a:pt x="1044481" y="3663057"/>
                  <a:pt x="1047157" y="3664293"/>
                </a:cubicBezTo>
                <a:cubicBezTo>
                  <a:pt x="1050452" y="3666144"/>
                  <a:pt x="1053541" y="3664498"/>
                  <a:pt x="1056217" y="3662234"/>
                </a:cubicBezTo>
                <a:cubicBezTo>
                  <a:pt x="1058484" y="3660382"/>
                  <a:pt x="1060748" y="3658117"/>
                  <a:pt x="1063013" y="3656265"/>
                </a:cubicBezTo>
                <a:cubicBezTo>
                  <a:pt x="1064145" y="3655442"/>
                  <a:pt x="1065227" y="3654978"/>
                  <a:pt x="1066102" y="3655159"/>
                </a:cubicBezTo>
                <a:close/>
                <a:moveTo>
                  <a:pt x="7814306" y="3641363"/>
                </a:moveTo>
                <a:lnTo>
                  <a:pt x="7818480" y="3641633"/>
                </a:lnTo>
                <a:cubicBezTo>
                  <a:pt x="7818480" y="3641633"/>
                  <a:pt x="7818480" y="3641633"/>
                  <a:pt x="7814035" y="3641633"/>
                </a:cubicBezTo>
                <a:close/>
                <a:moveTo>
                  <a:pt x="4498605" y="3640317"/>
                </a:moveTo>
                <a:lnTo>
                  <a:pt x="4464672" y="3648909"/>
                </a:lnTo>
                <a:cubicBezTo>
                  <a:pt x="4468751" y="3647586"/>
                  <a:pt x="4468751" y="3647586"/>
                  <a:pt x="4468751" y="3647586"/>
                </a:cubicBezTo>
                <a:cubicBezTo>
                  <a:pt x="4468751" y="3647586"/>
                  <a:pt x="4468751" y="3647586"/>
                  <a:pt x="4472832" y="3646262"/>
                </a:cubicBezTo>
                <a:cubicBezTo>
                  <a:pt x="4476915" y="3644938"/>
                  <a:pt x="4485076" y="3642290"/>
                  <a:pt x="4489159" y="3640967"/>
                </a:cubicBezTo>
                <a:close/>
                <a:moveTo>
                  <a:pt x="7818479" y="3637188"/>
                </a:moveTo>
                <a:cubicBezTo>
                  <a:pt x="7818479" y="3637188"/>
                  <a:pt x="7818479" y="3637188"/>
                  <a:pt x="7822925" y="3637188"/>
                </a:cubicBezTo>
                <a:lnTo>
                  <a:pt x="7822924" y="3637397"/>
                </a:lnTo>
                <a:close/>
                <a:moveTo>
                  <a:pt x="458285" y="3631960"/>
                </a:moveTo>
                <a:cubicBezTo>
                  <a:pt x="461127" y="3634209"/>
                  <a:pt x="463616" y="3636286"/>
                  <a:pt x="466800" y="3637831"/>
                </a:cubicBezTo>
                <a:cubicBezTo>
                  <a:pt x="469982" y="3639376"/>
                  <a:pt x="472141" y="3643034"/>
                  <a:pt x="472191" y="3646539"/>
                </a:cubicBezTo>
                <a:cubicBezTo>
                  <a:pt x="472057" y="3649519"/>
                  <a:pt x="472434" y="3651442"/>
                  <a:pt x="474045" y="3653528"/>
                </a:cubicBezTo>
                <a:cubicBezTo>
                  <a:pt x="471994" y="3657755"/>
                  <a:pt x="469944" y="3661982"/>
                  <a:pt x="467892" y="3666208"/>
                </a:cubicBezTo>
                <a:cubicBezTo>
                  <a:pt x="463501" y="3666253"/>
                  <a:pt x="459304" y="3667698"/>
                  <a:pt x="456351" y="3670180"/>
                </a:cubicBezTo>
                <a:cubicBezTo>
                  <a:pt x="453215" y="3672140"/>
                  <a:pt x="450262" y="3674624"/>
                  <a:pt x="446955" y="3676935"/>
                </a:cubicBezTo>
                <a:cubicBezTo>
                  <a:pt x="443819" y="3678894"/>
                  <a:pt x="440512" y="3681206"/>
                  <a:pt x="438450" y="3684557"/>
                </a:cubicBezTo>
                <a:cubicBezTo>
                  <a:pt x="436205" y="3687384"/>
                  <a:pt x="433399" y="3687763"/>
                  <a:pt x="430067" y="3688322"/>
                </a:cubicBezTo>
                <a:cubicBezTo>
                  <a:pt x="426737" y="3688881"/>
                  <a:pt x="423368" y="3686813"/>
                  <a:pt x="420403" y="3688420"/>
                </a:cubicBezTo>
                <a:cubicBezTo>
                  <a:pt x="417927" y="3687219"/>
                  <a:pt x="415805" y="3686189"/>
                  <a:pt x="413328" y="3684987"/>
                </a:cubicBezTo>
                <a:cubicBezTo>
                  <a:pt x="413842" y="3683931"/>
                  <a:pt x="413657" y="3683407"/>
                  <a:pt x="412951" y="3683064"/>
                </a:cubicBezTo>
                <a:cubicBezTo>
                  <a:pt x="407643" y="3680490"/>
                  <a:pt x="406522" y="3675594"/>
                  <a:pt x="406804" y="3670510"/>
                </a:cubicBezTo>
                <a:cubicBezTo>
                  <a:pt x="406914" y="3665777"/>
                  <a:pt x="406500" y="3661225"/>
                  <a:pt x="409429" y="3656990"/>
                </a:cubicBezTo>
                <a:cubicBezTo>
                  <a:pt x="412882" y="3652574"/>
                  <a:pt x="415092" y="3647119"/>
                  <a:pt x="421216" y="3645304"/>
                </a:cubicBezTo>
                <a:cubicBezTo>
                  <a:pt x="423315" y="3644582"/>
                  <a:pt x="425243" y="3644212"/>
                  <a:pt x="428060" y="3644709"/>
                </a:cubicBezTo>
                <a:cubicBezTo>
                  <a:pt x="432111" y="3645368"/>
                  <a:pt x="437211" y="3645668"/>
                  <a:pt x="438883" y="3639517"/>
                </a:cubicBezTo>
                <a:cubicBezTo>
                  <a:pt x="439555" y="3637232"/>
                  <a:pt x="442020" y="3637558"/>
                  <a:pt x="442887" y="3636673"/>
                </a:cubicBezTo>
                <a:cubicBezTo>
                  <a:pt x="447390" y="3631896"/>
                  <a:pt x="452831" y="3631490"/>
                  <a:pt x="458285" y="3631960"/>
                </a:cubicBezTo>
                <a:close/>
                <a:moveTo>
                  <a:pt x="8027369" y="3628300"/>
                </a:moveTo>
                <a:cubicBezTo>
                  <a:pt x="8031813" y="3628300"/>
                  <a:pt x="8031813" y="3628300"/>
                  <a:pt x="8031813" y="3628300"/>
                </a:cubicBezTo>
                <a:cubicBezTo>
                  <a:pt x="8027369" y="3628300"/>
                  <a:pt x="8027369" y="3632745"/>
                  <a:pt x="8027369" y="3632745"/>
                </a:cubicBezTo>
                <a:cubicBezTo>
                  <a:pt x="8027369" y="3628300"/>
                  <a:pt x="8027369" y="3628300"/>
                  <a:pt x="8027369" y="3628300"/>
                </a:cubicBezTo>
                <a:close/>
                <a:moveTo>
                  <a:pt x="8018481" y="3628300"/>
                </a:moveTo>
                <a:cubicBezTo>
                  <a:pt x="8018481" y="3628300"/>
                  <a:pt x="8018481" y="3628300"/>
                  <a:pt x="8018480" y="3632745"/>
                </a:cubicBezTo>
                <a:cubicBezTo>
                  <a:pt x="8018480" y="3632745"/>
                  <a:pt x="8018480" y="3632745"/>
                  <a:pt x="8022924" y="3632745"/>
                </a:cubicBezTo>
                <a:cubicBezTo>
                  <a:pt x="8022924" y="3632745"/>
                  <a:pt x="8027369" y="3632745"/>
                  <a:pt x="8027369" y="3632745"/>
                </a:cubicBezTo>
                <a:cubicBezTo>
                  <a:pt x="8031813" y="3632744"/>
                  <a:pt x="8031813" y="3632744"/>
                  <a:pt x="8031813" y="3632744"/>
                </a:cubicBezTo>
                <a:cubicBezTo>
                  <a:pt x="8036259" y="3632745"/>
                  <a:pt x="8036259" y="3632745"/>
                  <a:pt x="8036259" y="3632745"/>
                </a:cubicBezTo>
                <a:cubicBezTo>
                  <a:pt x="8036259" y="3637188"/>
                  <a:pt x="8040703" y="3637188"/>
                  <a:pt x="8045146" y="3637188"/>
                </a:cubicBezTo>
                <a:cubicBezTo>
                  <a:pt x="8045146" y="3632745"/>
                  <a:pt x="8049592" y="3632745"/>
                  <a:pt x="8054036" y="3632745"/>
                </a:cubicBezTo>
                <a:cubicBezTo>
                  <a:pt x="8058481" y="3637188"/>
                  <a:pt x="8071814" y="3637188"/>
                  <a:pt x="8080702" y="3637188"/>
                </a:cubicBezTo>
                <a:cubicBezTo>
                  <a:pt x="8045146" y="3637188"/>
                  <a:pt x="8031813" y="3637188"/>
                  <a:pt x="8000703" y="3641633"/>
                </a:cubicBezTo>
                <a:cubicBezTo>
                  <a:pt x="8005146" y="3650523"/>
                  <a:pt x="7987368" y="3654966"/>
                  <a:pt x="7965146" y="3654966"/>
                </a:cubicBezTo>
                <a:cubicBezTo>
                  <a:pt x="7942925" y="3654965"/>
                  <a:pt x="7920703" y="3654966"/>
                  <a:pt x="7920702" y="3659411"/>
                </a:cubicBezTo>
                <a:cubicBezTo>
                  <a:pt x="7898480" y="3663857"/>
                  <a:pt x="7867368" y="3654966"/>
                  <a:pt x="7845145" y="3650523"/>
                </a:cubicBezTo>
                <a:cubicBezTo>
                  <a:pt x="7849591" y="3650523"/>
                  <a:pt x="7849591" y="3650523"/>
                  <a:pt x="7849590" y="3646077"/>
                </a:cubicBezTo>
                <a:cubicBezTo>
                  <a:pt x="7849590" y="3646077"/>
                  <a:pt x="7845145" y="3646078"/>
                  <a:pt x="7845145" y="3646078"/>
                </a:cubicBezTo>
                <a:cubicBezTo>
                  <a:pt x="7827368" y="3641633"/>
                  <a:pt x="7827368" y="3641633"/>
                  <a:pt x="7827368" y="3641633"/>
                </a:cubicBezTo>
                <a:cubicBezTo>
                  <a:pt x="7822924" y="3641633"/>
                  <a:pt x="7822924" y="3641633"/>
                  <a:pt x="7822924" y="3641633"/>
                </a:cubicBezTo>
                <a:lnTo>
                  <a:pt x="7822924" y="3637397"/>
                </a:lnTo>
                <a:lnTo>
                  <a:pt x="7830215" y="3637744"/>
                </a:lnTo>
                <a:cubicBezTo>
                  <a:pt x="7837923" y="3636077"/>
                  <a:pt x="7836259" y="3629411"/>
                  <a:pt x="7849591" y="3632745"/>
                </a:cubicBezTo>
                <a:cubicBezTo>
                  <a:pt x="7849591" y="3637188"/>
                  <a:pt x="7849591" y="3637188"/>
                  <a:pt x="7854036" y="3637188"/>
                </a:cubicBezTo>
                <a:cubicBezTo>
                  <a:pt x="7858479" y="3637188"/>
                  <a:pt x="7858479" y="3637188"/>
                  <a:pt x="7858479" y="3637188"/>
                </a:cubicBezTo>
                <a:cubicBezTo>
                  <a:pt x="7858479" y="3641633"/>
                  <a:pt x="7858479" y="3641633"/>
                  <a:pt x="7862924" y="3641633"/>
                </a:cubicBezTo>
                <a:cubicBezTo>
                  <a:pt x="7862924" y="3641633"/>
                  <a:pt x="7862924" y="3641633"/>
                  <a:pt x="7867368" y="3641633"/>
                </a:cubicBezTo>
                <a:cubicBezTo>
                  <a:pt x="7867368" y="3637188"/>
                  <a:pt x="7862924" y="3637188"/>
                  <a:pt x="7867368" y="3637188"/>
                </a:cubicBezTo>
                <a:cubicBezTo>
                  <a:pt x="7880702" y="3637188"/>
                  <a:pt x="7894036" y="3641633"/>
                  <a:pt x="7902924" y="3632745"/>
                </a:cubicBezTo>
                <a:cubicBezTo>
                  <a:pt x="7898481" y="3637188"/>
                  <a:pt x="7898481" y="3637188"/>
                  <a:pt x="7902924" y="3637188"/>
                </a:cubicBezTo>
                <a:cubicBezTo>
                  <a:pt x="7907369" y="3641633"/>
                  <a:pt x="7911814" y="3637188"/>
                  <a:pt x="7911814" y="3637188"/>
                </a:cubicBezTo>
                <a:cubicBezTo>
                  <a:pt x="7911814" y="3637188"/>
                  <a:pt x="7911814" y="3637188"/>
                  <a:pt x="7916257" y="3637188"/>
                </a:cubicBezTo>
                <a:cubicBezTo>
                  <a:pt x="7929590" y="3646078"/>
                  <a:pt x="7942925" y="3632745"/>
                  <a:pt x="7960702" y="3641633"/>
                </a:cubicBezTo>
                <a:cubicBezTo>
                  <a:pt x="7960703" y="3637188"/>
                  <a:pt x="7960703" y="3637188"/>
                  <a:pt x="7960703" y="3637188"/>
                </a:cubicBezTo>
                <a:cubicBezTo>
                  <a:pt x="7960702" y="3641633"/>
                  <a:pt x="7965146" y="3641633"/>
                  <a:pt x="7965146" y="3641633"/>
                </a:cubicBezTo>
                <a:cubicBezTo>
                  <a:pt x="7969592" y="3641633"/>
                  <a:pt x="7969592" y="3641633"/>
                  <a:pt x="7969591" y="3637187"/>
                </a:cubicBezTo>
                <a:cubicBezTo>
                  <a:pt x="7982924" y="3637188"/>
                  <a:pt x="7996258" y="3637188"/>
                  <a:pt x="7996258" y="3637188"/>
                </a:cubicBezTo>
                <a:cubicBezTo>
                  <a:pt x="8009592" y="3637188"/>
                  <a:pt x="7987369" y="3632745"/>
                  <a:pt x="8009591" y="3632745"/>
                </a:cubicBezTo>
                <a:cubicBezTo>
                  <a:pt x="8005146" y="3637188"/>
                  <a:pt x="8009592" y="3641633"/>
                  <a:pt x="8014036" y="3637188"/>
                </a:cubicBezTo>
                <a:cubicBezTo>
                  <a:pt x="8018480" y="3632745"/>
                  <a:pt x="7996258" y="3628300"/>
                  <a:pt x="8018481" y="3628300"/>
                </a:cubicBezTo>
                <a:close/>
                <a:moveTo>
                  <a:pt x="8965196" y="3614799"/>
                </a:moveTo>
                <a:lnTo>
                  <a:pt x="8920705" y="3632745"/>
                </a:lnTo>
                <a:cubicBezTo>
                  <a:pt x="8907373" y="3637188"/>
                  <a:pt x="8894040" y="3646078"/>
                  <a:pt x="8885151" y="3650523"/>
                </a:cubicBezTo>
                <a:cubicBezTo>
                  <a:pt x="8885151" y="3650523"/>
                  <a:pt x="8889596" y="3646078"/>
                  <a:pt x="8889596" y="3646078"/>
                </a:cubicBezTo>
                <a:cubicBezTo>
                  <a:pt x="8871816" y="3650523"/>
                  <a:pt x="8854038" y="3659411"/>
                  <a:pt x="8840706" y="3663857"/>
                </a:cubicBezTo>
                <a:cubicBezTo>
                  <a:pt x="8836261" y="3663857"/>
                  <a:pt x="8827373" y="3663857"/>
                  <a:pt x="8827373" y="3663857"/>
                </a:cubicBezTo>
                <a:cubicBezTo>
                  <a:pt x="8782926" y="3677189"/>
                  <a:pt x="8725149" y="3694967"/>
                  <a:pt x="8685150" y="3708300"/>
                </a:cubicBezTo>
                <a:cubicBezTo>
                  <a:pt x="8685150" y="3708300"/>
                  <a:pt x="8685150" y="3708300"/>
                  <a:pt x="8685150" y="3703856"/>
                </a:cubicBezTo>
                <a:cubicBezTo>
                  <a:pt x="8685150" y="3703856"/>
                  <a:pt x="8680705" y="3703856"/>
                  <a:pt x="8680705" y="3703856"/>
                </a:cubicBezTo>
                <a:cubicBezTo>
                  <a:pt x="8680705" y="3703856"/>
                  <a:pt x="8676260" y="3708299"/>
                  <a:pt x="8676260" y="3708299"/>
                </a:cubicBezTo>
                <a:cubicBezTo>
                  <a:pt x="8662927" y="3712744"/>
                  <a:pt x="8614038" y="3717189"/>
                  <a:pt x="8627371" y="3721634"/>
                </a:cubicBezTo>
                <a:cubicBezTo>
                  <a:pt x="8622927" y="3721634"/>
                  <a:pt x="8622927" y="3721634"/>
                  <a:pt x="8622927" y="3721634"/>
                </a:cubicBezTo>
                <a:cubicBezTo>
                  <a:pt x="8618482" y="3721634"/>
                  <a:pt x="8618482" y="3721634"/>
                  <a:pt x="8618482" y="3721634"/>
                </a:cubicBezTo>
                <a:cubicBezTo>
                  <a:pt x="8618482" y="3726079"/>
                  <a:pt x="8618482" y="3726079"/>
                  <a:pt x="8618482" y="3726079"/>
                </a:cubicBezTo>
                <a:cubicBezTo>
                  <a:pt x="8622927" y="3726079"/>
                  <a:pt x="8622927" y="3726079"/>
                  <a:pt x="8622927" y="3726079"/>
                </a:cubicBezTo>
                <a:cubicBezTo>
                  <a:pt x="8627371" y="3734967"/>
                  <a:pt x="8609593" y="3730524"/>
                  <a:pt x="8605149" y="3730523"/>
                </a:cubicBezTo>
                <a:cubicBezTo>
                  <a:pt x="8614038" y="3734967"/>
                  <a:pt x="8587372" y="3743856"/>
                  <a:pt x="8605150" y="3739412"/>
                </a:cubicBezTo>
                <a:cubicBezTo>
                  <a:pt x="8605149" y="3734967"/>
                  <a:pt x="8618482" y="3734967"/>
                  <a:pt x="8618482" y="3734967"/>
                </a:cubicBezTo>
                <a:cubicBezTo>
                  <a:pt x="8609593" y="3739412"/>
                  <a:pt x="8614038" y="3739412"/>
                  <a:pt x="8618482" y="3739412"/>
                </a:cubicBezTo>
                <a:cubicBezTo>
                  <a:pt x="8622927" y="3730524"/>
                  <a:pt x="8640705" y="3730524"/>
                  <a:pt x="8654038" y="3721634"/>
                </a:cubicBezTo>
                <a:cubicBezTo>
                  <a:pt x="8654038" y="3721634"/>
                  <a:pt x="8658482" y="3721634"/>
                  <a:pt x="8662927" y="3721634"/>
                </a:cubicBezTo>
                <a:cubicBezTo>
                  <a:pt x="8662927" y="3721634"/>
                  <a:pt x="8667371" y="3721634"/>
                  <a:pt x="8667371" y="3721634"/>
                </a:cubicBezTo>
                <a:cubicBezTo>
                  <a:pt x="8671817" y="3721634"/>
                  <a:pt x="8671817" y="3721634"/>
                  <a:pt x="8671817" y="3721634"/>
                </a:cubicBezTo>
                <a:cubicBezTo>
                  <a:pt x="8671817" y="3721634"/>
                  <a:pt x="8671816" y="3717188"/>
                  <a:pt x="8671816" y="3717188"/>
                </a:cubicBezTo>
                <a:cubicBezTo>
                  <a:pt x="8676262" y="3717189"/>
                  <a:pt x="8676262" y="3717189"/>
                  <a:pt x="8680705" y="3717189"/>
                </a:cubicBezTo>
                <a:cubicBezTo>
                  <a:pt x="8685150" y="3721634"/>
                  <a:pt x="8676260" y="3721634"/>
                  <a:pt x="8676259" y="3726079"/>
                </a:cubicBezTo>
                <a:cubicBezTo>
                  <a:pt x="8685150" y="3726079"/>
                  <a:pt x="8685150" y="3721634"/>
                  <a:pt x="8689594" y="3721634"/>
                </a:cubicBezTo>
                <a:cubicBezTo>
                  <a:pt x="8689594" y="3721634"/>
                  <a:pt x="8689594" y="3721634"/>
                  <a:pt x="8694040" y="3721634"/>
                </a:cubicBezTo>
                <a:cubicBezTo>
                  <a:pt x="8694040" y="3721634"/>
                  <a:pt x="8698483" y="3721634"/>
                  <a:pt x="8698483" y="3721634"/>
                </a:cubicBezTo>
                <a:cubicBezTo>
                  <a:pt x="8702927" y="3721634"/>
                  <a:pt x="8702927" y="3721634"/>
                  <a:pt x="8702927" y="3721634"/>
                </a:cubicBezTo>
                <a:cubicBezTo>
                  <a:pt x="8720705" y="3717188"/>
                  <a:pt x="8720705" y="3717188"/>
                  <a:pt x="8720705" y="3717188"/>
                </a:cubicBezTo>
                <a:cubicBezTo>
                  <a:pt x="8725149" y="3712744"/>
                  <a:pt x="8725149" y="3712744"/>
                  <a:pt x="8725149" y="3712744"/>
                </a:cubicBezTo>
                <a:cubicBezTo>
                  <a:pt x="8729594" y="3717189"/>
                  <a:pt x="8729595" y="3712744"/>
                  <a:pt x="8729595" y="3712744"/>
                </a:cubicBezTo>
                <a:lnTo>
                  <a:pt x="8725149" y="3712744"/>
                </a:lnTo>
                <a:cubicBezTo>
                  <a:pt x="8751817" y="3703855"/>
                  <a:pt x="8742928" y="3703856"/>
                  <a:pt x="8769594" y="3699412"/>
                </a:cubicBezTo>
                <a:cubicBezTo>
                  <a:pt x="8774040" y="3699412"/>
                  <a:pt x="8774040" y="3699412"/>
                  <a:pt x="8778483" y="3699411"/>
                </a:cubicBezTo>
                <a:cubicBezTo>
                  <a:pt x="8782926" y="3694967"/>
                  <a:pt x="8782926" y="3694967"/>
                  <a:pt x="8778484" y="3694967"/>
                </a:cubicBezTo>
                <a:cubicBezTo>
                  <a:pt x="8791817" y="3694967"/>
                  <a:pt x="8814038" y="3690523"/>
                  <a:pt x="8818483" y="3681634"/>
                </a:cubicBezTo>
                <a:cubicBezTo>
                  <a:pt x="8809595" y="3686078"/>
                  <a:pt x="8809594" y="3681634"/>
                  <a:pt x="8818483" y="3677189"/>
                </a:cubicBezTo>
                <a:lnTo>
                  <a:pt x="8822927" y="3677189"/>
                </a:lnTo>
                <a:cubicBezTo>
                  <a:pt x="8822927" y="3681634"/>
                  <a:pt x="8822927" y="3681634"/>
                  <a:pt x="8822927" y="3681634"/>
                </a:cubicBezTo>
                <a:cubicBezTo>
                  <a:pt x="8822927" y="3681634"/>
                  <a:pt x="8822927" y="3681634"/>
                  <a:pt x="8827373" y="3681634"/>
                </a:cubicBezTo>
                <a:cubicBezTo>
                  <a:pt x="8827373" y="3681634"/>
                  <a:pt x="8827373" y="3681634"/>
                  <a:pt x="8831817" y="3677189"/>
                </a:cubicBezTo>
                <a:cubicBezTo>
                  <a:pt x="8858483" y="3677189"/>
                  <a:pt x="8925151" y="3646077"/>
                  <a:pt x="8956261" y="3637188"/>
                </a:cubicBezTo>
                <a:lnTo>
                  <a:pt x="8963616" y="3636138"/>
                </a:lnTo>
                <a:close/>
                <a:moveTo>
                  <a:pt x="8378481" y="3592744"/>
                </a:moveTo>
                <a:cubicBezTo>
                  <a:pt x="8387371" y="3592744"/>
                  <a:pt x="8391816" y="3592744"/>
                  <a:pt x="8396260" y="3592744"/>
                </a:cubicBezTo>
                <a:cubicBezTo>
                  <a:pt x="8391816" y="3597188"/>
                  <a:pt x="8387371" y="3597188"/>
                  <a:pt x="8382926" y="3597188"/>
                </a:cubicBezTo>
                <a:cubicBezTo>
                  <a:pt x="8382926" y="3597188"/>
                  <a:pt x="8382926" y="3597188"/>
                  <a:pt x="8378481" y="3597188"/>
                </a:cubicBezTo>
                <a:cubicBezTo>
                  <a:pt x="8374038" y="3597188"/>
                  <a:pt x="8374038" y="3597188"/>
                  <a:pt x="8374038" y="3597188"/>
                </a:cubicBezTo>
                <a:lnTo>
                  <a:pt x="8369593" y="3597188"/>
                </a:lnTo>
                <a:cubicBezTo>
                  <a:pt x="8369593" y="3597188"/>
                  <a:pt x="8374038" y="3597188"/>
                  <a:pt x="8378481" y="3592744"/>
                </a:cubicBezTo>
                <a:close/>
                <a:moveTo>
                  <a:pt x="10711260" y="3589297"/>
                </a:moveTo>
                <a:cubicBezTo>
                  <a:pt x="10715136" y="3589297"/>
                  <a:pt x="10718459" y="3589297"/>
                  <a:pt x="10722335" y="3589297"/>
                </a:cubicBezTo>
                <a:cubicBezTo>
                  <a:pt x="10722335" y="3590950"/>
                  <a:pt x="10722889" y="3591502"/>
                  <a:pt x="10723997" y="3591502"/>
                </a:cubicBezTo>
                <a:cubicBezTo>
                  <a:pt x="10732302" y="3591502"/>
                  <a:pt x="10736733" y="3597014"/>
                  <a:pt x="10739501" y="3603630"/>
                </a:cubicBezTo>
                <a:cubicBezTo>
                  <a:pt x="10742270" y="3609694"/>
                  <a:pt x="10745593" y="3615206"/>
                  <a:pt x="10744486" y="3622373"/>
                </a:cubicBezTo>
                <a:cubicBezTo>
                  <a:pt x="10742824" y="3630090"/>
                  <a:pt x="10743378" y="3638360"/>
                  <a:pt x="10736733" y="3644424"/>
                </a:cubicBezTo>
                <a:cubicBezTo>
                  <a:pt x="10734517" y="3646629"/>
                  <a:pt x="10732302" y="3648282"/>
                  <a:pt x="10728427" y="3649384"/>
                </a:cubicBezTo>
                <a:cubicBezTo>
                  <a:pt x="10722889" y="3651039"/>
                  <a:pt x="10716244" y="3653795"/>
                  <a:pt x="10717905" y="3662616"/>
                </a:cubicBezTo>
                <a:cubicBezTo>
                  <a:pt x="10718459" y="3665923"/>
                  <a:pt x="10715136" y="3667026"/>
                  <a:pt x="10714582" y="3668680"/>
                </a:cubicBezTo>
                <a:cubicBezTo>
                  <a:pt x="10711814" y="3677500"/>
                  <a:pt x="10705169" y="3681358"/>
                  <a:pt x="10697970" y="3684115"/>
                </a:cubicBezTo>
                <a:cubicBezTo>
                  <a:pt x="10692986" y="3683012"/>
                  <a:pt x="10688556" y="3681910"/>
                  <a:pt x="10683572" y="3681910"/>
                </a:cubicBezTo>
                <a:cubicBezTo>
                  <a:pt x="10678588" y="3681910"/>
                  <a:pt x="10673605" y="3678603"/>
                  <a:pt x="10671390" y="3674192"/>
                </a:cubicBezTo>
                <a:cubicBezTo>
                  <a:pt x="10669728" y="3670333"/>
                  <a:pt x="10668067" y="3668128"/>
                  <a:pt x="10664744" y="3666475"/>
                </a:cubicBezTo>
                <a:cubicBezTo>
                  <a:pt x="10664744" y="3659859"/>
                  <a:pt x="10664744" y="3653244"/>
                  <a:pt x="10664744" y="3646629"/>
                </a:cubicBezTo>
                <a:cubicBezTo>
                  <a:pt x="10670282" y="3643872"/>
                  <a:pt x="10674712" y="3639462"/>
                  <a:pt x="10676928" y="3634501"/>
                </a:cubicBezTo>
                <a:cubicBezTo>
                  <a:pt x="10679695" y="3630090"/>
                  <a:pt x="10681911" y="3625129"/>
                  <a:pt x="10684679" y="3620167"/>
                </a:cubicBezTo>
                <a:cubicBezTo>
                  <a:pt x="10687448" y="3615757"/>
                  <a:pt x="10690217" y="3610796"/>
                  <a:pt x="10690771" y="3605284"/>
                </a:cubicBezTo>
                <a:cubicBezTo>
                  <a:pt x="10691879" y="3600322"/>
                  <a:pt x="10695201" y="3598116"/>
                  <a:pt x="10699078" y="3595361"/>
                </a:cubicBezTo>
                <a:cubicBezTo>
                  <a:pt x="10702954" y="3592604"/>
                  <a:pt x="10708491" y="3593155"/>
                  <a:pt x="10711260" y="3589297"/>
                </a:cubicBezTo>
                <a:close/>
                <a:moveTo>
                  <a:pt x="5658306" y="3587360"/>
                </a:moveTo>
                <a:lnTo>
                  <a:pt x="5658561" y="3587612"/>
                </a:lnTo>
                <a:lnTo>
                  <a:pt x="5658093" y="3587723"/>
                </a:lnTo>
                <a:close/>
                <a:moveTo>
                  <a:pt x="167689" y="3580967"/>
                </a:moveTo>
                <a:cubicBezTo>
                  <a:pt x="171561" y="3582791"/>
                  <a:pt x="175161" y="3585618"/>
                  <a:pt x="179093" y="3586877"/>
                </a:cubicBezTo>
                <a:cubicBezTo>
                  <a:pt x="182413" y="3588056"/>
                  <a:pt x="189912" y="3589534"/>
                  <a:pt x="190124" y="3592661"/>
                </a:cubicBezTo>
                <a:cubicBezTo>
                  <a:pt x="190932" y="3601692"/>
                  <a:pt x="203143" y="3604159"/>
                  <a:pt x="201013" y="3614788"/>
                </a:cubicBezTo>
                <a:cubicBezTo>
                  <a:pt x="200357" y="3617925"/>
                  <a:pt x="204410" y="3622051"/>
                  <a:pt x="197994" y="3623689"/>
                </a:cubicBezTo>
                <a:cubicBezTo>
                  <a:pt x="196085" y="3624058"/>
                  <a:pt x="195416" y="3626326"/>
                  <a:pt x="196647" y="3627355"/>
                </a:cubicBezTo>
                <a:cubicBezTo>
                  <a:pt x="201229" y="3632170"/>
                  <a:pt x="199354" y="3635147"/>
                  <a:pt x="193818" y="3637644"/>
                </a:cubicBezTo>
                <a:cubicBezTo>
                  <a:pt x="192088" y="3638533"/>
                  <a:pt x="192642" y="3640961"/>
                  <a:pt x="192662" y="3642699"/>
                </a:cubicBezTo>
                <a:cubicBezTo>
                  <a:pt x="193045" y="3645476"/>
                  <a:pt x="192379" y="3647744"/>
                  <a:pt x="189430" y="3648473"/>
                </a:cubicBezTo>
                <a:cubicBezTo>
                  <a:pt x="186481" y="3649202"/>
                  <a:pt x="185813" y="3651470"/>
                  <a:pt x="184094" y="3653228"/>
                </a:cubicBezTo>
                <a:cubicBezTo>
                  <a:pt x="179800" y="3657623"/>
                  <a:pt x="174478" y="3663247"/>
                  <a:pt x="169440" y="3663827"/>
                </a:cubicBezTo>
                <a:cubicBezTo>
                  <a:pt x="158494" y="3664995"/>
                  <a:pt x="147728" y="3666683"/>
                  <a:pt x="136952" y="3667502"/>
                </a:cubicBezTo>
                <a:cubicBezTo>
                  <a:pt x="136251" y="3667162"/>
                  <a:pt x="134852" y="3666482"/>
                  <a:pt x="134841" y="3665614"/>
                </a:cubicBezTo>
                <a:cubicBezTo>
                  <a:pt x="132867" y="3660768"/>
                  <a:pt x="131071" y="3656443"/>
                  <a:pt x="124317" y="3658780"/>
                </a:cubicBezTo>
                <a:cubicBezTo>
                  <a:pt x="122068" y="3659849"/>
                  <a:pt x="121866" y="3657592"/>
                  <a:pt x="122194" y="3656023"/>
                </a:cubicBezTo>
                <a:cubicBezTo>
                  <a:pt x="124027" y="3649571"/>
                  <a:pt x="121227" y="3648211"/>
                  <a:pt x="115328" y="3649670"/>
                </a:cubicBezTo>
                <a:cubicBezTo>
                  <a:pt x="111342" y="3650758"/>
                  <a:pt x="110279" y="3649380"/>
                  <a:pt x="111976" y="3645883"/>
                </a:cubicBezTo>
                <a:cubicBezTo>
                  <a:pt x="112994" y="3643786"/>
                  <a:pt x="114882" y="3641678"/>
                  <a:pt x="111901" y="3639800"/>
                </a:cubicBezTo>
                <a:cubicBezTo>
                  <a:pt x="105578" y="3635005"/>
                  <a:pt x="105151" y="3628751"/>
                  <a:pt x="108555" y="3622628"/>
                </a:cubicBezTo>
                <a:cubicBezTo>
                  <a:pt x="111111" y="3618253"/>
                  <a:pt x="110728" y="3615475"/>
                  <a:pt x="108426" y="3612199"/>
                </a:cubicBezTo>
                <a:cubicBezTo>
                  <a:pt x="109104" y="3610800"/>
                  <a:pt x="109782" y="3609401"/>
                  <a:pt x="110459" y="3608003"/>
                </a:cubicBezTo>
                <a:cubicBezTo>
                  <a:pt x="114980" y="3607603"/>
                  <a:pt x="117895" y="3604267"/>
                  <a:pt x="118541" y="3600261"/>
                </a:cubicBezTo>
                <a:cubicBezTo>
                  <a:pt x="119843" y="3593119"/>
                  <a:pt x="124319" y="3589243"/>
                  <a:pt x="130905" y="3587255"/>
                </a:cubicBezTo>
                <a:cubicBezTo>
                  <a:pt x="133504" y="3586356"/>
                  <a:pt x="135932" y="3585807"/>
                  <a:pt x="137819" y="3583699"/>
                </a:cubicBezTo>
                <a:cubicBezTo>
                  <a:pt x="140385" y="3580193"/>
                  <a:pt x="143503" y="3579114"/>
                  <a:pt x="147183" y="3581332"/>
                </a:cubicBezTo>
                <a:cubicBezTo>
                  <a:pt x="149986" y="3582691"/>
                  <a:pt x="152934" y="3581961"/>
                  <a:pt x="154663" y="3581072"/>
                </a:cubicBezTo>
                <a:cubicBezTo>
                  <a:pt x="159674" y="3578320"/>
                  <a:pt x="163817" y="3579142"/>
                  <a:pt x="167689" y="3580967"/>
                </a:cubicBezTo>
                <a:close/>
                <a:moveTo>
                  <a:pt x="4700127" y="3572537"/>
                </a:moveTo>
                <a:lnTo>
                  <a:pt x="4688313" y="3576368"/>
                </a:lnTo>
                <a:cubicBezTo>
                  <a:pt x="4657511" y="3586358"/>
                  <a:pt x="4633025" y="3594302"/>
                  <a:pt x="4599359" y="3605223"/>
                </a:cubicBezTo>
                <a:cubicBezTo>
                  <a:pt x="4602116" y="3599817"/>
                  <a:pt x="4598037" y="3601142"/>
                  <a:pt x="4592630" y="3598385"/>
                </a:cubicBezTo>
                <a:cubicBezTo>
                  <a:pt x="4588549" y="3599708"/>
                  <a:pt x="4588549" y="3599708"/>
                  <a:pt x="4588549" y="3599708"/>
                </a:cubicBezTo>
                <a:cubicBezTo>
                  <a:pt x="4589872" y="3603790"/>
                  <a:pt x="4589872" y="3603790"/>
                  <a:pt x="4589872" y="3603790"/>
                </a:cubicBezTo>
                <a:cubicBezTo>
                  <a:pt x="4554463" y="3619785"/>
                  <a:pt x="4512435" y="3615373"/>
                  <a:pt x="4504161" y="3631590"/>
                </a:cubicBezTo>
                <a:cubicBezTo>
                  <a:pt x="4505485" y="3635671"/>
                  <a:pt x="4505485" y="3635671"/>
                  <a:pt x="4505485" y="3635671"/>
                </a:cubicBezTo>
                <a:cubicBezTo>
                  <a:pt x="4500079" y="3632913"/>
                  <a:pt x="4491917" y="3635561"/>
                  <a:pt x="4487835" y="3636884"/>
                </a:cubicBezTo>
                <a:cubicBezTo>
                  <a:pt x="4483753" y="3638209"/>
                  <a:pt x="4479672" y="3639532"/>
                  <a:pt x="4479672" y="3639532"/>
                </a:cubicBezTo>
                <a:cubicBezTo>
                  <a:pt x="4478349" y="3635452"/>
                  <a:pt x="4475701" y="3627288"/>
                  <a:pt x="4478457" y="3621884"/>
                </a:cubicBezTo>
                <a:cubicBezTo>
                  <a:pt x="4482540" y="3620559"/>
                  <a:pt x="4490702" y="3617911"/>
                  <a:pt x="4494784" y="3616588"/>
                </a:cubicBezTo>
                <a:cubicBezTo>
                  <a:pt x="4502948" y="3613940"/>
                  <a:pt x="4512435" y="3615373"/>
                  <a:pt x="4519274" y="3608645"/>
                </a:cubicBezTo>
                <a:cubicBezTo>
                  <a:pt x="4519274" y="3608645"/>
                  <a:pt x="4523355" y="3607321"/>
                  <a:pt x="4523355" y="3607321"/>
                </a:cubicBezTo>
                <a:cubicBezTo>
                  <a:pt x="4523355" y="3607321"/>
                  <a:pt x="4523355" y="3607321"/>
                  <a:pt x="4527437" y="3605998"/>
                </a:cubicBezTo>
                <a:cubicBezTo>
                  <a:pt x="4531519" y="3604674"/>
                  <a:pt x="4531519" y="3604674"/>
                  <a:pt x="4535599" y="3603350"/>
                </a:cubicBezTo>
                <a:cubicBezTo>
                  <a:pt x="4539681" y="3602026"/>
                  <a:pt x="4539681" y="3602026"/>
                  <a:pt x="4539681" y="3602026"/>
                </a:cubicBezTo>
                <a:lnTo>
                  <a:pt x="4538805" y="3601580"/>
                </a:lnTo>
                <a:lnTo>
                  <a:pt x="4460531" y="3624265"/>
                </a:lnTo>
                <a:lnTo>
                  <a:pt x="4448587" y="3627080"/>
                </a:lnTo>
                <a:lnTo>
                  <a:pt x="4453970" y="3629826"/>
                </a:lnTo>
                <a:cubicBezTo>
                  <a:pt x="4470294" y="3624532"/>
                  <a:pt x="4470294" y="3624532"/>
                  <a:pt x="4470294" y="3624532"/>
                </a:cubicBezTo>
                <a:cubicBezTo>
                  <a:pt x="4467537" y="3629935"/>
                  <a:pt x="4466103" y="3639423"/>
                  <a:pt x="4467427" y="3643504"/>
                </a:cubicBezTo>
                <a:cubicBezTo>
                  <a:pt x="4463345" y="3644828"/>
                  <a:pt x="4459264" y="3646151"/>
                  <a:pt x="4459264" y="3646151"/>
                </a:cubicBezTo>
                <a:cubicBezTo>
                  <a:pt x="4455181" y="3647475"/>
                  <a:pt x="4455181" y="3647475"/>
                  <a:pt x="4455181" y="3647475"/>
                </a:cubicBezTo>
                <a:cubicBezTo>
                  <a:pt x="4457940" y="3642071"/>
                  <a:pt x="4457940" y="3642071"/>
                  <a:pt x="4457940" y="3642071"/>
                </a:cubicBezTo>
                <a:cubicBezTo>
                  <a:pt x="4457940" y="3642071"/>
                  <a:pt x="4453859" y="3643394"/>
                  <a:pt x="4452535" y="3639313"/>
                </a:cubicBezTo>
                <a:cubicBezTo>
                  <a:pt x="4448453" y="3640636"/>
                  <a:pt x="4449778" y="3644718"/>
                  <a:pt x="4445695" y="3646042"/>
                </a:cubicBezTo>
                <a:cubicBezTo>
                  <a:pt x="4445695" y="3646042"/>
                  <a:pt x="4441613" y="3647366"/>
                  <a:pt x="4441613" y="3647366"/>
                </a:cubicBezTo>
                <a:cubicBezTo>
                  <a:pt x="4437532" y="3648689"/>
                  <a:pt x="4432128" y="3645932"/>
                  <a:pt x="4423964" y="3648580"/>
                </a:cubicBezTo>
                <a:cubicBezTo>
                  <a:pt x="4407638" y="3653875"/>
                  <a:pt x="4426723" y="3643174"/>
                  <a:pt x="4413154" y="3643065"/>
                </a:cubicBezTo>
                <a:cubicBezTo>
                  <a:pt x="4407638" y="3653875"/>
                  <a:pt x="4392746" y="3649684"/>
                  <a:pt x="4383260" y="3648249"/>
                </a:cubicBezTo>
                <a:cubicBezTo>
                  <a:pt x="4384584" y="3652332"/>
                  <a:pt x="4385908" y="3656413"/>
                  <a:pt x="4381827" y="3657736"/>
                </a:cubicBezTo>
                <a:cubicBezTo>
                  <a:pt x="4380502" y="3653655"/>
                  <a:pt x="4379180" y="3649573"/>
                  <a:pt x="4375098" y="3650897"/>
                </a:cubicBezTo>
                <a:cubicBezTo>
                  <a:pt x="4372341" y="3656303"/>
                  <a:pt x="4360094" y="3660274"/>
                  <a:pt x="4351931" y="3662922"/>
                </a:cubicBezTo>
                <a:cubicBezTo>
                  <a:pt x="4353366" y="3653435"/>
                  <a:pt x="4324797" y="3662702"/>
                  <a:pt x="4322039" y="3668107"/>
                </a:cubicBezTo>
                <a:cubicBezTo>
                  <a:pt x="4317957" y="3669431"/>
                  <a:pt x="4317957" y="3669431"/>
                  <a:pt x="4317957" y="3669431"/>
                </a:cubicBezTo>
                <a:cubicBezTo>
                  <a:pt x="4305712" y="3673403"/>
                  <a:pt x="4315309" y="3661268"/>
                  <a:pt x="4303063" y="3665239"/>
                </a:cubicBezTo>
                <a:cubicBezTo>
                  <a:pt x="4296225" y="3671968"/>
                  <a:pt x="4293467" y="3677374"/>
                  <a:pt x="4271736" y="3679912"/>
                </a:cubicBezTo>
                <a:cubicBezTo>
                  <a:pt x="4262249" y="3678477"/>
                  <a:pt x="4248680" y="3678368"/>
                  <a:pt x="4236435" y="3682339"/>
                </a:cubicBezTo>
                <a:cubicBezTo>
                  <a:pt x="4232355" y="3683663"/>
                  <a:pt x="4224191" y="3686310"/>
                  <a:pt x="4218786" y="3683553"/>
                </a:cubicBezTo>
                <a:cubicBezTo>
                  <a:pt x="4192974" y="3687415"/>
                  <a:pt x="4213380" y="3680795"/>
                  <a:pt x="4194407" y="3677928"/>
                </a:cubicBezTo>
                <a:cubicBezTo>
                  <a:pt x="4190989" y="3681292"/>
                  <a:pt x="4184864" y="3683278"/>
                  <a:pt x="4177372" y="3684510"/>
                </a:cubicBezTo>
                <a:lnTo>
                  <a:pt x="4176355" y="3684593"/>
                </a:lnTo>
                <a:lnTo>
                  <a:pt x="4176487" y="3686859"/>
                </a:lnTo>
                <a:cubicBezTo>
                  <a:pt x="4175945" y="3687939"/>
                  <a:pt x="4174865" y="3689289"/>
                  <a:pt x="4175676" y="3690368"/>
                </a:cubicBezTo>
                <a:cubicBezTo>
                  <a:pt x="4178378" y="3693607"/>
                  <a:pt x="4178647" y="3696036"/>
                  <a:pt x="4174323" y="3697656"/>
                </a:cubicBezTo>
                <a:cubicBezTo>
                  <a:pt x="4173243" y="3697926"/>
                  <a:pt x="4172973" y="3699545"/>
                  <a:pt x="4174054" y="3700354"/>
                </a:cubicBezTo>
                <a:cubicBezTo>
                  <a:pt x="4177567" y="3703324"/>
                  <a:pt x="4173783" y="3704673"/>
                  <a:pt x="4173243" y="3706832"/>
                </a:cubicBezTo>
                <a:lnTo>
                  <a:pt x="4171875" y="3708139"/>
                </a:lnTo>
                <a:lnTo>
                  <a:pt x="4369125" y="3672220"/>
                </a:lnTo>
                <a:lnTo>
                  <a:pt x="4393030" y="3666730"/>
                </a:lnTo>
                <a:lnTo>
                  <a:pt x="4396500" y="3665170"/>
                </a:lnTo>
                <a:cubicBezTo>
                  <a:pt x="4411488" y="3660521"/>
                  <a:pt x="4435437" y="3656136"/>
                  <a:pt x="4433452" y="3650013"/>
                </a:cubicBezTo>
                <a:lnTo>
                  <a:pt x="4437532" y="3648689"/>
                </a:lnTo>
                <a:cubicBezTo>
                  <a:pt x="4442938" y="3651447"/>
                  <a:pt x="4451102" y="3648799"/>
                  <a:pt x="4455181" y="3647475"/>
                </a:cubicBezTo>
                <a:cubicBezTo>
                  <a:pt x="4456507" y="3651557"/>
                  <a:pt x="4456507" y="3651557"/>
                  <a:pt x="4456507" y="3651557"/>
                </a:cubicBezTo>
                <a:lnTo>
                  <a:pt x="4456686" y="3652109"/>
                </a:lnTo>
                <a:lnTo>
                  <a:pt x="4488894" y="3644712"/>
                </a:lnTo>
                <a:lnTo>
                  <a:pt x="4505199" y="3639863"/>
                </a:lnTo>
                <a:lnTo>
                  <a:pt x="4498605" y="3640317"/>
                </a:lnTo>
                <a:lnTo>
                  <a:pt x="4532742" y="3631672"/>
                </a:lnTo>
                <a:lnTo>
                  <a:pt x="4567495" y="3621339"/>
                </a:lnTo>
                <a:lnTo>
                  <a:pt x="4580526" y="3616477"/>
                </a:lnTo>
                <a:cubicBezTo>
                  <a:pt x="4586992" y="3614027"/>
                  <a:pt x="4592521" y="3611953"/>
                  <a:pt x="4596602" y="3610629"/>
                </a:cubicBezTo>
                <a:cubicBezTo>
                  <a:pt x="4596602" y="3610629"/>
                  <a:pt x="4600684" y="3609305"/>
                  <a:pt x="4600684" y="3609305"/>
                </a:cubicBezTo>
                <a:lnTo>
                  <a:pt x="4644141" y="3594806"/>
                </a:lnTo>
                <a:close/>
                <a:moveTo>
                  <a:pt x="8964100" y="3560421"/>
                </a:moveTo>
                <a:lnTo>
                  <a:pt x="8960705" y="3561633"/>
                </a:lnTo>
                <a:cubicBezTo>
                  <a:pt x="8960705" y="3561633"/>
                  <a:pt x="8956262" y="3561632"/>
                  <a:pt x="8956262" y="3561632"/>
                </a:cubicBezTo>
                <a:cubicBezTo>
                  <a:pt x="8951817" y="3561632"/>
                  <a:pt x="8951817" y="3561632"/>
                  <a:pt x="8947374" y="3561632"/>
                </a:cubicBezTo>
                <a:cubicBezTo>
                  <a:pt x="8947373" y="3566077"/>
                  <a:pt x="8947373" y="3566077"/>
                  <a:pt x="8947373" y="3566077"/>
                </a:cubicBezTo>
                <a:cubicBezTo>
                  <a:pt x="8920707" y="3579410"/>
                  <a:pt x="8898483" y="3592744"/>
                  <a:pt x="8880706" y="3597188"/>
                </a:cubicBezTo>
                <a:cubicBezTo>
                  <a:pt x="8867374" y="3610522"/>
                  <a:pt x="8827373" y="3619410"/>
                  <a:pt x="8791817" y="3632745"/>
                </a:cubicBezTo>
                <a:cubicBezTo>
                  <a:pt x="8782926" y="3641633"/>
                  <a:pt x="8751817" y="3646078"/>
                  <a:pt x="8742928" y="3650523"/>
                </a:cubicBezTo>
                <a:cubicBezTo>
                  <a:pt x="8742928" y="3650523"/>
                  <a:pt x="8738482" y="3650523"/>
                  <a:pt x="8738482" y="3650523"/>
                </a:cubicBezTo>
                <a:cubicBezTo>
                  <a:pt x="8738482" y="3650523"/>
                  <a:pt x="8734039" y="3650523"/>
                  <a:pt x="8734039" y="3650523"/>
                </a:cubicBezTo>
                <a:cubicBezTo>
                  <a:pt x="8729594" y="3650523"/>
                  <a:pt x="8729594" y="3650523"/>
                  <a:pt x="8729594" y="3650523"/>
                </a:cubicBezTo>
                <a:cubicBezTo>
                  <a:pt x="8725151" y="3654966"/>
                  <a:pt x="8725151" y="3654966"/>
                  <a:pt x="8729594" y="3654966"/>
                </a:cubicBezTo>
                <a:cubicBezTo>
                  <a:pt x="8716260" y="3659411"/>
                  <a:pt x="8725149" y="3659411"/>
                  <a:pt x="8725149" y="3663857"/>
                </a:cubicBezTo>
                <a:cubicBezTo>
                  <a:pt x="8711816" y="3659410"/>
                  <a:pt x="8711816" y="3672745"/>
                  <a:pt x="8694039" y="3672743"/>
                </a:cubicBezTo>
                <a:cubicBezTo>
                  <a:pt x="8698482" y="3677189"/>
                  <a:pt x="8685150" y="3677188"/>
                  <a:pt x="8685150" y="3681634"/>
                </a:cubicBezTo>
                <a:cubicBezTo>
                  <a:pt x="8702927" y="3672745"/>
                  <a:pt x="8734039" y="3668300"/>
                  <a:pt x="8738482" y="3659411"/>
                </a:cubicBezTo>
                <a:cubicBezTo>
                  <a:pt x="8738482" y="3659411"/>
                  <a:pt x="8742928" y="3659411"/>
                  <a:pt x="8747372" y="3659411"/>
                </a:cubicBezTo>
                <a:cubicBezTo>
                  <a:pt x="8747372" y="3659411"/>
                  <a:pt x="8751817" y="3659411"/>
                  <a:pt x="8751817" y="3654966"/>
                </a:cubicBezTo>
                <a:cubicBezTo>
                  <a:pt x="8778483" y="3654966"/>
                  <a:pt x="8800705" y="3641633"/>
                  <a:pt x="8822927" y="3632744"/>
                </a:cubicBezTo>
                <a:lnTo>
                  <a:pt x="8966929" y="3578258"/>
                </a:lnTo>
                <a:close/>
                <a:moveTo>
                  <a:pt x="11374026" y="3560338"/>
                </a:moveTo>
                <a:cubicBezTo>
                  <a:pt x="11376779" y="3560338"/>
                  <a:pt x="11379139" y="3560338"/>
                  <a:pt x="11381891" y="3560338"/>
                </a:cubicBezTo>
                <a:cubicBezTo>
                  <a:pt x="11381891" y="3561513"/>
                  <a:pt x="11382284" y="3561904"/>
                  <a:pt x="11383070" y="3561904"/>
                </a:cubicBezTo>
                <a:cubicBezTo>
                  <a:pt x="11388969" y="3561904"/>
                  <a:pt x="11392114" y="3565819"/>
                  <a:pt x="11394081" y="3570516"/>
                </a:cubicBezTo>
                <a:cubicBezTo>
                  <a:pt x="11396047" y="3574822"/>
                  <a:pt x="11398406" y="3578737"/>
                  <a:pt x="11397620" y="3583826"/>
                </a:cubicBezTo>
                <a:cubicBezTo>
                  <a:pt x="11396440" y="3589306"/>
                  <a:pt x="11396833" y="3595179"/>
                  <a:pt x="11392114" y="3599485"/>
                </a:cubicBezTo>
                <a:cubicBezTo>
                  <a:pt x="11390542" y="3601050"/>
                  <a:pt x="11388969" y="3602225"/>
                  <a:pt x="11386217" y="3603008"/>
                </a:cubicBezTo>
                <a:cubicBezTo>
                  <a:pt x="11382284" y="3604183"/>
                  <a:pt x="11377565" y="3606140"/>
                  <a:pt x="11378744" y="3612403"/>
                </a:cubicBezTo>
                <a:cubicBezTo>
                  <a:pt x="11379139" y="3614752"/>
                  <a:pt x="11376779" y="3615535"/>
                  <a:pt x="11376385" y="3616709"/>
                </a:cubicBezTo>
                <a:cubicBezTo>
                  <a:pt x="11374420" y="3622973"/>
                  <a:pt x="11369701" y="3625713"/>
                  <a:pt x="11364588" y="3627670"/>
                </a:cubicBezTo>
                <a:cubicBezTo>
                  <a:pt x="11361050" y="3626888"/>
                  <a:pt x="11357903" y="3626105"/>
                  <a:pt x="11354365" y="3626105"/>
                </a:cubicBezTo>
                <a:cubicBezTo>
                  <a:pt x="11350825" y="3626105"/>
                  <a:pt x="11347287" y="3623755"/>
                  <a:pt x="11345714" y="3620624"/>
                </a:cubicBezTo>
                <a:cubicBezTo>
                  <a:pt x="11344534" y="3617884"/>
                  <a:pt x="11343354" y="3616317"/>
                  <a:pt x="11340995" y="3615144"/>
                </a:cubicBezTo>
                <a:cubicBezTo>
                  <a:pt x="11340995" y="3610446"/>
                  <a:pt x="11340995" y="3605748"/>
                  <a:pt x="11340995" y="3601050"/>
                </a:cubicBezTo>
                <a:cubicBezTo>
                  <a:pt x="11344928" y="3599093"/>
                  <a:pt x="11348073" y="3595962"/>
                  <a:pt x="11349646" y="3592439"/>
                </a:cubicBezTo>
                <a:cubicBezTo>
                  <a:pt x="11351613" y="3589306"/>
                  <a:pt x="11353185" y="3585783"/>
                  <a:pt x="11355151" y="3582260"/>
                </a:cubicBezTo>
                <a:cubicBezTo>
                  <a:pt x="11357117" y="3579128"/>
                  <a:pt x="11359084" y="3575605"/>
                  <a:pt x="11359477" y="3571690"/>
                </a:cubicBezTo>
                <a:cubicBezTo>
                  <a:pt x="11360263" y="3568167"/>
                  <a:pt x="11362622" y="3566601"/>
                  <a:pt x="11365376" y="3564644"/>
                </a:cubicBezTo>
                <a:cubicBezTo>
                  <a:pt x="11368128" y="3562686"/>
                  <a:pt x="11372061" y="3563078"/>
                  <a:pt x="11374026" y="3560338"/>
                </a:cubicBezTo>
                <a:close/>
                <a:moveTo>
                  <a:pt x="4728635" y="3558779"/>
                </a:moveTo>
                <a:cubicBezTo>
                  <a:pt x="4724554" y="3560103"/>
                  <a:pt x="4720471" y="3561427"/>
                  <a:pt x="4720471" y="3561427"/>
                </a:cubicBezTo>
                <a:lnTo>
                  <a:pt x="4721340" y="3564100"/>
                </a:lnTo>
                <a:lnTo>
                  <a:pt x="4727087" y="3561812"/>
                </a:lnTo>
                <a:close/>
                <a:moveTo>
                  <a:pt x="4928572" y="3548696"/>
                </a:moveTo>
                <a:lnTo>
                  <a:pt x="4864415" y="3581170"/>
                </a:lnTo>
                <a:lnTo>
                  <a:pt x="4875950" y="3576404"/>
                </a:lnTo>
                <a:cubicBezTo>
                  <a:pt x="4885550" y="3571882"/>
                  <a:pt x="4896067" y="3566497"/>
                  <a:pt x="4906884" y="3560733"/>
                </a:cubicBezTo>
                <a:close/>
                <a:moveTo>
                  <a:pt x="1007481" y="3546235"/>
                </a:moveTo>
                <a:lnTo>
                  <a:pt x="1007953" y="3546340"/>
                </a:lnTo>
                <a:lnTo>
                  <a:pt x="1007599" y="3546572"/>
                </a:lnTo>
                <a:close/>
                <a:moveTo>
                  <a:pt x="7307368" y="3526076"/>
                </a:moveTo>
                <a:cubicBezTo>
                  <a:pt x="7307368" y="3526076"/>
                  <a:pt x="7307368" y="3526076"/>
                  <a:pt x="7311810" y="3526076"/>
                </a:cubicBezTo>
                <a:cubicBezTo>
                  <a:pt x="7316256" y="3526076"/>
                  <a:pt x="7316256" y="3526076"/>
                  <a:pt x="7316256" y="3526076"/>
                </a:cubicBezTo>
                <a:lnTo>
                  <a:pt x="7317481" y="3526690"/>
                </a:lnTo>
                <a:close/>
                <a:moveTo>
                  <a:pt x="678780" y="3503982"/>
                </a:moveTo>
                <a:cubicBezTo>
                  <a:pt x="681964" y="3505527"/>
                  <a:pt x="685134" y="3506196"/>
                  <a:pt x="688662" y="3507037"/>
                </a:cubicBezTo>
                <a:cubicBezTo>
                  <a:pt x="692406" y="3511029"/>
                  <a:pt x="695456" y="3515554"/>
                  <a:pt x="694490" y="3522047"/>
                </a:cubicBezTo>
                <a:cubicBezTo>
                  <a:pt x="694333" y="3523276"/>
                  <a:pt x="696113" y="3525010"/>
                  <a:pt x="694735" y="3526952"/>
                </a:cubicBezTo>
                <a:cubicBezTo>
                  <a:pt x="690940" y="3532072"/>
                  <a:pt x="694331" y="3535893"/>
                  <a:pt x="697356" y="3538666"/>
                </a:cubicBezTo>
                <a:cubicBezTo>
                  <a:pt x="699491" y="3540572"/>
                  <a:pt x="700393" y="3542314"/>
                  <a:pt x="701125" y="3544410"/>
                </a:cubicBezTo>
                <a:cubicBezTo>
                  <a:pt x="703491" y="3550344"/>
                  <a:pt x="700574" y="3555455"/>
                  <a:pt x="699243" y="3560901"/>
                </a:cubicBezTo>
                <a:cubicBezTo>
                  <a:pt x="697729" y="3565823"/>
                  <a:pt x="693897" y="3568316"/>
                  <a:pt x="690249" y="3571331"/>
                </a:cubicBezTo>
                <a:cubicBezTo>
                  <a:pt x="686430" y="3574700"/>
                  <a:pt x="681891" y="3576849"/>
                  <a:pt x="676584" y="3574274"/>
                </a:cubicBezTo>
                <a:cubicBezTo>
                  <a:pt x="675876" y="3573931"/>
                  <a:pt x="675352" y="3574111"/>
                  <a:pt x="674839" y="3575168"/>
                </a:cubicBezTo>
                <a:cubicBezTo>
                  <a:pt x="672363" y="3573967"/>
                  <a:pt x="670241" y="3572936"/>
                  <a:pt x="667764" y="3571735"/>
                </a:cubicBezTo>
                <a:cubicBezTo>
                  <a:pt x="667191" y="3568411"/>
                  <a:pt x="663482" y="3567047"/>
                  <a:pt x="661860" y="3564085"/>
                </a:cubicBezTo>
                <a:cubicBezTo>
                  <a:pt x="660237" y="3561123"/>
                  <a:pt x="658798" y="3558683"/>
                  <a:pt x="659629" y="3555170"/>
                </a:cubicBezTo>
                <a:cubicBezTo>
                  <a:pt x="660984" y="3551477"/>
                  <a:pt x="660752" y="3547449"/>
                  <a:pt x="660350" y="3543773"/>
                </a:cubicBezTo>
                <a:cubicBezTo>
                  <a:pt x="660118" y="3539745"/>
                  <a:pt x="660242" y="3535889"/>
                  <a:pt x="659840" y="3532213"/>
                </a:cubicBezTo>
                <a:cubicBezTo>
                  <a:pt x="659962" y="3528357"/>
                  <a:pt x="658499" y="3524165"/>
                  <a:pt x="655815" y="3520688"/>
                </a:cubicBezTo>
                <a:cubicBezTo>
                  <a:pt x="657866" y="3516462"/>
                  <a:pt x="659916" y="3512235"/>
                  <a:pt x="661966" y="3508009"/>
                </a:cubicBezTo>
                <a:cubicBezTo>
                  <a:pt x="664601" y="3507982"/>
                  <a:pt x="666347" y="3507088"/>
                  <a:pt x="668604" y="3505137"/>
                </a:cubicBezTo>
                <a:cubicBezTo>
                  <a:pt x="671385" y="3503006"/>
                  <a:pt x="675596" y="3502438"/>
                  <a:pt x="678780" y="3503982"/>
                </a:cubicBezTo>
                <a:close/>
                <a:moveTo>
                  <a:pt x="1294363" y="3501505"/>
                </a:moveTo>
                <a:cubicBezTo>
                  <a:pt x="1296553" y="3501505"/>
                  <a:pt x="1300933" y="3501505"/>
                  <a:pt x="1302027" y="3503692"/>
                </a:cubicBezTo>
                <a:cubicBezTo>
                  <a:pt x="1312975" y="3513532"/>
                  <a:pt x="1322829" y="3522279"/>
                  <a:pt x="1337060" y="3508066"/>
                </a:cubicBezTo>
                <a:cubicBezTo>
                  <a:pt x="1341440" y="3502599"/>
                  <a:pt x="1344724" y="3508066"/>
                  <a:pt x="1345820" y="3512439"/>
                </a:cubicBezTo>
                <a:cubicBezTo>
                  <a:pt x="1349104" y="3531026"/>
                  <a:pt x="1357862" y="3531026"/>
                  <a:pt x="1371001" y="3520093"/>
                </a:cubicBezTo>
                <a:cubicBezTo>
                  <a:pt x="1379757" y="3512439"/>
                  <a:pt x="1384137" y="3514625"/>
                  <a:pt x="1384137" y="3525560"/>
                </a:cubicBezTo>
                <a:cubicBezTo>
                  <a:pt x="1384137" y="3532121"/>
                  <a:pt x="1381947" y="3539773"/>
                  <a:pt x="1391801" y="3540868"/>
                </a:cubicBezTo>
                <a:cubicBezTo>
                  <a:pt x="1413698" y="3545241"/>
                  <a:pt x="1422455" y="3560548"/>
                  <a:pt x="1421359" y="3580229"/>
                </a:cubicBezTo>
                <a:cubicBezTo>
                  <a:pt x="1420265" y="3594444"/>
                  <a:pt x="1424645" y="3601004"/>
                  <a:pt x="1434497" y="3606470"/>
                </a:cubicBezTo>
                <a:cubicBezTo>
                  <a:pt x="1434497" y="3610844"/>
                  <a:pt x="1434497" y="3615219"/>
                  <a:pt x="1434497" y="3619592"/>
                </a:cubicBezTo>
                <a:cubicBezTo>
                  <a:pt x="1423549" y="3626152"/>
                  <a:pt x="1420265" y="3638179"/>
                  <a:pt x="1423549" y="3649114"/>
                </a:cubicBezTo>
                <a:cubicBezTo>
                  <a:pt x="1429023" y="3668794"/>
                  <a:pt x="1422455" y="3684102"/>
                  <a:pt x="1408223" y="3697222"/>
                </a:cubicBezTo>
                <a:cubicBezTo>
                  <a:pt x="1402748" y="3702689"/>
                  <a:pt x="1397275" y="3707063"/>
                  <a:pt x="1395085" y="3714716"/>
                </a:cubicBezTo>
                <a:cubicBezTo>
                  <a:pt x="1392895" y="3726744"/>
                  <a:pt x="1386327" y="3733305"/>
                  <a:pt x="1374285" y="3732212"/>
                </a:cubicBezTo>
                <a:cubicBezTo>
                  <a:pt x="1365527" y="3732212"/>
                  <a:pt x="1358956" y="3737678"/>
                  <a:pt x="1355672" y="3742052"/>
                </a:cubicBezTo>
                <a:cubicBezTo>
                  <a:pt x="1337060" y="3768293"/>
                  <a:pt x="1309691" y="3754079"/>
                  <a:pt x="1286699" y="3757360"/>
                </a:cubicBezTo>
                <a:cubicBezTo>
                  <a:pt x="1276848" y="3758453"/>
                  <a:pt x="1256045" y="3763919"/>
                  <a:pt x="1251668" y="3756265"/>
                </a:cubicBezTo>
                <a:cubicBezTo>
                  <a:pt x="1238529" y="3734398"/>
                  <a:pt x="1204591" y="3743145"/>
                  <a:pt x="1196928" y="3713623"/>
                </a:cubicBezTo>
                <a:cubicBezTo>
                  <a:pt x="1194739" y="3704876"/>
                  <a:pt x="1179411" y="3699410"/>
                  <a:pt x="1193642" y="3687382"/>
                </a:cubicBezTo>
                <a:cubicBezTo>
                  <a:pt x="1198023" y="3684102"/>
                  <a:pt x="1196928" y="3677541"/>
                  <a:pt x="1192549" y="3676448"/>
                </a:cubicBezTo>
                <a:cubicBezTo>
                  <a:pt x="1175032" y="3669888"/>
                  <a:pt x="1176127" y="3660047"/>
                  <a:pt x="1187075" y="3646926"/>
                </a:cubicBezTo>
                <a:cubicBezTo>
                  <a:pt x="1190358" y="3642553"/>
                  <a:pt x="1185980" y="3637086"/>
                  <a:pt x="1183791" y="3632713"/>
                </a:cubicBezTo>
                <a:cubicBezTo>
                  <a:pt x="1179411" y="3626152"/>
                  <a:pt x="1178316" y="3619592"/>
                  <a:pt x="1184885" y="3614124"/>
                </a:cubicBezTo>
                <a:cubicBezTo>
                  <a:pt x="1191454" y="3608658"/>
                  <a:pt x="1190358" y="3602097"/>
                  <a:pt x="1192549" y="3595537"/>
                </a:cubicBezTo>
                <a:cubicBezTo>
                  <a:pt x="1198023" y="3579136"/>
                  <a:pt x="1204591" y="3558362"/>
                  <a:pt x="1216635" y="3550708"/>
                </a:cubicBezTo>
                <a:cubicBezTo>
                  <a:pt x="1242909" y="3534307"/>
                  <a:pt x="1268090" y="3516813"/>
                  <a:pt x="1294363" y="3501505"/>
                </a:cubicBezTo>
                <a:close/>
                <a:moveTo>
                  <a:pt x="10310366" y="3483026"/>
                </a:moveTo>
                <a:cubicBezTo>
                  <a:pt x="10300955" y="3485286"/>
                  <a:pt x="10292673" y="3493571"/>
                  <a:pt x="10286650" y="3507127"/>
                </a:cubicBezTo>
                <a:cubicBezTo>
                  <a:pt x="10280627" y="3522189"/>
                  <a:pt x="10277616" y="3537252"/>
                  <a:pt x="10271592" y="3552315"/>
                </a:cubicBezTo>
                <a:lnTo>
                  <a:pt x="10265528" y="3563234"/>
                </a:lnTo>
                <a:lnTo>
                  <a:pt x="10265598" y="3564307"/>
                </a:lnTo>
                <a:cubicBezTo>
                  <a:pt x="10279226" y="3555479"/>
                  <a:pt x="10305941" y="3522049"/>
                  <a:pt x="10314482" y="3500393"/>
                </a:cubicBezTo>
                <a:lnTo>
                  <a:pt x="10327307" y="3485714"/>
                </a:lnTo>
                <a:lnTo>
                  <a:pt x="10325188" y="3484250"/>
                </a:lnTo>
                <a:cubicBezTo>
                  <a:pt x="10320060" y="3482273"/>
                  <a:pt x="10315071" y="3481896"/>
                  <a:pt x="10310366" y="3483026"/>
                </a:cubicBezTo>
                <a:close/>
                <a:moveTo>
                  <a:pt x="5051406" y="3480346"/>
                </a:moveTo>
                <a:lnTo>
                  <a:pt x="5016940" y="3500250"/>
                </a:lnTo>
                <a:lnTo>
                  <a:pt x="5022228" y="3497384"/>
                </a:lnTo>
                <a:cubicBezTo>
                  <a:pt x="5030404" y="3493041"/>
                  <a:pt x="5038070" y="3488863"/>
                  <a:pt x="5044802" y="3484846"/>
                </a:cubicBezTo>
                <a:close/>
                <a:moveTo>
                  <a:pt x="1124820" y="3463490"/>
                </a:moveTo>
                <a:cubicBezTo>
                  <a:pt x="1126105" y="3463199"/>
                  <a:pt x="1127043" y="3464569"/>
                  <a:pt x="1127425" y="3465669"/>
                </a:cubicBezTo>
                <a:cubicBezTo>
                  <a:pt x="1127807" y="3466769"/>
                  <a:pt x="1128003" y="3467780"/>
                  <a:pt x="1128109" y="3468975"/>
                </a:cubicBezTo>
                <a:cubicBezTo>
                  <a:pt x="1128592" y="3470811"/>
                  <a:pt x="1129524" y="3471720"/>
                  <a:pt x="1131546" y="3471328"/>
                </a:cubicBezTo>
                <a:cubicBezTo>
                  <a:pt x="1136234" y="3470629"/>
                  <a:pt x="1140304" y="3472146"/>
                  <a:pt x="1144285" y="3473848"/>
                </a:cubicBezTo>
                <a:cubicBezTo>
                  <a:pt x="1149095" y="3475725"/>
                  <a:pt x="1153644" y="3478618"/>
                  <a:pt x="1158815" y="3479754"/>
                </a:cubicBezTo>
                <a:cubicBezTo>
                  <a:pt x="1160662" y="3480192"/>
                  <a:pt x="1161050" y="3481753"/>
                  <a:pt x="1161341" y="3483038"/>
                </a:cubicBezTo>
                <a:cubicBezTo>
                  <a:pt x="1162497" y="3487259"/>
                  <a:pt x="1163467" y="3491391"/>
                  <a:pt x="1168819" y="3492156"/>
                </a:cubicBezTo>
                <a:cubicBezTo>
                  <a:pt x="1169835" y="3492420"/>
                  <a:pt x="1170032" y="3493431"/>
                  <a:pt x="1170043" y="3494351"/>
                </a:cubicBezTo>
                <a:cubicBezTo>
                  <a:pt x="1170284" y="3499044"/>
                  <a:pt x="1172182" y="3503625"/>
                  <a:pt x="1173434" y="3508121"/>
                </a:cubicBezTo>
                <a:cubicBezTo>
                  <a:pt x="1175360" y="3515003"/>
                  <a:pt x="1175163" y="3521542"/>
                  <a:pt x="1170352" y="3527214"/>
                </a:cubicBezTo>
                <a:cubicBezTo>
                  <a:pt x="1168537" y="3529537"/>
                  <a:pt x="1169211" y="3531923"/>
                  <a:pt x="1169975" y="3534122"/>
                </a:cubicBezTo>
                <a:cubicBezTo>
                  <a:pt x="1171603" y="3539259"/>
                  <a:pt x="1170519" y="3541021"/>
                  <a:pt x="1165467" y="3542001"/>
                </a:cubicBezTo>
                <a:cubicBezTo>
                  <a:pt x="1160042" y="3542801"/>
                  <a:pt x="1160042" y="3542801"/>
                  <a:pt x="1161401" y="3548493"/>
                </a:cubicBezTo>
                <a:cubicBezTo>
                  <a:pt x="1161694" y="3549779"/>
                  <a:pt x="1161890" y="3550788"/>
                  <a:pt x="1160239" y="3551361"/>
                </a:cubicBezTo>
                <a:cubicBezTo>
                  <a:pt x="1154467" y="3553822"/>
                  <a:pt x="1149066" y="3556464"/>
                  <a:pt x="1143199" y="3558650"/>
                </a:cubicBezTo>
                <a:cubicBezTo>
                  <a:pt x="1138893" y="3560449"/>
                  <a:pt x="1134384" y="3560779"/>
                  <a:pt x="1129858" y="3559727"/>
                </a:cubicBezTo>
                <a:cubicBezTo>
                  <a:pt x="1126906" y="3559210"/>
                  <a:pt x="1118669" y="3563449"/>
                  <a:pt x="1117137" y="3566137"/>
                </a:cubicBezTo>
                <a:cubicBezTo>
                  <a:pt x="1116687" y="3567063"/>
                  <a:pt x="1116328" y="3567804"/>
                  <a:pt x="1117260" y="3568713"/>
                </a:cubicBezTo>
                <a:cubicBezTo>
                  <a:pt x="1121744" y="3574092"/>
                  <a:pt x="1122099" y="3580440"/>
                  <a:pt x="1121902" y="3586979"/>
                </a:cubicBezTo>
                <a:cubicBezTo>
                  <a:pt x="1121919" y="3588360"/>
                  <a:pt x="1121841" y="3589466"/>
                  <a:pt x="1121948" y="3590661"/>
                </a:cubicBezTo>
                <a:cubicBezTo>
                  <a:pt x="1122363" y="3594523"/>
                  <a:pt x="1122032" y="3597565"/>
                  <a:pt x="1118938" y="3600640"/>
                </a:cubicBezTo>
                <a:cubicBezTo>
                  <a:pt x="1115843" y="3603714"/>
                  <a:pt x="1116084" y="3608406"/>
                  <a:pt x="1116321" y="3612638"/>
                </a:cubicBezTo>
                <a:cubicBezTo>
                  <a:pt x="1116253" y="3614664"/>
                  <a:pt x="1116084" y="3615955"/>
                  <a:pt x="1113980" y="3616992"/>
                </a:cubicBezTo>
                <a:cubicBezTo>
                  <a:pt x="1105378" y="3621513"/>
                  <a:pt x="1097715" y="3627403"/>
                  <a:pt x="1092571" y="3636117"/>
                </a:cubicBezTo>
                <a:cubicBezTo>
                  <a:pt x="1091757" y="3637324"/>
                  <a:pt x="1091117" y="3637699"/>
                  <a:pt x="1089998" y="3636699"/>
                </a:cubicBezTo>
                <a:cubicBezTo>
                  <a:pt x="1085350" y="3633072"/>
                  <a:pt x="1080669" y="3634231"/>
                  <a:pt x="1076093" y="3636587"/>
                </a:cubicBezTo>
                <a:cubicBezTo>
                  <a:pt x="1073987" y="3637624"/>
                  <a:pt x="1072427" y="3638011"/>
                  <a:pt x="1070558" y="3635732"/>
                </a:cubicBezTo>
                <a:cubicBezTo>
                  <a:pt x="1068401" y="3632627"/>
                  <a:pt x="1064903" y="3632760"/>
                  <a:pt x="1061507" y="3633629"/>
                </a:cubicBezTo>
                <a:cubicBezTo>
                  <a:pt x="1058661" y="3634306"/>
                  <a:pt x="1055634" y="3635355"/>
                  <a:pt x="1052787" y="3636032"/>
                </a:cubicBezTo>
                <a:cubicBezTo>
                  <a:pt x="1051409" y="3636279"/>
                  <a:pt x="1050234" y="3636224"/>
                  <a:pt x="1049525" y="3635680"/>
                </a:cubicBezTo>
                <a:cubicBezTo>
                  <a:pt x="1048816" y="3635136"/>
                  <a:pt x="1048574" y="3634103"/>
                  <a:pt x="1049059" y="3632393"/>
                </a:cubicBezTo>
                <a:cubicBezTo>
                  <a:pt x="1049418" y="3631654"/>
                  <a:pt x="1049593" y="3630822"/>
                  <a:pt x="1049582" y="3629902"/>
                </a:cubicBezTo>
                <a:cubicBezTo>
                  <a:pt x="1049661" y="3628797"/>
                  <a:pt x="1050379" y="3627315"/>
                  <a:pt x="1049172" y="3626501"/>
                </a:cubicBezTo>
                <a:cubicBezTo>
                  <a:pt x="1048061" y="3625962"/>
                  <a:pt x="1046869" y="3626528"/>
                  <a:pt x="1045955" y="3626999"/>
                </a:cubicBezTo>
                <a:cubicBezTo>
                  <a:pt x="1041648" y="3628799"/>
                  <a:pt x="1040627" y="3628074"/>
                  <a:pt x="1040846" y="3623377"/>
                </a:cubicBezTo>
                <a:cubicBezTo>
                  <a:pt x="1040924" y="3622271"/>
                  <a:pt x="1041098" y="3621440"/>
                  <a:pt x="1040902" y="3620429"/>
                </a:cubicBezTo>
                <a:cubicBezTo>
                  <a:pt x="1040700" y="3618960"/>
                  <a:pt x="1040408" y="3617674"/>
                  <a:pt x="1038196" y="3617515"/>
                </a:cubicBezTo>
                <a:cubicBezTo>
                  <a:pt x="1036079" y="3617633"/>
                  <a:pt x="1035720" y="3618374"/>
                  <a:pt x="1035372" y="3620034"/>
                </a:cubicBezTo>
                <a:lnTo>
                  <a:pt x="1034325" y="3622987"/>
                </a:lnTo>
                <a:lnTo>
                  <a:pt x="1026831" y="3601560"/>
                </a:lnTo>
                <a:lnTo>
                  <a:pt x="1028230" y="3600786"/>
                </a:lnTo>
                <a:cubicBezTo>
                  <a:pt x="1029411" y="3599299"/>
                  <a:pt x="1029393" y="3597918"/>
                  <a:pt x="1028270" y="3596458"/>
                </a:cubicBezTo>
                <a:cubicBezTo>
                  <a:pt x="1027427" y="3595364"/>
                  <a:pt x="1026496" y="3594453"/>
                  <a:pt x="1025654" y="3593359"/>
                </a:cubicBezTo>
                <a:cubicBezTo>
                  <a:pt x="1024250" y="3591535"/>
                  <a:pt x="1024138" y="3589879"/>
                  <a:pt x="1025587" y="3587836"/>
                </a:cubicBezTo>
                <a:cubicBezTo>
                  <a:pt x="1029931" y="3581709"/>
                  <a:pt x="1029769" y="3575911"/>
                  <a:pt x="1025279" y="3570072"/>
                </a:cubicBezTo>
                <a:cubicBezTo>
                  <a:pt x="1024621" y="3569067"/>
                  <a:pt x="1022494" y="3568263"/>
                  <a:pt x="1023674" y="3566777"/>
                </a:cubicBezTo>
                <a:cubicBezTo>
                  <a:pt x="1024667" y="3565200"/>
                  <a:pt x="1026514" y="3565638"/>
                  <a:pt x="1028271" y="3566262"/>
                </a:cubicBezTo>
                <a:cubicBezTo>
                  <a:pt x="1028456" y="3566352"/>
                  <a:pt x="1028642" y="3566442"/>
                  <a:pt x="1028826" y="3566532"/>
                </a:cubicBezTo>
                <a:cubicBezTo>
                  <a:pt x="1033632" y="3567948"/>
                  <a:pt x="1035918" y="3566540"/>
                  <a:pt x="1035401" y="3561943"/>
                </a:cubicBezTo>
                <a:cubicBezTo>
                  <a:pt x="1034980" y="3557621"/>
                  <a:pt x="1036794" y="3555299"/>
                  <a:pt x="1039994" y="3553420"/>
                </a:cubicBezTo>
                <a:cubicBezTo>
                  <a:pt x="1044200" y="3550884"/>
                  <a:pt x="1047939" y="3547895"/>
                  <a:pt x="1049074" y="3542726"/>
                </a:cubicBezTo>
                <a:cubicBezTo>
                  <a:pt x="1049506" y="3540420"/>
                  <a:pt x="1051993" y="3540482"/>
                  <a:pt x="1053469" y="3540741"/>
                </a:cubicBezTo>
                <a:cubicBezTo>
                  <a:pt x="1059096" y="3541411"/>
                  <a:pt x="1062844" y="3539342"/>
                  <a:pt x="1065737" y="3534797"/>
                </a:cubicBezTo>
                <a:cubicBezTo>
                  <a:pt x="1067545" y="3532014"/>
                  <a:pt x="1068926" y="3531997"/>
                  <a:pt x="1070991" y="3535287"/>
                </a:cubicBezTo>
                <a:cubicBezTo>
                  <a:pt x="1075405" y="3542232"/>
                  <a:pt x="1086016" y="3543948"/>
                  <a:pt x="1091938" y="3538816"/>
                </a:cubicBezTo>
                <a:cubicBezTo>
                  <a:pt x="1093123" y="3537788"/>
                  <a:pt x="1094673" y="3536482"/>
                  <a:pt x="1093916" y="3534741"/>
                </a:cubicBezTo>
                <a:cubicBezTo>
                  <a:pt x="1093158" y="3533001"/>
                  <a:pt x="1091575" y="3531547"/>
                  <a:pt x="1089369" y="3531849"/>
                </a:cubicBezTo>
                <a:cubicBezTo>
                  <a:pt x="1087987" y="3531865"/>
                  <a:pt x="1086427" y="3532252"/>
                  <a:pt x="1084956" y="3532453"/>
                </a:cubicBezTo>
                <a:cubicBezTo>
                  <a:pt x="1083395" y="3532840"/>
                  <a:pt x="1082013" y="3532856"/>
                  <a:pt x="1081627" y="3531295"/>
                </a:cubicBezTo>
                <a:cubicBezTo>
                  <a:pt x="1081143" y="3529460"/>
                  <a:pt x="1082423" y="3528709"/>
                  <a:pt x="1083798" y="3528232"/>
                </a:cubicBezTo>
                <a:cubicBezTo>
                  <a:pt x="1084989" y="3527665"/>
                  <a:pt x="1086461" y="3527464"/>
                  <a:pt x="1087561" y="3527083"/>
                </a:cubicBezTo>
                <a:cubicBezTo>
                  <a:pt x="1090036" y="3526225"/>
                  <a:pt x="1092042" y="3524453"/>
                  <a:pt x="1091272" y="3521792"/>
                </a:cubicBezTo>
                <a:cubicBezTo>
                  <a:pt x="1090509" y="3519591"/>
                  <a:pt x="1087752" y="3520084"/>
                  <a:pt x="1085731" y="3520476"/>
                </a:cubicBezTo>
                <a:cubicBezTo>
                  <a:pt x="1083984" y="3520773"/>
                  <a:pt x="1082250" y="3521990"/>
                  <a:pt x="1080312" y="3521736"/>
                </a:cubicBezTo>
                <a:cubicBezTo>
                  <a:pt x="1077455" y="3521494"/>
                  <a:pt x="1076153" y="3520404"/>
                  <a:pt x="1077775" y="3517532"/>
                </a:cubicBezTo>
                <a:cubicBezTo>
                  <a:pt x="1079936" y="3513548"/>
                  <a:pt x="1083220" y="3511023"/>
                  <a:pt x="1086972" y="3508953"/>
                </a:cubicBezTo>
                <a:cubicBezTo>
                  <a:pt x="1091727" y="3506228"/>
                  <a:pt x="1092991" y="3504096"/>
                  <a:pt x="1091913" y="3498768"/>
                </a:cubicBezTo>
                <a:cubicBezTo>
                  <a:pt x="1091705" y="3496838"/>
                  <a:pt x="1090852" y="3494823"/>
                  <a:pt x="1090183" y="3492897"/>
                </a:cubicBezTo>
                <a:cubicBezTo>
                  <a:pt x="1089897" y="3492072"/>
                  <a:pt x="1089241" y="3491067"/>
                  <a:pt x="1090060" y="3490321"/>
                </a:cubicBezTo>
                <a:cubicBezTo>
                  <a:pt x="1090968" y="3489389"/>
                  <a:pt x="1091984" y="3489654"/>
                  <a:pt x="1092637" y="3490199"/>
                </a:cubicBezTo>
                <a:cubicBezTo>
                  <a:pt x="1095613" y="3492557"/>
                  <a:pt x="1097073" y="3491435"/>
                  <a:pt x="1098325" y="3488382"/>
                </a:cubicBezTo>
                <a:cubicBezTo>
                  <a:pt x="1099934" y="3484589"/>
                  <a:pt x="1103602" y="3483165"/>
                  <a:pt x="1107184" y="3482386"/>
                </a:cubicBezTo>
                <a:cubicBezTo>
                  <a:pt x="1110030" y="3481708"/>
                  <a:pt x="1110845" y="3480502"/>
                  <a:pt x="1109526" y="3478032"/>
                </a:cubicBezTo>
                <a:cubicBezTo>
                  <a:pt x="1108774" y="3476751"/>
                  <a:pt x="1108392" y="3475652"/>
                  <a:pt x="1109481" y="3474350"/>
                </a:cubicBezTo>
                <a:cubicBezTo>
                  <a:pt x="1110838" y="3472493"/>
                  <a:pt x="1112142" y="3473582"/>
                  <a:pt x="1113619" y="3473841"/>
                </a:cubicBezTo>
                <a:cubicBezTo>
                  <a:pt x="1114450" y="3474016"/>
                  <a:pt x="1115377" y="3474465"/>
                  <a:pt x="1116393" y="3474729"/>
                </a:cubicBezTo>
                <a:cubicBezTo>
                  <a:pt x="1121664" y="3476601"/>
                  <a:pt x="1124123" y="3474361"/>
                  <a:pt x="1123225" y="3468665"/>
                </a:cubicBezTo>
                <a:cubicBezTo>
                  <a:pt x="1123124" y="3467930"/>
                  <a:pt x="1122933" y="3467379"/>
                  <a:pt x="1123017" y="3466734"/>
                </a:cubicBezTo>
                <a:cubicBezTo>
                  <a:pt x="1123001" y="3465353"/>
                  <a:pt x="1123350" y="3463692"/>
                  <a:pt x="1124820" y="3463490"/>
                </a:cubicBezTo>
                <a:close/>
                <a:moveTo>
                  <a:pt x="4773040" y="3456764"/>
                </a:moveTo>
                <a:lnTo>
                  <a:pt x="4769112" y="3458306"/>
                </a:lnTo>
                <a:lnTo>
                  <a:pt x="4769313" y="3457904"/>
                </a:lnTo>
                <a:cubicBezTo>
                  <a:pt x="4769997" y="3457067"/>
                  <a:pt x="4771154" y="3456336"/>
                  <a:pt x="4773040" y="3456764"/>
                </a:cubicBezTo>
                <a:close/>
                <a:moveTo>
                  <a:pt x="5109486" y="3445778"/>
                </a:moveTo>
                <a:lnTo>
                  <a:pt x="5104249" y="3449200"/>
                </a:lnTo>
                <a:lnTo>
                  <a:pt x="5108101" y="3449232"/>
                </a:lnTo>
                <a:close/>
                <a:moveTo>
                  <a:pt x="10989540" y="3429894"/>
                </a:moveTo>
                <a:cubicBezTo>
                  <a:pt x="10996026" y="3433672"/>
                  <a:pt x="11002242" y="3437991"/>
                  <a:pt x="11008729" y="3442039"/>
                </a:cubicBezTo>
                <a:cubicBezTo>
                  <a:pt x="11011702" y="3443930"/>
                  <a:pt x="11013323" y="3449058"/>
                  <a:pt x="11014674" y="3453106"/>
                </a:cubicBezTo>
                <a:cubicBezTo>
                  <a:pt x="11015215" y="3454726"/>
                  <a:pt x="11014945" y="3456345"/>
                  <a:pt x="11016567" y="3457695"/>
                </a:cubicBezTo>
                <a:cubicBezTo>
                  <a:pt x="11018188" y="3459045"/>
                  <a:pt x="11017918" y="3460664"/>
                  <a:pt x="11016836" y="3462284"/>
                </a:cubicBezTo>
                <a:cubicBezTo>
                  <a:pt x="11016296" y="3463364"/>
                  <a:pt x="11015215" y="3464714"/>
                  <a:pt x="11016026" y="3465793"/>
                </a:cubicBezTo>
                <a:cubicBezTo>
                  <a:pt x="11018729" y="3469032"/>
                  <a:pt x="11018999" y="3471461"/>
                  <a:pt x="11014674" y="3473081"/>
                </a:cubicBezTo>
                <a:cubicBezTo>
                  <a:pt x="11013593" y="3473351"/>
                  <a:pt x="11013323" y="3474970"/>
                  <a:pt x="11014404" y="3475779"/>
                </a:cubicBezTo>
                <a:cubicBezTo>
                  <a:pt x="11017918" y="3478749"/>
                  <a:pt x="11014134" y="3480098"/>
                  <a:pt x="11013593" y="3482257"/>
                </a:cubicBezTo>
                <a:cubicBezTo>
                  <a:pt x="11011702" y="3489546"/>
                  <a:pt x="11003323" y="3487387"/>
                  <a:pt x="11000080" y="3492785"/>
                </a:cubicBezTo>
                <a:cubicBezTo>
                  <a:pt x="10998999" y="3494674"/>
                  <a:pt x="10993864" y="3493324"/>
                  <a:pt x="10991432" y="3493054"/>
                </a:cubicBezTo>
                <a:cubicBezTo>
                  <a:pt x="10985756" y="3492245"/>
                  <a:pt x="10979000" y="3495754"/>
                  <a:pt x="10974406" y="3489276"/>
                </a:cubicBezTo>
                <a:cubicBezTo>
                  <a:pt x="10973594" y="3488196"/>
                  <a:pt x="10971972" y="3486846"/>
                  <a:pt x="10969810" y="3486846"/>
                </a:cubicBezTo>
                <a:cubicBezTo>
                  <a:pt x="10966838" y="3487116"/>
                  <a:pt x="10965216" y="3485496"/>
                  <a:pt x="10964675" y="3482528"/>
                </a:cubicBezTo>
                <a:cubicBezTo>
                  <a:pt x="10964135" y="3480638"/>
                  <a:pt x="10962784" y="3479559"/>
                  <a:pt x="10961433" y="3478209"/>
                </a:cubicBezTo>
                <a:cubicBezTo>
                  <a:pt x="10957919" y="3474970"/>
                  <a:pt x="10956297" y="3471192"/>
                  <a:pt x="10957649" y="3466333"/>
                </a:cubicBezTo>
                <a:cubicBezTo>
                  <a:pt x="10958459" y="3463634"/>
                  <a:pt x="10957649" y="3460664"/>
                  <a:pt x="10954946" y="3459045"/>
                </a:cubicBezTo>
                <a:cubicBezTo>
                  <a:pt x="10954946" y="3457965"/>
                  <a:pt x="10954946" y="3456886"/>
                  <a:pt x="10954946" y="3455806"/>
                </a:cubicBezTo>
                <a:cubicBezTo>
                  <a:pt x="10957378" y="3454456"/>
                  <a:pt x="10958459" y="3452837"/>
                  <a:pt x="10958190" y="3449328"/>
                </a:cubicBezTo>
                <a:cubicBezTo>
                  <a:pt x="10957919" y="3444469"/>
                  <a:pt x="10960081" y="3440691"/>
                  <a:pt x="10965487" y="3439611"/>
                </a:cubicBezTo>
                <a:cubicBezTo>
                  <a:pt x="10967919" y="3439341"/>
                  <a:pt x="10967378" y="3437452"/>
                  <a:pt x="10967378" y="3435832"/>
                </a:cubicBezTo>
                <a:cubicBezTo>
                  <a:pt x="10967378" y="3433133"/>
                  <a:pt x="10968459" y="3432593"/>
                  <a:pt x="10970622" y="3434483"/>
                </a:cubicBezTo>
                <a:cubicBezTo>
                  <a:pt x="10973865" y="3437181"/>
                  <a:pt x="10976027" y="3437181"/>
                  <a:pt x="10976838" y="3432593"/>
                </a:cubicBezTo>
                <a:cubicBezTo>
                  <a:pt x="10977107" y="3431513"/>
                  <a:pt x="10977919" y="3430163"/>
                  <a:pt x="10979000" y="3431513"/>
                </a:cubicBezTo>
                <a:cubicBezTo>
                  <a:pt x="10982513" y="3435022"/>
                  <a:pt x="10984945" y="3432863"/>
                  <a:pt x="10987648" y="3430433"/>
                </a:cubicBezTo>
                <a:cubicBezTo>
                  <a:pt x="10987919" y="3429894"/>
                  <a:pt x="10989000" y="3429894"/>
                  <a:pt x="10989540" y="3429894"/>
                </a:cubicBezTo>
                <a:close/>
                <a:moveTo>
                  <a:pt x="7054031" y="3423854"/>
                </a:moveTo>
                <a:cubicBezTo>
                  <a:pt x="7054031" y="3428297"/>
                  <a:pt x="7054031" y="3428297"/>
                  <a:pt x="7058477" y="3428298"/>
                </a:cubicBezTo>
                <a:cubicBezTo>
                  <a:pt x="7054032" y="3432742"/>
                  <a:pt x="7049587" y="3428297"/>
                  <a:pt x="7054031" y="3423854"/>
                </a:cubicBezTo>
                <a:close/>
                <a:moveTo>
                  <a:pt x="7138476" y="3406076"/>
                </a:moveTo>
                <a:lnTo>
                  <a:pt x="7145526" y="3409659"/>
                </a:lnTo>
                <a:lnTo>
                  <a:pt x="7138477" y="3406846"/>
                </a:lnTo>
                <a:close/>
                <a:moveTo>
                  <a:pt x="10507044" y="3403583"/>
                </a:moveTo>
                <a:cubicBezTo>
                  <a:pt x="10514014" y="3407643"/>
                  <a:pt x="10520693" y="3412285"/>
                  <a:pt x="10527663" y="3416636"/>
                </a:cubicBezTo>
                <a:cubicBezTo>
                  <a:pt x="10530858" y="3418666"/>
                  <a:pt x="10532600" y="3424176"/>
                  <a:pt x="10534052" y="3428527"/>
                </a:cubicBezTo>
                <a:cubicBezTo>
                  <a:pt x="10534634" y="3430268"/>
                  <a:pt x="10534343" y="3432009"/>
                  <a:pt x="10536086" y="3433459"/>
                </a:cubicBezTo>
                <a:cubicBezTo>
                  <a:pt x="10537829" y="3434909"/>
                  <a:pt x="10537538" y="3436649"/>
                  <a:pt x="10536376" y="3438390"/>
                </a:cubicBezTo>
                <a:cubicBezTo>
                  <a:pt x="10535795" y="3439550"/>
                  <a:pt x="10534634" y="3441000"/>
                  <a:pt x="10535504" y="3442161"/>
                </a:cubicBezTo>
                <a:cubicBezTo>
                  <a:pt x="10538409" y="3445641"/>
                  <a:pt x="10538699" y="3448252"/>
                  <a:pt x="10534052" y="3449992"/>
                </a:cubicBezTo>
                <a:cubicBezTo>
                  <a:pt x="10532891" y="3450282"/>
                  <a:pt x="10532600" y="3452023"/>
                  <a:pt x="10533763" y="3452893"/>
                </a:cubicBezTo>
                <a:cubicBezTo>
                  <a:pt x="10537538" y="3456083"/>
                  <a:pt x="10533472" y="3457533"/>
                  <a:pt x="10532891" y="3459854"/>
                </a:cubicBezTo>
                <a:cubicBezTo>
                  <a:pt x="10530858" y="3467685"/>
                  <a:pt x="10521855" y="3465365"/>
                  <a:pt x="10518369" y="3471166"/>
                </a:cubicBezTo>
                <a:cubicBezTo>
                  <a:pt x="10517208" y="3473196"/>
                  <a:pt x="10511690" y="3471747"/>
                  <a:pt x="10509076" y="3471456"/>
                </a:cubicBezTo>
                <a:cubicBezTo>
                  <a:pt x="10502977" y="3470586"/>
                  <a:pt x="10495717" y="3474357"/>
                  <a:pt x="10490779" y="3467396"/>
                </a:cubicBezTo>
                <a:cubicBezTo>
                  <a:pt x="10489908" y="3466235"/>
                  <a:pt x="10488166" y="3464785"/>
                  <a:pt x="10485843" y="3464785"/>
                </a:cubicBezTo>
                <a:cubicBezTo>
                  <a:pt x="10482648" y="3465075"/>
                  <a:pt x="10480905" y="3463334"/>
                  <a:pt x="10480325" y="3460144"/>
                </a:cubicBezTo>
                <a:cubicBezTo>
                  <a:pt x="10479743" y="3458113"/>
                  <a:pt x="10478291" y="3456953"/>
                  <a:pt x="10476839" y="3455503"/>
                </a:cubicBezTo>
                <a:cubicBezTo>
                  <a:pt x="10473064" y="3452023"/>
                  <a:pt x="10471321" y="3447961"/>
                  <a:pt x="10472773" y="3442741"/>
                </a:cubicBezTo>
                <a:cubicBezTo>
                  <a:pt x="10473644" y="3439840"/>
                  <a:pt x="10472773" y="3436649"/>
                  <a:pt x="10469869" y="3434909"/>
                </a:cubicBezTo>
                <a:cubicBezTo>
                  <a:pt x="10469869" y="3433749"/>
                  <a:pt x="10469869" y="3432589"/>
                  <a:pt x="10469869" y="3431428"/>
                </a:cubicBezTo>
                <a:cubicBezTo>
                  <a:pt x="10472483" y="3429978"/>
                  <a:pt x="10473644" y="3428238"/>
                  <a:pt x="10473354" y="3424467"/>
                </a:cubicBezTo>
                <a:cubicBezTo>
                  <a:pt x="10473064" y="3419246"/>
                  <a:pt x="10475387" y="3415185"/>
                  <a:pt x="10481195" y="3414025"/>
                </a:cubicBezTo>
                <a:cubicBezTo>
                  <a:pt x="10483809" y="3413735"/>
                  <a:pt x="10483228" y="3411705"/>
                  <a:pt x="10483228" y="3409964"/>
                </a:cubicBezTo>
                <a:cubicBezTo>
                  <a:pt x="10483228" y="3407063"/>
                  <a:pt x="10484390" y="3406483"/>
                  <a:pt x="10486713" y="3408514"/>
                </a:cubicBezTo>
                <a:cubicBezTo>
                  <a:pt x="10490199" y="3411414"/>
                  <a:pt x="10492522" y="3411414"/>
                  <a:pt x="10493393" y="3406483"/>
                </a:cubicBezTo>
                <a:cubicBezTo>
                  <a:pt x="10493684" y="3405324"/>
                  <a:pt x="10494554" y="3403873"/>
                  <a:pt x="10495717" y="3405324"/>
                </a:cubicBezTo>
                <a:cubicBezTo>
                  <a:pt x="10499492" y="3409094"/>
                  <a:pt x="10502106" y="3406774"/>
                  <a:pt x="10505010" y="3404163"/>
                </a:cubicBezTo>
                <a:cubicBezTo>
                  <a:pt x="10505301" y="3403583"/>
                  <a:pt x="10506462" y="3403583"/>
                  <a:pt x="10507044" y="3403583"/>
                </a:cubicBezTo>
                <a:close/>
                <a:moveTo>
                  <a:pt x="7123345" y="3399832"/>
                </a:moveTo>
                <a:lnTo>
                  <a:pt x="7129589" y="3403297"/>
                </a:lnTo>
                <a:lnTo>
                  <a:pt x="7138477" y="3406846"/>
                </a:lnTo>
                <a:lnTo>
                  <a:pt x="7138476" y="3410520"/>
                </a:lnTo>
                <a:cubicBezTo>
                  <a:pt x="7134031" y="3406077"/>
                  <a:pt x="7129589" y="3401631"/>
                  <a:pt x="7125143" y="3401631"/>
                </a:cubicBezTo>
                <a:close/>
                <a:moveTo>
                  <a:pt x="149620" y="3397880"/>
                </a:moveTo>
                <a:lnTo>
                  <a:pt x="149940" y="3398141"/>
                </a:lnTo>
                <a:lnTo>
                  <a:pt x="149652" y="3398240"/>
                </a:lnTo>
                <a:close/>
                <a:moveTo>
                  <a:pt x="7115043" y="3394358"/>
                </a:moveTo>
                <a:lnTo>
                  <a:pt x="7120699" y="3397187"/>
                </a:lnTo>
                <a:lnTo>
                  <a:pt x="7123345" y="3399832"/>
                </a:lnTo>
                <a:lnTo>
                  <a:pt x="7115698" y="3395589"/>
                </a:lnTo>
                <a:close/>
                <a:moveTo>
                  <a:pt x="8520189" y="3391298"/>
                </a:moveTo>
                <a:cubicBezTo>
                  <a:pt x="8521118" y="3390743"/>
                  <a:pt x="8522454" y="3390449"/>
                  <a:pt x="8524083" y="3391489"/>
                </a:cubicBezTo>
                <a:lnTo>
                  <a:pt x="8519863" y="3391606"/>
                </a:lnTo>
                <a:close/>
                <a:moveTo>
                  <a:pt x="7102921" y="3388297"/>
                </a:moveTo>
                <a:cubicBezTo>
                  <a:pt x="7107365" y="3388297"/>
                  <a:pt x="7111809" y="3392742"/>
                  <a:pt x="7111811" y="3388297"/>
                </a:cubicBezTo>
                <a:lnTo>
                  <a:pt x="7115043" y="3394358"/>
                </a:lnTo>
                <a:lnTo>
                  <a:pt x="7111809" y="3392742"/>
                </a:lnTo>
                <a:cubicBezTo>
                  <a:pt x="7107366" y="3392742"/>
                  <a:pt x="7107366" y="3392742"/>
                  <a:pt x="7107366" y="3392742"/>
                </a:cubicBezTo>
                <a:cubicBezTo>
                  <a:pt x="7107366" y="3392742"/>
                  <a:pt x="7107366" y="3392742"/>
                  <a:pt x="7102921" y="3388297"/>
                </a:cubicBezTo>
                <a:close/>
                <a:moveTo>
                  <a:pt x="11273033" y="3379538"/>
                </a:moveTo>
                <a:cubicBezTo>
                  <a:pt x="11273810" y="3379538"/>
                  <a:pt x="11275367" y="3379538"/>
                  <a:pt x="11275756" y="3380316"/>
                </a:cubicBezTo>
                <a:cubicBezTo>
                  <a:pt x="11279648" y="3383813"/>
                  <a:pt x="11283149" y="3386921"/>
                  <a:pt x="11288207" y="3381870"/>
                </a:cubicBezTo>
                <a:cubicBezTo>
                  <a:pt x="11289763" y="3379927"/>
                  <a:pt x="11290931" y="3381870"/>
                  <a:pt x="11291320" y="3383425"/>
                </a:cubicBezTo>
                <a:cubicBezTo>
                  <a:pt x="11292487" y="3390030"/>
                  <a:pt x="11295600" y="3390030"/>
                  <a:pt x="11300270" y="3386144"/>
                </a:cubicBezTo>
                <a:cubicBezTo>
                  <a:pt x="11303382" y="3383425"/>
                  <a:pt x="11304939" y="3384201"/>
                  <a:pt x="11304939" y="3388087"/>
                </a:cubicBezTo>
                <a:cubicBezTo>
                  <a:pt x="11304939" y="3390419"/>
                  <a:pt x="11304160" y="3393139"/>
                  <a:pt x="11307662" y="3393528"/>
                </a:cubicBezTo>
                <a:cubicBezTo>
                  <a:pt x="11315444" y="3395083"/>
                  <a:pt x="11318556" y="3400522"/>
                  <a:pt x="11318168" y="3407518"/>
                </a:cubicBezTo>
                <a:cubicBezTo>
                  <a:pt x="11317779" y="3412569"/>
                  <a:pt x="11319335" y="3414901"/>
                  <a:pt x="11322837" y="3416844"/>
                </a:cubicBezTo>
                <a:cubicBezTo>
                  <a:pt x="11322837" y="3418399"/>
                  <a:pt x="11322837" y="3419952"/>
                  <a:pt x="11322837" y="3421507"/>
                </a:cubicBezTo>
                <a:cubicBezTo>
                  <a:pt x="11318946" y="3423838"/>
                  <a:pt x="11317779" y="3428113"/>
                  <a:pt x="11318946" y="3431999"/>
                </a:cubicBezTo>
                <a:cubicBezTo>
                  <a:pt x="11320891" y="3438994"/>
                  <a:pt x="11318556" y="3444434"/>
                  <a:pt x="11313499" y="3449098"/>
                </a:cubicBezTo>
                <a:cubicBezTo>
                  <a:pt x="11311553" y="3451041"/>
                  <a:pt x="11309608" y="3452595"/>
                  <a:pt x="11308829" y="3455315"/>
                </a:cubicBezTo>
                <a:cubicBezTo>
                  <a:pt x="11308051" y="3459590"/>
                  <a:pt x="11305717" y="3461922"/>
                  <a:pt x="11301437" y="3461533"/>
                </a:cubicBezTo>
                <a:cubicBezTo>
                  <a:pt x="11298324" y="3461533"/>
                  <a:pt x="11295989" y="3463476"/>
                  <a:pt x="11294822" y="3465031"/>
                </a:cubicBezTo>
                <a:cubicBezTo>
                  <a:pt x="11288207" y="3474357"/>
                  <a:pt x="11278479" y="3469305"/>
                  <a:pt x="11270309" y="3470471"/>
                </a:cubicBezTo>
                <a:cubicBezTo>
                  <a:pt x="11266807" y="3470859"/>
                  <a:pt x="11259414" y="3472802"/>
                  <a:pt x="11257857" y="3470082"/>
                </a:cubicBezTo>
                <a:cubicBezTo>
                  <a:pt x="11253188" y="3462310"/>
                  <a:pt x="11241126" y="3465419"/>
                  <a:pt x="11238402" y="3454927"/>
                </a:cubicBezTo>
                <a:cubicBezTo>
                  <a:pt x="11237625" y="3451818"/>
                  <a:pt x="11232178" y="3449875"/>
                  <a:pt x="11237235" y="3445600"/>
                </a:cubicBezTo>
                <a:cubicBezTo>
                  <a:pt x="11238792" y="3444434"/>
                  <a:pt x="11238402" y="3442103"/>
                  <a:pt x="11236847" y="3441715"/>
                </a:cubicBezTo>
                <a:cubicBezTo>
                  <a:pt x="11230621" y="3439383"/>
                  <a:pt x="11231010" y="3435885"/>
                  <a:pt x="11234901" y="3431223"/>
                </a:cubicBezTo>
                <a:cubicBezTo>
                  <a:pt x="11236068" y="3429668"/>
                  <a:pt x="11234512" y="3427725"/>
                  <a:pt x="11233733" y="3426170"/>
                </a:cubicBezTo>
                <a:cubicBezTo>
                  <a:pt x="11232178" y="3423838"/>
                  <a:pt x="11231788" y="3421507"/>
                  <a:pt x="11234123" y="3419563"/>
                </a:cubicBezTo>
                <a:cubicBezTo>
                  <a:pt x="11236457" y="3417621"/>
                  <a:pt x="11236068" y="3415290"/>
                  <a:pt x="11236847" y="3412958"/>
                </a:cubicBezTo>
                <a:cubicBezTo>
                  <a:pt x="11238792" y="3407129"/>
                  <a:pt x="11241126" y="3399745"/>
                  <a:pt x="11245407" y="3397025"/>
                </a:cubicBezTo>
                <a:cubicBezTo>
                  <a:pt x="11254745" y="3391196"/>
                  <a:pt x="11263695" y="3384978"/>
                  <a:pt x="11273033" y="3379538"/>
                </a:cubicBezTo>
                <a:close/>
                <a:moveTo>
                  <a:pt x="529866" y="3377706"/>
                </a:moveTo>
                <a:cubicBezTo>
                  <a:pt x="532756" y="3379068"/>
                  <a:pt x="535445" y="3381179"/>
                  <a:pt x="538379" y="3382118"/>
                </a:cubicBezTo>
                <a:cubicBezTo>
                  <a:pt x="540858" y="3382999"/>
                  <a:pt x="546455" y="3384102"/>
                  <a:pt x="546613" y="3386436"/>
                </a:cubicBezTo>
                <a:cubicBezTo>
                  <a:pt x="547218" y="3393176"/>
                  <a:pt x="556330" y="3395018"/>
                  <a:pt x="554741" y="3402951"/>
                </a:cubicBezTo>
                <a:cubicBezTo>
                  <a:pt x="554252" y="3405293"/>
                  <a:pt x="557276" y="3408372"/>
                  <a:pt x="552487" y="3409595"/>
                </a:cubicBezTo>
                <a:cubicBezTo>
                  <a:pt x="551062" y="3409871"/>
                  <a:pt x="550564" y="3411564"/>
                  <a:pt x="551483" y="3412331"/>
                </a:cubicBezTo>
                <a:cubicBezTo>
                  <a:pt x="554904" y="3415926"/>
                  <a:pt x="553503" y="3418148"/>
                  <a:pt x="549370" y="3420012"/>
                </a:cubicBezTo>
                <a:cubicBezTo>
                  <a:pt x="548080" y="3420675"/>
                  <a:pt x="548491" y="3422487"/>
                  <a:pt x="548507" y="3423785"/>
                </a:cubicBezTo>
                <a:cubicBezTo>
                  <a:pt x="548794" y="3425858"/>
                  <a:pt x="548294" y="3427550"/>
                  <a:pt x="546095" y="3428094"/>
                </a:cubicBezTo>
                <a:cubicBezTo>
                  <a:pt x="543894" y="3428639"/>
                  <a:pt x="543395" y="3430331"/>
                  <a:pt x="542114" y="3431643"/>
                </a:cubicBezTo>
                <a:cubicBezTo>
                  <a:pt x="538908" y="3434924"/>
                  <a:pt x="534934" y="3439122"/>
                  <a:pt x="531175" y="3439555"/>
                </a:cubicBezTo>
                <a:cubicBezTo>
                  <a:pt x="523004" y="3440427"/>
                  <a:pt x="514969" y="3441686"/>
                  <a:pt x="506924" y="3442297"/>
                </a:cubicBezTo>
                <a:cubicBezTo>
                  <a:pt x="506402" y="3442044"/>
                  <a:pt x="505356" y="3441537"/>
                  <a:pt x="505347" y="3440888"/>
                </a:cubicBezTo>
                <a:cubicBezTo>
                  <a:pt x="503875" y="3437272"/>
                  <a:pt x="502537" y="3434043"/>
                  <a:pt x="497494" y="3435788"/>
                </a:cubicBezTo>
                <a:cubicBezTo>
                  <a:pt x="495815" y="3436585"/>
                  <a:pt x="495663" y="3434901"/>
                  <a:pt x="495910" y="3433729"/>
                </a:cubicBezTo>
                <a:cubicBezTo>
                  <a:pt x="497278" y="3428913"/>
                  <a:pt x="495188" y="3427899"/>
                  <a:pt x="490785" y="3428988"/>
                </a:cubicBezTo>
                <a:cubicBezTo>
                  <a:pt x="487809" y="3429800"/>
                  <a:pt x="487017" y="3428771"/>
                  <a:pt x="488282" y="3426161"/>
                </a:cubicBezTo>
                <a:cubicBezTo>
                  <a:pt x="489042" y="3424596"/>
                  <a:pt x="490452" y="3423023"/>
                  <a:pt x="488226" y="3421621"/>
                </a:cubicBezTo>
                <a:cubicBezTo>
                  <a:pt x="483508" y="3418042"/>
                  <a:pt x="483189" y="3413374"/>
                  <a:pt x="485729" y="3408803"/>
                </a:cubicBezTo>
                <a:cubicBezTo>
                  <a:pt x="487636" y="3405537"/>
                  <a:pt x="487351" y="3403464"/>
                  <a:pt x="485633" y="3401019"/>
                </a:cubicBezTo>
                <a:cubicBezTo>
                  <a:pt x="486139" y="3399975"/>
                  <a:pt x="486645" y="3398930"/>
                  <a:pt x="487151" y="3397887"/>
                </a:cubicBezTo>
                <a:cubicBezTo>
                  <a:pt x="490524" y="3397588"/>
                  <a:pt x="492701" y="3395098"/>
                  <a:pt x="493183" y="3392109"/>
                </a:cubicBezTo>
                <a:cubicBezTo>
                  <a:pt x="494155" y="3386777"/>
                  <a:pt x="497495" y="3383885"/>
                  <a:pt x="502412" y="3382401"/>
                </a:cubicBezTo>
                <a:cubicBezTo>
                  <a:pt x="504351" y="3381729"/>
                  <a:pt x="506164" y="3381320"/>
                  <a:pt x="507573" y="3379746"/>
                </a:cubicBezTo>
                <a:cubicBezTo>
                  <a:pt x="509488" y="3377129"/>
                  <a:pt x="511815" y="3376325"/>
                  <a:pt x="514563" y="3377979"/>
                </a:cubicBezTo>
                <a:cubicBezTo>
                  <a:pt x="516654" y="3378993"/>
                  <a:pt x="518855" y="3378449"/>
                  <a:pt x="520144" y="3377786"/>
                </a:cubicBezTo>
                <a:cubicBezTo>
                  <a:pt x="523884" y="3375731"/>
                  <a:pt x="526976" y="3376344"/>
                  <a:pt x="529866" y="3377706"/>
                </a:cubicBezTo>
                <a:close/>
                <a:moveTo>
                  <a:pt x="633024" y="3364220"/>
                </a:moveTo>
                <a:lnTo>
                  <a:pt x="631429" y="3366074"/>
                </a:lnTo>
                <a:lnTo>
                  <a:pt x="629098" y="3364514"/>
                </a:lnTo>
                <a:cubicBezTo>
                  <a:pt x="631061" y="3364366"/>
                  <a:pt x="631061" y="3364366"/>
                  <a:pt x="631061" y="3364366"/>
                </a:cubicBezTo>
                <a:cubicBezTo>
                  <a:pt x="631061" y="3364366"/>
                  <a:pt x="633024" y="3364220"/>
                  <a:pt x="633024" y="3364220"/>
                </a:cubicBezTo>
                <a:close/>
                <a:moveTo>
                  <a:pt x="11391064" y="3361851"/>
                </a:moveTo>
                <a:lnTo>
                  <a:pt x="11391282" y="3362215"/>
                </a:lnTo>
                <a:lnTo>
                  <a:pt x="11390811" y="3362104"/>
                </a:lnTo>
                <a:close/>
                <a:moveTo>
                  <a:pt x="287357" y="3340686"/>
                </a:moveTo>
                <a:cubicBezTo>
                  <a:pt x="290246" y="3342047"/>
                  <a:pt x="292935" y="3344158"/>
                  <a:pt x="295869" y="3345097"/>
                </a:cubicBezTo>
                <a:cubicBezTo>
                  <a:pt x="298347" y="3345978"/>
                  <a:pt x="303945" y="3347081"/>
                  <a:pt x="304104" y="3349415"/>
                </a:cubicBezTo>
                <a:cubicBezTo>
                  <a:pt x="304707" y="3356155"/>
                  <a:pt x="313821" y="3357997"/>
                  <a:pt x="312231" y="3365930"/>
                </a:cubicBezTo>
                <a:cubicBezTo>
                  <a:pt x="311741" y="3368272"/>
                  <a:pt x="314767" y="3371352"/>
                  <a:pt x="309976" y="3372575"/>
                </a:cubicBezTo>
                <a:cubicBezTo>
                  <a:pt x="308552" y="3372850"/>
                  <a:pt x="308054" y="3374543"/>
                  <a:pt x="308972" y="3375311"/>
                </a:cubicBezTo>
                <a:cubicBezTo>
                  <a:pt x="312393" y="3378905"/>
                  <a:pt x="310991" y="3381127"/>
                  <a:pt x="306860" y="3382991"/>
                </a:cubicBezTo>
                <a:cubicBezTo>
                  <a:pt x="305570" y="3383655"/>
                  <a:pt x="305982" y="3385466"/>
                  <a:pt x="305997" y="3386764"/>
                </a:cubicBezTo>
                <a:cubicBezTo>
                  <a:pt x="306284" y="3388837"/>
                  <a:pt x="305785" y="3390529"/>
                  <a:pt x="303585" y="3391073"/>
                </a:cubicBezTo>
                <a:cubicBezTo>
                  <a:pt x="301384" y="3391618"/>
                  <a:pt x="300885" y="3393310"/>
                  <a:pt x="299603" y="3394622"/>
                </a:cubicBezTo>
                <a:cubicBezTo>
                  <a:pt x="296398" y="3397903"/>
                  <a:pt x="292425" y="3402101"/>
                  <a:pt x="288663" y="3402534"/>
                </a:cubicBezTo>
                <a:cubicBezTo>
                  <a:pt x="280494" y="3403406"/>
                  <a:pt x="272458" y="3404665"/>
                  <a:pt x="264414" y="3405276"/>
                </a:cubicBezTo>
                <a:cubicBezTo>
                  <a:pt x="263892" y="3405023"/>
                  <a:pt x="262847" y="3404517"/>
                  <a:pt x="262838" y="3403867"/>
                </a:cubicBezTo>
                <a:cubicBezTo>
                  <a:pt x="261365" y="3400252"/>
                  <a:pt x="260026" y="3397023"/>
                  <a:pt x="254984" y="3398768"/>
                </a:cubicBezTo>
                <a:cubicBezTo>
                  <a:pt x="253305" y="3399565"/>
                  <a:pt x="253155" y="3397880"/>
                  <a:pt x="253399" y="3396709"/>
                </a:cubicBezTo>
                <a:cubicBezTo>
                  <a:pt x="254768" y="3391892"/>
                  <a:pt x="252678" y="3390878"/>
                  <a:pt x="248275" y="3391967"/>
                </a:cubicBezTo>
                <a:cubicBezTo>
                  <a:pt x="245300" y="3392779"/>
                  <a:pt x="244507" y="3391750"/>
                  <a:pt x="245773" y="3389141"/>
                </a:cubicBezTo>
                <a:cubicBezTo>
                  <a:pt x="246533" y="3387575"/>
                  <a:pt x="247942" y="3386002"/>
                  <a:pt x="245716" y="3384600"/>
                </a:cubicBezTo>
                <a:cubicBezTo>
                  <a:pt x="240997" y="3381021"/>
                  <a:pt x="240678" y="3376353"/>
                  <a:pt x="243220" y="3371782"/>
                </a:cubicBezTo>
                <a:cubicBezTo>
                  <a:pt x="245127" y="3368517"/>
                  <a:pt x="244840" y="3366443"/>
                  <a:pt x="243122" y="3363998"/>
                </a:cubicBezTo>
                <a:cubicBezTo>
                  <a:pt x="243629" y="3362955"/>
                  <a:pt x="244135" y="3361910"/>
                  <a:pt x="244641" y="3360866"/>
                </a:cubicBezTo>
                <a:cubicBezTo>
                  <a:pt x="248014" y="3360568"/>
                  <a:pt x="250191" y="3358077"/>
                  <a:pt x="250673" y="3355088"/>
                </a:cubicBezTo>
                <a:cubicBezTo>
                  <a:pt x="251645" y="3349756"/>
                  <a:pt x="254986" y="3346864"/>
                  <a:pt x="259902" y="3345380"/>
                </a:cubicBezTo>
                <a:cubicBezTo>
                  <a:pt x="261841" y="3344708"/>
                  <a:pt x="263654" y="3344299"/>
                  <a:pt x="265063" y="3342726"/>
                </a:cubicBezTo>
                <a:cubicBezTo>
                  <a:pt x="266979" y="3340109"/>
                  <a:pt x="269306" y="3339304"/>
                  <a:pt x="272053" y="3340959"/>
                </a:cubicBezTo>
                <a:cubicBezTo>
                  <a:pt x="274143" y="3341973"/>
                  <a:pt x="276344" y="3341429"/>
                  <a:pt x="277635" y="3340765"/>
                </a:cubicBezTo>
                <a:cubicBezTo>
                  <a:pt x="281375" y="3338710"/>
                  <a:pt x="284467" y="3339325"/>
                  <a:pt x="287357" y="3340686"/>
                </a:cubicBezTo>
                <a:close/>
                <a:moveTo>
                  <a:pt x="7014033" y="3321630"/>
                </a:moveTo>
                <a:lnTo>
                  <a:pt x="7022668" y="3327117"/>
                </a:lnTo>
                <a:lnTo>
                  <a:pt x="7022365" y="3327186"/>
                </a:lnTo>
                <a:cubicBezTo>
                  <a:pt x="7019587" y="3326075"/>
                  <a:pt x="7016254" y="3323852"/>
                  <a:pt x="7014033" y="3321630"/>
                </a:cubicBezTo>
                <a:close/>
                <a:moveTo>
                  <a:pt x="5530390" y="3302490"/>
                </a:moveTo>
                <a:lnTo>
                  <a:pt x="5529929" y="3303391"/>
                </a:lnTo>
                <a:cubicBezTo>
                  <a:pt x="5529929" y="3303391"/>
                  <a:pt x="5529929" y="3303391"/>
                  <a:pt x="5525848" y="3304715"/>
                </a:cubicBezTo>
                <a:close/>
                <a:moveTo>
                  <a:pt x="11467681" y="3299980"/>
                </a:moveTo>
                <a:cubicBezTo>
                  <a:pt x="11468556" y="3299799"/>
                  <a:pt x="11469637" y="3300263"/>
                  <a:pt x="11470769" y="3301086"/>
                </a:cubicBezTo>
                <a:cubicBezTo>
                  <a:pt x="11473035" y="3302938"/>
                  <a:pt x="11475299" y="3305203"/>
                  <a:pt x="11477565" y="3307055"/>
                </a:cubicBezTo>
                <a:cubicBezTo>
                  <a:pt x="11480241" y="3309319"/>
                  <a:pt x="11483331" y="3310965"/>
                  <a:pt x="11486626" y="3309113"/>
                </a:cubicBezTo>
                <a:cubicBezTo>
                  <a:pt x="11489302" y="3307878"/>
                  <a:pt x="11490538" y="3308908"/>
                  <a:pt x="11491980" y="3310759"/>
                </a:cubicBezTo>
                <a:cubicBezTo>
                  <a:pt x="11495068" y="3314876"/>
                  <a:pt x="11498775" y="3317963"/>
                  <a:pt x="11504541" y="3316729"/>
                </a:cubicBezTo>
                <a:cubicBezTo>
                  <a:pt x="11505982" y="3316317"/>
                  <a:pt x="11506395" y="3316935"/>
                  <a:pt x="11506601" y="3318375"/>
                </a:cubicBezTo>
                <a:cubicBezTo>
                  <a:pt x="11507424" y="3328461"/>
                  <a:pt x="11511749" y="3337105"/>
                  <a:pt x="11517514" y="3344926"/>
                </a:cubicBezTo>
                <a:cubicBezTo>
                  <a:pt x="11518955" y="3346778"/>
                  <a:pt x="11518544" y="3348014"/>
                  <a:pt x="11517720" y="3349865"/>
                </a:cubicBezTo>
                <a:cubicBezTo>
                  <a:pt x="11515661" y="3353570"/>
                  <a:pt x="11513396" y="3357687"/>
                  <a:pt x="11514837" y="3361803"/>
                </a:cubicBezTo>
                <a:cubicBezTo>
                  <a:pt x="11516279" y="3365919"/>
                  <a:pt x="11515249" y="3368802"/>
                  <a:pt x="11513190" y="3372095"/>
                </a:cubicBezTo>
                <a:cubicBezTo>
                  <a:pt x="11512572" y="3373123"/>
                  <a:pt x="11512160" y="3374152"/>
                  <a:pt x="11511543" y="3375388"/>
                </a:cubicBezTo>
                <a:cubicBezTo>
                  <a:pt x="11508865" y="3381356"/>
                  <a:pt x="11505776" y="3386914"/>
                  <a:pt x="11499393" y="3389795"/>
                </a:cubicBezTo>
                <a:cubicBezTo>
                  <a:pt x="11498157" y="3390207"/>
                  <a:pt x="11498157" y="3391030"/>
                  <a:pt x="11498157" y="3392059"/>
                </a:cubicBezTo>
                <a:cubicBezTo>
                  <a:pt x="11498363" y="3395146"/>
                  <a:pt x="11503923" y="3402556"/>
                  <a:pt x="11506806" y="3403379"/>
                </a:cubicBezTo>
                <a:cubicBezTo>
                  <a:pt x="11511337" y="3404408"/>
                  <a:pt x="11515249" y="3406672"/>
                  <a:pt x="11518338" y="3410171"/>
                </a:cubicBezTo>
                <a:cubicBezTo>
                  <a:pt x="11522662" y="3414699"/>
                  <a:pt x="11526369" y="3419434"/>
                  <a:pt x="11530488" y="3424167"/>
                </a:cubicBezTo>
                <a:cubicBezTo>
                  <a:pt x="11531723" y="3425402"/>
                  <a:pt x="11531106" y="3426225"/>
                  <a:pt x="11530282" y="3427255"/>
                </a:cubicBezTo>
                <a:cubicBezTo>
                  <a:pt x="11526575" y="3431783"/>
                  <a:pt x="11526575" y="3431783"/>
                  <a:pt x="11531106" y="3434870"/>
                </a:cubicBezTo>
                <a:cubicBezTo>
                  <a:pt x="11535224" y="3437957"/>
                  <a:pt x="11535430" y="3440015"/>
                  <a:pt x="11531723" y="3443925"/>
                </a:cubicBezTo>
                <a:cubicBezTo>
                  <a:pt x="11530075" y="3445572"/>
                  <a:pt x="11528428" y="3447424"/>
                  <a:pt x="11529046" y="3450307"/>
                </a:cubicBezTo>
                <a:cubicBezTo>
                  <a:pt x="11530900" y="3457510"/>
                  <a:pt x="11528222" y="3463478"/>
                  <a:pt x="11523486" y="3468830"/>
                </a:cubicBezTo>
                <a:cubicBezTo>
                  <a:pt x="11520398" y="3472329"/>
                  <a:pt x="11516691" y="3475622"/>
                  <a:pt x="11514425" y="3479738"/>
                </a:cubicBezTo>
                <a:cubicBezTo>
                  <a:pt x="11514013" y="3480562"/>
                  <a:pt x="11513396" y="3481385"/>
                  <a:pt x="11512366" y="3481180"/>
                </a:cubicBezTo>
                <a:cubicBezTo>
                  <a:pt x="11507218" y="3479532"/>
                  <a:pt x="11504541" y="3482825"/>
                  <a:pt x="11501658" y="3486119"/>
                </a:cubicBezTo>
                <a:cubicBezTo>
                  <a:pt x="11500834" y="3487148"/>
                  <a:pt x="11499804" y="3488383"/>
                  <a:pt x="11497951" y="3487971"/>
                </a:cubicBezTo>
                <a:cubicBezTo>
                  <a:pt x="11492803" y="3486736"/>
                  <a:pt x="11487449" y="3487354"/>
                  <a:pt x="11482301" y="3486942"/>
                </a:cubicBezTo>
                <a:cubicBezTo>
                  <a:pt x="11477977" y="3486736"/>
                  <a:pt x="11473652" y="3486325"/>
                  <a:pt x="11469739" y="3483649"/>
                </a:cubicBezTo>
                <a:cubicBezTo>
                  <a:pt x="11468092" y="3482415"/>
                  <a:pt x="11466856" y="3482825"/>
                  <a:pt x="11465621" y="3484267"/>
                </a:cubicBezTo>
                <a:cubicBezTo>
                  <a:pt x="11465003" y="3485296"/>
                  <a:pt x="11464386" y="3486119"/>
                  <a:pt x="11463562" y="3486942"/>
                </a:cubicBezTo>
                <a:cubicBezTo>
                  <a:pt x="11462739" y="3487765"/>
                  <a:pt x="11461296" y="3488589"/>
                  <a:pt x="11460267" y="3487765"/>
                </a:cubicBezTo>
                <a:cubicBezTo>
                  <a:pt x="11459032" y="3486942"/>
                  <a:pt x="11459443" y="3485296"/>
                  <a:pt x="11460061" y="3484061"/>
                </a:cubicBezTo>
                <a:cubicBezTo>
                  <a:pt x="11460267" y="3483443"/>
                  <a:pt x="11460679" y="3483031"/>
                  <a:pt x="11461090" y="3482415"/>
                </a:cubicBezTo>
                <a:cubicBezTo>
                  <a:pt x="11464386" y="3477681"/>
                  <a:pt x="11463150" y="3474594"/>
                  <a:pt x="11457590" y="3473976"/>
                </a:cubicBezTo>
                <a:cubicBezTo>
                  <a:pt x="11456560" y="3473770"/>
                  <a:pt x="11455531" y="3473770"/>
                  <a:pt x="11454707" y="3473564"/>
                </a:cubicBezTo>
                <a:cubicBezTo>
                  <a:pt x="11453266" y="3473152"/>
                  <a:pt x="11451618" y="3473564"/>
                  <a:pt x="11451206" y="3471300"/>
                </a:cubicBezTo>
                <a:cubicBezTo>
                  <a:pt x="11450794" y="3469654"/>
                  <a:pt x="11451618" y="3468830"/>
                  <a:pt x="11452854" y="3468007"/>
                </a:cubicBezTo>
                <a:cubicBezTo>
                  <a:pt x="11455119" y="3466361"/>
                  <a:pt x="11454913" y="3464919"/>
                  <a:pt x="11452648" y="3463068"/>
                </a:cubicBezTo>
                <a:cubicBezTo>
                  <a:pt x="11449765" y="3460803"/>
                  <a:pt x="11447087" y="3457922"/>
                  <a:pt x="11447293" y="3453805"/>
                </a:cubicBezTo>
                <a:cubicBezTo>
                  <a:pt x="11447499" y="3450512"/>
                  <a:pt x="11446676" y="3448865"/>
                  <a:pt x="11442970" y="3449689"/>
                </a:cubicBezTo>
                <a:cubicBezTo>
                  <a:pt x="11442145" y="3449895"/>
                  <a:pt x="11441116" y="3449689"/>
                  <a:pt x="11440704" y="3448454"/>
                </a:cubicBezTo>
                <a:cubicBezTo>
                  <a:pt x="11440292" y="3447424"/>
                  <a:pt x="11441322" y="3446808"/>
                  <a:pt x="11441939" y="3446190"/>
                </a:cubicBezTo>
                <a:cubicBezTo>
                  <a:pt x="11443382" y="3444749"/>
                  <a:pt x="11445029" y="3443309"/>
                  <a:pt x="11446058" y="3441662"/>
                </a:cubicBezTo>
                <a:cubicBezTo>
                  <a:pt x="11449353" y="3437339"/>
                  <a:pt x="11449147" y="3434870"/>
                  <a:pt x="11446058" y="3430342"/>
                </a:cubicBezTo>
                <a:cubicBezTo>
                  <a:pt x="11443587" y="3426843"/>
                  <a:pt x="11441733" y="3423138"/>
                  <a:pt x="11441528" y="3418610"/>
                </a:cubicBezTo>
                <a:cubicBezTo>
                  <a:pt x="11441322" y="3415317"/>
                  <a:pt x="11442970" y="3414905"/>
                  <a:pt x="11445646" y="3415935"/>
                </a:cubicBezTo>
                <a:cubicBezTo>
                  <a:pt x="11447499" y="3416551"/>
                  <a:pt x="11448530" y="3418404"/>
                  <a:pt x="11449971" y="3419434"/>
                </a:cubicBezTo>
                <a:cubicBezTo>
                  <a:pt x="11451618" y="3420668"/>
                  <a:pt x="11453884" y="3422315"/>
                  <a:pt x="11455531" y="3420668"/>
                </a:cubicBezTo>
                <a:cubicBezTo>
                  <a:pt x="11457385" y="3418610"/>
                  <a:pt x="11456354" y="3416139"/>
                  <a:pt x="11454501" y="3414288"/>
                </a:cubicBezTo>
                <a:cubicBezTo>
                  <a:pt x="11453678" y="3413464"/>
                  <a:pt x="11452442" y="3412641"/>
                  <a:pt x="11451618" y="3411612"/>
                </a:cubicBezTo>
                <a:cubicBezTo>
                  <a:pt x="11450588" y="3410583"/>
                  <a:pt x="11449765" y="3409348"/>
                  <a:pt x="11451000" y="3407908"/>
                </a:cubicBezTo>
                <a:cubicBezTo>
                  <a:pt x="11452030" y="3406672"/>
                  <a:pt x="11453266" y="3407290"/>
                  <a:pt x="11454501" y="3408318"/>
                </a:cubicBezTo>
                <a:cubicBezTo>
                  <a:pt x="11455736" y="3409142"/>
                  <a:pt x="11456972" y="3410171"/>
                  <a:pt x="11458208" y="3410789"/>
                </a:cubicBezTo>
                <a:cubicBezTo>
                  <a:pt x="11460061" y="3412024"/>
                  <a:pt x="11462121" y="3411406"/>
                  <a:pt x="11463562" y="3410171"/>
                </a:cubicBezTo>
                <a:cubicBezTo>
                  <a:pt x="11465003" y="3408936"/>
                  <a:pt x="11464180" y="3407084"/>
                  <a:pt x="11463562" y="3405643"/>
                </a:cubicBezTo>
                <a:cubicBezTo>
                  <a:pt x="11460473" y="3398439"/>
                  <a:pt x="11450177" y="3395352"/>
                  <a:pt x="11443176" y="3399675"/>
                </a:cubicBezTo>
                <a:cubicBezTo>
                  <a:pt x="11439880" y="3401732"/>
                  <a:pt x="11438645" y="3401115"/>
                  <a:pt x="11438233" y="3397822"/>
                </a:cubicBezTo>
                <a:cubicBezTo>
                  <a:pt x="11437615" y="3392471"/>
                  <a:pt x="11435144" y="3388971"/>
                  <a:pt x="11429790" y="3387119"/>
                </a:cubicBezTo>
                <a:cubicBezTo>
                  <a:pt x="11428349" y="3386708"/>
                  <a:pt x="11426083" y="3385678"/>
                  <a:pt x="11426701" y="3383415"/>
                </a:cubicBezTo>
                <a:cubicBezTo>
                  <a:pt x="11427936" y="3378269"/>
                  <a:pt x="11425877" y="3373947"/>
                  <a:pt x="11423200" y="3369830"/>
                </a:cubicBezTo>
                <a:cubicBezTo>
                  <a:pt x="11421141" y="3366743"/>
                  <a:pt x="11420524" y="3363862"/>
                  <a:pt x="11422788" y="3360157"/>
                </a:cubicBezTo>
                <a:cubicBezTo>
                  <a:pt x="11425260" y="3356246"/>
                  <a:pt x="11423819" y="3353982"/>
                  <a:pt x="11418876" y="3353159"/>
                </a:cubicBezTo>
                <a:cubicBezTo>
                  <a:pt x="11418671" y="3353159"/>
                  <a:pt x="11418465" y="3353159"/>
                  <a:pt x="11418258" y="3353159"/>
                </a:cubicBezTo>
                <a:cubicBezTo>
                  <a:pt x="11416405" y="3352953"/>
                  <a:pt x="11414552" y="3352542"/>
                  <a:pt x="11414346" y="3350689"/>
                </a:cubicBezTo>
                <a:cubicBezTo>
                  <a:pt x="11413934" y="3348837"/>
                  <a:pt x="11416199" y="3349043"/>
                  <a:pt x="11417228" y="3348425"/>
                </a:cubicBezTo>
                <a:cubicBezTo>
                  <a:pt x="11423819" y="3345132"/>
                  <a:pt x="11426495" y="3339986"/>
                  <a:pt x="11425260" y="3332577"/>
                </a:cubicBezTo>
                <a:cubicBezTo>
                  <a:pt x="11424848" y="3330106"/>
                  <a:pt x="11425672" y="3328666"/>
                  <a:pt x="11427730" y="3327637"/>
                </a:cubicBezTo>
                <a:cubicBezTo>
                  <a:pt x="11428967" y="3327019"/>
                  <a:pt x="11430202" y="3326608"/>
                  <a:pt x="11431437" y="3325990"/>
                </a:cubicBezTo>
                <a:cubicBezTo>
                  <a:pt x="11433085" y="3325168"/>
                  <a:pt x="11433703" y="3323932"/>
                  <a:pt x="11433291" y="3322079"/>
                </a:cubicBezTo>
                <a:lnTo>
                  <a:pt x="11432370" y="3320773"/>
                </a:lnTo>
                <a:lnTo>
                  <a:pt x="11448465" y="3304766"/>
                </a:lnTo>
                <a:lnTo>
                  <a:pt x="11448118" y="3307878"/>
                </a:lnTo>
                <a:cubicBezTo>
                  <a:pt x="11447705" y="3309525"/>
                  <a:pt x="11447705" y="3310349"/>
                  <a:pt x="11449559" y="3311377"/>
                </a:cubicBezTo>
                <a:cubicBezTo>
                  <a:pt x="11451618" y="3312201"/>
                  <a:pt x="11452442" y="3311171"/>
                  <a:pt x="11453266" y="3309937"/>
                </a:cubicBezTo>
                <a:cubicBezTo>
                  <a:pt x="11453884" y="3309113"/>
                  <a:pt x="11454089" y="3308290"/>
                  <a:pt x="11454501" y="3307261"/>
                </a:cubicBezTo>
                <a:cubicBezTo>
                  <a:pt x="11456354" y="3302938"/>
                  <a:pt x="11457590" y="3302732"/>
                  <a:pt x="11460679" y="3306232"/>
                </a:cubicBezTo>
                <a:cubicBezTo>
                  <a:pt x="11461296" y="3307055"/>
                  <a:pt x="11462121" y="3308084"/>
                  <a:pt x="11463356" y="3308084"/>
                </a:cubicBezTo>
                <a:cubicBezTo>
                  <a:pt x="11464797" y="3307878"/>
                  <a:pt x="11464797" y="3306232"/>
                  <a:pt x="11465209" y="3305203"/>
                </a:cubicBezTo>
                <a:cubicBezTo>
                  <a:pt x="11465621" y="3304379"/>
                  <a:pt x="11465827" y="3303556"/>
                  <a:pt x="11465827" y="3302732"/>
                </a:cubicBezTo>
                <a:cubicBezTo>
                  <a:pt x="11466136" y="3300983"/>
                  <a:pt x="11466805" y="3300161"/>
                  <a:pt x="11467681" y="3299980"/>
                </a:cubicBezTo>
                <a:close/>
                <a:moveTo>
                  <a:pt x="1923452" y="3273227"/>
                </a:moveTo>
                <a:lnTo>
                  <a:pt x="1909140" y="3278959"/>
                </a:lnTo>
                <a:lnTo>
                  <a:pt x="1913717" y="3283876"/>
                </a:lnTo>
                <a:lnTo>
                  <a:pt x="1929045" y="3278338"/>
                </a:lnTo>
                <a:close/>
                <a:moveTo>
                  <a:pt x="101027" y="3261614"/>
                </a:moveTo>
                <a:cubicBezTo>
                  <a:pt x="104362" y="3264791"/>
                  <a:pt x="107639" y="3263262"/>
                  <a:pt x="111076" y="3261809"/>
                </a:cubicBezTo>
                <a:cubicBezTo>
                  <a:pt x="112090" y="3261327"/>
                  <a:pt x="113338" y="3260763"/>
                  <a:pt x="114607" y="3261768"/>
                </a:cubicBezTo>
                <a:cubicBezTo>
                  <a:pt x="118095" y="3264629"/>
                  <a:pt x="122431" y="3266148"/>
                  <a:pt x="126224" y="3268378"/>
                </a:cubicBezTo>
                <a:cubicBezTo>
                  <a:pt x="129464" y="3270145"/>
                  <a:pt x="132626" y="3272070"/>
                  <a:pt x="134632" y="3275577"/>
                </a:cubicBezTo>
                <a:cubicBezTo>
                  <a:pt x="135435" y="3277136"/>
                  <a:pt x="136536" y="3277280"/>
                  <a:pt x="138018" y="3276635"/>
                </a:cubicBezTo>
                <a:cubicBezTo>
                  <a:pt x="138877" y="3276076"/>
                  <a:pt x="139656" y="3275674"/>
                  <a:pt x="140593" y="3275349"/>
                </a:cubicBezTo>
                <a:cubicBezTo>
                  <a:pt x="141532" y="3275025"/>
                  <a:pt x="142943" y="3274930"/>
                  <a:pt x="143427" y="3275944"/>
                </a:cubicBezTo>
                <a:cubicBezTo>
                  <a:pt x="144068" y="3277035"/>
                  <a:pt x="143140" y="3278145"/>
                  <a:pt x="142207" y="3278861"/>
                </a:cubicBezTo>
                <a:cubicBezTo>
                  <a:pt x="141819" y="3279259"/>
                  <a:pt x="141348" y="3279421"/>
                  <a:pt x="140803" y="3279741"/>
                </a:cubicBezTo>
                <a:cubicBezTo>
                  <a:pt x="136516" y="3282146"/>
                  <a:pt x="136315" y="3284973"/>
                  <a:pt x="140350" y="3287514"/>
                </a:cubicBezTo>
                <a:cubicBezTo>
                  <a:pt x="141062" y="3288056"/>
                  <a:pt x="141853" y="3288438"/>
                  <a:pt x="142408" y="3288902"/>
                </a:cubicBezTo>
                <a:cubicBezTo>
                  <a:pt x="143360" y="3289754"/>
                  <a:pt x="144776" y="3290052"/>
                  <a:pt x="144249" y="3291941"/>
                </a:cubicBezTo>
                <a:cubicBezTo>
                  <a:pt x="143953" y="3293357"/>
                  <a:pt x="143015" y="3293681"/>
                  <a:pt x="141760" y="3293853"/>
                </a:cubicBezTo>
                <a:cubicBezTo>
                  <a:pt x="139411" y="3294273"/>
                  <a:pt x="139032" y="3295454"/>
                  <a:pt x="140081" y="3297717"/>
                </a:cubicBezTo>
                <a:cubicBezTo>
                  <a:pt x="141450" y="3300526"/>
                  <a:pt x="142431" y="3303731"/>
                  <a:pt x="140742" y="3306811"/>
                </a:cubicBezTo>
                <a:cubicBezTo>
                  <a:pt x="139358" y="3309260"/>
                  <a:pt x="139378" y="3310829"/>
                  <a:pt x="142526" y="3311576"/>
                </a:cubicBezTo>
                <a:cubicBezTo>
                  <a:pt x="143234" y="3311725"/>
                  <a:pt x="143948" y="3312266"/>
                  <a:pt x="143804" y="3313366"/>
                </a:cubicBezTo>
                <a:cubicBezTo>
                  <a:pt x="143738" y="3314309"/>
                  <a:pt x="142717" y="3314399"/>
                  <a:pt x="142015" y="3314642"/>
                </a:cubicBezTo>
                <a:cubicBezTo>
                  <a:pt x="140372" y="3315212"/>
                  <a:pt x="138574" y="3315703"/>
                  <a:pt x="137171" y="3316582"/>
                </a:cubicBezTo>
                <a:cubicBezTo>
                  <a:pt x="133037" y="3318671"/>
                  <a:pt x="132277" y="3320642"/>
                  <a:pt x="132960" y="3325263"/>
                </a:cubicBezTo>
                <a:cubicBezTo>
                  <a:pt x="133554" y="3328866"/>
                  <a:pt x="133596" y="3332395"/>
                  <a:pt x="132071" y="3335945"/>
                </a:cubicBezTo>
                <a:cubicBezTo>
                  <a:pt x="131003" y="3338546"/>
                  <a:pt x="129587" y="3338249"/>
                  <a:pt x="127916" y="3336464"/>
                </a:cubicBezTo>
                <a:cubicBezTo>
                  <a:pt x="126725" y="3335301"/>
                  <a:pt x="126625" y="3333497"/>
                  <a:pt x="125902" y="3332172"/>
                </a:cubicBezTo>
                <a:cubicBezTo>
                  <a:pt x="125098" y="3330613"/>
                  <a:pt x="123974" y="3328507"/>
                  <a:pt x="122098" y="3329157"/>
                </a:cubicBezTo>
                <a:cubicBezTo>
                  <a:pt x="119912" y="3330046"/>
                  <a:pt x="119782" y="3332323"/>
                  <a:pt x="120513" y="3334432"/>
                </a:cubicBezTo>
                <a:cubicBezTo>
                  <a:pt x="120840" y="3335370"/>
                  <a:pt x="121481" y="3336461"/>
                  <a:pt x="121728" y="3337557"/>
                </a:cubicBezTo>
                <a:cubicBezTo>
                  <a:pt x="122136" y="3338729"/>
                  <a:pt x="122308" y="3339982"/>
                  <a:pt x="120826" y="3340627"/>
                </a:cubicBezTo>
                <a:cubicBezTo>
                  <a:pt x="119576" y="3341191"/>
                  <a:pt x="118858" y="3340258"/>
                  <a:pt x="118295" y="3339010"/>
                </a:cubicBezTo>
                <a:cubicBezTo>
                  <a:pt x="117651" y="3337919"/>
                  <a:pt x="117087" y="3336669"/>
                  <a:pt x="116370" y="3335737"/>
                </a:cubicBezTo>
                <a:cubicBezTo>
                  <a:pt x="115409" y="3334101"/>
                  <a:pt x="113600" y="3333808"/>
                  <a:pt x="112035" y="3334219"/>
                </a:cubicBezTo>
                <a:cubicBezTo>
                  <a:pt x="110470" y="3334629"/>
                  <a:pt x="110413" y="3336356"/>
                  <a:pt x="110351" y="3337691"/>
                </a:cubicBezTo>
                <a:cubicBezTo>
                  <a:pt x="110039" y="3344364"/>
                  <a:pt x="116786" y="3350561"/>
                  <a:pt x="123763" y="3349851"/>
                </a:cubicBezTo>
                <a:cubicBezTo>
                  <a:pt x="127055" y="3349499"/>
                  <a:pt x="127771" y="3350432"/>
                  <a:pt x="126863" y="3353111"/>
                </a:cubicBezTo>
                <a:cubicBezTo>
                  <a:pt x="125347" y="3357443"/>
                  <a:pt x="125940" y="3361046"/>
                  <a:pt x="129357" y="3364458"/>
                </a:cubicBezTo>
                <a:cubicBezTo>
                  <a:pt x="130309" y="3365310"/>
                  <a:pt x="131662" y="3366942"/>
                  <a:pt x="130347" y="3368448"/>
                </a:cubicBezTo>
                <a:cubicBezTo>
                  <a:pt x="127485" y="3371934"/>
                  <a:pt x="127457" y="3376014"/>
                  <a:pt x="127977" y="3380167"/>
                </a:cubicBezTo>
                <a:cubicBezTo>
                  <a:pt x="128409" y="3383300"/>
                  <a:pt x="127810" y="3385740"/>
                  <a:pt x="124695" y="3387738"/>
                </a:cubicBezTo>
                <a:cubicBezTo>
                  <a:pt x="121345" y="3389817"/>
                  <a:pt x="121608" y="3392089"/>
                  <a:pt x="125092" y="3394560"/>
                </a:cubicBezTo>
                <a:cubicBezTo>
                  <a:pt x="125249" y="3394636"/>
                  <a:pt x="125407" y="3394713"/>
                  <a:pt x="125566" y="3394789"/>
                </a:cubicBezTo>
                <a:cubicBezTo>
                  <a:pt x="126911" y="3395636"/>
                  <a:pt x="128179" y="3396642"/>
                  <a:pt x="127647" y="3398139"/>
                </a:cubicBezTo>
                <a:cubicBezTo>
                  <a:pt x="127274" y="3399712"/>
                  <a:pt x="125612" y="3398711"/>
                  <a:pt x="124594" y="3398802"/>
                </a:cubicBezTo>
                <a:cubicBezTo>
                  <a:pt x="118317" y="3398875"/>
                  <a:pt x="114350" y="3401826"/>
                  <a:pt x="112541" y="3407967"/>
                </a:cubicBezTo>
                <a:cubicBezTo>
                  <a:pt x="111938" y="3410014"/>
                  <a:pt x="110770" y="3410812"/>
                  <a:pt x="108808" y="3410835"/>
                </a:cubicBezTo>
                <a:cubicBezTo>
                  <a:pt x="107631" y="3410849"/>
                  <a:pt x="106531" y="3410705"/>
                  <a:pt x="105353" y="3410719"/>
                </a:cubicBezTo>
                <a:cubicBezTo>
                  <a:pt x="103783" y="3410738"/>
                  <a:pt x="102850" y="3411455"/>
                  <a:pt x="102476" y="3413028"/>
                </a:cubicBezTo>
                <a:lnTo>
                  <a:pt x="102697" y="3414374"/>
                </a:lnTo>
                <a:lnTo>
                  <a:pt x="84402" y="3420661"/>
                </a:lnTo>
                <a:lnTo>
                  <a:pt x="85825" y="3418403"/>
                </a:lnTo>
                <a:cubicBezTo>
                  <a:pt x="86753" y="3417293"/>
                  <a:pt x="87059" y="3416662"/>
                  <a:pt x="86021" y="3415184"/>
                </a:cubicBezTo>
                <a:cubicBezTo>
                  <a:pt x="84747" y="3413787"/>
                  <a:pt x="83734" y="3414269"/>
                  <a:pt x="82643" y="3414910"/>
                </a:cubicBezTo>
                <a:cubicBezTo>
                  <a:pt x="81862" y="3415310"/>
                  <a:pt x="81399" y="3415865"/>
                  <a:pt x="80699" y="3416502"/>
                </a:cubicBezTo>
                <a:cubicBezTo>
                  <a:pt x="77671" y="3419126"/>
                  <a:pt x="76647" y="3418825"/>
                  <a:pt x="75581" y="3414992"/>
                </a:cubicBezTo>
                <a:cubicBezTo>
                  <a:pt x="75411" y="3414131"/>
                  <a:pt x="75165" y="3413036"/>
                  <a:pt x="74217" y="3412577"/>
                </a:cubicBezTo>
                <a:cubicBezTo>
                  <a:pt x="73034" y="3412198"/>
                  <a:pt x="72422" y="3413461"/>
                  <a:pt x="71722" y="3414096"/>
                </a:cubicBezTo>
                <a:cubicBezTo>
                  <a:pt x="71101" y="3414575"/>
                  <a:pt x="70636" y="3415129"/>
                  <a:pt x="70331" y="3415761"/>
                </a:cubicBezTo>
                <a:cubicBezTo>
                  <a:pt x="69443" y="3416987"/>
                  <a:pt x="68624" y="3417369"/>
                  <a:pt x="67886" y="3417182"/>
                </a:cubicBezTo>
                <a:cubicBezTo>
                  <a:pt x="67147" y="3416995"/>
                  <a:pt x="66491" y="3416237"/>
                  <a:pt x="65929" y="3415185"/>
                </a:cubicBezTo>
                <a:cubicBezTo>
                  <a:pt x="64881" y="3412921"/>
                  <a:pt x="63987" y="3410343"/>
                  <a:pt x="62938" y="3408079"/>
                </a:cubicBezTo>
                <a:cubicBezTo>
                  <a:pt x="61727" y="3405348"/>
                  <a:pt x="59971" y="3402936"/>
                  <a:pt x="56757" y="3403131"/>
                </a:cubicBezTo>
                <a:cubicBezTo>
                  <a:pt x="54243" y="3403082"/>
                  <a:pt x="53678" y="3401834"/>
                  <a:pt x="53262" y="3399876"/>
                </a:cubicBezTo>
                <a:cubicBezTo>
                  <a:pt x="52425" y="3395571"/>
                  <a:pt x="50731" y="3391825"/>
                  <a:pt x="45852" y="3390627"/>
                </a:cubicBezTo>
                <a:cubicBezTo>
                  <a:pt x="44592" y="3390406"/>
                  <a:pt x="44506" y="3389779"/>
                  <a:pt x="44885" y="3388598"/>
                </a:cubicBezTo>
                <a:cubicBezTo>
                  <a:pt x="48005" y="3380559"/>
                  <a:pt x="47905" y="3372320"/>
                  <a:pt x="46392" y="3364179"/>
                </a:cubicBezTo>
                <a:cubicBezTo>
                  <a:pt x="45976" y="3362222"/>
                  <a:pt x="46752" y="3361429"/>
                  <a:pt x="48071" y="3360314"/>
                </a:cubicBezTo>
                <a:cubicBezTo>
                  <a:pt x="51029" y="3358239"/>
                  <a:pt x="54298" y="3355926"/>
                  <a:pt x="54724" y="3352232"/>
                </a:cubicBezTo>
                <a:cubicBezTo>
                  <a:pt x="55150" y="3348540"/>
                  <a:pt x="57011" y="3346713"/>
                  <a:pt x="59815" y="3344954"/>
                </a:cubicBezTo>
                <a:cubicBezTo>
                  <a:pt x="60672" y="3344395"/>
                  <a:pt x="61371" y="3343759"/>
                  <a:pt x="62303" y="3343042"/>
                </a:cubicBezTo>
                <a:cubicBezTo>
                  <a:pt x="66577" y="3339461"/>
                  <a:pt x="71013" y="3336349"/>
                  <a:pt x="76979" y="3336514"/>
                </a:cubicBezTo>
                <a:cubicBezTo>
                  <a:pt x="78080" y="3336658"/>
                  <a:pt x="78385" y="3336026"/>
                  <a:pt x="78768" y="3335238"/>
                </a:cubicBezTo>
                <a:cubicBezTo>
                  <a:pt x="79760" y="3332794"/>
                  <a:pt x="78253" y="3325043"/>
                  <a:pt x="76348" y="3323340"/>
                </a:cubicBezTo>
                <a:cubicBezTo>
                  <a:pt x="73258" y="3320865"/>
                  <a:pt x="71100" y="3317673"/>
                  <a:pt x="70032" y="3313842"/>
                </a:cubicBezTo>
                <a:cubicBezTo>
                  <a:pt x="68401" y="3308761"/>
                  <a:pt x="67319" y="3303752"/>
                  <a:pt x="65922" y="3298589"/>
                </a:cubicBezTo>
                <a:cubicBezTo>
                  <a:pt x="65434" y="3297184"/>
                  <a:pt x="66215" y="3296782"/>
                  <a:pt x="67229" y="3296299"/>
                </a:cubicBezTo>
                <a:cubicBezTo>
                  <a:pt x="71755" y="3294205"/>
                  <a:pt x="71755" y="3294205"/>
                  <a:pt x="69430" y="3290153"/>
                </a:cubicBezTo>
                <a:cubicBezTo>
                  <a:pt x="67420" y="3286253"/>
                  <a:pt x="68028" y="3284599"/>
                  <a:pt x="72324" y="3282979"/>
                </a:cubicBezTo>
                <a:cubicBezTo>
                  <a:pt x="74201" y="3282329"/>
                  <a:pt x="76153" y="3281521"/>
                  <a:pt x="76752" y="3279083"/>
                </a:cubicBezTo>
                <a:cubicBezTo>
                  <a:pt x="78010" y="3272869"/>
                  <a:pt x="82282" y="3269288"/>
                  <a:pt x="87905" y="3266946"/>
                </a:cubicBezTo>
                <a:cubicBezTo>
                  <a:pt x="91577" y="3265412"/>
                  <a:pt x="95642" y="3264266"/>
                  <a:pt x="98912" y="3261952"/>
                </a:cubicBezTo>
                <a:cubicBezTo>
                  <a:pt x="99533" y="3261474"/>
                  <a:pt x="100313" y="3261072"/>
                  <a:pt x="101027" y="3261614"/>
                </a:cubicBezTo>
                <a:close/>
                <a:moveTo>
                  <a:pt x="9131008" y="3260431"/>
                </a:moveTo>
                <a:lnTo>
                  <a:pt x="9125529" y="3261692"/>
                </a:lnTo>
                <a:lnTo>
                  <a:pt x="9125666" y="3261609"/>
                </a:lnTo>
                <a:cubicBezTo>
                  <a:pt x="9125666" y="3261609"/>
                  <a:pt x="9125666" y="3261609"/>
                  <a:pt x="9131008" y="3260431"/>
                </a:cubicBezTo>
                <a:close/>
                <a:moveTo>
                  <a:pt x="1838033" y="3242150"/>
                </a:moveTo>
                <a:lnTo>
                  <a:pt x="1826131" y="3245391"/>
                </a:lnTo>
                <a:cubicBezTo>
                  <a:pt x="1819603" y="3247090"/>
                  <a:pt x="1814880" y="3248652"/>
                  <a:pt x="1818579" y="3249586"/>
                </a:cubicBezTo>
                <a:cubicBezTo>
                  <a:pt x="1816173" y="3249765"/>
                  <a:pt x="1816173" y="3249765"/>
                  <a:pt x="1816173" y="3249765"/>
                </a:cubicBezTo>
                <a:cubicBezTo>
                  <a:pt x="1813767" y="3249946"/>
                  <a:pt x="1813767" y="3249946"/>
                  <a:pt x="1813767" y="3249946"/>
                </a:cubicBezTo>
                <a:cubicBezTo>
                  <a:pt x="1813948" y="3252353"/>
                  <a:pt x="1813948" y="3252353"/>
                  <a:pt x="1813948" y="3252353"/>
                </a:cubicBezTo>
                <a:cubicBezTo>
                  <a:pt x="1816354" y="3252172"/>
                  <a:pt x="1816354" y="3252172"/>
                  <a:pt x="1816354" y="3252172"/>
                </a:cubicBezTo>
                <a:cubicBezTo>
                  <a:pt x="1819120" y="3256805"/>
                  <a:pt x="1809315" y="3255118"/>
                  <a:pt x="1806908" y="3255298"/>
                </a:cubicBezTo>
                <a:cubicBezTo>
                  <a:pt x="1811901" y="3257344"/>
                  <a:pt x="1797823" y="3263237"/>
                  <a:pt x="1807269" y="3260110"/>
                </a:cubicBezTo>
                <a:cubicBezTo>
                  <a:pt x="1807089" y="3257704"/>
                  <a:pt x="1814308" y="3257165"/>
                  <a:pt x="1814308" y="3257165"/>
                </a:cubicBezTo>
                <a:cubicBezTo>
                  <a:pt x="1809675" y="3259931"/>
                  <a:pt x="1812081" y="3259751"/>
                  <a:pt x="1814487" y="3259571"/>
                </a:cubicBezTo>
                <a:cubicBezTo>
                  <a:pt x="1816534" y="3254579"/>
                  <a:pt x="1826160" y="3253859"/>
                  <a:pt x="1833017" y="3248507"/>
                </a:cubicBezTo>
                <a:cubicBezTo>
                  <a:pt x="1833017" y="3248507"/>
                  <a:pt x="1835423" y="3248326"/>
                  <a:pt x="1837830" y="3248147"/>
                </a:cubicBezTo>
                <a:cubicBezTo>
                  <a:pt x="1837830" y="3248147"/>
                  <a:pt x="1840236" y="3247966"/>
                  <a:pt x="1840236" y="3247966"/>
                </a:cubicBezTo>
                <a:cubicBezTo>
                  <a:pt x="1842643" y="3247787"/>
                  <a:pt x="1842643" y="3247787"/>
                  <a:pt x="1842643" y="3247787"/>
                </a:cubicBezTo>
                <a:lnTo>
                  <a:pt x="1842616" y="3247434"/>
                </a:lnTo>
                <a:close/>
                <a:moveTo>
                  <a:pt x="1377405" y="3239016"/>
                </a:moveTo>
                <a:cubicBezTo>
                  <a:pt x="1377405" y="3239016"/>
                  <a:pt x="1377405" y="3239016"/>
                  <a:pt x="1374997" y="3239195"/>
                </a:cubicBezTo>
                <a:lnTo>
                  <a:pt x="1375131" y="3239039"/>
                </a:lnTo>
                <a:close/>
                <a:moveTo>
                  <a:pt x="1379630" y="3236430"/>
                </a:moveTo>
                <a:lnTo>
                  <a:pt x="1379638" y="3236543"/>
                </a:lnTo>
                <a:lnTo>
                  <a:pt x="1377223" y="3236609"/>
                </a:lnTo>
                <a:cubicBezTo>
                  <a:pt x="1377223" y="3236609"/>
                  <a:pt x="1377223" y="3236609"/>
                  <a:pt x="1379630" y="3236430"/>
                </a:cubicBezTo>
                <a:close/>
                <a:moveTo>
                  <a:pt x="1875700" y="3229568"/>
                </a:moveTo>
                <a:lnTo>
                  <a:pt x="1866529" y="3233205"/>
                </a:lnTo>
                <a:lnTo>
                  <a:pt x="1872876" y="3240020"/>
                </a:lnTo>
                <a:lnTo>
                  <a:pt x="1882342" y="3235640"/>
                </a:lnTo>
                <a:close/>
                <a:moveTo>
                  <a:pt x="1485145" y="3223701"/>
                </a:moveTo>
                <a:cubicBezTo>
                  <a:pt x="1485145" y="3223701"/>
                  <a:pt x="1485145" y="3223701"/>
                  <a:pt x="1485325" y="3226108"/>
                </a:cubicBezTo>
                <a:cubicBezTo>
                  <a:pt x="1485325" y="3226108"/>
                  <a:pt x="1485325" y="3226108"/>
                  <a:pt x="1487732" y="3225928"/>
                </a:cubicBezTo>
                <a:cubicBezTo>
                  <a:pt x="1487732" y="3225928"/>
                  <a:pt x="1490137" y="3225748"/>
                  <a:pt x="1490137" y="3225748"/>
                </a:cubicBezTo>
                <a:cubicBezTo>
                  <a:pt x="1492544" y="3225568"/>
                  <a:pt x="1492544" y="3225568"/>
                  <a:pt x="1492544" y="3225568"/>
                </a:cubicBezTo>
                <a:cubicBezTo>
                  <a:pt x="1494951" y="3225388"/>
                  <a:pt x="1494951" y="3225388"/>
                  <a:pt x="1494951" y="3225388"/>
                </a:cubicBezTo>
                <a:cubicBezTo>
                  <a:pt x="1495130" y="3227794"/>
                  <a:pt x="1497537" y="3227614"/>
                  <a:pt x="1499942" y="3227434"/>
                </a:cubicBezTo>
                <a:cubicBezTo>
                  <a:pt x="1499763" y="3225028"/>
                  <a:pt x="1502169" y="3224849"/>
                  <a:pt x="1504575" y="3224668"/>
                </a:cubicBezTo>
                <a:cubicBezTo>
                  <a:pt x="1507161" y="3226894"/>
                  <a:pt x="1514380" y="3226355"/>
                  <a:pt x="1519192" y="3225995"/>
                </a:cubicBezTo>
                <a:cubicBezTo>
                  <a:pt x="1499942" y="3227434"/>
                  <a:pt x="1492723" y="3227974"/>
                  <a:pt x="1476060" y="3231639"/>
                </a:cubicBezTo>
                <a:cubicBezTo>
                  <a:pt x="1478826" y="3236272"/>
                  <a:pt x="1469381" y="3239398"/>
                  <a:pt x="1457350" y="3240297"/>
                </a:cubicBezTo>
                <a:cubicBezTo>
                  <a:pt x="1445318" y="3241197"/>
                  <a:pt x="1433287" y="3242096"/>
                  <a:pt x="1433467" y="3244503"/>
                </a:cubicBezTo>
                <a:cubicBezTo>
                  <a:pt x="1421616" y="3247809"/>
                  <a:pt x="1404411" y="3244255"/>
                  <a:pt x="1392200" y="3242749"/>
                </a:cubicBezTo>
                <a:cubicBezTo>
                  <a:pt x="1394607" y="3242570"/>
                  <a:pt x="1394607" y="3242570"/>
                  <a:pt x="1394427" y="3240162"/>
                </a:cubicBezTo>
                <a:cubicBezTo>
                  <a:pt x="1394427" y="3240162"/>
                  <a:pt x="1392020" y="3240342"/>
                  <a:pt x="1392020" y="3240342"/>
                </a:cubicBezTo>
                <a:cubicBezTo>
                  <a:pt x="1382217" y="3238656"/>
                  <a:pt x="1382217" y="3238656"/>
                  <a:pt x="1382217" y="3238656"/>
                </a:cubicBezTo>
                <a:cubicBezTo>
                  <a:pt x="1379808" y="3238836"/>
                  <a:pt x="1379808" y="3238836"/>
                  <a:pt x="1379808" y="3238836"/>
                </a:cubicBezTo>
                <a:lnTo>
                  <a:pt x="1379638" y="3236543"/>
                </a:lnTo>
                <a:lnTo>
                  <a:pt x="1383601" y="3236435"/>
                </a:lnTo>
                <a:cubicBezTo>
                  <a:pt x="1387705" y="3235221"/>
                  <a:pt x="1386535" y="3231679"/>
                  <a:pt x="1393887" y="3232944"/>
                </a:cubicBezTo>
                <a:cubicBezTo>
                  <a:pt x="1394069" y="3235350"/>
                  <a:pt x="1394069" y="3235350"/>
                  <a:pt x="1396473" y="3235170"/>
                </a:cubicBezTo>
                <a:cubicBezTo>
                  <a:pt x="1398879" y="3234989"/>
                  <a:pt x="1398879" y="3234989"/>
                  <a:pt x="1398879" y="3234989"/>
                </a:cubicBezTo>
                <a:cubicBezTo>
                  <a:pt x="1399060" y="3237396"/>
                  <a:pt x="1399060" y="3237396"/>
                  <a:pt x="1401467" y="3237217"/>
                </a:cubicBezTo>
                <a:cubicBezTo>
                  <a:pt x="1401467" y="3237217"/>
                  <a:pt x="1401467" y="3237217"/>
                  <a:pt x="1403872" y="3237037"/>
                </a:cubicBezTo>
                <a:cubicBezTo>
                  <a:pt x="1403692" y="3234631"/>
                  <a:pt x="1401286" y="3234810"/>
                  <a:pt x="1403692" y="3234631"/>
                </a:cubicBezTo>
                <a:cubicBezTo>
                  <a:pt x="1410910" y="3234090"/>
                  <a:pt x="1418311" y="3235957"/>
                  <a:pt x="1422762" y="3230785"/>
                </a:cubicBezTo>
                <a:cubicBezTo>
                  <a:pt x="1420537" y="3233371"/>
                  <a:pt x="1420537" y="3233371"/>
                  <a:pt x="1422941" y="3233191"/>
                </a:cubicBezTo>
                <a:cubicBezTo>
                  <a:pt x="1425529" y="3235418"/>
                  <a:pt x="1427756" y="3232832"/>
                  <a:pt x="1427756" y="3232832"/>
                </a:cubicBezTo>
                <a:cubicBezTo>
                  <a:pt x="1427756" y="3232832"/>
                  <a:pt x="1427756" y="3232832"/>
                  <a:pt x="1430160" y="3232651"/>
                </a:cubicBezTo>
                <a:cubicBezTo>
                  <a:pt x="1437739" y="3236924"/>
                  <a:pt x="1444419" y="3229167"/>
                  <a:pt x="1454403" y="3233259"/>
                </a:cubicBezTo>
                <a:cubicBezTo>
                  <a:pt x="1454224" y="3230852"/>
                  <a:pt x="1454224" y="3230852"/>
                  <a:pt x="1454224" y="3230852"/>
                </a:cubicBezTo>
                <a:cubicBezTo>
                  <a:pt x="1454403" y="3233259"/>
                  <a:pt x="1456810" y="3233079"/>
                  <a:pt x="1456810" y="3233079"/>
                </a:cubicBezTo>
                <a:cubicBezTo>
                  <a:pt x="1459217" y="3232899"/>
                  <a:pt x="1459217" y="3232899"/>
                  <a:pt x="1459036" y="3230492"/>
                </a:cubicBezTo>
                <a:cubicBezTo>
                  <a:pt x="1466255" y="3229953"/>
                  <a:pt x="1473473" y="3229413"/>
                  <a:pt x="1473473" y="3229413"/>
                </a:cubicBezTo>
                <a:cubicBezTo>
                  <a:pt x="1480693" y="3228874"/>
                  <a:pt x="1468481" y="3227366"/>
                  <a:pt x="1480513" y="3226467"/>
                </a:cubicBezTo>
                <a:cubicBezTo>
                  <a:pt x="1478286" y="3229053"/>
                  <a:pt x="1480871" y="3231279"/>
                  <a:pt x="1483099" y="3228693"/>
                </a:cubicBezTo>
                <a:cubicBezTo>
                  <a:pt x="1485325" y="3226108"/>
                  <a:pt x="1473114" y="3224601"/>
                  <a:pt x="1485145" y="3223701"/>
                </a:cubicBezTo>
                <a:close/>
                <a:moveTo>
                  <a:pt x="1492363" y="3223162"/>
                </a:moveTo>
                <a:cubicBezTo>
                  <a:pt x="1489958" y="3223341"/>
                  <a:pt x="1490137" y="3225748"/>
                  <a:pt x="1490137" y="3225748"/>
                </a:cubicBezTo>
                <a:cubicBezTo>
                  <a:pt x="1489958" y="3223341"/>
                  <a:pt x="1489958" y="3223341"/>
                  <a:pt x="1489958" y="3223341"/>
                </a:cubicBezTo>
                <a:cubicBezTo>
                  <a:pt x="1492363" y="3223162"/>
                  <a:pt x="1492363" y="3223162"/>
                  <a:pt x="1492363" y="3223162"/>
                </a:cubicBezTo>
                <a:close/>
                <a:moveTo>
                  <a:pt x="7467953" y="3220366"/>
                </a:moveTo>
                <a:lnTo>
                  <a:pt x="7472177" y="3224267"/>
                </a:lnTo>
                <a:cubicBezTo>
                  <a:pt x="7481694" y="3229710"/>
                  <a:pt x="7494385" y="3235152"/>
                  <a:pt x="7508887" y="3240597"/>
                </a:cubicBezTo>
                <a:cubicBezTo>
                  <a:pt x="7537893" y="3251483"/>
                  <a:pt x="7566899" y="3255111"/>
                  <a:pt x="7585027" y="3258739"/>
                </a:cubicBezTo>
                <a:lnTo>
                  <a:pt x="7581977" y="3257360"/>
                </a:lnTo>
                <a:lnTo>
                  <a:pt x="7512310" y="3237702"/>
                </a:lnTo>
                <a:close/>
                <a:moveTo>
                  <a:pt x="1863625" y="3215896"/>
                </a:moveTo>
                <a:lnTo>
                  <a:pt x="1861772" y="3216413"/>
                </a:lnTo>
                <a:cubicBezTo>
                  <a:pt x="1859778" y="3218073"/>
                  <a:pt x="1857508" y="3220058"/>
                  <a:pt x="1852696" y="3220418"/>
                </a:cubicBezTo>
                <a:lnTo>
                  <a:pt x="1852364" y="3220801"/>
                </a:lnTo>
                <a:lnTo>
                  <a:pt x="1854647" y="3222791"/>
                </a:lnTo>
                <a:lnTo>
                  <a:pt x="1864937" y="3218294"/>
                </a:lnTo>
                <a:lnTo>
                  <a:pt x="1865338" y="3218047"/>
                </a:lnTo>
                <a:close/>
                <a:moveTo>
                  <a:pt x="1100820" y="3196782"/>
                </a:moveTo>
                <a:lnTo>
                  <a:pt x="1101509" y="3197064"/>
                </a:lnTo>
                <a:lnTo>
                  <a:pt x="1096008" y="3197141"/>
                </a:lnTo>
                <a:cubicBezTo>
                  <a:pt x="1096008" y="3197141"/>
                  <a:pt x="1096008" y="3197141"/>
                  <a:pt x="1098413" y="3196961"/>
                </a:cubicBezTo>
                <a:cubicBezTo>
                  <a:pt x="1100820" y="3196782"/>
                  <a:pt x="1100820" y="3196782"/>
                  <a:pt x="1100820" y="3196782"/>
                </a:cubicBezTo>
                <a:close/>
                <a:moveTo>
                  <a:pt x="7406910" y="3196507"/>
                </a:moveTo>
                <a:lnTo>
                  <a:pt x="7415978" y="3201588"/>
                </a:lnTo>
                <a:cubicBezTo>
                  <a:pt x="7420736" y="3203857"/>
                  <a:pt x="7424929" y="3205443"/>
                  <a:pt x="7428385" y="3206010"/>
                </a:cubicBezTo>
                <a:lnTo>
                  <a:pt x="7430223" y="3205618"/>
                </a:lnTo>
                <a:close/>
                <a:moveTo>
                  <a:pt x="11096295" y="3190882"/>
                </a:moveTo>
                <a:cubicBezTo>
                  <a:pt x="11099048" y="3190882"/>
                  <a:pt x="11101407" y="3190882"/>
                  <a:pt x="11104160" y="3190882"/>
                </a:cubicBezTo>
                <a:cubicBezTo>
                  <a:pt x="11104160" y="3192057"/>
                  <a:pt x="11104553" y="3192448"/>
                  <a:pt x="11105339" y="3192448"/>
                </a:cubicBezTo>
                <a:cubicBezTo>
                  <a:pt x="11111238" y="3192448"/>
                  <a:pt x="11114383" y="3196362"/>
                  <a:pt x="11116350" y="3201060"/>
                </a:cubicBezTo>
                <a:cubicBezTo>
                  <a:pt x="11118316" y="3205366"/>
                  <a:pt x="11120675" y="3209281"/>
                  <a:pt x="11119889" y="3214370"/>
                </a:cubicBezTo>
                <a:cubicBezTo>
                  <a:pt x="11118709" y="3219850"/>
                  <a:pt x="11119102" y="3225723"/>
                  <a:pt x="11114383" y="3230029"/>
                </a:cubicBezTo>
                <a:cubicBezTo>
                  <a:pt x="11112811" y="3231594"/>
                  <a:pt x="11111238" y="3232769"/>
                  <a:pt x="11108485" y="3233552"/>
                </a:cubicBezTo>
                <a:cubicBezTo>
                  <a:pt x="11104553" y="3234726"/>
                  <a:pt x="11099834" y="3236684"/>
                  <a:pt x="11101013" y="3242947"/>
                </a:cubicBezTo>
                <a:cubicBezTo>
                  <a:pt x="11101407" y="3245296"/>
                  <a:pt x="11099048" y="3246078"/>
                  <a:pt x="11098654" y="3247253"/>
                </a:cubicBezTo>
                <a:cubicBezTo>
                  <a:pt x="11096689" y="3253516"/>
                  <a:pt x="11091970" y="3256257"/>
                  <a:pt x="11086857" y="3258214"/>
                </a:cubicBezTo>
                <a:cubicBezTo>
                  <a:pt x="11083319" y="3257431"/>
                  <a:pt x="11080172" y="3256649"/>
                  <a:pt x="11076634" y="3256649"/>
                </a:cubicBezTo>
                <a:cubicBezTo>
                  <a:pt x="11073094" y="3256649"/>
                  <a:pt x="11069556" y="3254299"/>
                  <a:pt x="11067982" y="3251168"/>
                </a:cubicBezTo>
                <a:cubicBezTo>
                  <a:pt x="11066803" y="3248428"/>
                  <a:pt x="11065623" y="3246861"/>
                  <a:pt x="11063264" y="3245687"/>
                </a:cubicBezTo>
                <a:cubicBezTo>
                  <a:pt x="11063264" y="3240990"/>
                  <a:pt x="11063264" y="3236292"/>
                  <a:pt x="11063264" y="3231594"/>
                </a:cubicBezTo>
                <a:cubicBezTo>
                  <a:pt x="11067196" y="3229637"/>
                  <a:pt x="11070342" y="3226506"/>
                  <a:pt x="11071915" y="3222982"/>
                </a:cubicBezTo>
                <a:cubicBezTo>
                  <a:pt x="11073881" y="3219850"/>
                  <a:pt x="11075453" y="3216327"/>
                  <a:pt x="11077420" y="3212804"/>
                </a:cubicBezTo>
                <a:cubicBezTo>
                  <a:pt x="11079386" y="3209672"/>
                  <a:pt x="11081352" y="3206149"/>
                  <a:pt x="11081745" y="3202234"/>
                </a:cubicBezTo>
                <a:cubicBezTo>
                  <a:pt x="11082531" y="3198711"/>
                  <a:pt x="11084891" y="3197145"/>
                  <a:pt x="11087644" y="3195188"/>
                </a:cubicBezTo>
                <a:cubicBezTo>
                  <a:pt x="11090397" y="3193230"/>
                  <a:pt x="11094329" y="3193622"/>
                  <a:pt x="11096295" y="3190882"/>
                </a:cubicBezTo>
                <a:close/>
                <a:moveTo>
                  <a:pt x="7338476" y="3189794"/>
                </a:moveTo>
                <a:lnTo>
                  <a:pt x="7338476" y="3190701"/>
                </a:lnTo>
                <a:lnTo>
                  <a:pt x="7334851" y="3189795"/>
                </a:lnTo>
                <a:cubicBezTo>
                  <a:pt x="7334851" y="3189795"/>
                  <a:pt x="7334851" y="3189795"/>
                  <a:pt x="7338476" y="3189794"/>
                </a:cubicBezTo>
                <a:close/>
                <a:moveTo>
                  <a:pt x="1688239" y="3189159"/>
                </a:moveTo>
                <a:cubicBezTo>
                  <a:pt x="1686011" y="3191745"/>
                  <a:pt x="1683605" y="3191926"/>
                  <a:pt x="1681199" y="3192105"/>
                </a:cubicBezTo>
                <a:cubicBezTo>
                  <a:pt x="1681199" y="3192105"/>
                  <a:pt x="1681199" y="3192105"/>
                  <a:pt x="1678792" y="3192285"/>
                </a:cubicBezTo>
                <a:cubicBezTo>
                  <a:pt x="1676387" y="3192465"/>
                  <a:pt x="1676387" y="3192465"/>
                  <a:pt x="1676387" y="3192465"/>
                </a:cubicBezTo>
                <a:lnTo>
                  <a:pt x="1673980" y="3192645"/>
                </a:lnTo>
                <a:cubicBezTo>
                  <a:pt x="1673980" y="3192645"/>
                  <a:pt x="1676387" y="3192465"/>
                  <a:pt x="1678613" y="3189879"/>
                </a:cubicBezTo>
                <a:cubicBezTo>
                  <a:pt x="1683425" y="3189519"/>
                  <a:pt x="1685832" y="3189340"/>
                  <a:pt x="1688239" y="3189159"/>
                </a:cubicBezTo>
                <a:close/>
                <a:moveTo>
                  <a:pt x="9328277" y="3187253"/>
                </a:moveTo>
                <a:lnTo>
                  <a:pt x="9320707" y="3193383"/>
                </a:lnTo>
                <a:cubicBezTo>
                  <a:pt x="9320707" y="3193383"/>
                  <a:pt x="9320707" y="3193383"/>
                  <a:pt x="9317448" y="3191301"/>
                </a:cubicBezTo>
                <a:close/>
                <a:moveTo>
                  <a:pt x="7371108" y="3182512"/>
                </a:moveTo>
                <a:lnTo>
                  <a:pt x="7371108" y="3182538"/>
                </a:lnTo>
                <a:lnTo>
                  <a:pt x="7371172" y="3182538"/>
                </a:lnTo>
                <a:close/>
                <a:moveTo>
                  <a:pt x="385820" y="3173290"/>
                </a:moveTo>
                <a:cubicBezTo>
                  <a:pt x="407359" y="3197363"/>
                  <a:pt x="438419" y="3216772"/>
                  <a:pt x="461923" y="3240697"/>
                </a:cubicBezTo>
                <a:cubicBezTo>
                  <a:pt x="468399" y="3248115"/>
                  <a:pt x="467959" y="3242221"/>
                  <a:pt x="474141" y="3245711"/>
                </a:cubicBezTo>
                <a:cubicBezTo>
                  <a:pt x="484690" y="3254799"/>
                  <a:pt x="489058" y="3260400"/>
                  <a:pt x="493424" y="3266000"/>
                </a:cubicBezTo>
                <a:cubicBezTo>
                  <a:pt x="501864" y="3273271"/>
                  <a:pt x="505643" y="3271013"/>
                  <a:pt x="513935" y="3276319"/>
                </a:cubicBezTo>
                <a:cubicBezTo>
                  <a:pt x="520412" y="3283738"/>
                  <a:pt x="526889" y="3291156"/>
                  <a:pt x="533364" y="3298574"/>
                </a:cubicBezTo>
                <a:cubicBezTo>
                  <a:pt x="533364" y="3298574"/>
                  <a:pt x="533364" y="3298574"/>
                  <a:pt x="529733" y="3302797"/>
                </a:cubicBezTo>
                <a:cubicBezTo>
                  <a:pt x="533951" y="3306433"/>
                  <a:pt x="540283" y="3311886"/>
                  <a:pt x="546465" y="3315375"/>
                </a:cubicBezTo>
                <a:cubicBezTo>
                  <a:pt x="546465" y="3315375"/>
                  <a:pt x="546465" y="3315375"/>
                  <a:pt x="546318" y="3313411"/>
                </a:cubicBezTo>
                <a:cubicBezTo>
                  <a:pt x="544355" y="3313557"/>
                  <a:pt x="542245" y="3311739"/>
                  <a:pt x="544208" y="3311593"/>
                </a:cubicBezTo>
                <a:cubicBezTo>
                  <a:pt x="544208" y="3311593"/>
                  <a:pt x="546171" y="3311445"/>
                  <a:pt x="546171" y="3311445"/>
                </a:cubicBezTo>
                <a:cubicBezTo>
                  <a:pt x="546024" y="3309481"/>
                  <a:pt x="539841" y="3305992"/>
                  <a:pt x="543767" y="3305698"/>
                </a:cubicBezTo>
                <a:cubicBezTo>
                  <a:pt x="551913" y="3309041"/>
                  <a:pt x="550097" y="3311152"/>
                  <a:pt x="556280" y="3314641"/>
                </a:cubicBezTo>
                <a:cubicBezTo>
                  <a:pt x="556280" y="3314641"/>
                  <a:pt x="556280" y="3314641"/>
                  <a:pt x="558244" y="3314494"/>
                </a:cubicBezTo>
                <a:cubicBezTo>
                  <a:pt x="558244" y="3314494"/>
                  <a:pt x="558244" y="3314494"/>
                  <a:pt x="558390" y="3316459"/>
                </a:cubicBezTo>
                <a:cubicBezTo>
                  <a:pt x="560352" y="3316312"/>
                  <a:pt x="562464" y="3318130"/>
                  <a:pt x="562464" y="3318130"/>
                </a:cubicBezTo>
                <a:cubicBezTo>
                  <a:pt x="562609" y="3320094"/>
                  <a:pt x="562609" y="3320094"/>
                  <a:pt x="562609" y="3320094"/>
                </a:cubicBezTo>
                <a:cubicBezTo>
                  <a:pt x="568646" y="3321618"/>
                  <a:pt x="578901" y="3326778"/>
                  <a:pt x="587193" y="3332085"/>
                </a:cubicBezTo>
                <a:cubicBezTo>
                  <a:pt x="595633" y="3339357"/>
                  <a:pt x="601964" y="3344810"/>
                  <a:pt x="602257" y="3348740"/>
                </a:cubicBezTo>
                <a:cubicBezTo>
                  <a:pt x="604220" y="3348593"/>
                  <a:pt x="604367" y="3350558"/>
                  <a:pt x="604367" y="3350558"/>
                </a:cubicBezTo>
                <a:cubicBezTo>
                  <a:pt x="606330" y="3350410"/>
                  <a:pt x="608440" y="3352228"/>
                  <a:pt x="608587" y="3354193"/>
                </a:cubicBezTo>
                <a:cubicBezTo>
                  <a:pt x="608587" y="3354193"/>
                  <a:pt x="608587" y="3354193"/>
                  <a:pt x="606623" y="3354340"/>
                </a:cubicBezTo>
                <a:cubicBezTo>
                  <a:pt x="604513" y="3352522"/>
                  <a:pt x="604513" y="3352522"/>
                  <a:pt x="604513" y="3352522"/>
                </a:cubicBezTo>
                <a:cubicBezTo>
                  <a:pt x="604513" y="3352522"/>
                  <a:pt x="604513" y="3352522"/>
                  <a:pt x="602551" y="3352668"/>
                </a:cubicBezTo>
                <a:cubicBezTo>
                  <a:pt x="610843" y="3357975"/>
                  <a:pt x="610695" y="3356011"/>
                  <a:pt x="616880" y="3359500"/>
                </a:cubicBezTo>
                <a:cubicBezTo>
                  <a:pt x="616880" y="3359500"/>
                  <a:pt x="614770" y="3357682"/>
                  <a:pt x="614770" y="3357682"/>
                </a:cubicBezTo>
                <a:cubicBezTo>
                  <a:pt x="614770" y="3357682"/>
                  <a:pt x="614770" y="3357682"/>
                  <a:pt x="616732" y="3357535"/>
                </a:cubicBezTo>
                <a:cubicBezTo>
                  <a:pt x="616732" y="3357535"/>
                  <a:pt x="616732" y="3357535"/>
                  <a:pt x="618696" y="3357388"/>
                </a:cubicBezTo>
                <a:cubicBezTo>
                  <a:pt x="618696" y="3357388"/>
                  <a:pt x="614622" y="3355718"/>
                  <a:pt x="616439" y="3353606"/>
                </a:cubicBezTo>
                <a:cubicBezTo>
                  <a:pt x="622622" y="3357095"/>
                  <a:pt x="628803" y="3360584"/>
                  <a:pt x="626988" y="3362695"/>
                </a:cubicBezTo>
                <a:cubicBezTo>
                  <a:pt x="626988" y="3362695"/>
                  <a:pt x="628952" y="3362548"/>
                  <a:pt x="629098" y="3364514"/>
                </a:cubicBezTo>
                <a:cubicBezTo>
                  <a:pt x="629245" y="3366478"/>
                  <a:pt x="631208" y="3366331"/>
                  <a:pt x="631208" y="3366331"/>
                </a:cubicBezTo>
                <a:lnTo>
                  <a:pt x="631429" y="3366074"/>
                </a:lnTo>
                <a:lnTo>
                  <a:pt x="676890" y="3396501"/>
                </a:lnTo>
                <a:cubicBezTo>
                  <a:pt x="676890" y="3396501"/>
                  <a:pt x="678855" y="3396354"/>
                  <a:pt x="679001" y="3398318"/>
                </a:cubicBezTo>
                <a:cubicBezTo>
                  <a:pt x="680964" y="3398171"/>
                  <a:pt x="683074" y="3399988"/>
                  <a:pt x="683074" y="3399988"/>
                </a:cubicBezTo>
                <a:cubicBezTo>
                  <a:pt x="683074" y="3399988"/>
                  <a:pt x="683074" y="3399988"/>
                  <a:pt x="681111" y="3400136"/>
                </a:cubicBezTo>
                <a:cubicBezTo>
                  <a:pt x="687147" y="3401661"/>
                  <a:pt x="697255" y="3404856"/>
                  <a:pt x="701182" y="3404562"/>
                </a:cubicBezTo>
                <a:cubicBezTo>
                  <a:pt x="699219" y="3404708"/>
                  <a:pt x="699219" y="3404708"/>
                  <a:pt x="697109" y="3402891"/>
                </a:cubicBezTo>
                <a:cubicBezTo>
                  <a:pt x="697109" y="3402891"/>
                  <a:pt x="696962" y="3400927"/>
                  <a:pt x="696962" y="3400927"/>
                </a:cubicBezTo>
                <a:cubicBezTo>
                  <a:pt x="698925" y="3400780"/>
                  <a:pt x="698925" y="3400780"/>
                  <a:pt x="701034" y="3402598"/>
                </a:cubicBezTo>
                <a:lnTo>
                  <a:pt x="701749" y="3402544"/>
                </a:lnTo>
                <a:lnTo>
                  <a:pt x="702807" y="3403205"/>
                </a:lnTo>
                <a:cubicBezTo>
                  <a:pt x="703599" y="3403887"/>
                  <a:pt x="704126" y="3404342"/>
                  <a:pt x="705108" y="3404268"/>
                </a:cubicBezTo>
                <a:cubicBezTo>
                  <a:pt x="703145" y="3404415"/>
                  <a:pt x="702997" y="3402450"/>
                  <a:pt x="702997" y="3402450"/>
                </a:cubicBezTo>
                <a:lnTo>
                  <a:pt x="701749" y="3402544"/>
                </a:lnTo>
                <a:lnTo>
                  <a:pt x="698925" y="3400780"/>
                </a:lnTo>
                <a:cubicBezTo>
                  <a:pt x="725032" y="3406730"/>
                  <a:pt x="754128" y="3426286"/>
                  <a:pt x="780382" y="3434201"/>
                </a:cubicBezTo>
                <a:cubicBezTo>
                  <a:pt x="780530" y="3436166"/>
                  <a:pt x="788676" y="3439507"/>
                  <a:pt x="790785" y="3441326"/>
                </a:cubicBezTo>
                <a:cubicBezTo>
                  <a:pt x="790639" y="3439361"/>
                  <a:pt x="790639" y="3439361"/>
                  <a:pt x="794564" y="3439068"/>
                </a:cubicBezTo>
                <a:cubicBezTo>
                  <a:pt x="794564" y="3439068"/>
                  <a:pt x="794711" y="3441032"/>
                  <a:pt x="796674" y="3440886"/>
                </a:cubicBezTo>
                <a:cubicBezTo>
                  <a:pt x="798637" y="3440738"/>
                  <a:pt x="798785" y="3442703"/>
                  <a:pt x="800747" y="3442556"/>
                </a:cubicBezTo>
                <a:cubicBezTo>
                  <a:pt x="820965" y="3448946"/>
                  <a:pt x="825332" y="3454547"/>
                  <a:pt x="835586" y="3459706"/>
                </a:cubicBezTo>
                <a:cubicBezTo>
                  <a:pt x="835586" y="3459706"/>
                  <a:pt x="833624" y="3459853"/>
                  <a:pt x="833476" y="3457889"/>
                </a:cubicBezTo>
                <a:cubicBezTo>
                  <a:pt x="833476" y="3457889"/>
                  <a:pt x="833330" y="3455925"/>
                  <a:pt x="835294" y="3455778"/>
                </a:cubicBezTo>
                <a:cubicBezTo>
                  <a:pt x="835294" y="3455778"/>
                  <a:pt x="837403" y="3457595"/>
                  <a:pt x="837403" y="3457595"/>
                </a:cubicBezTo>
                <a:cubicBezTo>
                  <a:pt x="839366" y="3457450"/>
                  <a:pt x="839366" y="3457450"/>
                  <a:pt x="839366" y="3457450"/>
                </a:cubicBezTo>
                <a:cubicBezTo>
                  <a:pt x="849181" y="3456715"/>
                  <a:pt x="873619" y="3466742"/>
                  <a:pt x="872096" y="3472783"/>
                </a:cubicBezTo>
                <a:cubicBezTo>
                  <a:pt x="886131" y="3475685"/>
                  <a:pt x="908165" y="3479964"/>
                  <a:pt x="920531" y="3486941"/>
                </a:cubicBezTo>
                <a:cubicBezTo>
                  <a:pt x="910569" y="3485711"/>
                  <a:pt x="894717" y="3484919"/>
                  <a:pt x="878573" y="3480200"/>
                </a:cubicBezTo>
                <a:cubicBezTo>
                  <a:pt x="862428" y="3475481"/>
                  <a:pt x="850208" y="3470467"/>
                  <a:pt x="847806" y="3464720"/>
                </a:cubicBezTo>
                <a:cubicBezTo>
                  <a:pt x="847952" y="3466685"/>
                  <a:pt x="847952" y="3466685"/>
                  <a:pt x="845989" y="3466832"/>
                </a:cubicBezTo>
                <a:cubicBezTo>
                  <a:pt x="843880" y="3465014"/>
                  <a:pt x="839954" y="3465307"/>
                  <a:pt x="839807" y="3463343"/>
                </a:cubicBezTo>
                <a:cubicBezTo>
                  <a:pt x="839807" y="3463343"/>
                  <a:pt x="837844" y="3463489"/>
                  <a:pt x="837698" y="3461525"/>
                </a:cubicBezTo>
                <a:cubicBezTo>
                  <a:pt x="837698" y="3461525"/>
                  <a:pt x="837698" y="3461525"/>
                  <a:pt x="837844" y="3463489"/>
                </a:cubicBezTo>
                <a:cubicBezTo>
                  <a:pt x="834211" y="3467712"/>
                  <a:pt x="821847" y="3460734"/>
                  <a:pt x="807518" y="3453903"/>
                </a:cubicBezTo>
                <a:cubicBezTo>
                  <a:pt x="807518" y="3453903"/>
                  <a:pt x="807518" y="3453903"/>
                  <a:pt x="805554" y="3454050"/>
                </a:cubicBezTo>
                <a:cubicBezTo>
                  <a:pt x="805701" y="3456015"/>
                  <a:pt x="805701" y="3456015"/>
                  <a:pt x="803592" y="3454197"/>
                </a:cubicBezTo>
                <a:cubicBezTo>
                  <a:pt x="803592" y="3454197"/>
                  <a:pt x="801629" y="3454344"/>
                  <a:pt x="801629" y="3454344"/>
                </a:cubicBezTo>
                <a:cubicBezTo>
                  <a:pt x="801482" y="3452380"/>
                  <a:pt x="801482" y="3452380"/>
                  <a:pt x="801482" y="3452380"/>
                </a:cubicBezTo>
                <a:cubicBezTo>
                  <a:pt x="801482" y="3452380"/>
                  <a:pt x="801482" y="3452380"/>
                  <a:pt x="799666" y="3454490"/>
                </a:cubicBezTo>
                <a:cubicBezTo>
                  <a:pt x="795593" y="3452820"/>
                  <a:pt x="793777" y="3454931"/>
                  <a:pt x="783668" y="3451736"/>
                </a:cubicBezTo>
                <a:cubicBezTo>
                  <a:pt x="783962" y="3455665"/>
                  <a:pt x="796033" y="3458713"/>
                  <a:pt x="790290" y="3461118"/>
                </a:cubicBezTo>
                <a:cubicBezTo>
                  <a:pt x="788254" y="3460282"/>
                  <a:pt x="787273" y="3460356"/>
                  <a:pt x="786291" y="3460430"/>
                </a:cubicBezTo>
                <a:lnTo>
                  <a:pt x="784291" y="3460085"/>
                </a:lnTo>
                <a:lnTo>
                  <a:pt x="784255" y="3459594"/>
                </a:lnTo>
                <a:cubicBezTo>
                  <a:pt x="782292" y="3459741"/>
                  <a:pt x="782292" y="3459741"/>
                  <a:pt x="782292" y="3459741"/>
                </a:cubicBezTo>
                <a:lnTo>
                  <a:pt x="784291" y="3460085"/>
                </a:lnTo>
                <a:lnTo>
                  <a:pt x="784402" y="3461558"/>
                </a:lnTo>
                <a:cubicBezTo>
                  <a:pt x="784402" y="3461558"/>
                  <a:pt x="782439" y="3461705"/>
                  <a:pt x="782439" y="3461705"/>
                </a:cubicBezTo>
                <a:cubicBezTo>
                  <a:pt x="780476" y="3461852"/>
                  <a:pt x="780476" y="3461852"/>
                  <a:pt x="780476" y="3461852"/>
                </a:cubicBezTo>
                <a:cubicBezTo>
                  <a:pt x="778366" y="3460035"/>
                  <a:pt x="774293" y="3458363"/>
                  <a:pt x="770220" y="3456692"/>
                </a:cubicBezTo>
                <a:cubicBezTo>
                  <a:pt x="770220" y="3456692"/>
                  <a:pt x="768111" y="3454874"/>
                  <a:pt x="768111" y="3454874"/>
                </a:cubicBezTo>
                <a:cubicBezTo>
                  <a:pt x="768111" y="3454874"/>
                  <a:pt x="766147" y="3455021"/>
                  <a:pt x="764037" y="3453203"/>
                </a:cubicBezTo>
                <a:cubicBezTo>
                  <a:pt x="764037" y="3453203"/>
                  <a:pt x="762075" y="3453350"/>
                  <a:pt x="761927" y="3451385"/>
                </a:cubicBezTo>
                <a:cubicBezTo>
                  <a:pt x="763891" y="3451239"/>
                  <a:pt x="763891" y="3451239"/>
                  <a:pt x="765999" y="3453057"/>
                </a:cubicBezTo>
                <a:cubicBezTo>
                  <a:pt x="765999" y="3453057"/>
                  <a:pt x="767963" y="3452909"/>
                  <a:pt x="770074" y="3454728"/>
                </a:cubicBezTo>
                <a:cubicBezTo>
                  <a:pt x="765854" y="3451092"/>
                  <a:pt x="761781" y="3449421"/>
                  <a:pt x="759524" y="3445638"/>
                </a:cubicBezTo>
                <a:cubicBezTo>
                  <a:pt x="761340" y="3443527"/>
                  <a:pt x="767377" y="3445052"/>
                  <a:pt x="764972" y="3439305"/>
                </a:cubicBezTo>
                <a:cubicBezTo>
                  <a:pt x="734499" y="3427753"/>
                  <a:pt x="710208" y="3419691"/>
                  <a:pt x="681257" y="3402101"/>
                </a:cubicBezTo>
                <a:cubicBezTo>
                  <a:pt x="679295" y="3402248"/>
                  <a:pt x="679295" y="3402248"/>
                  <a:pt x="677184" y="3400429"/>
                </a:cubicBezTo>
                <a:cubicBezTo>
                  <a:pt x="675222" y="3400576"/>
                  <a:pt x="675074" y="3398611"/>
                  <a:pt x="675074" y="3398611"/>
                </a:cubicBezTo>
                <a:cubicBezTo>
                  <a:pt x="664965" y="3395416"/>
                  <a:pt x="652601" y="3388438"/>
                  <a:pt x="642198" y="3381314"/>
                </a:cubicBezTo>
                <a:cubicBezTo>
                  <a:pt x="632089" y="3378118"/>
                  <a:pt x="615797" y="3371434"/>
                  <a:pt x="601173" y="3360674"/>
                </a:cubicBezTo>
                <a:cubicBezTo>
                  <a:pt x="584737" y="3352025"/>
                  <a:pt x="570113" y="3341265"/>
                  <a:pt x="561676" y="3333994"/>
                </a:cubicBezTo>
                <a:cubicBezTo>
                  <a:pt x="542980" y="3321562"/>
                  <a:pt x="522174" y="3307313"/>
                  <a:pt x="503478" y="3294881"/>
                </a:cubicBezTo>
                <a:cubicBezTo>
                  <a:pt x="486746" y="3282304"/>
                  <a:pt x="471977" y="3269579"/>
                  <a:pt x="465060" y="3256267"/>
                </a:cubicBezTo>
                <a:cubicBezTo>
                  <a:pt x="467171" y="3258085"/>
                  <a:pt x="469281" y="3259903"/>
                  <a:pt x="471390" y="3261721"/>
                </a:cubicBezTo>
                <a:cubicBezTo>
                  <a:pt x="471390" y="3261721"/>
                  <a:pt x="471390" y="3261721"/>
                  <a:pt x="469134" y="3257938"/>
                </a:cubicBezTo>
                <a:cubicBezTo>
                  <a:pt x="467171" y="3258085"/>
                  <a:pt x="467024" y="3256120"/>
                  <a:pt x="467024" y="3256120"/>
                </a:cubicBezTo>
                <a:cubicBezTo>
                  <a:pt x="468986" y="3255974"/>
                  <a:pt x="468986" y="3255974"/>
                  <a:pt x="471097" y="3257791"/>
                </a:cubicBezTo>
                <a:cubicBezTo>
                  <a:pt x="471097" y="3257791"/>
                  <a:pt x="471097" y="3257791"/>
                  <a:pt x="473060" y="3257645"/>
                </a:cubicBezTo>
                <a:cubicBezTo>
                  <a:pt x="458290" y="3244920"/>
                  <a:pt x="441411" y="3230378"/>
                  <a:pt x="424826" y="3219763"/>
                </a:cubicBezTo>
                <a:cubicBezTo>
                  <a:pt x="417907" y="3206452"/>
                  <a:pt x="398920" y="3190091"/>
                  <a:pt x="385820" y="3173290"/>
                </a:cubicBezTo>
                <a:close/>
                <a:moveTo>
                  <a:pt x="1825961" y="3168642"/>
                </a:moveTo>
                <a:lnTo>
                  <a:pt x="1803046" y="3175593"/>
                </a:lnTo>
                <a:lnTo>
                  <a:pt x="1816733" y="3189411"/>
                </a:lnTo>
                <a:lnTo>
                  <a:pt x="1817090" y="3189204"/>
                </a:lnTo>
                <a:lnTo>
                  <a:pt x="1837026" y="3182523"/>
                </a:lnTo>
                <a:close/>
                <a:moveTo>
                  <a:pt x="10660741" y="3164593"/>
                </a:moveTo>
                <a:cubicBezTo>
                  <a:pt x="10667712" y="3168654"/>
                  <a:pt x="10674391" y="3173295"/>
                  <a:pt x="10681361" y="3177646"/>
                </a:cubicBezTo>
                <a:cubicBezTo>
                  <a:pt x="10684556" y="3179676"/>
                  <a:pt x="10686298" y="3185187"/>
                  <a:pt x="10687750" y="3189538"/>
                </a:cubicBezTo>
                <a:cubicBezTo>
                  <a:pt x="10688331" y="3191278"/>
                  <a:pt x="10688041" y="3193019"/>
                  <a:pt x="10689783" y="3194469"/>
                </a:cubicBezTo>
                <a:cubicBezTo>
                  <a:pt x="10691526" y="3195919"/>
                  <a:pt x="10691236" y="3197659"/>
                  <a:pt x="10690074" y="3199400"/>
                </a:cubicBezTo>
                <a:cubicBezTo>
                  <a:pt x="10689493" y="3200560"/>
                  <a:pt x="10688331" y="3202010"/>
                  <a:pt x="10689202" y="3203171"/>
                </a:cubicBezTo>
                <a:cubicBezTo>
                  <a:pt x="10692106" y="3206651"/>
                  <a:pt x="10692397" y="3209262"/>
                  <a:pt x="10687750" y="3211002"/>
                </a:cubicBezTo>
                <a:cubicBezTo>
                  <a:pt x="10686588" y="3211293"/>
                  <a:pt x="10686298" y="3213033"/>
                  <a:pt x="10687460" y="3213903"/>
                </a:cubicBezTo>
                <a:cubicBezTo>
                  <a:pt x="10691236" y="3217093"/>
                  <a:pt x="10687170" y="3218543"/>
                  <a:pt x="10686588" y="3220864"/>
                </a:cubicBezTo>
                <a:cubicBezTo>
                  <a:pt x="10684556" y="3228695"/>
                  <a:pt x="10675553" y="3226376"/>
                  <a:pt x="10672067" y="3232177"/>
                </a:cubicBezTo>
                <a:cubicBezTo>
                  <a:pt x="10670905" y="3234207"/>
                  <a:pt x="10665387" y="3232757"/>
                  <a:pt x="10662774" y="3232466"/>
                </a:cubicBezTo>
                <a:cubicBezTo>
                  <a:pt x="10656674" y="3231596"/>
                  <a:pt x="10649415" y="3235367"/>
                  <a:pt x="10644477" y="3228406"/>
                </a:cubicBezTo>
                <a:cubicBezTo>
                  <a:pt x="10643606" y="3227245"/>
                  <a:pt x="10641863" y="3225795"/>
                  <a:pt x="10639540" y="3225795"/>
                </a:cubicBezTo>
                <a:cubicBezTo>
                  <a:pt x="10636345" y="3226085"/>
                  <a:pt x="10634603" y="3224344"/>
                  <a:pt x="10634022" y="3221154"/>
                </a:cubicBezTo>
                <a:cubicBezTo>
                  <a:pt x="10633441" y="3219124"/>
                  <a:pt x="10631989" y="3217963"/>
                  <a:pt x="10630537" y="3216513"/>
                </a:cubicBezTo>
                <a:cubicBezTo>
                  <a:pt x="10626762" y="3213033"/>
                  <a:pt x="10625019" y="3208972"/>
                  <a:pt x="10626471" y="3203751"/>
                </a:cubicBezTo>
                <a:cubicBezTo>
                  <a:pt x="10627342" y="3200850"/>
                  <a:pt x="10626471" y="3197659"/>
                  <a:pt x="10623567" y="3195919"/>
                </a:cubicBezTo>
                <a:cubicBezTo>
                  <a:pt x="10623567" y="3194760"/>
                  <a:pt x="10623567" y="3193599"/>
                  <a:pt x="10623567" y="3192439"/>
                </a:cubicBezTo>
                <a:cubicBezTo>
                  <a:pt x="10626180" y="3190989"/>
                  <a:pt x="10627342" y="3189248"/>
                  <a:pt x="10627052" y="3185477"/>
                </a:cubicBezTo>
                <a:cubicBezTo>
                  <a:pt x="10626762" y="3180257"/>
                  <a:pt x="10629085" y="3176195"/>
                  <a:pt x="10634893" y="3175035"/>
                </a:cubicBezTo>
                <a:cubicBezTo>
                  <a:pt x="10637507" y="3174745"/>
                  <a:pt x="10636926" y="3172715"/>
                  <a:pt x="10636926" y="3170974"/>
                </a:cubicBezTo>
                <a:cubicBezTo>
                  <a:pt x="10636926" y="3168073"/>
                  <a:pt x="10638088" y="3167493"/>
                  <a:pt x="10640411" y="3169525"/>
                </a:cubicBezTo>
                <a:cubicBezTo>
                  <a:pt x="10643897" y="3172424"/>
                  <a:pt x="10646220" y="3172424"/>
                  <a:pt x="10647091" y="3167493"/>
                </a:cubicBezTo>
                <a:cubicBezTo>
                  <a:pt x="10647381" y="3166334"/>
                  <a:pt x="10648252" y="3164883"/>
                  <a:pt x="10649415" y="3166334"/>
                </a:cubicBezTo>
                <a:cubicBezTo>
                  <a:pt x="10653190" y="3170105"/>
                  <a:pt x="10655804" y="3167784"/>
                  <a:pt x="10658708" y="3165174"/>
                </a:cubicBezTo>
                <a:cubicBezTo>
                  <a:pt x="10658999" y="3164593"/>
                  <a:pt x="10660160" y="3164593"/>
                  <a:pt x="10660741" y="3164593"/>
                </a:cubicBezTo>
                <a:close/>
                <a:moveTo>
                  <a:pt x="7305337" y="3151403"/>
                </a:moveTo>
                <a:lnTo>
                  <a:pt x="7303126" y="3158043"/>
                </a:lnTo>
                <a:cubicBezTo>
                  <a:pt x="7300406" y="3158950"/>
                  <a:pt x="7296780" y="3158951"/>
                  <a:pt x="7294968" y="3160765"/>
                </a:cubicBezTo>
                <a:cubicBezTo>
                  <a:pt x="7298593" y="3168022"/>
                  <a:pt x="7305845" y="3171652"/>
                  <a:pt x="7313096" y="3178908"/>
                </a:cubicBezTo>
                <a:cubicBezTo>
                  <a:pt x="7309472" y="3175280"/>
                  <a:pt x="7305846" y="3175280"/>
                  <a:pt x="7305846" y="3175280"/>
                </a:cubicBezTo>
                <a:cubicBezTo>
                  <a:pt x="7302218" y="3171650"/>
                  <a:pt x="7302218" y="3171650"/>
                  <a:pt x="7298593" y="3171650"/>
                </a:cubicBezTo>
                <a:cubicBezTo>
                  <a:pt x="7298594" y="3175280"/>
                  <a:pt x="7302220" y="3175280"/>
                  <a:pt x="7302220" y="3175280"/>
                </a:cubicBezTo>
                <a:cubicBezTo>
                  <a:pt x="7305845" y="3178908"/>
                  <a:pt x="7309470" y="3178908"/>
                  <a:pt x="7309470" y="3178908"/>
                </a:cubicBezTo>
                <a:cubicBezTo>
                  <a:pt x="7309470" y="3178908"/>
                  <a:pt x="7313096" y="3182537"/>
                  <a:pt x="7313096" y="3182537"/>
                </a:cubicBezTo>
                <a:cubicBezTo>
                  <a:pt x="7320348" y="3186165"/>
                  <a:pt x="7327600" y="3189794"/>
                  <a:pt x="7331225" y="3193423"/>
                </a:cubicBezTo>
                <a:cubicBezTo>
                  <a:pt x="7331225" y="3193423"/>
                  <a:pt x="7331225" y="3193423"/>
                  <a:pt x="7334851" y="3193423"/>
                </a:cubicBezTo>
                <a:cubicBezTo>
                  <a:pt x="7334851" y="3193423"/>
                  <a:pt x="7338476" y="3193423"/>
                  <a:pt x="7338476" y="3193423"/>
                </a:cubicBezTo>
                <a:lnTo>
                  <a:pt x="7338476" y="3190701"/>
                </a:lnTo>
                <a:lnTo>
                  <a:pt x="7342103" y="3191609"/>
                </a:lnTo>
                <a:cubicBezTo>
                  <a:pt x="7343915" y="3191609"/>
                  <a:pt x="7345729" y="3191609"/>
                  <a:pt x="7349355" y="3193424"/>
                </a:cubicBezTo>
                <a:cubicBezTo>
                  <a:pt x="7360231" y="3189794"/>
                  <a:pt x="7338477" y="3182538"/>
                  <a:pt x="7338476" y="3175280"/>
                </a:cubicBezTo>
                <a:cubicBezTo>
                  <a:pt x="7356606" y="3182538"/>
                  <a:pt x="7360231" y="3178908"/>
                  <a:pt x="7367482" y="3182537"/>
                </a:cubicBezTo>
                <a:lnTo>
                  <a:pt x="7368518" y="3181501"/>
                </a:lnTo>
                <a:lnTo>
                  <a:pt x="7346909" y="3173054"/>
                </a:lnTo>
                <a:close/>
                <a:moveTo>
                  <a:pt x="1811697" y="3150747"/>
                </a:moveTo>
                <a:lnTo>
                  <a:pt x="1811204" y="3150928"/>
                </a:lnTo>
                <a:cubicBezTo>
                  <a:pt x="1804165" y="3153874"/>
                  <a:pt x="1794540" y="3154594"/>
                  <a:pt x="1787502" y="3157541"/>
                </a:cubicBezTo>
                <a:lnTo>
                  <a:pt x="1773734" y="3163302"/>
                </a:lnTo>
                <a:lnTo>
                  <a:pt x="1788698" y="3167739"/>
                </a:lnTo>
                <a:lnTo>
                  <a:pt x="1817982" y="3158631"/>
                </a:lnTo>
                <a:close/>
                <a:moveTo>
                  <a:pt x="999712" y="3139008"/>
                </a:moveTo>
                <a:lnTo>
                  <a:pt x="1003674" y="3140664"/>
                </a:lnTo>
                <a:lnTo>
                  <a:pt x="999743" y="3139427"/>
                </a:lnTo>
                <a:close/>
                <a:moveTo>
                  <a:pt x="991267" y="3136242"/>
                </a:moveTo>
                <a:lnTo>
                  <a:pt x="994788" y="3137864"/>
                </a:lnTo>
                <a:lnTo>
                  <a:pt x="999743" y="3139427"/>
                </a:lnTo>
                <a:lnTo>
                  <a:pt x="999892" y="3141415"/>
                </a:lnTo>
                <a:cubicBezTo>
                  <a:pt x="997306" y="3139189"/>
                  <a:pt x="994721" y="3136962"/>
                  <a:pt x="992313" y="3137142"/>
                </a:cubicBezTo>
                <a:close/>
                <a:moveTo>
                  <a:pt x="986550" y="3133614"/>
                </a:moveTo>
                <a:lnTo>
                  <a:pt x="989728" y="3134916"/>
                </a:lnTo>
                <a:lnTo>
                  <a:pt x="991267" y="3136242"/>
                </a:lnTo>
                <a:lnTo>
                  <a:pt x="986956" y="3134253"/>
                </a:lnTo>
                <a:close/>
                <a:moveTo>
                  <a:pt x="984556" y="3130463"/>
                </a:moveTo>
                <a:lnTo>
                  <a:pt x="986550" y="3133614"/>
                </a:lnTo>
                <a:lnTo>
                  <a:pt x="984735" y="3132869"/>
                </a:lnTo>
                <a:cubicBezTo>
                  <a:pt x="982329" y="3133049"/>
                  <a:pt x="982329" y="3133049"/>
                  <a:pt x="982329" y="3133049"/>
                </a:cubicBezTo>
                <a:cubicBezTo>
                  <a:pt x="982329" y="3133049"/>
                  <a:pt x="982329" y="3133049"/>
                  <a:pt x="979742" y="3130823"/>
                </a:cubicBezTo>
                <a:cubicBezTo>
                  <a:pt x="982148" y="3130643"/>
                  <a:pt x="984735" y="3132869"/>
                  <a:pt x="984556" y="3130463"/>
                </a:cubicBezTo>
                <a:close/>
                <a:moveTo>
                  <a:pt x="5299470" y="3127514"/>
                </a:moveTo>
                <a:lnTo>
                  <a:pt x="5294745" y="3130560"/>
                </a:lnTo>
                <a:lnTo>
                  <a:pt x="5294845" y="3130435"/>
                </a:lnTo>
                <a:cubicBezTo>
                  <a:pt x="5294845" y="3130435"/>
                  <a:pt x="5294845" y="3130435"/>
                  <a:pt x="5299470" y="3127514"/>
                </a:cubicBezTo>
                <a:close/>
                <a:moveTo>
                  <a:pt x="7208292" y="3100861"/>
                </a:moveTo>
                <a:lnTo>
                  <a:pt x="7230157" y="3114045"/>
                </a:lnTo>
                <a:lnTo>
                  <a:pt x="7268088" y="3132004"/>
                </a:lnTo>
                <a:close/>
                <a:moveTo>
                  <a:pt x="928919" y="3098327"/>
                </a:moveTo>
                <a:lnTo>
                  <a:pt x="933817" y="3100948"/>
                </a:lnTo>
                <a:lnTo>
                  <a:pt x="933655" y="3100997"/>
                </a:lnTo>
                <a:cubicBezTo>
                  <a:pt x="932107" y="3100508"/>
                  <a:pt x="930212" y="3099440"/>
                  <a:pt x="928919" y="3098327"/>
                </a:cubicBezTo>
                <a:close/>
                <a:moveTo>
                  <a:pt x="1978074" y="3086485"/>
                </a:moveTo>
                <a:lnTo>
                  <a:pt x="1974885" y="3087935"/>
                </a:lnTo>
                <a:lnTo>
                  <a:pt x="1975140" y="3088237"/>
                </a:lnTo>
                <a:close/>
                <a:moveTo>
                  <a:pt x="1982503" y="3085686"/>
                </a:moveTo>
                <a:lnTo>
                  <a:pt x="1975840" y="3089066"/>
                </a:lnTo>
                <a:lnTo>
                  <a:pt x="1981967" y="3096322"/>
                </a:lnTo>
                <a:lnTo>
                  <a:pt x="1982148" y="3096250"/>
                </a:lnTo>
                <a:lnTo>
                  <a:pt x="1982802" y="3086070"/>
                </a:lnTo>
                <a:close/>
                <a:moveTo>
                  <a:pt x="7186195" y="3070048"/>
                </a:moveTo>
                <a:lnTo>
                  <a:pt x="7186195" y="3072343"/>
                </a:lnTo>
                <a:lnTo>
                  <a:pt x="7195737" y="3074390"/>
                </a:lnTo>
                <a:lnTo>
                  <a:pt x="7194764" y="3073675"/>
                </a:lnTo>
                <a:lnTo>
                  <a:pt x="7197072" y="3073675"/>
                </a:lnTo>
                <a:lnTo>
                  <a:pt x="7198343" y="3074948"/>
                </a:lnTo>
                <a:lnTo>
                  <a:pt x="7205132" y="3076405"/>
                </a:lnTo>
                <a:lnTo>
                  <a:pt x="7189820" y="3070048"/>
                </a:lnTo>
                <a:lnTo>
                  <a:pt x="7194764" y="3073675"/>
                </a:lnTo>
                <a:lnTo>
                  <a:pt x="7193445" y="3073675"/>
                </a:lnTo>
                <a:cubicBezTo>
                  <a:pt x="7189820" y="3070048"/>
                  <a:pt x="7189820" y="3070048"/>
                  <a:pt x="7186195" y="3070048"/>
                </a:cubicBezTo>
                <a:close/>
                <a:moveTo>
                  <a:pt x="9522103" y="3064934"/>
                </a:moveTo>
                <a:cubicBezTo>
                  <a:pt x="9426480" y="3114034"/>
                  <a:pt x="9356392" y="3151902"/>
                  <a:pt x="9282776" y="3173739"/>
                </a:cubicBezTo>
                <a:cubicBezTo>
                  <a:pt x="9260500" y="3187055"/>
                  <a:pt x="9227539" y="3202728"/>
                  <a:pt x="9206171" y="3207440"/>
                </a:cubicBezTo>
                <a:cubicBezTo>
                  <a:pt x="9219846" y="3193220"/>
                  <a:pt x="9198477" y="3197932"/>
                  <a:pt x="9199385" y="3189330"/>
                </a:cubicBezTo>
                <a:cubicBezTo>
                  <a:pt x="9188701" y="3191687"/>
                  <a:pt x="9189877" y="3197030"/>
                  <a:pt x="9177109" y="3202647"/>
                </a:cubicBezTo>
                <a:cubicBezTo>
                  <a:pt x="9158999" y="3209441"/>
                  <a:pt x="9198477" y="3197932"/>
                  <a:pt x="9181544" y="3210072"/>
                </a:cubicBezTo>
                <a:cubicBezTo>
                  <a:pt x="9132556" y="3229278"/>
                  <a:pt x="9091903" y="3235444"/>
                  <a:pt x="9044089" y="3259994"/>
                </a:cubicBezTo>
                <a:cubicBezTo>
                  <a:pt x="9023628" y="3256104"/>
                  <a:pt x="8994835" y="3265256"/>
                  <a:pt x="8968124" y="3271146"/>
                </a:cubicBezTo>
                <a:cubicBezTo>
                  <a:pt x="8939329" y="3280298"/>
                  <a:pt x="8910535" y="3289450"/>
                  <a:pt x="8885909" y="3292081"/>
                </a:cubicBezTo>
                <a:cubicBezTo>
                  <a:pt x="8907277" y="3287367"/>
                  <a:pt x="8906101" y="3282026"/>
                  <a:pt x="8911443" y="3280846"/>
                </a:cubicBezTo>
                <a:cubicBezTo>
                  <a:pt x="8902842" y="3279943"/>
                  <a:pt x="8904925" y="3276683"/>
                  <a:pt x="8901667" y="3274600"/>
                </a:cubicBezTo>
                <a:cubicBezTo>
                  <a:pt x="8872872" y="3283752"/>
                  <a:pt x="8866355" y="3279587"/>
                  <a:pt x="8839644" y="3285478"/>
                </a:cubicBezTo>
                <a:cubicBezTo>
                  <a:pt x="8837561" y="3288738"/>
                  <a:pt x="8835477" y="3291999"/>
                  <a:pt x="8830134" y="3293177"/>
                </a:cubicBezTo>
                <a:cubicBezTo>
                  <a:pt x="8834569" y="3300602"/>
                  <a:pt x="8848513" y="3300328"/>
                  <a:pt x="8839004" y="3308028"/>
                </a:cubicBezTo>
                <a:cubicBezTo>
                  <a:pt x="8809034" y="3311836"/>
                  <a:pt x="8789749" y="3313289"/>
                  <a:pt x="8763038" y="3319180"/>
                </a:cubicBezTo>
                <a:cubicBezTo>
                  <a:pt x="8741668" y="3323893"/>
                  <a:pt x="8717042" y="3326524"/>
                  <a:pt x="8677563" y="3338031"/>
                </a:cubicBezTo>
                <a:cubicBezTo>
                  <a:pt x="8677563" y="3338031"/>
                  <a:pt x="8678739" y="3343374"/>
                  <a:pt x="8673396" y="3344552"/>
                </a:cubicBezTo>
                <a:cubicBezTo>
                  <a:pt x="8640169" y="3346280"/>
                  <a:pt x="8648768" y="3347182"/>
                  <a:pt x="8620882" y="3347732"/>
                </a:cubicBezTo>
                <a:cubicBezTo>
                  <a:pt x="8610198" y="3350089"/>
                  <a:pt x="8599514" y="3352444"/>
                  <a:pt x="8583487" y="3355979"/>
                </a:cubicBezTo>
                <a:cubicBezTo>
                  <a:pt x="8517938" y="3350829"/>
                  <a:pt x="8455008" y="3370311"/>
                  <a:pt x="8376691" y="3370778"/>
                </a:cubicBezTo>
                <a:cubicBezTo>
                  <a:pt x="8374608" y="3374038"/>
                  <a:pt x="8360664" y="3374312"/>
                  <a:pt x="8349980" y="3376668"/>
                </a:cubicBezTo>
                <a:cubicBezTo>
                  <a:pt x="8348805" y="3371325"/>
                  <a:pt x="8327435" y="3376039"/>
                  <a:pt x="8329519" y="3372778"/>
                </a:cubicBezTo>
                <a:cubicBezTo>
                  <a:pt x="8342287" y="3367161"/>
                  <a:pt x="8364831" y="3367791"/>
                  <a:pt x="8362480" y="3357106"/>
                </a:cubicBezTo>
                <a:cubicBezTo>
                  <a:pt x="8317392" y="3355846"/>
                  <a:pt x="8296023" y="3360559"/>
                  <a:pt x="8274654" y="3365272"/>
                </a:cubicBezTo>
                <a:cubicBezTo>
                  <a:pt x="8258628" y="3368806"/>
                  <a:pt x="8289773" y="3370341"/>
                  <a:pt x="8290949" y="3375683"/>
                </a:cubicBezTo>
                <a:cubicBezTo>
                  <a:pt x="8290949" y="3375683"/>
                  <a:pt x="8280264" y="3378040"/>
                  <a:pt x="8281440" y="3383382"/>
                </a:cubicBezTo>
                <a:cubicBezTo>
                  <a:pt x="8279357" y="3386643"/>
                  <a:pt x="8308418" y="3391437"/>
                  <a:pt x="8275189" y="3393164"/>
                </a:cubicBezTo>
                <a:cubicBezTo>
                  <a:pt x="8271931" y="3391082"/>
                  <a:pt x="8271931" y="3391082"/>
                  <a:pt x="8271931" y="3391082"/>
                </a:cubicBezTo>
                <a:cubicBezTo>
                  <a:pt x="8277274" y="3389903"/>
                  <a:pt x="8277274" y="3389903"/>
                  <a:pt x="8277274" y="3389903"/>
                </a:cubicBezTo>
                <a:cubicBezTo>
                  <a:pt x="8277274" y="3389903"/>
                  <a:pt x="8277274" y="3389903"/>
                  <a:pt x="8274015" y="3387821"/>
                </a:cubicBezTo>
                <a:cubicBezTo>
                  <a:pt x="8274015" y="3387821"/>
                  <a:pt x="8270756" y="3385739"/>
                  <a:pt x="8270756" y="3385739"/>
                </a:cubicBezTo>
                <a:cubicBezTo>
                  <a:pt x="8268672" y="3388999"/>
                  <a:pt x="8265413" y="3386917"/>
                  <a:pt x="8265413" y="3386917"/>
                </a:cubicBezTo>
                <a:cubicBezTo>
                  <a:pt x="8263330" y="3390178"/>
                  <a:pt x="8263330" y="3390178"/>
                  <a:pt x="8263330" y="3390178"/>
                </a:cubicBezTo>
                <a:cubicBezTo>
                  <a:pt x="8267497" y="3383656"/>
                  <a:pt x="8234267" y="3385383"/>
                  <a:pt x="8237526" y="3387465"/>
                </a:cubicBezTo>
                <a:cubicBezTo>
                  <a:pt x="8240785" y="3389548"/>
                  <a:pt x="8240785" y="3389548"/>
                  <a:pt x="8240785" y="3389548"/>
                </a:cubicBezTo>
                <a:cubicBezTo>
                  <a:pt x="8240785" y="3389548"/>
                  <a:pt x="8237526" y="3387465"/>
                  <a:pt x="8232184" y="3388644"/>
                </a:cubicBezTo>
                <a:cubicBezTo>
                  <a:pt x="8232184" y="3388644"/>
                  <a:pt x="8226843" y="3389822"/>
                  <a:pt x="8226843" y="3389822"/>
                </a:cubicBezTo>
                <a:cubicBezTo>
                  <a:pt x="8226843" y="3389822"/>
                  <a:pt x="8224760" y="3393082"/>
                  <a:pt x="8230102" y="3391904"/>
                </a:cubicBezTo>
                <a:cubicBezTo>
                  <a:pt x="8230102" y="3391904"/>
                  <a:pt x="8233361" y="3393986"/>
                  <a:pt x="8233361" y="3393986"/>
                </a:cubicBezTo>
                <a:cubicBezTo>
                  <a:pt x="8210817" y="3393356"/>
                  <a:pt x="8145536" y="3402152"/>
                  <a:pt x="8127157" y="3395001"/>
                </a:cubicBezTo>
                <a:cubicBezTo>
                  <a:pt x="8145267" y="3388207"/>
                  <a:pt x="8161293" y="3384671"/>
                  <a:pt x="8158943" y="3373987"/>
                </a:cubicBezTo>
                <a:cubicBezTo>
                  <a:pt x="8153600" y="3375165"/>
                  <a:pt x="8131056" y="3374534"/>
                  <a:pt x="8142648" y="3363576"/>
                </a:cubicBezTo>
                <a:cubicBezTo>
                  <a:pt x="8120103" y="3362945"/>
                  <a:pt x="8102902" y="3361137"/>
                  <a:pt x="8085700" y="3359329"/>
                </a:cubicBezTo>
                <a:cubicBezTo>
                  <a:pt x="8083617" y="3362589"/>
                  <a:pt x="8095476" y="3365576"/>
                  <a:pt x="8084793" y="3367932"/>
                </a:cubicBezTo>
                <a:cubicBezTo>
                  <a:pt x="8066415" y="3360781"/>
                  <a:pt x="8050388" y="3364316"/>
                  <a:pt x="8026668" y="3358344"/>
                </a:cubicBezTo>
                <a:cubicBezTo>
                  <a:pt x="7997874" y="3367495"/>
                  <a:pt x="7976237" y="3358262"/>
                  <a:pt x="7924632" y="3352838"/>
                </a:cubicBezTo>
                <a:cubicBezTo>
                  <a:pt x="7928799" y="3346317"/>
                  <a:pt x="7920198" y="3345412"/>
                  <a:pt x="7922281" y="3342152"/>
                </a:cubicBezTo>
                <a:cubicBezTo>
                  <a:pt x="7879275" y="3337632"/>
                  <a:pt x="7840438" y="3326590"/>
                  <a:pt x="7799516" y="3318811"/>
                </a:cubicBezTo>
                <a:cubicBezTo>
                  <a:pt x="7760677" y="3307768"/>
                  <a:pt x="7721840" y="3296728"/>
                  <a:pt x="7690694" y="3295193"/>
                </a:cubicBezTo>
                <a:cubicBezTo>
                  <a:pt x="7707896" y="3297002"/>
                  <a:pt x="7691869" y="3300536"/>
                  <a:pt x="7683268" y="3299632"/>
                </a:cubicBezTo>
                <a:cubicBezTo>
                  <a:pt x="7673492" y="3293385"/>
                  <a:pt x="7650948" y="3292755"/>
                  <a:pt x="7658374" y="3288316"/>
                </a:cubicBezTo>
                <a:cubicBezTo>
                  <a:pt x="7626052" y="3281440"/>
                  <a:pt x="7614194" y="3278454"/>
                  <a:pt x="7578613" y="3269495"/>
                </a:cubicBezTo>
                <a:cubicBezTo>
                  <a:pt x="7568837" y="3263248"/>
                  <a:pt x="7562319" y="3259083"/>
                  <a:pt x="7552543" y="3252836"/>
                </a:cubicBezTo>
                <a:cubicBezTo>
                  <a:pt x="7538600" y="3253111"/>
                  <a:pt x="7520222" y="3245961"/>
                  <a:pt x="7501844" y="3238810"/>
                </a:cubicBezTo>
                <a:cubicBezTo>
                  <a:pt x="7485551" y="3228398"/>
                  <a:pt x="7470432" y="3223329"/>
                  <a:pt x="7459747" y="3225685"/>
                </a:cubicBezTo>
                <a:cubicBezTo>
                  <a:pt x="7459747" y="3225685"/>
                  <a:pt x="7459747" y="3225685"/>
                  <a:pt x="7457664" y="3228946"/>
                </a:cubicBezTo>
                <a:cubicBezTo>
                  <a:pt x="7464182" y="3233111"/>
                  <a:pt x="7467441" y="3235193"/>
                  <a:pt x="7473959" y="3239358"/>
                </a:cubicBezTo>
                <a:cubicBezTo>
                  <a:pt x="7490253" y="3249770"/>
                  <a:pt x="7508630" y="3256919"/>
                  <a:pt x="7529091" y="3260810"/>
                </a:cubicBezTo>
                <a:cubicBezTo>
                  <a:pt x="7559328" y="3270948"/>
                  <a:pt x="7589565" y="3281084"/>
                  <a:pt x="7615369" y="3283796"/>
                </a:cubicBezTo>
                <a:cubicBezTo>
                  <a:pt x="7618627" y="3285879"/>
                  <a:pt x="7630487" y="3288865"/>
                  <a:pt x="7631663" y="3294208"/>
                </a:cubicBezTo>
                <a:cubicBezTo>
                  <a:pt x="7691869" y="3300536"/>
                  <a:pt x="7719116" y="3322537"/>
                  <a:pt x="7773073" y="3338648"/>
                </a:cubicBezTo>
                <a:cubicBezTo>
                  <a:pt x="7836271" y="3333112"/>
                  <a:pt x="7897921" y="3358728"/>
                  <a:pt x="7989274" y="3366591"/>
                </a:cubicBezTo>
                <a:cubicBezTo>
                  <a:pt x="7981848" y="3371030"/>
                  <a:pt x="8000225" y="3378181"/>
                  <a:pt x="7998142" y="3381442"/>
                </a:cubicBezTo>
                <a:cubicBezTo>
                  <a:pt x="8015343" y="3383250"/>
                  <a:pt x="8032546" y="3385057"/>
                  <a:pt x="8049748" y="3386865"/>
                </a:cubicBezTo>
                <a:cubicBezTo>
                  <a:pt x="8044406" y="3388043"/>
                  <a:pt x="8044406" y="3388043"/>
                  <a:pt x="8044406" y="3388043"/>
                </a:cubicBezTo>
                <a:cubicBezTo>
                  <a:pt x="8039063" y="3389222"/>
                  <a:pt x="8039063" y="3389222"/>
                  <a:pt x="8039063" y="3389222"/>
                </a:cubicBezTo>
                <a:cubicBezTo>
                  <a:pt x="8042322" y="3391304"/>
                  <a:pt x="8045581" y="3393386"/>
                  <a:pt x="8048840" y="3395469"/>
                </a:cubicBezTo>
                <a:cubicBezTo>
                  <a:pt x="8054183" y="3394290"/>
                  <a:pt x="8054183" y="3394290"/>
                  <a:pt x="8054183" y="3394290"/>
                </a:cubicBezTo>
                <a:cubicBezTo>
                  <a:pt x="8054183" y="3394290"/>
                  <a:pt x="8054183" y="3394290"/>
                  <a:pt x="8056266" y="3391030"/>
                </a:cubicBezTo>
                <a:cubicBezTo>
                  <a:pt x="8063959" y="3400537"/>
                  <a:pt x="8100446" y="3400893"/>
                  <a:pt x="8145536" y="3402152"/>
                </a:cubicBezTo>
                <a:cubicBezTo>
                  <a:pt x="8190623" y="3403412"/>
                  <a:pt x="8246395" y="3402315"/>
                  <a:pt x="8291485" y="3403575"/>
                </a:cubicBezTo>
                <a:cubicBezTo>
                  <a:pt x="8308686" y="3405383"/>
                  <a:pt x="8322628" y="3405109"/>
                  <a:pt x="8336572" y="3404835"/>
                </a:cubicBezTo>
                <a:cubicBezTo>
                  <a:pt x="8392344" y="3403738"/>
                  <a:pt x="8443684" y="3395217"/>
                  <a:pt x="8492938" y="3389954"/>
                </a:cubicBezTo>
                <a:cubicBezTo>
                  <a:pt x="8497239" y="3390407"/>
                  <a:pt x="8502354" y="3391379"/>
                  <a:pt x="8507730" y="3391945"/>
                </a:cubicBezTo>
                <a:lnTo>
                  <a:pt x="8519863" y="3391606"/>
                </a:lnTo>
                <a:lnTo>
                  <a:pt x="8518741" y="3392668"/>
                </a:lnTo>
                <a:cubicBezTo>
                  <a:pt x="8517112" y="3391627"/>
                  <a:pt x="8515775" y="3391921"/>
                  <a:pt x="8515256" y="3392735"/>
                </a:cubicBezTo>
                <a:lnTo>
                  <a:pt x="8515861" y="3394118"/>
                </a:lnTo>
                <a:lnTo>
                  <a:pt x="8674228" y="3374509"/>
                </a:lnTo>
                <a:lnTo>
                  <a:pt x="8676015" y="3369184"/>
                </a:lnTo>
                <a:cubicBezTo>
                  <a:pt x="8722011" y="3361840"/>
                  <a:pt x="8748722" y="3355949"/>
                  <a:pt x="8794718" y="3348606"/>
                </a:cubicBezTo>
                <a:cubicBezTo>
                  <a:pt x="8807485" y="3342989"/>
                  <a:pt x="8814911" y="3338550"/>
                  <a:pt x="8825596" y="3336194"/>
                </a:cubicBezTo>
                <a:cubicBezTo>
                  <a:pt x="8876935" y="3327672"/>
                  <a:pt x="8930356" y="3315889"/>
                  <a:pt x="8982601" y="3298765"/>
                </a:cubicBezTo>
                <a:cubicBezTo>
                  <a:pt x="9007684" y="3291832"/>
                  <a:pt x="9031950" y="3284379"/>
                  <a:pt x="9056364" y="3277594"/>
                </a:cubicBezTo>
                <a:lnTo>
                  <a:pt x="9125529" y="3261692"/>
                </a:lnTo>
                <a:lnTo>
                  <a:pt x="9118240" y="3266049"/>
                </a:lnTo>
                <a:cubicBezTo>
                  <a:pt x="9121499" y="3268130"/>
                  <a:pt x="9124757" y="3270212"/>
                  <a:pt x="9132183" y="3265774"/>
                </a:cubicBezTo>
                <a:cubicBezTo>
                  <a:pt x="9132183" y="3265774"/>
                  <a:pt x="9137525" y="3264595"/>
                  <a:pt x="9137525" y="3264595"/>
                </a:cubicBezTo>
                <a:cubicBezTo>
                  <a:pt x="9140784" y="3266678"/>
                  <a:pt x="9138701" y="3269938"/>
                  <a:pt x="9135442" y="3267856"/>
                </a:cubicBezTo>
                <a:cubicBezTo>
                  <a:pt x="9099222" y="3281446"/>
                  <a:pt x="9042541" y="3291147"/>
                  <a:pt x="8998896" y="3309176"/>
                </a:cubicBezTo>
                <a:cubicBezTo>
                  <a:pt x="8997989" y="3317779"/>
                  <a:pt x="8992646" y="3318957"/>
                  <a:pt x="9006590" y="3318683"/>
                </a:cubicBezTo>
                <a:cubicBezTo>
                  <a:pt x="9010756" y="3312162"/>
                  <a:pt x="9026784" y="3308627"/>
                  <a:pt x="9042809" y="3305093"/>
                </a:cubicBezTo>
                <a:cubicBezTo>
                  <a:pt x="9045161" y="3315779"/>
                  <a:pt x="9076945" y="3294763"/>
                  <a:pt x="9100398" y="3286789"/>
                </a:cubicBezTo>
                <a:cubicBezTo>
                  <a:pt x="9163328" y="3267308"/>
                  <a:pt x="9232778" y="3251990"/>
                  <a:pt x="9296615" y="3223906"/>
                </a:cubicBezTo>
                <a:cubicBezTo>
                  <a:pt x="9304040" y="3219467"/>
                  <a:pt x="9306123" y="3216207"/>
                  <a:pt x="9313549" y="3211768"/>
                </a:cubicBezTo>
                <a:cubicBezTo>
                  <a:pt x="9333743" y="3201713"/>
                  <a:pt x="9378563" y="3189026"/>
                  <a:pt x="9390156" y="3178066"/>
                </a:cubicBezTo>
                <a:cubicBezTo>
                  <a:pt x="9391331" y="3183409"/>
                  <a:pt x="9394589" y="3185491"/>
                  <a:pt x="9404098" y="3177793"/>
                </a:cubicBezTo>
                <a:cubicBezTo>
                  <a:pt x="9409440" y="3176615"/>
                  <a:pt x="9435884" y="3156777"/>
                  <a:pt x="9439143" y="3158860"/>
                </a:cubicBezTo>
                <a:cubicBezTo>
                  <a:pt x="9433801" y="3160038"/>
                  <a:pt x="9437060" y="3162120"/>
                  <a:pt x="9434976" y="3165381"/>
                </a:cubicBezTo>
                <a:cubicBezTo>
                  <a:pt x="9467936" y="3149707"/>
                  <a:pt x="9484871" y="3137569"/>
                  <a:pt x="9514574" y="3119814"/>
                </a:cubicBezTo>
                <a:cubicBezTo>
                  <a:pt x="9503621" y="3108225"/>
                  <a:pt x="9469753" y="3132501"/>
                  <a:pt x="9447477" y="3145817"/>
                </a:cubicBezTo>
                <a:cubicBezTo>
                  <a:pt x="9427149" y="3148899"/>
                  <a:pt x="9407183" y="3156804"/>
                  <a:pt x="9386028" y="3165672"/>
                </a:cubicBezTo>
                <a:lnTo>
                  <a:pt x="9328277" y="3187253"/>
                </a:lnTo>
                <a:lnTo>
                  <a:pt x="9330215" y="3185684"/>
                </a:lnTo>
                <a:cubicBezTo>
                  <a:pt x="9329041" y="3180341"/>
                  <a:pt x="9323698" y="3181519"/>
                  <a:pt x="9321615" y="3184780"/>
                </a:cubicBezTo>
                <a:cubicBezTo>
                  <a:pt x="9318356" y="3182697"/>
                  <a:pt x="9318356" y="3182697"/>
                  <a:pt x="9318356" y="3182697"/>
                </a:cubicBezTo>
                <a:cubicBezTo>
                  <a:pt x="9360826" y="3159325"/>
                  <a:pt x="9413979" y="3133597"/>
                  <a:pt x="9455542" y="3118829"/>
                </a:cubicBezTo>
                <a:cubicBezTo>
                  <a:pt x="9479902" y="3102252"/>
                  <a:pt x="9509604" y="3084497"/>
                  <a:pt x="9522103" y="3064934"/>
                </a:cubicBezTo>
                <a:close/>
                <a:moveTo>
                  <a:pt x="253387" y="3058578"/>
                </a:moveTo>
                <a:cubicBezTo>
                  <a:pt x="256277" y="3059940"/>
                  <a:pt x="258965" y="3062050"/>
                  <a:pt x="261900" y="3062990"/>
                </a:cubicBezTo>
                <a:cubicBezTo>
                  <a:pt x="264377" y="3063871"/>
                  <a:pt x="269975" y="3064973"/>
                  <a:pt x="270134" y="3067307"/>
                </a:cubicBezTo>
                <a:cubicBezTo>
                  <a:pt x="270738" y="3074048"/>
                  <a:pt x="279851" y="3075889"/>
                  <a:pt x="278262" y="3083823"/>
                </a:cubicBezTo>
                <a:cubicBezTo>
                  <a:pt x="277770" y="3086165"/>
                  <a:pt x="280797" y="3089244"/>
                  <a:pt x="276007" y="3090467"/>
                </a:cubicBezTo>
                <a:cubicBezTo>
                  <a:pt x="274583" y="3090742"/>
                  <a:pt x="274083" y="3092436"/>
                  <a:pt x="275002" y="3093203"/>
                </a:cubicBezTo>
                <a:cubicBezTo>
                  <a:pt x="278424" y="3096798"/>
                  <a:pt x="277021" y="3099019"/>
                  <a:pt x="272889" y="3100883"/>
                </a:cubicBezTo>
                <a:cubicBezTo>
                  <a:pt x="271600" y="3101547"/>
                  <a:pt x="272012" y="3103358"/>
                  <a:pt x="272028" y="3104656"/>
                </a:cubicBezTo>
                <a:cubicBezTo>
                  <a:pt x="272314" y="3106730"/>
                  <a:pt x="271816" y="3108422"/>
                  <a:pt x="269614" y="3108965"/>
                </a:cubicBezTo>
                <a:cubicBezTo>
                  <a:pt x="267415" y="3109510"/>
                  <a:pt x="266915" y="3111203"/>
                  <a:pt x="265634" y="3112515"/>
                </a:cubicBezTo>
                <a:cubicBezTo>
                  <a:pt x="262428" y="3115796"/>
                  <a:pt x="258455" y="3119994"/>
                  <a:pt x="254695" y="3120426"/>
                </a:cubicBezTo>
                <a:cubicBezTo>
                  <a:pt x="246524" y="3121298"/>
                  <a:pt x="238488" y="3122558"/>
                  <a:pt x="230445" y="3123169"/>
                </a:cubicBezTo>
                <a:cubicBezTo>
                  <a:pt x="229922" y="3122916"/>
                  <a:pt x="228878" y="3122409"/>
                  <a:pt x="228869" y="3121760"/>
                </a:cubicBezTo>
                <a:cubicBezTo>
                  <a:pt x="227396" y="3118144"/>
                  <a:pt x="226056" y="3114915"/>
                  <a:pt x="221014" y="3116660"/>
                </a:cubicBezTo>
                <a:cubicBezTo>
                  <a:pt x="219336" y="3117457"/>
                  <a:pt x="219185" y="3115773"/>
                  <a:pt x="219430" y="3114601"/>
                </a:cubicBezTo>
                <a:cubicBezTo>
                  <a:pt x="220799" y="3109785"/>
                  <a:pt x="218708" y="3108771"/>
                  <a:pt x="214306" y="3109859"/>
                </a:cubicBezTo>
                <a:cubicBezTo>
                  <a:pt x="211330" y="3110672"/>
                  <a:pt x="210537" y="3109642"/>
                  <a:pt x="211804" y="3107033"/>
                </a:cubicBezTo>
                <a:cubicBezTo>
                  <a:pt x="212564" y="3105468"/>
                  <a:pt x="213972" y="3103895"/>
                  <a:pt x="211747" y="3102493"/>
                </a:cubicBezTo>
                <a:cubicBezTo>
                  <a:pt x="207027" y="3098914"/>
                  <a:pt x="206710" y="3094246"/>
                  <a:pt x="209250" y="3089674"/>
                </a:cubicBezTo>
                <a:cubicBezTo>
                  <a:pt x="211157" y="3086409"/>
                  <a:pt x="210872" y="3084336"/>
                  <a:pt x="209153" y="3081891"/>
                </a:cubicBezTo>
                <a:cubicBezTo>
                  <a:pt x="209659" y="3080847"/>
                  <a:pt x="210165" y="3079802"/>
                  <a:pt x="210672" y="3078759"/>
                </a:cubicBezTo>
                <a:cubicBezTo>
                  <a:pt x="214045" y="3078460"/>
                  <a:pt x="216221" y="3075970"/>
                  <a:pt x="216703" y="3072981"/>
                </a:cubicBezTo>
                <a:cubicBezTo>
                  <a:pt x="217676" y="3067649"/>
                  <a:pt x="221016" y="3064757"/>
                  <a:pt x="225932" y="3063272"/>
                </a:cubicBezTo>
                <a:cubicBezTo>
                  <a:pt x="227871" y="3062601"/>
                  <a:pt x="229685" y="3062192"/>
                  <a:pt x="231092" y="3060618"/>
                </a:cubicBezTo>
                <a:cubicBezTo>
                  <a:pt x="233009" y="3058001"/>
                  <a:pt x="235336" y="3057196"/>
                  <a:pt x="238084" y="3058851"/>
                </a:cubicBezTo>
                <a:cubicBezTo>
                  <a:pt x="240175" y="3059865"/>
                  <a:pt x="242374" y="3059321"/>
                  <a:pt x="243665" y="3058657"/>
                </a:cubicBezTo>
                <a:cubicBezTo>
                  <a:pt x="247406" y="3056603"/>
                  <a:pt x="250497" y="3057216"/>
                  <a:pt x="253387" y="3058578"/>
                </a:cubicBezTo>
                <a:close/>
                <a:moveTo>
                  <a:pt x="11719521" y="3041245"/>
                </a:moveTo>
                <a:lnTo>
                  <a:pt x="11719814" y="3041535"/>
                </a:lnTo>
                <a:lnTo>
                  <a:pt x="11719270" y="3041664"/>
                </a:lnTo>
                <a:close/>
                <a:moveTo>
                  <a:pt x="11400974" y="3040392"/>
                </a:moveTo>
                <a:cubicBezTo>
                  <a:pt x="11407460" y="3044171"/>
                  <a:pt x="11413676" y="3048490"/>
                  <a:pt x="11420162" y="3052538"/>
                </a:cubicBezTo>
                <a:cubicBezTo>
                  <a:pt x="11423135" y="3054429"/>
                  <a:pt x="11424757" y="3059557"/>
                  <a:pt x="11426108" y="3063605"/>
                </a:cubicBezTo>
                <a:cubicBezTo>
                  <a:pt x="11426648" y="3065224"/>
                  <a:pt x="11426378" y="3066844"/>
                  <a:pt x="11428000" y="3068194"/>
                </a:cubicBezTo>
                <a:cubicBezTo>
                  <a:pt x="11429622" y="3069544"/>
                  <a:pt x="11429351" y="3071163"/>
                  <a:pt x="11428270" y="3072783"/>
                </a:cubicBezTo>
                <a:cubicBezTo>
                  <a:pt x="11427729" y="3073863"/>
                  <a:pt x="11426648" y="3075212"/>
                  <a:pt x="11427460" y="3076291"/>
                </a:cubicBezTo>
                <a:cubicBezTo>
                  <a:pt x="11430162" y="3079530"/>
                  <a:pt x="11430432" y="3081960"/>
                  <a:pt x="11426108" y="3083580"/>
                </a:cubicBezTo>
                <a:cubicBezTo>
                  <a:pt x="11425026" y="3083850"/>
                  <a:pt x="11424757" y="3085469"/>
                  <a:pt x="11425838" y="3086278"/>
                </a:cubicBezTo>
                <a:cubicBezTo>
                  <a:pt x="11429351" y="3089247"/>
                  <a:pt x="11425567" y="3090597"/>
                  <a:pt x="11425026" y="3092756"/>
                </a:cubicBezTo>
                <a:cubicBezTo>
                  <a:pt x="11423135" y="3100044"/>
                  <a:pt x="11414757" y="3097885"/>
                  <a:pt x="11411513" y="3103283"/>
                </a:cubicBezTo>
                <a:cubicBezTo>
                  <a:pt x="11410432" y="3105173"/>
                  <a:pt x="11405297" y="3103823"/>
                  <a:pt x="11402865" y="3103553"/>
                </a:cubicBezTo>
                <a:cubicBezTo>
                  <a:pt x="11397190" y="3102744"/>
                  <a:pt x="11390433" y="3106253"/>
                  <a:pt x="11385839" y="3099775"/>
                </a:cubicBezTo>
                <a:cubicBezTo>
                  <a:pt x="11385028" y="3098695"/>
                  <a:pt x="11383406" y="3097345"/>
                  <a:pt x="11381244" y="3097345"/>
                </a:cubicBezTo>
                <a:cubicBezTo>
                  <a:pt x="11378271" y="3097615"/>
                  <a:pt x="11376649" y="3095995"/>
                  <a:pt x="11376109" y="3093027"/>
                </a:cubicBezTo>
                <a:cubicBezTo>
                  <a:pt x="11375568" y="3091137"/>
                  <a:pt x="11374217" y="3090058"/>
                  <a:pt x="11372866" y="3088708"/>
                </a:cubicBezTo>
                <a:cubicBezTo>
                  <a:pt x="11369352" y="3085469"/>
                  <a:pt x="11367731" y="3081691"/>
                  <a:pt x="11369082" y="3076832"/>
                </a:cubicBezTo>
                <a:cubicBezTo>
                  <a:pt x="11369893" y="3074132"/>
                  <a:pt x="11369082" y="3071163"/>
                  <a:pt x="11366380" y="3069544"/>
                </a:cubicBezTo>
                <a:cubicBezTo>
                  <a:pt x="11366380" y="3068463"/>
                  <a:pt x="11366380" y="3067385"/>
                  <a:pt x="11366380" y="3066305"/>
                </a:cubicBezTo>
                <a:cubicBezTo>
                  <a:pt x="11368812" y="3064955"/>
                  <a:pt x="11369893" y="3063335"/>
                  <a:pt x="11369623" y="3059826"/>
                </a:cubicBezTo>
                <a:cubicBezTo>
                  <a:pt x="11369352" y="3054968"/>
                  <a:pt x="11371514" y="3051190"/>
                  <a:pt x="11376920" y="3050109"/>
                </a:cubicBezTo>
                <a:cubicBezTo>
                  <a:pt x="11379352" y="3049840"/>
                  <a:pt x="11378812" y="3047950"/>
                  <a:pt x="11378812" y="3046331"/>
                </a:cubicBezTo>
                <a:cubicBezTo>
                  <a:pt x="11378812" y="3043631"/>
                  <a:pt x="11379893" y="3043092"/>
                  <a:pt x="11382055" y="3044981"/>
                </a:cubicBezTo>
                <a:cubicBezTo>
                  <a:pt x="11385298" y="3047680"/>
                  <a:pt x="11387461" y="3047680"/>
                  <a:pt x="11388271" y="3043092"/>
                </a:cubicBezTo>
                <a:cubicBezTo>
                  <a:pt x="11388541" y="3042012"/>
                  <a:pt x="11389352" y="3040662"/>
                  <a:pt x="11390433" y="3042012"/>
                </a:cubicBezTo>
                <a:cubicBezTo>
                  <a:pt x="11393946" y="3045521"/>
                  <a:pt x="11396378" y="3043362"/>
                  <a:pt x="11399081" y="3040932"/>
                </a:cubicBezTo>
                <a:cubicBezTo>
                  <a:pt x="11399352" y="3040392"/>
                  <a:pt x="11400433" y="3040392"/>
                  <a:pt x="11400974" y="3040392"/>
                </a:cubicBezTo>
                <a:close/>
                <a:moveTo>
                  <a:pt x="11775273" y="3027671"/>
                </a:moveTo>
                <a:cubicBezTo>
                  <a:pt x="11779150" y="3027671"/>
                  <a:pt x="11782472" y="3027671"/>
                  <a:pt x="11786349" y="3027671"/>
                </a:cubicBezTo>
                <a:cubicBezTo>
                  <a:pt x="11789118" y="3031530"/>
                  <a:pt x="11794654" y="3030978"/>
                  <a:pt x="11798531" y="3033735"/>
                </a:cubicBezTo>
                <a:cubicBezTo>
                  <a:pt x="11802407" y="3036491"/>
                  <a:pt x="11805730" y="3038696"/>
                  <a:pt x="11806838" y="3043658"/>
                </a:cubicBezTo>
                <a:cubicBezTo>
                  <a:pt x="11807391" y="3049171"/>
                  <a:pt x="11810160" y="3054131"/>
                  <a:pt x="11812929" y="3058542"/>
                </a:cubicBezTo>
                <a:cubicBezTo>
                  <a:pt x="11815698" y="3063504"/>
                  <a:pt x="11817913" y="3068465"/>
                  <a:pt x="11820681" y="3072875"/>
                </a:cubicBezTo>
                <a:cubicBezTo>
                  <a:pt x="11822896" y="3077836"/>
                  <a:pt x="11827326" y="3082246"/>
                  <a:pt x="11832864" y="3085003"/>
                </a:cubicBezTo>
                <a:cubicBezTo>
                  <a:pt x="11832864" y="3091619"/>
                  <a:pt x="11832864" y="3098234"/>
                  <a:pt x="11832864" y="3104849"/>
                </a:cubicBezTo>
                <a:cubicBezTo>
                  <a:pt x="11829541" y="3106503"/>
                  <a:pt x="11827880" y="3108708"/>
                  <a:pt x="11826219" y="3112567"/>
                </a:cubicBezTo>
                <a:cubicBezTo>
                  <a:pt x="11824004" y="3116977"/>
                  <a:pt x="11819021" y="3120284"/>
                  <a:pt x="11814037" y="3120284"/>
                </a:cubicBezTo>
                <a:cubicBezTo>
                  <a:pt x="11809053" y="3120284"/>
                  <a:pt x="11804622" y="3121386"/>
                  <a:pt x="11799638" y="3122490"/>
                </a:cubicBezTo>
                <a:cubicBezTo>
                  <a:pt x="11792439" y="3119733"/>
                  <a:pt x="11785795" y="3115874"/>
                  <a:pt x="11783026" y="3107054"/>
                </a:cubicBezTo>
                <a:cubicBezTo>
                  <a:pt x="11782472" y="3105401"/>
                  <a:pt x="11779150" y="3104297"/>
                  <a:pt x="11779703" y="3100990"/>
                </a:cubicBezTo>
                <a:cubicBezTo>
                  <a:pt x="11781365" y="3092169"/>
                  <a:pt x="11774719" y="3089414"/>
                  <a:pt x="11769182" y="3087759"/>
                </a:cubicBezTo>
                <a:cubicBezTo>
                  <a:pt x="11765306" y="3086657"/>
                  <a:pt x="11763091" y="3085003"/>
                  <a:pt x="11760876" y="3082798"/>
                </a:cubicBezTo>
                <a:cubicBezTo>
                  <a:pt x="11754231" y="3076734"/>
                  <a:pt x="11754784" y="3068465"/>
                  <a:pt x="11753123" y="3060747"/>
                </a:cubicBezTo>
                <a:cubicBezTo>
                  <a:pt x="11752015" y="3053581"/>
                  <a:pt x="11755338" y="3048068"/>
                  <a:pt x="11758107" y="3042004"/>
                </a:cubicBezTo>
                <a:cubicBezTo>
                  <a:pt x="11760876" y="3035389"/>
                  <a:pt x="11765306" y="3029876"/>
                  <a:pt x="11773612" y="3029876"/>
                </a:cubicBezTo>
                <a:cubicBezTo>
                  <a:pt x="11774719" y="3029876"/>
                  <a:pt x="11775273" y="3029325"/>
                  <a:pt x="11775273" y="3027671"/>
                </a:cubicBezTo>
                <a:close/>
                <a:moveTo>
                  <a:pt x="1170575" y="3025128"/>
                </a:moveTo>
                <a:lnTo>
                  <a:pt x="1173020" y="3027069"/>
                </a:lnTo>
                <a:cubicBezTo>
                  <a:pt x="1178393" y="3029631"/>
                  <a:pt x="1185484" y="3032064"/>
                  <a:pt x="1193556" y="3034424"/>
                </a:cubicBezTo>
                <a:cubicBezTo>
                  <a:pt x="1209701" y="3039144"/>
                  <a:pt x="1225552" y="3039933"/>
                  <a:pt x="1235514" y="3041164"/>
                </a:cubicBezTo>
                <a:lnTo>
                  <a:pt x="1233806" y="3040541"/>
                </a:lnTo>
                <a:lnTo>
                  <a:pt x="1195293" y="3032719"/>
                </a:lnTo>
                <a:close/>
                <a:moveTo>
                  <a:pt x="6917855" y="3014979"/>
                </a:moveTo>
                <a:lnTo>
                  <a:pt x="6926741" y="3022374"/>
                </a:lnTo>
                <a:lnTo>
                  <a:pt x="6917664" y="3018842"/>
                </a:lnTo>
                <a:cubicBezTo>
                  <a:pt x="6917664" y="3018842"/>
                  <a:pt x="6917664" y="3018842"/>
                  <a:pt x="6917855" y="3014979"/>
                </a:cubicBezTo>
                <a:close/>
                <a:moveTo>
                  <a:pt x="1136561" y="3014682"/>
                </a:moveTo>
                <a:lnTo>
                  <a:pt x="1141675" y="3017065"/>
                </a:lnTo>
                <a:cubicBezTo>
                  <a:pt x="1144344" y="3018100"/>
                  <a:pt x="1146678" y="3018791"/>
                  <a:pt x="1148570" y="3018957"/>
                </a:cubicBezTo>
                <a:lnTo>
                  <a:pt x="1149551" y="3018671"/>
                </a:lnTo>
                <a:close/>
                <a:moveTo>
                  <a:pt x="1099239" y="3013818"/>
                </a:moveTo>
                <a:lnTo>
                  <a:pt x="1099275" y="3014309"/>
                </a:lnTo>
                <a:lnTo>
                  <a:pt x="1097276" y="3013964"/>
                </a:lnTo>
                <a:cubicBezTo>
                  <a:pt x="1097276" y="3013964"/>
                  <a:pt x="1097276" y="3013964"/>
                  <a:pt x="1099239" y="3013818"/>
                </a:cubicBezTo>
                <a:close/>
                <a:moveTo>
                  <a:pt x="5904169" y="3009301"/>
                </a:moveTo>
                <a:lnTo>
                  <a:pt x="5763042" y="3181587"/>
                </a:lnTo>
                <a:cubicBezTo>
                  <a:pt x="5690590" y="3259596"/>
                  <a:pt x="5612970" y="3333406"/>
                  <a:pt x="5530482" y="3402448"/>
                </a:cubicBezTo>
                <a:cubicBezTo>
                  <a:pt x="5530482" y="3402448"/>
                  <a:pt x="5530482" y="3402448"/>
                  <a:pt x="5526400" y="3403774"/>
                </a:cubicBezTo>
                <a:cubicBezTo>
                  <a:pt x="5526400" y="3403774"/>
                  <a:pt x="5522319" y="3405097"/>
                  <a:pt x="5522319" y="3405097"/>
                </a:cubicBezTo>
                <a:cubicBezTo>
                  <a:pt x="5529158" y="3398369"/>
                  <a:pt x="5523755" y="3395611"/>
                  <a:pt x="5516915" y="3402340"/>
                </a:cubicBezTo>
                <a:cubicBezTo>
                  <a:pt x="5523755" y="3395611"/>
                  <a:pt x="5523755" y="3395611"/>
                  <a:pt x="5523755" y="3395611"/>
                </a:cubicBezTo>
                <a:cubicBezTo>
                  <a:pt x="5526513" y="3390204"/>
                  <a:pt x="5526513" y="3390204"/>
                  <a:pt x="5521107" y="3387448"/>
                </a:cubicBezTo>
                <a:cubicBezTo>
                  <a:pt x="5521107" y="3387448"/>
                  <a:pt x="5517026" y="3388771"/>
                  <a:pt x="5514269" y="3394177"/>
                </a:cubicBezTo>
                <a:cubicBezTo>
                  <a:pt x="5511511" y="3399581"/>
                  <a:pt x="5511511" y="3399581"/>
                  <a:pt x="5511511" y="3399581"/>
                </a:cubicBezTo>
                <a:cubicBezTo>
                  <a:pt x="5507428" y="3400906"/>
                  <a:pt x="5507428" y="3400906"/>
                  <a:pt x="5507428" y="3400906"/>
                </a:cubicBezTo>
                <a:cubicBezTo>
                  <a:pt x="5504782" y="3392742"/>
                  <a:pt x="5500699" y="3394066"/>
                  <a:pt x="5493861" y="3400795"/>
                </a:cubicBezTo>
                <a:cubicBezTo>
                  <a:pt x="5488341" y="3411607"/>
                  <a:pt x="5495184" y="3404877"/>
                  <a:pt x="5493749" y="3414364"/>
                </a:cubicBezTo>
                <a:cubicBezTo>
                  <a:pt x="5500590" y="3407636"/>
                  <a:pt x="5500590" y="3407636"/>
                  <a:pt x="5500590" y="3407636"/>
                </a:cubicBezTo>
                <a:cubicBezTo>
                  <a:pt x="5497829" y="3413040"/>
                  <a:pt x="5493749" y="3414364"/>
                  <a:pt x="5499155" y="3417122"/>
                </a:cubicBezTo>
                <a:cubicBezTo>
                  <a:pt x="5503238" y="3415798"/>
                  <a:pt x="5507317" y="3414474"/>
                  <a:pt x="5510073" y="3409069"/>
                </a:cubicBezTo>
                <a:cubicBezTo>
                  <a:pt x="5512834" y="3403665"/>
                  <a:pt x="5512834" y="3403665"/>
                  <a:pt x="5512834" y="3403665"/>
                </a:cubicBezTo>
                <a:cubicBezTo>
                  <a:pt x="5514157" y="3407744"/>
                  <a:pt x="5510073" y="3409069"/>
                  <a:pt x="5511399" y="3413150"/>
                </a:cubicBezTo>
                <a:cubicBezTo>
                  <a:pt x="5507317" y="3414474"/>
                  <a:pt x="5507317" y="3414474"/>
                  <a:pt x="5507317" y="3414474"/>
                </a:cubicBezTo>
                <a:cubicBezTo>
                  <a:pt x="5504561" y="3419879"/>
                  <a:pt x="5504561" y="3419879"/>
                  <a:pt x="5504561" y="3419879"/>
                </a:cubicBezTo>
                <a:cubicBezTo>
                  <a:pt x="5505883" y="3423961"/>
                  <a:pt x="5505883" y="3423961"/>
                  <a:pt x="5505883" y="3423961"/>
                </a:cubicBezTo>
                <a:cubicBezTo>
                  <a:pt x="5452602" y="3468306"/>
                  <a:pt x="5393915" y="3509896"/>
                  <a:pt x="5335233" y="3551483"/>
                </a:cubicBezTo>
                <a:cubicBezTo>
                  <a:pt x="5333908" y="3547403"/>
                  <a:pt x="5328505" y="3544644"/>
                  <a:pt x="5321667" y="3551374"/>
                </a:cubicBezTo>
                <a:cubicBezTo>
                  <a:pt x="5322988" y="3555455"/>
                  <a:pt x="5322988" y="3555455"/>
                  <a:pt x="5322988" y="3555455"/>
                </a:cubicBezTo>
                <a:cubicBezTo>
                  <a:pt x="5134694" y="3684192"/>
                  <a:pt x="4920804" y="3789654"/>
                  <a:pt x="4692238" y="3863789"/>
                </a:cubicBezTo>
                <a:cubicBezTo>
                  <a:pt x="4490211" y="3929318"/>
                  <a:pt x="4285914" y="3968306"/>
                  <a:pt x="4082988" y="3982427"/>
                </a:cubicBezTo>
                <a:lnTo>
                  <a:pt x="3894442" y="3987919"/>
                </a:lnTo>
                <a:lnTo>
                  <a:pt x="3888991" y="3991339"/>
                </a:lnTo>
                <a:cubicBezTo>
                  <a:pt x="3887830" y="3993369"/>
                  <a:pt x="3882311" y="3991919"/>
                  <a:pt x="3879696" y="3991628"/>
                </a:cubicBezTo>
                <a:cubicBezTo>
                  <a:pt x="3873599" y="3990759"/>
                  <a:pt x="3866337" y="3994529"/>
                  <a:pt x="3861400" y="3987568"/>
                </a:cubicBezTo>
                <a:lnTo>
                  <a:pt x="3860905" y="3987306"/>
                </a:lnTo>
                <a:lnTo>
                  <a:pt x="3680036" y="3978011"/>
                </a:lnTo>
                <a:lnTo>
                  <a:pt x="3539349" y="3960861"/>
                </a:lnTo>
                <a:lnTo>
                  <a:pt x="3538849" y="3962813"/>
                </a:lnTo>
                <a:lnTo>
                  <a:pt x="3533528" y="3989065"/>
                </a:lnTo>
                <a:lnTo>
                  <a:pt x="3667877" y="4011801"/>
                </a:lnTo>
                <a:cubicBezTo>
                  <a:pt x="4131229" y="4064339"/>
                  <a:pt x="4614193" y="3990175"/>
                  <a:pt x="5063435" y="3770456"/>
                </a:cubicBezTo>
                <a:cubicBezTo>
                  <a:pt x="5394469" y="3608954"/>
                  <a:pt x="5674439" y="3387334"/>
                  <a:pt x="5895058" y="3121810"/>
                </a:cubicBezTo>
                <a:lnTo>
                  <a:pt x="5941341" y="3059327"/>
                </a:lnTo>
                <a:close/>
                <a:moveTo>
                  <a:pt x="1116611" y="3008554"/>
                </a:moveTo>
                <a:lnTo>
                  <a:pt x="1116612" y="3008567"/>
                </a:lnTo>
                <a:lnTo>
                  <a:pt x="1116645" y="3008565"/>
                </a:lnTo>
                <a:close/>
                <a:moveTo>
                  <a:pt x="12089911" y="3004306"/>
                </a:moveTo>
                <a:cubicBezTo>
                  <a:pt x="12096881" y="3008367"/>
                  <a:pt x="12103560" y="3013008"/>
                  <a:pt x="12110530" y="3017359"/>
                </a:cubicBezTo>
                <a:cubicBezTo>
                  <a:pt x="12113725" y="3019390"/>
                  <a:pt x="12115467" y="3024900"/>
                  <a:pt x="12116919" y="3029251"/>
                </a:cubicBezTo>
                <a:cubicBezTo>
                  <a:pt x="12117501" y="3030992"/>
                  <a:pt x="12117210" y="3032732"/>
                  <a:pt x="12118953" y="3034182"/>
                </a:cubicBezTo>
                <a:cubicBezTo>
                  <a:pt x="12120696" y="3035632"/>
                  <a:pt x="12120405" y="3037373"/>
                  <a:pt x="12119243" y="3039113"/>
                </a:cubicBezTo>
                <a:cubicBezTo>
                  <a:pt x="12118662" y="3040274"/>
                  <a:pt x="12117501" y="3041723"/>
                  <a:pt x="12118371" y="3042884"/>
                </a:cubicBezTo>
                <a:cubicBezTo>
                  <a:pt x="12121276" y="3046364"/>
                  <a:pt x="12121566" y="3048975"/>
                  <a:pt x="12116919" y="3050715"/>
                </a:cubicBezTo>
                <a:cubicBezTo>
                  <a:pt x="12115758" y="3051006"/>
                  <a:pt x="12115467" y="3052746"/>
                  <a:pt x="12116630" y="3053616"/>
                </a:cubicBezTo>
                <a:cubicBezTo>
                  <a:pt x="12120405" y="3056807"/>
                  <a:pt x="12116339" y="3058257"/>
                  <a:pt x="12115758" y="3060577"/>
                </a:cubicBezTo>
                <a:cubicBezTo>
                  <a:pt x="12113725" y="3068408"/>
                  <a:pt x="12104722" y="3066089"/>
                  <a:pt x="12101236" y="3071890"/>
                </a:cubicBezTo>
                <a:cubicBezTo>
                  <a:pt x="12100075" y="3073920"/>
                  <a:pt x="12094557" y="3072470"/>
                  <a:pt x="12091943" y="3072179"/>
                </a:cubicBezTo>
                <a:cubicBezTo>
                  <a:pt x="12085844" y="3071309"/>
                  <a:pt x="12078584" y="3075080"/>
                  <a:pt x="12073646" y="3068119"/>
                </a:cubicBezTo>
                <a:cubicBezTo>
                  <a:pt x="12072775" y="3066958"/>
                  <a:pt x="12071033" y="3065509"/>
                  <a:pt x="12068710" y="3065509"/>
                </a:cubicBezTo>
                <a:cubicBezTo>
                  <a:pt x="12065515" y="3065798"/>
                  <a:pt x="12063772" y="3064057"/>
                  <a:pt x="12063192" y="3060867"/>
                </a:cubicBezTo>
                <a:cubicBezTo>
                  <a:pt x="12062610" y="3058837"/>
                  <a:pt x="12061158" y="3057676"/>
                  <a:pt x="12059706" y="3056226"/>
                </a:cubicBezTo>
                <a:cubicBezTo>
                  <a:pt x="12055931" y="3052746"/>
                  <a:pt x="12054188" y="3048685"/>
                  <a:pt x="12055640" y="3043464"/>
                </a:cubicBezTo>
                <a:cubicBezTo>
                  <a:pt x="12056511" y="3040563"/>
                  <a:pt x="12055640" y="3037373"/>
                  <a:pt x="12052736" y="3035632"/>
                </a:cubicBezTo>
                <a:cubicBezTo>
                  <a:pt x="12052736" y="3034473"/>
                  <a:pt x="12052736" y="3033312"/>
                  <a:pt x="12052736" y="3032152"/>
                </a:cubicBezTo>
                <a:cubicBezTo>
                  <a:pt x="12055349" y="3030702"/>
                  <a:pt x="12056511" y="3028961"/>
                  <a:pt x="12056221" y="3025190"/>
                </a:cubicBezTo>
                <a:cubicBezTo>
                  <a:pt x="12055931" y="3019970"/>
                  <a:pt x="12058254" y="3015909"/>
                  <a:pt x="12064062" y="3014748"/>
                </a:cubicBezTo>
                <a:cubicBezTo>
                  <a:pt x="12066676" y="3014458"/>
                  <a:pt x="12066095" y="3012428"/>
                  <a:pt x="12066095" y="3010688"/>
                </a:cubicBezTo>
                <a:cubicBezTo>
                  <a:pt x="12066095" y="3007787"/>
                  <a:pt x="12067257" y="3007206"/>
                  <a:pt x="12069580" y="3009238"/>
                </a:cubicBezTo>
                <a:cubicBezTo>
                  <a:pt x="12073066" y="3012138"/>
                  <a:pt x="12075389" y="3012138"/>
                  <a:pt x="12076260" y="3007206"/>
                </a:cubicBezTo>
                <a:cubicBezTo>
                  <a:pt x="12076551" y="3006047"/>
                  <a:pt x="12077421" y="3004596"/>
                  <a:pt x="12078584" y="3006047"/>
                </a:cubicBezTo>
                <a:cubicBezTo>
                  <a:pt x="12082359" y="3009818"/>
                  <a:pt x="12084973" y="3007497"/>
                  <a:pt x="12087877" y="3004887"/>
                </a:cubicBezTo>
                <a:cubicBezTo>
                  <a:pt x="12088168" y="3004306"/>
                  <a:pt x="12089329" y="3004306"/>
                  <a:pt x="12089911" y="3004306"/>
                </a:cubicBezTo>
                <a:close/>
                <a:moveTo>
                  <a:pt x="1079743" y="2994374"/>
                </a:moveTo>
                <a:lnTo>
                  <a:pt x="1078814" y="2998058"/>
                </a:lnTo>
                <a:cubicBezTo>
                  <a:pt x="1077378" y="2998659"/>
                  <a:pt x="1075414" y="2998806"/>
                  <a:pt x="1074508" y="2999862"/>
                </a:cubicBezTo>
                <a:cubicBezTo>
                  <a:pt x="1076764" y="3003644"/>
                  <a:pt x="1080837" y="3005316"/>
                  <a:pt x="1085056" y="3008951"/>
                </a:cubicBezTo>
                <a:cubicBezTo>
                  <a:pt x="1082948" y="3007133"/>
                  <a:pt x="1080985" y="3007280"/>
                  <a:pt x="1080985" y="3007280"/>
                </a:cubicBezTo>
                <a:cubicBezTo>
                  <a:pt x="1078874" y="3005461"/>
                  <a:pt x="1078874" y="3005461"/>
                  <a:pt x="1076911" y="3005609"/>
                </a:cubicBezTo>
                <a:cubicBezTo>
                  <a:pt x="1077058" y="3007573"/>
                  <a:pt x="1079021" y="3007427"/>
                  <a:pt x="1079021" y="3007427"/>
                </a:cubicBezTo>
                <a:cubicBezTo>
                  <a:pt x="1081131" y="3009244"/>
                  <a:pt x="1083093" y="3009098"/>
                  <a:pt x="1083093" y="3009098"/>
                </a:cubicBezTo>
                <a:cubicBezTo>
                  <a:pt x="1083093" y="3009098"/>
                  <a:pt x="1085204" y="3010915"/>
                  <a:pt x="1085204" y="3010915"/>
                </a:cubicBezTo>
                <a:cubicBezTo>
                  <a:pt x="1089276" y="3012587"/>
                  <a:pt x="1093349" y="3014258"/>
                  <a:pt x="1095459" y="3016076"/>
                </a:cubicBezTo>
                <a:cubicBezTo>
                  <a:pt x="1095459" y="3016076"/>
                  <a:pt x="1095459" y="3016076"/>
                  <a:pt x="1097421" y="3015928"/>
                </a:cubicBezTo>
                <a:cubicBezTo>
                  <a:pt x="1097421" y="3015928"/>
                  <a:pt x="1099385" y="3015782"/>
                  <a:pt x="1099385" y="3015782"/>
                </a:cubicBezTo>
                <a:lnTo>
                  <a:pt x="1099275" y="3014309"/>
                </a:lnTo>
                <a:lnTo>
                  <a:pt x="1101274" y="3014653"/>
                </a:lnTo>
                <a:cubicBezTo>
                  <a:pt x="1102255" y="3014579"/>
                  <a:pt x="1103238" y="3014506"/>
                  <a:pt x="1105275" y="3015341"/>
                </a:cubicBezTo>
                <a:cubicBezTo>
                  <a:pt x="1111016" y="3012937"/>
                  <a:pt x="1098945" y="3009888"/>
                  <a:pt x="1098651" y="3005959"/>
                </a:cubicBezTo>
                <a:cubicBezTo>
                  <a:pt x="1108760" y="3009155"/>
                  <a:pt x="1110576" y="3007043"/>
                  <a:pt x="1114649" y="3008714"/>
                </a:cubicBezTo>
                <a:lnTo>
                  <a:pt x="1115167" y="3008112"/>
                </a:lnTo>
                <a:lnTo>
                  <a:pt x="1103127" y="3004413"/>
                </a:lnTo>
                <a:close/>
                <a:moveTo>
                  <a:pt x="7066544" y="2993845"/>
                </a:moveTo>
                <a:lnTo>
                  <a:pt x="7070613" y="2997031"/>
                </a:lnTo>
                <a:lnTo>
                  <a:pt x="7070170" y="2997473"/>
                </a:lnTo>
                <a:cubicBezTo>
                  <a:pt x="7070170" y="2997473"/>
                  <a:pt x="7066546" y="2997473"/>
                  <a:pt x="7066544" y="2993845"/>
                </a:cubicBezTo>
                <a:close/>
                <a:moveTo>
                  <a:pt x="5460199" y="2991734"/>
                </a:moveTo>
                <a:lnTo>
                  <a:pt x="5455159" y="3000069"/>
                </a:lnTo>
                <a:cubicBezTo>
                  <a:pt x="5455159" y="3000069"/>
                  <a:pt x="5455159" y="3000069"/>
                  <a:pt x="5451388" y="2999216"/>
                </a:cubicBezTo>
                <a:close/>
                <a:moveTo>
                  <a:pt x="5760578" y="2971461"/>
                </a:moveTo>
                <a:lnTo>
                  <a:pt x="5757088" y="2974595"/>
                </a:lnTo>
                <a:lnTo>
                  <a:pt x="5756497" y="2972785"/>
                </a:lnTo>
                <a:cubicBezTo>
                  <a:pt x="5756497" y="2972785"/>
                  <a:pt x="5756497" y="2972785"/>
                  <a:pt x="5760578" y="2971461"/>
                </a:cubicBezTo>
                <a:close/>
                <a:moveTo>
                  <a:pt x="1025156" y="2970939"/>
                </a:moveTo>
                <a:lnTo>
                  <a:pt x="1037527" y="2977191"/>
                </a:lnTo>
                <a:lnTo>
                  <a:pt x="1058791" y="2985379"/>
                </a:lnTo>
                <a:close/>
                <a:moveTo>
                  <a:pt x="11631114" y="2969851"/>
                </a:moveTo>
                <a:cubicBezTo>
                  <a:pt x="11632125" y="2970059"/>
                  <a:pt x="11632897" y="2971009"/>
                  <a:pt x="11633253" y="2973028"/>
                </a:cubicBezTo>
                <a:cubicBezTo>
                  <a:pt x="11633253" y="2973978"/>
                  <a:pt x="11633491" y="2974927"/>
                  <a:pt x="11633966" y="2975878"/>
                </a:cubicBezTo>
                <a:cubicBezTo>
                  <a:pt x="11634441" y="2977066"/>
                  <a:pt x="11634441" y="2978966"/>
                  <a:pt x="11636105" y="2979202"/>
                </a:cubicBezTo>
                <a:cubicBezTo>
                  <a:pt x="11637531" y="2979202"/>
                  <a:pt x="11638481" y="2978016"/>
                  <a:pt x="11639194" y="2977066"/>
                </a:cubicBezTo>
                <a:cubicBezTo>
                  <a:pt x="11642758" y="2973028"/>
                  <a:pt x="11644184" y="2973265"/>
                  <a:pt x="11646322" y="2978252"/>
                </a:cubicBezTo>
                <a:cubicBezTo>
                  <a:pt x="11646797" y="2979440"/>
                  <a:pt x="11647035" y="2980390"/>
                  <a:pt x="11647747" y="2981341"/>
                </a:cubicBezTo>
                <a:cubicBezTo>
                  <a:pt x="11648699" y="2982765"/>
                  <a:pt x="11649649" y="2983953"/>
                  <a:pt x="11652025" y="2983003"/>
                </a:cubicBezTo>
                <a:cubicBezTo>
                  <a:pt x="11654164" y="2981815"/>
                  <a:pt x="11654164" y="2980865"/>
                  <a:pt x="11653688" y="2978966"/>
                </a:cubicBezTo>
                <a:lnTo>
                  <a:pt x="11653287" y="2975373"/>
                </a:lnTo>
                <a:lnTo>
                  <a:pt x="11671859" y="2993843"/>
                </a:lnTo>
                <a:lnTo>
                  <a:pt x="11670797" y="2995352"/>
                </a:lnTo>
                <a:cubicBezTo>
                  <a:pt x="11670321" y="2997489"/>
                  <a:pt x="11671034" y="2998915"/>
                  <a:pt x="11672935" y="2999865"/>
                </a:cubicBezTo>
                <a:cubicBezTo>
                  <a:pt x="11674361" y="3000578"/>
                  <a:pt x="11675786" y="3001052"/>
                  <a:pt x="11677212" y="3001764"/>
                </a:cubicBezTo>
                <a:cubicBezTo>
                  <a:pt x="11679588" y="3002952"/>
                  <a:pt x="11680538" y="3004615"/>
                  <a:pt x="11680064" y="3007465"/>
                </a:cubicBezTo>
                <a:cubicBezTo>
                  <a:pt x="11678638" y="3016014"/>
                  <a:pt x="11681727" y="3021951"/>
                  <a:pt x="11689330" y="3025752"/>
                </a:cubicBezTo>
                <a:cubicBezTo>
                  <a:pt x="11690518" y="3026464"/>
                  <a:pt x="11693132" y="3026226"/>
                  <a:pt x="11692658" y="3028365"/>
                </a:cubicBezTo>
                <a:cubicBezTo>
                  <a:pt x="11692420" y="3030501"/>
                  <a:pt x="11690281" y="3030977"/>
                  <a:pt x="11688142" y="3031214"/>
                </a:cubicBezTo>
                <a:cubicBezTo>
                  <a:pt x="11687905" y="3031214"/>
                  <a:pt x="11687667" y="3031214"/>
                  <a:pt x="11687429" y="3031214"/>
                </a:cubicBezTo>
                <a:cubicBezTo>
                  <a:pt x="11681727" y="3032164"/>
                  <a:pt x="11680064" y="3034776"/>
                  <a:pt x="11682915" y="3039289"/>
                </a:cubicBezTo>
                <a:cubicBezTo>
                  <a:pt x="11685529" y="3043564"/>
                  <a:pt x="11684815" y="3046889"/>
                  <a:pt x="11682440" y="3050451"/>
                </a:cubicBezTo>
                <a:cubicBezTo>
                  <a:pt x="11679350" y="3055201"/>
                  <a:pt x="11676974" y="3060189"/>
                  <a:pt x="11678400" y="3066126"/>
                </a:cubicBezTo>
                <a:cubicBezTo>
                  <a:pt x="11679114" y="3068739"/>
                  <a:pt x="11676499" y="3069926"/>
                  <a:pt x="11674836" y="3070401"/>
                </a:cubicBezTo>
                <a:cubicBezTo>
                  <a:pt x="11668658" y="3072538"/>
                  <a:pt x="11665806" y="3076576"/>
                  <a:pt x="11665094" y="3082751"/>
                </a:cubicBezTo>
                <a:cubicBezTo>
                  <a:pt x="11664618" y="3086550"/>
                  <a:pt x="11663193" y="3087263"/>
                  <a:pt x="11659391" y="3084888"/>
                </a:cubicBezTo>
                <a:cubicBezTo>
                  <a:pt x="11651312" y="3079900"/>
                  <a:pt x="11639431" y="3083463"/>
                  <a:pt x="11635867" y="3091775"/>
                </a:cubicBezTo>
                <a:cubicBezTo>
                  <a:pt x="11635155" y="3093438"/>
                  <a:pt x="11634203" y="3095576"/>
                  <a:pt x="11635867" y="3097000"/>
                </a:cubicBezTo>
                <a:cubicBezTo>
                  <a:pt x="11637531" y="3098425"/>
                  <a:pt x="11639906" y="3099138"/>
                  <a:pt x="11642044" y="3097713"/>
                </a:cubicBezTo>
                <a:cubicBezTo>
                  <a:pt x="11643470" y="3097000"/>
                  <a:pt x="11644896" y="3095813"/>
                  <a:pt x="11646322" y="3094863"/>
                </a:cubicBezTo>
                <a:cubicBezTo>
                  <a:pt x="11647747" y="3093675"/>
                  <a:pt x="11649173" y="3092963"/>
                  <a:pt x="11650362" y="3094388"/>
                </a:cubicBezTo>
                <a:cubicBezTo>
                  <a:pt x="11651787" y="3096050"/>
                  <a:pt x="11650837" y="3097476"/>
                  <a:pt x="11649649" y="3098663"/>
                </a:cubicBezTo>
                <a:cubicBezTo>
                  <a:pt x="11648699" y="3099851"/>
                  <a:pt x="11647273" y="3100801"/>
                  <a:pt x="11646322" y="3101750"/>
                </a:cubicBezTo>
                <a:cubicBezTo>
                  <a:pt x="11644184" y="3103888"/>
                  <a:pt x="11642996" y="3106738"/>
                  <a:pt x="11645134" y="3109113"/>
                </a:cubicBezTo>
                <a:cubicBezTo>
                  <a:pt x="11647035" y="3111012"/>
                  <a:pt x="11649649" y="3109113"/>
                  <a:pt x="11651550" y="3107687"/>
                </a:cubicBezTo>
                <a:cubicBezTo>
                  <a:pt x="11653213" y="3106500"/>
                  <a:pt x="11654402" y="3104362"/>
                  <a:pt x="11656540" y="3103650"/>
                </a:cubicBezTo>
                <a:cubicBezTo>
                  <a:pt x="11659629" y="3102463"/>
                  <a:pt x="11661529" y="3102938"/>
                  <a:pt x="11661292" y="3106738"/>
                </a:cubicBezTo>
                <a:cubicBezTo>
                  <a:pt x="11661055" y="3111962"/>
                  <a:pt x="11658915" y="3116237"/>
                  <a:pt x="11656064" y="3120274"/>
                </a:cubicBezTo>
                <a:cubicBezTo>
                  <a:pt x="11652500" y="3125500"/>
                  <a:pt x="11652262" y="3128350"/>
                  <a:pt x="11656064" y="3133337"/>
                </a:cubicBezTo>
                <a:cubicBezTo>
                  <a:pt x="11657252" y="3135237"/>
                  <a:pt x="11659153" y="3136900"/>
                  <a:pt x="11660817" y="3138562"/>
                </a:cubicBezTo>
                <a:cubicBezTo>
                  <a:pt x="11661529" y="3139275"/>
                  <a:pt x="11662717" y="3139987"/>
                  <a:pt x="11662243" y="3141175"/>
                </a:cubicBezTo>
                <a:cubicBezTo>
                  <a:pt x="11661767" y="3142600"/>
                  <a:pt x="11660579" y="3142837"/>
                  <a:pt x="11659629" y="3142600"/>
                </a:cubicBezTo>
                <a:cubicBezTo>
                  <a:pt x="11655352" y="3141649"/>
                  <a:pt x="11654402" y="3143550"/>
                  <a:pt x="11654638" y="3147349"/>
                </a:cubicBezTo>
                <a:cubicBezTo>
                  <a:pt x="11654876" y="3152100"/>
                  <a:pt x="11651787" y="3155425"/>
                  <a:pt x="11648461" y="3158036"/>
                </a:cubicBezTo>
                <a:cubicBezTo>
                  <a:pt x="11645847" y="3160174"/>
                  <a:pt x="11645609" y="3161837"/>
                  <a:pt x="11648223" y="3163737"/>
                </a:cubicBezTo>
                <a:cubicBezTo>
                  <a:pt x="11649649" y="3164687"/>
                  <a:pt x="11650599" y="3165636"/>
                  <a:pt x="11650124" y="3167536"/>
                </a:cubicBezTo>
                <a:cubicBezTo>
                  <a:pt x="11649649" y="3170149"/>
                  <a:pt x="11647747" y="3169674"/>
                  <a:pt x="11646085" y="3170149"/>
                </a:cubicBezTo>
                <a:cubicBezTo>
                  <a:pt x="11645134" y="3170387"/>
                  <a:pt x="11643946" y="3170387"/>
                  <a:pt x="11642758" y="3170624"/>
                </a:cubicBezTo>
                <a:cubicBezTo>
                  <a:pt x="11636343" y="3171337"/>
                  <a:pt x="11634917" y="3174898"/>
                  <a:pt x="11638718" y="3180361"/>
                </a:cubicBezTo>
                <a:cubicBezTo>
                  <a:pt x="11639194" y="3181074"/>
                  <a:pt x="11639669" y="3181548"/>
                  <a:pt x="11639906" y="3182261"/>
                </a:cubicBezTo>
                <a:cubicBezTo>
                  <a:pt x="11640620" y="3183686"/>
                  <a:pt x="11641094" y="3185586"/>
                  <a:pt x="11639669" y="3186536"/>
                </a:cubicBezTo>
                <a:cubicBezTo>
                  <a:pt x="11638481" y="3187486"/>
                  <a:pt x="11636817" y="3186536"/>
                  <a:pt x="11635867" y="3185586"/>
                </a:cubicBezTo>
                <a:cubicBezTo>
                  <a:pt x="11634917" y="3184636"/>
                  <a:pt x="11634203" y="3183686"/>
                  <a:pt x="11633491" y="3182498"/>
                </a:cubicBezTo>
                <a:cubicBezTo>
                  <a:pt x="11632065" y="3180836"/>
                  <a:pt x="11630640" y="3180361"/>
                  <a:pt x="11628738" y="3181786"/>
                </a:cubicBezTo>
                <a:cubicBezTo>
                  <a:pt x="11624223" y="3184873"/>
                  <a:pt x="11619234" y="3185349"/>
                  <a:pt x="11614244" y="3185586"/>
                </a:cubicBezTo>
                <a:cubicBezTo>
                  <a:pt x="11608303" y="3186061"/>
                  <a:pt x="11602126" y="3185349"/>
                  <a:pt x="11596185" y="3186773"/>
                </a:cubicBezTo>
                <a:cubicBezTo>
                  <a:pt x="11594047" y="3187249"/>
                  <a:pt x="11592858" y="3185823"/>
                  <a:pt x="11591908" y="3184636"/>
                </a:cubicBezTo>
                <a:cubicBezTo>
                  <a:pt x="11588582" y="3180836"/>
                  <a:pt x="11585493" y="3177036"/>
                  <a:pt x="11579552" y="3178937"/>
                </a:cubicBezTo>
                <a:cubicBezTo>
                  <a:pt x="11578364" y="3179173"/>
                  <a:pt x="11577652" y="3178223"/>
                  <a:pt x="11577176" y="3177274"/>
                </a:cubicBezTo>
                <a:cubicBezTo>
                  <a:pt x="11574562" y="3172524"/>
                  <a:pt x="11570285" y="3168724"/>
                  <a:pt x="11566720" y="3164687"/>
                </a:cubicBezTo>
                <a:cubicBezTo>
                  <a:pt x="11561255" y="3158512"/>
                  <a:pt x="11558167" y="3151624"/>
                  <a:pt x="11560305" y="3143312"/>
                </a:cubicBezTo>
                <a:cubicBezTo>
                  <a:pt x="11561019" y="3139987"/>
                  <a:pt x="11559117" y="3137849"/>
                  <a:pt x="11557216" y="3135950"/>
                </a:cubicBezTo>
                <a:cubicBezTo>
                  <a:pt x="11552939" y="3131437"/>
                  <a:pt x="11553176" y="3129062"/>
                  <a:pt x="11557929" y="3125500"/>
                </a:cubicBezTo>
                <a:cubicBezTo>
                  <a:pt x="11563157" y="3121937"/>
                  <a:pt x="11563157" y="3121937"/>
                  <a:pt x="11558879" y="3116713"/>
                </a:cubicBezTo>
                <a:cubicBezTo>
                  <a:pt x="11557929" y="3115525"/>
                  <a:pt x="11557216" y="3114575"/>
                  <a:pt x="11558642" y="3113150"/>
                </a:cubicBezTo>
                <a:cubicBezTo>
                  <a:pt x="11563394" y="3107687"/>
                  <a:pt x="11567672" y="3102225"/>
                  <a:pt x="11572661" y="3097000"/>
                </a:cubicBezTo>
                <a:cubicBezTo>
                  <a:pt x="11576225" y="3092963"/>
                  <a:pt x="11580740" y="3090351"/>
                  <a:pt x="11585967" y="3089163"/>
                </a:cubicBezTo>
                <a:cubicBezTo>
                  <a:pt x="11589294" y="3088214"/>
                  <a:pt x="11595710" y="3079663"/>
                  <a:pt x="11595947" y="3076101"/>
                </a:cubicBezTo>
                <a:cubicBezTo>
                  <a:pt x="11595947" y="3074913"/>
                  <a:pt x="11595947" y="3073964"/>
                  <a:pt x="11594522" y="3073488"/>
                </a:cubicBezTo>
                <a:cubicBezTo>
                  <a:pt x="11587156" y="3070163"/>
                  <a:pt x="11583591" y="3063751"/>
                  <a:pt x="11580502" y="3056864"/>
                </a:cubicBezTo>
                <a:cubicBezTo>
                  <a:pt x="11579790" y="3055439"/>
                  <a:pt x="11579314" y="3054251"/>
                  <a:pt x="11578602" y="3053063"/>
                </a:cubicBezTo>
                <a:cubicBezTo>
                  <a:pt x="11576225" y="3049264"/>
                  <a:pt x="11575037" y="3045939"/>
                  <a:pt x="11576701" y="3041188"/>
                </a:cubicBezTo>
                <a:cubicBezTo>
                  <a:pt x="11578364" y="3036439"/>
                  <a:pt x="11575750" y="3031689"/>
                  <a:pt x="11573375" y="3027414"/>
                </a:cubicBezTo>
                <a:cubicBezTo>
                  <a:pt x="11572423" y="3025276"/>
                  <a:pt x="11571949" y="3023852"/>
                  <a:pt x="11573611" y="3021715"/>
                </a:cubicBezTo>
                <a:cubicBezTo>
                  <a:pt x="11580265" y="3012689"/>
                  <a:pt x="11585255" y="3002714"/>
                  <a:pt x="11586205" y="2991077"/>
                </a:cubicBezTo>
                <a:cubicBezTo>
                  <a:pt x="11586443" y="2989415"/>
                  <a:pt x="11586919" y="2988703"/>
                  <a:pt x="11588582" y="2989177"/>
                </a:cubicBezTo>
                <a:cubicBezTo>
                  <a:pt x="11595235" y="2990603"/>
                  <a:pt x="11599512" y="2987040"/>
                  <a:pt x="11603076" y="2982291"/>
                </a:cubicBezTo>
                <a:cubicBezTo>
                  <a:pt x="11604740" y="2980153"/>
                  <a:pt x="11606165" y="2978966"/>
                  <a:pt x="11609254" y="2980390"/>
                </a:cubicBezTo>
                <a:cubicBezTo>
                  <a:pt x="11613056" y="2982527"/>
                  <a:pt x="11616620" y="2980628"/>
                  <a:pt x="11619709" y="2978016"/>
                </a:cubicBezTo>
                <a:cubicBezTo>
                  <a:pt x="11622323" y="2975878"/>
                  <a:pt x="11624937" y="2973265"/>
                  <a:pt x="11627550" y="2971128"/>
                </a:cubicBezTo>
                <a:cubicBezTo>
                  <a:pt x="11628857" y="2970178"/>
                  <a:pt x="11630105" y="2969644"/>
                  <a:pt x="11631114" y="2969851"/>
                </a:cubicBezTo>
                <a:close/>
                <a:moveTo>
                  <a:pt x="11166625" y="2967849"/>
                </a:moveTo>
                <a:cubicBezTo>
                  <a:pt x="11173110" y="2971628"/>
                  <a:pt x="11179326" y="2975947"/>
                  <a:pt x="11185813" y="2979995"/>
                </a:cubicBezTo>
                <a:cubicBezTo>
                  <a:pt x="11188786" y="2981886"/>
                  <a:pt x="11190407" y="2987014"/>
                  <a:pt x="11191758" y="2991062"/>
                </a:cubicBezTo>
                <a:cubicBezTo>
                  <a:pt x="11192299" y="2992682"/>
                  <a:pt x="11192029" y="2994301"/>
                  <a:pt x="11193651" y="2995651"/>
                </a:cubicBezTo>
                <a:cubicBezTo>
                  <a:pt x="11195273" y="2997001"/>
                  <a:pt x="11195002" y="2998620"/>
                  <a:pt x="11193921" y="3000240"/>
                </a:cubicBezTo>
                <a:cubicBezTo>
                  <a:pt x="11193380" y="3001320"/>
                  <a:pt x="11192299" y="3002669"/>
                  <a:pt x="11193110" y="3003748"/>
                </a:cubicBezTo>
                <a:cubicBezTo>
                  <a:pt x="11195813" y="3006987"/>
                  <a:pt x="11196083" y="3009417"/>
                  <a:pt x="11191758" y="3011037"/>
                </a:cubicBezTo>
                <a:cubicBezTo>
                  <a:pt x="11190677" y="3011306"/>
                  <a:pt x="11190407" y="3012926"/>
                  <a:pt x="11191489" y="3013735"/>
                </a:cubicBezTo>
                <a:cubicBezTo>
                  <a:pt x="11195002" y="3016704"/>
                  <a:pt x="11191218" y="3018054"/>
                  <a:pt x="11190677" y="3020213"/>
                </a:cubicBezTo>
                <a:cubicBezTo>
                  <a:pt x="11188786" y="3027501"/>
                  <a:pt x="11180407" y="3025342"/>
                  <a:pt x="11177164" y="3030740"/>
                </a:cubicBezTo>
                <a:cubicBezTo>
                  <a:pt x="11176083" y="3032630"/>
                  <a:pt x="11170948" y="3031280"/>
                  <a:pt x="11168516" y="3031010"/>
                </a:cubicBezTo>
                <a:cubicBezTo>
                  <a:pt x="11162841" y="3030201"/>
                  <a:pt x="11156084" y="3033710"/>
                  <a:pt x="11151490" y="3027232"/>
                </a:cubicBezTo>
                <a:cubicBezTo>
                  <a:pt x="11150678" y="3026152"/>
                  <a:pt x="11149057" y="3024802"/>
                  <a:pt x="11146894" y="3024802"/>
                </a:cubicBezTo>
                <a:cubicBezTo>
                  <a:pt x="11143922" y="3025072"/>
                  <a:pt x="11142300" y="3023452"/>
                  <a:pt x="11141760" y="3020484"/>
                </a:cubicBezTo>
                <a:cubicBezTo>
                  <a:pt x="11141219" y="3018594"/>
                  <a:pt x="11139868" y="3017515"/>
                  <a:pt x="11138517" y="3016165"/>
                </a:cubicBezTo>
                <a:cubicBezTo>
                  <a:pt x="11135003" y="3012926"/>
                  <a:pt x="11133381" y="3009147"/>
                  <a:pt x="11134733" y="3004289"/>
                </a:cubicBezTo>
                <a:cubicBezTo>
                  <a:pt x="11135544" y="3001589"/>
                  <a:pt x="11134733" y="2998620"/>
                  <a:pt x="11132030" y="2997001"/>
                </a:cubicBezTo>
                <a:cubicBezTo>
                  <a:pt x="11132030" y="2995920"/>
                  <a:pt x="11132030" y="2994842"/>
                  <a:pt x="11132030" y="2993761"/>
                </a:cubicBezTo>
                <a:cubicBezTo>
                  <a:pt x="11134462" y="2992412"/>
                  <a:pt x="11135544" y="2990792"/>
                  <a:pt x="11135274" y="2987283"/>
                </a:cubicBezTo>
                <a:cubicBezTo>
                  <a:pt x="11135003" y="2982425"/>
                  <a:pt x="11137165" y="2978646"/>
                  <a:pt x="11142571" y="2977566"/>
                </a:cubicBezTo>
                <a:cubicBezTo>
                  <a:pt x="11145003" y="2977297"/>
                  <a:pt x="11144462" y="2975407"/>
                  <a:pt x="11144462" y="2973788"/>
                </a:cubicBezTo>
                <a:cubicBezTo>
                  <a:pt x="11144462" y="2971088"/>
                  <a:pt x="11145544" y="2970549"/>
                  <a:pt x="11147706" y="2972438"/>
                </a:cubicBezTo>
                <a:cubicBezTo>
                  <a:pt x="11150949" y="2975137"/>
                  <a:pt x="11153111" y="2975137"/>
                  <a:pt x="11153922" y="2970549"/>
                </a:cubicBezTo>
                <a:cubicBezTo>
                  <a:pt x="11154192" y="2969469"/>
                  <a:pt x="11155003" y="2968119"/>
                  <a:pt x="11156084" y="2969469"/>
                </a:cubicBezTo>
                <a:cubicBezTo>
                  <a:pt x="11159597" y="2972978"/>
                  <a:pt x="11162029" y="2970819"/>
                  <a:pt x="11164732" y="2968389"/>
                </a:cubicBezTo>
                <a:cubicBezTo>
                  <a:pt x="11165003" y="2967849"/>
                  <a:pt x="11166084" y="2967849"/>
                  <a:pt x="11166625" y="2967849"/>
                </a:cubicBezTo>
                <a:close/>
                <a:moveTo>
                  <a:pt x="1013908" y="2955004"/>
                </a:moveTo>
                <a:lnTo>
                  <a:pt x="1016731" y="2956767"/>
                </a:lnTo>
                <a:lnTo>
                  <a:pt x="1016017" y="2956821"/>
                </a:lnTo>
                <a:cubicBezTo>
                  <a:pt x="1013908" y="2955004"/>
                  <a:pt x="1013908" y="2955004"/>
                  <a:pt x="1011945" y="2955150"/>
                </a:cubicBezTo>
                <a:lnTo>
                  <a:pt x="1012038" y="2956393"/>
                </a:lnTo>
                <a:lnTo>
                  <a:pt x="1017287" y="2957115"/>
                </a:lnTo>
                <a:lnTo>
                  <a:pt x="1016731" y="2956767"/>
                </a:lnTo>
                <a:lnTo>
                  <a:pt x="1017981" y="2956674"/>
                </a:lnTo>
                <a:lnTo>
                  <a:pt x="1018721" y="2957311"/>
                </a:lnTo>
                <a:lnTo>
                  <a:pt x="1022455" y="2957825"/>
                </a:lnTo>
                <a:close/>
                <a:moveTo>
                  <a:pt x="117448" y="2951540"/>
                </a:moveTo>
                <a:cubicBezTo>
                  <a:pt x="126799" y="2948855"/>
                  <a:pt x="131623" y="2958571"/>
                  <a:pt x="139344" y="2959858"/>
                </a:cubicBezTo>
                <a:cubicBezTo>
                  <a:pt x="143632" y="2960845"/>
                  <a:pt x="153928" y="2960377"/>
                  <a:pt x="152640" y="2967400"/>
                </a:cubicBezTo>
                <a:cubicBezTo>
                  <a:pt x="149205" y="2987587"/>
                  <a:pt x="165934" y="2986962"/>
                  <a:pt x="157352" y="3012299"/>
                </a:cubicBezTo>
                <a:cubicBezTo>
                  <a:pt x="154777" y="3019791"/>
                  <a:pt x="158635" y="3027127"/>
                  <a:pt x="148339" y="3034151"/>
                </a:cubicBezTo>
                <a:cubicBezTo>
                  <a:pt x="145337" y="3035972"/>
                  <a:pt x="143192" y="3041487"/>
                  <a:pt x="144477" y="3043203"/>
                </a:cubicBezTo>
                <a:cubicBezTo>
                  <a:pt x="148764" y="3051840"/>
                  <a:pt x="144475" y="3059592"/>
                  <a:pt x="135038" y="3068125"/>
                </a:cubicBezTo>
                <a:cubicBezTo>
                  <a:pt x="132034" y="3071039"/>
                  <a:pt x="131603" y="3076293"/>
                  <a:pt x="130746" y="3080247"/>
                </a:cubicBezTo>
                <a:cubicBezTo>
                  <a:pt x="129886" y="3086387"/>
                  <a:pt x="127741" y="3091902"/>
                  <a:pt x="123023" y="3095076"/>
                </a:cubicBezTo>
                <a:cubicBezTo>
                  <a:pt x="118303" y="3098250"/>
                  <a:pt x="116159" y="3103764"/>
                  <a:pt x="112725" y="3108655"/>
                </a:cubicBezTo>
                <a:cubicBezTo>
                  <a:pt x="104145" y="3120882"/>
                  <a:pt x="93418" y="3136439"/>
                  <a:pt x="85697" y="3140342"/>
                </a:cubicBezTo>
                <a:cubicBezTo>
                  <a:pt x="68966" y="3148614"/>
                  <a:pt x="52236" y="3157980"/>
                  <a:pt x="35935" y="3165370"/>
                </a:cubicBezTo>
                <a:cubicBezTo>
                  <a:pt x="35078" y="3164953"/>
                  <a:pt x="33361" y="3164121"/>
                  <a:pt x="33791" y="3162144"/>
                </a:cubicBezTo>
                <a:cubicBezTo>
                  <a:pt x="33364" y="3152103"/>
                  <a:pt x="32936" y="3143154"/>
                  <a:pt x="21782" y="3151947"/>
                </a:cubicBezTo>
                <a:cubicBezTo>
                  <a:pt x="17919" y="3155537"/>
                  <a:pt x="18780" y="3150490"/>
                  <a:pt x="20067" y="3146745"/>
                </a:cubicBezTo>
                <a:cubicBezTo>
                  <a:pt x="26075" y="3131085"/>
                  <a:pt x="22644" y="3129420"/>
                  <a:pt x="13206" y="3135767"/>
                </a:cubicBezTo>
                <a:cubicBezTo>
                  <a:pt x="6771" y="3140294"/>
                  <a:pt x="5912" y="3137693"/>
                  <a:pt x="10204" y="3128849"/>
                </a:cubicBezTo>
                <a:cubicBezTo>
                  <a:pt x="12779" y="3123541"/>
                  <a:pt x="16640" y="3117766"/>
                  <a:pt x="13209" y="3115009"/>
                </a:cubicBezTo>
                <a:cubicBezTo>
                  <a:pt x="6347" y="3107310"/>
                  <a:pt x="8923" y="3093262"/>
                  <a:pt x="17075" y="3077550"/>
                </a:cubicBezTo>
                <a:cubicBezTo>
                  <a:pt x="23083" y="3066259"/>
                  <a:pt x="23941" y="3060120"/>
                  <a:pt x="22226" y="3053825"/>
                </a:cubicBezTo>
                <a:cubicBezTo>
                  <a:pt x="23943" y="3050287"/>
                  <a:pt x="25659" y="3046750"/>
                  <a:pt x="27375" y="3043211"/>
                </a:cubicBezTo>
                <a:cubicBezTo>
                  <a:pt x="34238" y="3039985"/>
                  <a:pt x="40246" y="3030880"/>
                  <a:pt x="43250" y="3021411"/>
                </a:cubicBezTo>
                <a:cubicBezTo>
                  <a:pt x="48829" y="3004450"/>
                  <a:pt x="57410" y="2993316"/>
                  <a:pt x="68135" y="2985408"/>
                </a:cubicBezTo>
                <a:cubicBezTo>
                  <a:pt x="72424" y="2982025"/>
                  <a:pt x="76285" y="2979528"/>
                  <a:pt x="80145" y="2973753"/>
                </a:cubicBezTo>
                <a:cubicBezTo>
                  <a:pt x="85724" y="2964439"/>
                  <a:pt x="90873" y="2960381"/>
                  <a:pt x="95161" y="2963555"/>
                </a:cubicBezTo>
                <a:cubicBezTo>
                  <a:pt x="98592" y="2965219"/>
                  <a:pt x="103312" y="2962045"/>
                  <a:pt x="106314" y="2959131"/>
                </a:cubicBezTo>
                <a:cubicBezTo>
                  <a:pt x="110712" y="2954708"/>
                  <a:pt x="114332" y="2952435"/>
                  <a:pt x="117448" y="2951540"/>
                </a:cubicBezTo>
                <a:close/>
                <a:moveTo>
                  <a:pt x="6458476" y="2948292"/>
                </a:moveTo>
                <a:cubicBezTo>
                  <a:pt x="6458476" y="2952737"/>
                  <a:pt x="6462923" y="2952737"/>
                  <a:pt x="6462923" y="2952737"/>
                </a:cubicBezTo>
                <a:lnTo>
                  <a:pt x="6462923" y="2952923"/>
                </a:lnTo>
                <a:close/>
                <a:moveTo>
                  <a:pt x="11133794" y="2943536"/>
                </a:moveTo>
                <a:lnTo>
                  <a:pt x="11134508" y="2944246"/>
                </a:lnTo>
                <a:lnTo>
                  <a:pt x="11133182" y="2944560"/>
                </a:lnTo>
                <a:close/>
                <a:moveTo>
                  <a:pt x="944081" y="2918737"/>
                </a:moveTo>
                <a:lnTo>
                  <a:pt x="946413" y="2920297"/>
                </a:lnTo>
                <a:lnTo>
                  <a:pt x="946192" y="2920555"/>
                </a:lnTo>
                <a:cubicBezTo>
                  <a:pt x="946192" y="2920555"/>
                  <a:pt x="944228" y="2920701"/>
                  <a:pt x="944081" y="2918737"/>
                </a:cubicBezTo>
                <a:close/>
                <a:moveTo>
                  <a:pt x="613025" y="2918687"/>
                </a:moveTo>
                <a:cubicBezTo>
                  <a:pt x="613205" y="2921094"/>
                  <a:pt x="615611" y="2920915"/>
                  <a:pt x="615611" y="2920915"/>
                </a:cubicBezTo>
                <a:lnTo>
                  <a:pt x="615619" y="2921015"/>
                </a:lnTo>
                <a:close/>
                <a:moveTo>
                  <a:pt x="5834979" y="2914569"/>
                </a:moveTo>
                <a:lnTo>
                  <a:pt x="5830026" y="2921310"/>
                </a:lnTo>
                <a:cubicBezTo>
                  <a:pt x="5826769" y="2925184"/>
                  <a:pt x="5825390" y="2927887"/>
                  <a:pt x="5828757" y="2931307"/>
                </a:cubicBezTo>
                <a:lnTo>
                  <a:pt x="5837389" y="2918608"/>
                </a:lnTo>
                <a:close/>
                <a:moveTo>
                  <a:pt x="6462923" y="2890514"/>
                </a:moveTo>
                <a:lnTo>
                  <a:pt x="6467499" y="2894959"/>
                </a:lnTo>
                <a:lnTo>
                  <a:pt x="6467366" y="2894959"/>
                </a:lnTo>
                <a:cubicBezTo>
                  <a:pt x="6467366" y="2894959"/>
                  <a:pt x="6467366" y="2894959"/>
                  <a:pt x="6462923" y="2890514"/>
                </a:cubicBezTo>
                <a:close/>
                <a:moveTo>
                  <a:pt x="613092" y="2887227"/>
                </a:moveTo>
                <a:lnTo>
                  <a:pt x="615751" y="2889447"/>
                </a:lnTo>
                <a:lnTo>
                  <a:pt x="615678" y="2889453"/>
                </a:lnTo>
                <a:cubicBezTo>
                  <a:pt x="615678" y="2889453"/>
                  <a:pt x="615678" y="2889453"/>
                  <a:pt x="613092" y="2887227"/>
                </a:cubicBezTo>
                <a:close/>
                <a:moveTo>
                  <a:pt x="6761544" y="2883243"/>
                </a:moveTo>
                <a:lnTo>
                  <a:pt x="6761683" y="2883321"/>
                </a:lnTo>
                <a:cubicBezTo>
                  <a:pt x="6761683" y="2883321"/>
                  <a:pt x="6761683" y="2883321"/>
                  <a:pt x="6765355" y="2887375"/>
                </a:cubicBezTo>
                <a:close/>
                <a:moveTo>
                  <a:pt x="6898138" y="2871770"/>
                </a:moveTo>
                <a:lnTo>
                  <a:pt x="6884218" y="2879241"/>
                </a:lnTo>
                <a:lnTo>
                  <a:pt x="6946894" y="2928528"/>
                </a:lnTo>
                <a:cubicBezTo>
                  <a:pt x="6961398" y="2943043"/>
                  <a:pt x="6986777" y="2964815"/>
                  <a:pt x="7015783" y="2982959"/>
                </a:cubicBezTo>
                <a:cubicBezTo>
                  <a:pt x="7041163" y="3004731"/>
                  <a:pt x="7070171" y="3019245"/>
                  <a:pt x="7088299" y="3026503"/>
                </a:cubicBezTo>
                <a:cubicBezTo>
                  <a:pt x="7106428" y="3041018"/>
                  <a:pt x="7128182" y="3055532"/>
                  <a:pt x="7146311" y="3062789"/>
                </a:cubicBezTo>
                <a:cubicBezTo>
                  <a:pt x="7146311" y="3062789"/>
                  <a:pt x="7146312" y="3066418"/>
                  <a:pt x="7149938" y="3066418"/>
                </a:cubicBezTo>
                <a:cubicBezTo>
                  <a:pt x="7153563" y="3070048"/>
                  <a:pt x="7153563" y="3070048"/>
                  <a:pt x="7157190" y="3070048"/>
                </a:cubicBezTo>
                <a:lnTo>
                  <a:pt x="7174030" y="3080202"/>
                </a:lnTo>
                <a:lnTo>
                  <a:pt x="7169749" y="3070803"/>
                </a:lnTo>
                <a:lnTo>
                  <a:pt x="7157189" y="3066418"/>
                </a:lnTo>
                <a:cubicBezTo>
                  <a:pt x="7160814" y="3066418"/>
                  <a:pt x="7160814" y="3066418"/>
                  <a:pt x="7160814" y="3066418"/>
                </a:cubicBezTo>
                <a:cubicBezTo>
                  <a:pt x="7160814" y="3066418"/>
                  <a:pt x="7157189" y="3062789"/>
                  <a:pt x="7153562" y="3062789"/>
                </a:cubicBezTo>
                <a:cubicBezTo>
                  <a:pt x="7153563" y="3059162"/>
                  <a:pt x="7149938" y="3059162"/>
                  <a:pt x="7149938" y="3059162"/>
                </a:cubicBezTo>
                <a:lnTo>
                  <a:pt x="7070613" y="2997031"/>
                </a:lnTo>
                <a:lnTo>
                  <a:pt x="7073796" y="2993845"/>
                </a:lnTo>
                <a:cubicBezTo>
                  <a:pt x="7073796" y="2993845"/>
                  <a:pt x="7070170" y="2993845"/>
                  <a:pt x="7070170" y="2993845"/>
                </a:cubicBezTo>
                <a:cubicBezTo>
                  <a:pt x="7070170" y="2993845"/>
                  <a:pt x="7070170" y="2993845"/>
                  <a:pt x="7066544" y="2993845"/>
                </a:cubicBezTo>
                <a:cubicBezTo>
                  <a:pt x="7066544" y="2990215"/>
                  <a:pt x="7062918" y="2990215"/>
                  <a:pt x="7062918" y="2990215"/>
                </a:cubicBezTo>
                <a:cubicBezTo>
                  <a:pt x="7066546" y="2986587"/>
                  <a:pt x="7055668" y="2979329"/>
                  <a:pt x="7044790" y="2972073"/>
                </a:cubicBezTo>
                <a:cubicBezTo>
                  <a:pt x="7041163" y="2975700"/>
                  <a:pt x="7048415" y="2979329"/>
                  <a:pt x="7048415" y="2979329"/>
                </a:cubicBezTo>
                <a:cubicBezTo>
                  <a:pt x="7044790" y="2979329"/>
                  <a:pt x="7044790" y="2979329"/>
                  <a:pt x="7044790" y="2979329"/>
                </a:cubicBezTo>
                <a:cubicBezTo>
                  <a:pt x="7041163" y="2979329"/>
                  <a:pt x="7041163" y="2979329"/>
                  <a:pt x="7041163" y="2979329"/>
                </a:cubicBezTo>
                <a:cubicBezTo>
                  <a:pt x="7041163" y="2979329"/>
                  <a:pt x="7044791" y="2982959"/>
                  <a:pt x="7044791" y="2982959"/>
                </a:cubicBezTo>
                <a:cubicBezTo>
                  <a:pt x="7033914" y="2975700"/>
                  <a:pt x="7033914" y="2979329"/>
                  <a:pt x="7019410" y="2968443"/>
                </a:cubicBezTo>
                <a:cubicBezTo>
                  <a:pt x="7023035" y="2968443"/>
                  <a:pt x="7023035" y="2968443"/>
                  <a:pt x="7023035" y="2968443"/>
                </a:cubicBezTo>
                <a:cubicBezTo>
                  <a:pt x="7023035" y="2968443"/>
                  <a:pt x="7023035" y="2968443"/>
                  <a:pt x="7026662" y="2972073"/>
                </a:cubicBezTo>
                <a:cubicBezTo>
                  <a:pt x="7030286" y="2972073"/>
                  <a:pt x="7030286" y="2972073"/>
                  <a:pt x="7030286" y="2972073"/>
                </a:cubicBezTo>
                <a:cubicBezTo>
                  <a:pt x="7030287" y="2968443"/>
                  <a:pt x="7026662" y="2964815"/>
                  <a:pt x="7023035" y="2964815"/>
                </a:cubicBezTo>
                <a:cubicBezTo>
                  <a:pt x="7023035" y="2964815"/>
                  <a:pt x="7023035" y="2961186"/>
                  <a:pt x="7019410" y="2961186"/>
                </a:cubicBezTo>
                <a:cubicBezTo>
                  <a:pt x="7019410" y="2953929"/>
                  <a:pt x="7008533" y="2943043"/>
                  <a:pt x="6994029" y="2928528"/>
                </a:cubicBezTo>
                <a:cubicBezTo>
                  <a:pt x="6986778" y="2923086"/>
                  <a:pt x="6978619" y="2917641"/>
                  <a:pt x="6970915" y="2913107"/>
                </a:cubicBezTo>
                <a:lnTo>
                  <a:pt x="6962385" y="2908932"/>
                </a:lnTo>
                <a:lnTo>
                  <a:pt x="6944071" y="2908489"/>
                </a:lnTo>
                <a:cubicBezTo>
                  <a:pt x="6934236" y="2905627"/>
                  <a:pt x="6925864" y="2900312"/>
                  <a:pt x="6919340" y="2892965"/>
                </a:cubicBezTo>
                <a:lnTo>
                  <a:pt x="6899310" y="2872797"/>
                </a:lnTo>
                <a:close/>
                <a:moveTo>
                  <a:pt x="847963" y="2859462"/>
                </a:moveTo>
                <a:lnTo>
                  <a:pt x="840729" y="2864070"/>
                </a:lnTo>
                <a:lnTo>
                  <a:pt x="876659" y="2888217"/>
                </a:lnTo>
                <a:cubicBezTo>
                  <a:pt x="885099" y="2895488"/>
                  <a:pt x="899719" y="2906249"/>
                  <a:pt x="916159" y="2914898"/>
                </a:cubicBezTo>
                <a:cubicBezTo>
                  <a:pt x="930781" y="2925658"/>
                  <a:pt x="947073" y="2932341"/>
                  <a:pt x="957181" y="2935538"/>
                </a:cubicBezTo>
                <a:cubicBezTo>
                  <a:pt x="967583" y="2942662"/>
                  <a:pt x="979949" y="2949640"/>
                  <a:pt x="990058" y="2952835"/>
                </a:cubicBezTo>
                <a:cubicBezTo>
                  <a:pt x="990058" y="2952835"/>
                  <a:pt x="990206" y="2954799"/>
                  <a:pt x="992169" y="2954652"/>
                </a:cubicBezTo>
                <a:cubicBezTo>
                  <a:pt x="994278" y="2956471"/>
                  <a:pt x="994278" y="2956471"/>
                  <a:pt x="996242" y="2956324"/>
                </a:cubicBezTo>
                <a:lnTo>
                  <a:pt x="1005770" y="2961140"/>
                </a:lnTo>
                <a:lnTo>
                  <a:pt x="1003071" y="2956224"/>
                </a:lnTo>
                <a:lnTo>
                  <a:pt x="996095" y="2954360"/>
                </a:lnTo>
                <a:cubicBezTo>
                  <a:pt x="998057" y="2954212"/>
                  <a:pt x="998057" y="2954212"/>
                  <a:pt x="998057" y="2954212"/>
                </a:cubicBezTo>
                <a:cubicBezTo>
                  <a:pt x="998057" y="2954212"/>
                  <a:pt x="995946" y="2952394"/>
                  <a:pt x="993984" y="2952542"/>
                </a:cubicBezTo>
                <a:cubicBezTo>
                  <a:pt x="993838" y="2950577"/>
                  <a:pt x="991874" y="2950724"/>
                  <a:pt x="991874" y="2950724"/>
                </a:cubicBezTo>
                <a:lnTo>
                  <a:pt x="946413" y="2920297"/>
                </a:lnTo>
                <a:lnTo>
                  <a:pt x="948007" y="2918443"/>
                </a:lnTo>
                <a:cubicBezTo>
                  <a:pt x="948007" y="2918443"/>
                  <a:pt x="946044" y="2918589"/>
                  <a:pt x="946044" y="2918589"/>
                </a:cubicBezTo>
                <a:cubicBezTo>
                  <a:pt x="946044" y="2918589"/>
                  <a:pt x="946044" y="2918589"/>
                  <a:pt x="944081" y="2918737"/>
                </a:cubicBezTo>
                <a:cubicBezTo>
                  <a:pt x="943934" y="2916772"/>
                  <a:pt x="941971" y="2916918"/>
                  <a:pt x="941971" y="2916918"/>
                </a:cubicBezTo>
                <a:cubicBezTo>
                  <a:pt x="943788" y="2914808"/>
                  <a:pt x="937605" y="2911318"/>
                  <a:pt x="931421" y="2907830"/>
                </a:cubicBezTo>
                <a:cubicBezTo>
                  <a:pt x="929606" y="2909940"/>
                  <a:pt x="933678" y="2911612"/>
                  <a:pt x="933678" y="2911612"/>
                </a:cubicBezTo>
                <a:cubicBezTo>
                  <a:pt x="931716" y="2911758"/>
                  <a:pt x="931716" y="2911758"/>
                  <a:pt x="931716" y="2911758"/>
                </a:cubicBezTo>
                <a:cubicBezTo>
                  <a:pt x="929752" y="2911906"/>
                  <a:pt x="929752" y="2911906"/>
                  <a:pt x="929752" y="2911906"/>
                </a:cubicBezTo>
                <a:cubicBezTo>
                  <a:pt x="929752" y="2911906"/>
                  <a:pt x="931864" y="2913723"/>
                  <a:pt x="931864" y="2913723"/>
                </a:cubicBezTo>
                <a:cubicBezTo>
                  <a:pt x="925680" y="2910234"/>
                  <a:pt x="925827" y="2912198"/>
                  <a:pt x="917534" y="2906892"/>
                </a:cubicBezTo>
                <a:cubicBezTo>
                  <a:pt x="919497" y="2906745"/>
                  <a:pt x="919497" y="2906745"/>
                  <a:pt x="919497" y="2906745"/>
                </a:cubicBezTo>
                <a:cubicBezTo>
                  <a:pt x="919497" y="2906745"/>
                  <a:pt x="919497" y="2906745"/>
                  <a:pt x="921607" y="2908563"/>
                </a:cubicBezTo>
                <a:cubicBezTo>
                  <a:pt x="923569" y="2908417"/>
                  <a:pt x="923569" y="2908417"/>
                  <a:pt x="923569" y="2908417"/>
                </a:cubicBezTo>
                <a:cubicBezTo>
                  <a:pt x="923423" y="2906451"/>
                  <a:pt x="921312" y="2904634"/>
                  <a:pt x="919350" y="2904781"/>
                </a:cubicBezTo>
                <a:cubicBezTo>
                  <a:pt x="919350" y="2904781"/>
                  <a:pt x="919202" y="2902816"/>
                  <a:pt x="917240" y="2902964"/>
                </a:cubicBezTo>
                <a:cubicBezTo>
                  <a:pt x="916947" y="2899034"/>
                  <a:pt x="910616" y="2893580"/>
                  <a:pt x="902178" y="2886310"/>
                </a:cubicBezTo>
                <a:cubicBezTo>
                  <a:pt x="898031" y="2883656"/>
                  <a:pt x="893394" y="2881039"/>
                  <a:pt x="889039" y="2878896"/>
                </a:cubicBezTo>
                <a:lnTo>
                  <a:pt x="884252" y="2876980"/>
                </a:lnTo>
                <a:lnTo>
                  <a:pt x="874319" y="2877482"/>
                </a:lnTo>
                <a:cubicBezTo>
                  <a:pt x="868878" y="2876330"/>
                  <a:pt x="864130" y="2873793"/>
                  <a:pt x="860302" y="2870078"/>
                </a:cubicBezTo>
                <a:lnTo>
                  <a:pt x="848640" y="2859970"/>
                </a:lnTo>
                <a:close/>
                <a:moveTo>
                  <a:pt x="6020120" y="2847369"/>
                </a:moveTo>
                <a:lnTo>
                  <a:pt x="5985174" y="2902858"/>
                </a:lnTo>
                <a:lnTo>
                  <a:pt x="6002785" y="2927547"/>
                </a:lnTo>
                <a:lnTo>
                  <a:pt x="6022647" y="2949566"/>
                </a:lnTo>
                <a:lnTo>
                  <a:pt x="6061548" y="2897045"/>
                </a:lnTo>
                <a:close/>
                <a:moveTo>
                  <a:pt x="5786732" y="2833740"/>
                </a:moveTo>
                <a:lnTo>
                  <a:pt x="5756275" y="2874747"/>
                </a:lnTo>
                <a:cubicBezTo>
                  <a:pt x="5739843" y="2893610"/>
                  <a:pt x="5721694" y="2914156"/>
                  <a:pt x="5705204" y="2939804"/>
                </a:cubicBezTo>
                <a:cubicBezTo>
                  <a:pt x="5694175" y="2961424"/>
                  <a:pt x="5703770" y="2949291"/>
                  <a:pt x="5683255" y="2969478"/>
                </a:cubicBezTo>
                <a:cubicBezTo>
                  <a:pt x="5669577" y="2982936"/>
                  <a:pt x="5661309" y="2999152"/>
                  <a:pt x="5647625" y="3012610"/>
                </a:cubicBezTo>
                <a:cubicBezTo>
                  <a:pt x="5601080" y="3063794"/>
                  <a:pt x="5553202" y="3110900"/>
                  <a:pt x="5512167" y="3151274"/>
                </a:cubicBezTo>
                <a:cubicBezTo>
                  <a:pt x="5495729" y="3170137"/>
                  <a:pt x="5480726" y="3179515"/>
                  <a:pt x="5472454" y="3195729"/>
                </a:cubicBezTo>
                <a:cubicBezTo>
                  <a:pt x="5468372" y="3197053"/>
                  <a:pt x="5468372" y="3197053"/>
                  <a:pt x="5464291" y="3198377"/>
                </a:cubicBezTo>
                <a:cubicBezTo>
                  <a:pt x="5460210" y="3199702"/>
                  <a:pt x="5447964" y="3203673"/>
                  <a:pt x="5431529" y="3222537"/>
                </a:cubicBezTo>
                <a:cubicBezTo>
                  <a:pt x="5424690" y="3229265"/>
                  <a:pt x="5415092" y="3241400"/>
                  <a:pt x="5408252" y="3248128"/>
                </a:cubicBezTo>
                <a:cubicBezTo>
                  <a:pt x="5375487" y="3272288"/>
                  <a:pt x="5334568" y="3299095"/>
                  <a:pt x="5326293" y="3315310"/>
                </a:cubicBezTo>
                <a:cubicBezTo>
                  <a:pt x="5330483" y="3300417"/>
                  <a:pt x="5289450" y="3340792"/>
                  <a:pt x="5279854" y="3352926"/>
                </a:cubicBezTo>
                <a:cubicBezTo>
                  <a:pt x="5262206" y="3354140"/>
                  <a:pt x="5240254" y="3383814"/>
                  <a:pt x="5208927" y="3398486"/>
                </a:cubicBezTo>
                <a:cubicBezTo>
                  <a:pt x="5204846" y="3399811"/>
                  <a:pt x="5211572" y="3406649"/>
                  <a:pt x="5199327" y="3410620"/>
                </a:cubicBezTo>
                <a:cubicBezTo>
                  <a:pt x="5189842" y="3409187"/>
                  <a:pt x="5163920" y="3426617"/>
                  <a:pt x="5169323" y="3429374"/>
                </a:cubicBezTo>
                <a:cubicBezTo>
                  <a:pt x="5154433" y="3425183"/>
                  <a:pt x="5135238" y="3449452"/>
                  <a:pt x="5125754" y="3448018"/>
                </a:cubicBezTo>
                <a:cubicBezTo>
                  <a:pt x="5128399" y="3456180"/>
                  <a:pt x="5125643" y="3461585"/>
                  <a:pt x="5122883" y="3466991"/>
                </a:cubicBezTo>
                <a:cubicBezTo>
                  <a:pt x="5116048" y="3473721"/>
                  <a:pt x="5111967" y="3475045"/>
                  <a:pt x="5105123" y="3481772"/>
                </a:cubicBezTo>
                <a:cubicBezTo>
                  <a:pt x="5079204" y="3499203"/>
                  <a:pt x="5043795" y="3515199"/>
                  <a:pt x="5012467" y="3529871"/>
                </a:cubicBezTo>
                <a:cubicBezTo>
                  <a:pt x="5004305" y="3532519"/>
                  <a:pt x="4994815" y="3531085"/>
                  <a:pt x="4994815" y="3531085"/>
                </a:cubicBezTo>
                <a:cubicBezTo>
                  <a:pt x="4992059" y="3536490"/>
                  <a:pt x="4987978" y="3537815"/>
                  <a:pt x="4985219" y="3543219"/>
                </a:cubicBezTo>
                <a:cubicBezTo>
                  <a:pt x="4981137" y="3544544"/>
                  <a:pt x="4981137" y="3544544"/>
                  <a:pt x="4981137" y="3544544"/>
                </a:cubicBezTo>
                <a:cubicBezTo>
                  <a:pt x="4949920" y="3545647"/>
                  <a:pt x="4913075" y="3571129"/>
                  <a:pt x="4883070" y="3589883"/>
                </a:cubicBezTo>
                <a:cubicBezTo>
                  <a:pt x="4881746" y="3585801"/>
                  <a:pt x="4881746" y="3585801"/>
                  <a:pt x="4881746" y="3585801"/>
                </a:cubicBezTo>
                <a:cubicBezTo>
                  <a:pt x="4868180" y="3585691"/>
                  <a:pt x="4869396" y="3603341"/>
                  <a:pt x="4861338" y="3592420"/>
                </a:cubicBezTo>
                <a:cubicBezTo>
                  <a:pt x="4840932" y="3599039"/>
                  <a:pt x="4855824" y="3603230"/>
                  <a:pt x="4839497" y="3608526"/>
                </a:cubicBezTo>
                <a:cubicBezTo>
                  <a:pt x="4838176" y="3604446"/>
                  <a:pt x="4830013" y="3607093"/>
                  <a:pt x="4824607" y="3604335"/>
                </a:cubicBezTo>
                <a:cubicBezTo>
                  <a:pt x="4810928" y="3617793"/>
                  <a:pt x="4794601" y="3623088"/>
                  <a:pt x="4772869" y="3625627"/>
                </a:cubicBezTo>
                <a:cubicBezTo>
                  <a:pt x="4768677" y="3640518"/>
                  <a:pt x="4741543" y="3640298"/>
                  <a:pt x="4734704" y="3647027"/>
                </a:cubicBezTo>
                <a:cubicBezTo>
                  <a:pt x="4733380" y="3642945"/>
                  <a:pt x="4729300" y="3644269"/>
                  <a:pt x="4729300" y="3644269"/>
                </a:cubicBezTo>
                <a:cubicBezTo>
                  <a:pt x="4707457" y="3660375"/>
                  <a:pt x="4685727" y="3662913"/>
                  <a:pt x="4665318" y="3669532"/>
                </a:cubicBezTo>
                <a:lnTo>
                  <a:pt x="4657261" y="3672145"/>
                </a:lnTo>
                <a:lnTo>
                  <a:pt x="4614206" y="3688325"/>
                </a:lnTo>
                <a:lnTo>
                  <a:pt x="4605429" y="3693471"/>
                </a:lnTo>
                <a:lnTo>
                  <a:pt x="4607608" y="3690806"/>
                </a:lnTo>
                <a:lnTo>
                  <a:pt x="4552214" y="3711619"/>
                </a:lnTo>
                <a:lnTo>
                  <a:pt x="4410386" y="3754376"/>
                </a:lnTo>
                <a:lnTo>
                  <a:pt x="4410568" y="3754813"/>
                </a:lnTo>
                <a:cubicBezTo>
                  <a:pt x="4412189" y="3756163"/>
                  <a:pt x="4411917" y="3757782"/>
                  <a:pt x="4410836" y="3759402"/>
                </a:cubicBezTo>
                <a:cubicBezTo>
                  <a:pt x="4410297" y="3760482"/>
                  <a:pt x="4409216" y="3761832"/>
                  <a:pt x="4410026" y="3762911"/>
                </a:cubicBezTo>
                <a:cubicBezTo>
                  <a:pt x="4412729" y="3766150"/>
                  <a:pt x="4412998" y="3768579"/>
                  <a:pt x="4408674" y="3770199"/>
                </a:cubicBezTo>
                <a:cubicBezTo>
                  <a:pt x="4407594" y="3770469"/>
                  <a:pt x="4407324" y="3772088"/>
                  <a:pt x="4408403" y="3772897"/>
                </a:cubicBezTo>
                <a:cubicBezTo>
                  <a:pt x="4411917" y="3775867"/>
                  <a:pt x="4408134" y="3777216"/>
                  <a:pt x="4407594" y="3779375"/>
                </a:cubicBezTo>
                <a:cubicBezTo>
                  <a:pt x="4405701" y="3786664"/>
                  <a:pt x="4397324" y="3784505"/>
                  <a:pt x="4394079" y="3789903"/>
                </a:cubicBezTo>
                <a:cubicBezTo>
                  <a:pt x="4392997" y="3791792"/>
                  <a:pt x="4387865" y="3790442"/>
                  <a:pt x="4385431" y="3790172"/>
                </a:cubicBezTo>
                <a:cubicBezTo>
                  <a:pt x="4379756" y="3789363"/>
                  <a:pt x="4372996" y="3792872"/>
                  <a:pt x="4368404" y="3786394"/>
                </a:cubicBezTo>
                <a:cubicBezTo>
                  <a:pt x="4367595" y="3785314"/>
                  <a:pt x="4365970" y="3783964"/>
                  <a:pt x="4363810" y="3783964"/>
                </a:cubicBezTo>
                <a:cubicBezTo>
                  <a:pt x="4360836" y="3784234"/>
                  <a:pt x="4359214" y="3782614"/>
                  <a:pt x="4358675" y="3779646"/>
                </a:cubicBezTo>
                <a:cubicBezTo>
                  <a:pt x="4358133" y="3777756"/>
                  <a:pt x="4356783" y="3776677"/>
                  <a:pt x="4355431" y="3775327"/>
                </a:cubicBezTo>
                <a:lnTo>
                  <a:pt x="4354158" y="3771328"/>
                </a:lnTo>
                <a:lnTo>
                  <a:pt x="4335535" y="3776942"/>
                </a:lnTo>
                <a:cubicBezTo>
                  <a:pt x="4262199" y="3795949"/>
                  <a:pt x="4187769" y="3812205"/>
                  <a:pt x="4112287" y="3825754"/>
                </a:cubicBezTo>
                <a:cubicBezTo>
                  <a:pt x="4052009" y="3836710"/>
                  <a:pt x="3991635" y="3845088"/>
                  <a:pt x="3931229" y="3850667"/>
                </a:cubicBezTo>
                <a:lnTo>
                  <a:pt x="3883008" y="3852824"/>
                </a:lnTo>
                <a:lnTo>
                  <a:pt x="3875768" y="3857750"/>
                </a:lnTo>
                <a:cubicBezTo>
                  <a:pt x="3871626" y="3858881"/>
                  <a:pt x="3867109" y="3858881"/>
                  <a:pt x="3864097" y="3857374"/>
                </a:cubicBezTo>
                <a:cubicBezTo>
                  <a:pt x="3844522" y="3855867"/>
                  <a:pt x="3824194" y="3859634"/>
                  <a:pt x="3803866" y="3861893"/>
                </a:cubicBezTo>
                <a:lnTo>
                  <a:pt x="3780304" y="3862987"/>
                </a:lnTo>
                <a:lnTo>
                  <a:pt x="3832278" y="3866995"/>
                </a:lnTo>
                <a:cubicBezTo>
                  <a:pt x="3859732" y="3869931"/>
                  <a:pt x="3885490" y="3872854"/>
                  <a:pt x="3910587" y="3873736"/>
                </a:cubicBezTo>
                <a:cubicBezTo>
                  <a:pt x="3945885" y="3871308"/>
                  <a:pt x="3994753" y="3868990"/>
                  <a:pt x="4034131" y="3865239"/>
                </a:cubicBezTo>
                <a:cubicBezTo>
                  <a:pt x="4058509" y="3870864"/>
                  <a:pt x="4088404" y="3865679"/>
                  <a:pt x="4118297" y="3860493"/>
                </a:cubicBezTo>
                <a:cubicBezTo>
                  <a:pt x="4134514" y="3868766"/>
                  <a:pt x="4177976" y="3863691"/>
                  <a:pt x="4221436" y="3858615"/>
                </a:cubicBezTo>
                <a:cubicBezTo>
                  <a:pt x="4264899" y="3853539"/>
                  <a:pt x="4308363" y="3848465"/>
                  <a:pt x="4324578" y="3856737"/>
                </a:cubicBezTo>
                <a:cubicBezTo>
                  <a:pt x="4336823" y="3852766"/>
                  <a:pt x="4358555" y="3850229"/>
                  <a:pt x="4363961" y="3852985"/>
                </a:cubicBezTo>
                <a:cubicBezTo>
                  <a:pt x="4373558" y="3840852"/>
                  <a:pt x="4421101" y="3834452"/>
                  <a:pt x="4427828" y="3841292"/>
                </a:cubicBezTo>
                <a:cubicBezTo>
                  <a:pt x="4431909" y="3839967"/>
                  <a:pt x="4440074" y="3837320"/>
                  <a:pt x="4444156" y="3835995"/>
                </a:cubicBezTo>
                <a:cubicBezTo>
                  <a:pt x="4448127" y="3848241"/>
                  <a:pt x="4482212" y="3828162"/>
                  <a:pt x="4513432" y="3827060"/>
                </a:cubicBezTo>
                <a:cubicBezTo>
                  <a:pt x="4517513" y="3825735"/>
                  <a:pt x="4517513" y="3825735"/>
                  <a:pt x="4517513" y="3825735"/>
                </a:cubicBezTo>
                <a:cubicBezTo>
                  <a:pt x="4517513" y="3825735"/>
                  <a:pt x="4518836" y="3829817"/>
                  <a:pt x="4518836" y="3829817"/>
                </a:cubicBezTo>
                <a:cubicBezTo>
                  <a:pt x="4522919" y="3828493"/>
                  <a:pt x="4522919" y="3828493"/>
                  <a:pt x="4526999" y="3827169"/>
                </a:cubicBezTo>
                <a:cubicBezTo>
                  <a:pt x="4526999" y="3827169"/>
                  <a:pt x="4526999" y="3827169"/>
                  <a:pt x="4525675" y="3823088"/>
                </a:cubicBezTo>
                <a:cubicBezTo>
                  <a:pt x="4525675" y="3823088"/>
                  <a:pt x="4521594" y="3824412"/>
                  <a:pt x="4521594" y="3824412"/>
                </a:cubicBezTo>
                <a:cubicBezTo>
                  <a:pt x="4529757" y="3821764"/>
                  <a:pt x="4542001" y="3817793"/>
                  <a:pt x="4540677" y="3813711"/>
                </a:cubicBezTo>
                <a:cubicBezTo>
                  <a:pt x="4612712" y="3799369"/>
                  <a:pt x="4683414" y="3780945"/>
                  <a:pt x="4755553" y="3753034"/>
                </a:cubicBezTo>
                <a:cubicBezTo>
                  <a:pt x="4782801" y="3739687"/>
                  <a:pt x="4803212" y="3733068"/>
                  <a:pt x="4835859" y="3722478"/>
                </a:cubicBezTo>
                <a:cubicBezTo>
                  <a:pt x="4871269" y="3706481"/>
                  <a:pt x="4921683" y="3681108"/>
                  <a:pt x="4969335" y="3661142"/>
                </a:cubicBezTo>
                <a:cubicBezTo>
                  <a:pt x="5019746" y="3635770"/>
                  <a:pt x="5066080" y="3611719"/>
                  <a:pt x="5104245" y="3590319"/>
                </a:cubicBezTo>
                <a:cubicBezTo>
                  <a:pt x="5135572" y="3575646"/>
                  <a:pt x="5150573" y="3566269"/>
                  <a:pt x="5184663" y="3546193"/>
                </a:cubicBezTo>
                <a:cubicBezTo>
                  <a:pt x="5191498" y="3539463"/>
                  <a:pt x="5203741" y="3535492"/>
                  <a:pt x="5211909" y="3532844"/>
                </a:cubicBezTo>
                <a:cubicBezTo>
                  <a:pt x="5230991" y="3522144"/>
                  <a:pt x="5243346" y="3504605"/>
                  <a:pt x="5263754" y="3497986"/>
                </a:cubicBezTo>
                <a:cubicBezTo>
                  <a:pt x="5263754" y="3497986"/>
                  <a:pt x="5265077" y="3502067"/>
                  <a:pt x="5265077" y="3502067"/>
                </a:cubicBezTo>
                <a:cubicBezTo>
                  <a:pt x="5260994" y="3503390"/>
                  <a:pt x="5266400" y="3506148"/>
                  <a:pt x="5269158" y="3500742"/>
                </a:cubicBezTo>
                <a:cubicBezTo>
                  <a:pt x="5273240" y="3499418"/>
                  <a:pt x="5277321" y="3498095"/>
                  <a:pt x="5277321" y="3498095"/>
                </a:cubicBezTo>
                <a:cubicBezTo>
                  <a:pt x="5275999" y="3494013"/>
                  <a:pt x="5280080" y="3492690"/>
                  <a:pt x="5280080" y="3492690"/>
                </a:cubicBezTo>
                <a:cubicBezTo>
                  <a:pt x="5281402" y="3496770"/>
                  <a:pt x="5285483" y="3495447"/>
                  <a:pt x="5289564" y="3494123"/>
                </a:cubicBezTo>
                <a:cubicBezTo>
                  <a:pt x="5292323" y="3488719"/>
                  <a:pt x="5288242" y="3490042"/>
                  <a:pt x="5286916" y="3485961"/>
                </a:cubicBezTo>
                <a:cubicBezTo>
                  <a:pt x="5286916" y="3485961"/>
                  <a:pt x="5290997" y="3484636"/>
                  <a:pt x="5290997" y="3484636"/>
                </a:cubicBezTo>
                <a:cubicBezTo>
                  <a:pt x="5295079" y="3483313"/>
                  <a:pt x="5297837" y="3477907"/>
                  <a:pt x="5297837" y="3477907"/>
                </a:cubicBezTo>
                <a:cubicBezTo>
                  <a:pt x="5296512" y="3473827"/>
                  <a:pt x="5292433" y="3475151"/>
                  <a:pt x="5288352" y="3476475"/>
                </a:cubicBezTo>
                <a:cubicBezTo>
                  <a:pt x="5289674" y="3480555"/>
                  <a:pt x="5289674" y="3480555"/>
                  <a:pt x="5289674" y="3480555"/>
                </a:cubicBezTo>
                <a:cubicBezTo>
                  <a:pt x="5284271" y="3477798"/>
                  <a:pt x="5284271" y="3477798"/>
                  <a:pt x="5284271" y="3477798"/>
                </a:cubicBezTo>
                <a:cubicBezTo>
                  <a:pt x="5315596" y="3463125"/>
                  <a:pt x="5360602" y="3434996"/>
                  <a:pt x="5375713" y="3412051"/>
                </a:cubicBezTo>
                <a:cubicBezTo>
                  <a:pt x="5409799" y="3391974"/>
                  <a:pt x="5456243" y="3354356"/>
                  <a:pt x="5512280" y="3304604"/>
                </a:cubicBezTo>
                <a:cubicBezTo>
                  <a:pt x="5513602" y="3308686"/>
                  <a:pt x="5513602" y="3308686"/>
                  <a:pt x="5513602" y="3308686"/>
                </a:cubicBezTo>
                <a:cubicBezTo>
                  <a:pt x="5513602" y="3308686"/>
                  <a:pt x="5509521" y="3310010"/>
                  <a:pt x="5509521" y="3310010"/>
                </a:cubicBezTo>
                <a:cubicBezTo>
                  <a:pt x="5506763" y="3315416"/>
                  <a:pt x="5502681" y="3316740"/>
                  <a:pt x="5508089" y="3319497"/>
                </a:cubicBezTo>
                <a:cubicBezTo>
                  <a:pt x="5508089" y="3319497"/>
                  <a:pt x="5512169" y="3318173"/>
                  <a:pt x="5514925" y="3312769"/>
                </a:cubicBezTo>
                <a:cubicBezTo>
                  <a:pt x="5519009" y="3311444"/>
                  <a:pt x="5519009" y="3311444"/>
                  <a:pt x="5521764" y="3306039"/>
                </a:cubicBezTo>
                <a:cubicBezTo>
                  <a:pt x="5523090" y="3310121"/>
                  <a:pt x="5527172" y="3308796"/>
                  <a:pt x="5535333" y="3306150"/>
                </a:cubicBezTo>
                <a:cubicBezTo>
                  <a:pt x="5534676" y="3304109"/>
                  <a:pt x="5534010" y="3302066"/>
                  <a:pt x="5532660" y="3301377"/>
                </a:cubicBezTo>
                <a:lnTo>
                  <a:pt x="5530390" y="3302490"/>
                </a:lnTo>
                <a:lnTo>
                  <a:pt x="5535446" y="3292580"/>
                </a:lnTo>
                <a:cubicBezTo>
                  <a:pt x="5531365" y="3293905"/>
                  <a:pt x="5527283" y="3295228"/>
                  <a:pt x="5523202" y="3296553"/>
                </a:cubicBezTo>
                <a:cubicBezTo>
                  <a:pt x="5531474" y="3280337"/>
                  <a:pt x="5536990" y="3269525"/>
                  <a:pt x="5554750" y="3254744"/>
                </a:cubicBezTo>
                <a:cubicBezTo>
                  <a:pt x="5551992" y="3260149"/>
                  <a:pt x="5556073" y="3258825"/>
                  <a:pt x="5560157" y="3257501"/>
                </a:cubicBezTo>
                <a:cubicBezTo>
                  <a:pt x="5577917" y="3242719"/>
                  <a:pt x="5591705" y="3215693"/>
                  <a:pt x="5602625" y="3207640"/>
                </a:cubicBezTo>
                <a:cubicBezTo>
                  <a:pt x="5602625" y="3207640"/>
                  <a:pt x="5603948" y="3211722"/>
                  <a:pt x="5599867" y="3213045"/>
                </a:cubicBezTo>
                <a:cubicBezTo>
                  <a:pt x="5624468" y="3191534"/>
                  <a:pt x="5638253" y="3164507"/>
                  <a:pt x="5651823" y="3164618"/>
                </a:cubicBezTo>
                <a:cubicBezTo>
                  <a:pt x="5647742" y="3165942"/>
                  <a:pt x="5650499" y="3160535"/>
                  <a:pt x="5654580" y="3159213"/>
                </a:cubicBezTo>
                <a:cubicBezTo>
                  <a:pt x="5658769" y="3144319"/>
                  <a:pt x="5642335" y="3163184"/>
                  <a:pt x="5638253" y="3164507"/>
                </a:cubicBezTo>
                <a:cubicBezTo>
                  <a:pt x="5658769" y="3144319"/>
                  <a:pt x="5666932" y="3141673"/>
                  <a:pt x="5671122" y="3126781"/>
                </a:cubicBezTo>
                <a:cubicBezTo>
                  <a:pt x="5676530" y="3129538"/>
                  <a:pt x="5671013" y="3140349"/>
                  <a:pt x="5680611" y="3128214"/>
                </a:cubicBezTo>
                <a:cubicBezTo>
                  <a:pt x="5682047" y="3118728"/>
                  <a:pt x="5679284" y="3124133"/>
                  <a:pt x="5684800" y="3113323"/>
                </a:cubicBezTo>
                <a:cubicBezTo>
                  <a:pt x="5683479" y="3109241"/>
                  <a:pt x="5687560" y="3107917"/>
                  <a:pt x="5687560" y="3107917"/>
                </a:cubicBezTo>
                <a:cubicBezTo>
                  <a:pt x="5690316" y="3102512"/>
                  <a:pt x="5694398" y="3101188"/>
                  <a:pt x="5693074" y="3097106"/>
                </a:cubicBezTo>
                <a:cubicBezTo>
                  <a:pt x="5691751" y="3093026"/>
                  <a:pt x="5687672" y="3094348"/>
                  <a:pt x="5684911" y="3099754"/>
                </a:cubicBezTo>
                <a:cubicBezTo>
                  <a:pt x="5684911" y="3099754"/>
                  <a:pt x="5684911" y="3099754"/>
                  <a:pt x="5680830" y="3101078"/>
                </a:cubicBezTo>
                <a:cubicBezTo>
                  <a:pt x="5710942" y="3068756"/>
                  <a:pt x="5715136" y="3053865"/>
                  <a:pt x="5750762" y="3010733"/>
                </a:cubicBezTo>
                <a:cubicBezTo>
                  <a:pt x="5769740" y="3013600"/>
                  <a:pt x="5753522" y="3005327"/>
                  <a:pt x="5780770" y="2991979"/>
                </a:cubicBezTo>
                <a:cubicBezTo>
                  <a:pt x="5782095" y="2996060"/>
                  <a:pt x="5782095" y="2996060"/>
                  <a:pt x="5782095" y="2996060"/>
                </a:cubicBezTo>
                <a:cubicBezTo>
                  <a:pt x="5779336" y="3001466"/>
                  <a:pt x="5783420" y="3000142"/>
                  <a:pt x="5786176" y="2994736"/>
                </a:cubicBezTo>
                <a:cubicBezTo>
                  <a:pt x="5790255" y="2993412"/>
                  <a:pt x="5793013" y="2988008"/>
                  <a:pt x="5791691" y="2983926"/>
                </a:cubicBezTo>
                <a:cubicBezTo>
                  <a:pt x="5794451" y="2978520"/>
                  <a:pt x="5794451" y="2978520"/>
                  <a:pt x="5794451" y="2978520"/>
                </a:cubicBezTo>
                <a:cubicBezTo>
                  <a:pt x="5801290" y="2971792"/>
                  <a:pt x="5799963" y="2967711"/>
                  <a:pt x="5794559" y="2964952"/>
                </a:cubicBezTo>
                <a:cubicBezTo>
                  <a:pt x="5802721" y="2962304"/>
                  <a:pt x="5804157" y="2952817"/>
                  <a:pt x="5806915" y="2947412"/>
                </a:cubicBezTo>
                <a:cubicBezTo>
                  <a:pt x="5800073" y="2954143"/>
                  <a:pt x="5793235" y="2960870"/>
                  <a:pt x="5786394" y="2967600"/>
                </a:cubicBezTo>
                <a:cubicBezTo>
                  <a:pt x="5787720" y="2971682"/>
                  <a:pt x="5789047" y="2975763"/>
                  <a:pt x="5789047" y="2975763"/>
                </a:cubicBezTo>
                <a:cubicBezTo>
                  <a:pt x="5789047" y="2975763"/>
                  <a:pt x="5784963" y="2977086"/>
                  <a:pt x="5786287" y="2981168"/>
                </a:cubicBezTo>
                <a:cubicBezTo>
                  <a:pt x="5786287" y="2981168"/>
                  <a:pt x="5782205" y="2982492"/>
                  <a:pt x="5782205" y="2982492"/>
                </a:cubicBezTo>
                <a:cubicBezTo>
                  <a:pt x="5778124" y="2983815"/>
                  <a:pt x="5779445" y="2987897"/>
                  <a:pt x="5780770" y="2991979"/>
                </a:cubicBezTo>
                <a:cubicBezTo>
                  <a:pt x="5757715" y="2990434"/>
                  <a:pt x="5734547" y="3002459"/>
                  <a:pt x="5715243" y="3040297"/>
                </a:cubicBezTo>
                <a:cubicBezTo>
                  <a:pt x="5711159" y="3041620"/>
                  <a:pt x="5708407" y="3047026"/>
                  <a:pt x="5707080" y="3042944"/>
                </a:cubicBezTo>
                <a:cubicBezTo>
                  <a:pt x="5711159" y="3041620"/>
                  <a:pt x="5709840" y="3037539"/>
                  <a:pt x="5705757" y="3038862"/>
                </a:cubicBezTo>
                <a:cubicBezTo>
                  <a:pt x="5705757" y="3038862"/>
                  <a:pt x="5705757" y="3038862"/>
                  <a:pt x="5702999" y="3044268"/>
                </a:cubicBezTo>
                <a:cubicBezTo>
                  <a:pt x="5702999" y="3044268"/>
                  <a:pt x="5698918" y="3045592"/>
                  <a:pt x="5698918" y="3045592"/>
                </a:cubicBezTo>
                <a:cubicBezTo>
                  <a:pt x="5705152" y="3030037"/>
                  <a:pt x="5712376" y="3017545"/>
                  <a:pt x="5722140" y="3005919"/>
                </a:cubicBezTo>
                <a:lnTo>
                  <a:pt x="5757088" y="2974595"/>
                </a:lnTo>
                <a:lnTo>
                  <a:pt x="5757825" y="2976866"/>
                </a:lnTo>
                <a:cubicBezTo>
                  <a:pt x="5761907" y="2975542"/>
                  <a:pt x="5761907" y="2975542"/>
                  <a:pt x="5760578" y="2971461"/>
                </a:cubicBezTo>
                <a:cubicBezTo>
                  <a:pt x="5768745" y="2968814"/>
                  <a:pt x="5767424" y="2964733"/>
                  <a:pt x="5774263" y="2958004"/>
                </a:cubicBezTo>
                <a:cubicBezTo>
                  <a:pt x="5774263" y="2958004"/>
                  <a:pt x="5775587" y="2962085"/>
                  <a:pt x="5771505" y="2963410"/>
                </a:cubicBezTo>
                <a:cubicBezTo>
                  <a:pt x="5771505" y="2963410"/>
                  <a:pt x="5775587" y="2962085"/>
                  <a:pt x="5775587" y="2962085"/>
                </a:cubicBezTo>
                <a:cubicBezTo>
                  <a:pt x="5775587" y="2962085"/>
                  <a:pt x="5778344" y="2956679"/>
                  <a:pt x="5778344" y="2956679"/>
                </a:cubicBezTo>
                <a:cubicBezTo>
                  <a:pt x="5788603" y="2946586"/>
                  <a:pt x="5798835" y="2939884"/>
                  <a:pt x="5808225" y="2932328"/>
                </a:cubicBezTo>
                <a:lnTo>
                  <a:pt x="5830084" y="2906373"/>
                </a:lnTo>
                <a:close/>
                <a:moveTo>
                  <a:pt x="151460" y="2830694"/>
                </a:moveTo>
                <a:cubicBezTo>
                  <a:pt x="154350" y="2832055"/>
                  <a:pt x="157038" y="2834166"/>
                  <a:pt x="159972" y="2835105"/>
                </a:cubicBezTo>
                <a:cubicBezTo>
                  <a:pt x="162452" y="2835986"/>
                  <a:pt x="168049" y="2837089"/>
                  <a:pt x="168209" y="2839423"/>
                </a:cubicBezTo>
                <a:cubicBezTo>
                  <a:pt x="168812" y="2846163"/>
                  <a:pt x="177924" y="2848005"/>
                  <a:pt x="176335" y="2855938"/>
                </a:cubicBezTo>
                <a:cubicBezTo>
                  <a:pt x="175846" y="2858280"/>
                  <a:pt x="178870" y="2861360"/>
                  <a:pt x="174081" y="2862583"/>
                </a:cubicBezTo>
                <a:cubicBezTo>
                  <a:pt x="172656" y="2862858"/>
                  <a:pt x="172158" y="2864551"/>
                  <a:pt x="173076" y="2865319"/>
                </a:cubicBezTo>
                <a:cubicBezTo>
                  <a:pt x="176496" y="2868913"/>
                  <a:pt x="175097" y="2871135"/>
                  <a:pt x="170964" y="2872999"/>
                </a:cubicBezTo>
                <a:cubicBezTo>
                  <a:pt x="169674" y="2873663"/>
                  <a:pt x="170086" y="2875474"/>
                  <a:pt x="170101" y="2876772"/>
                </a:cubicBezTo>
                <a:cubicBezTo>
                  <a:pt x="170388" y="2878845"/>
                  <a:pt x="169888" y="2880537"/>
                  <a:pt x="167689" y="2881081"/>
                </a:cubicBezTo>
                <a:cubicBezTo>
                  <a:pt x="165488" y="2881626"/>
                  <a:pt x="164989" y="2883318"/>
                  <a:pt x="163708" y="2884631"/>
                </a:cubicBezTo>
                <a:cubicBezTo>
                  <a:pt x="160502" y="2887911"/>
                  <a:pt x="156528" y="2892109"/>
                  <a:pt x="152769" y="2892542"/>
                </a:cubicBezTo>
                <a:cubicBezTo>
                  <a:pt x="144599" y="2893414"/>
                  <a:pt x="136563" y="2894673"/>
                  <a:pt x="128518" y="2895284"/>
                </a:cubicBezTo>
                <a:cubicBezTo>
                  <a:pt x="127996" y="2895031"/>
                  <a:pt x="126950" y="2894525"/>
                  <a:pt x="126941" y="2893875"/>
                </a:cubicBezTo>
                <a:cubicBezTo>
                  <a:pt x="125469" y="2890260"/>
                  <a:pt x="124131" y="2887031"/>
                  <a:pt x="119088" y="2888776"/>
                </a:cubicBezTo>
                <a:cubicBezTo>
                  <a:pt x="117408" y="2889573"/>
                  <a:pt x="117257" y="2887888"/>
                  <a:pt x="117504" y="2886717"/>
                </a:cubicBezTo>
                <a:cubicBezTo>
                  <a:pt x="118873" y="2881900"/>
                  <a:pt x="116782" y="2880886"/>
                  <a:pt x="112379" y="2881975"/>
                </a:cubicBezTo>
                <a:cubicBezTo>
                  <a:pt x="109403" y="2882788"/>
                  <a:pt x="108612" y="2881758"/>
                  <a:pt x="109877" y="2879149"/>
                </a:cubicBezTo>
                <a:cubicBezTo>
                  <a:pt x="110636" y="2877583"/>
                  <a:pt x="112047" y="2876010"/>
                  <a:pt x="109819" y="2874608"/>
                </a:cubicBezTo>
                <a:cubicBezTo>
                  <a:pt x="105102" y="2871029"/>
                  <a:pt x="104784" y="2866361"/>
                  <a:pt x="107323" y="2861790"/>
                </a:cubicBezTo>
                <a:cubicBezTo>
                  <a:pt x="109230" y="2858525"/>
                  <a:pt x="108945" y="2856452"/>
                  <a:pt x="107227" y="2854006"/>
                </a:cubicBezTo>
                <a:cubicBezTo>
                  <a:pt x="107733" y="2852963"/>
                  <a:pt x="108239" y="2851918"/>
                  <a:pt x="108746" y="2850874"/>
                </a:cubicBezTo>
                <a:cubicBezTo>
                  <a:pt x="112118" y="2850576"/>
                  <a:pt x="114295" y="2848085"/>
                  <a:pt x="114777" y="2845096"/>
                </a:cubicBezTo>
                <a:cubicBezTo>
                  <a:pt x="115749" y="2839765"/>
                  <a:pt x="119089" y="2836872"/>
                  <a:pt x="124005" y="2835388"/>
                </a:cubicBezTo>
                <a:cubicBezTo>
                  <a:pt x="125945" y="2834716"/>
                  <a:pt x="127758" y="2834307"/>
                  <a:pt x="129168" y="2832734"/>
                </a:cubicBezTo>
                <a:cubicBezTo>
                  <a:pt x="131082" y="2830117"/>
                  <a:pt x="133409" y="2829312"/>
                  <a:pt x="136157" y="2830967"/>
                </a:cubicBezTo>
                <a:cubicBezTo>
                  <a:pt x="138248" y="2831981"/>
                  <a:pt x="140449" y="2831437"/>
                  <a:pt x="141738" y="2830773"/>
                </a:cubicBezTo>
                <a:cubicBezTo>
                  <a:pt x="145479" y="2828718"/>
                  <a:pt x="148570" y="2829332"/>
                  <a:pt x="151460" y="2830694"/>
                </a:cubicBezTo>
                <a:close/>
                <a:moveTo>
                  <a:pt x="6268297" y="2819784"/>
                </a:moveTo>
                <a:lnTo>
                  <a:pt x="6217988" y="2890540"/>
                </a:lnTo>
                <a:lnTo>
                  <a:pt x="6276255" y="2934960"/>
                </a:lnTo>
                <a:cubicBezTo>
                  <a:pt x="6325144" y="2966070"/>
                  <a:pt x="6369588" y="2997181"/>
                  <a:pt x="6414035" y="3028293"/>
                </a:cubicBezTo>
                <a:cubicBezTo>
                  <a:pt x="6414035" y="3037183"/>
                  <a:pt x="6409587" y="3037182"/>
                  <a:pt x="6400700" y="3037182"/>
                </a:cubicBezTo>
                <a:cubicBezTo>
                  <a:pt x="6440700" y="3059405"/>
                  <a:pt x="6467364" y="3077183"/>
                  <a:pt x="6498477" y="3090516"/>
                </a:cubicBezTo>
                <a:cubicBezTo>
                  <a:pt x="6529590" y="3108294"/>
                  <a:pt x="6560698" y="3121627"/>
                  <a:pt x="6600699" y="3148295"/>
                </a:cubicBezTo>
                <a:cubicBezTo>
                  <a:pt x="6596254" y="3143850"/>
                  <a:pt x="6596254" y="3143850"/>
                  <a:pt x="6596256" y="3148295"/>
                </a:cubicBezTo>
                <a:cubicBezTo>
                  <a:pt x="6596256" y="3148295"/>
                  <a:pt x="6596254" y="3152740"/>
                  <a:pt x="6600699" y="3157183"/>
                </a:cubicBezTo>
                <a:cubicBezTo>
                  <a:pt x="6600699" y="3161628"/>
                  <a:pt x="6600699" y="3161628"/>
                  <a:pt x="6600699" y="3161628"/>
                </a:cubicBezTo>
                <a:cubicBezTo>
                  <a:pt x="6609586" y="3166073"/>
                  <a:pt x="6618479" y="3174961"/>
                  <a:pt x="6622921" y="3170516"/>
                </a:cubicBezTo>
                <a:cubicBezTo>
                  <a:pt x="6622921" y="3174961"/>
                  <a:pt x="6627364" y="3179406"/>
                  <a:pt x="6631810" y="3179406"/>
                </a:cubicBezTo>
                <a:cubicBezTo>
                  <a:pt x="6636254" y="3183851"/>
                  <a:pt x="6636255" y="3179406"/>
                  <a:pt x="6636255" y="3179406"/>
                </a:cubicBezTo>
                <a:cubicBezTo>
                  <a:pt x="6636254" y="3174961"/>
                  <a:pt x="6636254" y="3174961"/>
                  <a:pt x="6636254" y="3174961"/>
                </a:cubicBezTo>
                <a:cubicBezTo>
                  <a:pt x="6658475" y="3192739"/>
                  <a:pt x="6671807" y="3192739"/>
                  <a:pt x="6694030" y="3210517"/>
                </a:cubicBezTo>
                <a:cubicBezTo>
                  <a:pt x="6694030" y="3197184"/>
                  <a:pt x="6702921" y="3210517"/>
                  <a:pt x="6707364" y="3210517"/>
                </a:cubicBezTo>
                <a:cubicBezTo>
                  <a:pt x="6694031" y="3201629"/>
                  <a:pt x="6702921" y="3201628"/>
                  <a:pt x="6694030" y="3192739"/>
                </a:cubicBezTo>
                <a:cubicBezTo>
                  <a:pt x="6685146" y="3188295"/>
                  <a:pt x="6698476" y="3201628"/>
                  <a:pt x="6685146" y="3197184"/>
                </a:cubicBezTo>
                <a:cubicBezTo>
                  <a:pt x="6676252" y="3183851"/>
                  <a:pt x="6662920" y="3179406"/>
                  <a:pt x="6658475" y="3170516"/>
                </a:cubicBezTo>
                <a:cubicBezTo>
                  <a:pt x="6662920" y="3174961"/>
                  <a:pt x="6667367" y="3179406"/>
                  <a:pt x="6671808" y="3179406"/>
                </a:cubicBezTo>
                <a:cubicBezTo>
                  <a:pt x="6649590" y="3161628"/>
                  <a:pt x="6622921" y="3139406"/>
                  <a:pt x="6591809" y="3117183"/>
                </a:cubicBezTo>
                <a:cubicBezTo>
                  <a:pt x="6560698" y="3094960"/>
                  <a:pt x="6529590" y="3072738"/>
                  <a:pt x="6502920" y="3054961"/>
                </a:cubicBezTo>
                <a:cubicBezTo>
                  <a:pt x="6507364" y="3054961"/>
                  <a:pt x="6507364" y="3050516"/>
                  <a:pt x="6502920" y="3046071"/>
                </a:cubicBezTo>
                <a:cubicBezTo>
                  <a:pt x="6476254" y="3023849"/>
                  <a:pt x="6454034" y="3006071"/>
                  <a:pt x="6431810" y="2979404"/>
                </a:cubicBezTo>
                <a:cubicBezTo>
                  <a:pt x="6422921" y="2983849"/>
                  <a:pt x="6414035" y="2961627"/>
                  <a:pt x="6405144" y="2952737"/>
                </a:cubicBezTo>
                <a:cubicBezTo>
                  <a:pt x="6400700" y="2948292"/>
                  <a:pt x="6396254" y="2952737"/>
                  <a:pt x="6391810" y="2943848"/>
                </a:cubicBezTo>
                <a:cubicBezTo>
                  <a:pt x="6387366" y="2943848"/>
                  <a:pt x="6382922" y="2930514"/>
                  <a:pt x="6374032" y="2921626"/>
                </a:cubicBezTo>
                <a:cubicBezTo>
                  <a:pt x="6360699" y="2908292"/>
                  <a:pt x="6342921" y="2894959"/>
                  <a:pt x="6329588" y="2881625"/>
                </a:cubicBezTo>
                <a:cubicBezTo>
                  <a:pt x="6311810" y="2863847"/>
                  <a:pt x="6307366" y="2863847"/>
                  <a:pt x="6289589" y="2841625"/>
                </a:cubicBezTo>
                <a:close/>
                <a:moveTo>
                  <a:pt x="5601012" y="2810895"/>
                </a:moveTo>
                <a:cubicBezTo>
                  <a:pt x="5527728" y="2889533"/>
                  <a:pt x="5474650" y="2948938"/>
                  <a:pt x="5412813" y="2994463"/>
                </a:cubicBezTo>
                <a:cubicBezTo>
                  <a:pt x="5396379" y="3014548"/>
                  <a:pt x="5370691" y="3040476"/>
                  <a:pt x="5352191" y="3052161"/>
                </a:cubicBezTo>
                <a:cubicBezTo>
                  <a:pt x="5360229" y="3034143"/>
                  <a:pt x="5341726" y="3045828"/>
                  <a:pt x="5339661" y="3037428"/>
                </a:cubicBezTo>
                <a:cubicBezTo>
                  <a:pt x="5330412" y="3043271"/>
                  <a:pt x="5333330" y="3047897"/>
                  <a:pt x="5323228" y="3057513"/>
                </a:cubicBezTo>
                <a:cubicBezTo>
                  <a:pt x="5308496" y="3070051"/>
                  <a:pt x="5341726" y="3045828"/>
                  <a:pt x="5329917" y="3062994"/>
                </a:cubicBezTo>
                <a:cubicBezTo>
                  <a:pt x="5290355" y="3097685"/>
                  <a:pt x="5254206" y="3117281"/>
                  <a:pt x="5217563" y="3156600"/>
                </a:cubicBezTo>
                <a:cubicBezTo>
                  <a:pt x="5196995" y="3159885"/>
                  <a:pt x="5173017" y="3178265"/>
                  <a:pt x="5149890" y="3192870"/>
                </a:cubicBezTo>
                <a:cubicBezTo>
                  <a:pt x="5125909" y="3211251"/>
                  <a:pt x="5101931" y="3229631"/>
                  <a:pt x="5079657" y="3240463"/>
                </a:cubicBezTo>
                <a:cubicBezTo>
                  <a:pt x="5098160" y="3228778"/>
                  <a:pt x="5095241" y="3224152"/>
                  <a:pt x="5099864" y="3221231"/>
                </a:cubicBezTo>
                <a:cubicBezTo>
                  <a:pt x="5091467" y="3223300"/>
                  <a:pt x="5092322" y="3219525"/>
                  <a:pt x="5088548" y="3218672"/>
                </a:cubicBezTo>
                <a:cubicBezTo>
                  <a:pt x="5064570" y="3237053"/>
                  <a:pt x="5057024" y="3235347"/>
                  <a:pt x="5033898" y="3249953"/>
                </a:cubicBezTo>
                <a:cubicBezTo>
                  <a:pt x="5033046" y="3253727"/>
                  <a:pt x="5032191" y="3257501"/>
                  <a:pt x="5027565" y="3260423"/>
                </a:cubicBezTo>
                <a:cubicBezTo>
                  <a:pt x="5034259" y="3265902"/>
                  <a:pt x="5047280" y="3260913"/>
                  <a:pt x="5040948" y="3271382"/>
                </a:cubicBezTo>
                <a:cubicBezTo>
                  <a:pt x="5014051" y="3285135"/>
                  <a:pt x="4996403" y="3293046"/>
                  <a:pt x="4973275" y="3307653"/>
                </a:cubicBezTo>
                <a:cubicBezTo>
                  <a:pt x="4954774" y="3319338"/>
                  <a:pt x="4932501" y="3330169"/>
                  <a:pt x="4899271" y="3354392"/>
                </a:cubicBezTo>
                <a:cubicBezTo>
                  <a:pt x="4899271" y="3354392"/>
                  <a:pt x="4902189" y="3359020"/>
                  <a:pt x="4897566" y="3361941"/>
                </a:cubicBezTo>
                <a:cubicBezTo>
                  <a:pt x="4866895" y="3374842"/>
                  <a:pt x="4875290" y="3372772"/>
                  <a:pt x="4849246" y="3382752"/>
                </a:cubicBezTo>
                <a:cubicBezTo>
                  <a:pt x="4839995" y="3388595"/>
                  <a:pt x="4830746" y="3394436"/>
                  <a:pt x="4816868" y="3403201"/>
                </a:cubicBezTo>
                <a:cubicBezTo>
                  <a:pt x="4753461" y="3420602"/>
                  <a:pt x="4700879" y="3460283"/>
                  <a:pt x="4627366" y="3487301"/>
                </a:cubicBezTo>
                <a:cubicBezTo>
                  <a:pt x="4626514" y="3491074"/>
                  <a:pt x="4613491" y="3496064"/>
                  <a:pt x="4604241" y="3501906"/>
                </a:cubicBezTo>
                <a:cubicBezTo>
                  <a:pt x="4601322" y="3497280"/>
                  <a:pt x="4582820" y="3508965"/>
                  <a:pt x="4583674" y="3505191"/>
                </a:cubicBezTo>
                <a:cubicBezTo>
                  <a:pt x="4593777" y="3495574"/>
                  <a:pt x="4615197" y="3488515"/>
                  <a:pt x="4609361" y="3479263"/>
                </a:cubicBezTo>
                <a:cubicBezTo>
                  <a:pt x="4566520" y="3493379"/>
                  <a:pt x="4548019" y="3505065"/>
                  <a:pt x="4529518" y="3516749"/>
                </a:cubicBezTo>
                <a:cubicBezTo>
                  <a:pt x="4515641" y="3525513"/>
                  <a:pt x="4545460" y="3516386"/>
                  <a:pt x="4548378" y="3521013"/>
                </a:cubicBezTo>
                <a:cubicBezTo>
                  <a:pt x="4548378" y="3521013"/>
                  <a:pt x="4539127" y="3526856"/>
                  <a:pt x="4542047" y="3531481"/>
                </a:cubicBezTo>
                <a:cubicBezTo>
                  <a:pt x="4541193" y="3535255"/>
                  <a:pt x="4570158" y="3529903"/>
                  <a:pt x="4539487" y="3542804"/>
                </a:cubicBezTo>
                <a:cubicBezTo>
                  <a:pt x="4535714" y="3541951"/>
                  <a:pt x="4535714" y="3541951"/>
                  <a:pt x="4535714" y="3541951"/>
                </a:cubicBezTo>
                <a:cubicBezTo>
                  <a:pt x="4540341" y="3539030"/>
                  <a:pt x="4540341" y="3539030"/>
                  <a:pt x="4540341" y="3539030"/>
                </a:cubicBezTo>
                <a:cubicBezTo>
                  <a:pt x="4540341" y="3539030"/>
                  <a:pt x="4540341" y="3539030"/>
                  <a:pt x="4536569" y="3538177"/>
                </a:cubicBezTo>
                <a:cubicBezTo>
                  <a:pt x="4536569" y="3538177"/>
                  <a:pt x="4532795" y="3537324"/>
                  <a:pt x="4532795" y="3537324"/>
                </a:cubicBezTo>
                <a:cubicBezTo>
                  <a:pt x="4531942" y="3541098"/>
                  <a:pt x="4528170" y="3540246"/>
                  <a:pt x="4528170" y="3540246"/>
                </a:cubicBezTo>
                <a:cubicBezTo>
                  <a:pt x="4527317" y="3544020"/>
                  <a:pt x="4527317" y="3544020"/>
                  <a:pt x="4527317" y="3544020"/>
                </a:cubicBezTo>
                <a:cubicBezTo>
                  <a:pt x="4529023" y="3536472"/>
                  <a:pt x="4498352" y="3549373"/>
                  <a:pt x="4502125" y="3550226"/>
                </a:cubicBezTo>
                <a:cubicBezTo>
                  <a:pt x="4505897" y="3551078"/>
                  <a:pt x="4505897" y="3551078"/>
                  <a:pt x="4505897" y="3551078"/>
                </a:cubicBezTo>
                <a:cubicBezTo>
                  <a:pt x="4505897" y="3551078"/>
                  <a:pt x="4502125" y="3550226"/>
                  <a:pt x="4497499" y="3553147"/>
                </a:cubicBezTo>
                <a:cubicBezTo>
                  <a:pt x="4497499" y="3553147"/>
                  <a:pt x="4492875" y="3556068"/>
                  <a:pt x="4492875" y="3556068"/>
                </a:cubicBezTo>
                <a:cubicBezTo>
                  <a:pt x="4492875" y="3556068"/>
                  <a:pt x="4492022" y="3559842"/>
                  <a:pt x="4496647" y="3556920"/>
                </a:cubicBezTo>
                <a:cubicBezTo>
                  <a:pt x="4496647" y="3556920"/>
                  <a:pt x="4500420" y="3557773"/>
                  <a:pt x="4500420" y="3557773"/>
                </a:cubicBezTo>
                <a:cubicBezTo>
                  <a:pt x="4479000" y="3564831"/>
                  <a:pt x="4420577" y="3595259"/>
                  <a:pt x="4400862" y="3594769"/>
                </a:cubicBezTo>
                <a:cubicBezTo>
                  <a:pt x="4415591" y="3582232"/>
                  <a:pt x="4429467" y="3573468"/>
                  <a:pt x="4423630" y="3564216"/>
                </a:cubicBezTo>
                <a:cubicBezTo>
                  <a:pt x="4419005" y="3567137"/>
                  <a:pt x="4397585" y="3574194"/>
                  <a:pt x="4404770" y="3559952"/>
                </a:cubicBezTo>
                <a:cubicBezTo>
                  <a:pt x="4383349" y="3567009"/>
                  <a:pt x="4366553" y="3571146"/>
                  <a:pt x="4349760" y="3575284"/>
                </a:cubicBezTo>
                <a:cubicBezTo>
                  <a:pt x="4348907" y="3579057"/>
                  <a:pt x="4361076" y="3577842"/>
                  <a:pt x="4351826" y="3583684"/>
                </a:cubicBezTo>
                <a:cubicBezTo>
                  <a:pt x="4332112" y="3583194"/>
                  <a:pt x="4318236" y="3591958"/>
                  <a:pt x="4293897" y="3594390"/>
                </a:cubicBezTo>
                <a:cubicBezTo>
                  <a:pt x="4269917" y="3612770"/>
                  <a:pt x="4246431" y="3611427"/>
                  <a:pt x="4196047" y="3623838"/>
                </a:cubicBezTo>
                <a:cubicBezTo>
                  <a:pt x="4197754" y="3616290"/>
                  <a:pt x="4189357" y="3618358"/>
                  <a:pt x="4190210" y="3614584"/>
                </a:cubicBezTo>
                <a:cubicBezTo>
                  <a:pt x="4148222" y="3624927"/>
                  <a:pt x="4107942" y="3627721"/>
                  <a:pt x="4066809" y="3634289"/>
                </a:cubicBezTo>
                <a:cubicBezTo>
                  <a:pt x="4026527" y="3637084"/>
                  <a:pt x="3986247" y="3639878"/>
                  <a:pt x="3956430" y="3649005"/>
                </a:cubicBezTo>
                <a:cubicBezTo>
                  <a:pt x="3973224" y="3644868"/>
                  <a:pt x="3959349" y="3653631"/>
                  <a:pt x="3950952" y="3655700"/>
                </a:cubicBezTo>
                <a:cubicBezTo>
                  <a:pt x="3939636" y="3653142"/>
                  <a:pt x="3918215" y="3660200"/>
                  <a:pt x="3923694" y="3653504"/>
                </a:cubicBezTo>
                <a:cubicBezTo>
                  <a:pt x="3890957" y="3658005"/>
                  <a:pt x="3878789" y="3659219"/>
                  <a:pt x="3842280" y="3662867"/>
                </a:cubicBezTo>
                <a:cubicBezTo>
                  <a:pt x="3830963" y="3660309"/>
                  <a:pt x="3823419" y="3658603"/>
                  <a:pt x="3812103" y="3656045"/>
                </a:cubicBezTo>
                <a:cubicBezTo>
                  <a:pt x="3799081" y="3661035"/>
                  <a:pt x="3779367" y="3660545"/>
                  <a:pt x="3759652" y="3660056"/>
                </a:cubicBezTo>
                <a:cubicBezTo>
                  <a:pt x="3740794" y="3655791"/>
                  <a:pt x="3724852" y="3656154"/>
                  <a:pt x="3715601" y="3661997"/>
                </a:cubicBezTo>
                <a:cubicBezTo>
                  <a:pt x="3715601" y="3661997"/>
                  <a:pt x="3715601" y="3661997"/>
                  <a:pt x="3714747" y="3665771"/>
                </a:cubicBezTo>
                <a:cubicBezTo>
                  <a:pt x="3722291" y="3667476"/>
                  <a:pt x="3726064" y="3668329"/>
                  <a:pt x="3733608" y="3670035"/>
                </a:cubicBezTo>
                <a:cubicBezTo>
                  <a:pt x="3752468" y="3674299"/>
                  <a:pt x="3772182" y="3674788"/>
                  <a:pt x="3792749" y="3671504"/>
                </a:cubicBezTo>
                <a:cubicBezTo>
                  <a:pt x="3824632" y="3670778"/>
                  <a:pt x="3856515" y="3670053"/>
                  <a:pt x="3881707" y="3663847"/>
                </a:cubicBezTo>
                <a:cubicBezTo>
                  <a:pt x="3885479" y="3664699"/>
                  <a:pt x="3897649" y="3663483"/>
                  <a:pt x="3900568" y="3668111"/>
                </a:cubicBezTo>
                <a:cubicBezTo>
                  <a:pt x="3959349" y="3653631"/>
                  <a:pt x="3992445" y="3665081"/>
                  <a:pt x="4048667" y="3661923"/>
                </a:cubicBezTo>
                <a:cubicBezTo>
                  <a:pt x="4106236" y="3635269"/>
                  <a:pt x="4172921" y="3638443"/>
                  <a:pt x="4261520" y="3614839"/>
                </a:cubicBezTo>
                <a:cubicBezTo>
                  <a:pt x="4256042" y="3621534"/>
                  <a:pt x="4275756" y="3622024"/>
                  <a:pt x="4274902" y="3625798"/>
                </a:cubicBezTo>
                <a:cubicBezTo>
                  <a:pt x="4291696" y="3621660"/>
                  <a:pt x="4308491" y="3617523"/>
                  <a:pt x="4325286" y="3613385"/>
                </a:cubicBezTo>
                <a:cubicBezTo>
                  <a:pt x="4320661" y="3616307"/>
                  <a:pt x="4320661" y="3616307"/>
                  <a:pt x="4320661" y="3616307"/>
                </a:cubicBezTo>
                <a:cubicBezTo>
                  <a:pt x="4316035" y="3619228"/>
                  <a:pt x="4316035" y="3619228"/>
                  <a:pt x="4316035" y="3619228"/>
                </a:cubicBezTo>
                <a:cubicBezTo>
                  <a:pt x="4319808" y="3620081"/>
                  <a:pt x="4323580" y="3620935"/>
                  <a:pt x="4327352" y="3621787"/>
                </a:cubicBezTo>
                <a:cubicBezTo>
                  <a:pt x="4331977" y="3618866"/>
                  <a:pt x="4331977" y="3618866"/>
                  <a:pt x="4331977" y="3618866"/>
                </a:cubicBezTo>
                <a:cubicBezTo>
                  <a:pt x="4331977" y="3618866"/>
                  <a:pt x="4331977" y="3618866"/>
                  <a:pt x="4332831" y="3615092"/>
                </a:cubicBezTo>
                <a:cubicBezTo>
                  <a:pt x="4343294" y="3621424"/>
                  <a:pt x="4377736" y="3609376"/>
                  <a:pt x="4420577" y="3595259"/>
                </a:cubicBezTo>
                <a:cubicBezTo>
                  <a:pt x="4463416" y="3581143"/>
                  <a:pt x="4515507" y="3561184"/>
                  <a:pt x="4558347" y="3547068"/>
                </a:cubicBezTo>
                <a:cubicBezTo>
                  <a:pt x="4575141" y="3542931"/>
                  <a:pt x="4588164" y="3537941"/>
                  <a:pt x="4601187" y="3532952"/>
                </a:cubicBezTo>
                <a:cubicBezTo>
                  <a:pt x="4653278" y="3512993"/>
                  <a:pt x="4698676" y="3487554"/>
                  <a:pt x="4743223" y="3465889"/>
                </a:cubicBezTo>
                <a:cubicBezTo>
                  <a:pt x="4747423" y="3464856"/>
                  <a:pt x="4752563" y="3464034"/>
                  <a:pt x="4757812" y="3462742"/>
                </a:cubicBezTo>
                <a:lnTo>
                  <a:pt x="4769112" y="3458306"/>
                </a:lnTo>
                <a:lnTo>
                  <a:pt x="4768416" y="3459684"/>
                </a:lnTo>
                <a:cubicBezTo>
                  <a:pt x="4766529" y="3459258"/>
                  <a:pt x="4765372" y="3459988"/>
                  <a:pt x="4765160" y="3460931"/>
                </a:cubicBezTo>
                <a:lnTo>
                  <a:pt x="4766200" y="3462026"/>
                </a:lnTo>
                <a:lnTo>
                  <a:pt x="4908514" y="3389837"/>
                </a:lnTo>
                <a:lnTo>
                  <a:pt x="4908386" y="3384222"/>
                </a:lnTo>
                <a:cubicBezTo>
                  <a:pt x="4949160" y="3361704"/>
                  <a:pt x="4972288" y="3347099"/>
                  <a:pt x="5013061" y="3324581"/>
                </a:cubicBezTo>
                <a:cubicBezTo>
                  <a:pt x="5023166" y="3314964"/>
                  <a:pt x="5028643" y="3308269"/>
                  <a:pt x="5037896" y="3302427"/>
                </a:cubicBezTo>
                <a:cubicBezTo>
                  <a:pt x="5083296" y="3276989"/>
                  <a:pt x="5129547" y="3247775"/>
                  <a:pt x="5172882" y="3213937"/>
                </a:cubicBezTo>
                <a:cubicBezTo>
                  <a:pt x="5194122" y="3198904"/>
                  <a:pt x="5214419" y="3183657"/>
                  <a:pt x="5235082" y="3168991"/>
                </a:cubicBezTo>
                <a:lnTo>
                  <a:pt x="5294745" y="3130560"/>
                </a:lnTo>
                <a:lnTo>
                  <a:pt x="5289367" y="3137131"/>
                </a:lnTo>
                <a:cubicBezTo>
                  <a:pt x="5293139" y="3137984"/>
                  <a:pt x="5296911" y="3138837"/>
                  <a:pt x="5302389" y="3132142"/>
                </a:cubicBezTo>
                <a:cubicBezTo>
                  <a:pt x="5302389" y="3132142"/>
                  <a:pt x="5307015" y="3129220"/>
                  <a:pt x="5307015" y="3129220"/>
                </a:cubicBezTo>
                <a:cubicBezTo>
                  <a:pt x="5310787" y="3130073"/>
                  <a:pt x="5309934" y="3133847"/>
                  <a:pt x="5306162" y="3132994"/>
                </a:cubicBezTo>
                <a:cubicBezTo>
                  <a:pt x="5276703" y="3158069"/>
                  <a:pt x="5226679" y="3186430"/>
                  <a:pt x="5191742" y="3218201"/>
                </a:cubicBezTo>
                <a:cubicBezTo>
                  <a:pt x="5193809" y="3226600"/>
                  <a:pt x="5189182" y="3229522"/>
                  <a:pt x="5202205" y="3224532"/>
                </a:cubicBezTo>
                <a:cubicBezTo>
                  <a:pt x="5203913" y="3216984"/>
                  <a:pt x="5217788" y="3208221"/>
                  <a:pt x="5231663" y="3199457"/>
                </a:cubicBezTo>
                <a:cubicBezTo>
                  <a:pt x="5237502" y="3208711"/>
                  <a:pt x="5260269" y="3178155"/>
                  <a:pt x="5279623" y="3162696"/>
                </a:cubicBezTo>
                <a:cubicBezTo>
                  <a:pt x="5332206" y="3123015"/>
                  <a:pt x="5392336" y="3085038"/>
                  <a:pt x="5442854" y="3036955"/>
                </a:cubicBezTo>
                <a:cubicBezTo>
                  <a:pt x="5448333" y="3030260"/>
                  <a:pt x="5449189" y="3026486"/>
                  <a:pt x="5454665" y="3019791"/>
                </a:cubicBezTo>
                <a:cubicBezTo>
                  <a:pt x="5470248" y="3003480"/>
                  <a:pt x="5508102" y="2976336"/>
                  <a:pt x="5515290" y="2962091"/>
                </a:cubicBezTo>
                <a:cubicBezTo>
                  <a:pt x="5518209" y="2966719"/>
                  <a:pt x="5521979" y="2967571"/>
                  <a:pt x="5528311" y="2957103"/>
                </a:cubicBezTo>
                <a:cubicBezTo>
                  <a:pt x="5532937" y="2954181"/>
                  <a:pt x="5551078" y="2926547"/>
                  <a:pt x="5554850" y="2927400"/>
                </a:cubicBezTo>
                <a:cubicBezTo>
                  <a:pt x="5550224" y="2930321"/>
                  <a:pt x="5553997" y="2931174"/>
                  <a:pt x="5553144" y="2934948"/>
                </a:cubicBezTo>
                <a:cubicBezTo>
                  <a:pt x="5578829" y="2909020"/>
                  <a:pt x="5590639" y="2891855"/>
                  <a:pt x="5612554" y="2865074"/>
                </a:cubicBezTo>
                <a:cubicBezTo>
                  <a:pt x="5598319" y="2857888"/>
                  <a:pt x="5574698" y="2892218"/>
                  <a:pt x="5558265" y="2912304"/>
                </a:cubicBezTo>
                <a:cubicBezTo>
                  <a:pt x="5540188" y="2922103"/>
                  <a:pt x="5524089" y="2936314"/>
                  <a:pt x="5507200" y="2951834"/>
                </a:cubicBezTo>
                <a:lnTo>
                  <a:pt x="5460199" y="2991734"/>
                </a:lnTo>
                <a:lnTo>
                  <a:pt x="5461492" y="2989599"/>
                </a:lnTo>
                <a:cubicBezTo>
                  <a:pt x="5458572" y="2984973"/>
                  <a:pt x="5453947" y="2987893"/>
                  <a:pt x="5453095" y="2991667"/>
                </a:cubicBezTo>
                <a:cubicBezTo>
                  <a:pt x="5449322" y="2990815"/>
                  <a:pt x="5449322" y="2990815"/>
                  <a:pt x="5449322" y="2990815"/>
                </a:cubicBezTo>
                <a:cubicBezTo>
                  <a:pt x="5481339" y="2954417"/>
                  <a:pt x="5522606" y="2912177"/>
                  <a:pt x="5556691" y="2884180"/>
                </a:cubicBezTo>
                <a:cubicBezTo>
                  <a:pt x="5573981" y="2860320"/>
                  <a:pt x="5595893" y="2833540"/>
                  <a:pt x="5601012" y="2810895"/>
                </a:cubicBezTo>
                <a:close/>
                <a:moveTo>
                  <a:pt x="6284148" y="2792638"/>
                </a:moveTo>
                <a:lnTo>
                  <a:pt x="6279519" y="2800827"/>
                </a:lnTo>
                <a:lnTo>
                  <a:pt x="6387366" y="2926070"/>
                </a:lnTo>
                <a:cubicBezTo>
                  <a:pt x="6387366" y="2912736"/>
                  <a:pt x="6356255" y="2894959"/>
                  <a:pt x="6347368" y="2877181"/>
                </a:cubicBezTo>
                <a:cubicBezTo>
                  <a:pt x="6342921" y="2877181"/>
                  <a:pt x="6342921" y="2868291"/>
                  <a:pt x="6342921" y="2863847"/>
                </a:cubicBezTo>
                <a:cubicBezTo>
                  <a:pt x="6329588" y="2848291"/>
                  <a:pt x="6314031" y="2830513"/>
                  <a:pt x="6298477" y="2811624"/>
                </a:cubicBezTo>
                <a:close/>
                <a:moveTo>
                  <a:pt x="5749403" y="2771213"/>
                </a:moveTo>
                <a:lnTo>
                  <a:pt x="5682811" y="2856851"/>
                </a:lnTo>
                <a:cubicBezTo>
                  <a:pt x="5675969" y="2863580"/>
                  <a:pt x="5660970" y="2872957"/>
                  <a:pt x="5663619" y="2881120"/>
                </a:cubicBezTo>
                <a:cubicBezTo>
                  <a:pt x="5663619" y="2881120"/>
                  <a:pt x="5663619" y="2881120"/>
                  <a:pt x="5659536" y="2882444"/>
                </a:cubicBezTo>
                <a:cubicBezTo>
                  <a:pt x="5655456" y="2883768"/>
                  <a:pt x="5652699" y="2889172"/>
                  <a:pt x="5648617" y="2890496"/>
                </a:cubicBezTo>
                <a:cubicBezTo>
                  <a:pt x="5648617" y="2890496"/>
                  <a:pt x="5645857" y="2895902"/>
                  <a:pt x="5645857" y="2895902"/>
                </a:cubicBezTo>
                <a:cubicBezTo>
                  <a:pt x="5645857" y="2895902"/>
                  <a:pt x="5649938" y="2894578"/>
                  <a:pt x="5649938" y="2894578"/>
                </a:cubicBezTo>
                <a:cubicBezTo>
                  <a:pt x="5633505" y="2913441"/>
                  <a:pt x="5617069" y="2932304"/>
                  <a:pt x="5600633" y="2951168"/>
                </a:cubicBezTo>
                <a:cubicBezTo>
                  <a:pt x="5560923" y="2995624"/>
                  <a:pt x="5560923" y="2995624"/>
                  <a:pt x="5560923" y="2995624"/>
                </a:cubicBezTo>
                <a:lnTo>
                  <a:pt x="5558742" y="2997769"/>
                </a:lnTo>
                <a:lnTo>
                  <a:pt x="5557915" y="2998772"/>
                </a:lnTo>
                <a:lnTo>
                  <a:pt x="5482940" y="3074643"/>
                </a:lnTo>
                <a:lnTo>
                  <a:pt x="5482931" y="3075050"/>
                </a:lnTo>
                <a:lnTo>
                  <a:pt x="5473422" y="3084275"/>
                </a:lnTo>
                <a:lnTo>
                  <a:pt x="5354657" y="3204462"/>
                </a:lnTo>
                <a:cubicBezTo>
                  <a:pt x="5209812" y="3334871"/>
                  <a:pt x="5053591" y="3445865"/>
                  <a:pt x="4879430" y="3534928"/>
                </a:cubicBezTo>
                <a:cubicBezTo>
                  <a:pt x="5041603" y="3465359"/>
                  <a:pt x="5188447" y="3365073"/>
                  <a:pt x="5339243" y="3276088"/>
                </a:cubicBezTo>
                <a:lnTo>
                  <a:pt x="5340264" y="3277778"/>
                </a:lnTo>
                <a:lnTo>
                  <a:pt x="5375709" y="3245151"/>
                </a:lnTo>
                <a:cubicBezTo>
                  <a:pt x="5411229" y="3215587"/>
                  <a:pt x="5441346" y="3183264"/>
                  <a:pt x="5467272" y="3165836"/>
                </a:cubicBezTo>
                <a:cubicBezTo>
                  <a:pt x="5461862" y="3163077"/>
                  <a:pt x="5465944" y="3161754"/>
                  <a:pt x="5472783" y="3155025"/>
                </a:cubicBezTo>
                <a:cubicBezTo>
                  <a:pt x="5470025" y="3160431"/>
                  <a:pt x="5471350" y="3164512"/>
                  <a:pt x="5474108" y="3159105"/>
                </a:cubicBezTo>
                <a:cubicBezTo>
                  <a:pt x="5476864" y="3153701"/>
                  <a:pt x="5523309" y="3116084"/>
                  <a:pt x="5513819" y="3114651"/>
                </a:cubicBezTo>
                <a:cubicBezTo>
                  <a:pt x="5530255" y="3095787"/>
                  <a:pt x="5539744" y="3097220"/>
                  <a:pt x="5539744" y="3097220"/>
                </a:cubicBezTo>
                <a:cubicBezTo>
                  <a:pt x="5552098" y="3079681"/>
                  <a:pt x="5538419" y="3093139"/>
                  <a:pt x="5533015" y="3090382"/>
                </a:cubicBezTo>
                <a:cubicBezTo>
                  <a:pt x="5549452" y="3071518"/>
                  <a:pt x="5549452" y="3071518"/>
                  <a:pt x="5549452" y="3071518"/>
                </a:cubicBezTo>
                <a:cubicBezTo>
                  <a:pt x="5545259" y="3086410"/>
                  <a:pt x="5558937" y="3072952"/>
                  <a:pt x="5563018" y="3071628"/>
                </a:cubicBezTo>
                <a:cubicBezTo>
                  <a:pt x="5572726" y="3045926"/>
                  <a:pt x="5613652" y="3019119"/>
                  <a:pt x="5637037" y="2979959"/>
                </a:cubicBezTo>
                <a:cubicBezTo>
                  <a:pt x="5641119" y="2978635"/>
                  <a:pt x="5639793" y="2974553"/>
                  <a:pt x="5643874" y="2973230"/>
                </a:cubicBezTo>
                <a:cubicBezTo>
                  <a:pt x="5647956" y="2971906"/>
                  <a:pt x="5646632" y="2967823"/>
                  <a:pt x="5646632" y="2967823"/>
                </a:cubicBezTo>
                <a:cubicBezTo>
                  <a:pt x="5649390" y="2962418"/>
                  <a:pt x="5645309" y="2963743"/>
                  <a:pt x="5642549" y="2969147"/>
                </a:cubicBezTo>
                <a:cubicBezTo>
                  <a:pt x="5642549" y="2969147"/>
                  <a:pt x="5642549" y="2969147"/>
                  <a:pt x="5638470" y="2970472"/>
                </a:cubicBezTo>
                <a:cubicBezTo>
                  <a:pt x="5670014" y="2928663"/>
                  <a:pt x="5691858" y="2912557"/>
                  <a:pt x="5719322" y="2872073"/>
                </a:cubicBezTo>
                <a:cubicBezTo>
                  <a:pt x="5724725" y="2874831"/>
                  <a:pt x="5727484" y="2869425"/>
                  <a:pt x="5732890" y="2872183"/>
                </a:cubicBezTo>
                <a:lnTo>
                  <a:pt x="5774281" y="2812883"/>
                </a:lnTo>
                <a:lnTo>
                  <a:pt x="5768301" y="2802869"/>
                </a:lnTo>
                <a:lnTo>
                  <a:pt x="5737192" y="2843722"/>
                </a:lnTo>
                <a:cubicBezTo>
                  <a:pt x="5733111" y="2845046"/>
                  <a:pt x="5722189" y="2853099"/>
                  <a:pt x="5722189" y="2853099"/>
                </a:cubicBezTo>
                <a:cubicBezTo>
                  <a:pt x="5702997" y="2877369"/>
                  <a:pt x="5685127" y="2905719"/>
                  <a:pt x="5668694" y="2924582"/>
                </a:cubicBezTo>
                <a:cubicBezTo>
                  <a:pt x="5664614" y="2925906"/>
                  <a:pt x="5667372" y="2920501"/>
                  <a:pt x="5660532" y="2927230"/>
                </a:cubicBezTo>
                <a:cubicBezTo>
                  <a:pt x="5664614" y="2925906"/>
                  <a:pt x="5661852" y="2931310"/>
                  <a:pt x="5663180" y="2935392"/>
                </a:cubicBezTo>
                <a:cubicBezTo>
                  <a:pt x="5637146" y="2966391"/>
                  <a:pt x="5608467" y="2989226"/>
                  <a:pt x="5585194" y="3014817"/>
                </a:cubicBezTo>
                <a:cubicBezTo>
                  <a:pt x="5587950" y="3009413"/>
                  <a:pt x="5592032" y="3008088"/>
                  <a:pt x="5594788" y="3002684"/>
                </a:cubicBezTo>
                <a:cubicBezTo>
                  <a:pt x="5609902" y="2979739"/>
                  <a:pt x="5626337" y="2960875"/>
                  <a:pt x="5619496" y="2967604"/>
                </a:cubicBezTo>
                <a:cubicBezTo>
                  <a:pt x="5635932" y="2948740"/>
                  <a:pt x="5653801" y="2920391"/>
                  <a:pt x="5666157" y="2902851"/>
                </a:cubicBezTo>
                <a:cubicBezTo>
                  <a:pt x="5668912" y="2897446"/>
                  <a:pt x="5668912" y="2897446"/>
                  <a:pt x="5672994" y="2896121"/>
                </a:cubicBezTo>
                <a:cubicBezTo>
                  <a:pt x="5671562" y="2905609"/>
                  <a:pt x="5678508" y="2885311"/>
                  <a:pt x="5681156" y="2893474"/>
                </a:cubicBezTo>
                <a:cubicBezTo>
                  <a:pt x="5686670" y="2882663"/>
                  <a:pt x="5692188" y="2871853"/>
                  <a:pt x="5694944" y="2866447"/>
                </a:cubicBezTo>
                <a:cubicBezTo>
                  <a:pt x="5704539" y="2854313"/>
                  <a:pt x="5711379" y="2847583"/>
                  <a:pt x="5716896" y="2836774"/>
                </a:cubicBezTo>
                <a:cubicBezTo>
                  <a:pt x="5733339" y="2817910"/>
                  <a:pt x="5753845" y="2797722"/>
                  <a:pt x="5760684" y="2790995"/>
                </a:cubicBezTo>
                <a:cubicBezTo>
                  <a:pt x="5758645" y="2791656"/>
                  <a:pt x="5758312" y="2790636"/>
                  <a:pt x="5758495" y="2789450"/>
                </a:cubicBezTo>
                <a:lnTo>
                  <a:pt x="5759144" y="2787538"/>
                </a:lnTo>
                <a:close/>
                <a:moveTo>
                  <a:pt x="360413" y="2743997"/>
                </a:moveTo>
                <a:cubicBezTo>
                  <a:pt x="360413" y="2743997"/>
                  <a:pt x="360413" y="2743997"/>
                  <a:pt x="360593" y="2746402"/>
                </a:cubicBezTo>
                <a:lnTo>
                  <a:pt x="359346" y="2744076"/>
                </a:lnTo>
                <a:close/>
                <a:moveTo>
                  <a:pt x="5724954" y="2730252"/>
                </a:moveTo>
                <a:lnTo>
                  <a:pt x="5692959" y="2776876"/>
                </a:lnTo>
                <a:cubicBezTo>
                  <a:pt x="5688875" y="2778199"/>
                  <a:pt x="5688875" y="2778199"/>
                  <a:pt x="5688875" y="2778199"/>
                </a:cubicBezTo>
                <a:cubicBezTo>
                  <a:pt x="5684794" y="2779524"/>
                  <a:pt x="5686119" y="2783605"/>
                  <a:pt x="5686119" y="2783605"/>
                </a:cubicBezTo>
                <a:cubicBezTo>
                  <a:pt x="5682038" y="2784929"/>
                  <a:pt x="5679278" y="2790334"/>
                  <a:pt x="5676520" y="2795739"/>
                </a:cubicBezTo>
                <a:cubicBezTo>
                  <a:pt x="5676520" y="2795739"/>
                  <a:pt x="5676520" y="2795739"/>
                  <a:pt x="5673764" y="2801144"/>
                </a:cubicBezTo>
                <a:cubicBezTo>
                  <a:pt x="5669686" y="2802468"/>
                  <a:pt x="5666926" y="2807874"/>
                  <a:pt x="5664170" y="2813279"/>
                </a:cubicBezTo>
                <a:cubicBezTo>
                  <a:pt x="5660086" y="2814602"/>
                  <a:pt x="5657329" y="2820008"/>
                  <a:pt x="5654574" y="2825413"/>
                </a:cubicBezTo>
                <a:cubicBezTo>
                  <a:pt x="5646409" y="2828061"/>
                  <a:pt x="5639461" y="2848359"/>
                  <a:pt x="5624461" y="2857734"/>
                </a:cubicBezTo>
                <a:cubicBezTo>
                  <a:pt x="5623026" y="2867222"/>
                  <a:pt x="5603833" y="2891491"/>
                  <a:pt x="5595559" y="2907706"/>
                </a:cubicBezTo>
                <a:cubicBezTo>
                  <a:pt x="5595559" y="2907706"/>
                  <a:pt x="5581879" y="2921165"/>
                  <a:pt x="5585962" y="2919841"/>
                </a:cubicBezTo>
                <a:cubicBezTo>
                  <a:pt x="5594180" y="2910408"/>
                  <a:pt x="5595174" y="2913470"/>
                  <a:pt x="5594966" y="2918048"/>
                </a:cubicBezTo>
                <a:lnTo>
                  <a:pt x="5594904" y="2918955"/>
                </a:lnTo>
                <a:lnTo>
                  <a:pt x="5614178" y="2896696"/>
                </a:lnTo>
                <a:lnTo>
                  <a:pt x="5629432" y="2880808"/>
                </a:lnTo>
                <a:lnTo>
                  <a:pt x="5634840" y="2874102"/>
                </a:lnTo>
                <a:cubicBezTo>
                  <a:pt x="5643403" y="2863996"/>
                  <a:pt x="5652312" y="2853212"/>
                  <a:pt x="5648947" y="2849792"/>
                </a:cubicBezTo>
                <a:cubicBezTo>
                  <a:pt x="5636594" y="2867331"/>
                  <a:pt x="5651702" y="2844388"/>
                  <a:pt x="5661300" y="2832253"/>
                </a:cubicBezTo>
                <a:cubicBezTo>
                  <a:pt x="5661300" y="2832253"/>
                  <a:pt x="5661300" y="2832253"/>
                  <a:pt x="5662623" y="2836334"/>
                </a:cubicBezTo>
                <a:cubicBezTo>
                  <a:pt x="5658542" y="2837658"/>
                  <a:pt x="5658542" y="2837658"/>
                  <a:pt x="5658542" y="2837658"/>
                </a:cubicBezTo>
                <a:cubicBezTo>
                  <a:pt x="5655784" y="2843063"/>
                  <a:pt x="5655784" y="2843063"/>
                  <a:pt x="5659865" y="2841739"/>
                </a:cubicBezTo>
                <a:cubicBezTo>
                  <a:pt x="5659865" y="2841739"/>
                  <a:pt x="5659865" y="2841739"/>
                  <a:pt x="5663948" y="2840415"/>
                </a:cubicBezTo>
                <a:cubicBezTo>
                  <a:pt x="5666706" y="2835010"/>
                  <a:pt x="5666706" y="2835010"/>
                  <a:pt x="5666706" y="2835010"/>
                </a:cubicBezTo>
                <a:cubicBezTo>
                  <a:pt x="5669463" y="2829605"/>
                  <a:pt x="5668139" y="2825522"/>
                  <a:pt x="5662734" y="2822766"/>
                </a:cubicBezTo>
                <a:cubicBezTo>
                  <a:pt x="5665492" y="2817360"/>
                  <a:pt x="5668248" y="2811955"/>
                  <a:pt x="5672332" y="2810631"/>
                </a:cubicBezTo>
                <a:cubicBezTo>
                  <a:pt x="5676413" y="2809308"/>
                  <a:pt x="5676413" y="2809308"/>
                  <a:pt x="5680492" y="2807983"/>
                </a:cubicBezTo>
                <a:cubicBezTo>
                  <a:pt x="5680492" y="2807983"/>
                  <a:pt x="5680492" y="2807983"/>
                  <a:pt x="5681817" y="2812065"/>
                </a:cubicBezTo>
                <a:cubicBezTo>
                  <a:pt x="5685897" y="2810741"/>
                  <a:pt x="5684574" y="2806659"/>
                  <a:pt x="5684574" y="2806659"/>
                </a:cubicBezTo>
                <a:cubicBezTo>
                  <a:pt x="5684574" y="2806659"/>
                  <a:pt x="5683250" y="2802578"/>
                  <a:pt x="5683250" y="2802578"/>
                </a:cubicBezTo>
                <a:cubicBezTo>
                  <a:pt x="5681927" y="2798497"/>
                  <a:pt x="5686008" y="2797173"/>
                  <a:pt x="5684685" y="2793092"/>
                </a:cubicBezTo>
                <a:cubicBezTo>
                  <a:pt x="5688766" y="2791767"/>
                  <a:pt x="5691522" y="2786363"/>
                  <a:pt x="5691522" y="2786363"/>
                </a:cubicBezTo>
                <a:cubicBezTo>
                  <a:pt x="5691522" y="2786363"/>
                  <a:pt x="5691522" y="2786363"/>
                  <a:pt x="5695603" y="2785039"/>
                </a:cubicBezTo>
                <a:cubicBezTo>
                  <a:pt x="5694280" y="2780957"/>
                  <a:pt x="5694280" y="2780957"/>
                  <a:pt x="5694280" y="2780957"/>
                </a:cubicBezTo>
                <a:cubicBezTo>
                  <a:pt x="5694280" y="2780957"/>
                  <a:pt x="5698363" y="2779634"/>
                  <a:pt x="5697037" y="2775551"/>
                </a:cubicBezTo>
                <a:cubicBezTo>
                  <a:pt x="5703217" y="2766782"/>
                  <a:pt x="5709061" y="2756991"/>
                  <a:pt x="5715583" y="2747546"/>
                </a:cubicBezTo>
                <a:lnTo>
                  <a:pt x="5727271" y="2734133"/>
                </a:lnTo>
                <a:close/>
                <a:moveTo>
                  <a:pt x="6319784" y="2729596"/>
                </a:moveTo>
                <a:lnTo>
                  <a:pt x="6316916" y="2734671"/>
                </a:lnTo>
                <a:lnTo>
                  <a:pt x="6320702" y="2739402"/>
                </a:lnTo>
                <a:cubicBezTo>
                  <a:pt x="6325144" y="2743847"/>
                  <a:pt x="6334033" y="2752735"/>
                  <a:pt x="6338476" y="2761624"/>
                </a:cubicBezTo>
                <a:cubicBezTo>
                  <a:pt x="6351811" y="2774958"/>
                  <a:pt x="6356255" y="2788290"/>
                  <a:pt x="6374032" y="2801624"/>
                </a:cubicBezTo>
                <a:cubicBezTo>
                  <a:pt x="6378477" y="2806069"/>
                  <a:pt x="6382922" y="2814958"/>
                  <a:pt x="6382922" y="2814958"/>
                </a:cubicBezTo>
                <a:cubicBezTo>
                  <a:pt x="6387366" y="2819402"/>
                  <a:pt x="6387366" y="2823847"/>
                  <a:pt x="6391810" y="2823847"/>
                </a:cubicBezTo>
                <a:cubicBezTo>
                  <a:pt x="6391810" y="2828291"/>
                  <a:pt x="6391810" y="2828291"/>
                  <a:pt x="6396254" y="2832735"/>
                </a:cubicBezTo>
                <a:cubicBezTo>
                  <a:pt x="6400700" y="2832735"/>
                  <a:pt x="6405144" y="2841625"/>
                  <a:pt x="6409587" y="2846070"/>
                </a:cubicBezTo>
                <a:cubicBezTo>
                  <a:pt x="6405144" y="2846070"/>
                  <a:pt x="6418477" y="2859403"/>
                  <a:pt x="6418477" y="2859403"/>
                </a:cubicBezTo>
                <a:cubicBezTo>
                  <a:pt x="6422921" y="2863847"/>
                  <a:pt x="6427366" y="2868291"/>
                  <a:pt x="6431810" y="2868291"/>
                </a:cubicBezTo>
                <a:cubicBezTo>
                  <a:pt x="6431810" y="2872736"/>
                  <a:pt x="6431810" y="2872736"/>
                  <a:pt x="6431810" y="2872736"/>
                </a:cubicBezTo>
                <a:cubicBezTo>
                  <a:pt x="6462923" y="2917182"/>
                  <a:pt x="6511809" y="2970515"/>
                  <a:pt x="6547366" y="3006071"/>
                </a:cubicBezTo>
                <a:cubicBezTo>
                  <a:pt x="6547366" y="3010515"/>
                  <a:pt x="6547366" y="3010515"/>
                  <a:pt x="6547366" y="3010515"/>
                </a:cubicBezTo>
                <a:cubicBezTo>
                  <a:pt x="6547366" y="3010515"/>
                  <a:pt x="6547366" y="3010515"/>
                  <a:pt x="6547366" y="3014959"/>
                </a:cubicBezTo>
                <a:cubicBezTo>
                  <a:pt x="6542920" y="3010516"/>
                  <a:pt x="6542920" y="3010516"/>
                  <a:pt x="6538476" y="3006071"/>
                </a:cubicBezTo>
                <a:cubicBezTo>
                  <a:pt x="6538476" y="3006071"/>
                  <a:pt x="6534033" y="3001627"/>
                  <a:pt x="6529590" y="2997181"/>
                </a:cubicBezTo>
                <a:cubicBezTo>
                  <a:pt x="6525143" y="2992737"/>
                  <a:pt x="6525143" y="2992737"/>
                  <a:pt x="6520700" y="2988293"/>
                </a:cubicBezTo>
                <a:cubicBezTo>
                  <a:pt x="6520700" y="2988293"/>
                  <a:pt x="6520700" y="2988293"/>
                  <a:pt x="6516256" y="2988293"/>
                </a:cubicBezTo>
                <a:cubicBezTo>
                  <a:pt x="6511809" y="2979404"/>
                  <a:pt x="6502920" y="2974959"/>
                  <a:pt x="6494032" y="2966070"/>
                </a:cubicBezTo>
                <a:cubicBezTo>
                  <a:pt x="6494032" y="2966070"/>
                  <a:pt x="6489587" y="2961626"/>
                  <a:pt x="6489588" y="2966070"/>
                </a:cubicBezTo>
                <a:cubicBezTo>
                  <a:pt x="6485145" y="2966070"/>
                  <a:pt x="6489587" y="2970516"/>
                  <a:pt x="6489587" y="2970516"/>
                </a:cubicBezTo>
                <a:cubicBezTo>
                  <a:pt x="6494032" y="2974960"/>
                  <a:pt x="6494032" y="2974960"/>
                  <a:pt x="6494032" y="2974960"/>
                </a:cubicBezTo>
                <a:cubicBezTo>
                  <a:pt x="6494032" y="2974960"/>
                  <a:pt x="6494032" y="2979404"/>
                  <a:pt x="6498477" y="2979404"/>
                </a:cubicBezTo>
                <a:cubicBezTo>
                  <a:pt x="6502920" y="2983849"/>
                  <a:pt x="6502920" y="2983849"/>
                  <a:pt x="6502920" y="2983849"/>
                </a:cubicBezTo>
                <a:cubicBezTo>
                  <a:pt x="6507364" y="2983850"/>
                  <a:pt x="6507364" y="2988293"/>
                  <a:pt x="6511809" y="2992737"/>
                </a:cubicBezTo>
                <a:cubicBezTo>
                  <a:pt x="6507364" y="2988293"/>
                  <a:pt x="6502087" y="2983293"/>
                  <a:pt x="6497088" y="2978432"/>
                </a:cubicBezTo>
                <a:lnTo>
                  <a:pt x="6485185" y="2966152"/>
                </a:lnTo>
                <a:lnTo>
                  <a:pt x="6485145" y="2966070"/>
                </a:lnTo>
                <a:lnTo>
                  <a:pt x="6485096" y="2966057"/>
                </a:lnTo>
                <a:lnTo>
                  <a:pt x="6484032" y="2964959"/>
                </a:lnTo>
                <a:cubicBezTo>
                  <a:pt x="6477365" y="2957181"/>
                  <a:pt x="6476254" y="2952737"/>
                  <a:pt x="6489587" y="2957183"/>
                </a:cubicBezTo>
                <a:cubicBezTo>
                  <a:pt x="6462923" y="2939404"/>
                  <a:pt x="6458476" y="2930514"/>
                  <a:pt x="6440699" y="2912736"/>
                </a:cubicBezTo>
                <a:cubicBezTo>
                  <a:pt x="6440700" y="2917182"/>
                  <a:pt x="6440700" y="2917182"/>
                  <a:pt x="6440700" y="2917182"/>
                </a:cubicBezTo>
                <a:cubicBezTo>
                  <a:pt x="6427366" y="2903848"/>
                  <a:pt x="6427366" y="2903848"/>
                  <a:pt x="6427366" y="2903848"/>
                </a:cubicBezTo>
                <a:cubicBezTo>
                  <a:pt x="6427366" y="2899403"/>
                  <a:pt x="6427366" y="2899403"/>
                  <a:pt x="6427366" y="2899403"/>
                </a:cubicBezTo>
                <a:cubicBezTo>
                  <a:pt x="6422921" y="2899403"/>
                  <a:pt x="6422921" y="2899403"/>
                  <a:pt x="6422921" y="2899403"/>
                </a:cubicBezTo>
                <a:cubicBezTo>
                  <a:pt x="6422921" y="2894960"/>
                  <a:pt x="6422921" y="2894960"/>
                  <a:pt x="6422921" y="2894960"/>
                </a:cubicBezTo>
                <a:cubicBezTo>
                  <a:pt x="6418477" y="2890515"/>
                  <a:pt x="6414035" y="2890514"/>
                  <a:pt x="6414035" y="2886071"/>
                </a:cubicBezTo>
                <a:cubicBezTo>
                  <a:pt x="6409587" y="2886069"/>
                  <a:pt x="6409587" y="2881625"/>
                  <a:pt x="6405144" y="2881626"/>
                </a:cubicBezTo>
                <a:cubicBezTo>
                  <a:pt x="6405144" y="2877181"/>
                  <a:pt x="6400700" y="2877181"/>
                  <a:pt x="6400700" y="2877181"/>
                </a:cubicBezTo>
                <a:cubicBezTo>
                  <a:pt x="6396254" y="2872736"/>
                  <a:pt x="6391810" y="2868291"/>
                  <a:pt x="6387366" y="2863847"/>
                </a:cubicBezTo>
                <a:cubicBezTo>
                  <a:pt x="6382922" y="2863848"/>
                  <a:pt x="6382922" y="2863848"/>
                  <a:pt x="6382922" y="2863848"/>
                </a:cubicBezTo>
                <a:cubicBezTo>
                  <a:pt x="6382922" y="2863848"/>
                  <a:pt x="6382924" y="2859403"/>
                  <a:pt x="6378477" y="2859403"/>
                </a:cubicBezTo>
                <a:cubicBezTo>
                  <a:pt x="6369588" y="2846070"/>
                  <a:pt x="6356255" y="2832735"/>
                  <a:pt x="6342921" y="2819402"/>
                </a:cubicBezTo>
                <a:cubicBezTo>
                  <a:pt x="6347368" y="2819402"/>
                  <a:pt x="6347368" y="2819402"/>
                  <a:pt x="6347368" y="2814958"/>
                </a:cubicBezTo>
                <a:cubicBezTo>
                  <a:pt x="6351813" y="2819402"/>
                  <a:pt x="6351813" y="2819402"/>
                  <a:pt x="6351813" y="2819402"/>
                </a:cubicBezTo>
                <a:cubicBezTo>
                  <a:pt x="6351811" y="2823847"/>
                  <a:pt x="6356255" y="2823847"/>
                  <a:pt x="6356255" y="2823847"/>
                </a:cubicBezTo>
                <a:cubicBezTo>
                  <a:pt x="6356255" y="2823847"/>
                  <a:pt x="6356255" y="2819402"/>
                  <a:pt x="6356255" y="2819402"/>
                </a:cubicBezTo>
                <a:cubicBezTo>
                  <a:pt x="6351811" y="2814958"/>
                  <a:pt x="6351811" y="2814958"/>
                  <a:pt x="6351811" y="2814958"/>
                </a:cubicBezTo>
                <a:cubicBezTo>
                  <a:pt x="6351811" y="2814958"/>
                  <a:pt x="6347368" y="2810513"/>
                  <a:pt x="6347368" y="2810513"/>
                </a:cubicBezTo>
                <a:cubicBezTo>
                  <a:pt x="6342921" y="2810513"/>
                  <a:pt x="6342921" y="2810513"/>
                  <a:pt x="6342921" y="2810513"/>
                </a:cubicBezTo>
                <a:cubicBezTo>
                  <a:pt x="6342921" y="2810513"/>
                  <a:pt x="6342921" y="2810513"/>
                  <a:pt x="6338476" y="2810513"/>
                </a:cubicBezTo>
                <a:cubicBezTo>
                  <a:pt x="6329588" y="2797181"/>
                  <a:pt x="6316255" y="2783846"/>
                  <a:pt x="6307366" y="2770513"/>
                </a:cubicBezTo>
                <a:cubicBezTo>
                  <a:pt x="6307366" y="2770513"/>
                  <a:pt x="6307366" y="2770513"/>
                  <a:pt x="6302925" y="2770512"/>
                </a:cubicBezTo>
                <a:lnTo>
                  <a:pt x="6299456" y="2765559"/>
                </a:lnTo>
                <a:lnTo>
                  <a:pt x="6293143" y="2776730"/>
                </a:lnTo>
                <a:lnTo>
                  <a:pt x="6298477" y="2783846"/>
                </a:lnTo>
                <a:cubicBezTo>
                  <a:pt x="6302925" y="2788290"/>
                  <a:pt x="6311810" y="2797182"/>
                  <a:pt x="6316255" y="2806069"/>
                </a:cubicBezTo>
                <a:cubicBezTo>
                  <a:pt x="6316255" y="2806069"/>
                  <a:pt x="6316255" y="2810513"/>
                  <a:pt x="6316255" y="2810513"/>
                </a:cubicBezTo>
                <a:cubicBezTo>
                  <a:pt x="6320702" y="2810513"/>
                  <a:pt x="6320702" y="2814958"/>
                  <a:pt x="6320702" y="2814958"/>
                </a:cubicBezTo>
                <a:cubicBezTo>
                  <a:pt x="6325144" y="2814958"/>
                  <a:pt x="6325144" y="2814958"/>
                  <a:pt x="6325144" y="2814958"/>
                </a:cubicBezTo>
                <a:cubicBezTo>
                  <a:pt x="6325144" y="2814958"/>
                  <a:pt x="6325144" y="2814958"/>
                  <a:pt x="6325144" y="2819402"/>
                </a:cubicBezTo>
                <a:cubicBezTo>
                  <a:pt x="6351811" y="2850513"/>
                  <a:pt x="6378477" y="2881625"/>
                  <a:pt x="6400700" y="2903848"/>
                </a:cubicBezTo>
                <a:cubicBezTo>
                  <a:pt x="6400700" y="2908292"/>
                  <a:pt x="6400700" y="2912736"/>
                  <a:pt x="6405144" y="2912736"/>
                </a:cubicBezTo>
                <a:cubicBezTo>
                  <a:pt x="6405144" y="2917182"/>
                  <a:pt x="6405144" y="2917182"/>
                  <a:pt x="6405144" y="2917182"/>
                </a:cubicBezTo>
                <a:cubicBezTo>
                  <a:pt x="6405144" y="2917182"/>
                  <a:pt x="6405144" y="2921626"/>
                  <a:pt x="6409587" y="2921627"/>
                </a:cubicBezTo>
                <a:cubicBezTo>
                  <a:pt x="6414035" y="2921626"/>
                  <a:pt x="6414035" y="2921626"/>
                  <a:pt x="6414035" y="2921626"/>
                </a:cubicBezTo>
                <a:cubicBezTo>
                  <a:pt x="6427366" y="2934960"/>
                  <a:pt x="6454034" y="2966071"/>
                  <a:pt x="6449589" y="2952738"/>
                </a:cubicBezTo>
                <a:cubicBezTo>
                  <a:pt x="6449589" y="2952738"/>
                  <a:pt x="6449589" y="2952738"/>
                  <a:pt x="6454034" y="2957181"/>
                </a:cubicBezTo>
                <a:cubicBezTo>
                  <a:pt x="6454034" y="2961626"/>
                  <a:pt x="6462923" y="2961627"/>
                  <a:pt x="6462923" y="2961627"/>
                </a:cubicBezTo>
                <a:lnTo>
                  <a:pt x="6462923" y="2952923"/>
                </a:lnTo>
                <a:lnTo>
                  <a:pt x="6471808" y="2962182"/>
                </a:lnTo>
                <a:lnTo>
                  <a:pt x="6485096" y="2966057"/>
                </a:lnTo>
                <a:lnTo>
                  <a:pt x="6485185" y="2966152"/>
                </a:lnTo>
                <a:lnTo>
                  <a:pt x="6493476" y="2981627"/>
                </a:lnTo>
                <a:cubicBezTo>
                  <a:pt x="6498477" y="2986070"/>
                  <a:pt x="6505144" y="2990516"/>
                  <a:pt x="6511809" y="2997182"/>
                </a:cubicBezTo>
                <a:cubicBezTo>
                  <a:pt x="6511809" y="2997182"/>
                  <a:pt x="6511809" y="3001627"/>
                  <a:pt x="6511809" y="3001627"/>
                </a:cubicBezTo>
                <a:cubicBezTo>
                  <a:pt x="6516256" y="3001628"/>
                  <a:pt x="6516256" y="3006071"/>
                  <a:pt x="6516256" y="3001628"/>
                </a:cubicBezTo>
                <a:cubicBezTo>
                  <a:pt x="6516256" y="3001628"/>
                  <a:pt x="6516256" y="3001628"/>
                  <a:pt x="6520700" y="3001627"/>
                </a:cubicBezTo>
                <a:cubicBezTo>
                  <a:pt x="6525143" y="3006071"/>
                  <a:pt x="6525143" y="3010515"/>
                  <a:pt x="6525143" y="3014959"/>
                </a:cubicBezTo>
                <a:cubicBezTo>
                  <a:pt x="6520700" y="3010515"/>
                  <a:pt x="6520700" y="3010515"/>
                  <a:pt x="6520700" y="3010515"/>
                </a:cubicBezTo>
                <a:cubicBezTo>
                  <a:pt x="6516256" y="3006071"/>
                  <a:pt x="6511809" y="3006071"/>
                  <a:pt x="6511809" y="3006071"/>
                </a:cubicBezTo>
                <a:cubicBezTo>
                  <a:pt x="6511809" y="3010516"/>
                  <a:pt x="6511810" y="3014959"/>
                  <a:pt x="6516256" y="3014960"/>
                </a:cubicBezTo>
                <a:cubicBezTo>
                  <a:pt x="6516256" y="3019405"/>
                  <a:pt x="6516256" y="3019405"/>
                  <a:pt x="6516256" y="3019405"/>
                </a:cubicBezTo>
                <a:cubicBezTo>
                  <a:pt x="6511809" y="3019405"/>
                  <a:pt x="6498477" y="2997181"/>
                  <a:pt x="6494032" y="3001627"/>
                </a:cubicBezTo>
                <a:cubicBezTo>
                  <a:pt x="6538476" y="3041627"/>
                  <a:pt x="6587366" y="3094960"/>
                  <a:pt x="6636254" y="3139406"/>
                </a:cubicBezTo>
                <a:cubicBezTo>
                  <a:pt x="6640698" y="3143850"/>
                  <a:pt x="6649588" y="3148295"/>
                  <a:pt x="6654033" y="3152739"/>
                </a:cubicBezTo>
                <a:cubicBezTo>
                  <a:pt x="6658475" y="3152739"/>
                  <a:pt x="6654033" y="3152739"/>
                  <a:pt x="6658475" y="3157183"/>
                </a:cubicBezTo>
                <a:cubicBezTo>
                  <a:pt x="6698476" y="3192739"/>
                  <a:pt x="6751808" y="3232740"/>
                  <a:pt x="6809586" y="3268296"/>
                </a:cubicBezTo>
                <a:cubicBezTo>
                  <a:pt x="6814033" y="3272740"/>
                  <a:pt x="6814031" y="3277185"/>
                  <a:pt x="6818475" y="3277185"/>
                </a:cubicBezTo>
                <a:cubicBezTo>
                  <a:pt x="6814031" y="3277185"/>
                  <a:pt x="6809587" y="3277186"/>
                  <a:pt x="6805143" y="3268296"/>
                </a:cubicBezTo>
                <a:cubicBezTo>
                  <a:pt x="6805142" y="3272740"/>
                  <a:pt x="6800698" y="3272740"/>
                  <a:pt x="6796253" y="3268296"/>
                </a:cubicBezTo>
                <a:cubicBezTo>
                  <a:pt x="6800697" y="3263852"/>
                  <a:pt x="6782919" y="3259406"/>
                  <a:pt x="6778476" y="3259406"/>
                </a:cubicBezTo>
                <a:cubicBezTo>
                  <a:pt x="6778476" y="3259406"/>
                  <a:pt x="6778476" y="3254962"/>
                  <a:pt x="6774031" y="3254962"/>
                </a:cubicBezTo>
                <a:cubicBezTo>
                  <a:pt x="6774031" y="3254962"/>
                  <a:pt x="6769586" y="3254962"/>
                  <a:pt x="6769586" y="3254962"/>
                </a:cubicBezTo>
                <a:cubicBezTo>
                  <a:pt x="6756254" y="3250517"/>
                  <a:pt x="6725142" y="3232740"/>
                  <a:pt x="6729587" y="3237184"/>
                </a:cubicBezTo>
                <a:cubicBezTo>
                  <a:pt x="6734030" y="3237184"/>
                  <a:pt x="6734030" y="3241629"/>
                  <a:pt x="6738476" y="3241629"/>
                </a:cubicBezTo>
                <a:cubicBezTo>
                  <a:pt x="6734030" y="3241629"/>
                  <a:pt x="6729585" y="3241629"/>
                  <a:pt x="6729585" y="3241629"/>
                </a:cubicBezTo>
                <a:cubicBezTo>
                  <a:pt x="6729585" y="3241629"/>
                  <a:pt x="6729585" y="3246074"/>
                  <a:pt x="6734030" y="3250517"/>
                </a:cubicBezTo>
                <a:cubicBezTo>
                  <a:pt x="6734030" y="3250517"/>
                  <a:pt x="6734030" y="3250517"/>
                  <a:pt x="6729585" y="3250518"/>
                </a:cubicBezTo>
                <a:cubicBezTo>
                  <a:pt x="6729585" y="3250518"/>
                  <a:pt x="6729585" y="3246074"/>
                  <a:pt x="6725142" y="3246074"/>
                </a:cubicBezTo>
                <a:cubicBezTo>
                  <a:pt x="6725142" y="3246074"/>
                  <a:pt x="6725142" y="3246074"/>
                  <a:pt x="6720697" y="3246075"/>
                </a:cubicBezTo>
                <a:cubicBezTo>
                  <a:pt x="6707364" y="3237184"/>
                  <a:pt x="6698476" y="3232740"/>
                  <a:pt x="6694031" y="3232740"/>
                </a:cubicBezTo>
                <a:cubicBezTo>
                  <a:pt x="6689587" y="3232740"/>
                  <a:pt x="6689587" y="3232740"/>
                  <a:pt x="6689587" y="3232740"/>
                </a:cubicBezTo>
                <a:cubicBezTo>
                  <a:pt x="6689587" y="3232740"/>
                  <a:pt x="6689587" y="3232740"/>
                  <a:pt x="6694030" y="3237185"/>
                </a:cubicBezTo>
                <a:cubicBezTo>
                  <a:pt x="6689587" y="3232740"/>
                  <a:pt x="6689587" y="3237184"/>
                  <a:pt x="6694030" y="3241629"/>
                </a:cubicBezTo>
                <a:cubicBezTo>
                  <a:pt x="6662920" y="3219407"/>
                  <a:pt x="6640697" y="3210517"/>
                  <a:pt x="6614032" y="3197184"/>
                </a:cubicBezTo>
                <a:cubicBezTo>
                  <a:pt x="6591809" y="3183851"/>
                  <a:pt x="6569586" y="3170516"/>
                  <a:pt x="6538476" y="3148295"/>
                </a:cubicBezTo>
                <a:cubicBezTo>
                  <a:pt x="6542922" y="3152739"/>
                  <a:pt x="6538476" y="3152739"/>
                  <a:pt x="6534033" y="3148295"/>
                </a:cubicBezTo>
                <a:cubicBezTo>
                  <a:pt x="6534033" y="3148295"/>
                  <a:pt x="6534033" y="3148295"/>
                  <a:pt x="6534033" y="3143850"/>
                </a:cubicBezTo>
                <a:cubicBezTo>
                  <a:pt x="6534033" y="3143850"/>
                  <a:pt x="6529590" y="3143850"/>
                  <a:pt x="6529590" y="3143850"/>
                </a:cubicBezTo>
                <a:cubicBezTo>
                  <a:pt x="6525143" y="3139406"/>
                  <a:pt x="6525143" y="3139406"/>
                  <a:pt x="6525143" y="3139406"/>
                </a:cubicBezTo>
                <a:cubicBezTo>
                  <a:pt x="6511810" y="3130517"/>
                  <a:pt x="6511810" y="3130517"/>
                  <a:pt x="6511810" y="3130517"/>
                </a:cubicBezTo>
                <a:cubicBezTo>
                  <a:pt x="6511809" y="3134961"/>
                  <a:pt x="6507364" y="3130517"/>
                  <a:pt x="6502920" y="3130518"/>
                </a:cubicBezTo>
                <a:cubicBezTo>
                  <a:pt x="6511809" y="3139406"/>
                  <a:pt x="6511809" y="3134961"/>
                  <a:pt x="6520700" y="3139406"/>
                </a:cubicBezTo>
                <a:cubicBezTo>
                  <a:pt x="6520700" y="3139406"/>
                  <a:pt x="6520700" y="3143851"/>
                  <a:pt x="6520700" y="3143851"/>
                </a:cubicBezTo>
                <a:cubicBezTo>
                  <a:pt x="6520700" y="3143851"/>
                  <a:pt x="6520700" y="3143851"/>
                  <a:pt x="6516256" y="3143850"/>
                </a:cubicBezTo>
                <a:cubicBezTo>
                  <a:pt x="6516256" y="3148295"/>
                  <a:pt x="6520700" y="3148295"/>
                  <a:pt x="6520700" y="3148295"/>
                </a:cubicBezTo>
                <a:cubicBezTo>
                  <a:pt x="6520700" y="3148295"/>
                  <a:pt x="6525143" y="3148295"/>
                  <a:pt x="6525143" y="3148295"/>
                </a:cubicBezTo>
                <a:cubicBezTo>
                  <a:pt x="6529590" y="3152739"/>
                  <a:pt x="6529590" y="3152739"/>
                  <a:pt x="6529590" y="3152739"/>
                </a:cubicBezTo>
                <a:cubicBezTo>
                  <a:pt x="6534033" y="3157183"/>
                  <a:pt x="6547366" y="3157183"/>
                  <a:pt x="6542920" y="3161628"/>
                </a:cubicBezTo>
                <a:cubicBezTo>
                  <a:pt x="6547366" y="3170516"/>
                  <a:pt x="6547366" y="3157183"/>
                  <a:pt x="6551811" y="3161628"/>
                </a:cubicBezTo>
                <a:cubicBezTo>
                  <a:pt x="6556252" y="3166073"/>
                  <a:pt x="6551811" y="3166073"/>
                  <a:pt x="6551811" y="3170516"/>
                </a:cubicBezTo>
                <a:cubicBezTo>
                  <a:pt x="6560698" y="3174961"/>
                  <a:pt x="6582922" y="3183851"/>
                  <a:pt x="6582922" y="3183851"/>
                </a:cubicBezTo>
                <a:cubicBezTo>
                  <a:pt x="6600699" y="3192740"/>
                  <a:pt x="6627364" y="3214962"/>
                  <a:pt x="6636254" y="3219407"/>
                </a:cubicBezTo>
                <a:cubicBezTo>
                  <a:pt x="6640697" y="3223851"/>
                  <a:pt x="6636254" y="3219407"/>
                  <a:pt x="6636254" y="3214962"/>
                </a:cubicBezTo>
                <a:cubicBezTo>
                  <a:pt x="6636254" y="3219407"/>
                  <a:pt x="6645142" y="3223851"/>
                  <a:pt x="6645142" y="3223851"/>
                </a:cubicBezTo>
                <a:cubicBezTo>
                  <a:pt x="6645142" y="3223851"/>
                  <a:pt x="6654033" y="3223851"/>
                  <a:pt x="6654033" y="3223851"/>
                </a:cubicBezTo>
                <a:cubicBezTo>
                  <a:pt x="6658475" y="3228296"/>
                  <a:pt x="6649588" y="3228297"/>
                  <a:pt x="6654033" y="3228296"/>
                </a:cubicBezTo>
                <a:cubicBezTo>
                  <a:pt x="6658475" y="3237184"/>
                  <a:pt x="6667367" y="3228296"/>
                  <a:pt x="6662920" y="3237184"/>
                </a:cubicBezTo>
                <a:cubicBezTo>
                  <a:pt x="6680699" y="3241629"/>
                  <a:pt x="6716254" y="3254963"/>
                  <a:pt x="6725142" y="3268296"/>
                </a:cubicBezTo>
                <a:cubicBezTo>
                  <a:pt x="6720696" y="3268296"/>
                  <a:pt x="6720697" y="3263852"/>
                  <a:pt x="6725142" y="3259406"/>
                </a:cubicBezTo>
                <a:cubicBezTo>
                  <a:pt x="6756253" y="3281629"/>
                  <a:pt x="6805142" y="3308298"/>
                  <a:pt x="6822920" y="3312741"/>
                </a:cubicBezTo>
                <a:cubicBezTo>
                  <a:pt x="6831808" y="3317186"/>
                  <a:pt x="6880698" y="3352741"/>
                  <a:pt x="6902921" y="3352741"/>
                </a:cubicBezTo>
                <a:cubicBezTo>
                  <a:pt x="6911810" y="3357186"/>
                  <a:pt x="6902921" y="3352741"/>
                  <a:pt x="6902920" y="3357187"/>
                </a:cubicBezTo>
                <a:cubicBezTo>
                  <a:pt x="6916253" y="3357187"/>
                  <a:pt x="6942922" y="3374964"/>
                  <a:pt x="6956253" y="3383853"/>
                </a:cubicBezTo>
                <a:cubicBezTo>
                  <a:pt x="6956253" y="3383853"/>
                  <a:pt x="6947364" y="3379408"/>
                  <a:pt x="6942923" y="3383853"/>
                </a:cubicBezTo>
                <a:cubicBezTo>
                  <a:pt x="6974032" y="3392742"/>
                  <a:pt x="6965142" y="3388297"/>
                  <a:pt x="6960698" y="3379407"/>
                </a:cubicBezTo>
                <a:cubicBezTo>
                  <a:pt x="6996253" y="3397185"/>
                  <a:pt x="7000698" y="3397185"/>
                  <a:pt x="7018477" y="3414964"/>
                </a:cubicBezTo>
                <a:cubicBezTo>
                  <a:pt x="7018477" y="3414964"/>
                  <a:pt x="7022922" y="3419408"/>
                  <a:pt x="7022922" y="3419408"/>
                </a:cubicBezTo>
                <a:cubicBezTo>
                  <a:pt x="7022922" y="3419408"/>
                  <a:pt x="7022922" y="3419408"/>
                  <a:pt x="7027365" y="3419408"/>
                </a:cubicBezTo>
                <a:cubicBezTo>
                  <a:pt x="7027365" y="3419408"/>
                  <a:pt x="7027365" y="3414965"/>
                  <a:pt x="7027365" y="3414965"/>
                </a:cubicBezTo>
                <a:cubicBezTo>
                  <a:pt x="7027365" y="3414965"/>
                  <a:pt x="7031811" y="3414964"/>
                  <a:pt x="7036253" y="3419408"/>
                </a:cubicBezTo>
                <a:cubicBezTo>
                  <a:pt x="7036253" y="3419408"/>
                  <a:pt x="7036253" y="3419408"/>
                  <a:pt x="7031810" y="3419409"/>
                </a:cubicBezTo>
                <a:cubicBezTo>
                  <a:pt x="7031810" y="3419409"/>
                  <a:pt x="7031810" y="3419409"/>
                  <a:pt x="7031810" y="3423854"/>
                </a:cubicBezTo>
                <a:cubicBezTo>
                  <a:pt x="7036253" y="3423854"/>
                  <a:pt x="7036253" y="3423854"/>
                  <a:pt x="7040699" y="3423854"/>
                </a:cubicBezTo>
                <a:cubicBezTo>
                  <a:pt x="7045144" y="3428298"/>
                  <a:pt x="7045144" y="3428298"/>
                  <a:pt x="7045144" y="3428298"/>
                </a:cubicBezTo>
                <a:cubicBezTo>
                  <a:pt x="7049587" y="3432742"/>
                  <a:pt x="7071810" y="3441631"/>
                  <a:pt x="7058477" y="3428298"/>
                </a:cubicBezTo>
                <a:cubicBezTo>
                  <a:pt x="7062920" y="3432742"/>
                  <a:pt x="7062920" y="3432742"/>
                  <a:pt x="7067365" y="3432743"/>
                </a:cubicBezTo>
                <a:cubicBezTo>
                  <a:pt x="7067365" y="3432743"/>
                  <a:pt x="7067365" y="3428297"/>
                  <a:pt x="7062920" y="3428298"/>
                </a:cubicBezTo>
                <a:cubicBezTo>
                  <a:pt x="7062920" y="3428298"/>
                  <a:pt x="7062920" y="3423854"/>
                  <a:pt x="7058478" y="3423854"/>
                </a:cubicBezTo>
                <a:cubicBezTo>
                  <a:pt x="7062920" y="3423854"/>
                  <a:pt x="7067365" y="3423854"/>
                  <a:pt x="7067365" y="3423854"/>
                </a:cubicBezTo>
                <a:cubicBezTo>
                  <a:pt x="7071810" y="3428297"/>
                  <a:pt x="7080699" y="3432742"/>
                  <a:pt x="7094032" y="3437186"/>
                </a:cubicBezTo>
                <a:cubicBezTo>
                  <a:pt x="7111809" y="3446076"/>
                  <a:pt x="7129588" y="3454966"/>
                  <a:pt x="7142921" y="3459408"/>
                </a:cubicBezTo>
                <a:cubicBezTo>
                  <a:pt x="7147367" y="3459408"/>
                  <a:pt x="7147366" y="3463854"/>
                  <a:pt x="7147366" y="3463854"/>
                </a:cubicBezTo>
                <a:cubicBezTo>
                  <a:pt x="7147366" y="3463854"/>
                  <a:pt x="7151809" y="3463854"/>
                  <a:pt x="7151809" y="3463854"/>
                </a:cubicBezTo>
                <a:cubicBezTo>
                  <a:pt x="7160699" y="3463854"/>
                  <a:pt x="7169589" y="3468298"/>
                  <a:pt x="7174033" y="3472743"/>
                </a:cubicBezTo>
                <a:cubicBezTo>
                  <a:pt x="7178478" y="3472743"/>
                  <a:pt x="7187366" y="3477186"/>
                  <a:pt x="7191809" y="3477186"/>
                </a:cubicBezTo>
                <a:cubicBezTo>
                  <a:pt x="7200699" y="3481632"/>
                  <a:pt x="7214032" y="3490521"/>
                  <a:pt x="7222921" y="3494965"/>
                </a:cubicBezTo>
                <a:cubicBezTo>
                  <a:pt x="7222921" y="3499410"/>
                  <a:pt x="7222921" y="3499410"/>
                  <a:pt x="7222921" y="3499410"/>
                </a:cubicBezTo>
                <a:cubicBezTo>
                  <a:pt x="7227367" y="3499409"/>
                  <a:pt x="7227367" y="3499409"/>
                  <a:pt x="7231810" y="3499409"/>
                </a:cubicBezTo>
                <a:cubicBezTo>
                  <a:pt x="7236255" y="3503855"/>
                  <a:pt x="7236254" y="3499409"/>
                  <a:pt x="7236254" y="3499409"/>
                </a:cubicBezTo>
                <a:cubicBezTo>
                  <a:pt x="7231810" y="3494966"/>
                  <a:pt x="7231810" y="3494966"/>
                  <a:pt x="7231810" y="3494966"/>
                </a:cubicBezTo>
                <a:cubicBezTo>
                  <a:pt x="7240700" y="3499409"/>
                  <a:pt x="7254033" y="3512744"/>
                  <a:pt x="7262922" y="3508298"/>
                </a:cubicBezTo>
                <a:cubicBezTo>
                  <a:pt x="7262922" y="3512743"/>
                  <a:pt x="7262922" y="3512743"/>
                  <a:pt x="7267367" y="3512743"/>
                </a:cubicBezTo>
                <a:cubicBezTo>
                  <a:pt x="7271810" y="3517187"/>
                  <a:pt x="7271810" y="3512744"/>
                  <a:pt x="7271810" y="3512744"/>
                </a:cubicBezTo>
                <a:cubicBezTo>
                  <a:pt x="7285144" y="3521633"/>
                  <a:pt x="7298477" y="3512743"/>
                  <a:pt x="7302922" y="3521632"/>
                </a:cubicBezTo>
                <a:cubicBezTo>
                  <a:pt x="7298477" y="3521632"/>
                  <a:pt x="7298477" y="3521632"/>
                  <a:pt x="7298477" y="3521632"/>
                </a:cubicBezTo>
                <a:cubicBezTo>
                  <a:pt x="7289588" y="3517187"/>
                  <a:pt x="7285144" y="3517187"/>
                  <a:pt x="7285144" y="3521633"/>
                </a:cubicBezTo>
                <a:cubicBezTo>
                  <a:pt x="7285144" y="3521633"/>
                  <a:pt x="7289588" y="3526078"/>
                  <a:pt x="7294033" y="3526076"/>
                </a:cubicBezTo>
                <a:cubicBezTo>
                  <a:pt x="7298477" y="3530521"/>
                  <a:pt x="7298477" y="3530521"/>
                  <a:pt x="7298477" y="3530521"/>
                </a:cubicBezTo>
                <a:cubicBezTo>
                  <a:pt x="7298477" y="3539409"/>
                  <a:pt x="7285144" y="3534966"/>
                  <a:pt x="7280699" y="3526076"/>
                </a:cubicBezTo>
                <a:cubicBezTo>
                  <a:pt x="7285144" y="3534966"/>
                  <a:pt x="7262922" y="3530521"/>
                  <a:pt x="7276255" y="3534966"/>
                </a:cubicBezTo>
                <a:cubicBezTo>
                  <a:pt x="7285144" y="3526076"/>
                  <a:pt x="7289588" y="3552744"/>
                  <a:pt x="7307366" y="3548299"/>
                </a:cubicBezTo>
                <a:cubicBezTo>
                  <a:pt x="7311811" y="3552744"/>
                  <a:pt x="7311811" y="3552744"/>
                  <a:pt x="7311811" y="3552744"/>
                </a:cubicBezTo>
                <a:cubicBezTo>
                  <a:pt x="7311811" y="3552744"/>
                  <a:pt x="7316256" y="3552744"/>
                  <a:pt x="7316256" y="3552744"/>
                </a:cubicBezTo>
                <a:cubicBezTo>
                  <a:pt x="7320700" y="3557187"/>
                  <a:pt x="7320700" y="3552744"/>
                  <a:pt x="7320700" y="3552744"/>
                </a:cubicBezTo>
                <a:cubicBezTo>
                  <a:pt x="7316256" y="3552744"/>
                  <a:pt x="7316256" y="3548299"/>
                  <a:pt x="7316256" y="3548299"/>
                </a:cubicBezTo>
                <a:cubicBezTo>
                  <a:pt x="7320700" y="3548299"/>
                  <a:pt x="7329588" y="3552744"/>
                  <a:pt x="7329588" y="3548299"/>
                </a:cubicBezTo>
                <a:cubicBezTo>
                  <a:pt x="7325144" y="3543855"/>
                  <a:pt x="7334034" y="3548299"/>
                  <a:pt x="7334035" y="3543855"/>
                </a:cubicBezTo>
                <a:cubicBezTo>
                  <a:pt x="7325144" y="3539410"/>
                  <a:pt x="7320700" y="3539409"/>
                  <a:pt x="7311811" y="3534966"/>
                </a:cubicBezTo>
                <a:cubicBezTo>
                  <a:pt x="7316256" y="3534966"/>
                  <a:pt x="7316256" y="3534966"/>
                  <a:pt x="7316256" y="3534966"/>
                </a:cubicBezTo>
                <a:cubicBezTo>
                  <a:pt x="7320700" y="3534966"/>
                  <a:pt x="7325145" y="3534966"/>
                  <a:pt x="7325144" y="3530521"/>
                </a:cubicBezTo>
                <a:lnTo>
                  <a:pt x="7317481" y="3526690"/>
                </a:lnTo>
                <a:lnTo>
                  <a:pt x="7325700" y="3527187"/>
                </a:lnTo>
                <a:cubicBezTo>
                  <a:pt x="7331811" y="3529410"/>
                  <a:pt x="7338478" y="3532744"/>
                  <a:pt x="7347366" y="3534966"/>
                </a:cubicBezTo>
                <a:cubicBezTo>
                  <a:pt x="7320700" y="3517187"/>
                  <a:pt x="7351810" y="3530521"/>
                  <a:pt x="7360701" y="3521632"/>
                </a:cubicBezTo>
                <a:cubicBezTo>
                  <a:pt x="7365145" y="3526076"/>
                  <a:pt x="7356255" y="3526078"/>
                  <a:pt x="7356255" y="3526078"/>
                </a:cubicBezTo>
                <a:cubicBezTo>
                  <a:pt x="7356254" y="3530521"/>
                  <a:pt x="7356254" y="3530521"/>
                  <a:pt x="7356254" y="3530521"/>
                </a:cubicBezTo>
                <a:cubicBezTo>
                  <a:pt x="7351810" y="3530521"/>
                  <a:pt x="7351810" y="3530521"/>
                  <a:pt x="7356254" y="3534966"/>
                </a:cubicBezTo>
                <a:cubicBezTo>
                  <a:pt x="7356254" y="3534966"/>
                  <a:pt x="7360701" y="3534966"/>
                  <a:pt x="7365145" y="3534967"/>
                </a:cubicBezTo>
                <a:cubicBezTo>
                  <a:pt x="7369588" y="3534967"/>
                  <a:pt x="7369588" y="3534967"/>
                  <a:pt x="7369588" y="3534967"/>
                </a:cubicBezTo>
                <a:cubicBezTo>
                  <a:pt x="7374034" y="3539410"/>
                  <a:pt x="7369589" y="3543855"/>
                  <a:pt x="7378478" y="3543855"/>
                </a:cubicBezTo>
                <a:cubicBezTo>
                  <a:pt x="7374033" y="3543855"/>
                  <a:pt x="7374033" y="3543855"/>
                  <a:pt x="7369589" y="3543855"/>
                </a:cubicBezTo>
                <a:cubicBezTo>
                  <a:pt x="7365145" y="3543855"/>
                  <a:pt x="7365146" y="3548300"/>
                  <a:pt x="7369588" y="3548300"/>
                </a:cubicBezTo>
                <a:cubicBezTo>
                  <a:pt x="7369588" y="3552744"/>
                  <a:pt x="7374034" y="3552745"/>
                  <a:pt x="7378478" y="3552744"/>
                </a:cubicBezTo>
                <a:cubicBezTo>
                  <a:pt x="7382922" y="3552744"/>
                  <a:pt x="7382922" y="3552744"/>
                  <a:pt x="7387367" y="3552744"/>
                </a:cubicBezTo>
                <a:cubicBezTo>
                  <a:pt x="7396255" y="3552744"/>
                  <a:pt x="7405146" y="3548299"/>
                  <a:pt x="7396255" y="3543856"/>
                </a:cubicBezTo>
                <a:cubicBezTo>
                  <a:pt x="7400700" y="3543855"/>
                  <a:pt x="7400700" y="3543855"/>
                  <a:pt x="7400700" y="3539409"/>
                </a:cubicBezTo>
                <a:cubicBezTo>
                  <a:pt x="7400700" y="3539409"/>
                  <a:pt x="7400700" y="3539409"/>
                  <a:pt x="7396255" y="3534966"/>
                </a:cubicBezTo>
                <a:cubicBezTo>
                  <a:pt x="7400701" y="3534967"/>
                  <a:pt x="7409589" y="3539410"/>
                  <a:pt x="7418478" y="3539409"/>
                </a:cubicBezTo>
                <a:cubicBezTo>
                  <a:pt x="7409589" y="3539410"/>
                  <a:pt x="7400701" y="3534967"/>
                  <a:pt x="7405144" y="3539409"/>
                </a:cubicBezTo>
                <a:cubicBezTo>
                  <a:pt x="7409588" y="3548299"/>
                  <a:pt x="7418478" y="3539409"/>
                  <a:pt x="7422923" y="3548299"/>
                </a:cubicBezTo>
                <a:cubicBezTo>
                  <a:pt x="7422924" y="3552745"/>
                  <a:pt x="7422924" y="3552745"/>
                  <a:pt x="7422924" y="3552745"/>
                </a:cubicBezTo>
                <a:cubicBezTo>
                  <a:pt x="7422924" y="3552745"/>
                  <a:pt x="7422924" y="3552745"/>
                  <a:pt x="7427366" y="3552744"/>
                </a:cubicBezTo>
                <a:cubicBezTo>
                  <a:pt x="7427366" y="3552744"/>
                  <a:pt x="7427366" y="3552744"/>
                  <a:pt x="7431811" y="3552744"/>
                </a:cubicBezTo>
                <a:cubicBezTo>
                  <a:pt x="7431811" y="3548299"/>
                  <a:pt x="7431811" y="3548299"/>
                  <a:pt x="7431811" y="3548299"/>
                </a:cubicBezTo>
                <a:cubicBezTo>
                  <a:pt x="7436257" y="3552744"/>
                  <a:pt x="7436257" y="3552744"/>
                  <a:pt x="7440700" y="3557187"/>
                </a:cubicBezTo>
                <a:cubicBezTo>
                  <a:pt x="7449590" y="3552744"/>
                  <a:pt x="7458479" y="3557187"/>
                  <a:pt x="7467366" y="3557187"/>
                </a:cubicBezTo>
                <a:cubicBezTo>
                  <a:pt x="7462923" y="3557188"/>
                  <a:pt x="7458479" y="3557187"/>
                  <a:pt x="7458479" y="3557187"/>
                </a:cubicBezTo>
                <a:cubicBezTo>
                  <a:pt x="7476255" y="3561632"/>
                  <a:pt x="7471812" y="3557187"/>
                  <a:pt x="7485144" y="3566077"/>
                </a:cubicBezTo>
                <a:cubicBezTo>
                  <a:pt x="7480701" y="3566077"/>
                  <a:pt x="7480701" y="3570522"/>
                  <a:pt x="7480701" y="3570522"/>
                </a:cubicBezTo>
                <a:cubicBezTo>
                  <a:pt x="7480701" y="3570522"/>
                  <a:pt x="7485145" y="3570522"/>
                  <a:pt x="7485145" y="3570522"/>
                </a:cubicBezTo>
                <a:cubicBezTo>
                  <a:pt x="7485144" y="3574965"/>
                  <a:pt x="7485144" y="3574965"/>
                  <a:pt x="7485144" y="3574965"/>
                </a:cubicBezTo>
                <a:cubicBezTo>
                  <a:pt x="7458478" y="3566077"/>
                  <a:pt x="7480701" y="3574965"/>
                  <a:pt x="7480702" y="3579410"/>
                </a:cubicBezTo>
                <a:cubicBezTo>
                  <a:pt x="7467366" y="3574965"/>
                  <a:pt x="7454032" y="3570522"/>
                  <a:pt x="7440700" y="3570522"/>
                </a:cubicBezTo>
                <a:cubicBezTo>
                  <a:pt x="7440700" y="3566077"/>
                  <a:pt x="7440700" y="3566077"/>
                  <a:pt x="7440700" y="3566077"/>
                </a:cubicBezTo>
                <a:cubicBezTo>
                  <a:pt x="7431812" y="3561632"/>
                  <a:pt x="7427366" y="3561632"/>
                  <a:pt x="7422923" y="3561632"/>
                </a:cubicBezTo>
                <a:cubicBezTo>
                  <a:pt x="7431811" y="3566077"/>
                  <a:pt x="7436255" y="3566077"/>
                  <a:pt x="7436257" y="3570522"/>
                </a:cubicBezTo>
                <a:cubicBezTo>
                  <a:pt x="7422923" y="3566077"/>
                  <a:pt x="7422924" y="3570522"/>
                  <a:pt x="7414034" y="3566077"/>
                </a:cubicBezTo>
                <a:cubicBezTo>
                  <a:pt x="7414034" y="3566077"/>
                  <a:pt x="7409588" y="3566077"/>
                  <a:pt x="7409588" y="3561632"/>
                </a:cubicBezTo>
                <a:cubicBezTo>
                  <a:pt x="7405146" y="3561632"/>
                  <a:pt x="7405146" y="3561632"/>
                  <a:pt x="7405146" y="3561632"/>
                </a:cubicBezTo>
                <a:cubicBezTo>
                  <a:pt x="7400700" y="3561632"/>
                  <a:pt x="7396255" y="3561632"/>
                  <a:pt x="7400701" y="3566077"/>
                </a:cubicBezTo>
                <a:cubicBezTo>
                  <a:pt x="7405144" y="3570522"/>
                  <a:pt x="7405144" y="3570522"/>
                  <a:pt x="7405144" y="3570522"/>
                </a:cubicBezTo>
                <a:cubicBezTo>
                  <a:pt x="7405144" y="3574964"/>
                  <a:pt x="7409589" y="3574965"/>
                  <a:pt x="7414034" y="3574965"/>
                </a:cubicBezTo>
                <a:cubicBezTo>
                  <a:pt x="7418478" y="3574965"/>
                  <a:pt x="7418478" y="3574965"/>
                  <a:pt x="7418478" y="3574965"/>
                </a:cubicBezTo>
                <a:cubicBezTo>
                  <a:pt x="7418478" y="3570522"/>
                  <a:pt x="7418478" y="3570522"/>
                  <a:pt x="7418478" y="3570522"/>
                </a:cubicBezTo>
                <a:cubicBezTo>
                  <a:pt x="7431811" y="3570522"/>
                  <a:pt x="7462924" y="3583856"/>
                  <a:pt x="7480701" y="3583856"/>
                </a:cubicBezTo>
                <a:cubicBezTo>
                  <a:pt x="7485145" y="3588299"/>
                  <a:pt x="7485145" y="3588299"/>
                  <a:pt x="7485145" y="3588299"/>
                </a:cubicBezTo>
                <a:cubicBezTo>
                  <a:pt x="7485145" y="3588299"/>
                  <a:pt x="7485145" y="3588299"/>
                  <a:pt x="7489589" y="3588298"/>
                </a:cubicBezTo>
                <a:cubicBezTo>
                  <a:pt x="7489589" y="3588298"/>
                  <a:pt x="7494033" y="3588299"/>
                  <a:pt x="7494033" y="3588299"/>
                </a:cubicBezTo>
                <a:cubicBezTo>
                  <a:pt x="7502922" y="3588299"/>
                  <a:pt x="7516256" y="3592744"/>
                  <a:pt x="7520701" y="3597188"/>
                </a:cubicBezTo>
                <a:cubicBezTo>
                  <a:pt x="7520702" y="3592744"/>
                  <a:pt x="7520702" y="3592744"/>
                  <a:pt x="7520702" y="3592744"/>
                </a:cubicBezTo>
                <a:cubicBezTo>
                  <a:pt x="7525144" y="3597188"/>
                  <a:pt x="7525144" y="3597188"/>
                  <a:pt x="7525144" y="3597188"/>
                </a:cubicBezTo>
                <a:cubicBezTo>
                  <a:pt x="7525144" y="3597188"/>
                  <a:pt x="7529589" y="3601633"/>
                  <a:pt x="7534035" y="3601633"/>
                </a:cubicBezTo>
                <a:cubicBezTo>
                  <a:pt x="7534035" y="3601633"/>
                  <a:pt x="7538479" y="3601633"/>
                  <a:pt x="7538479" y="3597188"/>
                </a:cubicBezTo>
                <a:cubicBezTo>
                  <a:pt x="7582922" y="3601633"/>
                  <a:pt x="7605145" y="3614966"/>
                  <a:pt x="7636257" y="3610522"/>
                </a:cubicBezTo>
                <a:cubicBezTo>
                  <a:pt x="7636257" y="3614966"/>
                  <a:pt x="7640700" y="3614966"/>
                  <a:pt x="7645145" y="3614966"/>
                </a:cubicBezTo>
                <a:cubicBezTo>
                  <a:pt x="7645145" y="3614966"/>
                  <a:pt x="7649591" y="3614966"/>
                  <a:pt x="7649591" y="3614966"/>
                </a:cubicBezTo>
                <a:cubicBezTo>
                  <a:pt x="7649591" y="3610522"/>
                  <a:pt x="7649591" y="3610522"/>
                  <a:pt x="7649591" y="3610522"/>
                </a:cubicBezTo>
                <a:cubicBezTo>
                  <a:pt x="7654034" y="3619410"/>
                  <a:pt x="7667368" y="3619410"/>
                  <a:pt x="7676257" y="3619410"/>
                </a:cubicBezTo>
                <a:cubicBezTo>
                  <a:pt x="7676257" y="3619410"/>
                  <a:pt x="7680701" y="3619410"/>
                  <a:pt x="7680701" y="3619410"/>
                </a:cubicBezTo>
                <a:cubicBezTo>
                  <a:pt x="7685145" y="3623856"/>
                  <a:pt x="7685145" y="3623856"/>
                  <a:pt x="7689589" y="3619410"/>
                </a:cubicBezTo>
                <a:cubicBezTo>
                  <a:pt x="7694034" y="3619410"/>
                  <a:pt x="7694034" y="3619410"/>
                  <a:pt x="7694034" y="3619410"/>
                </a:cubicBezTo>
                <a:cubicBezTo>
                  <a:pt x="7694034" y="3619410"/>
                  <a:pt x="7694035" y="3623856"/>
                  <a:pt x="7698478" y="3623856"/>
                </a:cubicBezTo>
                <a:cubicBezTo>
                  <a:pt x="7698478" y="3623856"/>
                  <a:pt x="7698478" y="3623856"/>
                  <a:pt x="7702923" y="3623854"/>
                </a:cubicBezTo>
                <a:cubicBezTo>
                  <a:pt x="7711813" y="3619410"/>
                  <a:pt x="7729589" y="3632745"/>
                  <a:pt x="7729589" y="3623856"/>
                </a:cubicBezTo>
                <a:cubicBezTo>
                  <a:pt x="7729589" y="3623856"/>
                  <a:pt x="7729589" y="3623856"/>
                  <a:pt x="7734035" y="3623856"/>
                </a:cubicBezTo>
                <a:cubicBezTo>
                  <a:pt x="7738479" y="3623856"/>
                  <a:pt x="7742923" y="3623856"/>
                  <a:pt x="7742923" y="3623856"/>
                </a:cubicBezTo>
                <a:cubicBezTo>
                  <a:pt x="7742923" y="3623856"/>
                  <a:pt x="7747367" y="3623856"/>
                  <a:pt x="7747367" y="3623856"/>
                </a:cubicBezTo>
                <a:cubicBezTo>
                  <a:pt x="7751813" y="3632745"/>
                  <a:pt x="7769591" y="3623856"/>
                  <a:pt x="7778479" y="3623856"/>
                </a:cubicBezTo>
                <a:cubicBezTo>
                  <a:pt x="7791812" y="3623856"/>
                  <a:pt x="7782924" y="3632745"/>
                  <a:pt x="7796258" y="3632744"/>
                </a:cubicBezTo>
                <a:cubicBezTo>
                  <a:pt x="7796258" y="3632744"/>
                  <a:pt x="7800702" y="3632745"/>
                  <a:pt x="7800701" y="3637188"/>
                </a:cubicBezTo>
                <a:cubicBezTo>
                  <a:pt x="7800701" y="3637188"/>
                  <a:pt x="7805146" y="3637188"/>
                  <a:pt x="7805146" y="3637188"/>
                </a:cubicBezTo>
                <a:cubicBezTo>
                  <a:pt x="7809591" y="3637188"/>
                  <a:pt x="7809591" y="3637188"/>
                  <a:pt x="7805146" y="3632745"/>
                </a:cubicBezTo>
                <a:cubicBezTo>
                  <a:pt x="7805146" y="3632745"/>
                  <a:pt x="7805146" y="3632745"/>
                  <a:pt x="7800702" y="3632745"/>
                </a:cubicBezTo>
                <a:cubicBezTo>
                  <a:pt x="7809590" y="3628300"/>
                  <a:pt x="7818479" y="3632745"/>
                  <a:pt x="7818479" y="3628300"/>
                </a:cubicBezTo>
                <a:cubicBezTo>
                  <a:pt x="7831813" y="3632744"/>
                  <a:pt x="7818479" y="3632745"/>
                  <a:pt x="7818479" y="3637188"/>
                </a:cubicBezTo>
                <a:lnTo>
                  <a:pt x="7814306" y="3641363"/>
                </a:lnTo>
                <a:lnTo>
                  <a:pt x="7789521" y="3639758"/>
                </a:lnTo>
                <a:cubicBezTo>
                  <a:pt x="7764312" y="3639132"/>
                  <a:pt x="7748479" y="3641633"/>
                  <a:pt x="7725146" y="3641633"/>
                </a:cubicBezTo>
                <a:cubicBezTo>
                  <a:pt x="7725146" y="3641633"/>
                  <a:pt x="7725147" y="3637188"/>
                  <a:pt x="7720701" y="3637187"/>
                </a:cubicBezTo>
                <a:cubicBezTo>
                  <a:pt x="7720701" y="3637187"/>
                  <a:pt x="7716257" y="3637188"/>
                  <a:pt x="7716257" y="3637188"/>
                </a:cubicBezTo>
                <a:cubicBezTo>
                  <a:pt x="7702923" y="3637188"/>
                  <a:pt x="7698480" y="3637188"/>
                  <a:pt x="7694035" y="3641633"/>
                </a:cubicBezTo>
                <a:cubicBezTo>
                  <a:pt x="7711812" y="3641633"/>
                  <a:pt x="7711812" y="3641633"/>
                  <a:pt x="7711812" y="3641633"/>
                </a:cubicBezTo>
                <a:cubicBezTo>
                  <a:pt x="7711812" y="3641633"/>
                  <a:pt x="7707369" y="3641633"/>
                  <a:pt x="7707368" y="3646078"/>
                </a:cubicBezTo>
                <a:cubicBezTo>
                  <a:pt x="7707368" y="3646078"/>
                  <a:pt x="7711812" y="3646078"/>
                  <a:pt x="7711812" y="3646078"/>
                </a:cubicBezTo>
                <a:cubicBezTo>
                  <a:pt x="7716258" y="3646078"/>
                  <a:pt x="7716258" y="3646078"/>
                  <a:pt x="7716258" y="3646078"/>
                </a:cubicBezTo>
                <a:cubicBezTo>
                  <a:pt x="7720701" y="3646078"/>
                  <a:pt x="7720701" y="3646078"/>
                  <a:pt x="7720701" y="3646078"/>
                </a:cubicBezTo>
                <a:cubicBezTo>
                  <a:pt x="7729589" y="3654965"/>
                  <a:pt x="7734035" y="3663857"/>
                  <a:pt x="7765146" y="3668300"/>
                </a:cubicBezTo>
                <a:cubicBezTo>
                  <a:pt x="7787368" y="3686078"/>
                  <a:pt x="7831813" y="3699412"/>
                  <a:pt x="7862924" y="3708300"/>
                </a:cubicBezTo>
                <a:cubicBezTo>
                  <a:pt x="7867368" y="3708300"/>
                  <a:pt x="7867368" y="3712744"/>
                  <a:pt x="7867368" y="3712744"/>
                </a:cubicBezTo>
                <a:cubicBezTo>
                  <a:pt x="7867368" y="3712744"/>
                  <a:pt x="7867368" y="3717189"/>
                  <a:pt x="7871813" y="3717189"/>
                </a:cubicBezTo>
                <a:cubicBezTo>
                  <a:pt x="7871813" y="3717189"/>
                  <a:pt x="7867368" y="3717189"/>
                  <a:pt x="7867368" y="3721634"/>
                </a:cubicBezTo>
                <a:cubicBezTo>
                  <a:pt x="7876257" y="3721634"/>
                  <a:pt x="7880703" y="3721634"/>
                  <a:pt x="7880703" y="3721634"/>
                </a:cubicBezTo>
                <a:cubicBezTo>
                  <a:pt x="7907368" y="3730524"/>
                  <a:pt x="7942925" y="3734967"/>
                  <a:pt x="7965146" y="3739412"/>
                </a:cubicBezTo>
                <a:cubicBezTo>
                  <a:pt x="7969591" y="3743856"/>
                  <a:pt x="7960702" y="3743856"/>
                  <a:pt x="7956258" y="3743856"/>
                </a:cubicBezTo>
                <a:cubicBezTo>
                  <a:pt x="7969591" y="3748301"/>
                  <a:pt x="8022924" y="3757190"/>
                  <a:pt x="8009591" y="3770524"/>
                </a:cubicBezTo>
                <a:cubicBezTo>
                  <a:pt x="8000703" y="3770524"/>
                  <a:pt x="8000703" y="3770524"/>
                  <a:pt x="8000703" y="3770524"/>
                </a:cubicBezTo>
                <a:cubicBezTo>
                  <a:pt x="7996259" y="3770524"/>
                  <a:pt x="7996259" y="3770524"/>
                  <a:pt x="7996259" y="3770524"/>
                </a:cubicBezTo>
                <a:cubicBezTo>
                  <a:pt x="7996259" y="3770524"/>
                  <a:pt x="7996258" y="3774967"/>
                  <a:pt x="8000703" y="3774966"/>
                </a:cubicBezTo>
                <a:cubicBezTo>
                  <a:pt x="8009591" y="3774967"/>
                  <a:pt x="8009591" y="3774967"/>
                  <a:pt x="8009591" y="3774967"/>
                </a:cubicBezTo>
                <a:cubicBezTo>
                  <a:pt x="7991814" y="3779411"/>
                  <a:pt x="7965146" y="3774967"/>
                  <a:pt x="7938480" y="3774967"/>
                </a:cubicBezTo>
                <a:cubicBezTo>
                  <a:pt x="7916257" y="3797190"/>
                  <a:pt x="7991814" y="3814968"/>
                  <a:pt x="8054036" y="3819413"/>
                </a:cubicBezTo>
                <a:cubicBezTo>
                  <a:pt x="8058481" y="3823857"/>
                  <a:pt x="8054036" y="3828303"/>
                  <a:pt x="8067369" y="3837189"/>
                </a:cubicBezTo>
                <a:cubicBezTo>
                  <a:pt x="8054036" y="3832746"/>
                  <a:pt x="8054036" y="3837190"/>
                  <a:pt x="8054037" y="3841634"/>
                </a:cubicBezTo>
                <a:cubicBezTo>
                  <a:pt x="8018480" y="3841634"/>
                  <a:pt x="7982926" y="3837190"/>
                  <a:pt x="7947368" y="3837190"/>
                </a:cubicBezTo>
                <a:cubicBezTo>
                  <a:pt x="7925146" y="3837190"/>
                  <a:pt x="7947368" y="3846080"/>
                  <a:pt x="7929591" y="3854969"/>
                </a:cubicBezTo>
                <a:cubicBezTo>
                  <a:pt x="7907369" y="3850525"/>
                  <a:pt x="7898480" y="3854969"/>
                  <a:pt x="7871813" y="3850525"/>
                </a:cubicBezTo>
                <a:cubicBezTo>
                  <a:pt x="7871813" y="3854969"/>
                  <a:pt x="7880702" y="3859413"/>
                  <a:pt x="7898481" y="3859414"/>
                </a:cubicBezTo>
                <a:cubicBezTo>
                  <a:pt x="7889590" y="3859414"/>
                  <a:pt x="7880702" y="3863858"/>
                  <a:pt x="7862925" y="3859414"/>
                </a:cubicBezTo>
                <a:cubicBezTo>
                  <a:pt x="7871813" y="3863858"/>
                  <a:pt x="7867369" y="3868303"/>
                  <a:pt x="7880703" y="3872746"/>
                </a:cubicBezTo>
                <a:cubicBezTo>
                  <a:pt x="7805146" y="3863857"/>
                  <a:pt x="7729590" y="3854969"/>
                  <a:pt x="7654035" y="3841634"/>
                </a:cubicBezTo>
                <a:cubicBezTo>
                  <a:pt x="7645145" y="3841634"/>
                  <a:pt x="7636257" y="3841634"/>
                  <a:pt x="7631812" y="3837190"/>
                </a:cubicBezTo>
                <a:cubicBezTo>
                  <a:pt x="7070699" y="3737190"/>
                  <a:pt x="6573823" y="3458368"/>
                  <a:pt x="6198694" y="3061488"/>
                </a:cubicBezTo>
                <a:lnTo>
                  <a:pt x="6143497" y="2995303"/>
                </a:lnTo>
                <a:lnTo>
                  <a:pt x="6112801" y="3038475"/>
                </a:lnTo>
                <a:lnTo>
                  <a:pt x="6107900" y="3044076"/>
                </a:lnTo>
                <a:lnTo>
                  <a:pt x="6204031" y="3150656"/>
                </a:lnTo>
                <a:cubicBezTo>
                  <a:pt x="6630698" y="3572744"/>
                  <a:pt x="7197365" y="3846081"/>
                  <a:pt x="7814035" y="3899414"/>
                </a:cubicBezTo>
                <a:cubicBezTo>
                  <a:pt x="7871813" y="3903858"/>
                  <a:pt x="7925147" y="3908303"/>
                  <a:pt x="7982924" y="3908303"/>
                </a:cubicBezTo>
                <a:cubicBezTo>
                  <a:pt x="7982924" y="3908303"/>
                  <a:pt x="7982924" y="3912747"/>
                  <a:pt x="7987369" y="3912747"/>
                </a:cubicBezTo>
                <a:cubicBezTo>
                  <a:pt x="8000704" y="3912747"/>
                  <a:pt x="8000704" y="3912747"/>
                  <a:pt x="8000704" y="3912747"/>
                </a:cubicBezTo>
                <a:cubicBezTo>
                  <a:pt x="8000704" y="3912747"/>
                  <a:pt x="8005146" y="3912747"/>
                  <a:pt x="8005146" y="3908303"/>
                </a:cubicBezTo>
                <a:lnTo>
                  <a:pt x="8129593" y="3908303"/>
                </a:lnTo>
                <a:cubicBezTo>
                  <a:pt x="8227369" y="3903858"/>
                  <a:pt x="8320703" y="3894969"/>
                  <a:pt x="8418482" y="3881635"/>
                </a:cubicBezTo>
                <a:cubicBezTo>
                  <a:pt x="8576261" y="3859413"/>
                  <a:pt x="8729595" y="3823857"/>
                  <a:pt x="8876817" y="3775523"/>
                </a:cubicBezTo>
                <a:lnTo>
                  <a:pt x="8999737" y="3728860"/>
                </a:lnTo>
                <a:lnTo>
                  <a:pt x="8998694" y="3726044"/>
                </a:lnTo>
                <a:lnTo>
                  <a:pt x="8998694" y="3721913"/>
                </a:lnTo>
                <a:lnTo>
                  <a:pt x="8750150" y="3800524"/>
                </a:lnTo>
                <a:cubicBezTo>
                  <a:pt x="8558482" y="3849413"/>
                  <a:pt x="8358481" y="3877191"/>
                  <a:pt x="8151814" y="3881635"/>
                </a:cubicBezTo>
                <a:cubicBezTo>
                  <a:pt x="8151815" y="3877191"/>
                  <a:pt x="8151815" y="3877191"/>
                  <a:pt x="8151814" y="3872746"/>
                </a:cubicBezTo>
                <a:cubicBezTo>
                  <a:pt x="8214037" y="3868303"/>
                  <a:pt x="8240704" y="3841634"/>
                  <a:pt x="8280703" y="3823857"/>
                </a:cubicBezTo>
                <a:cubicBezTo>
                  <a:pt x="8280703" y="3823857"/>
                  <a:pt x="8271815" y="3819413"/>
                  <a:pt x="8262925" y="3819413"/>
                </a:cubicBezTo>
                <a:cubicBezTo>
                  <a:pt x="8280703" y="3810524"/>
                  <a:pt x="8316259" y="3814968"/>
                  <a:pt x="8342926" y="3810524"/>
                </a:cubicBezTo>
                <a:cubicBezTo>
                  <a:pt x="8365147" y="3801634"/>
                  <a:pt x="8400704" y="3788301"/>
                  <a:pt x="8400704" y="3788301"/>
                </a:cubicBezTo>
                <a:cubicBezTo>
                  <a:pt x="8396259" y="3779412"/>
                  <a:pt x="8378481" y="3779412"/>
                  <a:pt x="8356259" y="3779412"/>
                </a:cubicBezTo>
                <a:cubicBezTo>
                  <a:pt x="8356259" y="3774967"/>
                  <a:pt x="8360704" y="3774967"/>
                  <a:pt x="8360704" y="3774967"/>
                </a:cubicBezTo>
                <a:cubicBezTo>
                  <a:pt x="8365147" y="3774967"/>
                  <a:pt x="8365147" y="3774967"/>
                  <a:pt x="8365147" y="3774967"/>
                </a:cubicBezTo>
                <a:cubicBezTo>
                  <a:pt x="8365147" y="3774967"/>
                  <a:pt x="8369594" y="3774967"/>
                  <a:pt x="8369594" y="3774967"/>
                </a:cubicBezTo>
                <a:cubicBezTo>
                  <a:pt x="8369594" y="3774967"/>
                  <a:pt x="8374038" y="3774967"/>
                  <a:pt x="8378481" y="3774967"/>
                </a:cubicBezTo>
                <a:cubicBezTo>
                  <a:pt x="8378481" y="3770523"/>
                  <a:pt x="8378481" y="3770523"/>
                  <a:pt x="8374038" y="3770524"/>
                </a:cubicBezTo>
                <a:cubicBezTo>
                  <a:pt x="8374038" y="3770524"/>
                  <a:pt x="8369592" y="3770524"/>
                  <a:pt x="8369592" y="3770524"/>
                </a:cubicBezTo>
                <a:cubicBezTo>
                  <a:pt x="8365147" y="3770524"/>
                  <a:pt x="8365147" y="3770524"/>
                  <a:pt x="8365147" y="3770524"/>
                </a:cubicBezTo>
                <a:cubicBezTo>
                  <a:pt x="8391816" y="3761635"/>
                  <a:pt x="8356259" y="3761635"/>
                  <a:pt x="8351815" y="3766079"/>
                </a:cubicBezTo>
                <a:cubicBezTo>
                  <a:pt x="8347371" y="3766079"/>
                  <a:pt x="8347371" y="3770524"/>
                  <a:pt x="8347371" y="3770524"/>
                </a:cubicBezTo>
                <a:cubicBezTo>
                  <a:pt x="8347371" y="3770524"/>
                  <a:pt x="8351815" y="3770524"/>
                  <a:pt x="8351815" y="3770524"/>
                </a:cubicBezTo>
                <a:cubicBezTo>
                  <a:pt x="8356259" y="3774967"/>
                  <a:pt x="8356259" y="3774967"/>
                  <a:pt x="8356259" y="3774967"/>
                </a:cubicBezTo>
                <a:cubicBezTo>
                  <a:pt x="8356259" y="3774967"/>
                  <a:pt x="8347370" y="3774967"/>
                  <a:pt x="8342927" y="3774967"/>
                </a:cubicBezTo>
                <a:cubicBezTo>
                  <a:pt x="8338481" y="3774967"/>
                  <a:pt x="8338481" y="3774967"/>
                  <a:pt x="8338481" y="3774967"/>
                </a:cubicBezTo>
                <a:cubicBezTo>
                  <a:pt x="8307370" y="3774967"/>
                  <a:pt x="8285148" y="3766079"/>
                  <a:pt x="8302926" y="3752744"/>
                </a:cubicBezTo>
                <a:cubicBezTo>
                  <a:pt x="8325147" y="3752745"/>
                  <a:pt x="8325149" y="3748301"/>
                  <a:pt x="8356259" y="3748301"/>
                </a:cubicBezTo>
                <a:cubicBezTo>
                  <a:pt x="8360704" y="3739412"/>
                  <a:pt x="8342927" y="3739412"/>
                  <a:pt x="8338482" y="3730524"/>
                </a:cubicBezTo>
                <a:cubicBezTo>
                  <a:pt x="8378481" y="3717189"/>
                  <a:pt x="8445149" y="3708300"/>
                  <a:pt x="8445148" y="3686078"/>
                </a:cubicBezTo>
                <a:cubicBezTo>
                  <a:pt x="8445148" y="3686078"/>
                  <a:pt x="8449594" y="3686078"/>
                  <a:pt x="8449594" y="3686078"/>
                </a:cubicBezTo>
                <a:cubicBezTo>
                  <a:pt x="8449594" y="3686078"/>
                  <a:pt x="8458482" y="3686078"/>
                  <a:pt x="8458482" y="3686078"/>
                </a:cubicBezTo>
                <a:cubicBezTo>
                  <a:pt x="8462927" y="3681634"/>
                  <a:pt x="8467371" y="3681634"/>
                  <a:pt x="8462927" y="3681634"/>
                </a:cubicBezTo>
                <a:cubicBezTo>
                  <a:pt x="8471815" y="3677189"/>
                  <a:pt x="8485148" y="3677189"/>
                  <a:pt x="8511815" y="3668300"/>
                </a:cubicBezTo>
                <a:cubicBezTo>
                  <a:pt x="8520704" y="3663857"/>
                  <a:pt x="8525149" y="3663857"/>
                  <a:pt x="8529593" y="3663857"/>
                </a:cubicBezTo>
                <a:cubicBezTo>
                  <a:pt x="8529593" y="3663857"/>
                  <a:pt x="8534038" y="3659411"/>
                  <a:pt x="8534038" y="3659411"/>
                </a:cubicBezTo>
                <a:cubicBezTo>
                  <a:pt x="8538481" y="3659411"/>
                  <a:pt x="8538481" y="3659411"/>
                  <a:pt x="8538481" y="3659411"/>
                </a:cubicBezTo>
                <a:cubicBezTo>
                  <a:pt x="8542927" y="3659411"/>
                  <a:pt x="8538481" y="3654966"/>
                  <a:pt x="8538481" y="3654966"/>
                </a:cubicBezTo>
                <a:cubicBezTo>
                  <a:pt x="8542926" y="3654966"/>
                  <a:pt x="8542926" y="3654966"/>
                  <a:pt x="8542926" y="3654966"/>
                </a:cubicBezTo>
                <a:cubicBezTo>
                  <a:pt x="8542926" y="3650523"/>
                  <a:pt x="8560705" y="3650523"/>
                  <a:pt x="8560704" y="3646077"/>
                </a:cubicBezTo>
                <a:cubicBezTo>
                  <a:pt x="8538483" y="3650523"/>
                  <a:pt x="8556260" y="3646078"/>
                  <a:pt x="8547372" y="3641633"/>
                </a:cubicBezTo>
                <a:cubicBezTo>
                  <a:pt x="8574038" y="3637188"/>
                  <a:pt x="8538483" y="3637188"/>
                  <a:pt x="8556260" y="3632745"/>
                </a:cubicBezTo>
                <a:cubicBezTo>
                  <a:pt x="8582926" y="3628300"/>
                  <a:pt x="8582926" y="3623854"/>
                  <a:pt x="8596260" y="3628300"/>
                </a:cubicBezTo>
                <a:cubicBezTo>
                  <a:pt x="8596260" y="3614966"/>
                  <a:pt x="8658482" y="3606076"/>
                  <a:pt x="8702927" y="3592744"/>
                </a:cubicBezTo>
                <a:cubicBezTo>
                  <a:pt x="8707372" y="3592744"/>
                  <a:pt x="8716261" y="3588298"/>
                  <a:pt x="8729595" y="3583856"/>
                </a:cubicBezTo>
                <a:cubicBezTo>
                  <a:pt x="8769594" y="3570522"/>
                  <a:pt x="8796260" y="3561633"/>
                  <a:pt x="8818483" y="3552744"/>
                </a:cubicBezTo>
                <a:cubicBezTo>
                  <a:pt x="8827373" y="3548300"/>
                  <a:pt x="8822927" y="3552744"/>
                  <a:pt x="8831817" y="3552744"/>
                </a:cubicBezTo>
                <a:cubicBezTo>
                  <a:pt x="8831818" y="3548299"/>
                  <a:pt x="8836261" y="3543856"/>
                  <a:pt x="8840705" y="3543855"/>
                </a:cubicBezTo>
                <a:cubicBezTo>
                  <a:pt x="8845150" y="3543855"/>
                  <a:pt x="8831817" y="3552744"/>
                  <a:pt x="8845150" y="3548300"/>
                </a:cubicBezTo>
                <a:cubicBezTo>
                  <a:pt x="8867373" y="3534966"/>
                  <a:pt x="8871816" y="3539409"/>
                  <a:pt x="8907373" y="3521633"/>
                </a:cubicBezTo>
                <a:cubicBezTo>
                  <a:pt x="8907373" y="3530521"/>
                  <a:pt x="8907373" y="3530521"/>
                  <a:pt x="8907373" y="3530521"/>
                </a:cubicBezTo>
                <a:cubicBezTo>
                  <a:pt x="8929595" y="3521632"/>
                  <a:pt x="8938484" y="3517187"/>
                  <a:pt x="8920705" y="3517187"/>
                </a:cubicBezTo>
                <a:lnTo>
                  <a:pt x="8929907" y="3514230"/>
                </a:lnTo>
                <a:lnTo>
                  <a:pt x="8918428" y="3508363"/>
                </a:lnTo>
                <a:lnTo>
                  <a:pt x="8870351" y="3525178"/>
                </a:lnTo>
                <a:cubicBezTo>
                  <a:pt x="8776290" y="3551979"/>
                  <a:pt x="8679984" y="3573484"/>
                  <a:pt x="8581409" y="3589760"/>
                </a:cubicBezTo>
                <a:cubicBezTo>
                  <a:pt x="8506644" y="3602347"/>
                  <a:pt x="8435254" y="3622343"/>
                  <a:pt x="8359535" y="3621054"/>
                </a:cubicBezTo>
                <a:cubicBezTo>
                  <a:pt x="8352260" y="3620789"/>
                  <a:pt x="8344852" y="3624164"/>
                  <a:pt x="8339321" y="3615948"/>
                </a:cubicBezTo>
                <a:cubicBezTo>
                  <a:pt x="8337429" y="3607866"/>
                  <a:pt x="8344029" y="3606649"/>
                  <a:pt x="8347668" y="3606781"/>
                </a:cubicBezTo>
                <a:cubicBezTo>
                  <a:pt x="8468308" y="3594765"/>
                  <a:pt x="8585739" y="3570793"/>
                  <a:pt x="8701413" y="3540019"/>
                </a:cubicBezTo>
                <a:lnTo>
                  <a:pt x="8870953" y="3490232"/>
                </a:lnTo>
                <a:lnTo>
                  <a:pt x="8855036" y="3485663"/>
                </a:lnTo>
                <a:lnTo>
                  <a:pt x="8832275" y="3477516"/>
                </a:lnTo>
                <a:lnTo>
                  <a:pt x="8752423" y="3500665"/>
                </a:lnTo>
                <a:lnTo>
                  <a:pt x="8721886" y="3507095"/>
                </a:lnTo>
                <a:lnTo>
                  <a:pt x="8707372" y="3517187"/>
                </a:lnTo>
                <a:cubicBezTo>
                  <a:pt x="8694040" y="3512744"/>
                  <a:pt x="8689595" y="3517187"/>
                  <a:pt x="8685150" y="3526076"/>
                </a:cubicBezTo>
                <a:cubicBezTo>
                  <a:pt x="8676260" y="3526076"/>
                  <a:pt x="8667371" y="3526078"/>
                  <a:pt x="8658482" y="3530521"/>
                </a:cubicBezTo>
                <a:cubicBezTo>
                  <a:pt x="8649595" y="3534966"/>
                  <a:pt x="8636261" y="3534966"/>
                  <a:pt x="8627373" y="3539409"/>
                </a:cubicBezTo>
                <a:cubicBezTo>
                  <a:pt x="8614038" y="3543855"/>
                  <a:pt x="8596261" y="3543855"/>
                  <a:pt x="8582926" y="3548299"/>
                </a:cubicBezTo>
                <a:cubicBezTo>
                  <a:pt x="8574038" y="3548299"/>
                  <a:pt x="8560705" y="3552744"/>
                  <a:pt x="8556260" y="3557187"/>
                </a:cubicBezTo>
                <a:cubicBezTo>
                  <a:pt x="8551815" y="3557187"/>
                  <a:pt x="8551815" y="3557187"/>
                  <a:pt x="8551815" y="3557187"/>
                </a:cubicBezTo>
                <a:cubicBezTo>
                  <a:pt x="8538481" y="3561632"/>
                  <a:pt x="8529593" y="3561632"/>
                  <a:pt x="8516261" y="3566077"/>
                </a:cubicBezTo>
                <a:cubicBezTo>
                  <a:pt x="8507372" y="3566077"/>
                  <a:pt x="8498483" y="3570522"/>
                  <a:pt x="8485149" y="3574965"/>
                </a:cubicBezTo>
                <a:cubicBezTo>
                  <a:pt x="8471816" y="3570522"/>
                  <a:pt x="8471816" y="3574965"/>
                  <a:pt x="8471815" y="3579409"/>
                </a:cubicBezTo>
                <a:cubicBezTo>
                  <a:pt x="8467371" y="3579410"/>
                  <a:pt x="8467371" y="3579410"/>
                  <a:pt x="8467371" y="3579410"/>
                </a:cubicBezTo>
                <a:cubicBezTo>
                  <a:pt x="8462926" y="3579410"/>
                  <a:pt x="8458482" y="3574965"/>
                  <a:pt x="8454037" y="3574965"/>
                </a:cubicBezTo>
                <a:cubicBezTo>
                  <a:pt x="8454037" y="3574965"/>
                  <a:pt x="8449594" y="3574965"/>
                  <a:pt x="8449594" y="3574965"/>
                </a:cubicBezTo>
                <a:cubicBezTo>
                  <a:pt x="8445149" y="3574965"/>
                  <a:pt x="8445149" y="3574965"/>
                  <a:pt x="8440705" y="3579410"/>
                </a:cubicBezTo>
                <a:cubicBezTo>
                  <a:pt x="8440705" y="3579410"/>
                  <a:pt x="8440705" y="3579410"/>
                  <a:pt x="8440703" y="3583856"/>
                </a:cubicBezTo>
                <a:cubicBezTo>
                  <a:pt x="8418482" y="3583856"/>
                  <a:pt x="8418482" y="3583856"/>
                  <a:pt x="8418482" y="3583856"/>
                </a:cubicBezTo>
                <a:cubicBezTo>
                  <a:pt x="8418482" y="3583856"/>
                  <a:pt x="8414037" y="3588299"/>
                  <a:pt x="8414037" y="3588299"/>
                </a:cubicBezTo>
                <a:cubicBezTo>
                  <a:pt x="8414037" y="3588299"/>
                  <a:pt x="8418482" y="3588299"/>
                  <a:pt x="8418482" y="3588299"/>
                </a:cubicBezTo>
                <a:cubicBezTo>
                  <a:pt x="8440703" y="3583856"/>
                  <a:pt x="8440703" y="3583856"/>
                  <a:pt x="8440703" y="3583856"/>
                </a:cubicBezTo>
                <a:cubicBezTo>
                  <a:pt x="8440703" y="3583856"/>
                  <a:pt x="8440703" y="3588299"/>
                  <a:pt x="8440703" y="3588299"/>
                </a:cubicBezTo>
                <a:cubicBezTo>
                  <a:pt x="8436258" y="3588299"/>
                  <a:pt x="8431815" y="3588299"/>
                  <a:pt x="8431815" y="3588299"/>
                </a:cubicBezTo>
                <a:cubicBezTo>
                  <a:pt x="8427371" y="3588299"/>
                  <a:pt x="8427371" y="3588299"/>
                  <a:pt x="8427371" y="3588299"/>
                </a:cubicBezTo>
                <a:cubicBezTo>
                  <a:pt x="8422926" y="3588299"/>
                  <a:pt x="8418483" y="3592744"/>
                  <a:pt x="8414037" y="3592744"/>
                </a:cubicBezTo>
                <a:cubicBezTo>
                  <a:pt x="8409594" y="3592744"/>
                  <a:pt x="8405148" y="3592744"/>
                  <a:pt x="8396260" y="3592744"/>
                </a:cubicBezTo>
                <a:cubicBezTo>
                  <a:pt x="8400704" y="3592744"/>
                  <a:pt x="8400705" y="3588298"/>
                  <a:pt x="8400705" y="3588298"/>
                </a:cubicBezTo>
                <a:cubicBezTo>
                  <a:pt x="8400705" y="3588298"/>
                  <a:pt x="8396259" y="3588299"/>
                  <a:pt x="8391816" y="3588299"/>
                </a:cubicBezTo>
                <a:cubicBezTo>
                  <a:pt x="8391816" y="3588299"/>
                  <a:pt x="8387371" y="3588298"/>
                  <a:pt x="8382926" y="3588299"/>
                </a:cubicBezTo>
                <a:cubicBezTo>
                  <a:pt x="8378481" y="3592744"/>
                  <a:pt x="8374038" y="3592744"/>
                  <a:pt x="8369592" y="3592744"/>
                </a:cubicBezTo>
                <a:cubicBezTo>
                  <a:pt x="8365147" y="3592744"/>
                  <a:pt x="8365147" y="3592744"/>
                  <a:pt x="8360705" y="3592744"/>
                </a:cubicBezTo>
                <a:cubicBezTo>
                  <a:pt x="8356259" y="3597188"/>
                  <a:pt x="8356259" y="3597188"/>
                  <a:pt x="8356259" y="3597188"/>
                </a:cubicBezTo>
                <a:cubicBezTo>
                  <a:pt x="8351815" y="3597188"/>
                  <a:pt x="8347370" y="3601633"/>
                  <a:pt x="8342926" y="3601633"/>
                </a:cubicBezTo>
                <a:cubicBezTo>
                  <a:pt x="8338482" y="3601633"/>
                  <a:pt x="8334037" y="3601633"/>
                  <a:pt x="8334037" y="3601633"/>
                </a:cubicBezTo>
                <a:cubicBezTo>
                  <a:pt x="8334037" y="3597188"/>
                  <a:pt x="8334037" y="3597188"/>
                  <a:pt x="8329593" y="3597188"/>
                </a:cubicBezTo>
                <a:cubicBezTo>
                  <a:pt x="8329593" y="3597188"/>
                  <a:pt x="8325147" y="3597188"/>
                  <a:pt x="8325149" y="3601633"/>
                </a:cubicBezTo>
                <a:cubicBezTo>
                  <a:pt x="8325149" y="3601633"/>
                  <a:pt x="8320703" y="3601633"/>
                  <a:pt x="8316259" y="3597188"/>
                </a:cubicBezTo>
                <a:cubicBezTo>
                  <a:pt x="8307370" y="3601633"/>
                  <a:pt x="8307370" y="3601633"/>
                  <a:pt x="8307370" y="3601633"/>
                </a:cubicBezTo>
                <a:cubicBezTo>
                  <a:pt x="8307370" y="3601633"/>
                  <a:pt x="8311815" y="3601633"/>
                  <a:pt x="8311815" y="3606077"/>
                </a:cubicBezTo>
                <a:cubicBezTo>
                  <a:pt x="8307370" y="3606077"/>
                  <a:pt x="8302926" y="3606077"/>
                  <a:pt x="8298481" y="3606077"/>
                </a:cubicBezTo>
                <a:cubicBezTo>
                  <a:pt x="8294037" y="3606076"/>
                  <a:pt x="8294037" y="3606076"/>
                  <a:pt x="8294037" y="3606076"/>
                </a:cubicBezTo>
                <a:cubicBezTo>
                  <a:pt x="8285148" y="3610522"/>
                  <a:pt x="8280704" y="3610522"/>
                  <a:pt x="8276260" y="3610522"/>
                </a:cubicBezTo>
                <a:cubicBezTo>
                  <a:pt x="8267370" y="3610522"/>
                  <a:pt x="8262925" y="3610522"/>
                  <a:pt x="8258481" y="3610522"/>
                </a:cubicBezTo>
                <a:cubicBezTo>
                  <a:pt x="8254037" y="3610522"/>
                  <a:pt x="8254037" y="3610522"/>
                  <a:pt x="8245148" y="3610522"/>
                </a:cubicBezTo>
                <a:cubicBezTo>
                  <a:pt x="8240703" y="3606077"/>
                  <a:pt x="8227369" y="3610522"/>
                  <a:pt x="8218481" y="3610522"/>
                </a:cubicBezTo>
                <a:cubicBezTo>
                  <a:pt x="8214037" y="3610521"/>
                  <a:pt x="8209592" y="3606077"/>
                  <a:pt x="8205147" y="3606077"/>
                </a:cubicBezTo>
                <a:cubicBezTo>
                  <a:pt x="8205147" y="3606077"/>
                  <a:pt x="8209592" y="3601633"/>
                  <a:pt x="8209592" y="3601633"/>
                </a:cubicBezTo>
                <a:cubicBezTo>
                  <a:pt x="8214037" y="3601633"/>
                  <a:pt x="8214037" y="3597187"/>
                  <a:pt x="8214037" y="3597187"/>
                </a:cubicBezTo>
                <a:cubicBezTo>
                  <a:pt x="8214037" y="3597187"/>
                  <a:pt x="8214037" y="3597187"/>
                  <a:pt x="8209592" y="3597188"/>
                </a:cubicBezTo>
                <a:cubicBezTo>
                  <a:pt x="8205148" y="3597188"/>
                  <a:pt x="8205148" y="3597188"/>
                  <a:pt x="8205148" y="3597188"/>
                </a:cubicBezTo>
                <a:cubicBezTo>
                  <a:pt x="8200703" y="3597188"/>
                  <a:pt x="8200703" y="3597188"/>
                  <a:pt x="8200703" y="3601633"/>
                </a:cubicBezTo>
                <a:cubicBezTo>
                  <a:pt x="8200703" y="3601633"/>
                  <a:pt x="8196260" y="3606077"/>
                  <a:pt x="8196260" y="3606077"/>
                </a:cubicBezTo>
                <a:cubicBezTo>
                  <a:pt x="8196259" y="3610522"/>
                  <a:pt x="8196259" y="3610522"/>
                  <a:pt x="8196259" y="3610522"/>
                </a:cubicBezTo>
                <a:cubicBezTo>
                  <a:pt x="8200703" y="3610522"/>
                  <a:pt x="8209592" y="3614966"/>
                  <a:pt x="8218481" y="3614966"/>
                </a:cubicBezTo>
                <a:cubicBezTo>
                  <a:pt x="8222925" y="3614965"/>
                  <a:pt x="8222925" y="3614965"/>
                  <a:pt x="8222925" y="3614965"/>
                </a:cubicBezTo>
                <a:cubicBezTo>
                  <a:pt x="8227369" y="3614966"/>
                  <a:pt x="8236259" y="3610522"/>
                  <a:pt x="8240703" y="3614966"/>
                </a:cubicBezTo>
                <a:cubicBezTo>
                  <a:pt x="8245148" y="3614966"/>
                  <a:pt x="8245148" y="3614966"/>
                  <a:pt x="8249592" y="3614966"/>
                </a:cubicBezTo>
                <a:cubicBezTo>
                  <a:pt x="8245148" y="3619410"/>
                  <a:pt x="8236260" y="3619410"/>
                  <a:pt x="8227371" y="3619410"/>
                </a:cubicBezTo>
                <a:cubicBezTo>
                  <a:pt x="8218481" y="3619410"/>
                  <a:pt x="8209592" y="3619410"/>
                  <a:pt x="8200703" y="3623856"/>
                </a:cubicBezTo>
                <a:cubicBezTo>
                  <a:pt x="8196260" y="3623856"/>
                  <a:pt x="8196259" y="3619410"/>
                  <a:pt x="8191814" y="3619410"/>
                </a:cubicBezTo>
                <a:cubicBezTo>
                  <a:pt x="8182925" y="3619410"/>
                  <a:pt x="8182925" y="3619410"/>
                  <a:pt x="8182925" y="3619410"/>
                </a:cubicBezTo>
                <a:cubicBezTo>
                  <a:pt x="8174038" y="3619410"/>
                  <a:pt x="8169592" y="3619410"/>
                  <a:pt x="8160703" y="3619410"/>
                </a:cubicBezTo>
                <a:cubicBezTo>
                  <a:pt x="8165148" y="3614966"/>
                  <a:pt x="8165148" y="3614966"/>
                  <a:pt x="8165148" y="3614966"/>
                </a:cubicBezTo>
                <a:cubicBezTo>
                  <a:pt x="8169592" y="3614966"/>
                  <a:pt x="8169592" y="3614966"/>
                  <a:pt x="8165147" y="3610522"/>
                </a:cubicBezTo>
                <a:cubicBezTo>
                  <a:pt x="8165147" y="3610522"/>
                  <a:pt x="8165147" y="3610522"/>
                  <a:pt x="8160703" y="3610522"/>
                </a:cubicBezTo>
                <a:cubicBezTo>
                  <a:pt x="8160703" y="3610522"/>
                  <a:pt x="8156260" y="3610522"/>
                  <a:pt x="8156260" y="3610522"/>
                </a:cubicBezTo>
                <a:cubicBezTo>
                  <a:pt x="8151815" y="3614966"/>
                  <a:pt x="8151815" y="3614966"/>
                  <a:pt x="8151815" y="3614966"/>
                </a:cubicBezTo>
                <a:cubicBezTo>
                  <a:pt x="8151815" y="3614966"/>
                  <a:pt x="8147369" y="3614966"/>
                  <a:pt x="8147369" y="3614966"/>
                </a:cubicBezTo>
                <a:cubicBezTo>
                  <a:pt x="8147369" y="3614966"/>
                  <a:pt x="8147369" y="3614966"/>
                  <a:pt x="8142925" y="3614966"/>
                </a:cubicBezTo>
                <a:cubicBezTo>
                  <a:pt x="8138482" y="3614966"/>
                  <a:pt x="8129591" y="3619410"/>
                  <a:pt x="8125148" y="3619410"/>
                </a:cubicBezTo>
                <a:cubicBezTo>
                  <a:pt x="8111814" y="3619410"/>
                  <a:pt x="8107370" y="3623856"/>
                  <a:pt x="8102924" y="3619410"/>
                </a:cubicBezTo>
                <a:cubicBezTo>
                  <a:pt x="8102925" y="3614966"/>
                  <a:pt x="8098481" y="3614966"/>
                  <a:pt x="8098481" y="3614966"/>
                </a:cubicBezTo>
                <a:cubicBezTo>
                  <a:pt x="8098481" y="3614966"/>
                  <a:pt x="8098481" y="3610521"/>
                  <a:pt x="8102924" y="3610521"/>
                </a:cubicBezTo>
                <a:cubicBezTo>
                  <a:pt x="8120703" y="3610522"/>
                  <a:pt x="8138481" y="3610522"/>
                  <a:pt x="8156259" y="3606077"/>
                </a:cubicBezTo>
                <a:cubicBezTo>
                  <a:pt x="8160704" y="3606077"/>
                  <a:pt x="8160704" y="3606077"/>
                  <a:pt x="8160704" y="3606077"/>
                </a:cubicBezTo>
                <a:cubicBezTo>
                  <a:pt x="8160704" y="3601633"/>
                  <a:pt x="8156259" y="3601633"/>
                  <a:pt x="8156259" y="3601633"/>
                </a:cubicBezTo>
                <a:cubicBezTo>
                  <a:pt x="8138481" y="3606077"/>
                  <a:pt x="8120702" y="3606077"/>
                  <a:pt x="8102924" y="3606077"/>
                </a:cubicBezTo>
                <a:cubicBezTo>
                  <a:pt x="8102924" y="3601633"/>
                  <a:pt x="8102925" y="3597188"/>
                  <a:pt x="8094037" y="3592744"/>
                </a:cubicBezTo>
                <a:cubicBezTo>
                  <a:pt x="8071814" y="3592744"/>
                  <a:pt x="8067369" y="3583856"/>
                  <a:pt x="8045146" y="3583856"/>
                </a:cubicBezTo>
                <a:cubicBezTo>
                  <a:pt x="7987368" y="3561632"/>
                  <a:pt x="7916257" y="3552744"/>
                  <a:pt x="7867369" y="3548299"/>
                </a:cubicBezTo>
                <a:cubicBezTo>
                  <a:pt x="7862924" y="3548299"/>
                  <a:pt x="7862924" y="3548299"/>
                  <a:pt x="7862924" y="3548299"/>
                </a:cubicBezTo>
                <a:cubicBezTo>
                  <a:pt x="7862924" y="3548299"/>
                  <a:pt x="7858479" y="3548299"/>
                  <a:pt x="7858479" y="3548299"/>
                </a:cubicBezTo>
                <a:cubicBezTo>
                  <a:pt x="7858479" y="3552744"/>
                  <a:pt x="7858479" y="3552744"/>
                  <a:pt x="7862925" y="3552744"/>
                </a:cubicBezTo>
                <a:cubicBezTo>
                  <a:pt x="7911814" y="3557187"/>
                  <a:pt x="7978481" y="3566077"/>
                  <a:pt x="8036259" y="3588299"/>
                </a:cubicBezTo>
                <a:cubicBezTo>
                  <a:pt x="8031813" y="3588299"/>
                  <a:pt x="8031813" y="3588299"/>
                  <a:pt x="8031813" y="3588299"/>
                </a:cubicBezTo>
                <a:cubicBezTo>
                  <a:pt x="8031813" y="3592744"/>
                  <a:pt x="8036258" y="3592744"/>
                  <a:pt x="8040704" y="3597188"/>
                </a:cubicBezTo>
                <a:cubicBezTo>
                  <a:pt x="8036258" y="3597188"/>
                  <a:pt x="8031813" y="3597188"/>
                  <a:pt x="8027370" y="3597188"/>
                </a:cubicBezTo>
                <a:cubicBezTo>
                  <a:pt x="8027370" y="3597188"/>
                  <a:pt x="8027370" y="3597188"/>
                  <a:pt x="8027369" y="3592744"/>
                </a:cubicBezTo>
                <a:cubicBezTo>
                  <a:pt x="8022924" y="3592744"/>
                  <a:pt x="8022924" y="3592744"/>
                  <a:pt x="8022924" y="3592744"/>
                </a:cubicBezTo>
                <a:cubicBezTo>
                  <a:pt x="8022924" y="3592744"/>
                  <a:pt x="8022924" y="3592744"/>
                  <a:pt x="8018481" y="3592744"/>
                </a:cubicBezTo>
                <a:cubicBezTo>
                  <a:pt x="8018481" y="3592744"/>
                  <a:pt x="8018481" y="3597188"/>
                  <a:pt x="8018481" y="3597188"/>
                </a:cubicBezTo>
                <a:cubicBezTo>
                  <a:pt x="8009592" y="3592743"/>
                  <a:pt x="8000703" y="3592744"/>
                  <a:pt x="7996259" y="3592744"/>
                </a:cubicBezTo>
                <a:cubicBezTo>
                  <a:pt x="7991814" y="3592744"/>
                  <a:pt x="7991814" y="3592744"/>
                  <a:pt x="7987368" y="3592744"/>
                </a:cubicBezTo>
                <a:cubicBezTo>
                  <a:pt x="7982926" y="3592744"/>
                  <a:pt x="7978480" y="3592743"/>
                  <a:pt x="7974035" y="3592744"/>
                </a:cubicBezTo>
                <a:lnTo>
                  <a:pt x="7969592" y="3592744"/>
                </a:lnTo>
                <a:cubicBezTo>
                  <a:pt x="7969591" y="3588298"/>
                  <a:pt x="7969591" y="3588298"/>
                  <a:pt x="7965146" y="3588299"/>
                </a:cubicBezTo>
                <a:cubicBezTo>
                  <a:pt x="7960703" y="3588299"/>
                  <a:pt x="7960703" y="3588299"/>
                  <a:pt x="7956258" y="3588299"/>
                </a:cubicBezTo>
                <a:cubicBezTo>
                  <a:pt x="7956258" y="3588299"/>
                  <a:pt x="7951814" y="3592744"/>
                  <a:pt x="7951814" y="3592744"/>
                </a:cubicBezTo>
                <a:cubicBezTo>
                  <a:pt x="7916258" y="3597188"/>
                  <a:pt x="7880702" y="3597188"/>
                  <a:pt x="7845147" y="3592744"/>
                </a:cubicBezTo>
                <a:cubicBezTo>
                  <a:pt x="7827368" y="3588299"/>
                  <a:pt x="7814035" y="3588299"/>
                  <a:pt x="7796258" y="3583856"/>
                </a:cubicBezTo>
                <a:cubicBezTo>
                  <a:pt x="7796258" y="3583856"/>
                  <a:pt x="7796258" y="3588299"/>
                  <a:pt x="7800701" y="3588299"/>
                </a:cubicBezTo>
                <a:cubicBezTo>
                  <a:pt x="7769590" y="3583856"/>
                  <a:pt x="7742923" y="3583856"/>
                  <a:pt x="7711812" y="3579410"/>
                </a:cubicBezTo>
                <a:cubicBezTo>
                  <a:pt x="7707368" y="3579410"/>
                  <a:pt x="7707368" y="3579410"/>
                  <a:pt x="7707368" y="3583856"/>
                </a:cubicBezTo>
                <a:cubicBezTo>
                  <a:pt x="7698480" y="3583856"/>
                  <a:pt x="7694035" y="3579410"/>
                  <a:pt x="7685145" y="3579410"/>
                </a:cubicBezTo>
                <a:cubicBezTo>
                  <a:pt x="7689589" y="3579410"/>
                  <a:pt x="7685145" y="3574965"/>
                  <a:pt x="7680701" y="3574965"/>
                </a:cubicBezTo>
                <a:cubicBezTo>
                  <a:pt x="7680702" y="3579410"/>
                  <a:pt x="7676257" y="3579410"/>
                  <a:pt x="7671812" y="3579410"/>
                </a:cubicBezTo>
                <a:cubicBezTo>
                  <a:pt x="7662923" y="3579410"/>
                  <a:pt x="7654034" y="3574964"/>
                  <a:pt x="7645146" y="3574965"/>
                </a:cubicBezTo>
                <a:cubicBezTo>
                  <a:pt x="7645146" y="3574965"/>
                  <a:pt x="7640700" y="3574964"/>
                  <a:pt x="7640700" y="3574964"/>
                </a:cubicBezTo>
                <a:cubicBezTo>
                  <a:pt x="7636257" y="3574965"/>
                  <a:pt x="7631811" y="3570522"/>
                  <a:pt x="7627367" y="3570522"/>
                </a:cubicBezTo>
                <a:cubicBezTo>
                  <a:pt x="7622924" y="3570522"/>
                  <a:pt x="7622924" y="3570522"/>
                  <a:pt x="7622924" y="3570522"/>
                </a:cubicBezTo>
                <a:cubicBezTo>
                  <a:pt x="7622924" y="3570522"/>
                  <a:pt x="7618479" y="3570522"/>
                  <a:pt x="7618479" y="3570522"/>
                </a:cubicBezTo>
                <a:cubicBezTo>
                  <a:pt x="7591811" y="3566077"/>
                  <a:pt x="7565145" y="3557187"/>
                  <a:pt x="7542922" y="3552744"/>
                </a:cubicBezTo>
                <a:cubicBezTo>
                  <a:pt x="7542922" y="3552744"/>
                  <a:pt x="7534035" y="3557187"/>
                  <a:pt x="7529589" y="3552744"/>
                </a:cubicBezTo>
                <a:cubicBezTo>
                  <a:pt x="7529589" y="3552744"/>
                  <a:pt x="7525144" y="3552745"/>
                  <a:pt x="7525144" y="3552745"/>
                </a:cubicBezTo>
                <a:cubicBezTo>
                  <a:pt x="7529589" y="3552744"/>
                  <a:pt x="7516256" y="3552744"/>
                  <a:pt x="7507367" y="3552745"/>
                </a:cubicBezTo>
                <a:cubicBezTo>
                  <a:pt x="7489590" y="3548299"/>
                  <a:pt x="7471812" y="3539410"/>
                  <a:pt x="7458478" y="3534966"/>
                </a:cubicBezTo>
                <a:cubicBezTo>
                  <a:pt x="7382922" y="3512743"/>
                  <a:pt x="7325144" y="3494965"/>
                  <a:pt x="7271810" y="3477186"/>
                </a:cubicBezTo>
                <a:cubicBezTo>
                  <a:pt x="7267366" y="3477186"/>
                  <a:pt x="7267366" y="3477186"/>
                  <a:pt x="7267366" y="3477186"/>
                </a:cubicBezTo>
                <a:cubicBezTo>
                  <a:pt x="7262922" y="3472743"/>
                  <a:pt x="7262922" y="3472743"/>
                  <a:pt x="7262922" y="3472743"/>
                </a:cubicBezTo>
                <a:cubicBezTo>
                  <a:pt x="7242921" y="3461631"/>
                  <a:pt x="7224033" y="3450520"/>
                  <a:pt x="7204034" y="3439409"/>
                </a:cubicBezTo>
                <a:lnTo>
                  <a:pt x="7145526" y="3409659"/>
                </a:lnTo>
                <a:lnTo>
                  <a:pt x="7146810" y="3410172"/>
                </a:lnTo>
                <a:cubicBezTo>
                  <a:pt x="7152365" y="3412187"/>
                  <a:pt x="7157366" y="3413853"/>
                  <a:pt x="7160699" y="3414964"/>
                </a:cubicBezTo>
                <a:cubicBezTo>
                  <a:pt x="7165143" y="3414964"/>
                  <a:pt x="7169589" y="3419408"/>
                  <a:pt x="7169589" y="3419408"/>
                </a:cubicBezTo>
                <a:cubicBezTo>
                  <a:pt x="7187366" y="3428297"/>
                  <a:pt x="7196254" y="3437186"/>
                  <a:pt x="7200699" y="3432743"/>
                </a:cubicBezTo>
                <a:cubicBezTo>
                  <a:pt x="7205144" y="3441631"/>
                  <a:pt x="7231810" y="3450520"/>
                  <a:pt x="7254033" y="3454965"/>
                </a:cubicBezTo>
                <a:cubicBezTo>
                  <a:pt x="7258479" y="3454965"/>
                  <a:pt x="7262923" y="3454965"/>
                  <a:pt x="7262922" y="3459408"/>
                </a:cubicBezTo>
                <a:cubicBezTo>
                  <a:pt x="7262922" y="3459408"/>
                  <a:pt x="7267367" y="3463854"/>
                  <a:pt x="7271810" y="3463854"/>
                </a:cubicBezTo>
                <a:cubicBezTo>
                  <a:pt x="7276255" y="3463854"/>
                  <a:pt x="7280700" y="3463854"/>
                  <a:pt x="7276255" y="3459408"/>
                </a:cubicBezTo>
                <a:cubicBezTo>
                  <a:pt x="7276255" y="3454966"/>
                  <a:pt x="7267366" y="3450520"/>
                  <a:pt x="7258479" y="3446076"/>
                </a:cubicBezTo>
                <a:cubicBezTo>
                  <a:pt x="7254033" y="3446076"/>
                  <a:pt x="7254033" y="3446076"/>
                  <a:pt x="7254033" y="3446076"/>
                </a:cubicBezTo>
                <a:cubicBezTo>
                  <a:pt x="7218477" y="3428297"/>
                  <a:pt x="7205144" y="3419408"/>
                  <a:pt x="7174034" y="3410519"/>
                </a:cubicBezTo>
                <a:cubicBezTo>
                  <a:pt x="7174034" y="3410519"/>
                  <a:pt x="7169589" y="3410519"/>
                  <a:pt x="7169589" y="3410519"/>
                </a:cubicBezTo>
                <a:cubicBezTo>
                  <a:pt x="7165143" y="3406077"/>
                  <a:pt x="7151809" y="3397185"/>
                  <a:pt x="7147367" y="3392742"/>
                </a:cubicBezTo>
                <a:cubicBezTo>
                  <a:pt x="7138476" y="3397187"/>
                  <a:pt x="7138476" y="3388297"/>
                  <a:pt x="7120699" y="3379407"/>
                </a:cubicBezTo>
                <a:cubicBezTo>
                  <a:pt x="7105143" y="3372742"/>
                  <a:pt x="7086254" y="3364964"/>
                  <a:pt x="7067365" y="3355520"/>
                </a:cubicBezTo>
                <a:lnTo>
                  <a:pt x="7022668" y="3327117"/>
                </a:lnTo>
                <a:lnTo>
                  <a:pt x="7027365" y="3326075"/>
                </a:lnTo>
                <a:cubicBezTo>
                  <a:pt x="6956253" y="3290518"/>
                  <a:pt x="6894032" y="3250518"/>
                  <a:pt x="6822920" y="3201628"/>
                </a:cubicBezTo>
                <a:cubicBezTo>
                  <a:pt x="6822920" y="3201628"/>
                  <a:pt x="6822920" y="3197185"/>
                  <a:pt x="6822920" y="3197185"/>
                </a:cubicBezTo>
                <a:cubicBezTo>
                  <a:pt x="6818475" y="3197184"/>
                  <a:pt x="6818475" y="3197184"/>
                  <a:pt x="6818475" y="3197184"/>
                </a:cubicBezTo>
                <a:cubicBezTo>
                  <a:pt x="6818475" y="3197184"/>
                  <a:pt x="6818475" y="3197184"/>
                  <a:pt x="6814031" y="3197184"/>
                </a:cubicBezTo>
                <a:cubicBezTo>
                  <a:pt x="6809586" y="3192739"/>
                  <a:pt x="6805142" y="3183851"/>
                  <a:pt x="6800697" y="3179406"/>
                </a:cubicBezTo>
                <a:cubicBezTo>
                  <a:pt x="6787364" y="3188295"/>
                  <a:pt x="6760697" y="3157183"/>
                  <a:pt x="6738476" y="3143850"/>
                </a:cubicBezTo>
                <a:cubicBezTo>
                  <a:pt x="6742920" y="3139406"/>
                  <a:pt x="6751808" y="3148295"/>
                  <a:pt x="6751808" y="3143851"/>
                </a:cubicBezTo>
                <a:cubicBezTo>
                  <a:pt x="6729585" y="3121627"/>
                  <a:pt x="6747364" y="3152740"/>
                  <a:pt x="6720696" y="3130517"/>
                </a:cubicBezTo>
                <a:cubicBezTo>
                  <a:pt x="6720696" y="3126072"/>
                  <a:pt x="6725142" y="3130517"/>
                  <a:pt x="6725142" y="3126072"/>
                </a:cubicBezTo>
                <a:cubicBezTo>
                  <a:pt x="6694030" y="3108294"/>
                  <a:pt x="6671807" y="3081628"/>
                  <a:pt x="6649588" y="3072738"/>
                </a:cubicBezTo>
                <a:cubicBezTo>
                  <a:pt x="6649588" y="3072738"/>
                  <a:pt x="6658475" y="3077182"/>
                  <a:pt x="6649588" y="3068294"/>
                </a:cubicBezTo>
                <a:cubicBezTo>
                  <a:pt x="6627364" y="3063849"/>
                  <a:pt x="6614032" y="3037183"/>
                  <a:pt x="6596256" y="3019405"/>
                </a:cubicBezTo>
                <a:cubicBezTo>
                  <a:pt x="6569586" y="3006071"/>
                  <a:pt x="6547366" y="2983849"/>
                  <a:pt x="6529590" y="2961627"/>
                </a:cubicBezTo>
                <a:cubicBezTo>
                  <a:pt x="6520700" y="2950515"/>
                  <a:pt x="6511809" y="2939404"/>
                  <a:pt x="6501254" y="2927737"/>
                </a:cubicBezTo>
                <a:lnTo>
                  <a:pt x="6467499" y="2894959"/>
                </a:lnTo>
                <a:lnTo>
                  <a:pt x="6471808" y="2894959"/>
                </a:lnTo>
                <a:cubicBezTo>
                  <a:pt x="6471810" y="2890514"/>
                  <a:pt x="6471810" y="2890514"/>
                  <a:pt x="6467364" y="2890514"/>
                </a:cubicBezTo>
                <a:cubicBezTo>
                  <a:pt x="6458476" y="2886069"/>
                  <a:pt x="6458476" y="2886069"/>
                  <a:pt x="6458476" y="2886069"/>
                </a:cubicBezTo>
                <a:cubicBezTo>
                  <a:pt x="6462923" y="2886069"/>
                  <a:pt x="6462923" y="2886069"/>
                  <a:pt x="6462923" y="2886069"/>
                </a:cubicBezTo>
                <a:cubicBezTo>
                  <a:pt x="6458476" y="2877181"/>
                  <a:pt x="6449589" y="2868291"/>
                  <a:pt x="6436255" y="2859403"/>
                </a:cubicBezTo>
                <a:cubicBezTo>
                  <a:pt x="6436255" y="2859403"/>
                  <a:pt x="6431810" y="2859403"/>
                  <a:pt x="6431810" y="2859403"/>
                </a:cubicBezTo>
                <a:cubicBezTo>
                  <a:pt x="6427366" y="2859404"/>
                  <a:pt x="6427366" y="2854959"/>
                  <a:pt x="6422921" y="2854959"/>
                </a:cubicBezTo>
                <a:cubicBezTo>
                  <a:pt x="6427366" y="2854959"/>
                  <a:pt x="6431810" y="2859403"/>
                  <a:pt x="6431810" y="2854959"/>
                </a:cubicBezTo>
                <a:cubicBezTo>
                  <a:pt x="6427366" y="2850513"/>
                  <a:pt x="6422921" y="2846070"/>
                  <a:pt x="6418477" y="2841625"/>
                </a:cubicBezTo>
                <a:cubicBezTo>
                  <a:pt x="6422923" y="2841625"/>
                  <a:pt x="6422923" y="2841625"/>
                  <a:pt x="6422923" y="2841625"/>
                </a:cubicBezTo>
                <a:cubicBezTo>
                  <a:pt x="6422923" y="2841625"/>
                  <a:pt x="6422923" y="2841625"/>
                  <a:pt x="6427366" y="2841625"/>
                </a:cubicBezTo>
                <a:cubicBezTo>
                  <a:pt x="6427366" y="2841625"/>
                  <a:pt x="6427366" y="2841625"/>
                  <a:pt x="6427366" y="2837180"/>
                </a:cubicBezTo>
                <a:cubicBezTo>
                  <a:pt x="6422921" y="2837180"/>
                  <a:pt x="6418477" y="2837180"/>
                  <a:pt x="6418477" y="2837180"/>
                </a:cubicBezTo>
                <a:cubicBezTo>
                  <a:pt x="6418477" y="2837180"/>
                  <a:pt x="6418477" y="2837180"/>
                  <a:pt x="6414035" y="2837182"/>
                </a:cubicBezTo>
                <a:cubicBezTo>
                  <a:pt x="6414035" y="2837182"/>
                  <a:pt x="6409587" y="2832736"/>
                  <a:pt x="6409587" y="2832736"/>
                </a:cubicBezTo>
                <a:cubicBezTo>
                  <a:pt x="6409587" y="2832736"/>
                  <a:pt x="6409587" y="2828291"/>
                  <a:pt x="6409587" y="2828291"/>
                </a:cubicBezTo>
                <a:cubicBezTo>
                  <a:pt x="6409587" y="2828291"/>
                  <a:pt x="6409587" y="2823847"/>
                  <a:pt x="6409587" y="2823847"/>
                </a:cubicBezTo>
                <a:cubicBezTo>
                  <a:pt x="6405144" y="2823847"/>
                  <a:pt x="6405144" y="2823847"/>
                  <a:pt x="6405144" y="2823847"/>
                </a:cubicBezTo>
                <a:cubicBezTo>
                  <a:pt x="6400700" y="2823847"/>
                  <a:pt x="6400700" y="2823847"/>
                  <a:pt x="6400700" y="2823847"/>
                </a:cubicBezTo>
                <a:cubicBezTo>
                  <a:pt x="6396254" y="2819402"/>
                  <a:pt x="6391812" y="2814958"/>
                  <a:pt x="6391810" y="2810513"/>
                </a:cubicBezTo>
                <a:cubicBezTo>
                  <a:pt x="6391810" y="2810513"/>
                  <a:pt x="6391810" y="2810513"/>
                  <a:pt x="6396254" y="2810514"/>
                </a:cubicBezTo>
                <a:cubicBezTo>
                  <a:pt x="6396254" y="2810514"/>
                  <a:pt x="6391810" y="2806069"/>
                  <a:pt x="6391810" y="2806069"/>
                </a:cubicBezTo>
                <a:cubicBezTo>
                  <a:pt x="6387366" y="2801624"/>
                  <a:pt x="6387366" y="2801624"/>
                  <a:pt x="6387366" y="2801624"/>
                </a:cubicBezTo>
                <a:cubicBezTo>
                  <a:pt x="6387366" y="2801624"/>
                  <a:pt x="6382922" y="2797181"/>
                  <a:pt x="6378477" y="2797181"/>
                </a:cubicBezTo>
                <a:cubicBezTo>
                  <a:pt x="6382922" y="2797181"/>
                  <a:pt x="6382922" y="2797181"/>
                  <a:pt x="6382922" y="2797181"/>
                </a:cubicBezTo>
                <a:cubicBezTo>
                  <a:pt x="6382922" y="2792735"/>
                  <a:pt x="6378477" y="2788290"/>
                  <a:pt x="6374032" y="2779403"/>
                </a:cubicBezTo>
                <a:cubicBezTo>
                  <a:pt x="6382922" y="2783846"/>
                  <a:pt x="6374033" y="2774958"/>
                  <a:pt x="6382922" y="2779403"/>
                </a:cubicBezTo>
                <a:cubicBezTo>
                  <a:pt x="6369588" y="2761624"/>
                  <a:pt x="6369588" y="2761624"/>
                  <a:pt x="6369588" y="2761624"/>
                </a:cubicBezTo>
                <a:cubicBezTo>
                  <a:pt x="6369588" y="2761624"/>
                  <a:pt x="6374032" y="2761624"/>
                  <a:pt x="6374032" y="2761624"/>
                </a:cubicBezTo>
                <a:cubicBezTo>
                  <a:pt x="6378477" y="2766069"/>
                  <a:pt x="6378477" y="2766069"/>
                  <a:pt x="6378477" y="2766069"/>
                </a:cubicBezTo>
                <a:cubicBezTo>
                  <a:pt x="6378477" y="2766069"/>
                  <a:pt x="6378478" y="2770512"/>
                  <a:pt x="6382922" y="2766069"/>
                </a:cubicBezTo>
                <a:cubicBezTo>
                  <a:pt x="6382922" y="2766069"/>
                  <a:pt x="6382922" y="2766069"/>
                  <a:pt x="6378477" y="2761624"/>
                </a:cubicBezTo>
                <a:cubicBezTo>
                  <a:pt x="6374032" y="2757180"/>
                  <a:pt x="6374032" y="2757180"/>
                  <a:pt x="6374032" y="2757180"/>
                </a:cubicBezTo>
                <a:cubicBezTo>
                  <a:pt x="6369588" y="2757180"/>
                  <a:pt x="6369588" y="2752735"/>
                  <a:pt x="6365144" y="2752735"/>
                </a:cubicBezTo>
                <a:cubicBezTo>
                  <a:pt x="6365144" y="2752735"/>
                  <a:pt x="6360699" y="2757180"/>
                  <a:pt x="6365144" y="2761624"/>
                </a:cubicBezTo>
                <a:cubicBezTo>
                  <a:pt x="6360699" y="2757180"/>
                  <a:pt x="6360699" y="2757180"/>
                  <a:pt x="6360699" y="2757180"/>
                </a:cubicBezTo>
                <a:cubicBezTo>
                  <a:pt x="6342921" y="2743846"/>
                  <a:pt x="6347368" y="2739402"/>
                  <a:pt x="6334033" y="2734957"/>
                </a:cubicBezTo>
                <a:cubicBezTo>
                  <a:pt x="6342921" y="2743846"/>
                  <a:pt x="6338476" y="2748290"/>
                  <a:pt x="6338476" y="2752735"/>
                </a:cubicBezTo>
                <a:cubicBezTo>
                  <a:pt x="6334033" y="2748290"/>
                  <a:pt x="6329588" y="2739402"/>
                  <a:pt x="6325144" y="2734957"/>
                </a:cubicBezTo>
                <a:close/>
                <a:moveTo>
                  <a:pt x="11842877" y="2724101"/>
                </a:moveTo>
                <a:lnTo>
                  <a:pt x="11841428" y="2728009"/>
                </a:lnTo>
                <a:cubicBezTo>
                  <a:pt x="11843374" y="2735004"/>
                  <a:pt x="11841039" y="2740444"/>
                  <a:pt x="11835981" y="2745108"/>
                </a:cubicBezTo>
                <a:cubicBezTo>
                  <a:pt x="11834036" y="2747051"/>
                  <a:pt x="11832090" y="2748605"/>
                  <a:pt x="11831312" y="2751325"/>
                </a:cubicBezTo>
                <a:cubicBezTo>
                  <a:pt x="11830533" y="2755600"/>
                  <a:pt x="11828199" y="2757931"/>
                  <a:pt x="11823919" y="2757543"/>
                </a:cubicBezTo>
                <a:lnTo>
                  <a:pt x="11822321" y="2758387"/>
                </a:lnTo>
                <a:lnTo>
                  <a:pt x="11914224" y="2774165"/>
                </a:lnTo>
                <a:lnTo>
                  <a:pt x="12039636" y="2783212"/>
                </a:lnTo>
                <a:lnTo>
                  <a:pt x="12037962" y="2782327"/>
                </a:lnTo>
                <a:cubicBezTo>
                  <a:pt x="12034989" y="2782596"/>
                  <a:pt x="12033368" y="2780977"/>
                  <a:pt x="12032827" y="2778009"/>
                </a:cubicBezTo>
                <a:cubicBezTo>
                  <a:pt x="12032287" y="2776118"/>
                  <a:pt x="12030936" y="2775039"/>
                  <a:pt x="12029585" y="2773689"/>
                </a:cubicBezTo>
                <a:cubicBezTo>
                  <a:pt x="12026071" y="2770450"/>
                  <a:pt x="12024449" y="2766672"/>
                  <a:pt x="12025801" y="2761813"/>
                </a:cubicBezTo>
                <a:lnTo>
                  <a:pt x="12023555" y="2755756"/>
                </a:lnTo>
                <a:lnTo>
                  <a:pt x="12009590" y="2754351"/>
                </a:lnTo>
                <a:cubicBezTo>
                  <a:pt x="11977709" y="2749899"/>
                  <a:pt x="11946059" y="2744408"/>
                  <a:pt x="11914500" y="2738412"/>
                </a:cubicBezTo>
                <a:close/>
                <a:moveTo>
                  <a:pt x="11180817" y="2673591"/>
                </a:moveTo>
                <a:cubicBezTo>
                  <a:pt x="11181594" y="2673591"/>
                  <a:pt x="11183151" y="2673591"/>
                  <a:pt x="11183540" y="2674368"/>
                </a:cubicBezTo>
                <a:cubicBezTo>
                  <a:pt x="11187432" y="2677866"/>
                  <a:pt x="11190933" y="2680974"/>
                  <a:pt x="11195991" y="2675922"/>
                </a:cubicBezTo>
                <a:cubicBezTo>
                  <a:pt x="11197547" y="2673979"/>
                  <a:pt x="11198715" y="2675922"/>
                  <a:pt x="11199104" y="2677477"/>
                </a:cubicBezTo>
                <a:cubicBezTo>
                  <a:pt x="11200271" y="2684083"/>
                  <a:pt x="11203384" y="2684083"/>
                  <a:pt x="11208054" y="2680196"/>
                </a:cubicBezTo>
                <a:cubicBezTo>
                  <a:pt x="11211166" y="2677477"/>
                  <a:pt x="11212723" y="2678253"/>
                  <a:pt x="11212723" y="2682140"/>
                </a:cubicBezTo>
                <a:cubicBezTo>
                  <a:pt x="11212723" y="2684471"/>
                  <a:pt x="11211944" y="2687192"/>
                  <a:pt x="11215446" y="2687580"/>
                </a:cubicBezTo>
                <a:cubicBezTo>
                  <a:pt x="11223228" y="2689135"/>
                  <a:pt x="11226340" y="2694575"/>
                  <a:pt x="11225952" y="2701570"/>
                </a:cubicBezTo>
                <a:cubicBezTo>
                  <a:pt x="11225563" y="2706621"/>
                  <a:pt x="11227119" y="2708953"/>
                  <a:pt x="11230621" y="2710896"/>
                </a:cubicBezTo>
                <a:cubicBezTo>
                  <a:pt x="11230621" y="2712451"/>
                  <a:pt x="11230621" y="2714004"/>
                  <a:pt x="11230621" y="2715559"/>
                </a:cubicBezTo>
                <a:cubicBezTo>
                  <a:pt x="11226730" y="2717891"/>
                  <a:pt x="11225563" y="2722166"/>
                  <a:pt x="11226730" y="2726051"/>
                </a:cubicBezTo>
                <a:cubicBezTo>
                  <a:pt x="11228676" y="2733047"/>
                  <a:pt x="11226340" y="2738486"/>
                  <a:pt x="11221283" y="2743150"/>
                </a:cubicBezTo>
                <a:cubicBezTo>
                  <a:pt x="11219337" y="2745093"/>
                  <a:pt x="11217392" y="2746648"/>
                  <a:pt x="11216613" y="2749367"/>
                </a:cubicBezTo>
                <a:cubicBezTo>
                  <a:pt x="11215835" y="2753642"/>
                  <a:pt x="11213501" y="2755974"/>
                  <a:pt x="11209221" y="2755586"/>
                </a:cubicBezTo>
                <a:cubicBezTo>
                  <a:pt x="11206108" y="2755586"/>
                  <a:pt x="11203773" y="2757529"/>
                  <a:pt x="11202606" y="2759083"/>
                </a:cubicBezTo>
                <a:cubicBezTo>
                  <a:pt x="11195991" y="2768409"/>
                  <a:pt x="11186263" y="2763357"/>
                  <a:pt x="11178093" y="2764523"/>
                </a:cubicBezTo>
                <a:cubicBezTo>
                  <a:pt x="11174591" y="2764912"/>
                  <a:pt x="11167198" y="2766855"/>
                  <a:pt x="11165641" y="2764134"/>
                </a:cubicBezTo>
                <a:cubicBezTo>
                  <a:pt x="11160972" y="2756363"/>
                  <a:pt x="11148910" y="2759472"/>
                  <a:pt x="11146186" y="2748980"/>
                </a:cubicBezTo>
                <a:cubicBezTo>
                  <a:pt x="11145409" y="2745871"/>
                  <a:pt x="11139962" y="2743927"/>
                  <a:pt x="11145019" y="2739652"/>
                </a:cubicBezTo>
                <a:cubicBezTo>
                  <a:pt x="11146576" y="2738486"/>
                  <a:pt x="11146186" y="2736156"/>
                  <a:pt x="11144631" y="2735767"/>
                </a:cubicBezTo>
                <a:cubicBezTo>
                  <a:pt x="11138405" y="2733435"/>
                  <a:pt x="11138794" y="2729938"/>
                  <a:pt x="11142685" y="2725275"/>
                </a:cubicBezTo>
                <a:cubicBezTo>
                  <a:pt x="11143852" y="2723720"/>
                  <a:pt x="11142296" y="2721777"/>
                  <a:pt x="11141517" y="2720223"/>
                </a:cubicBezTo>
                <a:cubicBezTo>
                  <a:pt x="11139962" y="2717891"/>
                  <a:pt x="11139572" y="2715559"/>
                  <a:pt x="11141907" y="2713616"/>
                </a:cubicBezTo>
                <a:cubicBezTo>
                  <a:pt x="11144241" y="2711674"/>
                  <a:pt x="11143852" y="2709342"/>
                  <a:pt x="11144631" y="2707010"/>
                </a:cubicBezTo>
                <a:cubicBezTo>
                  <a:pt x="11146576" y="2701182"/>
                  <a:pt x="11148910" y="2693798"/>
                  <a:pt x="11153191" y="2691077"/>
                </a:cubicBezTo>
                <a:cubicBezTo>
                  <a:pt x="11162529" y="2685249"/>
                  <a:pt x="11171479" y="2679030"/>
                  <a:pt x="11180817" y="2673591"/>
                </a:cubicBezTo>
                <a:close/>
                <a:moveTo>
                  <a:pt x="5895622" y="2664758"/>
                </a:moveTo>
                <a:lnTo>
                  <a:pt x="5859928" y="2726667"/>
                </a:lnTo>
                <a:lnTo>
                  <a:pt x="5859721" y="2726983"/>
                </a:lnTo>
                <a:lnTo>
                  <a:pt x="5919534" y="2810833"/>
                </a:lnTo>
                <a:lnTo>
                  <a:pt x="5922076" y="2801800"/>
                </a:lnTo>
                <a:cubicBezTo>
                  <a:pt x="5922076" y="2801800"/>
                  <a:pt x="5926159" y="2800476"/>
                  <a:pt x="5924833" y="2796395"/>
                </a:cubicBezTo>
                <a:cubicBezTo>
                  <a:pt x="5928914" y="2795071"/>
                  <a:pt x="5928914" y="2795071"/>
                  <a:pt x="5928914" y="2795071"/>
                </a:cubicBezTo>
                <a:cubicBezTo>
                  <a:pt x="5927593" y="2790990"/>
                  <a:pt x="5927593" y="2790990"/>
                  <a:pt x="5927593" y="2790990"/>
                </a:cubicBezTo>
                <a:cubicBezTo>
                  <a:pt x="5924833" y="2796395"/>
                  <a:pt x="5924833" y="2796395"/>
                  <a:pt x="5924833" y="2796395"/>
                </a:cubicBezTo>
                <a:cubicBezTo>
                  <a:pt x="5920751" y="2797719"/>
                  <a:pt x="5920751" y="2797719"/>
                  <a:pt x="5920751" y="2797719"/>
                </a:cubicBezTo>
                <a:cubicBezTo>
                  <a:pt x="5933104" y="2780180"/>
                  <a:pt x="5933104" y="2780180"/>
                  <a:pt x="5933104" y="2780180"/>
                </a:cubicBezTo>
                <a:cubicBezTo>
                  <a:pt x="5930348" y="2785584"/>
                  <a:pt x="5931674" y="2789665"/>
                  <a:pt x="5934430" y="2784260"/>
                </a:cubicBezTo>
                <a:lnTo>
                  <a:pt x="5949968" y="2749387"/>
                </a:lnTo>
                <a:close/>
                <a:moveTo>
                  <a:pt x="6138462" y="2656614"/>
                </a:moveTo>
                <a:lnTo>
                  <a:pt x="6133288" y="2667664"/>
                </a:lnTo>
                <a:lnTo>
                  <a:pt x="6084479" y="2745168"/>
                </a:lnTo>
                <a:lnTo>
                  <a:pt x="6094032" y="2761624"/>
                </a:lnTo>
                <a:cubicBezTo>
                  <a:pt x="6089587" y="2761624"/>
                  <a:pt x="6094032" y="2766069"/>
                  <a:pt x="6094032" y="2770512"/>
                </a:cubicBezTo>
                <a:cubicBezTo>
                  <a:pt x="6098477" y="2774958"/>
                  <a:pt x="6102923" y="2779403"/>
                  <a:pt x="6102923" y="2774958"/>
                </a:cubicBezTo>
                <a:lnTo>
                  <a:pt x="6123603" y="2792192"/>
                </a:lnTo>
                <a:lnTo>
                  <a:pt x="6173217" y="2706182"/>
                </a:lnTo>
                <a:lnTo>
                  <a:pt x="6170699" y="2702179"/>
                </a:lnTo>
                <a:cubicBezTo>
                  <a:pt x="6164034" y="2696068"/>
                  <a:pt x="6156257" y="2690512"/>
                  <a:pt x="6151812" y="2686068"/>
                </a:cubicBezTo>
                <a:cubicBezTo>
                  <a:pt x="6160699" y="2690511"/>
                  <a:pt x="6156254" y="2686068"/>
                  <a:pt x="6156254" y="2681623"/>
                </a:cubicBezTo>
                <a:close/>
                <a:moveTo>
                  <a:pt x="5880148" y="2640662"/>
                </a:moveTo>
                <a:lnTo>
                  <a:pt x="5874116" y="2650456"/>
                </a:lnTo>
                <a:lnTo>
                  <a:pt x="5839955" y="2699267"/>
                </a:lnTo>
                <a:lnTo>
                  <a:pt x="5846840" y="2708922"/>
                </a:lnTo>
                <a:lnTo>
                  <a:pt x="5846842" y="2708920"/>
                </a:lnTo>
                <a:lnTo>
                  <a:pt x="5884358" y="2647215"/>
                </a:lnTo>
                <a:close/>
                <a:moveTo>
                  <a:pt x="6155480" y="2620247"/>
                </a:moveTo>
                <a:lnTo>
                  <a:pt x="6149277" y="2633508"/>
                </a:lnTo>
                <a:lnTo>
                  <a:pt x="6186650" y="2682897"/>
                </a:lnTo>
                <a:lnTo>
                  <a:pt x="6192229" y="2673228"/>
                </a:lnTo>
                <a:close/>
                <a:moveTo>
                  <a:pt x="5859261" y="2608139"/>
                </a:moveTo>
                <a:lnTo>
                  <a:pt x="5859853" y="2609972"/>
                </a:lnTo>
                <a:cubicBezTo>
                  <a:pt x="5859853" y="2609972"/>
                  <a:pt x="5859853" y="2609972"/>
                  <a:pt x="5861180" y="2614054"/>
                </a:cubicBezTo>
                <a:cubicBezTo>
                  <a:pt x="5851584" y="2626188"/>
                  <a:pt x="5843309" y="2642404"/>
                  <a:pt x="5833713" y="2654538"/>
                </a:cubicBezTo>
                <a:cubicBezTo>
                  <a:pt x="5833713" y="2654538"/>
                  <a:pt x="5833713" y="2654538"/>
                  <a:pt x="5835037" y="2658619"/>
                </a:cubicBezTo>
                <a:lnTo>
                  <a:pt x="5823240" y="2674253"/>
                </a:lnTo>
                <a:lnTo>
                  <a:pt x="5827363" y="2681624"/>
                </a:lnTo>
                <a:lnTo>
                  <a:pt x="5829939" y="2685229"/>
                </a:lnTo>
                <a:lnTo>
                  <a:pt x="5848607" y="2658730"/>
                </a:lnTo>
                <a:cubicBezTo>
                  <a:pt x="5851364" y="2653325"/>
                  <a:pt x="5856880" y="2642514"/>
                  <a:pt x="5863717" y="2635785"/>
                </a:cubicBezTo>
                <a:cubicBezTo>
                  <a:pt x="5863717" y="2635785"/>
                  <a:pt x="5867797" y="2634461"/>
                  <a:pt x="5867797" y="2634461"/>
                </a:cubicBezTo>
                <a:cubicBezTo>
                  <a:pt x="5866475" y="2630378"/>
                  <a:pt x="5870559" y="2629055"/>
                  <a:pt x="5870559" y="2629055"/>
                </a:cubicBezTo>
                <a:cubicBezTo>
                  <a:pt x="5869232" y="2624974"/>
                  <a:pt x="5869232" y="2624974"/>
                  <a:pt x="5869232" y="2624974"/>
                </a:cubicBezTo>
                <a:lnTo>
                  <a:pt x="5869927" y="2624749"/>
                </a:lnTo>
                <a:close/>
                <a:moveTo>
                  <a:pt x="6173268" y="2582245"/>
                </a:moveTo>
                <a:lnTo>
                  <a:pt x="6165758" y="2598283"/>
                </a:lnTo>
                <a:lnTo>
                  <a:pt x="6184031" y="2631067"/>
                </a:lnTo>
                <a:cubicBezTo>
                  <a:pt x="6189589" y="2641622"/>
                  <a:pt x="6194034" y="2650511"/>
                  <a:pt x="6196253" y="2654956"/>
                </a:cubicBezTo>
                <a:cubicBezTo>
                  <a:pt x="6196253" y="2650511"/>
                  <a:pt x="6200699" y="2654956"/>
                  <a:pt x="6200699" y="2654956"/>
                </a:cubicBezTo>
                <a:lnTo>
                  <a:pt x="6201868" y="2656513"/>
                </a:lnTo>
                <a:lnTo>
                  <a:pt x="6211883" y="2639154"/>
                </a:lnTo>
                <a:close/>
                <a:moveTo>
                  <a:pt x="5837972" y="2574990"/>
                </a:moveTo>
                <a:lnTo>
                  <a:pt x="5837022" y="2581292"/>
                </a:lnTo>
                <a:cubicBezTo>
                  <a:pt x="5835696" y="2577211"/>
                  <a:pt x="5835696" y="2577211"/>
                  <a:pt x="5835696" y="2577211"/>
                </a:cubicBezTo>
                <a:cubicBezTo>
                  <a:pt x="5831615" y="2578534"/>
                  <a:pt x="5828859" y="2583940"/>
                  <a:pt x="5822019" y="2590669"/>
                </a:cubicBezTo>
                <a:cubicBezTo>
                  <a:pt x="5823452" y="2581182"/>
                  <a:pt x="5817938" y="2591991"/>
                  <a:pt x="5819371" y="2582507"/>
                </a:cubicBezTo>
                <a:cubicBezTo>
                  <a:pt x="5807017" y="2600046"/>
                  <a:pt x="5807017" y="2600046"/>
                  <a:pt x="5807017" y="2600046"/>
                </a:cubicBezTo>
                <a:cubicBezTo>
                  <a:pt x="5807017" y="2600046"/>
                  <a:pt x="5805694" y="2595963"/>
                  <a:pt x="5805694" y="2595963"/>
                </a:cubicBezTo>
                <a:cubicBezTo>
                  <a:pt x="5808453" y="2590559"/>
                  <a:pt x="5808453" y="2590559"/>
                  <a:pt x="5808453" y="2590559"/>
                </a:cubicBezTo>
                <a:cubicBezTo>
                  <a:pt x="5808453" y="2590559"/>
                  <a:pt x="5812534" y="2589234"/>
                  <a:pt x="5807128" y="2586478"/>
                </a:cubicBezTo>
                <a:cubicBezTo>
                  <a:pt x="5807128" y="2586478"/>
                  <a:pt x="5807128" y="2586478"/>
                  <a:pt x="5804370" y="2591882"/>
                </a:cubicBezTo>
                <a:cubicBezTo>
                  <a:pt x="5801613" y="2597288"/>
                  <a:pt x="5801613" y="2597288"/>
                  <a:pt x="5801613" y="2597288"/>
                </a:cubicBezTo>
                <a:cubicBezTo>
                  <a:pt x="5802934" y="2601369"/>
                  <a:pt x="5798853" y="2602694"/>
                  <a:pt x="5800176" y="2606774"/>
                </a:cubicBezTo>
                <a:cubicBezTo>
                  <a:pt x="5800176" y="2606774"/>
                  <a:pt x="5805583" y="2609532"/>
                  <a:pt x="5808338" y="2604126"/>
                </a:cubicBezTo>
                <a:cubicBezTo>
                  <a:pt x="5805583" y="2609532"/>
                  <a:pt x="5805583" y="2609532"/>
                  <a:pt x="5805583" y="2609532"/>
                </a:cubicBezTo>
                <a:cubicBezTo>
                  <a:pt x="5803845" y="2614606"/>
                  <a:pt x="5802207" y="2618240"/>
                  <a:pt x="5800721" y="2621048"/>
                </a:cubicBezTo>
                <a:lnTo>
                  <a:pt x="5796964" y="2627316"/>
                </a:lnTo>
                <a:lnTo>
                  <a:pt x="5800299" y="2633276"/>
                </a:lnTo>
                <a:lnTo>
                  <a:pt x="5801158" y="2632394"/>
                </a:lnTo>
                <a:cubicBezTo>
                  <a:pt x="5803709" y="2631567"/>
                  <a:pt x="5806081" y="2631925"/>
                  <a:pt x="5808120" y="2631263"/>
                </a:cubicBezTo>
                <a:lnTo>
                  <a:pt x="5803135" y="2638342"/>
                </a:lnTo>
                <a:lnTo>
                  <a:pt x="5806234" y="2643876"/>
                </a:lnTo>
                <a:lnTo>
                  <a:pt x="5816282" y="2628616"/>
                </a:lnTo>
                <a:cubicBezTo>
                  <a:pt x="5824559" y="2612400"/>
                  <a:pt x="5835477" y="2604347"/>
                  <a:pt x="5842428" y="2584050"/>
                </a:cubicBezTo>
                <a:lnTo>
                  <a:pt x="5843149" y="2583048"/>
                </a:lnTo>
                <a:close/>
                <a:moveTo>
                  <a:pt x="209762" y="2573780"/>
                </a:moveTo>
                <a:lnTo>
                  <a:pt x="210375" y="2576558"/>
                </a:lnTo>
                <a:lnTo>
                  <a:pt x="209943" y="2576187"/>
                </a:lnTo>
                <a:cubicBezTo>
                  <a:pt x="209943" y="2576187"/>
                  <a:pt x="209943" y="2576187"/>
                  <a:pt x="209762" y="2573780"/>
                </a:cubicBezTo>
                <a:close/>
                <a:moveTo>
                  <a:pt x="6194648" y="2536559"/>
                </a:moveTo>
                <a:lnTo>
                  <a:pt x="6189156" y="2548289"/>
                </a:lnTo>
                <a:lnTo>
                  <a:pt x="6196253" y="2548288"/>
                </a:lnTo>
                <a:cubicBezTo>
                  <a:pt x="6200699" y="2552733"/>
                  <a:pt x="6205146" y="2557177"/>
                  <a:pt x="6205146" y="2561622"/>
                </a:cubicBezTo>
                <a:cubicBezTo>
                  <a:pt x="6205146" y="2566066"/>
                  <a:pt x="6205146" y="2566066"/>
                  <a:pt x="6205146" y="2570510"/>
                </a:cubicBezTo>
                <a:cubicBezTo>
                  <a:pt x="6205146" y="2570510"/>
                  <a:pt x="6205146" y="2570510"/>
                  <a:pt x="6200699" y="2570510"/>
                </a:cubicBezTo>
                <a:cubicBezTo>
                  <a:pt x="6200699" y="2574956"/>
                  <a:pt x="6205147" y="2574955"/>
                  <a:pt x="6205147" y="2574955"/>
                </a:cubicBezTo>
                <a:cubicBezTo>
                  <a:pt x="6205147" y="2574955"/>
                  <a:pt x="6209590" y="2574955"/>
                  <a:pt x="6209590" y="2574955"/>
                </a:cubicBezTo>
                <a:cubicBezTo>
                  <a:pt x="6214034" y="2574955"/>
                  <a:pt x="6214034" y="2579400"/>
                  <a:pt x="6218480" y="2579400"/>
                </a:cubicBezTo>
                <a:cubicBezTo>
                  <a:pt x="6218480" y="2583844"/>
                  <a:pt x="6222921" y="2588288"/>
                  <a:pt x="6222921" y="2588288"/>
                </a:cubicBezTo>
                <a:cubicBezTo>
                  <a:pt x="6222921" y="2588288"/>
                  <a:pt x="6222921" y="2588288"/>
                  <a:pt x="6222921" y="2592733"/>
                </a:cubicBezTo>
                <a:cubicBezTo>
                  <a:pt x="6227366" y="2592733"/>
                  <a:pt x="6227366" y="2592733"/>
                  <a:pt x="6227366" y="2592733"/>
                </a:cubicBezTo>
                <a:lnTo>
                  <a:pt x="6230921" y="2596286"/>
                </a:lnTo>
                <a:lnTo>
                  <a:pt x="6232227" y="2593274"/>
                </a:lnTo>
                <a:lnTo>
                  <a:pt x="6231811" y="2592733"/>
                </a:lnTo>
                <a:cubicBezTo>
                  <a:pt x="6231811" y="2588289"/>
                  <a:pt x="6231811" y="2588289"/>
                  <a:pt x="6231811" y="2588289"/>
                </a:cubicBezTo>
                <a:cubicBezTo>
                  <a:pt x="6231811" y="2583844"/>
                  <a:pt x="6227366" y="2583844"/>
                  <a:pt x="6227366" y="2583844"/>
                </a:cubicBezTo>
                <a:cubicBezTo>
                  <a:pt x="6227366" y="2579400"/>
                  <a:pt x="6222921" y="2574955"/>
                  <a:pt x="6218483" y="2570510"/>
                </a:cubicBezTo>
                <a:cubicBezTo>
                  <a:pt x="6218483" y="2570510"/>
                  <a:pt x="6218483" y="2570510"/>
                  <a:pt x="6214034" y="2566066"/>
                </a:cubicBezTo>
                <a:cubicBezTo>
                  <a:pt x="6214034" y="2561622"/>
                  <a:pt x="6209590" y="2557177"/>
                  <a:pt x="6205146" y="2552733"/>
                </a:cubicBezTo>
                <a:cubicBezTo>
                  <a:pt x="6205146" y="2548288"/>
                  <a:pt x="6200699" y="2543843"/>
                  <a:pt x="6196253" y="2539400"/>
                </a:cubicBezTo>
                <a:close/>
                <a:moveTo>
                  <a:pt x="5965145" y="2530009"/>
                </a:moveTo>
                <a:lnTo>
                  <a:pt x="5962747" y="2534311"/>
                </a:lnTo>
                <a:lnTo>
                  <a:pt x="5958836" y="2539719"/>
                </a:lnTo>
                <a:lnTo>
                  <a:pt x="5962510" y="2544677"/>
                </a:lnTo>
                <a:cubicBezTo>
                  <a:pt x="5968477" y="2553010"/>
                  <a:pt x="5975147" y="2562732"/>
                  <a:pt x="5982924" y="2574955"/>
                </a:cubicBezTo>
                <a:cubicBezTo>
                  <a:pt x="5974034" y="2592733"/>
                  <a:pt x="5987367" y="2579400"/>
                  <a:pt x="5991810" y="2610510"/>
                </a:cubicBezTo>
                <a:cubicBezTo>
                  <a:pt x="5987367" y="2610510"/>
                  <a:pt x="5987367" y="2610510"/>
                  <a:pt x="5987367" y="2610510"/>
                </a:cubicBezTo>
                <a:cubicBezTo>
                  <a:pt x="5982924" y="2606066"/>
                  <a:pt x="5982924" y="2610511"/>
                  <a:pt x="5987367" y="2614957"/>
                </a:cubicBezTo>
                <a:cubicBezTo>
                  <a:pt x="5987367" y="2619401"/>
                  <a:pt x="5991810" y="2623844"/>
                  <a:pt x="5996255" y="2623844"/>
                </a:cubicBezTo>
                <a:lnTo>
                  <a:pt x="5996811" y="2624398"/>
                </a:lnTo>
                <a:lnTo>
                  <a:pt x="5999691" y="2614450"/>
                </a:lnTo>
                <a:lnTo>
                  <a:pt x="5991810" y="2610510"/>
                </a:lnTo>
                <a:cubicBezTo>
                  <a:pt x="6000702" y="2588288"/>
                  <a:pt x="5996255" y="2561622"/>
                  <a:pt x="5965145" y="2530509"/>
                </a:cubicBezTo>
                <a:close/>
                <a:moveTo>
                  <a:pt x="5969492" y="2521522"/>
                </a:moveTo>
                <a:lnTo>
                  <a:pt x="5969445" y="2521621"/>
                </a:lnTo>
                <a:lnTo>
                  <a:pt x="5969591" y="2521621"/>
                </a:lnTo>
                <a:close/>
                <a:moveTo>
                  <a:pt x="603856" y="2475115"/>
                </a:moveTo>
                <a:cubicBezTo>
                  <a:pt x="623506" y="2502644"/>
                  <a:pt x="643322" y="2530020"/>
                  <a:pt x="663800" y="2556763"/>
                </a:cubicBezTo>
                <a:lnTo>
                  <a:pt x="725203" y="2631561"/>
                </a:lnTo>
                <a:lnTo>
                  <a:pt x="802636" y="2703102"/>
                </a:lnTo>
                <a:cubicBezTo>
                  <a:pt x="818569" y="2715829"/>
                  <a:pt x="833504" y="2729997"/>
                  <a:pt x="848751" y="2743102"/>
                </a:cubicBezTo>
                <a:cubicBezTo>
                  <a:pt x="850193" y="2744100"/>
                  <a:pt x="852150" y="2744814"/>
                  <a:pt x="853422" y="2745907"/>
                </a:cubicBezTo>
                <a:lnTo>
                  <a:pt x="853638" y="2747916"/>
                </a:lnTo>
                <a:lnTo>
                  <a:pt x="879331" y="2767551"/>
                </a:lnTo>
                <a:lnTo>
                  <a:pt x="853326" y="2751593"/>
                </a:lnTo>
                <a:lnTo>
                  <a:pt x="849652" y="2755134"/>
                </a:lnTo>
                <a:cubicBezTo>
                  <a:pt x="847830" y="2755687"/>
                  <a:pt x="845717" y="2755504"/>
                  <a:pt x="843587" y="2754884"/>
                </a:cubicBezTo>
                <a:cubicBezTo>
                  <a:pt x="834003" y="2752092"/>
                  <a:pt x="825726" y="2746794"/>
                  <a:pt x="819513" y="2740364"/>
                </a:cubicBezTo>
                <a:cubicBezTo>
                  <a:pt x="799871" y="2722513"/>
                  <a:pt x="778950" y="2705590"/>
                  <a:pt x="758949" y="2687490"/>
                </a:cubicBezTo>
                <a:lnTo>
                  <a:pt x="734151" y="2663326"/>
                </a:lnTo>
                <a:lnTo>
                  <a:pt x="733445" y="2662735"/>
                </a:lnTo>
                <a:lnTo>
                  <a:pt x="731951" y="2661183"/>
                </a:lnTo>
                <a:lnTo>
                  <a:pt x="729912" y="2659197"/>
                </a:lnTo>
                <a:lnTo>
                  <a:pt x="729164" y="2658285"/>
                </a:lnTo>
                <a:lnTo>
                  <a:pt x="702756" y="2630836"/>
                </a:lnTo>
                <a:lnTo>
                  <a:pt x="702068" y="2632793"/>
                </a:lnTo>
                <a:cubicBezTo>
                  <a:pt x="701980" y="2634491"/>
                  <a:pt x="702307" y="2636156"/>
                  <a:pt x="702722" y="2637829"/>
                </a:cubicBezTo>
                <a:lnTo>
                  <a:pt x="702933" y="2640204"/>
                </a:lnTo>
                <a:lnTo>
                  <a:pt x="736868" y="2680414"/>
                </a:lnTo>
                <a:lnTo>
                  <a:pt x="824658" y="2762512"/>
                </a:lnTo>
                <a:lnTo>
                  <a:pt x="835186" y="2771619"/>
                </a:lnTo>
                <a:cubicBezTo>
                  <a:pt x="837837" y="2773692"/>
                  <a:pt x="840874" y="2775553"/>
                  <a:pt x="843545" y="2778121"/>
                </a:cubicBezTo>
                <a:lnTo>
                  <a:pt x="844576" y="2779923"/>
                </a:lnTo>
                <a:lnTo>
                  <a:pt x="954166" y="2857232"/>
                </a:lnTo>
                <a:cubicBezTo>
                  <a:pt x="994593" y="2881727"/>
                  <a:pt x="1037179" y="2903668"/>
                  <a:pt x="1082006" y="2922958"/>
                </a:cubicBezTo>
                <a:lnTo>
                  <a:pt x="1149758" y="2946850"/>
                </a:lnTo>
                <a:lnTo>
                  <a:pt x="1223528" y="2963398"/>
                </a:lnTo>
                <a:cubicBezTo>
                  <a:pt x="1250084" y="2968609"/>
                  <a:pt x="1276848" y="2972822"/>
                  <a:pt x="1303834" y="2975150"/>
                </a:cubicBezTo>
                <a:cubicBezTo>
                  <a:pt x="1318159" y="2977369"/>
                  <a:pt x="1331011" y="2982413"/>
                  <a:pt x="1344455" y="2972008"/>
                </a:cubicBezTo>
                <a:cubicBezTo>
                  <a:pt x="1352127" y="2965780"/>
                  <a:pt x="1364129" y="2969275"/>
                  <a:pt x="1374429" y="2969670"/>
                </a:cubicBezTo>
                <a:cubicBezTo>
                  <a:pt x="1428828" y="2975098"/>
                  <a:pt x="1483350" y="2973402"/>
                  <a:pt x="1537446" y="2970929"/>
                </a:cubicBezTo>
                <a:cubicBezTo>
                  <a:pt x="1541395" y="2970777"/>
                  <a:pt x="1544571" y="2971051"/>
                  <a:pt x="1547169" y="2966600"/>
                </a:cubicBezTo>
                <a:cubicBezTo>
                  <a:pt x="1545316" y="2959550"/>
                  <a:pt x="1538691" y="2962178"/>
                  <a:pt x="1534742" y="2962330"/>
                </a:cubicBezTo>
                <a:cubicBezTo>
                  <a:pt x="1451098" y="2967914"/>
                  <a:pt x="1368975" y="2961573"/>
                  <a:pt x="1287048" y="2950081"/>
                </a:cubicBezTo>
                <a:cubicBezTo>
                  <a:pt x="1283874" y="2949808"/>
                  <a:pt x="1280699" y="2949534"/>
                  <a:pt x="1277524" y="2949260"/>
                </a:cubicBezTo>
                <a:cubicBezTo>
                  <a:pt x="1273148" y="2948638"/>
                  <a:pt x="1269898" y="2946389"/>
                  <a:pt x="1272070" y="2941163"/>
                </a:cubicBezTo>
                <a:cubicBezTo>
                  <a:pt x="1272617" y="2934813"/>
                  <a:pt x="1276217" y="2935861"/>
                  <a:pt x="1280591" y="2936484"/>
                </a:cubicBezTo>
                <a:cubicBezTo>
                  <a:pt x="1296737" y="2939721"/>
                  <a:pt x="1312994" y="2942016"/>
                  <a:pt x="1329324" y="2943669"/>
                </a:cubicBezTo>
                <a:lnTo>
                  <a:pt x="1347575" y="2944911"/>
                </a:lnTo>
                <a:lnTo>
                  <a:pt x="1269123" y="2929870"/>
                </a:lnTo>
                <a:cubicBezTo>
                  <a:pt x="1143285" y="2897513"/>
                  <a:pt x="1025918" y="2842462"/>
                  <a:pt x="922045" y="2769034"/>
                </a:cubicBezTo>
                <a:lnTo>
                  <a:pt x="899579" y="2751486"/>
                </a:lnTo>
                <a:lnTo>
                  <a:pt x="898136" y="2750578"/>
                </a:lnTo>
                <a:lnTo>
                  <a:pt x="882801" y="2743200"/>
                </a:lnTo>
                <a:lnTo>
                  <a:pt x="844470" y="2711261"/>
                </a:lnTo>
                <a:lnTo>
                  <a:pt x="781509" y="2662819"/>
                </a:lnTo>
                <a:cubicBezTo>
                  <a:pt x="716126" y="2607081"/>
                  <a:pt x="656774" y="2544880"/>
                  <a:pt x="603856" y="2475115"/>
                </a:cubicBezTo>
                <a:close/>
                <a:moveTo>
                  <a:pt x="5954890" y="2457355"/>
                </a:moveTo>
                <a:lnTo>
                  <a:pt x="5951960" y="2462816"/>
                </a:lnTo>
                <a:cubicBezTo>
                  <a:pt x="5956041" y="2461492"/>
                  <a:pt x="5954719" y="2457410"/>
                  <a:pt x="5954719" y="2457410"/>
                </a:cubicBezTo>
                <a:close/>
                <a:moveTo>
                  <a:pt x="6001683" y="2449948"/>
                </a:moveTo>
                <a:lnTo>
                  <a:pt x="5988473" y="2478038"/>
                </a:lnTo>
                <a:cubicBezTo>
                  <a:pt x="5995205" y="2484876"/>
                  <a:pt x="5977446" y="2499659"/>
                  <a:pt x="5971929" y="2510469"/>
                </a:cubicBezTo>
                <a:cubicBezTo>
                  <a:pt x="5970551" y="2513172"/>
                  <a:pt x="5971211" y="2515213"/>
                  <a:pt x="5971364" y="2517419"/>
                </a:cubicBezTo>
                <a:lnTo>
                  <a:pt x="5970674" y="2518936"/>
                </a:lnTo>
                <a:lnTo>
                  <a:pt x="5996813" y="2548288"/>
                </a:lnTo>
                <a:lnTo>
                  <a:pt x="6010140" y="2578357"/>
                </a:lnTo>
                <a:lnTo>
                  <a:pt x="6032372" y="2501548"/>
                </a:lnTo>
                <a:lnTo>
                  <a:pt x="6014033" y="2472732"/>
                </a:lnTo>
                <a:close/>
                <a:moveTo>
                  <a:pt x="6348334" y="2421762"/>
                </a:moveTo>
                <a:lnTo>
                  <a:pt x="6348762" y="2421891"/>
                </a:lnTo>
                <a:cubicBezTo>
                  <a:pt x="6349704" y="2422423"/>
                  <a:pt x="6350622" y="2423437"/>
                  <a:pt x="6350527" y="2425368"/>
                </a:cubicBezTo>
                <a:close/>
                <a:moveTo>
                  <a:pt x="5975956" y="2402498"/>
                </a:moveTo>
                <a:lnTo>
                  <a:pt x="5968141" y="2418381"/>
                </a:lnTo>
                <a:lnTo>
                  <a:pt x="5960408" y="2432969"/>
                </a:lnTo>
                <a:lnTo>
                  <a:pt x="5960346" y="2433032"/>
                </a:lnTo>
                <a:lnTo>
                  <a:pt x="5960346" y="2433078"/>
                </a:lnTo>
                <a:lnTo>
                  <a:pt x="5959656" y="2434383"/>
                </a:lnTo>
                <a:cubicBezTo>
                  <a:pt x="5954498" y="2442822"/>
                  <a:pt x="5950748" y="2445166"/>
                  <a:pt x="5950861" y="2431597"/>
                </a:cubicBezTo>
                <a:cubicBezTo>
                  <a:pt x="5942475" y="2461382"/>
                  <a:pt x="5935634" y="2468111"/>
                  <a:pt x="5924607" y="2489732"/>
                </a:cubicBezTo>
                <a:cubicBezTo>
                  <a:pt x="5928688" y="2488408"/>
                  <a:pt x="5928688" y="2488408"/>
                  <a:pt x="5928688" y="2488408"/>
                </a:cubicBezTo>
                <a:lnTo>
                  <a:pt x="5926146" y="2493390"/>
                </a:lnTo>
                <a:lnTo>
                  <a:pt x="5931676" y="2502454"/>
                </a:lnTo>
                <a:lnTo>
                  <a:pt x="5941674" y="2516362"/>
                </a:lnTo>
                <a:lnTo>
                  <a:pt x="5942036" y="2515655"/>
                </a:lnTo>
                <a:cubicBezTo>
                  <a:pt x="5940709" y="2511573"/>
                  <a:pt x="5940709" y="2511573"/>
                  <a:pt x="5940709" y="2511573"/>
                </a:cubicBezTo>
                <a:cubicBezTo>
                  <a:pt x="5948986" y="2495357"/>
                  <a:pt x="5969613" y="2461602"/>
                  <a:pt x="5958692" y="2469654"/>
                </a:cubicBezTo>
                <a:cubicBezTo>
                  <a:pt x="5958692" y="2469654"/>
                  <a:pt x="5958692" y="2469654"/>
                  <a:pt x="5961450" y="2464250"/>
                </a:cubicBezTo>
                <a:cubicBezTo>
                  <a:pt x="5965530" y="2462925"/>
                  <a:pt x="5962884" y="2454763"/>
                  <a:pt x="5962884" y="2454763"/>
                </a:cubicBezTo>
                <a:lnTo>
                  <a:pt x="5954890" y="2457355"/>
                </a:lnTo>
                <a:lnTo>
                  <a:pt x="5960745" y="2446435"/>
                </a:lnTo>
                <a:lnTo>
                  <a:pt x="5960346" y="2433078"/>
                </a:lnTo>
                <a:lnTo>
                  <a:pt x="5960408" y="2432969"/>
                </a:lnTo>
                <a:lnTo>
                  <a:pt x="5972148" y="2420745"/>
                </a:lnTo>
                <a:lnTo>
                  <a:pt x="5978059" y="2406372"/>
                </a:lnTo>
                <a:close/>
                <a:moveTo>
                  <a:pt x="5970676" y="2392756"/>
                </a:moveTo>
                <a:lnTo>
                  <a:pt x="5970163" y="2393760"/>
                </a:lnTo>
                <a:cubicBezTo>
                  <a:pt x="5970163" y="2393760"/>
                  <a:pt x="5970163" y="2393760"/>
                  <a:pt x="5971487" y="2397842"/>
                </a:cubicBezTo>
                <a:cubicBezTo>
                  <a:pt x="5964649" y="2404572"/>
                  <a:pt x="5963211" y="2414058"/>
                  <a:pt x="5957698" y="2424868"/>
                </a:cubicBezTo>
                <a:cubicBezTo>
                  <a:pt x="5957698" y="2424868"/>
                  <a:pt x="5954943" y="2430274"/>
                  <a:pt x="5959022" y="2428950"/>
                </a:cubicBezTo>
                <a:cubicBezTo>
                  <a:pt x="5960346" y="2433032"/>
                  <a:pt x="5963105" y="2427626"/>
                  <a:pt x="5963105" y="2427626"/>
                </a:cubicBezTo>
                <a:cubicBezTo>
                  <a:pt x="5965863" y="2422221"/>
                  <a:pt x="5965863" y="2422221"/>
                  <a:pt x="5965863" y="2422221"/>
                </a:cubicBezTo>
                <a:cubicBezTo>
                  <a:pt x="5965863" y="2422221"/>
                  <a:pt x="5969942" y="2420897"/>
                  <a:pt x="5968619" y="2416816"/>
                </a:cubicBezTo>
                <a:cubicBezTo>
                  <a:pt x="5971375" y="2411411"/>
                  <a:pt x="5971375" y="2411411"/>
                  <a:pt x="5971375" y="2411411"/>
                </a:cubicBezTo>
                <a:lnTo>
                  <a:pt x="5975938" y="2402466"/>
                </a:lnTo>
                <a:close/>
                <a:moveTo>
                  <a:pt x="6690677" y="2377788"/>
                </a:moveTo>
                <a:lnTo>
                  <a:pt x="6681101" y="2403803"/>
                </a:lnTo>
                <a:lnTo>
                  <a:pt x="6703951" y="2436308"/>
                </a:lnTo>
                <a:lnTo>
                  <a:pt x="6836353" y="2578347"/>
                </a:lnTo>
                <a:cubicBezTo>
                  <a:pt x="6863870" y="2603911"/>
                  <a:pt x="6889359" y="2631988"/>
                  <a:pt x="6915562" y="2658152"/>
                </a:cubicBezTo>
                <a:cubicBezTo>
                  <a:pt x="6918074" y="2660183"/>
                  <a:pt x="6921573" y="2661763"/>
                  <a:pt x="6923756" y="2663944"/>
                </a:cubicBezTo>
                <a:lnTo>
                  <a:pt x="6923878" y="2667666"/>
                </a:lnTo>
                <a:lnTo>
                  <a:pt x="6968376" y="2707257"/>
                </a:lnTo>
                <a:lnTo>
                  <a:pt x="6922800" y="2674377"/>
                </a:lnTo>
                <a:lnTo>
                  <a:pt x="6915565" y="2680376"/>
                </a:lnTo>
                <a:cubicBezTo>
                  <a:pt x="6912144" y="2681140"/>
                  <a:pt x="6908288" y="2680516"/>
                  <a:pt x="6904460" y="2679083"/>
                </a:cubicBezTo>
                <a:cubicBezTo>
                  <a:pt x="6887240" y="2672641"/>
                  <a:pt x="6872765" y="2661771"/>
                  <a:pt x="6862234" y="2649105"/>
                </a:cubicBezTo>
                <a:cubicBezTo>
                  <a:pt x="6828610" y="2613622"/>
                  <a:pt x="6792506" y="2579665"/>
                  <a:pt x="6758254" y="2543674"/>
                </a:cubicBezTo>
                <a:lnTo>
                  <a:pt x="6716025" y="2495886"/>
                </a:lnTo>
                <a:lnTo>
                  <a:pt x="6714810" y="2494702"/>
                </a:lnTo>
                <a:lnTo>
                  <a:pt x="6712281" y="2491645"/>
                </a:lnTo>
                <a:lnTo>
                  <a:pt x="6708806" y="2487716"/>
                </a:lnTo>
                <a:lnTo>
                  <a:pt x="6707556" y="2485940"/>
                </a:lnTo>
                <a:lnTo>
                  <a:pt x="6668314" y="2438532"/>
                </a:lnTo>
                <a:lnTo>
                  <a:pt x="6663555" y="2451468"/>
                </a:lnTo>
                <a:lnTo>
                  <a:pt x="6718672" y="2527645"/>
                </a:lnTo>
                <a:lnTo>
                  <a:pt x="6868645" y="2690496"/>
                </a:lnTo>
                <a:lnTo>
                  <a:pt x="6886730" y="2708667"/>
                </a:lnTo>
                <a:cubicBezTo>
                  <a:pt x="6891316" y="2712840"/>
                  <a:pt x="6896641" y="2716677"/>
                  <a:pt x="6901191" y="2721760"/>
                </a:cubicBezTo>
                <a:lnTo>
                  <a:pt x="6902838" y="2725210"/>
                </a:lnTo>
                <a:lnTo>
                  <a:pt x="7093516" y="2882261"/>
                </a:lnTo>
                <a:cubicBezTo>
                  <a:pt x="7164408" y="2932803"/>
                  <a:pt x="7239616" y="2978951"/>
                  <a:pt x="7319302" y="3020539"/>
                </a:cubicBezTo>
                <a:lnTo>
                  <a:pt x="7440465" y="3073727"/>
                </a:lnTo>
                <a:lnTo>
                  <a:pt x="7573696" y="3114253"/>
                </a:lnTo>
                <a:cubicBezTo>
                  <a:pt x="7621754" y="3127472"/>
                  <a:pt x="7670334" y="3138887"/>
                  <a:pt x="7719585" y="3146867"/>
                </a:cubicBezTo>
                <a:cubicBezTo>
                  <a:pt x="7745592" y="3152910"/>
                  <a:pt x="7768506" y="3163942"/>
                  <a:pt x="7794629" y="3146674"/>
                </a:cubicBezTo>
                <a:cubicBezTo>
                  <a:pt x="7809575" y="3136288"/>
                  <a:pt x="7831139" y="3144357"/>
                  <a:pt x="7850003" y="3146498"/>
                </a:cubicBezTo>
                <a:cubicBezTo>
                  <a:pt x="7949178" y="3163937"/>
                  <a:pt x="8049555" y="3168308"/>
                  <a:pt x="8149258" y="3171195"/>
                </a:cubicBezTo>
                <a:cubicBezTo>
                  <a:pt x="8156534" y="3171459"/>
                  <a:pt x="8162327" y="3172398"/>
                  <a:pt x="8167710" y="3164579"/>
                </a:cubicBezTo>
                <a:cubicBezTo>
                  <a:pt x="8165275" y="3151377"/>
                  <a:pt x="8152748" y="3155294"/>
                  <a:pt x="8145472" y="3155030"/>
                </a:cubicBezTo>
                <a:cubicBezTo>
                  <a:pt x="7991072" y="3153800"/>
                  <a:pt x="7841097" y="3130874"/>
                  <a:pt x="7692195" y="3098517"/>
                </a:cubicBezTo>
                <a:cubicBezTo>
                  <a:pt x="7686401" y="3097578"/>
                  <a:pt x="7680607" y="3096639"/>
                  <a:pt x="7674812" y="3095701"/>
                </a:cubicBezTo>
                <a:cubicBezTo>
                  <a:pt x="7666862" y="3093956"/>
                  <a:pt x="7661199" y="3089379"/>
                  <a:pt x="7665908" y="3080079"/>
                </a:cubicBezTo>
                <a:cubicBezTo>
                  <a:pt x="7667784" y="3068490"/>
                  <a:pt x="7674253" y="3070910"/>
                  <a:pt x="7682204" y="3072656"/>
                </a:cubicBezTo>
                <a:cubicBezTo>
                  <a:pt x="7711413" y="3080818"/>
                  <a:pt x="7740959" y="3087263"/>
                  <a:pt x="7770728" y="3092545"/>
                </a:cubicBezTo>
                <a:lnTo>
                  <a:pt x="7804080" y="3097332"/>
                </a:lnTo>
                <a:lnTo>
                  <a:pt x="7662043" y="3058930"/>
                </a:lnTo>
                <a:cubicBezTo>
                  <a:pt x="7435350" y="2982218"/>
                  <a:pt x="7227339" y="2864984"/>
                  <a:pt x="7046627" y="2715847"/>
                </a:cubicBezTo>
                <a:lnTo>
                  <a:pt x="7007772" y="2680532"/>
                </a:lnTo>
                <a:lnTo>
                  <a:pt x="7005246" y="2678666"/>
                </a:lnTo>
                <a:lnTo>
                  <a:pt x="6978093" y="2663006"/>
                </a:lnTo>
                <a:lnTo>
                  <a:pt x="6912073" y="2599079"/>
                </a:lnTo>
                <a:lnTo>
                  <a:pt x="6803080" y="2501456"/>
                </a:lnTo>
                <a:close/>
                <a:moveTo>
                  <a:pt x="6044265" y="2365446"/>
                </a:moveTo>
                <a:lnTo>
                  <a:pt x="6036680" y="2390229"/>
                </a:lnTo>
                <a:cubicBezTo>
                  <a:pt x="6035353" y="2386147"/>
                  <a:pt x="6031272" y="2387471"/>
                  <a:pt x="6028515" y="2392877"/>
                </a:cubicBezTo>
                <a:lnTo>
                  <a:pt x="6015916" y="2419672"/>
                </a:lnTo>
                <a:lnTo>
                  <a:pt x="6049591" y="2472732"/>
                </a:lnTo>
                <a:lnTo>
                  <a:pt x="6052913" y="2479380"/>
                </a:lnTo>
                <a:lnTo>
                  <a:pt x="6057184" y="2459136"/>
                </a:lnTo>
                <a:lnTo>
                  <a:pt x="6031810" y="2410510"/>
                </a:lnTo>
                <a:cubicBezTo>
                  <a:pt x="6036257" y="2414953"/>
                  <a:pt x="6036259" y="2419398"/>
                  <a:pt x="6040700" y="2423843"/>
                </a:cubicBezTo>
                <a:lnTo>
                  <a:pt x="6059297" y="2449112"/>
                </a:lnTo>
                <a:lnTo>
                  <a:pt x="6062798" y="2432506"/>
                </a:lnTo>
                <a:lnTo>
                  <a:pt x="6066883" y="2407138"/>
                </a:lnTo>
                <a:lnTo>
                  <a:pt x="6062365" y="2399399"/>
                </a:lnTo>
                <a:cubicBezTo>
                  <a:pt x="6058479" y="2392732"/>
                  <a:pt x="6058479" y="2392732"/>
                  <a:pt x="6058479" y="2392732"/>
                </a:cubicBezTo>
                <a:lnTo>
                  <a:pt x="6057064" y="2389898"/>
                </a:lnTo>
                <a:lnTo>
                  <a:pt x="6056336" y="2388763"/>
                </a:lnTo>
                <a:close/>
                <a:moveTo>
                  <a:pt x="5955595" y="2363847"/>
                </a:moveTo>
                <a:lnTo>
                  <a:pt x="5943024" y="2393541"/>
                </a:lnTo>
                <a:cubicBezTo>
                  <a:pt x="5935469" y="2405014"/>
                  <a:pt x="5927918" y="2416487"/>
                  <a:pt x="5920346" y="2429654"/>
                </a:cubicBezTo>
                <a:lnTo>
                  <a:pt x="5900297" y="2470416"/>
                </a:lnTo>
                <a:lnTo>
                  <a:pt x="5899013" y="2466457"/>
                </a:lnTo>
                <a:lnTo>
                  <a:pt x="5896535" y="2471319"/>
                </a:lnTo>
                <a:lnTo>
                  <a:pt x="5898823" y="2473417"/>
                </a:lnTo>
                <a:lnTo>
                  <a:pt x="5900297" y="2470416"/>
                </a:lnTo>
                <a:lnTo>
                  <a:pt x="5900336" y="2470538"/>
                </a:lnTo>
                <a:lnTo>
                  <a:pt x="5898854" y="2473446"/>
                </a:lnTo>
                <a:lnTo>
                  <a:pt x="5902924" y="2477176"/>
                </a:lnTo>
                <a:cubicBezTo>
                  <a:pt x="5907369" y="2477177"/>
                  <a:pt x="5907369" y="2481620"/>
                  <a:pt x="5907369" y="2481620"/>
                </a:cubicBezTo>
                <a:lnTo>
                  <a:pt x="5908382" y="2482634"/>
                </a:lnTo>
                <a:lnTo>
                  <a:pt x="5938091" y="2437430"/>
                </a:lnTo>
                <a:lnTo>
                  <a:pt x="5966714" y="2385454"/>
                </a:lnTo>
                <a:lnTo>
                  <a:pt x="5964032" y="2380509"/>
                </a:lnTo>
                <a:close/>
                <a:moveTo>
                  <a:pt x="10958889" y="2353648"/>
                </a:moveTo>
                <a:cubicBezTo>
                  <a:pt x="10951507" y="2372840"/>
                  <a:pt x="10955936" y="2384651"/>
                  <a:pt x="10975130" y="2396461"/>
                </a:cubicBezTo>
                <a:cubicBezTo>
                  <a:pt x="11105055" y="2479133"/>
                  <a:pt x="11233502" y="2564760"/>
                  <a:pt x="11375239" y="2626765"/>
                </a:cubicBezTo>
                <a:cubicBezTo>
                  <a:pt x="11491138" y="2676960"/>
                  <a:pt x="11609620" y="2715713"/>
                  <a:pt x="11730686" y="2742656"/>
                </a:cubicBezTo>
                <a:lnTo>
                  <a:pt x="11760488" y="2747772"/>
                </a:lnTo>
                <a:lnTo>
                  <a:pt x="11759718" y="2741610"/>
                </a:lnTo>
                <a:cubicBezTo>
                  <a:pt x="11761275" y="2740444"/>
                  <a:pt x="11760885" y="2738113"/>
                  <a:pt x="11759329" y="2737725"/>
                </a:cubicBezTo>
                <a:cubicBezTo>
                  <a:pt x="11753103" y="2735393"/>
                  <a:pt x="11753492" y="2731895"/>
                  <a:pt x="11757384" y="2727232"/>
                </a:cubicBezTo>
                <a:cubicBezTo>
                  <a:pt x="11758551" y="2725678"/>
                  <a:pt x="11756994" y="2723735"/>
                  <a:pt x="11756216" y="2722180"/>
                </a:cubicBezTo>
                <a:cubicBezTo>
                  <a:pt x="11754660" y="2719848"/>
                  <a:pt x="11754270" y="2717517"/>
                  <a:pt x="11756605" y="2715573"/>
                </a:cubicBezTo>
                <a:cubicBezTo>
                  <a:pt x="11758939" y="2713631"/>
                  <a:pt x="11758551" y="2711299"/>
                  <a:pt x="11759329" y="2708968"/>
                </a:cubicBezTo>
                <a:lnTo>
                  <a:pt x="11760085" y="2707561"/>
                </a:lnTo>
                <a:lnTo>
                  <a:pt x="11725149" y="2700581"/>
                </a:lnTo>
                <a:cubicBezTo>
                  <a:pt x="11562744" y="2672531"/>
                  <a:pt x="11407719" y="2623812"/>
                  <a:pt x="11264507" y="2544092"/>
                </a:cubicBezTo>
                <a:cubicBezTo>
                  <a:pt x="11251219" y="2536711"/>
                  <a:pt x="11236456" y="2533757"/>
                  <a:pt x="11237932" y="2513089"/>
                </a:cubicBezTo>
                <a:cubicBezTo>
                  <a:pt x="11239408" y="2507184"/>
                  <a:pt x="11233502" y="2502755"/>
                  <a:pt x="11227597" y="2501279"/>
                </a:cubicBezTo>
                <a:cubicBezTo>
                  <a:pt x="11137535" y="2459942"/>
                  <a:pt x="11051903" y="2409748"/>
                  <a:pt x="10967747" y="2355124"/>
                </a:cubicBezTo>
                <a:cubicBezTo>
                  <a:pt x="10966272" y="2353649"/>
                  <a:pt x="10963318" y="2353648"/>
                  <a:pt x="10958889" y="2353648"/>
                </a:cubicBezTo>
                <a:close/>
                <a:moveTo>
                  <a:pt x="186951" y="2324193"/>
                </a:moveTo>
                <a:lnTo>
                  <a:pt x="186419" y="2326295"/>
                </a:lnTo>
                <a:lnTo>
                  <a:pt x="188124" y="2327510"/>
                </a:lnTo>
                <a:close/>
                <a:moveTo>
                  <a:pt x="10699955" y="2320051"/>
                </a:moveTo>
                <a:lnTo>
                  <a:pt x="10664683" y="2391428"/>
                </a:lnTo>
                <a:lnTo>
                  <a:pt x="10661851" y="2396496"/>
                </a:lnTo>
                <a:lnTo>
                  <a:pt x="10657938" y="2440391"/>
                </a:lnTo>
                <a:lnTo>
                  <a:pt x="10662339" y="2454227"/>
                </a:lnTo>
                <a:lnTo>
                  <a:pt x="10722787" y="2339139"/>
                </a:lnTo>
                <a:close/>
                <a:moveTo>
                  <a:pt x="11292201" y="2282146"/>
                </a:moveTo>
                <a:cubicBezTo>
                  <a:pt x="11288602" y="2280923"/>
                  <a:pt x="11284236" y="2280764"/>
                  <a:pt x="11278310" y="2283465"/>
                </a:cubicBezTo>
                <a:cubicBezTo>
                  <a:pt x="11297886" y="2298157"/>
                  <a:pt x="11320557" y="2307867"/>
                  <a:pt x="11340427" y="2320462"/>
                </a:cubicBezTo>
                <a:lnTo>
                  <a:pt x="11347047" y="2325872"/>
                </a:lnTo>
                <a:lnTo>
                  <a:pt x="11391480" y="2343313"/>
                </a:lnTo>
                <a:lnTo>
                  <a:pt x="11490222" y="2374168"/>
                </a:lnTo>
                <a:lnTo>
                  <a:pt x="11378805" y="2324984"/>
                </a:lnTo>
                <a:cubicBezTo>
                  <a:pt x="11353033" y="2312394"/>
                  <a:pt x="11328446" y="2299264"/>
                  <a:pt x="11301488" y="2287218"/>
                </a:cubicBezTo>
                <a:cubicBezTo>
                  <a:pt x="11298630" y="2285657"/>
                  <a:pt x="11295800" y="2283369"/>
                  <a:pt x="11292201" y="2282146"/>
                </a:cubicBezTo>
                <a:close/>
                <a:moveTo>
                  <a:pt x="5997989" y="2276061"/>
                </a:moveTo>
                <a:lnTo>
                  <a:pt x="5995821" y="2283386"/>
                </a:lnTo>
                <a:cubicBezTo>
                  <a:pt x="5989629" y="2293847"/>
                  <a:pt x="5981745" y="2304298"/>
                  <a:pt x="5976228" y="2315109"/>
                </a:cubicBezTo>
                <a:lnTo>
                  <a:pt x="5965684" y="2340020"/>
                </a:lnTo>
                <a:lnTo>
                  <a:pt x="5971534" y="2346828"/>
                </a:lnTo>
                <a:cubicBezTo>
                  <a:pt x="5974868" y="2349120"/>
                  <a:pt x="5970701" y="2338286"/>
                  <a:pt x="5974034" y="2334952"/>
                </a:cubicBezTo>
                <a:cubicBezTo>
                  <a:pt x="5987367" y="2357175"/>
                  <a:pt x="5987367" y="2357175"/>
                  <a:pt x="5987367" y="2357175"/>
                </a:cubicBezTo>
                <a:cubicBezTo>
                  <a:pt x="5980701" y="2352731"/>
                  <a:pt x="5979590" y="2354953"/>
                  <a:pt x="5980145" y="2358841"/>
                </a:cubicBezTo>
                <a:lnTo>
                  <a:pt x="5981169" y="2363127"/>
                </a:lnTo>
                <a:lnTo>
                  <a:pt x="5982627" y="2362653"/>
                </a:lnTo>
                <a:cubicBezTo>
                  <a:pt x="5982627" y="2362653"/>
                  <a:pt x="5982627" y="2362653"/>
                  <a:pt x="5986708" y="2361329"/>
                </a:cubicBezTo>
                <a:lnTo>
                  <a:pt x="5982638" y="2369308"/>
                </a:lnTo>
                <a:lnTo>
                  <a:pt x="5982924" y="2370509"/>
                </a:lnTo>
                <a:lnTo>
                  <a:pt x="5992689" y="2382208"/>
                </a:lnTo>
                <a:lnTo>
                  <a:pt x="5993326" y="2381736"/>
                </a:lnTo>
                <a:lnTo>
                  <a:pt x="5992935" y="2382505"/>
                </a:lnTo>
                <a:lnTo>
                  <a:pt x="5998340" y="2388981"/>
                </a:lnTo>
                <a:lnTo>
                  <a:pt x="5998410" y="2389109"/>
                </a:lnTo>
                <a:lnTo>
                  <a:pt x="6000055" y="2388575"/>
                </a:lnTo>
                <a:lnTo>
                  <a:pt x="5999162" y="2390445"/>
                </a:lnTo>
                <a:lnTo>
                  <a:pt x="6000692" y="2393168"/>
                </a:lnTo>
                <a:lnTo>
                  <a:pt x="6028854" y="2335673"/>
                </a:lnTo>
                <a:lnTo>
                  <a:pt x="6005544" y="2290651"/>
                </a:lnTo>
                <a:lnTo>
                  <a:pt x="6005145" y="2290512"/>
                </a:lnTo>
                <a:lnTo>
                  <a:pt x="5999096" y="2278195"/>
                </a:lnTo>
                <a:close/>
                <a:moveTo>
                  <a:pt x="5509137" y="2273279"/>
                </a:moveTo>
                <a:lnTo>
                  <a:pt x="5491098" y="2308040"/>
                </a:lnTo>
                <a:lnTo>
                  <a:pt x="5459790" y="2361053"/>
                </a:lnTo>
                <a:lnTo>
                  <a:pt x="5459065" y="2362522"/>
                </a:lnTo>
                <a:lnTo>
                  <a:pt x="5457013" y="2365757"/>
                </a:lnTo>
                <a:lnTo>
                  <a:pt x="5454441" y="2370116"/>
                </a:lnTo>
                <a:lnTo>
                  <a:pt x="5453178" y="2371794"/>
                </a:lnTo>
                <a:lnTo>
                  <a:pt x="5416871" y="2428974"/>
                </a:lnTo>
                <a:lnTo>
                  <a:pt x="5420544" y="2429338"/>
                </a:lnTo>
                <a:cubicBezTo>
                  <a:pt x="5423514" y="2428775"/>
                  <a:pt x="5426255" y="2427509"/>
                  <a:pt x="5428970" y="2426086"/>
                </a:cubicBezTo>
                <a:lnTo>
                  <a:pt x="5432983" y="2424722"/>
                </a:lnTo>
                <a:lnTo>
                  <a:pt x="5488169" y="2349165"/>
                </a:lnTo>
                <a:lnTo>
                  <a:pt x="5515713" y="2300255"/>
                </a:lnTo>
                <a:close/>
                <a:moveTo>
                  <a:pt x="170681" y="2269697"/>
                </a:moveTo>
                <a:lnTo>
                  <a:pt x="171544" y="2272968"/>
                </a:lnTo>
                <a:cubicBezTo>
                  <a:pt x="172829" y="2278013"/>
                  <a:pt x="174091" y="2282758"/>
                  <a:pt x="175389" y="2286972"/>
                </a:cubicBezTo>
                <a:lnTo>
                  <a:pt x="176969" y="2291178"/>
                </a:lnTo>
                <a:close/>
                <a:moveTo>
                  <a:pt x="6553457" y="2202212"/>
                </a:moveTo>
                <a:lnTo>
                  <a:pt x="6551069" y="2209908"/>
                </a:lnTo>
                <a:lnTo>
                  <a:pt x="6601441" y="2290494"/>
                </a:lnTo>
                <a:lnTo>
                  <a:pt x="6665329" y="2381365"/>
                </a:lnTo>
                <a:lnTo>
                  <a:pt x="6666675" y="2380928"/>
                </a:lnTo>
                <a:cubicBezTo>
                  <a:pt x="6666720" y="2375394"/>
                  <a:pt x="6667890" y="2367653"/>
                  <a:pt x="6669761" y="2359227"/>
                </a:cubicBezTo>
                <a:lnTo>
                  <a:pt x="6670718" y="2355831"/>
                </a:lnTo>
                <a:lnTo>
                  <a:pt x="6643508" y="2325893"/>
                </a:lnTo>
                <a:close/>
                <a:moveTo>
                  <a:pt x="170043" y="2189950"/>
                </a:moveTo>
                <a:cubicBezTo>
                  <a:pt x="186463" y="2287817"/>
                  <a:pt x="221706" y="2381397"/>
                  <a:pt x="250248" y="2475635"/>
                </a:cubicBezTo>
                <a:lnTo>
                  <a:pt x="249188" y="2475968"/>
                </a:lnTo>
                <a:lnTo>
                  <a:pt x="262296" y="2499681"/>
                </a:lnTo>
                <a:cubicBezTo>
                  <a:pt x="273720" y="2523024"/>
                  <a:pt x="287370" y="2543781"/>
                  <a:pt x="293442" y="2560265"/>
                </a:cubicBezTo>
                <a:cubicBezTo>
                  <a:pt x="295669" y="2557680"/>
                  <a:pt x="295849" y="2560086"/>
                  <a:pt x="298615" y="2564717"/>
                </a:cubicBezTo>
                <a:cubicBezTo>
                  <a:pt x="296028" y="2562491"/>
                  <a:pt x="293623" y="2562672"/>
                  <a:pt x="296208" y="2564898"/>
                </a:cubicBezTo>
                <a:cubicBezTo>
                  <a:pt x="298794" y="2567124"/>
                  <a:pt x="313164" y="2597506"/>
                  <a:pt x="315211" y="2592514"/>
                </a:cubicBezTo>
                <a:cubicBezTo>
                  <a:pt x="323330" y="2604005"/>
                  <a:pt x="321282" y="2608998"/>
                  <a:pt x="321282" y="2608998"/>
                </a:cubicBezTo>
                <a:cubicBezTo>
                  <a:pt x="329221" y="2618083"/>
                  <a:pt x="323690" y="2608818"/>
                  <a:pt x="325916" y="2606232"/>
                </a:cubicBezTo>
                <a:cubicBezTo>
                  <a:pt x="334034" y="2617724"/>
                  <a:pt x="334034" y="2617724"/>
                  <a:pt x="334034" y="2617724"/>
                </a:cubicBezTo>
                <a:cubicBezTo>
                  <a:pt x="326455" y="2613450"/>
                  <a:pt x="331987" y="2622716"/>
                  <a:pt x="332166" y="2625122"/>
                </a:cubicBezTo>
                <a:cubicBezTo>
                  <a:pt x="344918" y="2633847"/>
                  <a:pt x="354117" y="2659777"/>
                  <a:pt x="372398" y="2677769"/>
                </a:cubicBezTo>
                <a:cubicBezTo>
                  <a:pt x="372579" y="2680174"/>
                  <a:pt x="374984" y="2679994"/>
                  <a:pt x="375164" y="2682400"/>
                </a:cubicBezTo>
                <a:cubicBezTo>
                  <a:pt x="375346" y="2684807"/>
                  <a:pt x="377752" y="2684627"/>
                  <a:pt x="377752" y="2684627"/>
                </a:cubicBezTo>
                <a:cubicBezTo>
                  <a:pt x="380337" y="2686854"/>
                  <a:pt x="380158" y="2684447"/>
                  <a:pt x="377572" y="2682220"/>
                </a:cubicBezTo>
                <a:cubicBezTo>
                  <a:pt x="377572" y="2682220"/>
                  <a:pt x="377572" y="2682220"/>
                  <a:pt x="377392" y="2679814"/>
                </a:cubicBezTo>
                <a:cubicBezTo>
                  <a:pt x="396035" y="2702617"/>
                  <a:pt x="401927" y="2716696"/>
                  <a:pt x="420390" y="2737093"/>
                </a:cubicBezTo>
                <a:cubicBezTo>
                  <a:pt x="418163" y="2739679"/>
                  <a:pt x="420749" y="2741906"/>
                  <a:pt x="418523" y="2744492"/>
                </a:cubicBezTo>
                <a:cubicBezTo>
                  <a:pt x="442338" y="2771747"/>
                  <a:pt x="466333" y="2801410"/>
                  <a:pt x="492554" y="2828486"/>
                </a:cubicBezTo>
                <a:cubicBezTo>
                  <a:pt x="518955" y="2857969"/>
                  <a:pt x="547583" y="2884865"/>
                  <a:pt x="573625" y="2909535"/>
                </a:cubicBezTo>
                <a:cubicBezTo>
                  <a:pt x="573086" y="2902316"/>
                  <a:pt x="555522" y="2893951"/>
                  <a:pt x="549990" y="2884686"/>
                </a:cubicBezTo>
                <a:cubicBezTo>
                  <a:pt x="547583" y="2884865"/>
                  <a:pt x="547223" y="2880053"/>
                  <a:pt x="547044" y="2877646"/>
                </a:cubicBezTo>
                <a:cubicBezTo>
                  <a:pt x="531347" y="2861881"/>
                  <a:pt x="510478" y="2841665"/>
                  <a:pt x="494421" y="2821088"/>
                </a:cubicBezTo>
                <a:cubicBezTo>
                  <a:pt x="473372" y="2798464"/>
                  <a:pt x="449736" y="2773613"/>
                  <a:pt x="433499" y="2750631"/>
                </a:cubicBezTo>
                <a:cubicBezTo>
                  <a:pt x="433321" y="2748224"/>
                  <a:pt x="430374" y="2741186"/>
                  <a:pt x="430374" y="2741186"/>
                </a:cubicBezTo>
                <a:cubicBezTo>
                  <a:pt x="419670" y="2727468"/>
                  <a:pt x="406559" y="2713930"/>
                  <a:pt x="398440" y="2702438"/>
                </a:cubicBezTo>
                <a:cubicBezTo>
                  <a:pt x="398261" y="2700031"/>
                  <a:pt x="400847" y="2702259"/>
                  <a:pt x="398081" y="2697626"/>
                </a:cubicBezTo>
                <a:cubicBezTo>
                  <a:pt x="398261" y="2700031"/>
                  <a:pt x="395676" y="2697805"/>
                  <a:pt x="393269" y="2697986"/>
                </a:cubicBezTo>
                <a:cubicBezTo>
                  <a:pt x="379797" y="2679634"/>
                  <a:pt x="371140" y="2660924"/>
                  <a:pt x="360256" y="2644801"/>
                </a:cubicBezTo>
                <a:cubicBezTo>
                  <a:pt x="362842" y="2647026"/>
                  <a:pt x="363022" y="2649432"/>
                  <a:pt x="365606" y="2651659"/>
                </a:cubicBezTo>
                <a:cubicBezTo>
                  <a:pt x="376132" y="2662970"/>
                  <a:pt x="384251" y="2674463"/>
                  <a:pt x="381484" y="2669829"/>
                </a:cubicBezTo>
                <a:cubicBezTo>
                  <a:pt x="389603" y="2681320"/>
                  <a:pt x="402713" y="2694859"/>
                  <a:pt x="410652" y="2703944"/>
                </a:cubicBezTo>
                <a:cubicBezTo>
                  <a:pt x="413237" y="2706171"/>
                  <a:pt x="413237" y="2706171"/>
                  <a:pt x="413419" y="2708577"/>
                </a:cubicBezTo>
                <a:cubicBezTo>
                  <a:pt x="408425" y="2706530"/>
                  <a:pt x="418590" y="2713030"/>
                  <a:pt x="413778" y="2713390"/>
                </a:cubicBezTo>
                <a:cubicBezTo>
                  <a:pt x="418950" y="2717842"/>
                  <a:pt x="424123" y="2722295"/>
                  <a:pt x="426708" y="2724522"/>
                </a:cubicBezTo>
                <a:cubicBezTo>
                  <a:pt x="432060" y="2731381"/>
                  <a:pt x="434826" y="2736013"/>
                  <a:pt x="439999" y="2740466"/>
                </a:cubicBezTo>
                <a:cubicBezTo>
                  <a:pt x="448118" y="2751959"/>
                  <a:pt x="456414" y="2765855"/>
                  <a:pt x="459182" y="2770488"/>
                </a:cubicBezTo>
                <a:cubicBezTo>
                  <a:pt x="459002" y="2768082"/>
                  <a:pt x="461588" y="2770308"/>
                  <a:pt x="461588" y="2770308"/>
                </a:cubicBezTo>
                <a:cubicBezTo>
                  <a:pt x="464174" y="2772535"/>
                  <a:pt x="466761" y="2774761"/>
                  <a:pt x="469527" y="2779393"/>
                </a:cubicBezTo>
                <a:cubicBezTo>
                  <a:pt x="469527" y="2779393"/>
                  <a:pt x="469706" y="2781800"/>
                  <a:pt x="472113" y="2781621"/>
                </a:cubicBezTo>
                <a:cubicBezTo>
                  <a:pt x="477466" y="2788479"/>
                  <a:pt x="482815" y="2795338"/>
                  <a:pt x="487990" y="2799791"/>
                </a:cubicBezTo>
                <a:cubicBezTo>
                  <a:pt x="493340" y="2806650"/>
                  <a:pt x="496288" y="2813688"/>
                  <a:pt x="495929" y="2808876"/>
                </a:cubicBezTo>
                <a:cubicBezTo>
                  <a:pt x="503686" y="2815555"/>
                  <a:pt x="511625" y="2824641"/>
                  <a:pt x="519741" y="2836132"/>
                </a:cubicBezTo>
                <a:cubicBezTo>
                  <a:pt x="522330" y="2838358"/>
                  <a:pt x="527501" y="2842812"/>
                  <a:pt x="530266" y="2847444"/>
                </a:cubicBezTo>
                <a:cubicBezTo>
                  <a:pt x="530266" y="2847444"/>
                  <a:pt x="530446" y="2849850"/>
                  <a:pt x="530446" y="2849850"/>
                </a:cubicBezTo>
                <a:cubicBezTo>
                  <a:pt x="532855" y="2849671"/>
                  <a:pt x="533033" y="2852077"/>
                  <a:pt x="533033" y="2852077"/>
                </a:cubicBezTo>
                <a:cubicBezTo>
                  <a:pt x="535440" y="2851897"/>
                  <a:pt x="535440" y="2851897"/>
                  <a:pt x="535440" y="2851897"/>
                </a:cubicBezTo>
                <a:cubicBezTo>
                  <a:pt x="535440" y="2851897"/>
                  <a:pt x="535440" y="2851897"/>
                  <a:pt x="535619" y="2854302"/>
                </a:cubicBezTo>
                <a:cubicBezTo>
                  <a:pt x="551317" y="2870067"/>
                  <a:pt x="567013" y="2885832"/>
                  <a:pt x="579945" y="2896963"/>
                </a:cubicBezTo>
                <a:cubicBezTo>
                  <a:pt x="580124" y="2899370"/>
                  <a:pt x="580305" y="2901777"/>
                  <a:pt x="582709" y="2901596"/>
                </a:cubicBezTo>
                <a:cubicBezTo>
                  <a:pt x="582890" y="2904003"/>
                  <a:pt x="582890" y="2904003"/>
                  <a:pt x="582890" y="2904003"/>
                </a:cubicBezTo>
                <a:cubicBezTo>
                  <a:pt x="582890" y="2904003"/>
                  <a:pt x="583070" y="2906410"/>
                  <a:pt x="585476" y="2906230"/>
                </a:cubicBezTo>
                <a:cubicBezTo>
                  <a:pt x="587883" y="2906050"/>
                  <a:pt x="587883" y="2906050"/>
                  <a:pt x="587883" y="2906050"/>
                </a:cubicBezTo>
                <a:cubicBezTo>
                  <a:pt x="595641" y="2912729"/>
                  <a:pt x="611338" y="2928494"/>
                  <a:pt x="608392" y="2921454"/>
                </a:cubicBezTo>
                <a:cubicBezTo>
                  <a:pt x="608392" y="2921454"/>
                  <a:pt x="608392" y="2921454"/>
                  <a:pt x="610978" y="2923680"/>
                </a:cubicBezTo>
                <a:cubicBezTo>
                  <a:pt x="611158" y="2926087"/>
                  <a:pt x="615970" y="2925727"/>
                  <a:pt x="615970" y="2925727"/>
                </a:cubicBezTo>
                <a:lnTo>
                  <a:pt x="615619" y="2921015"/>
                </a:lnTo>
                <a:lnTo>
                  <a:pt x="620804" y="2925667"/>
                </a:lnTo>
                <a:lnTo>
                  <a:pt x="628157" y="2927228"/>
                </a:lnTo>
                <a:lnTo>
                  <a:pt x="628207" y="2927276"/>
                </a:lnTo>
                <a:lnTo>
                  <a:pt x="633323" y="2935318"/>
                </a:lnTo>
                <a:cubicBezTo>
                  <a:pt x="636210" y="2937523"/>
                  <a:pt x="640000" y="2939658"/>
                  <a:pt x="643878" y="2942999"/>
                </a:cubicBezTo>
                <a:cubicBezTo>
                  <a:pt x="643878" y="2942999"/>
                  <a:pt x="644059" y="2945404"/>
                  <a:pt x="644059" y="2945404"/>
                </a:cubicBezTo>
                <a:cubicBezTo>
                  <a:pt x="646463" y="2945225"/>
                  <a:pt x="646645" y="2947630"/>
                  <a:pt x="646463" y="2945225"/>
                </a:cubicBezTo>
                <a:cubicBezTo>
                  <a:pt x="646463" y="2945225"/>
                  <a:pt x="646463" y="2945225"/>
                  <a:pt x="648871" y="2945044"/>
                </a:cubicBezTo>
                <a:cubicBezTo>
                  <a:pt x="651457" y="2947271"/>
                  <a:pt x="651637" y="2949677"/>
                  <a:pt x="651817" y="2952084"/>
                </a:cubicBezTo>
                <a:cubicBezTo>
                  <a:pt x="649231" y="2949857"/>
                  <a:pt x="649231" y="2949857"/>
                  <a:pt x="649231" y="2949857"/>
                </a:cubicBezTo>
                <a:cubicBezTo>
                  <a:pt x="646645" y="2947630"/>
                  <a:pt x="644238" y="2947811"/>
                  <a:pt x="644238" y="2947811"/>
                </a:cubicBezTo>
                <a:cubicBezTo>
                  <a:pt x="644419" y="2950217"/>
                  <a:pt x="644598" y="2952623"/>
                  <a:pt x="647005" y="2952444"/>
                </a:cubicBezTo>
                <a:cubicBezTo>
                  <a:pt x="647184" y="2954849"/>
                  <a:pt x="647184" y="2954849"/>
                  <a:pt x="647184" y="2954849"/>
                </a:cubicBezTo>
                <a:cubicBezTo>
                  <a:pt x="644778" y="2955029"/>
                  <a:pt x="636659" y="2943537"/>
                  <a:pt x="634432" y="2946124"/>
                </a:cubicBezTo>
                <a:cubicBezTo>
                  <a:pt x="660115" y="2965981"/>
                  <a:pt x="688743" y="2992877"/>
                  <a:pt x="717011" y="3014961"/>
                </a:cubicBezTo>
                <a:cubicBezTo>
                  <a:pt x="719597" y="3017188"/>
                  <a:pt x="724589" y="3019234"/>
                  <a:pt x="727177" y="3021461"/>
                </a:cubicBezTo>
                <a:cubicBezTo>
                  <a:pt x="729582" y="3021281"/>
                  <a:pt x="727177" y="3021461"/>
                  <a:pt x="729761" y="3023687"/>
                </a:cubicBezTo>
                <a:cubicBezTo>
                  <a:pt x="752857" y="3041319"/>
                  <a:pt x="783352" y="3060816"/>
                  <a:pt x="816072" y="3077727"/>
                </a:cubicBezTo>
                <a:cubicBezTo>
                  <a:pt x="818659" y="3079953"/>
                  <a:pt x="818839" y="3082360"/>
                  <a:pt x="821243" y="3082180"/>
                </a:cubicBezTo>
                <a:cubicBezTo>
                  <a:pt x="818839" y="3082360"/>
                  <a:pt x="816432" y="3082540"/>
                  <a:pt x="813665" y="3077906"/>
                </a:cubicBezTo>
                <a:cubicBezTo>
                  <a:pt x="813845" y="3080313"/>
                  <a:pt x="811440" y="3080493"/>
                  <a:pt x="808853" y="3078266"/>
                </a:cubicBezTo>
                <a:cubicBezTo>
                  <a:pt x="811079" y="3075680"/>
                  <a:pt x="801275" y="3073994"/>
                  <a:pt x="798868" y="3074174"/>
                </a:cubicBezTo>
                <a:cubicBezTo>
                  <a:pt x="798868" y="3074174"/>
                  <a:pt x="798689" y="3071767"/>
                  <a:pt x="796282" y="3071947"/>
                </a:cubicBezTo>
                <a:cubicBezTo>
                  <a:pt x="796282" y="3071947"/>
                  <a:pt x="793877" y="3072127"/>
                  <a:pt x="793877" y="3072127"/>
                </a:cubicBezTo>
                <a:cubicBezTo>
                  <a:pt x="786478" y="3070260"/>
                  <a:pt x="768914" y="3061895"/>
                  <a:pt x="771501" y="3064121"/>
                </a:cubicBezTo>
                <a:cubicBezTo>
                  <a:pt x="773907" y="3063941"/>
                  <a:pt x="774086" y="3066349"/>
                  <a:pt x="776494" y="3066168"/>
                </a:cubicBezTo>
                <a:cubicBezTo>
                  <a:pt x="774086" y="3066349"/>
                  <a:pt x="771679" y="3066528"/>
                  <a:pt x="771679" y="3066528"/>
                </a:cubicBezTo>
                <a:cubicBezTo>
                  <a:pt x="771679" y="3066528"/>
                  <a:pt x="771859" y="3068934"/>
                  <a:pt x="774446" y="3071160"/>
                </a:cubicBezTo>
                <a:cubicBezTo>
                  <a:pt x="774446" y="3071160"/>
                  <a:pt x="774446" y="3071160"/>
                  <a:pt x="772038" y="3071340"/>
                </a:cubicBezTo>
                <a:cubicBezTo>
                  <a:pt x="772038" y="3071340"/>
                  <a:pt x="771859" y="3068934"/>
                  <a:pt x="769454" y="3069114"/>
                </a:cubicBezTo>
                <a:cubicBezTo>
                  <a:pt x="769454" y="3069114"/>
                  <a:pt x="769454" y="3069114"/>
                  <a:pt x="767048" y="3069295"/>
                </a:cubicBezTo>
                <a:cubicBezTo>
                  <a:pt x="759469" y="3065021"/>
                  <a:pt x="754477" y="3062975"/>
                  <a:pt x="752071" y="3063155"/>
                </a:cubicBezTo>
                <a:cubicBezTo>
                  <a:pt x="749663" y="3063334"/>
                  <a:pt x="749663" y="3063334"/>
                  <a:pt x="749663" y="3063334"/>
                </a:cubicBezTo>
                <a:cubicBezTo>
                  <a:pt x="749663" y="3063334"/>
                  <a:pt x="749663" y="3063334"/>
                  <a:pt x="752250" y="3065561"/>
                </a:cubicBezTo>
                <a:cubicBezTo>
                  <a:pt x="749663" y="3063334"/>
                  <a:pt x="749844" y="3065741"/>
                  <a:pt x="752429" y="3067967"/>
                </a:cubicBezTo>
                <a:cubicBezTo>
                  <a:pt x="734686" y="3057194"/>
                  <a:pt x="722295" y="3053282"/>
                  <a:pt x="707318" y="3047142"/>
                </a:cubicBezTo>
                <a:cubicBezTo>
                  <a:pt x="694748" y="3040823"/>
                  <a:pt x="682176" y="3034503"/>
                  <a:pt x="664433" y="3023732"/>
                </a:cubicBezTo>
                <a:cubicBezTo>
                  <a:pt x="667019" y="3025959"/>
                  <a:pt x="664613" y="3026139"/>
                  <a:pt x="662026" y="3023911"/>
                </a:cubicBezTo>
                <a:cubicBezTo>
                  <a:pt x="662026" y="3023911"/>
                  <a:pt x="662026" y="3023911"/>
                  <a:pt x="661847" y="3021506"/>
                </a:cubicBezTo>
                <a:cubicBezTo>
                  <a:pt x="661847" y="3021506"/>
                  <a:pt x="659440" y="3021685"/>
                  <a:pt x="659440" y="3021685"/>
                </a:cubicBezTo>
                <a:cubicBezTo>
                  <a:pt x="656854" y="3019459"/>
                  <a:pt x="656854" y="3019459"/>
                  <a:pt x="656854" y="3019459"/>
                </a:cubicBezTo>
                <a:cubicBezTo>
                  <a:pt x="649276" y="3015186"/>
                  <a:pt x="649276" y="3015186"/>
                  <a:pt x="649276" y="3015186"/>
                </a:cubicBezTo>
                <a:cubicBezTo>
                  <a:pt x="649456" y="3017593"/>
                  <a:pt x="646868" y="3015367"/>
                  <a:pt x="644464" y="3015546"/>
                </a:cubicBezTo>
                <a:cubicBezTo>
                  <a:pt x="649635" y="3019998"/>
                  <a:pt x="649456" y="3017593"/>
                  <a:pt x="654449" y="3019638"/>
                </a:cubicBezTo>
                <a:cubicBezTo>
                  <a:pt x="654449" y="3019638"/>
                  <a:pt x="654628" y="3022046"/>
                  <a:pt x="654628" y="3022046"/>
                </a:cubicBezTo>
                <a:cubicBezTo>
                  <a:pt x="654628" y="3022046"/>
                  <a:pt x="654628" y="3022046"/>
                  <a:pt x="652221" y="3022226"/>
                </a:cubicBezTo>
                <a:cubicBezTo>
                  <a:pt x="652402" y="3024631"/>
                  <a:pt x="654807" y="3024452"/>
                  <a:pt x="654807" y="3024452"/>
                </a:cubicBezTo>
                <a:cubicBezTo>
                  <a:pt x="654807" y="3024452"/>
                  <a:pt x="657214" y="3024271"/>
                  <a:pt x="657214" y="3024271"/>
                </a:cubicBezTo>
                <a:cubicBezTo>
                  <a:pt x="659800" y="3026498"/>
                  <a:pt x="659800" y="3026498"/>
                  <a:pt x="659800" y="3026498"/>
                </a:cubicBezTo>
                <a:cubicBezTo>
                  <a:pt x="662386" y="3028725"/>
                  <a:pt x="669604" y="3028184"/>
                  <a:pt x="667379" y="3030771"/>
                </a:cubicBezTo>
                <a:cubicBezTo>
                  <a:pt x="670145" y="3035403"/>
                  <a:pt x="669604" y="3028184"/>
                  <a:pt x="672191" y="3030411"/>
                </a:cubicBezTo>
                <a:cubicBezTo>
                  <a:pt x="674778" y="3032637"/>
                  <a:pt x="672371" y="3032817"/>
                  <a:pt x="672551" y="3035224"/>
                </a:cubicBezTo>
                <a:cubicBezTo>
                  <a:pt x="677543" y="3037270"/>
                  <a:pt x="689934" y="3041183"/>
                  <a:pt x="689934" y="3041183"/>
                </a:cubicBezTo>
                <a:cubicBezTo>
                  <a:pt x="699920" y="3045276"/>
                  <a:pt x="715255" y="3056227"/>
                  <a:pt x="720249" y="3058274"/>
                </a:cubicBezTo>
                <a:cubicBezTo>
                  <a:pt x="722836" y="3060500"/>
                  <a:pt x="720249" y="3058274"/>
                  <a:pt x="720069" y="3055869"/>
                </a:cubicBezTo>
                <a:cubicBezTo>
                  <a:pt x="720249" y="3058274"/>
                  <a:pt x="725241" y="3060321"/>
                  <a:pt x="725241" y="3060321"/>
                </a:cubicBezTo>
                <a:cubicBezTo>
                  <a:pt x="725241" y="3060321"/>
                  <a:pt x="730054" y="3059961"/>
                  <a:pt x="730054" y="3059961"/>
                </a:cubicBezTo>
                <a:cubicBezTo>
                  <a:pt x="732640" y="3062187"/>
                  <a:pt x="727828" y="3062548"/>
                  <a:pt x="730234" y="3062368"/>
                </a:cubicBezTo>
                <a:cubicBezTo>
                  <a:pt x="732999" y="3066999"/>
                  <a:pt x="737453" y="3061828"/>
                  <a:pt x="735406" y="3066820"/>
                </a:cubicBezTo>
                <a:cubicBezTo>
                  <a:pt x="745210" y="3068506"/>
                  <a:pt x="765001" y="3074286"/>
                  <a:pt x="770354" y="3081145"/>
                </a:cubicBezTo>
                <a:cubicBezTo>
                  <a:pt x="767946" y="3081325"/>
                  <a:pt x="767766" y="3078919"/>
                  <a:pt x="769994" y="3076332"/>
                </a:cubicBezTo>
                <a:cubicBezTo>
                  <a:pt x="787737" y="3087105"/>
                  <a:pt x="815285" y="3099565"/>
                  <a:pt x="825090" y="3101250"/>
                </a:cubicBezTo>
                <a:cubicBezTo>
                  <a:pt x="830083" y="3103297"/>
                  <a:pt x="857991" y="3120567"/>
                  <a:pt x="870021" y="3119668"/>
                </a:cubicBezTo>
                <a:cubicBezTo>
                  <a:pt x="875015" y="3121714"/>
                  <a:pt x="870021" y="3119668"/>
                  <a:pt x="870200" y="3122076"/>
                </a:cubicBezTo>
                <a:cubicBezTo>
                  <a:pt x="877419" y="3121535"/>
                  <a:pt x="892577" y="3130081"/>
                  <a:pt x="900155" y="3134353"/>
                </a:cubicBezTo>
                <a:cubicBezTo>
                  <a:pt x="900155" y="3134353"/>
                  <a:pt x="895164" y="3132307"/>
                  <a:pt x="892938" y="3134893"/>
                </a:cubicBezTo>
                <a:cubicBezTo>
                  <a:pt x="910141" y="3138447"/>
                  <a:pt x="905148" y="3136400"/>
                  <a:pt x="902383" y="3131766"/>
                </a:cubicBezTo>
                <a:cubicBezTo>
                  <a:pt x="922352" y="3139953"/>
                  <a:pt x="924758" y="3139772"/>
                  <a:pt x="935102" y="3148678"/>
                </a:cubicBezTo>
                <a:cubicBezTo>
                  <a:pt x="935102" y="3148678"/>
                  <a:pt x="937689" y="3150905"/>
                  <a:pt x="937689" y="3150905"/>
                </a:cubicBezTo>
                <a:cubicBezTo>
                  <a:pt x="937689" y="3150905"/>
                  <a:pt x="937689" y="3150905"/>
                  <a:pt x="940096" y="3150725"/>
                </a:cubicBezTo>
                <a:cubicBezTo>
                  <a:pt x="940096" y="3150725"/>
                  <a:pt x="939915" y="3148319"/>
                  <a:pt x="939915" y="3148319"/>
                </a:cubicBezTo>
                <a:cubicBezTo>
                  <a:pt x="939915" y="3148319"/>
                  <a:pt x="942323" y="3148138"/>
                  <a:pt x="944908" y="3150365"/>
                </a:cubicBezTo>
                <a:cubicBezTo>
                  <a:pt x="944908" y="3150365"/>
                  <a:pt x="944908" y="3150365"/>
                  <a:pt x="942502" y="3150545"/>
                </a:cubicBezTo>
                <a:cubicBezTo>
                  <a:pt x="942502" y="3150545"/>
                  <a:pt x="942502" y="3150545"/>
                  <a:pt x="942682" y="3152952"/>
                </a:cubicBezTo>
                <a:cubicBezTo>
                  <a:pt x="945087" y="3152771"/>
                  <a:pt x="945087" y="3152771"/>
                  <a:pt x="947494" y="3152592"/>
                </a:cubicBezTo>
                <a:cubicBezTo>
                  <a:pt x="950080" y="3154818"/>
                  <a:pt x="950080" y="3154818"/>
                  <a:pt x="950080" y="3154818"/>
                </a:cubicBezTo>
                <a:cubicBezTo>
                  <a:pt x="952666" y="3157044"/>
                  <a:pt x="965057" y="3160958"/>
                  <a:pt x="957299" y="3154279"/>
                </a:cubicBezTo>
                <a:cubicBezTo>
                  <a:pt x="959885" y="3156505"/>
                  <a:pt x="959885" y="3156505"/>
                  <a:pt x="962292" y="3156325"/>
                </a:cubicBezTo>
                <a:cubicBezTo>
                  <a:pt x="962292" y="3156325"/>
                  <a:pt x="962111" y="3153918"/>
                  <a:pt x="959705" y="3154099"/>
                </a:cubicBezTo>
                <a:cubicBezTo>
                  <a:pt x="959705" y="3154099"/>
                  <a:pt x="959525" y="3151692"/>
                  <a:pt x="957120" y="3151872"/>
                </a:cubicBezTo>
                <a:cubicBezTo>
                  <a:pt x="959525" y="3151692"/>
                  <a:pt x="961932" y="3151512"/>
                  <a:pt x="961932" y="3151512"/>
                </a:cubicBezTo>
                <a:cubicBezTo>
                  <a:pt x="964518" y="3153738"/>
                  <a:pt x="969510" y="3155785"/>
                  <a:pt x="976908" y="3157652"/>
                </a:cubicBezTo>
                <a:cubicBezTo>
                  <a:pt x="986894" y="3161744"/>
                  <a:pt x="996879" y="3165839"/>
                  <a:pt x="1004277" y="3167704"/>
                </a:cubicBezTo>
                <a:cubicBezTo>
                  <a:pt x="1006685" y="3167524"/>
                  <a:pt x="1006863" y="3169930"/>
                  <a:pt x="1006863" y="3169930"/>
                </a:cubicBezTo>
                <a:cubicBezTo>
                  <a:pt x="1006863" y="3169930"/>
                  <a:pt x="1009270" y="3169750"/>
                  <a:pt x="1009270" y="3169750"/>
                </a:cubicBezTo>
                <a:cubicBezTo>
                  <a:pt x="1014082" y="3169390"/>
                  <a:pt x="1019074" y="3171437"/>
                  <a:pt x="1021661" y="3173664"/>
                </a:cubicBezTo>
                <a:cubicBezTo>
                  <a:pt x="1024067" y="3173484"/>
                  <a:pt x="1029059" y="3175530"/>
                  <a:pt x="1031465" y="3175350"/>
                </a:cubicBezTo>
                <a:cubicBezTo>
                  <a:pt x="1036458" y="3177396"/>
                  <a:pt x="1044037" y="3181669"/>
                  <a:pt x="1049028" y="3183716"/>
                </a:cubicBezTo>
                <a:cubicBezTo>
                  <a:pt x="1049208" y="3186123"/>
                  <a:pt x="1049208" y="3186123"/>
                  <a:pt x="1049208" y="3186123"/>
                </a:cubicBezTo>
                <a:cubicBezTo>
                  <a:pt x="1051616" y="3185942"/>
                  <a:pt x="1051616" y="3185942"/>
                  <a:pt x="1054021" y="3185763"/>
                </a:cubicBezTo>
                <a:cubicBezTo>
                  <a:pt x="1056609" y="3187989"/>
                  <a:pt x="1056427" y="3185582"/>
                  <a:pt x="1056427" y="3185582"/>
                </a:cubicBezTo>
                <a:cubicBezTo>
                  <a:pt x="1053841" y="3183357"/>
                  <a:pt x="1053841" y="3183357"/>
                  <a:pt x="1053841" y="3183357"/>
                </a:cubicBezTo>
                <a:cubicBezTo>
                  <a:pt x="1058835" y="3185402"/>
                  <a:pt x="1066593" y="3192082"/>
                  <a:pt x="1071225" y="3189315"/>
                </a:cubicBezTo>
                <a:cubicBezTo>
                  <a:pt x="1071405" y="3191722"/>
                  <a:pt x="1071405" y="3191722"/>
                  <a:pt x="1073812" y="3191541"/>
                </a:cubicBezTo>
                <a:cubicBezTo>
                  <a:pt x="1076397" y="3193769"/>
                  <a:pt x="1076218" y="3191362"/>
                  <a:pt x="1076218" y="3191362"/>
                </a:cubicBezTo>
                <a:cubicBezTo>
                  <a:pt x="1083796" y="3195636"/>
                  <a:pt x="1090656" y="3190283"/>
                  <a:pt x="1093421" y="3194916"/>
                </a:cubicBezTo>
                <a:cubicBezTo>
                  <a:pt x="1091015" y="3195095"/>
                  <a:pt x="1091015" y="3195095"/>
                  <a:pt x="1091015" y="3195095"/>
                </a:cubicBezTo>
                <a:cubicBezTo>
                  <a:pt x="1086023" y="3193049"/>
                  <a:pt x="1083616" y="3193228"/>
                  <a:pt x="1083796" y="3195636"/>
                </a:cubicBezTo>
                <a:cubicBezTo>
                  <a:pt x="1083796" y="3195636"/>
                  <a:pt x="1086383" y="3197862"/>
                  <a:pt x="1088788" y="3197681"/>
                </a:cubicBezTo>
                <a:cubicBezTo>
                  <a:pt x="1091374" y="3199908"/>
                  <a:pt x="1091374" y="3199908"/>
                  <a:pt x="1091374" y="3199908"/>
                </a:cubicBezTo>
                <a:cubicBezTo>
                  <a:pt x="1091735" y="3204720"/>
                  <a:pt x="1084336" y="3202854"/>
                  <a:pt x="1081569" y="3198221"/>
                </a:cubicBezTo>
                <a:cubicBezTo>
                  <a:pt x="1084336" y="3202854"/>
                  <a:pt x="1072123" y="3201347"/>
                  <a:pt x="1079524" y="3203214"/>
                </a:cubicBezTo>
                <a:cubicBezTo>
                  <a:pt x="1083975" y="3198040"/>
                  <a:pt x="1087462" y="3212299"/>
                  <a:pt x="1096907" y="3209173"/>
                </a:cubicBezTo>
                <a:cubicBezTo>
                  <a:pt x="1099493" y="3211399"/>
                  <a:pt x="1099493" y="3211399"/>
                  <a:pt x="1099493" y="3211399"/>
                </a:cubicBezTo>
                <a:cubicBezTo>
                  <a:pt x="1099493" y="3211399"/>
                  <a:pt x="1101899" y="3211220"/>
                  <a:pt x="1101899" y="3211220"/>
                </a:cubicBezTo>
                <a:cubicBezTo>
                  <a:pt x="1104486" y="3213445"/>
                  <a:pt x="1104305" y="3211039"/>
                  <a:pt x="1104305" y="3211039"/>
                </a:cubicBezTo>
                <a:cubicBezTo>
                  <a:pt x="1101899" y="3211220"/>
                  <a:pt x="1101719" y="3208813"/>
                  <a:pt x="1101719" y="3208813"/>
                </a:cubicBezTo>
                <a:cubicBezTo>
                  <a:pt x="1104126" y="3208633"/>
                  <a:pt x="1109119" y="3210680"/>
                  <a:pt x="1108938" y="3208274"/>
                </a:cubicBezTo>
                <a:cubicBezTo>
                  <a:pt x="1106352" y="3206046"/>
                  <a:pt x="1111345" y="3208093"/>
                  <a:pt x="1111165" y="3205688"/>
                </a:cubicBezTo>
                <a:cubicBezTo>
                  <a:pt x="1106170" y="3203641"/>
                  <a:pt x="1103766" y="3203820"/>
                  <a:pt x="1098774" y="3201775"/>
                </a:cubicBezTo>
                <a:cubicBezTo>
                  <a:pt x="1101180" y="3201594"/>
                  <a:pt x="1101180" y="3201594"/>
                  <a:pt x="1101180" y="3201594"/>
                </a:cubicBezTo>
                <a:cubicBezTo>
                  <a:pt x="1103586" y="3201415"/>
                  <a:pt x="1105993" y="3201234"/>
                  <a:pt x="1105811" y="3198829"/>
                </a:cubicBezTo>
                <a:lnTo>
                  <a:pt x="1101509" y="3197064"/>
                </a:lnTo>
                <a:lnTo>
                  <a:pt x="1105978" y="3197001"/>
                </a:lnTo>
                <a:cubicBezTo>
                  <a:pt x="1109376" y="3197957"/>
                  <a:pt x="1113122" y="3199491"/>
                  <a:pt x="1118022" y="3200335"/>
                </a:cubicBezTo>
                <a:cubicBezTo>
                  <a:pt x="1102866" y="3191789"/>
                  <a:pt x="1120249" y="3197749"/>
                  <a:pt x="1124703" y="3192576"/>
                </a:cubicBezTo>
                <a:cubicBezTo>
                  <a:pt x="1127289" y="3194802"/>
                  <a:pt x="1122475" y="3195162"/>
                  <a:pt x="1122475" y="3195162"/>
                </a:cubicBezTo>
                <a:cubicBezTo>
                  <a:pt x="1122655" y="3197569"/>
                  <a:pt x="1122655" y="3197569"/>
                  <a:pt x="1122655" y="3197569"/>
                </a:cubicBezTo>
                <a:cubicBezTo>
                  <a:pt x="1120249" y="3197749"/>
                  <a:pt x="1120249" y="3197749"/>
                  <a:pt x="1122835" y="3199975"/>
                </a:cubicBezTo>
                <a:cubicBezTo>
                  <a:pt x="1122835" y="3199975"/>
                  <a:pt x="1125243" y="3199795"/>
                  <a:pt x="1127649" y="3199616"/>
                </a:cubicBezTo>
                <a:cubicBezTo>
                  <a:pt x="1130053" y="3199436"/>
                  <a:pt x="1130053" y="3199436"/>
                  <a:pt x="1130053" y="3199436"/>
                </a:cubicBezTo>
                <a:cubicBezTo>
                  <a:pt x="1132642" y="3201661"/>
                  <a:pt x="1130416" y="3204248"/>
                  <a:pt x="1135228" y="3203888"/>
                </a:cubicBezTo>
                <a:cubicBezTo>
                  <a:pt x="1132821" y="3204068"/>
                  <a:pt x="1132821" y="3204068"/>
                  <a:pt x="1130416" y="3204248"/>
                </a:cubicBezTo>
                <a:cubicBezTo>
                  <a:pt x="1128009" y="3204428"/>
                  <a:pt x="1128189" y="3206835"/>
                  <a:pt x="1130594" y="3206654"/>
                </a:cubicBezTo>
                <a:cubicBezTo>
                  <a:pt x="1130774" y="3209061"/>
                  <a:pt x="1133180" y="3208881"/>
                  <a:pt x="1135587" y="3208701"/>
                </a:cubicBezTo>
                <a:cubicBezTo>
                  <a:pt x="1137993" y="3208521"/>
                  <a:pt x="1137993" y="3208521"/>
                  <a:pt x="1140399" y="3208341"/>
                </a:cubicBezTo>
                <a:cubicBezTo>
                  <a:pt x="1145211" y="3207981"/>
                  <a:pt x="1149845" y="3205215"/>
                  <a:pt x="1144852" y="3203169"/>
                </a:cubicBezTo>
                <a:cubicBezTo>
                  <a:pt x="1147258" y="3202988"/>
                  <a:pt x="1147258" y="3202988"/>
                  <a:pt x="1147078" y="3200582"/>
                </a:cubicBezTo>
                <a:cubicBezTo>
                  <a:pt x="1147078" y="3200582"/>
                  <a:pt x="1147078" y="3200582"/>
                  <a:pt x="1144491" y="3198356"/>
                </a:cubicBezTo>
                <a:cubicBezTo>
                  <a:pt x="1146899" y="3198177"/>
                  <a:pt x="1151891" y="3200222"/>
                  <a:pt x="1156704" y="3199862"/>
                </a:cubicBezTo>
                <a:cubicBezTo>
                  <a:pt x="1151891" y="3200222"/>
                  <a:pt x="1146899" y="3198177"/>
                  <a:pt x="1149485" y="3200402"/>
                </a:cubicBezTo>
                <a:cubicBezTo>
                  <a:pt x="1152251" y="3205035"/>
                  <a:pt x="1156704" y="3199862"/>
                  <a:pt x="1159470" y="3204495"/>
                </a:cubicBezTo>
                <a:cubicBezTo>
                  <a:pt x="1159650" y="3206902"/>
                  <a:pt x="1159650" y="3206902"/>
                  <a:pt x="1159650" y="3206902"/>
                </a:cubicBezTo>
                <a:cubicBezTo>
                  <a:pt x="1159650" y="3206902"/>
                  <a:pt x="1159650" y="3206902"/>
                  <a:pt x="1162056" y="3206722"/>
                </a:cubicBezTo>
                <a:cubicBezTo>
                  <a:pt x="1162056" y="3206722"/>
                  <a:pt x="1162056" y="3206722"/>
                  <a:pt x="1164462" y="3206542"/>
                </a:cubicBezTo>
                <a:cubicBezTo>
                  <a:pt x="1164282" y="3204135"/>
                  <a:pt x="1164282" y="3204135"/>
                  <a:pt x="1164282" y="3204135"/>
                </a:cubicBezTo>
                <a:cubicBezTo>
                  <a:pt x="1166869" y="3206362"/>
                  <a:pt x="1166869" y="3206362"/>
                  <a:pt x="1169454" y="3208589"/>
                </a:cubicBezTo>
                <a:lnTo>
                  <a:pt x="1179080" y="3207869"/>
                </a:lnTo>
                <a:lnTo>
                  <a:pt x="1187313" y="3208765"/>
                </a:lnTo>
                <a:cubicBezTo>
                  <a:pt x="1188840" y="3208954"/>
                  <a:pt x="1190087" y="3209465"/>
                  <a:pt x="1193877" y="3211602"/>
                </a:cubicBezTo>
                <a:cubicBezTo>
                  <a:pt x="1191470" y="3211781"/>
                  <a:pt x="1191651" y="3214188"/>
                  <a:pt x="1191651" y="3214188"/>
                </a:cubicBezTo>
                <a:cubicBezTo>
                  <a:pt x="1191651" y="3214188"/>
                  <a:pt x="1194056" y="3214009"/>
                  <a:pt x="1194056" y="3214009"/>
                </a:cubicBezTo>
                <a:cubicBezTo>
                  <a:pt x="1194236" y="3216414"/>
                  <a:pt x="1194236" y="3216414"/>
                  <a:pt x="1194236" y="3216414"/>
                </a:cubicBezTo>
                <a:cubicBezTo>
                  <a:pt x="1179439" y="3212681"/>
                  <a:pt x="1191830" y="3216594"/>
                  <a:pt x="1192011" y="3219000"/>
                </a:cubicBezTo>
                <a:cubicBezTo>
                  <a:pt x="1184611" y="3217134"/>
                  <a:pt x="1177213" y="3215268"/>
                  <a:pt x="1169994" y="3215808"/>
                </a:cubicBezTo>
                <a:cubicBezTo>
                  <a:pt x="1169814" y="3213401"/>
                  <a:pt x="1169814" y="3213401"/>
                  <a:pt x="1169814" y="3213401"/>
                </a:cubicBezTo>
                <a:cubicBezTo>
                  <a:pt x="1164823" y="3211354"/>
                  <a:pt x="1162416" y="3211535"/>
                  <a:pt x="1160010" y="3211714"/>
                </a:cubicBezTo>
                <a:cubicBezTo>
                  <a:pt x="1165002" y="3213761"/>
                  <a:pt x="1167408" y="3213580"/>
                  <a:pt x="1167588" y="3215987"/>
                </a:cubicBezTo>
                <a:cubicBezTo>
                  <a:pt x="1160190" y="3214121"/>
                  <a:pt x="1160370" y="3216528"/>
                  <a:pt x="1155377" y="3214480"/>
                </a:cubicBezTo>
                <a:cubicBezTo>
                  <a:pt x="1155377" y="3214480"/>
                  <a:pt x="1152969" y="3214660"/>
                  <a:pt x="1152789" y="3212254"/>
                </a:cubicBezTo>
                <a:cubicBezTo>
                  <a:pt x="1150385" y="3212434"/>
                  <a:pt x="1150385" y="3212434"/>
                  <a:pt x="1150385" y="3212434"/>
                </a:cubicBezTo>
                <a:cubicBezTo>
                  <a:pt x="1147977" y="3212614"/>
                  <a:pt x="1145571" y="3212793"/>
                  <a:pt x="1148159" y="3215020"/>
                </a:cubicBezTo>
                <a:cubicBezTo>
                  <a:pt x="1150745" y="3217247"/>
                  <a:pt x="1150745" y="3217247"/>
                  <a:pt x="1150745" y="3217247"/>
                </a:cubicBezTo>
                <a:cubicBezTo>
                  <a:pt x="1150924" y="3219652"/>
                  <a:pt x="1153331" y="3219473"/>
                  <a:pt x="1155736" y="3219293"/>
                </a:cubicBezTo>
                <a:cubicBezTo>
                  <a:pt x="1158143" y="3219113"/>
                  <a:pt x="1158143" y="3219113"/>
                  <a:pt x="1158143" y="3219113"/>
                </a:cubicBezTo>
                <a:cubicBezTo>
                  <a:pt x="1157962" y="3216707"/>
                  <a:pt x="1157962" y="3216707"/>
                  <a:pt x="1157962" y="3216707"/>
                </a:cubicBezTo>
                <a:cubicBezTo>
                  <a:pt x="1165181" y="3216168"/>
                  <a:pt x="1182565" y="3222127"/>
                  <a:pt x="1192190" y="3221407"/>
                </a:cubicBezTo>
                <a:cubicBezTo>
                  <a:pt x="1194776" y="3223633"/>
                  <a:pt x="1194776" y="3223633"/>
                  <a:pt x="1194776" y="3223633"/>
                </a:cubicBezTo>
                <a:cubicBezTo>
                  <a:pt x="1194776" y="3223633"/>
                  <a:pt x="1194776" y="3223633"/>
                  <a:pt x="1197183" y="3223453"/>
                </a:cubicBezTo>
                <a:cubicBezTo>
                  <a:pt x="1197183" y="3223453"/>
                  <a:pt x="1199589" y="3223273"/>
                  <a:pt x="1199589" y="3223273"/>
                </a:cubicBezTo>
                <a:cubicBezTo>
                  <a:pt x="1204401" y="3222913"/>
                  <a:pt x="1211800" y="3224780"/>
                  <a:pt x="1214386" y="3227006"/>
                </a:cubicBezTo>
                <a:cubicBezTo>
                  <a:pt x="1214207" y="3224600"/>
                  <a:pt x="1214207" y="3224600"/>
                  <a:pt x="1214207" y="3224600"/>
                </a:cubicBezTo>
                <a:cubicBezTo>
                  <a:pt x="1216792" y="3226827"/>
                  <a:pt x="1216792" y="3226827"/>
                  <a:pt x="1216792" y="3226827"/>
                </a:cubicBezTo>
                <a:cubicBezTo>
                  <a:pt x="1216792" y="3226827"/>
                  <a:pt x="1219378" y="3229053"/>
                  <a:pt x="1221785" y="3228874"/>
                </a:cubicBezTo>
                <a:cubicBezTo>
                  <a:pt x="1221785" y="3228874"/>
                  <a:pt x="1224190" y="3228693"/>
                  <a:pt x="1224012" y="3226286"/>
                </a:cubicBezTo>
                <a:cubicBezTo>
                  <a:pt x="1248253" y="3226894"/>
                  <a:pt x="1260825" y="3233214"/>
                  <a:pt x="1277489" y="3229547"/>
                </a:cubicBezTo>
                <a:cubicBezTo>
                  <a:pt x="1277668" y="3231954"/>
                  <a:pt x="1280073" y="3231775"/>
                  <a:pt x="1282479" y="3231594"/>
                </a:cubicBezTo>
                <a:cubicBezTo>
                  <a:pt x="1282479" y="3231594"/>
                  <a:pt x="1284887" y="3231415"/>
                  <a:pt x="1284887" y="3231415"/>
                </a:cubicBezTo>
                <a:cubicBezTo>
                  <a:pt x="1284708" y="3229008"/>
                  <a:pt x="1284708" y="3229008"/>
                  <a:pt x="1284708" y="3229008"/>
                </a:cubicBezTo>
                <a:cubicBezTo>
                  <a:pt x="1287472" y="3233641"/>
                  <a:pt x="1294692" y="3233100"/>
                  <a:pt x="1299505" y="3232741"/>
                </a:cubicBezTo>
                <a:cubicBezTo>
                  <a:pt x="1299505" y="3232741"/>
                  <a:pt x="1301911" y="3232561"/>
                  <a:pt x="1301911" y="3232561"/>
                </a:cubicBezTo>
                <a:cubicBezTo>
                  <a:pt x="1304496" y="3234788"/>
                  <a:pt x="1304496" y="3234788"/>
                  <a:pt x="1306722" y="3232201"/>
                </a:cubicBezTo>
                <a:cubicBezTo>
                  <a:pt x="1309129" y="3232021"/>
                  <a:pt x="1309129" y="3232021"/>
                  <a:pt x="1309129" y="3232021"/>
                </a:cubicBezTo>
                <a:cubicBezTo>
                  <a:pt x="1309129" y="3232021"/>
                  <a:pt x="1309308" y="3234428"/>
                  <a:pt x="1311715" y="3234247"/>
                </a:cubicBezTo>
                <a:cubicBezTo>
                  <a:pt x="1311715" y="3234247"/>
                  <a:pt x="1311715" y="3234247"/>
                  <a:pt x="1314122" y="3234067"/>
                </a:cubicBezTo>
                <a:cubicBezTo>
                  <a:pt x="1318755" y="3231301"/>
                  <a:pt x="1328918" y="3237801"/>
                  <a:pt x="1328559" y="3232989"/>
                </a:cubicBezTo>
                <a:cubicBezTo>
                  <a:pt x="1328559" y="3232989"/>
                  <a:pt x="1328559" y="3232989"/>
                  <a:pt x="1330965" y="3232809"/>
                </a:cubicBezTo>
                <a:cubicBezTo>
                  <a:pt x="1333371" y="3232629"/>
                  <a:pt x="1335778" y="3232448"/>
                  <a:pt x="1335778" y="3232448"/>
                </a:cubicBezTo>
                <a:cubicBezTo>
                  <a:pt x="1335778" y="3232448"/>
                  <a:pt x="1338184" y="3232269"/>
                  <a:pt x="1338184" y="3232269"/>
                </a:cubicBezTo>
                <a:cubicBezTo>
                  <a:pt x="1340950" y="3236902"/>
                  <a:pt x="1350216" y="3231370"/>
                  <a:pt x="1355028" y="3231010"/>
                </a:cubicBezTo>
                <a:cubicBezTo>
                  <a:pt x="1362247" y="3230470"/>
                  <a:pt x="1357794" y="3235642"/>
                  <a:pt x="1365012" y="3235102"/>
                </a:cubicBezTo>
                <a:cubicBezTo>
                  <a:pt x="1365012" y="3235102"/>
                  <a:pt x="1367419" y="3234923"/>
                  <a:pt x="1367599" y="3237329"/>
                </a:cubicBezTo>
                <a:cubicBezTo>
                  <a:pt x="1367599" y="3237329"/>
                  <a:pt x="1370004" y="3237148"/>
                  <a:pt x="1370004" y="3237148"/>
                </a:cubicBezTo>
                <a:cubicBezTo>
                  <a:pt x="1372410" y="3236969"/>
                  <a:pt x="1372410" y="3236969"/>
                  <a:pt x="1369825" y="3234743"/>
                </a:cubicBezTo>
                <a:cubicBezTo>
                  <a:pt x="1369825" y="3234743"/>
                  <a:pt x="1369825" y="3234743"/>
                  <a:pt x="1367419" y="3234923"/>
                </a:cubicBezTo>
                <a:cubicBezTo>
                  <a:pt x="1372051" y="3232157"/>
                  <a:pt x="1377044" y="3234203"/>
                  <a:pt x="1376863" y="3231797"/>
                </a:cubicBezTo>
                <a:cubicBezTo>
                  <a:pt x="1384262" y="3233663"/>
                  <a:pt x="1377044" y="3234203"/>
                  <a:pt x="1377223" y="3236609"/>
                </a:cubicBezTo>
                <a:lnTo>
                  <a:pt x="1375131" y="3239039"/>
                </a:lnTo>
                <a:lnTo>
                  <a:pt x="1361649" y="3239173"/>
                </a:lnTo>
                <a:cubicBezTo>
                  <a:pt x="1347975" y="3239855"/>
                  <a:pt x="1339504" y="3241850"/>
                  <a:pt x="1326873" y="3242793"/>
                </a:cubicBezTo>
                <a:cubicBezTo>
                  <a:pt x="1326873" y="3242793"/>
                  <a:pt x="1326694" y="3240387"/>
                  <a:pt x="1324287" y="3240567"/>
                </a:cubicBezTo>
                <a:cubicBezTo>
                  <a:pt x="1324287" y="3240567"/>
                  <a:pt x="1321878" y="3240746"/>
                  <a:pt x="1321878" y="3240746"/>
                </a:cubicBezTo>
                <a:cubicBezTo>
                  <a:pt x="1314660" y="3241287"/>
                  <a:pt x="1312256" y="3241466"/>
                  <a:pt x="1310029" y="3244053"/>
                </a:cubicBezTo>
                <a:cubicBezTo>
                  <a:pt x="1319654" y="3243334"/>
                  <a:pt x="1319654" y="3243334"/>
                  <a:pt x="1319654" y="3243334"/>
                </a:cubicBezTo>
                <a:cubicBezTo>
                  <a:pt x="1319654" y="3243334"/>
                  <a:pt x="1317249" y="3243513"/>
                  <a:pt x="1317428" y="3245920"/>
                </a:cubicBezTo>
                <a:cubicBezTo>
                  <a:pt x="1317428" y="3245920"/>
                  <a:pt x="1319834" y="3245739"/>
                  <a:pt x="1319834" y="3245739"/>
                </a:cubicBezTo>
                <a:cubicBezTo>
                  <a:pt x="1322240" y="3245560"/>
                  <a:pt x="1322240" y="3245560"/>
                  <a:pt x="1322240" y="3245560"/>
                </a:cubicBezTo>
                <a:cubicBezTo>
                  <a:pt x="1324646" y="3245380"/>
                  <a:pt x="1324646" y="3245380"/>
                  <a:pt x="1324646" y="3245380"/>
                </a:cubicBezTo>
                <a:cubicBezTo>
                  <a:pt x="1329818" y="3249831"/>
                  <a:pt x="1332584" y="3254465"/>
                  <a:pt x="1349609" y="3255611"/>
                </a:cubicBezTo>
                <a:cubicBezTo>
                  <a:pt x="1362359" y="3264338"/>
                  <a:pt x="1386961" y="3269758"/>
                  <a:pt x="1404165" y="3273310"/>
                </a:cubicBezTo>
                <a:cubicBezTo>
                  <a:pt x="1406570" y="3273130"/>
                  <a:pt x="1406751" y="3275537"/>
                  <a:pt x="1406751" y="3275537"/>
                </a:cubicBezTo>
                <a:cubicBezTo>
                  <a:pt x="1406751" y="3275537"/>
                  <a:pt x="1406930" y="3277943"/>
                  <a:pt x="1409336" y="3277763"/>
                </a:cubicBezTo>
                <a:cubicBezTo>
                  <a:pt x="1409336" y="3277763"/>
                  <a:pt x="1406930" y="3277943"/>
                  <a:pt x="1407111" y="3280350"/>
                </a:cubicBezTo>
                <a:cubicBezTo>
                  <a:pt x="1411923" y="3279990"/>
                  <a:pt x="1414330" y="3279809"/>
                  <a:pt x="1414330" y="3279809"/>
                </a:cubicBezTo>
                <a:cubicBezTo>
                  <a:pt x="1429127" y="3283544"/>
                  <a:pt x="1448556" y="3284509"/>
                  <a:pt x="1460768" y="3286017"/>
                </a:cubicBezTo>
                <a:cubicBezTo>
                  <a:pt x="1463354" y="3288243"/>
                  <a:pt x="1458541" y="3288603"/>
                  <a:pt x="1456135" y="3288782"/>
                </a:cubicBezTo>
                <a:cubicBezTo>
                  <a:pt x="1463534" y="3290649"/>
                  <a:pt x="1492768" y="3293303"/>
                  <a:pt x="1486090" y="3301062"/>
                </a:cubicBezTo>
                <a:cubicBezTo>
                  <a:pt x="1481278" y="3301421"/>
                  <a:pt x="1481278" y="3301421"/>
                  <a:pt x="1481278" y="3301421"/>
                </a:cubicBezTo>
                <a:cubicBezTo>
                  <a:pt x="1478871" y="3301602"/>
                  <a:pt x="1478871" y="3301602"/>
                  <a:pt x="1478871" y="3301602"/>
                </a:cubicBezTo>
                <a:cubicBezTo>
                  <a:pt x="1478871" y="3301602"/>
                  <a:pt x="1479051" y="3304007"/>
                  <a:pt x="1481456" y="3303827"/>
                </a:cubicBezTo>
                <a:cubicBezTo>
                  <a:pt x="1486269" y="3303468"/>
                  <a:pt x="1486269" y="3303468"/>
                  <a:pt x="1486269" y="3303468"/>
                </a:cubicBezTo>
                <a:cubicBezTo>
                  <a:pt x="1476824" y="3306593"/>
                  <a:pt x="1462206" y="3305267"/>
                  <a:pt x="1447769" y="3306346"/>
                </a:cubicBezTo>
                <a:cubicBezTo>
                  <a:pt x="1436637" y="3319277"/>
                  <a:pt x="1478263" y="3325844"/>
                  <a:pt x="1512131" y="3325731"/>
                </a:cubicBezTo>
                <a:cubicBezTo>
                  <a:pt x="1514717" y="3327959"/>
                  <a:pt x="1512491" y="3330545"/>
                  <a:pt x="1520070" y="3334816"/>
                </a:cubicBezTo>
                <a:cubicBezTo>
                  <a:pt x="1512670" y="3332950"/>
                  <a:pt x="1512851" y="3335356"/>
                  <a:pt x="1513031" y="3337763"/>
                </a:cubicBezTo>
                <a:cubicBezTo>
                  <a:pt x="1493780" y="3339201"/>
                  <a:pt x="1474352" y="3338235"/>
                  <a:pt x="1455100" y="3339674"/>
                </a:cubicBezTo>
                <a:cubicBezTo>
                  <a:pt x="1443069" y="3340573"/>
                  <a:pt x="1455460" y="3344487"/>
                  <a:pt x="1446196" y="3350019"/>
                </a:cubicBezTo>
                <a:cubicBezTo>
                  <a:pt x="1433984" y="3348512"/>
                  <a:pt x="1429351" y="3351279"/>
                  <a:pt x="1414734" y="3349951"/>
                </a:cubicBezTo>
                <a:cubicBezTo>
                  <a:pt x="1414913" y="3352358"/>
                  <a:pt x="1419907" y="3354405"/>
                  <a:pt x="1429532" y="3353685"/>
                </a:cubicBezTo>
                <a:cubicBezTo>
                  <a:pt x="1424718" y="3354045"/>
                  <a:pt x="1420087" y="3356810"/>
                  <a:pt x="1410281" y="3355123"/>
                </a:cubicBezTo>
                <a:cubicBezTo>
                  <a:pt x="1415273" y="3357170"/>
                  <a:pt x="1413047" y="3359756"/>
                  <a:pt x="1420447" y="3361622"/>
                </a:cubicBezTo>
                <a:cubicBezTo>
                  <a:pt x="1379179" y="3359869"/>
                  <a:pt x="1337915" y="3358115"/>
                  <a:pt x="1296468" y="3353954"/>
                </a:cubicBezTo>
                <a:cubicBezTo>
                  <a:pt x="1291655" y="3354314"/>
                  <a:pt x="1286842" y="3354673"/>
                  <a:pt x="1284257" y="3352447"/>
                </a:cubicBezTo>
                <a:lnTo>
                  <a:pt x="1107408" y="3322627"/>
                </a:lnTo>
                <a:lnTo>
                  <a:pt x="1108493" y="3327484"/>
                </a:lnTo>
                <a:cubicBezTo>
                  <a:pt x="1110628" y="3329390"/>
                  <a:pt x="1111532" y="3331133"/>
                  <a:pt x="1112264" y="3333228"/>
                </a:cubicBezTo>
                <a:lnTo>
                  <a:pt x="1110803" y="3346034"/>
                </a:lnTo>
                <a:lnTo>
                  <a:pt x="1219171" y="3366870"/>
                </a:lnTo>
                <a:cubicBezTo>
                  <a:pt x="1273927" y="3374090"/>
                  <a:pt x="1329426" y="3378107"/>
                  <a:pt x="1385431" y="3378759"/>
                </a:cubicBezTo>
                <a:cubicBezTo>
                  <a:pt x="1416893" y="3378826"/>
                  <a:pt x="1445948" y="3379074"/>
                  <a:pt x="1477228" y="3376735"/>
                </a:cubicBezTo>
                <a:cubicBezTo>
                  <a:pt x="1477228" y="3376735"/>
                  <a:pt x="1477409" y="3379142"/>
                  <a:pt x="1479816" y="3378961"/>
                </a:cubicBezTo>
                <a:cubicBezTo>
                  <a:pt x="1487035" y="3378422"/>
                  <a:pt x="1487035" y="3378422"/>
                  <a:pt x="1487035" y="3378422"/>
                </a:cubicBezTo>
                <a:cubicBezTo>
                  <a:pt x="1487035" y="3378422"/>
                  <a:pt x="1489440" y="3378242"/>
                  <a:pt x="1489260" y="3375836"/>
                </a:cubicBezTo>
                <a:lnTo>
                  <a:pt x="1556636" y="3370798"/>
                </a:lnTo>
                <a:cubicBezTo>
                  <a:pt x="1609394" y="3364434"/>
                  <a:pt x="1659564" y="3355844"/>
                  <a:pt x="1711963" y="3344668"/>
                </a:cubicBezTo>
                <a:cubicBezTo>
                  <a:pt x="1754224" y="3335458"/>
                  <a:pt x="1795749" y="3324489"/>
                  <a:pt x="1836427" y="3311806"/>
                </a:cubicBezTo>
                <a:lnTo>
                  <a:pt x="1883656" y="3294741"/>
                </a:lnTo>
                <a:lnTo>
                  <a:pt x="1879340" y="3289765"/>
                </a:lnTo>
                <a:lnTo>
                  <a:pt x="1731637" y="3330190"/>
                </a:lnTo>
                <a:cubicBezTo>
                  <a:pt x="1678159" y="3341599"/>
                  <a:pt x="1623443" y="3350076"/>
                  <a:pt x="1567587" y="3355461"/>
                </a:cubicBezTo>
                <a:cubicBezTo>
                  <a:pt x="1567408" y="3353055"/>
                  <a:pt x="1567408" y="3353055"/>
                  <a:pt x="1567227" y="3350649"/>
                </a:cubicBezTo>
                <a:cubicBezTo>
                  <a:pt x="1600736" y="3345724"/>
                  <a:pt x="1614094" y="3330207"/>
                  <a:pt x="1635030" y="3318963"/>
                </a:cubicBezTo>
                <a:cubicBezTo>
                  <a:pt x="1635030" y="3318963"/>
                  <a:pt x="1630038" y="3316916"/>
                  <a:pt x="1625225" y="3317276"/>
                </a:cubicBezTo>
                <a:cubicBezTo>
                  <a:pt x="1634490" y="3311744"/>
                  <a:pt x="1653921" y="3312710"/>
                  <a:pt x="1668178" y="3309225"/>
                </a:cubicBezTo>
                <a:cubicBezTo>
                  <a:pt x="1679849" y="3303513"/>
                  <a:pt x="1698559" y="3294855"/>
                  <a:pt x="1698559" y="3294855"/>
                </a:cubicBezTo>
                <a:cubicBezTo>
                  <a:pt x="1695793" y="3290222"/>
                  <a:pt x="1686169" y="3290942"/>
                  <a:pt x="1674137" y="3291842"/>
                </a:cubicBezTo>
                <a:cubicBezTo>
                  <a:pt x="1673957" y="3289435"/>
                  <a:pt x="1676364" y="3289256"/>
                  <a:pt x="1676364" y="3289256"/>
                </a:cubicBezTo>
                <a:cubicBezTo>
                  <a:pt x="1678769" y="3289075"/>
                  <a:pt x="1678769" y="3289075"/>
                  <a:pt x="1678769" y="3289075"/>
                </a:cubicBezTo>
                <a:cubicBezTo>
                  <a:pt x="1678769" y="3289075"/>
                  <a:pt x="1681177" y="3288896"/>
                  <a:pt x="1681177" y="3288896"/>
                </a:cubicBezTo>
                <a:cubicBezTo>
                  <a:pt x="1681177" y="3288896"/>
                  <a:pt x="1683582" y="3288715"/>
                  <a:pt x="1685988" y="3288536"/>
                </a:cubicBezTo>
                <a:cubicBezTo>
                  <a:pt x="1685809" y="3286129"/>
                  <a:pt x="1685809" y="3286129"/>
                  <a:pt x="1683403" y="3286309"/>
                </a:cubicBezTo>
                <a:cubicBezTo>
                  <a:pt x="1683403" y="3286309"/>
                  <a:pt x="1680995" y="3286490"/>
                  <a:pt x="1680995" y="3286490"/>
                </a:cubicBezTo>
                <a:cubicBezTo>
                  <a:pt x="1678590" y="3286669"/>
                  <a:pt x="1678590" y="3286669"/>
                  <a:pt x="1678590" y="3286669"/>
                </a:cubicBezTo>
                <a:cubicBezTo>
                  <a:pt x="1692668" y="3280778"/>
                  <a:pt x="1673417" y="3282217"/>
                  <a:pt x="1671191" y="3284802"/>
                </a:cubicBezTo>
                <a:cubicBezTo>
                  <a:pt x="1668786" y="3284983"/>
                  <a:pt x="1668966" y="3287389"/>
                  <a:pt x="1668966" y="3287389"/>
                </a:cubicBezTo>
                <a:cubicBezTo>
                  <a:pt x="1668966" y="3287389"/>
                  <a:pt x="1671370" y="3287209"/>
                  <a:pt x="1671370" y="3287209"/>
                </a:cubicBezTo>
                <a:cubicBezTo>
                  <a:pt x="1673957" y="3289435"/>
                  <a:pt x="1673957" y="3289435"/>
                  <a:pt x="1673957" y="3289435"/>
                </a:cubicBezTo>
                <a:cubicBezTo>
                  <a:pt x="1673957" y="3289435"/>
                  <a:pt x="1669145" y="3289795"/>
                  <a:pt x="1666739" y="3289974"/>
                </a:cubicBezTo>
                <a:cubicBezTo>
                  <a:pt x="1664332" y="3290155"/>
                  <a:pt x="1664332" y="3290155"/>
                  <a:pt x="1664332" y="3290155"/>
                </a:cubicBezTo>
                <a:cubicBezTo>
                  <a:pt x="1647489" y="3291413"/>
                  <a:pt x="1635098" y="3287501"/>
                  <a:pt x="1644183" y="3279563"/>
                </a:cubicBezTo>
                <a:cubicBezTo>
                  <a:pt x="1656214" y="3278663"/>
                  <a:pt x="1656035" y="3276257"/>
                  <a:pt x="1672878" y="3274997"/>
                </a:cubicBezTo>
                <a:cubicBezTo>
                  <a:pt x="1674925" y="3270005"/>
                  <a:pt x="1665300" y="3270724"/>
                  <a:pt x="1662533" y="3266093"/>
                </a:cubicBezTo>
                <a:cubicBezTo>
                  <a:pt x="1683650" y="3257254"/>
                  <a:pt x="1719385" y="3249742"/>
                  <a:pt x="1718484" y="3237712"/>
                </a:cubicBezTo>
                <a:cubicBezTo>
                  <a:pt x="1718484" y="3237712"/>
                  <a:pt x="1720892" y="3237532"/>
                  <a:pt x="1720892" y="3237532"/>
                </a:cubicBezTo>
                <a:cubicBezTo>
                  <a:pt x="1720892" y="3237532"/>
                  <a:pt x="1725703" y="3237172"/>
                  <a:pt x="1725703" y="3237172"/>
                </a:cubicBezTo>
                <a:cubicBezTo>
                  <a:pt x="1727929" y="3234587"/>
                  <a:pt x="1730336" y="3234406"/>
                  <a:pt x="1727929" y="3234587"/>
                </a:cubicBezTo>
                <a:cubicBezTo>
                  <a:pt x="1732562" y="3231820"/>
                  <a:pt x="1739781" y="3231280"/>
                  <a:pt x="1753859" y="3225388"/>
                </a:cubicBezTo>
                <a:cubicBezTo>
                  <a:pt x="1758491" y="3222622"/>
                  <a:pt x="1760898" y="3222442"/>
                  <a:pt x="1763303" y="3222262"/>
                </a:cubicBezTo>
                <a:cubicBezTo>
                  <a:pt x="1763303" y="3222262"/>
                  <a:pt x="1765530" y="3219676"/>
                  <a:pt x="1765530" y="3219676"/>
                </a:cubicBezTo>
                <a:cubicBezTo>
                  <a:pt x="1767936" y="3219496"/>
                  <a:pt x="1767936" y="3219496"/>
                  <a:pt x="1767936" y="3219496"/>
                </a:cubicBezTo>
                <a:cubicBezTo>
                  <a:pt x="1770343" y="3219316"/>
                  <a:pt x="1767756" y="3217090"/>
                  <a:pt x="1767756" y="3217090"/>
                </a:cubicBezTo>
                <a:cubicBezTo>
                  <a:pt x="1770163" y="3216910"/>
                  <a:pt x="1770163" y="3216910"/>
                  <a:pt x="1770163" y="3216910"/>
                </a:cubicBezTo>
                <a:cubicBezTo>
                  <a:pt x="1769983" y="3214504"/>
                  <a:pt x="1779608" y="3213785"/>
                  <a:pt x="1779428" y="3211377"/>
                </a:cubicBezTo>
                <a:cubicBezTo>
                  <a:pt x="1767577" y="3214685"/>
                  <a:pt x="1777022" y="3211558"/>
                  <a:pt x="1772028" y="3209511"/>
                </a:cubicBezTo>
                <a:cubicBezTo>
                  <a:pt x="1786286" y="3206026"/>
                  <a:pt x="1767037" y="3207465"/>
                  <a:pt x="1776482" y="3204339"/>
                </a:cubicBezTo>
                <a:cubicBezTo>
                  <a:pt x="1790740" y="3200853"/>
                  <a:pt x="1790559" y="3198447"/>
                  <a:pt x="1797959" y="3200314"/>
                </a:cubicBezTo>
                <a:lnTo>
                  <a:pt x="1800472" y="3198854"/>
                </a:lnTo>
                <a:lnTo>
                  <a:pt x="1784948" y="3180959"/>
                </a:lnTo>
                <a:lnTo>
                  <a:pt x="1729334" y="3195814"/>
                </a:lnTo>
                <a:cubicBezTo>
                  <a:pt x="1709746" y="3200769"/>
                  <a:pt x="1690024" y="3204789"/>
                  <a:pt x="1669500" y="3205973"/>
                </a:cubicBezTo>
                <a:cubicBezTo>
                  <a:pt x="1665551" y="3206125"/>
                  <a:pt x="1661677" y="3208251"/>
                  <a:pt x="1658349" y="3204027"/>
                </a:cubicBezTo>
                <a:cubicBezTo>
                  <a:pt x="1656998" y="3199728"/>
                  <a:pt x="1660523" y="3198801"/>
                  <a:pt x="1662497" y="3198725"/>
                </a:cubicBezTo>
                <a:cubicBezTo>
                  <a:pt x="1694913" y="3193031"/>
                  <a:pt x="1726771" y="3185751"/>
                  <a:pt x="1758200" y="3177227"/>
                </a:cubicBezTo>
                <a:lnTo>
                  <a:pt x="1776713" y="3171467"/>
                </a:lnTo>
                <a:lnTo>
                  <a:pt x="1770148" y="3163900"/>
                </a:lnTo>
                <a:lnTo>
                  <a:pt x="1752128" y="3169864"/>
                </a:lnTo>
                <a:cubicBezTo>
                  <a:pt x="1747315" y="3170224"/>
                  <a:pt x="1742682" y="3172990"/>
                  <a:pt x="1735643" y="3175935"/>
                </a:cubicBezTo>
                <a:cubicBezTo>
                  <a:pt x="1728245" y="3174069"/>
                  <a:pt x="1728424" y="3176476"/>
                  <a:pt x="1728604" y="3178882"/>
                </a:cubicBezTo>
                <a:cubicBezTo>
                  <a:pt x="1726198" y="3179062"/>
                  <a:pt x="1726198" y="3179062"/>
                  <a:pt x="1726198" y="3179062"/>
                </a:cubicBezTo>
                <a:cubicBezTo>
                  <a:pt x="1723792" y="3179242"/>
                  <a:pt x="1721206" y="3177015"/>
                  <a:pt x="1718799" y="3177195"/>
                </a:cubicBezTo>
                <a:cubicBezTo>
                  <a:pt x="1718799" y="3177195"/>
                  <a:pt x="1716393" y="3177375"/>
                  <a:pt x="1716393" y="3177375"/>
                </a:cubicBezTo>
                <a:cubicBezTo>
                  <a:pt x="1713988" y="3177555"/>
                  <a:pt x="1713988" y="3177555"/>
                  <a:pt x="1711760" y="3180141"/>
                </a:cubicBezTo>
                <a:cubicBezTo>
                  <a:pt x="1711760" y="3180141"/>
                  <a:pt x="1711760" y="3180141"/>
                  <a:pt x="1711940" y="3182548"/>
                </a:cubicBezTo>
                <a:cubicBezTo>
                  <a:pt x="1699910" y="3183447"/>
                  <a:pt x="1699910" y="3183447"/>
                  <a:pt x="1699910" y="3183447"/>
                </a:cubicBezTo>
                <a:cubicBezTo>
                  <a:pt x="1699910" y="3183447"/>
                  <a:pt x="1697683" y="3186033"/>
                  <a:pt x="1697683" y="3186033"/>
                </a:cubicBezTo>
                <a:cubicBezTo>
                  <a:pt x="1697683" y="3186033"/>
                  <a:pt x="1700089" y="3185853"/>
                  <a:pt x="1700089" y="3185853"/>
                </a:cubicBezTo>
                <a:cubicBezTo>
                  <a:pt x="1711940" y="3182548"/>
                  <a:pt x="1711940" y="3182548"/>
                  <a:pt x="1711940" y="3182548"/>
                </a:cubicBezTo>
                <a:cubicBezTo>
                  <a:pt x="1711940" y="3182548"/>
                  <a:pt x="1712120" y="3184953"/>
                  <a:pt x="1712120" y="3184953"/>
                </a:cubicBezTo>
                <a:cubicBezTo>
                  <a:pt x="1709714" y="3185134"/>
                  <a:pt x="1707308" y="3185313"/>
                  <a:pt x="1707308" y="3185313"/>
                </a:cubicBezTo>
                <a:cubicBezTo>
                  <a:pt x="1704901" y="3185493"/>
                  <a:pt x="1704901" y="3185493"/>
                  <a:pt x="1704901" y="3185493"/>
                </a:cubicBezTo>
                <a:cubicBezTo>
                  <a:pt x="1702496" y="3185673"/>
                  <a:pt x="1700270" y="3188259"/>
                  <a:pt x="1697863" y="3188440"/>
                </a:cubicBezTo>
                <a:cubicBezTo>
                  <a:pt x="1695456" y="3188619"/>
                  <a:pt x="1693050" y="3188799"/>
                  <a:pt x="1688239" y="3189159"/>
                </a:cubicBezTo>
                <a:cubicBezTo>
                  <a:pt x="1690644" y="3188979"/>
                  <a:pt x="1690465" y="3186572"/>
                  <a:pt x="1690465" y="3186572"/>
                </a:cubicBezTo>
                <a:cubicBezTo>
                  <a:pt x="1690465" y="3186572"/>
                  <a:pt x="1688058" y="3186752"/>
                  <a:pt x="1685651" y="3186933"/>
                </a:cubicBezTo>
                <a:cubicBezTo>
                  <a:pt x="1685651" y="3186933"/>
                  <a:pt x="1683246" y="3187112"/>
                  <a:pt x="1680839" y="3187292"/>
                </a:cubicBezTo>
                <a:cubicBezTo>
                  <a:pt x="1678613" y="3189879"/>
                  <a:pt x="1676206" y="3190058"/>
                  <a:pt x="1673800" y="3190239"/>
                </a:cubicBezTo>
                <a:cubicBezTo>
                  <a:pt x="1671394" y="3190418"/>
                  <a:pt x="1671394" y="3190418"/>
                  <a:pt x="1668988" y="3190598"/>
                </a:cubicBezTo>
                <a:cubicBezTo>
                  <a:pt x="1666761" y="3193184"/>
                  <a:pt x="1666761" y="3193184"/>
                  <a:pt x="1666761" y="3193184"/>
                </a:cubicBezTo>
                <a:cubicBezTo>
                  <a:pt x="1664354" y="3193365"/>
                  <a:pt x="1662128" y="3195951"/>
                  <a:pt x="1659723" y="3196131"/>
                </a:cubicBezTo>
                <a:cubicBezTo>
                  <a:pt x="1657317" y="3196311"/>
                  <a:pt x="1654909" y="3196490"/>
                  <a:pt x="1654909" y="3196490"/>
                </a:cubicBezTo>
                <a:cubicBezTo>
                  <a:pt x="1654730" y="3194085"/>
                  <a:pt x="1654730" y="3194085"/>
                  <a:pt x="1652323" y="3194264"/>
                </a:cubicBezTo>
                <a:cubicBezTo>
                  <a:pt x="1652323" y="3194264"/>
                  <a:pt x="1649918" y="3194444"/>
                  <a:pt x="1650098" y="3196850"/>
                </a:cubicBezTo>
                <a:cubicBezTo>
                  <a:pt x="1650098" y="3196850"/>
                  <a:pt x="1647690" y="3197030"/>
                  <a:pt x="1645104" y="3194804"/>
                </a:cubicBezTo>
                <a:cubicBezTo>
                  <a:pt x="1640472" y="3197570"/>
                  <a:pt x="1640472" y="3197570"/>
                  <a:pt x="1640472" y="3197570"/>
                </a:cubicBezTo>
                <a:cubicBezTo>
                  <a:pt x="1640472" y="3197570"/>
                  <a:pt x="1642878" y="3197390"/>
                  <a:pt x="1643059" y="3199796"/>
                </a:cubicBezTo>
                <a:cubicBezTo>
                  <a:pt x="1640651" y="3199976"/>
                  <a:pt x="1638246" y="3200155"/>
                  <a:pt x="1635840" y="3200336"/>
                </a:cubicBezTo>
                <a:cubicBezTo>
                  <a:pt x="1633433" y="3200515"/>
                  <a:pt x="1633433" y="3200515"/>
                  <a:pt x="1633433" y="3200515"/>
                </a:cubicBezTo>
                <a:cubicBezTo>
                  <a:pt x="1628801" y="3203282"/>
                  <a:pt x="1626394" y="3203461"/>
                  <a:pt x="1623989" y="3203642"/>
                </a:cubicBezTo>
                <a:cubicBezTo>
                  <a:pt x="1619176" y="3204002"/>
                  <a:pt x="1616770" y="3204181"/>
                  <a:pt x="1614363" y="3204361"/>
                </a:cubicBezTo>
                <a:cubicBezTo>
                  <a:pt x="1611957" y="3204541"/>
                  <a:pt x="1611957" y="3204541"/>
                  <a:pt x="1607144" y="3204902"/>
                </a:cubicBezTo>
                <a:cubicBezTo>
                  <a:pt x="1604558" y="3202674"/>
                  <a:pt x="1597520" y="3205620"/>
                  <a:pt x="1592707" y="3205980"/>
                </a:cubicBezTo>
                <a:cubicBezTo>
                  <a:pt x="1590301" y="3206160"/>
                  <a:pt x="1587715" y="3203934"/>
                  <a:pt x="1585308" y="3204113"/>
                </a:cubicBezTo>
                <a:cubicBezTo>
                  <a:pt x="1585308" y="3204113"/>
                  <a:pt x="1587534" y="3201528"/>
                  <a:pt x="1587534" y="3201528"/>
                </a:cubicBezTo>
                <a:cubicBezTo>
                  <a:pt x="1589941" y="3201348"/>
                  <a:pt x="1589761" y="3198941"/>
                  <a:pt x="1589761" y="3198941"/>
                </a:cubicBezTo>
                <a:cubicBezTo>
                  <a:pt x="1589761" y="3198941"/>
                  <a:pt x="1589761" y="3198941"/>
                  <a:pt x="1587355" y="3199121"/>
                </a:cubicBezTo>
                <a:cubicBezTo>
                  <a:pt x="1584949" y="3199301"/>
                  <a:pt x="1584949" y="3199301"/>
                  <a:pt x="1584949" y="3199301"/>
                </a:cubicBezTo>
                <a:cubicBezTo>
                  <a:pt x="1582541" y="3199482"/>
                  <a:pt x="1582541" y="3199482"/>
                  <a:pt x="1582721" y="3201888"/>
                </a:cubicBezTo>
                <a:cubicBezTo>
                  <a:pt x="1582721" y="3201888"/>
                  <a:pt x="1580496" y="3204473"/>
                  <a:pt x="1580496" y="3204473"/>
                </a:cubicBezTo>
                <a:cubicBezTo>
                  <a:pt x="1580675" y="3206880"/>
                  <a:pt x="1580675" y="3206880"/>
                  <a:pt x="1580675" y="3206880"/>
                </a:cubicBezTo>
                <a:cubicBezTo>
                  <a:pt x="1583082" y="3206700"/>
                  <a:pt x="1588075" y="3208747"/>
                  <a:pt x="1592887" y="3208387"/>
                </a:cubicBezTo>
                <a:cubicBezTo>
                  <a:pt x="1595293" y="3208207"/>
                  <a:pt x="1595293" y="3208207"/>
                  <a:pt x="1595293" y="3208207"/>
                </a:cubicBezTo>
                <a:cubicBezTo>
                  <a:pt x="1597699" y="3208027"/>
                  <a:pt x="1602332" y="3205260"/>
                  <a:pt x="1604918" y="3207488"/>
                </a:cubicBezTo>
                <a:cubicBezTo>
                  <a:pt x="1607325" y="3207307"/>
                  <a:pt x="1607325" y="3207307"/>
                  <a:pt x="1609731" y="3207128"/>
                </a:cubicBezTo>
                <a:cubicBezTo>
                  <a:pt x="1607504" y="3209713"/>
                  <a:pt x="1602692" y="3210073"/>
                  <a:pt x="1597879" y="3210433"/>
                </a:cubicBezTo>
                <a:cubicBezTo>
                  <a:pt x="1593067" y="3210793"/>
                  <a:pt x="1588254" y="3211153"/>
                  <a:pt x="1583621" y="3213918"/>
                </a:cubicBezTo>
                <a:cubicBezTo>
                  <a:pt x="1581216" y="3214099"/>
                  <a:pt x="1581035" y="3211692"/>
                  <a:pt x="1578629" y="3211872"/>
                </a:cubicBezTo>
                <a:cubicBezTo>
                  <a:pt x="1573817" y="3212232"/>
                  <a:pt x="1573817" y="3212232"/>
                  <a:pt x="1573817" y="3212232"/>
                </a:cubicBezTo>
                <a:cubicBezTo>
                  <a:pt x="1569005" y="3212592"/>
                  <a:pt x="1566597" y="3212771"/>
                  <a:pt x="1561786" y="3213131"/>
                </a:cubicBezTo>
                <a:cubicBezTo>
                  <a:pt x="1564012" y="3210546"/>
                  <a:pt x="1564012" y="3210546"/>
                  <a:pt x="1564012" y="3210546"/>
                </a:cubicBezTo>
                <a:cubicBezTo>
                  <a:pt x="1566418" y="3210366"/>
                  <a:pt x="1566418" y="3210366"/>
                  <a:pt x="1563832" y="3208139"/>
                </a:cubicBezTo>
                <a:cubicBezTo>
                  <a:pt x="1563832" y="3208139"/>
                  <a:pt x="1563832" y="3208139"/>
                  <a:pt x="1561426" y="3208319"/>
                </a:cubicBezTo>
                <a:cubicBezTo>
                  <a:pt x="1561426" y="3208319"/>
                  <a:pt x="1559019" y="3208499"/>
                  <a:pt x="1559019" y="3208499"/>
                </a:cubicBezTo>
                <a:cubicBezTo>
                  <a:pt x="1556793" y="3211086"/>
                  <a:pt x="1556793" y="3211086"/>
                  <a:pt x="1556793" y="3211086"/>
                </a:cubicBezTo>
                <a:cubicBezTo>
                  <a:pt x="1556793" y="3211086"/>
                  <a:pt x="1554387" y="3211265"/>
                  <a:pt x="1554387" y="3211265"/>
                </a:cubicBezTo>
                <a:cubicBezTo>
                  <a:pt x="1554387" y="3211265"/>
                  <a:pt x="1554387" y="3211265"/>
                  <a:pt x="1551981" y="3211446"/>
                </a:cubicBezTo>
                <a:cubicBezTo>
                  <a:pt x="1549574" y="3211625"/>
                  <a:pt x="1544941" y="3214391"/>
                  <a:pt x="1542536" y="3214570"/>
                </a:cubicBezTo>
                <a:cubicBezTo>
                  <a:pt x="1535317" y="3215111"/>
                  <a:pt x="1533091" y="3217697"/>
                  <a:pt x="1530504" y="3215470"/>
                </a:cubicBezTo>
                <a:cubicBezTo>
                  <a:pt x="1530324" y="3213064"/>
                  <a:pt x="1527917" y="3213245"/>
                  <a:pt x="1527917" y="3213245"/>
                </a:cubicBezTo>
                <a:cubicBezTo>
                  <a:pt x="1527917" y="3213245"/>
                  <a:pt x="1527738" y="3210838"/>
                  <a:pt x="1530144" y="3210657"/>
                </a:cubicBezTo>
                <a:cubicBezTo>
                  <a:pt x="1539769" y="3209938"/>
                  <a:pt x="1549394" y="3209218"/>
                  <a:pt x="1558840" y="3206093"/>
                </a:cubicBezTo>
                <a:cubicBezTo>
                  <a:pt x="1561247" y="3205912"/>
                  <a:pt x="1561247" y="3205912"/>
                  <a:pt x="1561247" y="3205912"/>
                </a:cubicBezTo>
                <a:cubicBezTo>
                  <a:pt x="1561066" y="3203507"/>
                  <a:pt x="1558659" y="3203687"/>
                  <a:pt x="1558659" y="3203687"/>
                </a:cubicBezTo>
                <a:cubicBezTo>
                  <a:pt x="1549214" y="3206812"/>
                  <a:pt x="1539589" y="3207532"/>
                  <a:pt x="1529964" y="3208252"/>
                </a:cubicBezTo>
                <a:cubicBezTo>
                  <a:pt x="1529785" y="3205846"/>
                  <a:pt x="1529605" y="3203439"/>
                  <a:pt x="1524611" y="3201393"/>
                </a:cubicBezTo>
                <a:cubicBezTo>
                  <a:pt x="1512581" y="3202292"/>
                  <a:pt x="1509815" y="3197659"/>
                  <a:pt x="1497783" y="3198559"/>
                </a:cubicBezTo>
                <a:cubicBezTo>
                  <a:pt x="1465602" y="3188866"/>
                  <a:pt x="1426743" y="3186933"/>
                  <a:pt x="1400094" y="3186505"/>
                </a:cubicBezTo>
                <a:cubicBezTo>
                  <a:pt x="1397688" y="3186685"/>
                  <a:pt x="1397688" y="3186685"/>
                  <a:pt x="1397688" y="3186685"/>
                </a:cubicBezTo>
                <a:cubicBezTo>
                  <a:pt x="1397688" y="3186685"/>
                  <a:pt x="1395281" y="3186865"/>
                  <a:pt x="1395281" y="3186865"/>
                </a:cubicBezTo>
                <a:cubicBezTo>
                  <a:pt x="1395462" y="3189271"/>
                  <a:pt x="1395462" y="3189271"/>
                  <a:pt x="1397867" y="3189092"/>
                </a:cubicBezTo>
                <a:cubicBezTo>
                  <a:pt x="1424516" y="3189518"/>
                  <a:pt x="1460971" y="3191633"/>
                  <a:pt x="1493151" y="3201325"/>
                </a:cubicBezTo>
                <a:cubicBezTo>
                  <a:pt x="1490745" y="3201505"/>
                  <a:pt x="1490745" y="3201505"/>
                  <a:pt x="1490745" y="3201505"/>
                </a:cubicBezTo>
                <a:cubicBezTo>
                  <a:pt x="1490925" y="3203912"/>
                  <a:pt x="1493331" y="3203731"/>
                  <a:pt x="1495917" y="3205957"/>
                </a:cubicBezTo>
                <a:cubicBezTo>
                  <a:pt x="1493509" y="3206138"/>
                  <a:pt x="1491105" y="3206317"/>
                  <a:pt x="1488699" y="3206498"/>
                </a:cubicBezTo>
                <a:cubicBezTo>
                  <a:pt x="1488699" y="3206498"/>
                  <a:pt x="1488699" y="3206498"/>
                  <a:pt x="1488519" y="3204091"/>
                </a:cubicBezTo>
                <a:cubicBezTo>
                  <a:pt x="1486111" y="3204271"/>
                  <a:pt x="1486111" y="3204271"/>
                  <a:pt x="1486111" y="3204271"/>
                </a:cubicBezTo>
                <a:cubicBezTo>
                  <a:pt x="1486111" y="3204271"/>
                  <a:pt x="1486111" y="3204271"/>
                  <a:pt x="1483706" y="3204451"/>
                </a:cubicBezTo>
                <a:cubicBezTo>
                  <a:pt x="1483706" y="3204451"/>
                  <a:pt x="1483886" y="3206857"/>
                  <a:pt x="1483886" y="3206857"/>
                </a:cubicBezTo>
                <a:cubicBezTo>
                  <a:pt x="1478894" y="3204810"/>
                  <a:pt x="1474080" y="3205170"/>
                  <a:pt x="1471675" y="3205351"/>
                </a:cubicBezTo>
                <a:cubicBezTo>
                  <a:pt x="1469268" y="3205530"/>
                  <a:pt x="1469268" y="3205530"/>
                  <a:pt x="1466862" y="3205711"/>
                </a:cubicBezTo>
                <a:cubicBezTo>
                  <a:pt x="1464456" y="3205890"/>
                  <a:pt x="1462049" y="3206070"/>
                  <a:pt x="1459643" y="3206250"/>
                </a:cubicBezTo>
                <a:lnTo>
                  <a:pt x="1457237" y="3206430"/>
                </a:lnTo>
                <a:cubicBezTo>
                  <a:pt x="1457057" y="3204023"/>
                  <a:pt x="1457057" y="3204023"/>
                  <a:pt x="1454651" y="3204203"/>
                </a:cubicBezTo>
                <a:cubicBezTo>
                  <a:pt x="1452244" y="3204383"/>
                  <a:pt x="1452244" y="3204383"/>
                  <a:pt x="1449839" y="3204564"/>
                </a:cubicBezTo>
                <a:cubicBezTo>
                  <a:pt x="1449839" y="3204564"/>
                  <a:pt x="1447612" y="3207150"/>
                  <a:pt x="1447612" y="3207150"/>
                </a:cubicBezTo>
                <a:cubicBezTo>
                  <a:pt x="1428542" y="3210995"/>
                  <a:pt x="1409292" y="3212434"/>
                  <a:pt x="1389862" y="3211468"/>
                </a:cubicBezTo>
                <a:cubicBezTo>
                  <a:pt x="1380058" y="3209780"/>
                  <a:pt x="1372838" y="3210320"/>
                  <a:pt x="1363033" y="3208634"/>
                </a:cubicBezTo>
                <a:cubicBezTo>
                  <a:pt x="1363033" y="3208634"/>
                  <a:pt x="1363215" y="3211039"/>
                  <a:pt x="1365618" y="3210860"/>
                </a:cubicBezTo>
                <a:cubicBezTo>
                  <a:pt x="1348597" y="3209714"/>
                  <a:pt x="1334158" y="3210793"/>
                  <a:pt x="1317134" y="3209646"/>
                </a:cubicBezTo>
                <a:cubicBezTo>
                  <a:pt x="1314729" y="3209825"/>
                  <a:pt x="1314729" y="3209825"/>
                  <a:pt x="1314908" y="3212232"/>
                </a:cubicBezTo>
                <a:cubicBezTo>
                  <a:pt x="1310097" y="3212592"/>
                  <a:pt x="1307510" y="3210366"/>
                  <a:pt x="1302697" y="3210724"/>
                </a:cubicBezTo>
                <a:cubicBezTo>
                  <a:pt x="1305103" y="3210545"/>
                  <a:pt x="1302517" y="3208319"/>
                  <a:pt x="1300110" y="3208498"/>
                </a:cubicBezTo>
                <a:cubicBezTo>
                  <a:pt x="1300293" y="3210905"/>
                  <a:pt x="1297886" y="3211084"/>
                  <a:pt x="1295478" y="3211265"/>
                </a:cubicBezTo>
                <a:cubicBezTo>
                  <a:pt x="1290667" y="3211624"/>
                  <a:pt x="1285673" y="3209577"/>
                  <a:pt x="1280860" y="3209937"/>
                </a:cubicBezTo>
                <a:cubicBezTo>
                  <a:pt x="1280860" y="3209937"/>
                  <a:pt x="1278454" y="3210117"/>
                  <a:pt x="1278454" y="3210117"/>
                </a:cubicBezTo>
                <a:cubicBezTo>
                  <a:pt x="1276049" y="3210297"/>
                  <a:pt x="1273463" y="3208071"/>
                  <a:pt x="1271057" y="3208252"/>
                </a:cubicBezTo>
                <a:cubicBezTo>
                  <a:pt x="1268650" y="3208431"/>
                  <a:pt x="1268650" y="3208431"/>
                  <a:pt x="1268650" y="3208431"/>
                </a:cubicBezTo>
                <a:cubicBezTo>
                  <a:pt x="1268650" y="3208431"/>
                  <a:pt x="1266244" y="3208612"/>
                  <a:pt x="1266244" y="3208612"/>
                </a:cubicBezTo>
                <a:cubicBezTo>
                  <a:pt x="1251627" y="3207284"/>
                  <a:pt x="1236829" y="3203551"/>
                  <a:pt x="1224619" y="3202045"/>
                </a:cubicBezTo>
                <a:cubicBezTo>
                  <a:pt x="1224619" y="3202045"/>
                  <a:pt x="1219986" y="3204810"/>
                  <a:pt x="1217400" y="3202584"/>
                </a:cubicBezTo>
                <a:cubicBezTo>
                  <a:pt x="1217400" y="3202584"/>
                  <a:pt x="1214992" y="3202765"/>
                  <a:pt x="1214992" y="3202765"/>
                </a:cubicBezTo>
                <a:cubicBezTo>
                  <a:pt x="1217400" y="3202584"/>
                  <a:pt x="1210180" y="3203123"/>
                  <a:pt x="1205369" y="3203485"/>
                </a:cubicBezTo>
                <a:cubicBezTo>
                  <a:pt x="1195563" y="3201797"/>
                  <a:pt x="1185579" y="3197705"/>
                  <a:pt x="1178180" y="3195837"/>
                </a:cubicBezTo>
                <a:cubicBezTo>
                  <a:pt x="1136374" y="3186865"/>
                  <a:pt x="1104374" y="3179578"/>
                  <a:pt x="1074779" y="3172112"/>
                </a:cubicBezTo>
                <a:cubicBezTo>
                  <a:pt x="1072371" y="3172291"/>
                  <a:pt x="1072371" y="3172291"/>
                  <a:pt x="1072371" y="3172291"/>
                </a:cubicBezTo>
                <a:cubicBezTo>
                  <a:pt x="1069785" y="3170065"/>
                  <a:pt x="1069785" y="3170065"/>
                  <a:pt x="1069785" y="3170065"/>
                </a:cubicBezTo>
                <a:cubicBezTo>
                  <a:pt x="1058507" y="3164859"/>
                  <a:pt x="1047831" y="3159608"/>
                  <a:pt x="1036555" y="3154402"/>
                </a:cubicBezTo>
                <a:lnTo>
                  <a:pt x="1003674" y="3140664"/>
                </a:lnTo>
                <a:lnTo>
                  <a:pt x="1004389" y="3140890"/>
                </a:lnTo>
                <a:cubicBezTo>
                  <a:pt x="1007480" y="3141755"/>
                  <a:pt x="1010253" y="3142455"/>
                  <a:pt x="1012102" y="3142921"/>
                </a:cubicBezTo>
                <a:cubicBezTo>
                  <a:pt x="1014509" y="3142742"/>
                  <a:pt x="1017095" y="3144968"/>
                  <a:pt x="1017095" y="3144968"/>
                </a:cubicBezTo>
                <a:cubicBezTo>
                  <a:pt x="1027081" y="3149061"/>
                  <a:pt x="1032253" y="3153513"/>
                  <a:pt x="1034479" y="3150928"/>
                </a:cubicBezTo>
                <a:cubicBezTo>
                  <a:pt x="1037245" y="3155560"/>
                  <a:pt x="1052043" y="3159293"/>
                  <a:pt x="1064254" y="3160801"/>
                </a:cubicBezTo>
                <a:cubicBezTo>
                  <a:pt x="1066660" y="3160620"/>
                  <a:pt x="1069067" y="3160441"/>
                  <a:pt x="1069246" y="3162846"/>
                </a:cubicBezTo>
                <a:cubicBezTo>
                  <a:pt x="1069246" y="3162846"/>
                  <a:pt x="1071833" y="3165072"/>
                  <a:pt x="1074238" y="3164893"/>
                </a:cubicBezTo>
                <a:cubicBezTo>
                  <a:pt x="1076645" y="3164713"/>
                  <a:pt x="1079052" y="3164533"/>
                  <a:pt x="1076465" y="3162307"/>
                </a:cubicBezTo>
                <a:cubicBezTo>
                  <a:pt x="1076285" y="3159901"/>
                  <a:pt x="1071292" y="3157854"/>
                  <a:pt x="1066299" y="3155808"/>
                </a:cubicBezTo>
                <a:cubicBezTo>
                  <a:pt x="1063894" y="3155987"/>
                  <a:pt x="1063894" y="3155987"/>
                  <a:pt x="1063894" y="3155987"/>
                </a:cubicBezTo>
                <a:cubicBezTo>
                  <a:pt x="1043924" y="3147802"/>
                  <a:pt x="1036346" y="3143529"/>
                  <a:pt x="1019143" y="3139975"/>
                </a:cubicBezTo>
                <a:cubicBezTo>
                  <a:pt x="1019143" y="3139975"/>
                  <a:pt x="1016735" y="3140155"/>
                  <a:pt x="1016735" y="3140155"/>
                </a:cubicBezTo>
                <a:cubicBezTo>
                  <a:pt x="1014149" y="3137929"/>
                  <a:pt x="1006571" y="3133657"/>
                  <a:pt x="1003985" y="3131430"/>
                </a:cubicBezTo>
                <a:cubicBezTo>
                  <a:pt x="999352" y="3134196"/>
                  <a:pt x="998992" y="3129384"/>
                  <a:pt x="989008" y="3125290"/>
                </a:cubicBezTo>
                <a:cubicBezTo>
                  <a:pt x="980316" y="3122311"/>
                  <a:pt x="969774" y="3118864"/>
                  <a:pt x="959165" y="3114515"/>
                </a:cubicBezTo>
                <a:lnTo>
                  <a:pt x="933817" y="3100948"/>
                </a:lnTo>
                <a:lnTo>
                  <a:pt x="936317" y="3100193"/>
                </a:lnTo>
                <a:cubicBezTo>
                  <a:pt x="896378" y="3083822"/>
                  <a:pt x="861072" y="3064684"/>
                  <a:pt x="820592" y="3041093"/>
                </a:cubicBezTo>
                <a:cubicBezTo>
                  <a:pt x="820592" y="3041093"/>
                  <a:pt x="820411" y="3038687"/>
                  <a:pt x="820411" y="3038687"/>
                </a:cubicBezTo>
                <a:cubicBezTo>
                  <a:pt x="818006" y="3038867"/>
                  <a:pt x="818006" y="3038867"/>
                  <a:pt x="818006" y="3038867"/>
                </a:cubicBezTo>
                <a:cubicBezTo>
                  <a:pt x="818006" y="3038867"/>
                  <a:pt x="818006" y="3038867"/>
                  <a:pt x="815599" y="3039047"/>
                </a:cubicBezTo>
                <a:cubicBezTo>
                  <a:pt x="813014" y="3036821"/>
                  <a:pt x="810247" y="3032188"/>
                  <a:pt x="807662" y="3029961"/>
                </a:cubicBezTo>
                <a:cubicBezTo>
                  <a:pt x="800802" y="3035314"/>
                  <a:pt x="785105" y="3019549"/>
                  <a:pt x="772536" y="3013230"/>
                </a:cubicBezTo>
                <a:cubicBezTo>
                  <a:pt x="774762" y="3010644"/>
                  <a:pt x="779933" y="3015097"/>
                  <a:pt x="779754" y="3012690"/>
                </a:cubicBezTo>
                <a:cubicBezTo>
                  <a:pt x="766823" y="3001558"/>
                  <a:pt x="777707" y="3017683"/>
                  <a:pt x="762370" y="3006731"/>
                </a:cubicBezTo>
                <a:cubicBezTo>
                  <a:pt x="762190" y="3004324"/>
                  <a:pt x="764776" y="3006551"/>
                  <a:pt x="764597" y="3004145"/>
                </a:cubicBezTo>
                <a:cubicBezTo>
                  <a:pt x="747033" y="2995778"/>
                  <a:pt x="733921" y="2982241"/>
                  <a:pt x="721531" y="2978327"/>
                </a:cubicBezTo>
                <a:cubicBezTo>
                  <a:pt x="721531" y="2978327"/>
                  <a:pt x="726524" y="2980374"/>
                  <a:pt x="721351" y="2975922"/>
                </a:cubicBezTo>
                <a:cubicBezTo>
                  <a:pt x="709140" y="2974414"/>
                  <a:pt x="700842" y="2960517"/>
                  <a:pt x="690498" y="2951611"/>
                </a:cubicBezTo>
                <a:cubicBezTo>
                  <a:pt x="675520" y="2945471"/>
                  <a:pt x="662589" y="2934340"/>
                  <a:pt x="652065" y="2923028"/>
                </a:cubicBezTo>
                <a:cubicBezTo>
                  <a:pt x="646802" y="2917372"/>
                  <a:pt x="641540" y="2911716"/>
                  <a:pt x="635354" y="2905827"/>
                </a:cubicBezTo>
                <a:lnTo>
                  <a:pt x="615751" y="2889447"/>
                </a:lnTo>
                <a:lnTo>
                  <a:pt x="618083" y="2889273"/>
                </a:lnTo>
                <a:cubicBezTo>
                  <a:pt x="617906" y="2886866"/>
                  <a:pt x="617906" y="2886866"/>
                  <a:pt x="615498" y="2887046"/>
                </a:cubicBezTo>
                <a:cubicBezTo>
                  <a:pt x="610505" y="2885000"/>
                  <a:pt x="610505" y="2885000"/>
                  <a:pt x="610505" y="2885000"/>
                </a:cubicBezTo>
                <a:cubicBezTo>
                  <a:pt x="612913" y="2884820"/>
                  <a:pt x="612913" y="2884820"/>
                  <a:pt x="612913" y="2884820"/>
                </a:cubicBezTo>
                <a:cubicBezTo>
                  <a:pt x="610146" y="2880188"/>
                  <a:pt x="604974" y="2875735"/>
                  <a:pt x="597396" y="2871462"/>
                </a:cubicBezTo>
                <a:cubicBezTo>
                  <a:pt x="597396" y="2871462"/>
                  <a:pt x="594988" y="2871641"/>
                  <a:pt x="594988" y="2871641"/>
                </a:cubicBezTo>
                <a:cubicBezTo>
                  <a:pt x="592583" y="2871822"/>
                  <a:pt x="592403" y="2869415"/>
                  <a:pt x="589996" y="2869596"/>
                </a:cubicBezTo>
                <a:cubicBezTo>
                  <a:pt x="592403" y="2869415"/>
                  <a:pt x="594988" y="2871641"/>
                  <a:pt x="594810" y="2869236"/>
                </a:cubicBezTo>
                <a:cubicBezTo>
                  <a:pt x="592223" y="2867010"/>
                  <a:pt x="589638" y="2864782"/>
                  <a:pt x="587050" y="2862556"/>
                </a:cubicBezTo>
                <a:cubicBezTo>
                  <a:pt x="589458" y="2862377"/>
                  <a:pt x="589458" y="2862377"/>
                  <a:pt x="589458" y="2862377"/>
                </a:cubicBezTo>
                <a:cubicBezTo>
                  <a:pt x="589458" y="2862377"/>
                  <a:pt x="589458" y="2862377"/>
                  <a:pt x="591861" y="2862196"/>
                </a:cubicBezTo>
                <a:cubicBezTo>
                  <a:pt x="591861" y="2862196"/>
                  <a:pt x="591861" y="2862196"/>
                  <a:pt x="591682" y="2859791"/>
                </a:cubicBezTo>
                <a:cubicBezTo>
                  <a:pt x="589277" y="2859970"/>
                  <a:pt x="586871" y="2860150"/>
                  <a:pt x="586871" y="2860150"/>
                </a:cubicBezTo>
                <a:cubicBezTo>
                  <a:pt x="586871" y="2860150"/>
                  <a:pt x="586871" y="2860150"/>
                  <a:pt x="584463" y="2860330"/>
                </a:cubicBezTo>
                <a:cubicBezTo>
                  <a:pt x="584463" y="2860330"/>
                  <a:pt x="581878" y="2858104"/>
                  <a:pt x="581878" y="2858104"/>
                </a:cubicBezTo>
                <a:cubicBezTo>
                  <a:pt x="581878" y="2858104"/>
                  <a:pt x="581698" y="2855697"/>
                  <a:pt x="581698" y="2855697"/>
                </a:cubicBezTo>
                <a:cubicBezTo>
                  <a:pt x="581698" y="2855697"/>
                  <a:pt x="581518" y="2853292"/>
                  <a:pt x="581518" y="2853292"/>
                </a:cubicBezTo>
                <a:cubicBezTo>
                  <a:pt x="579112" y="2853471"/>
                  <a:pt x="579112" y="2853471"/>
                  <a:pt x="579112" y="2853471"/>
                </a:cubicBezTo>
                <a:cubicBezTo>
                  <a:pt x="576706" y="2853651"/>
                  <a:pt x="576706" y="2853651"/>
                  <a:pt x="576706" y="2853651"/>
                </a:cubicBezTo>
                <a:cubicBezTo>
                  <a:pt x="574120" y="2851425"/>
                  <a:pt x="571535" y="2849198"/>
                  <a:pt x="571354" y="2846792"/>
                </a:cubicBezTo>
                <a:cubicBezTo>
                  <a:pt x="571354" y="2846792"/>
                  <a:pt x="571354" y="2846792"/>
                  <a:pt x="573758" y="2846612"/>
                </a:cubicBezTo>
                <a:cubicBezTo>
                  <a:pt x="573758" y="2846612"/>
                  <a:pt x="571174" y="2844385"/>
                  <a:pt x="571174" y="2844385"/>
                </a:cubicBezTo>
                <a:cubicBezTo>
                  <a:pt x="568587" y="2842159"/>
                  <a:pt x="568587" y="2842159"/>
                  <a:pt x="568587" y="2842159"/>
                </a:cubicBezTo>
                <a:cubicBezTo>
                  <a:pt x="568587" y="2842159"/>
                  <a:pt x="566001" y="2839933"/>
                  <a:pt x="563596" y="2840113"/>
                </a:cubicBezTo>
                <a:cubicBezTo>
                  <a:pt x="566001" y="2839933"/>
                  <a:pt x="566001" y="2839933"/>
                  <a:pt x="566001" y="2839933"/>
                </a:cubicBezTo>
                <a:cubicBezTo>
                  <a:pt x="565822" y="2837527"/>
                  <a:pt x="563235" y="2835300"/>
                  <a:pt x="560470" y="2830667"/>
                </a:cubicBezTo>
                <a:cubicBezTo>
                  <a:pt x="565461" y="2832714"/>
                  <a:pt x="560290" y="2828262"/>
                  <a:pt x="565281" y="2830308"/>
                </a:cubicBezTo>
                <a:cubicBezTo>
                  <a:pt x="557343" y="2821223"/>
                  <a:pt x="557343" y="2821223"/>
                  <a:pt x="557343" y="2821223"/>
                </a:cubicBezTo>
                <a:cubicBezTo>
                  <a:pt x="557343" y="2821223"/>
                  <a:pt x="559750" y="2821043"/>
                  <a:pt x="559750" y="2821043"/>
                </a:cubicBezTo>
                <a:cubicBezTo>
                  <a:pt x="562336" y="2823269"/>
                  <a:pt x="562336" y="2823269"/>
                  <a:pt x="562336" y="2823269"/>
                </a:cubicBezTo>
                <a:cubicBezTo>
                  <a:pt x="562336" y="2823269"/>
                  <a:pt x="562515" y="2825675"/>
                  <a:pt x="564742" y="2823089"/>
                </a:cubicBezTo>
                <a:cubicBezTo>
                  <a:pt x="564742" y="2823089"/>
                  <a:pt x="564742" y="2823089"/>
                  <a:pt x="562157" y="2820863"/>
                </a:cubicBezTo>
                <a:cubicBezTo>
                  <a:pt x="559570" y="2818636"/>
                  <a:pt x="559570" y="2818636"/>
                  <a:pt x="559570" y="2818636"/>
                </a:cubicBezTo>
                <a:cubicBezTo>
                  <a:pt x="557164" y="2818816"/>
                  <a:pt x="556983" y="2816411"/>
                  <a:pt x="554577" y="2816589"/>
                </a:cubicBezTo>
                <a:cubicBezTo>
                  <a:pt x="554577" y="2816589"/>
                  <a:pt x="552351" y="2819175"/>
                  <a:pt x="554938" y="2821403"/>
                </a:cubicBezTo>
                <a:cubicBezTo>
                  <a:pt x="552351" y="2819175"/>
                  <a:pt x="552351" y="2819175"/>
                  <a:pt x="552351" y="2819175"/>
                </a:cubicBezTo>
                <a:cubicBezTo>
                  <a:pt x="542186" y="2812676"/>
                  <a:pt x="544412" y="2810090"/>
                  <a:pt x="537014" y="2808224"/>
                </a:cubicBezTo>
                <a:cubicBezTo>
                  <a:pt x="542186" y="2812676"/>
                  <a:pt x="539959" y="2815263"/>
                  <a:pt x="540139" y="2817670"/>
                </a:cubicBezTo>
                <a:cubicBezTo>
                  <a:pt x="537554" y="2815443"/>
                  <a:pt x="534788" y="2810810"/>
                  <a:pt x="532202" y="2808583"/>
                </a:cubicBezTo>
                <a:cubicBezTo>
                  <a:pt x="529616" y="2806358"/>
                  <a:pt x="527029" y="2804132"/>
                  <a:pt x="524442" y="2801905"/>
                </a:cubicBezTo>
                <a:cubicBezTo>
                  <a:pt x="524263" y="2799499"/>
                  <a:pt x="521677" y="2797272"/>
                  <a:pt x="521677" y="2797272"/>
                </a:cubicBezTo>
                <a:cubicBezTo>
                  <a:pt x="521497" y="2794865"/>
                  <a:pt x="524083" y="2797092"/>
                  <a:pt x="526490" y="2796913"/>
                </a:cubicBezTo>
                <a:cubicBezTo>
                  <a:pt x="516145" y="2788008"/>
                  <a:pt x="516145" y="2788008"/>
                  <a:pt x="516145" y="2788008"/>
                </a:cubicBezTo>
                <a:cubicBezTo>
                  <a:pt x="518370" y="2785421"/>
                  <a:pt x="518370" y="2785421"/>
                  <a:pt x="518370" y="2785421"/>
                </a:cubicBezTo>
                <a:cubicBezTo>
                  <a:pt x="518370" y="2785421"/>
                  <a:pt x="520777" y="2785241"/>
                  <a:pt x="520957" y="2787647"/>
                </a:cubicBezTo>
                <a:cubicBezTo>
                  <a:pt x="523363" y="2787467"/>
                  <a:pt x="523363" y="2787467"/>
                  <a:pt x="523363" y="2787467"/>
                </a:cubicBezTo>
                <a:cubicBezTo>
                  <a:pt x="523363" y="2787467"/>
                  <a:pt x="523363" y="2787467"/>
                  <a:pt x="523184" y="2785061"/>
                </a:cubicBezTo>
                <a:cubicBezTo>
                  <a:pt x="523003" y="2782655"/>
                  <a:pt x="520598" y="2782835"/>
                  <a:pt x="520598" y="2782835"/>
                </a:cubicBezTo>
                <a:cubicBezTo>
                  <a:pt x="518191" y="2783015"/>
                  <a:pt x="518191" y="2783015"/>
                  <a:pt x="518191" y="2783015"/>
                </a:cubicBezTo>
                <a:cubicBezTo>
                  <a:pt x="518191" y="2783015"/>
                  <a:pt x="518012" y="2780608"/>
                  <a:pt x="515605" y="2780789"/>
                </a:cubicBezTo>
                <a:cubicBezTo>
                  <a:pt x="515605" y="2780789"/>
                  <a:pt x="515605" y="2780789"/>
                  <a:pt x="513019" y="2778561"/>
                </a:cubicBezTo>
                <a:cubicBezTo>
                  <a:pt x="513019" y="2778561"/>
                  <a:pt x="513019" y="2778561"/>
                  <a:pt x="512838" y="2776156"/>
                </a:cubicBezTo>
                <a:cubicBezTo>
                  <a:pt x="512838" y="2776156"/>
                  <a:pt x="510431" y="2776335"/>
                  <a:pt x="510431" y="2776335"/>
                </a:cubicBezTo>
                <a:cubicBezTo>
                  <a:pt x="510252" y="2773929"/>
                  <a:pt x="510252" y="2773929"/>
                  <a:pt x="510252" y="2773929"/>
                </a:cubicBezTo>
                <a:cubicBezTo>
                  <a:pt x="512659" y="2773749"/>
                  <a:pt x="512659" y="2773749"/>
                  <a:pt x="512659" y="2773749"/>
                </a:cubicBezTo>
                <a:cubicBezTo>
                  <a:pt x="517650" y="2775796"/>
                  <a:pt x="517650" y="2775796"/>
                  <a:pt x="517650" y="2775796"/>
                </a:cubicBezTo>
                <a:cubicBezTo>
                  <a:pt x="520238" y="2778022"/>
                  <a:pt x="520418" y="2780428"/>
                  <a:pt x="522824" y="2780249"/>
                </a:cubicBezTo>
                <a:cubicBezTo>
                  <a:pt x="522824" y="2780249"/>
                  <a:pt x="522824" y="2780249"/>
                  <a:pt x="522644" y="2777842"/>
                </a:cubicBezTo>
                <a:cubicBezTo>
                  <a:pt x="522463" y="2775436"/>
                  <a:pt x="520058" y="2775615"/>
                  <a:pt x="520058" y="2775615"/>
                </a:cubicBezTo>
                <a:cubicBezTo>
                  <a:pt x="517292" y="2770983"/>
                  <a:pt x="514885" y="2771163"/>
                  <a:pt x="512299" y="2768937"/>
                </a:cubicBezTo>
                <a:cubicBezTo>
                  <a:pt x="509893" y="2769116"/>
                  <a:pt x="509893" y="2769116"/>
                  <a:pt x="509893" y="2769116"/>
                </a:cubicBezTo>
                <a:cubicBezTo>
                  <a:pt x="504900" y="2767069"/>
                  <a:pt x="504720" y="2764664"/>
                  <a:pt x="502313" y="2764843"/>
                </a:cubicBezTo>
                <a:cubicBezTo>
                  <a:pt x="494376" y="2755758"/>
                  <a:pt x="486258" y="2744267"/>
                  <a:pt x="475913" y="2735361"/>
                </a:cubicBezTo>
                <a:cubicBezTo>
                  <a:pt x="475733" y="2732955"/>
                  <a:pt x="475733" y="2732955"/>
                  <a:pt x="475733" y="2732955"/>
                </a:cubicBezTo>
                <a:cubicBezTo>
                  <a:pt x="475553" y="2730549"/>
                  <a:pt x="473147" y="2730729"/>
                  <a:pt x="473147" y="2730729"/>
                </a:cubicBezTo>
                <a:cubicBezTo>
                  <a:pt x="472967" y="2728322"/>
                  <a:pt x="470381" y="2726095"/>
                  <a:pt x="467796" y="2723869"/>
                </a:cubicBezTo>
                <a:cubicBezTo>
                  <a:pt x="467796" y="2723869"/>
                  <a:pt x="467796" y="2723869"/>
                  <a:pt x="465209" y="2721643"/>
                </a:cubicBezTo>
                <a:cubicBezTo>
                  <a:pt x="465029" y="2719237"/>
                  <a:pt x="462442" y="2717010"/>
                  <a:pt x="459857" y="2714784"/>
                </a:cubicBezTo>
                <a:cubicBezTo>
                  <a:pt x="459676" y="2712377"/>
                  <a:pt x="457090" y="2710151"/>
                  <a:pt x="454504" y="2707925"/>
                </a:cubicBezTo>
                <a:cubicBezTo>
                  <a:pt x="454144" y="2703113"/>
                  <a:pt x="443978" y="2696614"/>
                  <a:pt x="440853" y="2687168"/>
                </a:cubicBezTo>
                <a:cubicBezTo>
                  <a:pt x="435862" y="2685122"/>
                  <a:pt x="425157" y="2671404"/>
                  <a:pt x="417399" y="2664725"/>
                </a:cubicBezTo>
                <a:cubicBezTo>
                  <a:pt x="417399" y="2664725"/>
                  <a:pt x="411866" y="2655459"/>
                  <a:pt x="412046" y="2657866"/>
                </a:cubicBezTo>
                <a:cubicBezTo>
                  <a:pt x="416106" y="2663612"/>
                  <a:pt x="414301" y="2663746"/>
                  <a:pt x="411827" y="2663024"/>
                </a:cubicBezTo>
                <a:lnTo>
                  <a:pt x="411339" y="2662870"/>
                </a:lnTo>
                <a:lnTo>
                  <a:pt x="420935" y="2676364"/>
                </a:lnTo>
                <a:lnTo>
                  <a:pt x="427585" y="2686814"/>
                </a:lnTo>
                <a:lnTo>
                  <a:pt x="430527" y="2690662"/>
                </a:lnTo>
                <a:cubicBezTo>
                  <a:pt x="434911" y="2696686"/>
                  <a:pt x="439617" y="2702988"/>
                  <a:pt x="441933" y="2701606"/>
                </a:cubicBezTo>
                <a:cubicBezTo>
                  <a:pt x="433994" y="2692520"/>
                  <a:pt x="444518" y="2703832"/>
                  <a:pt x="449871" y="2710691"/>
                </a:cubicBezTo>
                <a:cubicBezTo>
                  <a:pt x="449871" y="2710691"/>
                  <a:pt x="449871" y="2710691"/>
                  <a:pt x="447466" y="2710871"/>
                </a:cubicBezTo>
                <a:cubicBezTo>
                  <a:pt x="447284" y="2708464"/>
                  <a:pt x="447284" y="2708464"/>
                  <a:pt x="447284" y="2708464"/>
                </a:cubicBezTo>
                <a:cubicBezTo>
                  <a:pt x="444698" y="2706238"/>
                  <a:pt x="444698" y="2706238"/>
                  <a:pt x="444879" y="2708645"/>
                </a:cubicBezTo>
                <a:cubicBezTo>
                  <a:pt x="444879" y="2708645"/>
                  <a:pt x="444879" y="2708645"/>
                  <a:pt x="445059" y="2711052"/>
                </a:cubicBezTo>
                <a:cubicBezTo>
                  <a:pt x="447645" y="2713278"/>
                  <a:pt x="447645" y="2713278"/>
                  <a:pt x="447645" y="2713278"/>
                </a:cubicBezTo>
                <a:cubicBezTo>
                  <a:pt x="450231" y="2715504"/>
                  <a:pt x="452638" y="2715325"/>
                  <a:pt x="454864" y="2712737"/>
                </a:cubicBezTo>
                <a:cubicBezTo>
                  <a:pt x="457450" y="2714965"/>
                  <a:pt x="460036" y="2717190"/>
                  <a:pt x="460217" y="2719596"/>
                </a:cubicBezTo>
                <a:cubicBezTo>
                  <a:pt x="460396" y="2722003"/>
                  <a:pt x="460396" y="2722003"/>
                  <a:pt x="460577" y="2724410"/>
                </a:cubicBezTo>
                <a:cubicBezTo>
                  <a:pt x="460577" y="2724410"/>
                  <a:pt x="460577" y="2724410"/>
                  <a:pt x="458170" y="2724589"/>
                </a:cubicBezTo>
                <a:cubicBezTo>
                  <a:pt x="458350" y="2726996"/>
                  <a:pt x="460756" y="2726815"/>
                  <a:pt x="460756" y="2726815"/>
                </a:cubicBezTo>
                <a:cubicBezTo>
                  <a:pt x="460756" y="2726815"/>
                  <a:pt x="463162" y="2726636"/>
                  <a:pt x="463162" y="2726636"/>
                </a:cubicBezTo>
                <a:cubicBezTo>
                  <a:pt x="465569" y="2726455"/>
                  <a:pt x="465748" y="2728862"/>
                  <a:pt x="468155" y="2728681"/>
                </a:cubicBezTo>
                <a:cubicBezTo>
                  <a:pt x="468334" y="2731088"/>
                  <a:pt x="470920" y="2733314"/>
                  <a:pt x="470920" y="2733314"/>
                </a:cubicBezTo>
                <a:cubicBezTo>
                  <a:pt x="470920" y="2733314"/>
                  <a:pt x="470920" y="2733314"/>
                  <a:pt x="471101" y="2735721"/>
                </a:cubicBezTo>
                <a:cubicBezTo>
                  <a:pt x="473508" y="2735541"/>
                  <a:pt x="473508" y="2735541"/>
                  <a:pt x="473508" y="2735541"/>
                </a:cubicBezTo>
                <a:cubicBezTo>
                  <a:pt x="473508" y="2735541"/>
                  <a:pt x="473687" y="2737947"/>
                  <a:pt x="476093" y="2737767"/>
                </a:cubicBezTo>
                <a:cubicBezTo>
                  <a:pt x="484031" y="2746853"/>
                  <a:pt x="494376" y="2755758"/>
                  <a:pt x="500088" y="2767429"/>
                </a:cubicBezTo>
                <a:cubicBezTo>
                  <a:pt x="502674" y="2769657"/>
                  <a:pt x="502674" y="2769657"/>
                  <a:pt x="502674" y="2769657"/>
                </a:cubicBezTo>
                <a:cubicBezTo>
                  <a:pt x="502674" y="2769657"/>
                  <a:pt x="505080" y="2769477"/>
                  <a:pt x="505080" y="2769477"/>
                </a:cubicBezTo>
                <a:cubicBezTo>
                  <a:pt x="505080" y="2769477"/>
                  <a:pt x="505260" y="2771883"/>
                  <a:pt x="505260" y="2771883"/>
                </a:cubicBezTo>
                <a:cubicBezTo>
                  <a:pt x="505260" y="2771883"/>
                  <a:pt x="502854" y="2772062"/>
                  <a:pt x="502854" y="2772062"/>
                </a:cubicBezTo>
                <a:cubicBezTo>
                  <a:pt x="503212" y="2776875"/>
                  <a:pt x="505799" y="2779102"/>
                  <a:pt x="508566" y="2783735"/>
                </a:cubicBezTo>
                <a:cubicBezTo>
                  <a:pt x="510972" y="2783554"/>
                  <a:pt x="510972" y="2783554"/>
                  <a:pt x="510972" y="2783554"/>
                </a:cubicBezTo>
                <a:cubicBezTo>
                  <a:pt x="509105" y="2790952"/>
                  <a:pt x="505799" y="2779102"/>
                  <a:pt x="503574" y="2781688"/>
                </a:cubicBezTo>
                <a:cubicBezTo>
                  <a:pt x="506160" y="2783915"/>
                  <a:pt x="511692" y="2793179"/>
                  <a:pt x="519451" y="2799858"/>
                </a:cubicBezTo>
                <a:cubicBezTo>
                  <a:pt x="522037" y="2802084"/>
                  <a:pt x="527209" y="2806538"/>
                  <a:pt x="529976" y="2811170"/>
                </a:cubicBezTo>
                <a:cubicBezTo>
                  <a:pt x="532561" y="2813398"/>
                  <a:pt x="537734" y="2817850"/>
                  <a:pt x="540500" y="2822482"/>
                </a:cubicBezTo>
                <a:cubicBezTo>
                  <a:pt x="548258" y="2829161"/>
                  <a:pt x="551204" y="2836199"/>
                  <a:pt x="561368" y="2842698"/>
                </a:cubicBezTo>
                <a:cubicBezTo>
                  <a:pt x="563955" y="2844926"/>
                  <a:pt x="566721" y="2849558"/>
                  <a:pt x="566721" y="2849558"/>
                </a:cubicBezTo>
                <a:cubicBezTo>
                  <a:pt x="569307" y="2851785"/>
                  <a:pt x="569487" y="2854192"/>
                  <a:pt x="571893" y="2854011"/>
                </a:cubicBezTo>
                <a:cubicBezTo>
                  <a:pt x="572073" y="2856417"/>
                  <a:pt x="572073" y="2856417"/>
                  <a:pt x="574659" y="2858644"/>
                </a:cubicBezTo>
                <a:cubicBezTo>
                  <a:pt x="577065" y="2858463"/>
                  <a:pt x="579832" y="2863096"/>
                  <a:pt x="582417" y="2865323"/>
                </a:cubicBezTo>
                <a:cubicBezTo>
                  <a:pt x="580012" y="2865503"/>
                  <a:pt x="587769" y="2872182"/>
                  <a:pt x="587769" y="2872182"/>
                </a:cubicBezTo>
                <a:cubicBezTo>
                  <a:pt x="590356" y="2874408"/>
                  <a:pt x="592943" y="2876634"/>
                  <a:pt x="595349" y="2876454"/>
                </a:cubicBezTo>
                <a:cubicBezTo>
                  <a:pt x="595529" y="2878860"/>
                  <a:pt x="595529" y="2878860"/>
                  <a:pt x="595529" y="2878860"/>
                </a:cubicBezTo>
                <a:cubicBezTo>
                  <a:pt x="614172" y="2901663"/>
                  <a:pt x="642798" y="2928561"/>
                  <a:pt x="663488" y="2946372"/>
                </a:cubicBezTo>
                <a:cubicBezTo>
                  <a:pt x="663669" y="2948778"/>
                  <a:pt x="663669" y="2948778"/>
                  <a:pt x="663669" y="2948778"/>
                </a:cubicBezTo>
                <a:cubicBezTo>
                  <a:pt x="663669" y="2948778"/>
                  <a:pt x="663669" y="2948778"/>
                  <a:pt x="663849" y="2951184"/>
                </a:cubicBezTo>
                <a:cubicBezTo>
                  <a:pt x="661262" y="2948958"/>
                  <a:pt x="661262" y="2948958"/>
                  <a:pt x="658676" y="2946731"/>
                </a:cubicBezTo>
                <a:cubicBezTo>
                  <a:pt x="658676" y="2946731"/>
                  <a:pt x="656090" y="2944505"/>
                  <a:pt x="653503" y="2942279"/>
                </a:cubicBezTo>
                <a:cubicBezTo>
                  <a:pt x="650917" y="2940051"/>
                  <a:pt x="650917" y="2940051"/>
                  <a:pt x="648332" y="2937825"/>
                </a:cubicBezTo>
                <a:cubicBezTo>
                  <a:pt x="648332" y="2937825"/>
                  <a:pt x="648332" y="2937825"/>
                  <a:pt x="645925" y="2938006"/>
                </a:cubicBezTo>
                <a:cubicBezTo>
                  <a:pt x="643157" y="2933373"/>
                  <a:pt x="638166" y="2931326"/>
                  <a:pt x="632994" y="2926874"/>
                </a:cubicBezTo>
                <a:cubicBezTo>
                  <a:pt x="632994" y="2926874"/>
                  <a:pt x="630408" y="2924647"/>
                  <a:pt x="630589" y="2927054"/>
                </a:cubicBezTo>
                <a:cubicBezTo>
                  <a:pt x="628181" y="2927233"/>
                  <a:pt x="630768" y="2929460"/>
                  <a:pt x="630768" y="2929460"/>
                </a:cubicBezTo>
                <a:cubicBezTo>
                  <a:pt x="633354" y="2931687"/>
                  <a:pt x="633354" y="2931687"/>
                  <a:pt x="633354" y="2931687"/>
                </a:cubicBezTo>
                <a:cubicBezTo>
                  <a:pt x="633354" y="2931687"/>
                  <a:pt x="633534" y="2934092"/>
                  <a:pt x="635940" y="2933912"/>
                </a:cubicBezTo>
                <a:cubicBezTo>
                  <a:pt x="638527" y="2936139"/>
                  <a:pt x="638527" y="2936139"/>
                  <a:pt x="638527" y="2936139"/>
                </a:cubicBezTo>
                <a:cubicBezTo>
                  <a:pt x="640933" y="2935959"/>
                  <a:pt x="641114" y="2938366"/>
                  <a:pt x="643699" y="2940592"/>
                </a:cubicBezTo>
                <a:cubicBezTo>
                  <a:pt x="641114" y="2938366"/>
                  <a:pt x="638053" y="2935871"/>
                  <a:pt x="635150" y="2933442"/>
                </a:cubicBezTo>
                <a:lnTo>
                  <a:pt x="628207" y="2927276"/>
                </a:lnTo>
                <a:lnTo>
                  <a:pt x="628181" y="2927233"/>
                </a:lnTo>
                <a:lnTo>
                  <a:pt x="628157" y="2927228"/>
                </a:lnTo>
                <a:lnTo>
                  <a:pt x="627536" y="2926677"/>
                </a:lnTo>
                <a:cubicBezTo>
                  <a:pt x="623611" y="2922736"/>
                  <a:pt x="622830" y="2920374"/>
                  <a:pt x="630229" y="2922242"/>
                </a:cubicBezTo>
                <a:cubicBezTo>
                  <a:pt x="615072" y="2913696"/>
                  <a:pt x="612305" y="2909063"/>
                  <a:pt x="601959" y="2900157"/>
                </a:cubicBezTo>
                <a:cubicBezTo>
                  <a:pt x="602139" y="2902564"/>
                  <a:pt x="602139" y="2902564"/>
                  <a:pt x="602139" y="2902564"/>
                </a:cubicBezTo>
                <a:cubicBezTo>
                  <a:pt x="594382" y="2895884"/>
                  <a:pt x="594382" y="2895884"/>
                  <a:pt x="594382" y="2895884"/>
                </a:cubicBezTo>
                <a:cubicBezTo>
                  <a:pt x="594202" y="2893478"/>
                  <a:pt x="594202" y="2893478"/>
                  <a:pt x="594202" y="2893478"/>
                </a:cubicBezTo>
                <a:cubicBezTo>
                  <a:pt x="591797" y="2893658"/>
                  <a:pt x="591797" y="2893658"/>
                  <a:pt x="591797" y="2893658"/>
                </a:cubicBezTo>
                <a:cubicBezTo>
                  <a:pt x="591616" y="2891253"/>
                  <a:pt x="591616" y="2891253"/>
                  <a:pt x="591616" y="2891253"/>
                </a:cubicBezTo>
                <a:cubicBezTo>
                  <a:pt x="589030" y="2889025"/>
                  <a:pt x="586622" y="2889205"/>
                  <a:pt x="586443" y="2886799"/>
                </a:cubicBezTo>
                <a:cubicBezTo>
                  <a:pt x="584037" y="2886979"/>
                  <a:pt x="583858" y="2884572"/>
                  <a:pt x="581451" y="2884753"/>
                </a:cubicBezTo>
                <a:cubicBezTo>
                  <a:pt x="581271" y="2882346"/>
                  <a:pt x="578865" y="2882527"/>
                  <a:pt x="578865" y="2882527"/>
                </a:cubicBezTo>
                <a:cubicBezTo>
                  <a:pt x="576279" y="2880301"/>
                  <a:pt x="573692" y="2878073"/>
                  <a:pt x="571105" y="2875847"/>
                </a:cubicBezTo>
                <a:cubicBezTo>
                  <a:pt x="568700" y="2876028"/>
                  <a:pt x="568700" y="2876028"/>
                  <a:pt x="568700" y="2876028"/>
                </a:cubicBezTo>
                <a:cubicBezTo>
                  <a:pt x="568700" y="2876028"/>
                  <a:pt x="568519" y="2873621"/>
                  <a:pt x="566114" y="2873800"/>
                </a:cubicBezTo>
                <a:cubicBezTo>
                  <a:pt x="560762" y="2866941"/>
                  <a:pt x="553002" y="2860262"/>
                  <a:pt x="545245" y="2853584"/>
                </a:cubicBezTo>
                <a:cubicBezTo>
                  <a:pt x="547652" y="2853403"/>
                  <a:pt x="547652" y="2853403"/>
                  <a:pt x="547471" y="2850998"/>
                </a:cubicBezTo>
                <a:cubicBezTo>
                  <a:pt x="550057" y="2853224"/>
                  <a:pt x="550057" y="2853224"/>
                  <a:pt x="550057" y="2853224"/>
                </a:cubicBezTo>
                <a:cubicBezTo>
                  <a:pt x="550237" y="2855630"/>
                  <a:pt x="552643" y="2855450"/>
                  <a:pt x="552643" y="2855450"/>
                </a:cubicBezTo>
                <a:cubicBezTo>
                  <a:pt x="552643" y="2855450"/>
                  <a:pt x="552464" y="2853043"/>
                  <a:pt x="552464" y="2853043"/>
                </a:cubicBezTo>
                <a:cubicBezTo>
                  <a:pt x="549878" y="2850818"/>
                  <a:pt x="549878" y="2850818"/>
                  <a:pt x="549878" y="2850818"/>
                </a:cubicBezTo>
                <a:cubicBezTo>
                  <a:pt x="549878" y="2850818"/>
                  <a:pt x="547291" y="2848591"/>
                  <a:pt x="547291" y="2848591"/>
                </a:cubicBezTo>
                <a:cubicBezTo>
                  <a:pt x="544885" y="2848771"/>
                  <a:pt x="544885" y="2848771"/>
                  <a:pt x="544885" y="2848771"/>
                </a:cubicBezTo>
                <a:cubicBezTo>
                  <a:pt x="544885" y="2848771"/>
                  <a:pt x="544885" y="2848771"/>
                  <a:pt x="542477" y="2848951"/>
                </a:cubicBezTo>
                <a:cubicBezTo>
                  <a:pt x="537126" y="2842092"/>
                  <a:pt x="529368" y="2835412"/>
                  <a:pt x="524015" y="2828554"/>
                </a:cubicBezTo>
                <a:cubicBezTo>
                  <a:pt x="524015" y="2828554"/>
                  <a:pt x="524015" y="2828554"/>
                  <a:pt x="521610" y="2828734"/>
                </a:cubicBezTo>
                <a:cubicBezTo>
                  <a:pt x="508319" y="2812789"/>
                  <a:pt x="495209" y="2799251"/>
                  <a:pt x="484323" y="2783127"/>
                </a:cubicBezTo>
                <a:cubicBezTo>
                  <a:pt x="465860" y="2762729"/>
                  <a:pt x="449804" y="2742153"/>
                  <a:pt x="433567" y="2719169"/>
                </a:cubicBezTo>
                <a:cubicBezTo>
                  <a:pt x="430802" y="2714536"/>
                  <a:pt x="427675" y="2705091"/>
                  <a:pt x="422863" y="2705451"/>
                </a:cubicBezTo>
                <a:cubicBezTo>
                  <a:pt x="422863" y="2705451"/>
                  <a:pt x="422863" y="2705451"/>
                  <a:pt x="422683" y="2703044"/>
                </a:cubicBezTo>
                <a:cubicBezTo>
                  <a:pt x="422503" y="2700639"/>
                  <a:pt x="419918" y="2698413"/>
                  <a:pt x="419737" y="2696006"/>
                </a:cubicBezTo>
                <a:cubicBezTo>
                  <a:pt x="419737" y="2696006"/>
                  <a:pt x="417150" y="2693780"/>
                  <a:pt x="417150" y="2693780"/>
                </a:cubicBezTo>
                <a:cubicBezTo>
                  <a:pt x="417150" y="2693780"/>
                  <a:pt x="417331" y="2696186"/>
                  <a:pt x="417331" y="2696186"/>
                </a:cubicBezTo>
                <a:cubicBezTo>
                  <a:pt x="409213" y="2684695"/>
                  <a:pt x="401095" y="2673203"/>
                  <a:pt x="392976" y="2661712"/>
                </a:cubicBezTo>
                <a:cubicBezTo>
                  <a:pt x="373973" y="2634096"/>
                  <a:pt x="373973" y="2634096"/>
                  <a:pt x="373973" y="2634096"/>
                </a:cubicBezTo>
                <a:lnTo>
                  <a:pt x="373092" y="2632619"/>
                </a:lnTo>
                <a:lnTo>
                  <a:pt x="372655" y="2632034"/>
                </a:lnTo>
                <a:lnTo>
                  <a:pt x="341182" y="2580968"/>
                </a:lnTo>
                <a:lnTo>
                  <a:pt x="340959" y="2580910"/>
                </a:lnTo>
                <a:lnTo>
                  <a:pt x="337186" y="2574486"/>
                </a:lnTo>
                <a:lnTo>
                  <a:pt x="287330" y="2493595"/>
                </a:lnTo>
                <a:cubicBezTo>
                  <a:pt x="235362" y="2397092"/>
                  <a:pt x="195518" y="2296960"/>
                  <a:pt x="170043" y="2189950"/>
                </a:cubicBezTo>
                <a:close/>
                <a:moveTo>
                  <a:pt x="146776" y="2175588"/>
                </a:moveTo>
                <a:lnTo>
                  <a:pt x="147845" y="2182525"/>
                </a:lnTo>
                <a:cubicBezTo>
                  <a:pt x="149038" y="2188372"/>
                  <a:pt x="150580" y="2194835"/>
                  <a:pt x="152289" y="2201512"/>
                </a:cubicBezTo>
                <a:lnTo>
                  <a:pt x="155978" y="2214965"/>
                </a:lnTo>
                <a:close/>
                <a:moveTo>
                  <a:pt x="5485204" y="2175044"/>
                </a:moveTo>
                <a:lnTo>
                  <a:pt x="5438975" y="2279454"/>
                </a:lnTo>
                <a:cubicBezTo>
                  <a:pt x="5370201" y="2415875"/>
                  <a:pt x="5287730" y="2544599"/>
                  <a:pt x="5189478" y="2665394"/>
                </a:cubicBezTo>
                <a:cubicBezTo>
                  <a:pt x="5228770" y="2619855"/>
                  <a:pt x="5267718" y="2574095"/>
                  <a:pt x="5305301" y="2527458"/>
                </a:cubicBezTo>
                <a:lnTo>
                  <a:pt x="5408675" y="2389887"/>
                </a:lnTo>
                <a:lnTo>
                  <a:pt x="5498245" y="2228575"/>
                </a:lnTo>
                <a:close/>
                <a:moveTo>
                  <a:pt x="10902135" y="2141833"/>
                </a:moveTo>
                <a:lnTo>
                  <a:pt x="10896824" y="2159011"/>
                </a:lnTo>
                <a:lnTo>
                  <a:pt x="10961226" y="2208459"/>
                </a:lnTo>
                <a:lnTo>
                  <a:pt x="10893296" y="2170419"/>
                </a:lnTo>
                <a:lnTo>
                  <a:pt x="10887756" y="2188336"/>
                </a:lnTo>
                <a:lnTo>
                  <a:pt x="10909666" y="2200903"/>
                </a:lnTo>
                <a:cubicBezTo>
                  <a:pt x="10919445" y="2205793"/>
                  <a:pt x="10929224" y="2210237"/>
                  <a:pt x="10939891" y="2215570"/>
                </a:cubicBezTo>
                <a:cubicBezTo>
                  <a:pt x="10954114" y="2226237"/>
                  <a:pt x="10979004" y="2247572"/>
                  <a:pt x="10996783" y="2258239"/>
                </a:cubicBezTo>
                <a:cubicBezTo>
                  <a:pt x="11003894" y="2261796"/>
                  <a:pt x="11007450" y="2258239"/>
                  <a:pt x="11014562" y="2261796"/>
                </a:cubicBezTo>
                <a:cubicBezTo>
                  <a:pt x="11021674" y="2265350"/>
                  <a:pt x="11032340" y="2279573"/>
                  <a:pt x="11039452" y="2283129"/>
                </a:cubicBezTo>
                <a:cubicBezTo>
                  <a:pt x="11060787" y="2297349"/>
                  <a:pt x="11071455" y="2297348"/>
                  <a:pt x="11071455" y="2304461"/>
                </a:cubicBezTo>
                <a:cubicBezTo>
                  <a:pt x="11085677" y="2308015"/>
                  <a:pt x="11107012" y="2318682"/>
                  <a:pt x="11114123" y="2311571"/>
                </a:cubicBezTo>
                <a:cubicBezTo>
                  <a:pt x="11099899" y="2308015"/>
                  <a:pt x="11103455" y="2304459"/>
                  <a:pt x="11103456" y="2300904"/>
                </a:cubicBezTo>
                <a:cubicBezTo>
                  <a:pt x="11377249" y="2462690"/>
                  <a:pt x="11689155" y="2564584"/>
                  <a:pt x="12024885" y="2587529"/>
                </a:cubicBezTo>
                <a:lnTo>
                  <a:pt x="12123982" y="2590901"/>
                </a:lnTo>
                <a:lnTo>
                  <a:pt x="12124114" y="2588977"/>
                </a:lnTo>
                <a:lnTo>
                  <a:pt x="12064542" y="2584577"/>
                </a:lnTo>
                <a:cubicBezTo>
                  <a:pt x="11990820" y="2574730"/>
                  <a:pt x="11918581" y="2557143"/>
                  <a:pt x="11846819" y="2537459"/>
                </a:cubicBezTo>
                <a:lnTo>
                  <a:pt x="11773514" y="2516718"/>
                </a:lnTo>
                <a:lnTo>
                  <a:pt x="11762606" y="2515137"/>
                </a:lnTo>
                <a:cubicBezTo>
                  <a:pt x="11543481" y="2474246"/>
                  <a:pt x="11334581" y="2398688"/>
                  <a:pt x="11142570" y="2293792"/>
                </a:cubicBezTo>
                <a:cubicBezTo>
                  <a:pt x="11149681" y="2293792"/>
                  <a:pt x="11153237" y="2297348"/>
                  <a:pt x="11153237" y="2293792"/>
                </a:cubicBezTo>
                <a:cubicBezTo>
                  <a:pt x="11128347" y="2272462"/>
                  <a:pt x="11121234" y="2276017"/>
                  <a:pt x="11096344" y="2265350"/>
                </a:cubicBezTo>
                <a:cubicBezTo>
                  <a:pt x="11075010" y="2254683"/>
                  <a:pt x="11050119" y="2240461"/>
                  <a:pt x="11028785" y="2226237"/>
                </a:cubicBezTo>
                <a:cubicBezTo>
                  <a:pt x="11025230" y="2219126"/>
                  <a:pt x="10996784" y="2201347"/>
                  <a:pt x="10989671" y="2201347"/>
                </a:cubicBezTo>
                <a:cubicBezTo>
                  <a:pt x="10989671" y="2197792"/>
                  <a:pt x="10989671" y="2197792"/>
                  <a:pt x="10989671" y="2197792"/>
                </a:cubicBezTo>
                <a:cubicBezTo>
                  <a:pt x="10986116" y="2197792"/>
                  <a:pt x="10986116" y="2197792"/>
                  <a:pt x="10986116" y="2197792"/>
                </a:cubicBezTo>
                <a:cubicBezTo>
                  <a:pt x="10986115" y="2194236"/>
                  <a:pt x="10986115" y="2194236"/>
                  <a:pt x="10982560" y="2194236"/>
                </a:cubicBezTo>
                <a:cubicBezTo>
                  <a:pt x="10979004" y="2194236"/>
                  <a:pt x="10979004" y="2194236"/>
                  <a:pt x="10975449" y="2190680"/>
                </a:cubicBezTo>
                <a:cubicBezTo>
                  <a:pt x="10971893" y="2187124"/>
                  <a:pt x="10961226" y="2180013"/>
                  <a:pt x="10957670" y="2180013"/>
                </a:cubicBezTo>
                <a:close/>
                <a:moveTo>
                  <a:pt x="11053309" y="2129865"/>
                </a:moveTo>
                <a:lnTo>
                  <a:pt x="11057230" y="2133788"/>
                </a:lnTo>
                <a:cubicBezTo>
                  <a:pt x="11057230" y="2133788"/>
                  <a:pt x="11057230" y="2137344"/>
                  <a:pt x="11057230" y="2137344"/>
                </a:cubicBezTo>
                <a:cubicBezTo>
                  <a:pt x="11060787" y="2140901"/>
                  <a:pt x="11060787" y="2140901"/>
                  <a:pt x="11060787" y="2140901"/>
                </a:cubicBezTo>
                <a:lnTo>
                  <a:pt x="11064045" y="2137643"/>
                </a:lnTo>
                <a:close/>
                <a:moveTo>
                  <a:pt x="11027510" y="2111178"/>
                </a:moveTo>
                <a:lnTo>
                  <a:pt x="11028785" y="2112454"/>
                </a:lnTo>
                <a:cubicBezTo>
                  <a:pt x="11028785" y="2116010"/>
                  <a:pt x="11035896" y="2119566"/>
                  <a:pt x="11043008" y="2123121"/>
                </a:cubicBezTo>
                <a:lnTo>
                  <a:pt x="11043997" y="2123121"/>
                </a:lnTo>
                <a:close/>
                <a:moveTo>
                  <a:pt x="176729" y="2099569"/>
                </a:moveTo>
                <a:lnTo>
                  <a:pt x="175152" y="2099686"/>
                </a:lnTo>
                <a:lnTo>
                  <a:pt x="175637" y="2103133"/>
                </a:lnTo>
                <a:lnTo>
                  <a:pt x="177088" y="2104383"/>
                </a:lnTo>
                <a:cubicBezTo>
                  <a:pt x="176908" y="2101976"/>
                  <a:pt x="176729" y="2099569"/>
                  <a:pt x="176729" y="2099569"/>
                </a:cubicBezTo>
                <a:close/>
                <a:moveTo>
                  <a:pt x="10790688" y="2096464"/>
                </a:moveTo>
                <a:lnTo>
                  <a:pt x="10787751" y="2108314"/>
                </a:lnTo>
                <a:lnTo>
                  <a:pt x="10790549" y="2116010"/>
                </a:lnTo>
                <a:lnTo>
                  <a:pt x="10813483" y="2133144"/>
                </a:lnTo>
                <a:lnTo>
                  <a:pt x="10820521" y="2114589"/>
                </a:lnTo>
                <a:lnTo>
                  <a:pt x="10813662" y="2109787"/>
                </a:lnTo>
                <a:close/>
                <a:moveTo>
                  <a:pt x="10985442" y="2080707"/>
                </a:moveTo>
                <a:lnTo>
                  <a:pt x="10985172" y="2081008"/>
                </a:lnTo>
                <a:cubicBezTo>
                  <a:pt x="10985672" y="2082008"/>
                  <a:pt x="10987005" y="2084008"/>
                  <a:pt x="10989671" y="2087565"/>
                </a:cubicBezTo>
                <a:cubicBezTo>
                  <a:pt x="10987895" y="2085787"/>
                  <a:pt x="10985227" y="2084008"/>
                  <a:pt x="10983449" y="2083564"/>
                </a:cubicBezTo>
                <a:lnTo>
                  <a:pt x="10982583" y="2087458"/>
                </a:lnTo>
                <a:lnTo>
                  <a:pt x="10982784" y="2087629"/>
                </a:lnTo>
                <a:lnTo>
                  <a:pt x="11002950" y="2093390"/>
                </a:lnTo>
                <a:lnTo>
                  <a:pt x="10990548" y="2084407"/>
                </a:lnTo>
                <a:lnTo>
                  <a:pt x="10989671" y="2084008"/>
                </a:lnTo>
                <a:lnTo>
                  <a:pt x="10988236" y="2082733"/>
                </a:lnTo>
                <a:close/>
                <a:moveTo>
                  <a:pt x="10800458" y="2057046"/>
                </a:moveTo>
                <a:lnTo>
                  <a:pt x="10795377" y="2077544"/>
                </a:lnTo>
                <a:lnTo>
                  <a:pt x="10817662" y="2098232"/>
                </a:lnTo>
                <a:lnTo>
                  <a:pt x="10824680" y="2103620"/>
                </a:lnTo>
                <a:lnTo>
                  <a:pt x="10831553" y="2085494"/>
                </a:lnTo>
                <a:lnTo>
                  <a:pt x="10829663" y="2084008"/>
                </a:lnTo>
                <a:lnTo>
                  <a:pt x="10832117" y="2084008"/>
                </a:lnTo>
                <a:lnTo>
                  <a:pt x="10832339" y="2083423"/>
                </a:lnTo>
                <a:lnTo>
                  <a:pt x="10822551" y="2076897"/>
                </a:lnTo>
                <a:close/>
                <a:moveTo>
                  <a:pt x="10945541" y="2042605"/>
                </a:moveTo>
                <a:lnTo>
                  <a:pt x="10947002" y="2048449"/>
                </a:lnTo>
                <a:cubicBezTo>
                  <a:pt x="10957670" y="2053785"/>
                  <a:pt x="10962337" y="2061117"/>
                  <a:pt x="10962503" y="2059950"/>
                </a:cubicBezTo>
                <a:lnTo>
                  <a:pt x="10962328" y="2059347"/>
                </a:lnTo>
                <a:close/>
                <a:moveTo>
                  <a:pt x="10935816" y="2032905"/>
                </a:moveTo>
                <a:lnTo>
                  <a:pt x="10935012" y="2035504"/>
                </a:lnTo>
                <a:lnTo>
                  <a:pt x="10942993" y="2040063"/>
                </a:lnTo>
                <a:close/>
                <a:moveTo>
                  <a:pt x="10717937" y="1982898"/>
                </a:moveTo>
                <a:lnTo>
                  <a:pt x="10712496" y="2000602"/>
                </a:lnTo>
                <a:lnTo>
                  <a:pt x="10731306" y="2018065"/>
                </a:lnTo>
                <a:lnTo>
                  <a:pt x="10737301" y="2000297"/>
                </a:lnTo>
                <a:close/>
                <a:moveTo>
                  <a:pt x="10822009" y="1970093"/>
                </a:moveTo>
                <a:lnTo>
                  <a:pt x="10821973" y="1970239"/>
                </a:lnTo>
                <a:lnTo>
                  <a:pt x="10826995" y="1975558"/>
                </a:lnTo>
                <a:cubicBezTo>
                  <a:pt x="10834107" y="1980891"/>
                  <a:pt x="10840329" y="1984447"/>
                  <a:pt x="10836773" y="1980891"/>
                </a:cubicBezTo>
                <a:cubicBezTo>
                  <a:pt x="10826107" y="1980891"/>
                  <a:pt x="10840329" y="1966669"/>
                  <a:pt x="10829663" y="1970225"/>
                </a:cubicBezTo>
                <a:cubicBezTo>
                  <a:pt x="10827885" y="1972002"/>
                  <a:pt x="10825219" y="1972002"/>
                  <a:pt x="10822551" y="1970669"/>
                </a:cubicBezTo>
                <a:close/>
                <a:moveTo>
                  <a:pt x="10824916" y="1958365"/>
                </a:moveTo>
                <a:lnTo>
                  <a:pt x="10824209" y="1961216"/>
                </a:lnTo>
                <a:lnTo>
                  <a:pt x="10826107" y="1963113"/>
                </a:lnTo>
                <a:cubicBezTo>
                  <a:pt x="10826107" y="1963113"/>
                  <a:pt x="10826107" y="1959558"/>
                  <a:pt x="10826107" y="1959558"/>
                </a:cubicBezTo>
                <a:close/>
                <a:moveTo>
                  <a:pt x="5785544" y="1956130"/>
                </a:moveTo>
                <a:lnTo>
                  <a:pt x="5774291" y="1976893"/>
                </a:lnTo>
                <a:cubicBezTo>
                  <a:pt x="5771455" y="1985172"/>
                  <a:pt x="5768883" y="1994287"/>
                  <a:pt x="5767014" y="2002713"/>
                </a:cubicBezTo>
                <a:lnTo>
                  <a:pt x="5765724" y="2011791"/>
                </a:lnTo>
                <a:lnTo>
                  <a:pt x="5770284" y="2027104"/>
                </a:lnTo>
                <a:lnTo>
                  <a:pt x="5762570" y="2038590"/>
                </a:lnTo>
                <a:cubicBezTo>
                  <a:pt x="5744682" y="2059997"/>
                  <a:pt x="5727142" y="2070705"/>
                  <a:pt x="5715852" y="2111405"/>
                </a:cubicBezTo>
                <a:cubicBezTo>
                  <a:pt x="5718754" y="2119162"/>
                  <a:pt x="5727482" y="2107054"/>
                  <a:pt x="5731360" y="2105604"/>
                </a:cubicBezTo>
                <a:cubicBezTo>
                  <a:pt x="5706125" y="2168102"/>
                  <a:pt x="5693496" y="2217040"/>
                  <a:pt x="5655179" y="2280010"/>
                </a:cubicBezTo>
                <a:cubicBezTo>
                  <a:pt x="5656154" y="2270803"/>
                  <a:pt x="5649852" y="2277583"/>
                  <a:pt x="5642097" y="2280484"/>
                </a:cubicBezTo>
                <a:cubicBezTo>
                  <a:pt x="5624640" y="2304700"/>
                  <a:pt x="5618812" y="2324566"/>
                  <a:pt x="5611535" y="2340553"/>
                </a:cubicBezTo>
                <a:cubicBezTo>
                  <a:pt x="5604257" y="2356541"/>
                  <a:pt x="5594553" y="2377857"/>
                  <a:pt x="5571767" y="2399646"/>
                </a:cubicBezTo>
                <a:cubicBezTo>
                  <a:pt x="5564489" y="2415633"/>
                  <a:pt x="5573694" y="2416610"/>
                  <a:pt x="5560114" y="2439377"/>
                </a:cubicBezTo>
                <a:cubicBezTo>
                  <a:pt x="5547508" y="2452936"/>
                  <a:pt x="5547031" y="2439850"/>
                  <a:pt x="5533451" y="2462616"/>
                </a:cubicBezTo>
                <a:cubicBezTo>
                  <a:pt x="5529075" y="2486360"/>
                  <a:pt x="5499987" y="2514929"/>
                  <a:pt x="5477677" y="2549804"/>
                </a:cubicBezTo>
                <a:cubicBezTo>
                  <a:pt x="5480579" y="2557561"/>
                  <a:pt x="5458269" y="2592436"/>
                  <a:pt x="5441785" y="2607445"/>
                </a:cubicBezTo>
                <a:cubicBezTo>
                  <a:pt x="5444212" y="2602117"/>
                  <a:pt x="5444212" y="2602117"/>
                  <a:pt x="5444212" y="2602117"/>
                </a:cubicBezTo>
                <a:cubicBezTo>
                  <a:pt x="5446637" y="2596788"/>
                  <a:pt x="5450515" y="2595337"/>
                  <a:pt x="5445187" y="2592909"/>
                </a:cubicBezTo>
                <a:cubicBezTo>
                  <a:pt x="5445187" y="2592909"/>
                  <a:pt x="5442761" y="2598238"/>
                  <a:pt x="5438884" y="2599689"/>
                </a:cubicBezTo>
                <a:cubicBezTo>
                  <a:pt x="5433556" y="2597260"/>
                  <a:pt x="5433556" y="2597260"/>
                  <a:pt x="5433556" y="2597260"/>
                </a:cubicBezTo>
                <a:cubicBezTo>
                  <a:pt x="5420950" y="2610820"/>
                  <a:pt x="5425305" y="2622456"/>
                  <a:pt x="5430155" y="2611798"/>
                </a:cubicBezTo>
                <a:cubicBezTo>
                  <a:pt x="5427729" y="2617126"/>
                  <a:pt x="5427729" y="2617126"/>
                  <a:pt x="5427729" y="2617126"/>
                </a:cubicBezTo>
                <a:cubicBezTo>
                  <a:pt x="5425305" y="2622456"/>
                  <a:pt x="5426755" y="2626334"/>
                  <a:pt x="5426755" y="2626334"/>
                </a:cubicBezTo>
                <a:cubicBezTo>
                  <a:pt x="5430630" y="2624883"/>
                  <a:pt x="5433057" y="2619555"/>
                  <a:pt x="5436933" y="2618104"/>
                </a:cubicBezTo>
                <a:cubicBezTo>
                  <a:pt x="5448565" y="2613753"/>
                  <a:pt x="5462622" y="2604072"/>
                  <a:pt x="5449041" y="2626839"/>
                </a:cubicBezTo>
                <a:cubicBezTo>
                  <a:pt x="5479104" y="2589063"/>
                  <a:pt x="5498989" y="2559516"/>
                  <a:pt x="5513544" y="2527542"/>
                </a:cubicBezTo>
                <a:cubicBezTo>
                  <a:pt x="5533428" y="2497996"/>
                  <a:pt x="5545559" y="2471351"/>
                  <a:pt x="5567868" y="2436476"/>
                </a:cubicBezTo>
                <a:cubicBezTo>
                  <a:pt x="5573195" y="2438905"/>
                  <a:pt x="5566892" y="2445683"/>
                  <a:pt x="5572221" y="2448112"/>
                </a:cubicBezTo>
                <a:cubicBezTo>
                  <a:pt x="5591130" y="2427773"/>
                  <a:pt x="5599858" y="2415664"/>
                  <a:pt x="5611013" y="2398228"/>
                </a:cubicBezTo>
                <a:cubicBezTo>
                  <a:pt x="5618292" y="2382239"/>
                  <a:pt x="5629447" y="2364803"/>
                  <a:pt x="5645453" y="2336708"/>
                </a:cubicBezTo>
                <a:cubicBezTo>
                  <a:pt x="5642551" y="2328950"/>
                  <a:pt x="5657582" y="2310062"/>
                  <a:pt x="5663410" y="2290196"/>
                </a:cubicBezTo>
                <a:cubicBezTo>
                  <a:pt x="5662435" y="2299404"/>
                  <a:pt x="5663886" y="2303282"/>
                  <a:pt x="5672615" y="2291174"/>
                </a:cubicBezTo>
                <a:cubicBezTo>
                  <a:pt x="5685720" y="2255320"/>
                  <a:pt x="5723061" y="2201557"/>
                  <a:pt x="5720657" y="2171507"/>
                </a:cubicBezTo>
                <a:cubicBezTo>
                  <a:pt x="5733263" y="2157948"/>
                  <a:pt x="5743450" y="2140873"/>
                  <a:pt x="5751759" y="2121736"/>
                </a:cubicBezTo>
                <a:lnTo>
                  <a:pt x="5761266" y="2091965"/>
                </a:lnTo>
                <a:lnTo>
                  <a:pt x="5761738" y="2092418"/>
                </a:lnTo>
                <a:lnTo>
                  <a:pt x="5774176" y="2058635"/>
                </a:lnTo>
                <a:lnTo>
                  <a:pt x="5775479" y="2058147"/>
                </a:lnTo>
                <a:lnTo>
                  <a:pt x="5774913" y="2056632"/>
                </a:lnTo>
                <a:lnTo>
                  <a:pt x="5788332" y="2020180"/>
                </a:lnTo>
                <a:lnTo>
                  <a:pt x="5796393" y="2001856"/>
                </a:lnTo>
                <a:lnTo>
                  <a:pt x="5796255" y="2001620"/>
                </a:lnTo>
                <a:cubicBezTo>
                  <a:pt x="5798480" y="1992731"/>
                  <a:pt x="5794035" y="1980508"/>
                  <a:pt x="5788478" y="1966064"/>
                </a:cubicBezTo>
                <a:close/>
                <a:moveTo>
                  <a:pt x="5576182" y="1948248"/>
                </a:moveTo>
                <a:lnTo>
                  <a:pt x="5563318" y="1991941"/>
                </a:lnTo>
                <a:lnTo>
                  <a:pt x="5542461" y="2038142"/>
                </a:lnTo>
                <a:lnTo>
                  <a:pt x="5541500" y="2041016"/>
                </a:lnTo>
                <a:lnTo>
                  <a:pt x="5541433" y="2041333"/>
                </a:lnTo>
                <a:lnTo>
                  <a:pt x="5561291" y="2106119"/>
                </a:lnTo>
                <a:lnTo>
                  <a:pt x="5578738" y="2066358"/>
                </a:lnTo>
                <a:lnTo>
                  <a:pt x="5563562" y="2113523"/>
                </a:lnTo>
                <a:lnTo>
                  <a:pt x="5565615" y="2120223"/>
                </a:lnTo>
                <a:lnTo>
                  <a:pt x="5569780" y="2122863"/>
                </a:lnTo>
                <a:cubicBezTo>
                  <a:pt x="5571504" y="2125778"/>
                  <a:pt x="5572076" y="2129505"/>
                  <a:pt x="5571903" y="2133447"/>
                </a:cubicBezTo>
                <a:lnTo>
                  <a:pt x="5570772" y="2137049"/>
                </a:lnTo>
                <a:lnTo>
                  <a:pt x="5583762" y="2179427"/>
                </a:lnTo>
                <a:lnTo>
                  <a:pt x="5593051" y="2162937"/>
                </a:lnTo>
                <a:lnTo>
                  <a:pt x="5604351" y="2140917"/>
                </a:lnTo>
                <a:cubicBezTo>
                  <a:pt x="5606820" y="2135464"/>
                  <a:pt x="5608756" y="2129431"/>
                  <a:pt x="5612066" y="2123737"/>
                </a:cubicBezTo>
                <a:lnTo>
                  <a:pt x="5614744" y="2121196"/>
                </a:lnTo>
                <a:lnTo>
                  <a:pt x="5621136" y="2104978"/>
                </a:lnTo>
                <a:lnTo>
                  <a:pt x="5582923" y="1992731"/>
                </a:lnTo>
                <a:cubicBezTo>
                  <a:pt x="5587368" y="1992731"/>
                  <a:pt x="5591812" y="1988287"/>
                  <a:pt x="5587368" y="1979397"/>
                </a:cubicBezTo>
                <a:cubicBezTo>
                  <a:pt x="5582923" y="1979397"/>
                  <a:pt x="5582923" y="1979397"/>
                  <a:pt x="5582923" y="1979397"/>
                </a:cubicBezTo>
                <a:close/>
                <a:moveTo>
                  <a:pt x="162988" y="1948155"/>
                </a:moveTo>
                <a:cubicBezTo>
                  <a:pt x="163168" y="1950561"/>
                  <a:pt x="163168" y="1950561"/>
                  <a:pt x="163168" y="1950561"/>
                </a:cubicBezTo>
                <a:cubicBezTo>
                  <a:pt x="163168" y="1950561"/>
                  <a:pt x="163168" y="1950561"/>
                  <a:pt x="163348" y="1952966"/>
                </a:cubicBezTo>
                <a:cubicBezTo>
                  <a:pt x="163526" y="1955373"/>
                  <a:pt x="163887" y="1960184"/>
                  <a:pt x="164067" y="1962592"/>
                </a:cubicBezTo>
                <a:lnTo>
                  <a:pt x="163165" y="1967839"/>
                </a:lnTo>
                <a:close/>
                <a:moveTo>
                  <a:pt x="10667350" y="1936654"/>
                </a:moveTo>
                <a:lnTo>
                  <a:pt x="10662285" y="1952191"/>
                </a:lnTo>
                <a:lnTo>
                  <a:pt x="10687432" y="1977335"/>
                </a:lnTo>
                <a:lnTo>
                  <a:pt x="10694085" y="1983510"/>
                </a:lnTo>
                <a:lnTo>
                  <a:pt x="10699606" y="1966428"/>
                </a:lnTo>
                <a:lnTo>
                  <a:pt x="10671432" y="1941112"/>
                </a:lnTo>
                <a:close/>
                <a:moveTo>
                  <a:pt x="10832083" y="1929445"/>
                </a:moveTo>
                <a:lnTo>
                  <a:pt x="10831170" y="1933131"/>
                </a:lnTo>
                <a:lnTo>
                  <a:pt x="10833218" y="1934667"/>
                </a:lnTo>
                <a:cubicBezTo>
                  <a:pt x="10833218" y="1934667"/>
                  <a:pt x="10840329" y="1945334"/>
                  <a:pt x="10840329" y="1945334"/>
                </a:cubicBezTo>
                <a:cubicBezTo>
                  <a:pt x="10847441" y="1952444"/>
                  <a:pt x="10850997" y="1952444"/>
                  <a:pt x="10854552" y="1956000"/>
                </a:cubicBezTo>
                <a:cubicBezTo>
                  <a:pt x="10854552" y="1959558"/>
                  <a:pt x="10854552" y="1959558"/>
                  <a:pt x="10854552" y="1959558"/>
                </a:cubicBezTo>
                <a:cubicBezTo>
                  <a:pt x="10843885" y="1959558"/>
                  <a:pt x="10840329" y="1941778"/>
                  <a:pt x="10836773" y="1948891"/>
                </a:cubicBezTo>
                <a:cubicBezTo>
                  <a:pt x="10836773" y="1948891"/>
                  <a:pt x="10836773" y="1948891"/>
                  <a:pt x="10836773" y="1945334"/>
                </a:cubicBezTo>
                <a:cubicBezTo>
                  <a:pt x="10829663" y="1941778"/>
                  <a:pt x="10829663" y="1941778"/>
                  <a:pt x="10829663" y="1941778"/>
                </a:cubicBezTo>
                <a:lnTo>
                  <a:pt x="10829027" y="1941778"/>
                </a:lnTo>
                <a:lnTo>
                  <a:pt x="10825568" y="1955733"/>
                </a:lnTo>
                <a:lnTo>
                  <a:pt x="10826106" y="1956002"/>
                </a:lnTo>
                <a:cubicBezTo>
                  <a:pt x="10829663" y="1959558"/>
                  <a:pt x="10829663" y="1959558"/>
                  <a:pt x="10829663" y="1959558"/>
                </a:cubicBezTo>
                <a:cubicBezTo>
                  <a:pt x="10833218" y="1963114"/>
                  <a:pt x="10833218" y="1963114"/>
                  <a:pt x="10833218" y="1963114"/>
                </a:cubicBezTo>
                <a:cubicBezTo>
                  <a:pt x="10833218" y="1966669"/>
                  <a:pt x="10836773" y="1970225"/>
                  <a:pt x="10840329" y="1970225"/>
                </a:cubicBezTo>
                <a:cubicBezTo>
                  <a:pt x="10843885" y="1970225"/>
                  <a:pt x="10843885" y="1966669"/>
                  <a:pt x="10840329" y="1963114"/>
                </a:cubicBezTo>
                <a:cubicBezTo>
                  <a:pt x="10840329" y="1963114"/>
                  <a:pt x="10840329" y="1963114"/>
                  <a:pt x="10840329" y="1959558"/>
                </a:cubicBezTo>
                <a:cubicBezTo>
                  <a:pt x="10850997" y="1970225"/>
                  <a:pt x="10840329" y="1970225"/>
                  <a:pt x="10854552" y="1977335"/>
                </a:cubicBezTo>
                <a:cubicBezTo>
                  <a:pt x="10850997" y="1977336"/>
                  <a:pt x="10850997" y="1977336"/>
                  <a:pt x="10850997" y="1977336"/>
                </a:cubicBezTo>
                <a:cubicBezTo>
                  <a:pt x="10850997" y="1977336"/>
                  <a:pt x="10850997" y="1977336"/>
                  <a:pt x="10850997" y="1980891"/>
                </a:cubicBezTo>
                <a:cubicBezTo>
                  <a:pt x="10854552" y="1980891"/>
                  <a:pt x="10854552" y="1980891"/>
                  <a:pt x="10854552" y="1980891"/>
                </a:cubicBezTo>
                <a:cubicBezTo>
                  <a:pt x="10854552" y="1980891"/>
                  <a:pt x="10858108" y="1980891"/>
                  <a:pt x="10858108" y="1980891"/>
                </a:cubicBezTo>
                <a:cubicBezTo>
                  <a:pt x="10861663" y="1984447"/>
                  <a:pt x="10861663" y="1984447"/>
                  <a:pt x="10861663" y="1984447"/>
                </a:cubicBezTo>
                <a:lnTo>
                  <a:pt x="10864072" y="1986857"/>
                </a:lnTo>
                <a:lnTo>
                  <a:pt x="10869562" y="1966825"/>
                </a:lnTo>
                <a:close/>
                <a:moveTo>
                  <a:pt x="5823559" y="1869875"/>
                </a:moveTo>
                <a:lnTo>
                  <a:pt x="5812677" y="1890848"/>
                </a:lnTo>
                <a:cubicBezTo>
                  <a:pt x="5816007" y="1889766"/>
                  <a:pt x="5814927" y="1886437"/>
                  <a:pt x="5814927" y="1886437"/>
                </a:cubicBezTo>
                <a:cubicBezTo>
                  <a:pt x="5813849" y="1883107"/>
                  <a:pt x="5813849" y="1883107"/>
                  <a:pt x="5810516" y="1884189"/>
                </a:cubicBezTo>
                <a:cubicBezTo>
                  <a:pt x="5810516" y="1884189"/>
                  <a:pt x="5811597" y="1887518"/>
                  <a:pt x="5811597" y="1887518"/>
                </a:cubicBezTo>
                <a:cubicBezTo>
                  <a:pt x="5811597" y="1887518"/>
                  <a:pt x="5811597" y="1887518"/>
                  <a:pt x="5812677" y="1890848"/>
                </a:cubicBezTo>
                <a:cubicBezTo>
                  <a:pt x="5809342" y="1891929"/>
                  <a:pt x="5810425" y="1895259"/>
                  <a:pt x="5810425" y="1895259"/>
                </a:cubicBezTo>
                <a:lnTo>
                  <a:pt x="5808784" y="1896797"/>
                </a:lnTo>
                <a:lnTo>
                  <a:pt x="5818540" y="1938273"/>
                </a:lnTo>
                <a:lnTo>
                  <a:pt x="5831180" y="1896804"/>
                </a:lnTo>
                <a:lnTo>
                  <a:pt x="5831860" y="1891961"/>
                </a:lnTo>
                <a:close/>
                <a:moveTo>
                  <a:pt x="10605565" y="1869190"/>
                </a:moveTo>
                <a:lnTo>
                  <a:pt x="10601189" y="1888341"/>
                </a:lnTo>
                <a:lnTo>
                  <a:pt x="10607126" y="1894563"/>
                </a:lnTo>
                <a:lnTo>
                  <a:pt x="10611259" y="1887964"/>
                </a:lnTo>
                <a:lnTo>
                  <a:pt x="10618275" y="1883069"/>
                </a:lnTo>
                <a:close/>
                <a:moveTo>
                  <a:pt x="10753124" y="1868428"/>
                </a:moveTo>
                <a:lnTo>
                  <a:pt x="10744839" y="1895383"/>
                </a:lnTo>
                <a:lnTo>
                  <a:pt x="10758547" y="1909777"/>
                </a:lnTo>
                <a:cubicBezTo>
                  <a:pt x="10762102" y="1906222"/>
                  <a:pt x="10762102" y="1906222"/>
                  <a:pt x="10762102" y="1906222"/>
                </a:cubicBezTo>
                <a:cubicBezTo>
                  <a:pt x="10762103" y="1909777"/>
                  <a:pt x="10762103" y="1909777"/>
                  <a:pt x="10762103" y="1909777"/>
                </a:cubicBezTo>
                <a:lnTo>
                  <a:pt x="10763458" y="1911132"/>
                </a:lnTo>
                <a:lnTo>
                  <a:pt x="10767742" y="1894522"/>
                </a:lnTo>
                <a:lnTo>
                  <a:pt x="10751436" y="1877775"/>
                </a:lnTo>
                <a:cubicBezTo>
                  <a:pt x="10754992" y="1877775"/>
                  <a:pt x="10754992" y="1877775"/>
                  <a:pt x="10754992" y="1877775"/>
                </a:cubicBezTo>
                <a:cubicBezTo>
                  <a:pt x="10751436" y="1874219"/>
                  <a:pt x="10751436" y="1874219"/>
                  <a:pt x="10751436" y="1874219"/>
                </a:cubicBezTo>
                <a:cubicBezTo>
                  <a:pt x="10751435" y="1867108"/>
                  <a:pt x="10758547" y="1877775"/>
                  <a:pt x="10762103" y="1877775"/>
                </a:cubicBezTo>
                <a:cubicBezTo>
                  <a:pt x="10758547" y="1872441"/>
                  <a:pt x="10755880" y="1869775"/>
                  <a:pt x="10753214" y="1868442"/>
                </a:cubicBezTo>
                <a:close/>
                <a:moveTo>
                  <a:pt x="10759614" y="1847316"/>
                </a:moveTo>
                <a:lnTo>
                  <a:pt x="10755540" y="1860570"/>
                </a:lnTo>
                <a:lnTo>
                  <a:pt x="10758547" y="1863552"/>
                </a:lnTo>
                <a:lnTo>
                  <a:pt x="10771995" y="1878034"/>
                </a:lnTo>
                <a:lnTo>
                  <a:pt x="10775204" y="1865591"/>
                </a:lnTo>
                <a:close/>
                <a:moveTo>
                  <a:pt x="10701695" y="1831325"/>
                </a:moveTo>
                <a:lnTo>
                  <a:pt x="10695510" y="1850296"/>
                </a:lnTo>
                <a:lnTo>
                  <a:pt x="10698099" y="1852885"/>
                </a:lnTo>
                <a:cubicBezTo>
                  <a:pt x="10698099" y="1852885"/>
                  <a:pt x="10701655" y="1852885"/>
                  <a:pt x="10701655" y="1852885"/>
                </a:cubicBezTo>
                <a:cubicBezTo>
                  <a:pt x="10701655" y="1849328"/>
                  <a:pt x="10701655" y="1849328"/>
                  <a:pt x="10701655" y="1849328"/>
                </a:cubicBezTo>
                <a:cubicBezTo>
                  <a:pt x="10715878" y="1874219"/>
                  <a:pt x="10708765" y="1856441"/>
                  <a:pt x="10715878" y="1856441"/>
                </a:cubicBezTo>
                <a:lnTo>
                  <a:pt x="10723843" y="1869050"/>
                </a:lnTo>
                <a:lnTo>
                  <a:pt x="10727612" y="1851710"/>
                </a:lnTo>
                <a:lnTo>
                  <a:pt x="10725656" y="1850663"/>
                </a:lnTo>
                <a:cubicBezTo>
                  <a:pt x="10722101" y="1849329"/>
                  <a:pt x="10717656" y="1847552"/>
                  <a:pt x="10712322" y="1838662"/>
                </a:cubicBezTo>
                <a:cubicBezTo>
                  <a:pt x="10708766" y="1835107"/>
                  <a:pt x="10708766" y="1835107"/>
                  <a:pt x="10708766" y="1835107"/>
                </a:cubicBezTo>
                <a:cubicBezTo>
                  <a:pt x="10708766" y="1835107"/>
                  <a:pt x="10705210" y="1835107"/>
                  <a:pt x="10705210" y="1835107"/>
                </a:cubicBezTo>
                <a:close/>
                <a:moveTo>
                  <a:pt x="10655430" y="1806660"/>
                </a:moveTo>
                <a:cubicBezTo>
                  <a:pt x="10658985" y="1810216"/>
                  <a:pt x="10658985" y="1810216"/>
                  <a:pt x="10658985" y="1810216"/>
                </a:cubicBezTo>
                <a:lnTo>
                  <a:pt x="10661152" y="1810216"/>
                </a:lnTo>
                <a:lnTo>
                  <a:pt x="10661887" y="1806660"/>
                </a:lnTo>
                <a:lnTo>
                  <a:pt x="10658985" y="1806660"/>
                </a:lnTo>
                <a:cubicBezTo>
                  <a:pt x="10655430" y="1806660"/>
                  <a:pt x="10655430" y="1806660"/>
                  <a:pt x="10655430" y="1806660"/>
                </a:cubicBezTo>
                <a:close/>
                <a:moveTo>
                  <a:pt x="10711267" y="1790648"/>
                </a:moveTo>
                <a:lnTo>
                  <a:pt x="10707135" y="1812558"/>
                </a:lnTo>
                <a:lnTo>
                  <a:pt x="10730981" y="1836211"/>
                </a:lnTo>
                <a:lnTo>
                  <a:pt x="10734872" y="1818316"/>
                </a:lnTo>
                <a:close/>
                <a:moveTo>
                  <a:pt x="10634096" y="1756879"/>
                </a:moveTo>
                <a:cubicBezTo>
                  <a:pt x="10635874" y="1760435"/>
                  <a:pt x="10634985" y="1761324"/>
                  <a:pt x="10633206" y="1760435"/>
                </a:cubicBezTo>
                <a:lnTo>
                  <a:pt x="10630206" y="1757006"/>
                </a:lnTo>
                <a:lnTo>
                  <a:pt x="10628504" y="1768751"/>
                </a:lnTo>
                <a:lnTo>
                  <a:pt x="10634096" y="1778213"/>
                </a:lnTo>
                <a:cubicBezTo>
                  <a:pt x="10630539" y="1778213"/>
                  <a:pt x="10630539" y="1774658"/>
                  <a:pt x="10630539" y="1774658"/>
                </a:cubicBezTo>
                <a:lnTo>
                  <a:pt x="10627161" y="1774658"/>
                </a:lnTo>
                <a:lnTo>
                  <a:pt x="10626468" y="1777696"/>
                </a:lnTo>
                <a:lnTo>
                  <a:pt x="10630540" y="1781769"/>
                </a:lnTo>
                <a:lnTo>
                  <a:pt x="10625720" y="1780965"/>
                </a:lnTo>
                <a:lnTo>
                  <a:pt x="10625655" y="1781254"/>
                </a:lnTo>
                <a:lnTo>
                  <a:pt x="10630540" y="1785325"/>
                </a:lnTo>
                <a:cubicBezTo>
                  <a:pt x="10630539" y="1788881"/>
                  <a:pt x="10630539" y="1788881"/>
                  <a:pt x="10630539" y="1788881"/>
                </a:cubicBezTo>
                <a:cubicBezTo>
                  <a:pt x="10626984" y="1785325"/>
                  <a:pt x="10626984" y="1788881"/>
                  <a:pt x="10626984" y="1788881"/>
                </a:cubicBezTo>
                <a:cubicBezTo>
                  <a:pt x="10630540" y="1792437"/>
                  <a:pt x="10630540" y="1792437"/>
                  <a:pt x="10634096" y="1792437"/>
                </a:cubicBezTo>
                <a:cubicBezTo>
                  <a:pt x="10634096" y="1795992"/>
                  <a:pt x="10634096" y="1795992"/>
                  <a:pt x="10637651" y="1795993"/>
                </a:cubicBezTo>
                <a:cubicBezTo>
                  <a:pt x="10641206" y="1803104"/>
                  <a:pt x="10641206" y="1803104"/>
                  <a:pt x="10644762" y="1810216"/>
                </a:cubicBezTo>
                <a:cubicBezTo>
                  <a:pt x="10641207" y="1806660"/>
                  <a:pt x="10641207" y="1806660"/>
                  <a:pt x="10641207" y="1806660"/>
                </a:cubicBezTo>
                <a:cubicBezTo>
                  <a:pt x="10637651" y="1803104"/>
                  <a:pt x="10634096" y="1803104"/>
                  <a:pt x="10634096" y="1803104"/>
                </a:cubicBezTo>
                <a:cubicBezTo>
                  <a:pt x="10634096" y="1806659"/>
                  <a:pt x="10637651" y="1810216"/>
                  <a:pt x="10641207" y="1813771"/>
                </a:cubicBezTo>
                <a:cubicBezTo>
                  <a:pt x="10644762" y="1817327"/>
                  <a:pt x="10644762" y="1817327"/>
                  <a:pt x="10644762" y="1817327"/>
                </a:cubicBezTo>
                <a:cubicBezTo>
                  <a:pt x="10648318" y="1820884"/>
                  <a:pt x="10648318" y="1820884"/>
                  <a:pt x="10648318" y="1820884"/>
                </a:cubicBezTo>
                <a:cubicBezTo>
                  <a:pt x="10651874" y="1824440"/>
                  <a:pt x="10655430" y="1824440"/>
                  <a:pt x="10655430" y="1820883"/>
                </a:cubicBezTo>
                <a:cubicBezTo>
                  <a:pt x="10655430" y="1820883"/>
                  <a:pt x="10655430" y="1817327"/>
                  <a:pt x="10651874" y="1813771"/>
                </a:cubicBezTo>
                <a:cubicBezTo>
                  <a:pt x="10651874" y="1813771"/>
                  <a:pt x="10651874" y="1813771"/>
                  <a:pt x="10648318" y="1813771"/>
                </a:cubicBezTo>
                <a:cubicBezTo>
                  <a:pt x="10644762" y="1810216"/>
                  <a:pt x="10644762" y="1810216"/>
                  <a:pt x="10644762" y="1810216"/>
                </a:cubicBezTo>
                <a:cubicBezTo>
                  <a:pt x="10662541" y="1817327"/>
                  <a:pt x="10648318" y="1806659"/>
                  <a:pt x="10641207" y="1795993"/>
                </a:cubicBezTo>
                <a:cubicBezTo>
                  <a:pt x="10644762" y="1799548"/>
                  <a:pt x="10644762" y="1799548"/>
                  <a:pt x="10644762" y="1799548"/>
                </a:cubicBezTo>
                <a:cubicBezTo>
                  <a:pt x="10644762" y="1799548"/>
                  <a:pt x="10644762" y="1795993"/>
                  <a:pt x="10644762" y="1795993"/>
                </a:cubicBezTo>
                <a:cubicBezTo>
                  <a:pt x="10644762" y="1795993"/>
                  <a:pt x="10644762" y="1795993"/>
                  <a:pt x="10644762" y="1792437"/>
                </a:cubicBezTo>
                <a:cubicBezTo>
                  <a:pt x="10641207" y="1792437"/>
                  <a:pt x="10641207" y="1792437"/>
                  <a:pt x="10641207" y="1792437"/>
                </a:cubicBezTo>
                <a:cubicBezTo>
                  <a:pt x="10637651" y="1788880"/>
                  <a:pt x="10637651" y="1788880"/>
                  <a:pt x="10637651" y="1788880"/>
                </a:cubicBezTo>
                <a:cubicBezTo>
                  <a:pt x="10641207" y="1788881"/>
                  <a:pt x="10641207" y="1788881"/>
                  <a:pt x="10641207" y="1788881"/>
                </a:cubicBezTo>
                <a:cubicBezTo>
                  <a:pt x="10641207" y="1788881"/>
                  <a:pt x="10641207" y="1785325"/>
                  <a:pt x="10637651" y="1785325"/>
                </a:cubicBezTo>
                <a:cubicBezTo>
                  <a:pt x="10637651" y="1781769"/>
                  <a:pt x="10637651" y="1781769"/>
                  <a:pt x="10637651" y="1781769"/>
                </a:cubicBezTo>
                <a:cubicBezTo>
                  <a:pt x="10642985" y="1783547"/>
                  <a:pt x="10646540" y="1786215"/>
                  <a:pt x="10650096" y="1790214"/>
                </a:cubicBezTo>
                <a:lnTo>
                  <a:pt x="10662028" y="1805982"/>
                </a:lnTo>
                <a:lnTo>
                  <a:pt x="10664820" y="1792482"/>
                </a:lnTo>
                <a:lnTo>
                  <a:pt x="10637651" y="1767546"/>
                </a:lnTo>
                <a:cubicBezTo>
                  <a:pt x="10641207" y="1767546"/>
                  <a:pt x="10641207" y="1753322"/>
                  <a:pt x="10634096" y="1756879"/>
                </a:cubicBezTo>
                <a:close/>
                <a:moveTo>
                  <a:pt x="185792" y="1735330"/>
                </a:moveTo>
                <a:lnTo>
                  <a:pt x="175684" y="1739916"/>
                </a:lnTo>
                <a:cubicBezTo>
                  <a:pt x="172845" y="1743239"/>
                  <a:pt x="171447" y="1748039"/>
                  <a:pt x="171113" y="1754777"/>
                </a:cubicBezTo>
                <a:cubicBezTo>
                  <a:pt x="168135" y="1800778"/>
                  <a:pt x="164662" y="1846798"/>
                  <a:pt x="162972" y="1892849"/>
                </a:cubicBezTo>
                <a:lnTo>
                  <a:pt x="162790" y="1906639"/>
                </a:lnTo>
                <a:lnTo>
                  <a:pt x="163179" y="1908744"/>
                </a:lnTo>
                <a:cubicBezTo>
                  <a:pt x="163723" y="1917551"/>
                  <a:pt x="162930" y="1931220"/>
                  <a:pt x="166540" y="1930950"/>
                </a:cubicBezTo>
                <a:lnTo>
                  <a:pt x="166721" y="1933357"/>
                </a:lnTo>
                <a:cubicBezTo>
                  <a:pt x="164494" y="1935943"/>
                  <a:pt x="164855" y="1940756"/>
                  <a:pt x="165034" y="1943161"/>
                </a:cubicBezTo>
                <a:cubicBezTo>
                  <a:pt x="162628" y="1943341"/>
                  <a:pt x="162628" y="1943341"/>
                  <a:pt x="162628" y="1943341"/>
                </a:cubicBezTo>
                <a:lnTo>
                  <a:pt x="162302" y="1943365"/>
                </a:lnTo>
                <a:lnTo>
                  <a:pt x="162056" y="1961949"/>
                </a:lnTo>
                <a:lnTo>
                  <a:pt x="162534" y="1971503"/>
                </a:lnTo>
                <a:lnTo>
                  <a:pt x="163165" y="1967839"/>
                </a:lnTo>
                <a:lnTo>
                  <a:pt x="163342" y="1987642"/>
                </a:lnTo>
                <a:lnTo>
                  <a:pt x="164362" y="2008006"/>
                </a:lnTo>
                <a:lnTo>
                  <a:pt x="165282" y="2015773"/>
                </a:lnTo>
                <a:cubicBezTo>
                  <a:pt x="165761" y="2019631"/>
                  <a:pt x="166159" y="2022929"/>
                  <a:pt x="166339" y="2025335"/>
                </a:cubicBezTo>
                <a:cubicBezTo>
                  <a:pt x="166339" y="2025335"/>
                  <a:pt x="166519" y="2027742"/>
                  <a:pt x="166519" y="2027742"/>
                </a:cubicBezTo>
                <a:lnTo>
                  <a:pt x="168653" y="2053421"/>
                </a:lnTo>
                <a:lnTo>
                  <a:pt x="173365" y="2086973"/>
                </a:lnTo>
                <a:lnTo>
                  <a:pt x="172845" y="2080011"/>
                </a:lnTo>
                <a:cubicBezTo>
                  <a:pt x="171487" y="2061850"/>
                  <a:pt x="170409" y="2047412"/>
                  <a:pt x="168925" y="2027561"/>
                </a:cubicBezTo>
                <a:cubicBezTo>
                  <a:pt x="171511" y="2029788"/>
                  <a:pt x="171332" y="2027382"/>
                  <a:pt x="173557" y="2024796"/>
                </a:cubicBezTo>
                <a:cubicBezTo>
                  <a:pt x="173376" y="2022389"/>
                  <a:pt x="173376" y="2022389"/>
                  <a:pt x="173376" y="2022389"/>
                </a:cubicBezTo>
                <a:cubicBezTo>
                  <a:pt x="170972" y="2022569"/>
                  <a:pt x="170972" y="2022569"/>
                  <a:pt x="170972" y="2022569"/>
                </a:cubicBezTo>
                <a:cubicBezTo>
                  <a:pt x="166946" y="2001091"/>
                  <a:pt x="174951" y="1978716"/>
                  <a:pt x="167193" y="1972037"/>
                </a:cubicBezTo>
                <a:cubicBezTo>
                  <a:pt x="164787" y="1972218"/>
                  <a:pt x="164787" y="1972218"/>
                  <a:pt x="164787" y="1972218"/>
                </a:cubicBezTo>
                <a:cubicBezTo>
                  <a:pt x="167014" y="1969630"/>
                  <a:pt x="166654" y="1964818"/>
                  <a:pt x="166475" y="1962411"/>
                </a:cubicBezTo>
                <a:cubicBezTo>
                  <a:pt x="166294" y="1960006"/>
                  <a:pt x="166114" y="1957600"/>
                  <a:pt x="166114" y="1957600"/>
                </a:cubicBezTo>
                <a:cubicBezTo>
                  <a:pt x="168520" y="1957420"/>
                  <a:pt x="173332" y="1957060"/>
                  <a:pt x="175918" y="1959286"/>
                </a:cubicBezTo>
                <a:cubicBezTo>
                  <a:pt x="176098" y="1961692"/>
                  <a:pt x="176458" y="1966506"/>
                  <a:pt x="176638" y="1968911"/>
                </a:cubicBezTo>
                <a:cubicBezTo>
                  <a:pt x="176999" y="1973724"/>
                  <a:pt x="174951" y="1978716"/>
                  <a:pt x="177716" y="1983349"/>
                </a:cubicBezTo>
                <a:cubicBezTo>
                  <a:pt x="177716" y="1983349"/>
                  <a:pt x="177898" y="1985754"/>
                  <a:pt x="177898" y="1985754"/>
                </a:cubicBezTo>
                <a:cubicBezTo>
                  <a:pt x="177898" y="1985754"/>
                  <a:pt x="177898" y="1985754"/>
                  <a:pt x="178077" y="1988161"/>
                </a:cubicBezTo>
                <a:cubicBezTo>
                  <a:pt x="178257" y="1990568"/>
                  <a:pt x="178257" y="1990568"/>
                  <a:pt x="178436" y="1992974"/>
                </a:cubicBezTo>
                <a:cubicBezTo>
                  <a:pt x="178616" y="1995381"/>
                  <a:pt x="178616" y="1995381"/>
                  <a:pt x="178616" y="1995381"/>
                </a:cubicBezTo>
                <a:lnTo>
                  <a:pt x="178978" y="1994962"/>
                </a:lnTo>
                <a:lnTo>
                  <a:pt x="177004" y="1949173"/>
                </a:lnTo>
                <a:lnTo>
                  <a:pt x="177056" y="1942274"/>
                </a:lnTo>
                <a:lnTo>
                  <a:pt x="174840" y="1944848"/>
                </a:lnTo>
                <a:cubicBezTo>
                  <a:pt x="175557" y="1954473"/>
                  <a:pt x="175557" y="1954473"/>
                  <a:pt x="175557" y="1954473"/>
                </a:cubicBezTo>
                <a:cubicBezTo>
                  <a:pt x="172973" y="1952247"/>
                  <a:pt x="167979" y="1950200"/>
                  <a:pt x="165574" y="1950380"/>
                </a:cubicBezTo>
                <a:cubicBezTo>
                  <a:pt x="165394" y="1947975"/>
                  <a:pt x="165214" y="1945568"/>
                  <a:pt x="165214" y="1945568"/>
                </a:cubicBezTo>
                <a:cubicBezTo>
                  <a:pt x="165034" y="1943161"/>
                  <a:pt x="165034" y="1943161"/>
                  <a:pt x="165034" y="1943161"/>
                </a:cubicBezTo>
                <a:cubicBezTo>
                  <a:pt x="167621" y="1945388"/>
                  <a:pt x="167621" y="1945388"/>
                  <a:pt x="167621" y="1945388"/>
                </a:cubicBezTo>
                <a:cubicBezTo>
                  <a:pt x="167621" y="1945388"/>
                  <a:pt x="167440" y="1942981"/>
                  <a:pt x="169847" y="1942802"/>
                </a:cubicBezTo>
                <a:cubicBezTo>
                  <a:pt x="169667" y="1940397"/>
                  <a:pt x="167261" y="1940576"/>
                  <a:pt x="167080" y="1938169"/>
                </a:cubicBezTo>
                <a:cubicBezTo>
                  <a:pt x="167080" y="1938169"/>
                  <a:pt x="166901" y="1935763"/>
                  <a:pt x="166901" y="1935763"/>
                </a:cubicBezTo>
                <a:cubicBezTo>
                  <a:pt x="166721" y="1933357"/>
                  <a:pt x="168947" y="1930771"/>
                  <a:pt x="168586" y="1925958"/>
                </a:cubicBezTo>
                <a:cubicBezTo>
                  <a:pt x="167868" y="1916333"/>
                  <a:pt x="171173" y="1928185"/>
                  <a:pt x="173039" y="1920786"/>
                </a:cubicBezTo>
                <a:cubicBezTo>
                  <a:pt x="167868" y="1916333"/>
                  <a:pt x="172141" y="1908754"/>
                  <a:pt x="174187" y="1903762"/>
                </a:cubicBezTo>
                <a:cubicBezTo>
                  <a:pt x="171781" y="1903942"/>
                  <a:pt x="169374" y="1904122"/>
                  <a:pt x="169195" y="1901716"/>
                </a:cubicBezTo>
                <a:cubicBezTo>
                  <a:pt x="171600" y="1901536"/>
                  <a:pt x="174007" y="1901356"/>
                  <a:pt x="173828" y="1898949"/>
                </a:cubicBezTo>
                <a:cubicBezTo>
                  <a:pt x="171242" y="1896724"/>
                  <a:pt x="170701" y="1889504"/>
                  <a:pt x="170342" y="1884692"/>
                </a:cubicBezTo>
                <a:cubicBezTo>
                  <a:pt x="175334" y="1886738"/>
                  <a:pt x="174074" y="1869895"/>
                  <a:pt x="171487" y="1867667"/>
                </a:cubicBezTo>
                <a:cubicBezTo>
                  <a:pt x="171308" y="1865262"/>
                  <a:pt x="171308" y="1865262"/>
                  <a:pt x="171308" y="1865262"/>
                </a:cubicBezTo>
                <a:cubicBezTo>
                  <a:pt x="170769" y="1858043"/>
                  <a:pt x="176120" y="1864902"/>
                  <a:pt x="175582" y="1857683"/>
                </a:cubicBezTo>
                <a:cubicBezTo>
                  <a:pt x="172814" y="1853050"/>
                  <a:pt x="170230" y="1850824"/>
                  <a:pt x="171736" y="1838612"/>
                </a:cubicBezTo>
                <a:cubicBezTo>
                  <a:pt x="173781" y="1833621"/>
                  <a:pt x="175649" y="1826222"/>
                  <a:pt x="175109" y="1819002"/>
                </a:cubicBezTo>
                <a:cubicBezTo>
                  <a:pt x="174929" y="1816596"/>
                  <a:pt x="174568" y="1811784"/>
                  <a:pt x="176796" y="1809198"/>
                </a:cubicBezTo>
                <a:cubicBezTo>
                  <a:pt x="178123" y="1794581"/>
                  <a:pt x="179021" y="1806612"/>
                  <a:pt x="183115" y="1796626"/>
                </a:cubicBezTo>
                <a:cubicBezTo>
                  <a:pt x="177583" y="1787362"/>
                  <a:pt x="189862" y="1757406"/>
                  <a:pt x="186735" y="1747961"/>
                </a:cubicBezTo>
                <a:cubicBezTo>
                  <a:pt x="182643" y="1757945"/>
                  <a:pt x="186016" y="1738335"/>
                  <a:pt x="186016" y="1738335"/>
                </a:cubicBezTo>
                <a:close/>
                <a:moveTo>
                  <a:pt x="10644765" y="1704669"/>
                </a:moveTo>
                <a:lnTo>
                  <a:pt x="10637259" y="1731199"/>
                </a:lnTo>
                <a:lnTo>
                  <a:pt x="10644762" y="1735544"/>
                </a:lnTo>
                <a:cubicBezTo>
                  <a:pt x="10644762" y="1735544"/>
                  <a:pt x="10644762" y="1746211"/>
                  <a:pt x="10651874" y="1749769"/>
                </a:cubicBezTo>
                <a:lnTo>
                  <a:pt x="10669485" y="1769937"/>
                </a:lnTo>
                <a:lnTo>
                  <a:pt x="10674191" y="1747188"/>
                </a:lnTo>
                <a:lnTo>
                  <a:pt x="10666270" y="1737905"/>
                </a:lnTo>
                <a:close/>
                <a:moveTo>
                  <a:pt x="5735118" y="1695490"/>
                </a:moveTo>
                <a:lnTo>
                  <a:pt x="5736257" y="1701615"/>
                </a:lnTo>
                <a:cubicBezTo>
                  <a:pt x="5737923" y="1711059"/>
                  <a:pt x="5739587" y="1719949"/>
                  <a:pt x="5741395" y="1727866"/>
                </a:cubicBezTo>
                <a:lnTo>
                  <a:pt x="5742484" y="1731587"/>
                </a:lnTo>
                <a:lnTo>
                  <a:pt x="5742663" y="1730849"/>
                </a:lnTo>
                <a:close/>
                <a:moveTo>
                  <a:pt x="5744896" y="1548925"/>
                </a:moveTo>
                <a:lnTo>
                  <a:pt x="5761966" y="1650126"/>
                </a:lnTo>
                <a:lnTo>
                  <a:pt x="5763918" y="1630723"/>
                </a:lnTo>
                <a:close/>
                <a:moveTo>
                  <a:pt x="5704133" y="1519351"/>
                </a:moveTo>
                <a:lnTo>
                  <a:pt x="5705141" y="1532240"/>
                </a:lnTo>
                <a:cubicBezTo>
                  <a:pt x="5706530" y="1543142"/>
                  <a:pt x="5708474" y="1555227"/>
                  <a:pt x="5710697" y="1567726"/>
                </a:cubicBezTo>
                <a:lnTo>
                  <a:pt x="5715624" y="1592941"/>
                </a:lnTo>
                <a:close/>
                <a:moveTo>
                  <a:pt x="160108" y="1474850"/>
                </a:moveTo>
                <a:lnTo>
                  <a:pt x="150783" y="1501721"/>
                </a:lnTo>
                <a:cubicBezTo>
                  <a:pt x="147871" y="1511314"/>
                  <a:pt x="145493" y="1519962"/>
                  <a:pt x="143536" y="1526157"/>
                </a:cubicBezTo>
                <a:cubicBezTo>
                  <a:pt x="134023" y="1560744"/>
                  <a:pt x="121564" y="1588293"/>
                  <a:pt x="113918" y="1615481"/>
                </a:cubicBezTo>
                <a:cubicBezTo>
                  <a:pt x="110546" y="1635091"/>
                  <a:pt x="105305" y="1662101"/>
                  <a:pt x="102113" y="1684115"/>
                </a:cubicBezTo>
                <a:cubicBezTo>
                  <a:pt x="95793" y="1696686"/>
                  <a:pt x="94646" y="1713710"/>
                  <a:pt x="93499" y="1730734"/>
                </a:cubicBezTo>
                <a:cubicBezTo>
                  <a:pt x="86820" y="1738491"/>
                  <a:pt x="83806" y="1762915"/>
                  <a:pt x="80793" y="1787338"/>
                </a:cubicBezTo>
                <a:cubicBezTo>
                  <a:pt x="77778" y="1811761"/>
                  <a:pt x="74766" y="1836184"/>
                  <a:pt x="68086" y="1843942"/>
                </a:cubicBezTo>
                <a:cubicBezTo>
                  <a:pt x="68626" y="1851161"/>
                  <a:pt x="67120" y="1863373"/>
                  <a:pt x="64894" y="1865959"/>
                </a:cubicBezTo>
                <a:cubicBezTo>
                  <a:pt x="70244" y="1872818"/>
                  <a:pt x="67413" y="1899647"/>
                  <a:pt x="62780" y="1902413"/>
                </a:cubicBezTo>
                <a:cubicBezTo>
                  <a:pt x="62959" y="1904819"/>
                  <a:pt x="63319" y="1909632"/>
                  <a:pt x="63500" y="1912038"/>
                </a:cubicBezTo>
                <a:cubicBezTo>
                  <a:pt x="56281" y="1912578"/>
                  <a:pt x="62713" y="1933873"/>
                  <a:pt x="59159" y="1951078"/>
                </a:cubicBezTo>
                <a:cubicBezTo>
                  <a:pt x="59338" y="1953482"/>
                  <a:pt x="59338" y="1953482"/>
                  <a:pt x="59338" y="1953482"/>
                </a:cubicBezTo>
                <a:cubicBezTo>
                  <a:pt x="59338" y="1953482"/>
                  <a:pt x="56933" y="1953664"/>
                  <a:pt x="56933" y="1953664"/>
                </a:cubicBezTo>
                <a:cubicBezTo>
                  <a:pt x="57112" y="1956069"/>
                  <a:pt x="57112" y="1956069"/>
                  <a:pt x="57293" y="1958476"/>
                </a:cubicBezTo>
                <a:cubicBezTo>
                  <a:pt x="57293" y="1958476"/>
                  <a:pt x="57293" y="1958476"/>
                  <a:pt x="59700" y="1958295"/>
                </a:cubicBezTo>
                <a:cubicBezTo>
                  <a:pt x="59700" y="1958295"/>
                  <a:pt x="59518" y="1955890"/>
                  <a:pt x="59518" y="1955890"/>
                </a:cubicBezTo>
                <a:cubicBezTo>
                  <a:pt x="59879" y="1960703"/>
                  <a:pt x="60418" y="1967921"/>
                  <a:pt x="62824" y="1967741"/>
                </a:cubicBezTo>
                <a:cubicBezTo>
                  <a:pt x="61070" y="2009008"/>
                  <a:pt x="61723" y="2050095"/>
                  <a:pt x="67368" y="2093228"/>
                </a:cubicBezTo>
                <a:cubicBezTo>
                  <a:pt x="71033" y="2109892"/>
                  <a:pt x="71932" y="2121923"/>
                  <a:pt x="73371" y="2141173"/>
                </a:cubicBezTo>
                <a:cubicBezTo>
                  <a:pt x="77397" y="2162650"/>
                  <a:pt x="84548" y="2193571"/>
                  <a:pt x="89114" y="2222266"/>
                </a:cubicBezTo>
                <a:cubicBezTo>
                  <a:pt x="96264" y="2253188"/>
                  <a:pt x="103236" y="2281704"/>
                  <a:pt x="109848" y="2305403"/>
                </a:cubicBezTo>
                <a:cubicBezTo>
                  <a:pt x="113694" y="2324473"/>
                  <a:pt x="116819" y="2333917"/>
                  <a:pt x="123250" y="2355215"/>
                </a:cubicBezTo>
                <a:cubicBezTo>
                  <a:pt x="126018" y="2359847"/>
                  <a:pt x="126556" y="2367066"/>
                  <a:pt x="126915" y="2371879"/>
                </a:cubicBezTo>
                <a:cubicBezTo>
                  <a:pt x="130221" y="2383730"/>
                  <a:pt x="138160" y="2392815"/>
                  <a:pt x="139060" y="2404846"/>
                </a:cubicBezTo>
                <a:cubicBezTo>
                  <a:pt x="139060" y="2404846"/>
                  <a:pt x="136654" y="2405027"/>
                  <a:pt x="136654" y="2405027"/>
                </a:cubicBezTo>
                <a:cubicBezTo>
                  <a:pt x="136474" y="2402620"/>
                  <a:pt x="134247" y="2405207"/>
                  <a:pt x="136833" y="2407433"/>
                </a:cubicBezTo>
                <a:cubicBezTo>
                  <a:pt x="137014" y="2409839"/>
                  <a:pt x="137193" y="2412245"/>
                  <a:pt x="137193" y="2412245"/>
                </a:cubicBezTo>
                <a:cubicBezTo>
                  <a:pt x="139599" y="2412065"/>
                  <a:pt x="139778" y="2414472"/>
                  <a:pt x="139778" y="2414472"/>
                </a:cubicBezTo>
                <a:cubicBezTo>
                  <a:pt x="137374" y="2414652"/>
                  <a:pt x="137554" y="2417058"/>
                  <a:pt x="137733" y="2419464"/>
                </a:cubicBezTo>
                <a:cubicBezTo>
                  <a:pt x="140319" y="2421691"/>
                  <a:pt x="140140" y="2419284"/>
                  <a:pt x="142544" y="2419104"/>
                </a:cubicBezTo>
                <a:cubicBezTo>
                  <a:pt x="142544" y="2419104"/>
                  <a:pt x="142726" y="2421511"/>
                  <a:pt x="142726" y="2421511"/>
                </a:cubicBezTo>
                <a:cubicBezTo>
                  <a:pt x="142905" y="2423917"/>
                  <a:pt x="145491" y="2426143"/>
                  <a:pt x="145491" y="2426143"/>
                </a:cubicBezTo>
                <a:cubicBezTo>
                  <a:pt x="147898" y="2425963"/>
                  <a:pt x="147717" y="2423557"/>
                  <a:pt x="147538" y="2421151"/>
                </a:cubicBezTo>
                <a:cubicBezTo>
                  <a:pt x="145131" y="2421331"/>
                  <a:pt x="145131" y="2421331"/>
                  <a:pt x="145131" y="2421331"/>
                </a:cubicBezTo>
                <a:cubicBezTo>
                  <a:pt x="147356" y="2418745"/>
                  <a:pt x="147356" y="2418745"/>
                  <a:pt x="147356" y="2418745"/>
                </a:cubicBezTo>
                <a:cubicBezTo>
                  <a:pt x="151203" y="2437816"/>
                  <a:pt x="160581" y="2466151"/>
                  <a:pt x="171106" y="2477462"/>
                </a:cubicBezTo>
                <a:cubicBezTo>
                  <a:pt x="177537" y="2498759"/>
                  <a:pt x="191907" y="2529141"/>
                  <a:pt x="211630" y="2566382"/>
                </a:cubicBezTo>
                <a:cubicBezTo>
                  <a:pt x="209223" y="2566562"/>
                  <a:pt x="209223" y="2566562"/>
                  <a:pt x="209223" y="2566562"/>
                </a:cubicBezTo>
                <a:cubicBezTo>
                  <a:pt x="209223" y="2566562"/>
                  <a:pt x="209044" y="2564156"/>
                  <a:pt x="209044" y="2564156"/>
                </a:cubicBezTo>
                <a:cubicBezTo>
                  <a:pt x="206458" y="2561929"/>
                  <a:pt x="206276" y="2559523"/>
                  <a:pt x="204051" y="2562109"/>
                </a:cubicBezTo>
                <a:cubicBezTo>
                  <a:pt x="204051" y="2562109"/>
                  <a:pt x="204232" y="2564516"/>
                  <a:pt x="206817" y="2566742"/>
                </a:cubicBezTo>
                <a:cubicBezTo>
                  <a:pt x="206996" y="2569147"/>
                  <a:pt x="206996" y="2569147"/>
                  <a:pt x="209582" y="2571375"/>
                </a:cubicBezTo>
                <a:cubicBezTo>
                  <a:pt x="207177" y="2571554"/>
                  <a:pt x="207357" y="2573961"/>
                  <a:pt x="207716" y="2578773"/>
                </a:cubicBezTo>
                <a:cubicBezTo>
                  <a:pt x="208921" y="2578683"/>
                  <a:pt x="210123" y="2578593"/>
                  <a:pt x="210680" y="2577946"/>
                </a:cubicBezTo>
                <a:lnTo>
                  <a:pt x="210375" y="2576558"/>
                </a:lnTo>
                <a:lnTo>
                  <a:pt x="215116" y="2580639"/>
                </a:lnTo>
                <a:cubicBezTo>
                  <a:pt x="214935" y="2578234"/>
                  <a:pt x="214756" y="2575827"/>
                  <a:pt x="214574" y="2573421"/>
                </a:cubicBezTo>
                <a:cubicBezTo>
                  <a:pt x="222334" y="2580101"/>
                  <a:pt x="227507" y="2584553"/>
                  <a:pt x="233219" y="2596224"/>
                </a:cubicBezTo>
                <a:cubicBezTo>
                  <a:pt x="230633" y="2593997"/>
                  <a:pt x="230813" y="2596404"/>
                  <a:pt x="230993" y="2598810"/>
                </a:cubicBezTo>
                <a:cubicBezTo>
                  <a:pt x="236704" y="2610482"/>
                  <a:pt x="249635" y="2621613"/>
                  <a:pt x="252581" y="2628653"/>
                </a:cubicBezTo>
                <a:cubicBezTo>
                  <a:pt x="252581" y="2628653"/>
                  <a:pt x="250173" y="2628832"/>
                  <a:pt x="249994" y="2626427"/>
                </a:cubicBezTo>
                <a:cubicBezTo>
                  <a:pt x="258473" y="2642731"/>
                  <a:pt x="271403" y="2653863"/>
                  <a:pt x="269537" y="2661261"/>
                </a:cubicBezTo>
                <a:cubicBezTo>
                  <a:pt x="269358" y="2658855"/>
                  <a:pt x="271944" y="2661080"/>
                  <a:pt x="272123" y="2663487"/>
                </a:cubicBezTo>
                <a:cubicBezTo>
                  <a:pt x="279701" y="2667760"/>
                  <a:pt x="271583" y="2656268"/>
                  <a:pt x="271403" y="2653863"/>
                </a:cubicBezTo>
                <a:cubicBezTo>
                  <a:pt x="279701" y="2667760"/>
                  <a:pt x="280062" y="2672572"/>
                  <a:pt x="287640" y="2676845"/>
                </a:cubicBezTo>
                <a:cubicBezTo>
                  <a:pt x="285414" y="2679432"/>
                  <a:pt x="280242" y="2674979"/>
                  <a:pt x="285593" y="2681838"/>
                </a:cubicBezTo>
                <a:cubicBezTo>
                  <a:pt x="290585" y="2683886"/>
                  <a:pt x="288000" y="2681658"/>
                  <a:pt x="293172" y="2686111"/>
                </a:cubicBezTo>
                <a:cubicBezTo>
                  <a:pt x="295579" y="2685931"/>
                  <a:pt x="295758" y="2688337"/>
                  <a:pt x="295758" y="2688337"/>
                </a:cubicBezTo>
                <a:cubicBezTo>
                  <a:pt x="298345" y="2690564"/>
                  <a:pt x="298525" y="2692970"/>
                  <a:pt x="300931" y="2692790"/>
                </a:cubicBezTo>
                <a:cubicBezTo>
                  <a:pt x="303338" y="2692611"/>
                  <a:pt x="303158" y="2690204"/>
                  <a:pt x="300572" y="2687977"/>
                </a:cubicBezTo>
                <a:cubicBezTo>
                  <a:pt x="300572" y="2687977"/>
                  <a:pt x="300572" y="2687977"/>
                  <a:pt x="300391" y="2685571"/>
                </a:cubicBezTo>
                <a:cubicBezTo>
                  <a:pt x="307217" y="2695950"/>
                  <a:pt x="312524" y="2702207"/>
                  <a:pt x="318478" y="2709020"/>
                </a:cubicBezTo>
                <a:lnTo>
                  <a:pt x="337062" y="2731687"/>
                </a:lnTo>
                <a:lnTo>
                  <a:pt x="340576" y="2740082"/>
                </a:lnTo>
                <a:lnTo>
                  <a:pt x="340660" y="2742752"/>
                </a:lnTo>
                <a:lnTo>
                  <a:pt x="342650" y="2745037"/>
                </a:lnTo>
                <a:lnTo>
                  <a:pt x="346695" y="2754701"/>
                </a:lnTo>
                <a:cubicBezTo>
                  <a:pt x="344288" y="2754881"/>
                  <a:pt x="344288" y="2754881"/>
                  <a:pt x="344288" y="2754881"/>
                </a:cubicBezTo>
                <a:cubicBezTo>
                  <a:pt x="341701" y="2752655"/>
                  <a:pt x="341881" y="2755061"/>
                  <a:pt x="344469" y="2757288"/>
                </a:cubicBezTo>
                <a:cubicBezTo>
                  <a:pt x="344649" y="2759693"/>
                  <a:pt x="347235" y="2761920"/>
                  <a:pt x="349641" y="2761740"/>
                </a:cubicBezTo>
                <a:cubicBezTo>
                  <a:pt x="352227" y="2763966"/>
                  <a:pt x="352227" y="2763966"/>
                  <a:pt x="352227" y="2763966"/>
                </a:cubicBezTo>
                <a:cubicBezTo>
                  <a:pt x="354993" y="2768599"/>
                  <a:pt x="357399" y="2768419"/>
                  <a:pt x="359625" y="2765833"/>
                </a:cubicBezTo>
                <a:cubicBezTo>
                  <a:pt x="359986" y="2770645"/>
                  <a:pt x="364978" y="2772692"/>
                  <a:pt x="367564" y="2774918"/>
                </a:cubicBezTo>
                <a:cubicBezTo>
                  <a:pt x="364798" y="2770286"/>
                  <a:pt x="362033" y="2765654"/>
                  <a:pt x="359266" y="2761020"/>
                </a:cubicBezTo>
                <a:cubicBezTo>
                  <a:pt x="356859" y="2761200"/>
                  <a:pt x="354454" y="2761380"/>
                  <a:pt x="354454" y="2761380"/>
                </a:cubicBezTo>
                <a:cubicBezTo>
                  <a:pt x="354454" y="2761380"/>
                  <a:pt x="354274" y="2758974"/>
                  <a:pt x="351868" y="2759154"/>
                </a:cubicBezTo>
                <a:cubicBezTo>
                  <a:pt x="351868" y="2759154"/>
                  <a:pt x="351688" y="2756748"/>
                  <a:pt x="351688" y="2756748"/>
                </a:cubicBezTo>
                <a:cubicBezTo>
                  <a:pt x="351508" y="2754341"/>
                  <a:pt x="349100" y="2754521"/>
                  <a:pt x="346695" y="2754701"/>
                </a:cubicBezTo>
                <a:cubicBezTo>
                  <a:pt x="345778" y="2750535"/>
                  <a:pt x="344673" y="2747895"/>
                  <a:pt x="343596" y="2746124"/>
                </a:cubicBezTo>
                <a:lnTo>
                  <a:pt x="342650" y="2745037"/>
                </a:lnTo>
                <a:lnTo>
                  <a:pt x="340576" y="2740082"/>
                </a:lnTo>
                <a:lnTo>
                  <a:pt x="340443" y="2735810"/>
                </a:lnTo>
                <a:lnTo>
                  <a:pt x="337062" y="2731687"/>
                </a:lnTo>
                <a:lnTo>
                  <a:pt x="329018" y="2712468"/>
                </a:lnTo>
                <a:cubicBezTo>
                  <a:pt x="328839" y="2710061"/>
                  <a:pt x="326253" y="2707835"/>
                  <a:pt x="328659" y="2707655"/>
                </a:cubicBezTo>
                <a:cubicBezTo>
                  <a:pt x="328839" y="2710061"/>
                  <a:pt x="331245" y="2709881"/>
                  <a:pt x="331065" y="2707475"/>
                </a:cubicBezTo>
                <a:cubicBezTo>
                  <a:pt x="331065" y="2707475"/>
                  <a:pt x="331065" y="2707475"/>
                  <a:pt x="328479" y="2705249"/>
                </a:cubicBezTo>
                <a:cubicBezTo>
                  <a:pt x="328479" y="2705249"/>
                  <a:pt x="328299" y="2702842"/>
                  <a:pt x="328299" y="2702842"/>
                </a:cubicBezTo>
                <a:cubicBezTo>
                  <a:pt x="335969" y="2708319"/>
                  <a:pt x="341832" y="2713930"/>
                  <a:pt x="346884" y="2720811"/>
                </a:cubicBezTo>
                <a:lnTo>
                  <a:pt x="359346" y="2744076"/>
                </a:lnTo>
                <a:lnTo>
                  <a:pt x="358007" y="2744176"/>
                </a:lnTo>
                <a:cubicBezTo>
                  <a:pt x="358186" y="2746583"/>
                  <a:pt x="358186" y="2746583"/>
                  <a:pt x="360593" y="2746402"/>
                </a:cubicBezTo>
                <a:cubicBezTo>
                  <a:pt x="360952" y="2751215"/>
                  <a:pt x="363358" y="2751035"/>
                  <a:pt x="366125" y="2755668"/>
                </a:cubicBezTo>
                <a:cubicBezTo>
                  <a:pt x="366125" y="2755668"/>
                  <a:pt x="363717" y="2755848"/>
                  <a:pt x="363539" y="2753442"/>
                </a:cubicBezTo>
                <a:cubicBezTo>
                  <a:pt x="363539" y="2753442"/>
                  <a:pt x="363717" y="2755848"/>
                  <a:pt x="363717" y="2755848"/>
                </a:cubicBezTo>
                <a:cubicBezTo>
                  <a:pt x="363717" y="2755848"/>
                  <a:pt x="366305" y="2758075"/>
                  <a:pt x="366305" y="2758075"/>
                </a:cubicBezTo>
                <a:cubicBezTo>
                  <a:pt x="374603" y="2771972"/>
                  <a:pt x="375503" y="2784003"/>
                  <a:pt x="388434" y="2795136"/>
                </a:cubicBezTo>
                <a:cubicBezTo>
                  <a:pt x="383261" y="2790683"/>
                  <a:pt x="386026" y="2795316"/>
                  <a:pt x="386387" y="2800128"/>
                </a:cubicBezTo>
                <a:cubicBezTo>
                  <a:pt x="378627" y="2793449"/>
                  <a:pt x="378089" y="2786229"/>
                  <a:pt x="373456" y="2788996"/>
                </a:cubicBezTo>
                <a:cubicBezTo>
                  <a:pt x="386566" y="2802534"/>
                  <a:pt x="394505" y="2811620"/>
                  <a:pt x="408156" y="2832377"/>
                </a:cubicBezTo>
                <a:cubicBezTo>
                  <a:pt x="405749" y="2832556"/>
                  <a:pt x="408336" y="2834783"/>
                  <a:pt x="408515" y="2837189"/>
                </a:cubicBezTo>
                <a:cubicBezTo>
                  <a:pt x="411102" y="2839416"/>
                  <a:pt x="413687" y="2841641"/>
                  <a:pt x="413508" y="2839236"/>
                </a:cubicBezTo>
                <a:cubicBezTo>
                  <a:pt x="416273" y="2843868"/>
                  <a:pt x="421266" y="2845915"/>
                  <a:pt x="428845" y="2850187"/>
                </a:cubicBezTo>
                <a:cubicBezTo>
                  <a:pt x="426619" y="2852773"/>
                  <a:pt x="421446" y="2848321"/>
                  <a:pt x="424212" y="2852954"/>
                </a:cubicBezTo>
                <a:cubicBezTo>
                  <a:pt x="426619" y="2852773"/>
                  <a:pt x="429385" y="2857406"/>
                  <a:pt x="431791" y="2857227"/>
                </a:cubicBezTo>
                <a:cubicBezTo>
                  <a:pt x="431791" y="2857227"/>
                  <a:pt x="431971" y="2859633"/>
                  <a:pt x="434377" y="2859453"/>
                </a:cubicBezTo>
                <a:cubicBezTo>
                  <a:pt x="434557" y="2861858"/>
                  <a:pt x="434557" y="2861858"/>
                  <a:pt x="434557" y="2861858"/>
                </a:cubicBezTo>
                <a:cubicBezTo>
                  <a:pt x="436962" y="2861680"/>
                  <a:pt x="436962" y="2861680"/>
                  <a:pt x="436962" y="2861680"/>
                </a:cubicBezTo>
                <a:cubicBezTo>
                  <a:pt x="434377" y="2859453"/>
                  <a:pt x="434377" y="2859453"/>
                  <a:pt x="434377" y="2859453"/>
                </a:cubicBezTo>
                <a:cubicBezTo>
                  <a:pt x="434197" y="2857046"/>
                  <a:pt x="434197" y="2857046"/>
                  <a:pt x="434197" y="2857046"/>
                </a:cubicBezTo>
                <a:cubicBezTo>
                  <a:pt x="442135" y="2866132"/>
                  <a:pt x="442135" y="2866132"/>
                  <a:pt x="442135" y="2866132"/>
                </a:cubicBezTo>
                <a:cubicBezTo>
                  <a:pt x="439550" y="2863905"/>
                  <a:pt x="437142" y="2864086"/>
                  <a:pt x="439729" y="2866312"/>
                </a:cubicBezTo>
                <a:cubicBezTo>
                  <a:pt x="460599" y="2886529"/>
                  <a:pt x="488326" y="2901394"/>
                  <a:pt x="513829" y="2918846"/>
                </a:cubicBezTo>
                <a:cubicBezTo>
                  <a:pt x="541556" y="2933710"/>
                  <a:pt x="566879" y="2948754"/>
                  <a:pt x="592201" y="2963799"/>
                </a:cubicBezTo>
                <a:cubicBezTo>
                  <a:pt x="592561" y="2968613"/>
                  <a:pt x="590154" y="2968792"/>
                  <a:pt x="585342" y="2969152"/>
                </a:cubicBezTo>
                <a:cubicBezTo>
                  <a:pt x="607898" y="2979564"/>
                  <a:pt x="623054" y="2988110"/>
                  <a:pt x="640438" y="2994070"/>
                </a:cubicBezTo>
                <a:cubicBezTo>
                  <a:pt x="658001" y="3002435"/>
                  <a:pt x="675385" y="3008394"/>
                  <a:pt x="698120" y="3021213"/>
                </a:cubicBezTo>
                <a:cubicBezTo>
                  <a:pt x="695534" y="3018987"/>
                  <a:pt x="695534" y="3018987"/>
                  <a:pt x="695716" y="3021393"/>
                </a:cubicBezTo>
                <a:cubicBezTo>
                  <a:pt x="695716" y="3021393"/>
                  <a:pt x="695894" y="3023800"/>
                  <a:pt x="698480" y="3026025"/>
                </a:cubicBezTo>
                <a:cubicBezTo>
                  <a:pt x="698661" y="3028432"/>
                  <a:pt x="698661" y="3028432"/>
                  <a:pt x="698661" y="3028432"/>
                </a:cubicBezTo>
                <a:cubicBezTo>
                  <a:pt x="703653" y="3030478"/>
                  <a:pt x="708825" y="3034931"/>
                  <a:pt x="711052" y="3032344"/>
                </a:cubicBezTo>
                <a:cubicBezTo>
                  <a:pt x="711231" y="3034751"/>
                  <a:pt x="713817" y="3036977"/>
                  <a:pt x="716224" y="3036798"/>
                </a:cubicBezTo>
                <a:cubicBezTo>
                  <a:pt x="718809" y="3039024"/>
                  <a:pt x="718631" y="3036618"/>
                  <a:pt x="718631" y="3036618"/>
                </a:cubicBezTo>
                <a:cubicBezTo>
                  <a:pt x="718450" y="3034212"/>
                  <a:pt x="718450" y="3034212"/>
                  <a:pt x="718450" y="3034212"/>
                </a:cubicBezTo>
                <a:cubicBezTo>
                  <a:pt x="731199" y="3042937"/>
                  <a:pt x="738418" y="3042397"/>
                  <a:pt x="751171" y="3051123"/>
                </a:cubicBezTo>
                <a:cubicBezTo>
                  <a:pt x="750631" y="3043904"/>
                  <a:pt x="755983" y="3050764"/>
                  <a:pt x="758390" y="3050583"/>
                </a:cubicBezTo>
                <a:cubicBezTo>
                  <a:pt x="750812" y="3046311"/>
                  <a:pt x="755623" y="3045950"/>
                  <a:pt x="750449" y="3041498"/>
                </a:cubicBezTo>
                <a:cubicBezTo>
                  <a:pt x="745459" y="3039451"/>
                  <a:pt x="753217" y="3046131"/>
                  <a:pt x="745819" y="3044264"/>
                </a:cubicBezTo>
                <a:cubicBezTo>
                  <a:pt x="740466" y="3037406"/>
                  <a:pt x="733068" y="3035538"/>
                  <a:pt x="730302" y="3030906"/>
                </a:cubicBezTo>
                <a:cubicBezTo>
                  <a:pt x="732888" y="3033132"/>
                  <a:pt x="735473" y="3035359"/>
                  <a:pt x="737880" y="3035178"/>
                </a:cubicBezTo>
                <a:cubicBezTo>
                  <a:pt x="725130" y="3026453"/>
                  <a:pt x="709792" y="3015501"/>
                  <a:pt x="692049" y="3004729"/>
                </a:cubicBezTo>
                <a:cubicBezTo>
                  <a:pt x="674305" y="2993957"/>
                  <a:pt x="656561" y="2983185"/>
                  <a:pt x="641406" y="2974639"/>
                </a:cubicBezTo>
                <a:cubicBezTo>
                  <a:pt x="643812" y="2974460"/>
                  <a:pt x="643632" y="2972053"/>
                  <a:pt x="641044" y="2969827"/>
                </a:cubicBezTo>
                <a:cubicBezTo>
                  <a:pt x="625707" y="2958876"/>
                  <a:pt x="612957" y="2950149"/>
                  <a:pt x="599847" y="2936611"/>
                </a:cubicBezTo>
                <a:cubicBezTo>
                  <a:pt x="595214" y="2939378"/>
                  <a:pt x="589501" y="2927706"/>
                  <a:pt x="584330" y="2923253"/>
                </a:cubicBezTo>
                <a:cubicBezTo>
                  <a:pt x="581744" y="2921026"/>
                  <a:pt x="579516" y="2923613"/>
                  <a:pt x="576750" y="2918980"/>
                </a:cubicBezTo>
                <a:cubicBezTo>
                  <a:pt x="574343" y="2919160"/>
                  <a:pt x="571399" y="2912122"/>
                  <a:pt x="566227" y="2907669"/>
                </a:cubicBezTo>
                <a:cubicBezTo>
                  <a:pt x="558467" y="2900990"/>
                  <a:pt x="548303" y="2894491"/>
                  <a:pt x="540544" y="2887811"/>
                </a:cubicBezTo>
                <a:cubicBezTo>
                  <a:pt x="530200" y="2878905"/>
                  <a:pt x="527793" y="2879085"/>
                  <a:pt x="517270" y="2867774"/>
                </a:cubicBezTo>
                <a:cubicBezTo>
                  <a:pt x="491586" y="2847916"/>
                  <a:pt x="467413" y="2815847"/>
                  <a:pt x="454660" y="2807122"/>
                </a:cubicBezTo>
                <a:cubicBezTo>
                  <a:pt x="454122" y="2799903"/>
                  <a:pt x="441551" y="2793584"/>
                  <a:pt x="436378" y="2789131"/>
                </a:cubicBezTo>
                <a:cubicBezTo>
                  <a:pt x="441371" y="2791178"/>
                  <a:pt x="438785" y="2788952"/>
                  <a:pt x="438605" y="2786545"/>
                </a:cubicBezTo>
                <a:cubicBezTo>
                  <a:pt x="420502" y="2770960"/>
                  <a:pt x="408898" y="2745211"/>
                  <a:pt x="385262" y="2720361"/>
                </a:cubicBezTo>
                <a:cubicBezTo>
                  <a:pt x="374918" y="2711456"/>
                  <a:pt x="380270" y="2718315"/>
                  <a:pt x="371972" y="2704417"/>
                </a:cubicBezTo>
                <a:cubicBezTo>
                  <a:pt x="366439" y="2695152"/>
                  <a:pt x="358681" y="2688473"/>
                  <a:pt x="353149" y="2679207"/>
                </a:cubicBezTo>
                <a:cubicBezTo>
                  <a:pt x="331381" y="2646959"/>
                  <a:pt x="312016" y="2614530"/>
                  <a:pt x="295422" y="2586734"/>
                </a:cubicBezTo>
                <a:cubicBezTo>
                  <a:pt x="287303" y="2575242"/>
                  <a:pt x="284176" y="2565797"/>
                  <a:pt x="276419" y="2559118"/>
                </a:cubicBezTo>
                <a:cubicBezTo>
                  <a:pt x="276240" y="2556712"/>
                  <a:pt x="276240" y="2556712"/>
                  <a:pt x="276058" y="2554305"/>
                </a:cubicBezTo>
                <a:cubicBezTo>
                  <a:pt x="275879" y="2551900"/>
                  <a:pt x="275339" y="2544681"/>
                  <a:pt x="267221" y="2533189"/>
                </a:cubicBezTo>
                <a:cubicBezTo>
                  <a:pt x="264455" y="2528556"/>
                  <a:pt x="259102" y="2521697"/>
                  <a:pt x="256337" y="2517065"/>
                </a:cubicBezTo>
                <a:cubicBezTo>
                  <a:pt x="247498" y="2495947"/>
                  <a:pt x="238300" y="2470019"/>
                  <a:pt x="230542" y="2463340"/>
                </a:cubicBezTo>
                <a:cubicBezTo>
                  <a:pt x="238120" y="2467612"/>
                  <a:pt x="221524" y="2439816"/>
                  <a:pt x="216173" y="2432957"/>
                </a:cubicBezTo>
                <a:cubicBezTo>
                  <a:pt x="217859" y="2423152"/>
                  <a:pt x="204569" y="2407208"/>
                  <a:pt x="200723" y="2388137"/>
                </a:cubicBezTo>
                <a:cubicBezTo>
                  <a:pt x="200543" y="2385732"/>
                  <a:pt x="195911" y="2388497"/>
                  <a:pt x="195370" y="2381278"/>
                </a:cubicBezTo>
                <a:cubicBezTo>
                  <a:pt x="197418" y="2376287"/>
                  <a:pt x="191345" y="2359802"/>
                  <a:pt x="189119" y="2362388"/>
                </a:cubicBezTo>
                <a:cubicBezTo>
                  <a:pt x="193391" y="2354810"/>
                  <a:pt x="182687" y="2341092"/>
                  <a:pt x="184734" y="2336100"/>
                </a:cubicBezTo>
                <a:cubicBezTo>
                  <a:pt x="179922" y="2336460"/>
                  <a:pt x="177335" y="2334233"/>
                  <a:pt x="174749" y="2332006"/>
                </a:cubicBezTo>
                <a:cubicBezTo>
                  <a:pt x="171983" y="2327373"/>
                  <a:pt x="171803" y="2324968"/>
                  <a:pt x="169038" y="2320335"/>
                </a:cubicBezTo>
                <a:cubicBezTo>
                  <a:pt x="162965" y="2303850"/>
                  <a:pt x="158940" y="2282378"/>
                  <a:pt x="155094" y="2263309"/>
                </a:cubicBezTo>
                <a:cubicBezTo>
                  <a:pt x="154733" y="2258495"/>
                  <a:pt x="156781" y="2253504"/>
                  <a:pt x="156781" y="2253504"/>
                </a:cubicBezTo>
                <a:cubicBezTo>
                  <a:pt x="154194" y="2251276"/>
                  <a:pt x="154015" y="2248871"/>
                  <a:pt x="151429" y="2246645"/>
                </a:cubicBezTo>
                <a:cubicBezTo>
                  <a:pt x="151247" y="2244238"/>
                  <a:pt x="151247" y="2244238"/>
                  <a:pt x="151247" y="2244238"/>
                </a:cubicBezTo>
                <a:cubicBezTo>
                  <a:pt x="154802" y="2227035"/>
                  <a:pt x="145784" y="2203512"/>
                  <a:pt x="139532" y="2184621"/>
                </a:cubicBezTo>
                <a:cubicBezTo>
                  <a:pt x="141940" y="2184441"/>
                  <a:pt x="141940" y="2184441"/>
                  <a:pt x="141940" y="2184441"/>
                </a:cubicBezTo>
                <a:cubicBezTo>
                  <a:pt x="143806" y="2177042"/>
                  <a:pt x="134001" y="2175356"/>
                  <a:pt x="141039" y="2172410"/>
                </a:cubicBezTo>
                <a:cubicBezTo>
                  <a:pt x="140140" y="2160378"/>
                  <a:pt x="135866" y="2167957"/>
                  <a:pt x="135146" y="2158332"/>
                </a:cubicBezTo>
                <a:cubicBezTo>
                  <a:pt x="137554" y="2158152"/>
                  <a:pt x="137193" y="2153340"/>
                  <a:pt x="139420" y="2150754"/>
                </a:cubicBezTo>
                <a:cubicBezTo>
                  <a:pt x="133889" y="2141488"/>
                  <a:pt x="133168" y="2131863"/>
                  <a:pt x="134675" y="2119652"/>
                </a:cubicBezTo>
                <a:cubicBezTo>
                  <a:pt x="127097" y="2115379"/>
                  <a:pt x="130830" y="2100581"/>
                  <a:pt x="128063" y="2095948"/>
                </a:cubicBezTo>
                <a:cubicBezTo>
                  <a:pt x="130469" y="2095769"/>
                  <a:pt x="130289" y="2093362"/>
                  <a:pt x="130289" y="2093362"/>
                </a:cubicBezTo>
                <a:cubicBezTo>
                  <a:pt x="124397" y="2079285"/>
                  <a:pt x="125904" y="2067073"/>
                  <a:pt x="125004" y="2055042"/>
                </a:cubicBezTo>
                <a:lnTo>
                  <a:pt x="124649" y="2050293"/>
                </a:lnTo>
                <a:lnTo>
                  <a:pt x="121542" y="2024610"/>
                </a:lnTo>
                <a:lnTo>
                  <a:pt x="119900" y="2019128"/>
                </a:lnTo>
                <a:lnTo>
                  <a:pt x="121067" y="2020674"/>
                </a:lnTo>
                <a:lnTo>
                  <a:pt x="117069" y="1987638"/>
                </a:lnTo>
                <a:cubicBezTo>
                  <a:pt x="109168" y="1903400"/>
                  <a:pt x="107986" y="1818169"/>
                  <a:pt x="113280" y="1732075"/>
                </a:cubicBezTo>
                <a:cubicBezTo>
                  <a:pt x="117360" y="1663287"/>
                  <a:pt x="127121" y="1595665"/>
                  <a:pt x="143474" y="1529720"/>
                </a:cubicBezTo>
                <a:close/>
                <a:moveTo>
                  <a:pt x="5962736" y="1418746"/>
                </a:moveTo>
                <a:cubicBezTo>
                  <a:pt x="5962354" y="1426471"/>
                  <a:pt x="5962163" y="1430333"/>
                  <a:pt x="5961780" y="1438059"/>
                </a:cubicBezTo>
                <a:cubicBezTo>
                  <a:pt x="5960821" y="1457371"/>
                  <a:pt x="5963726" y="1476875"/>
                  <a:pt x="5970497" y="1496572"/>
                </a:cubicBezTo>
                <a:cubicBezTo>
                  <a:pt x="5976691" y="1527855"/>
                  <a:pt x="5982885" y="1559139"/>
                  <a:pt x="5993328" y="1582889"/>
                </a:cubicBezTo>
                <a:cubicBezTo>
                  <a:pt x="5993137" y="1586752"/>
                  <a:pt x="5996425" y="1598531"/>
                  <a:pt x="5992370" y="1602202"/>
                </a:cubicBezTo>
                <a:cubicBezTo>
                  <a:pt x="6016737" y="1657621"/>
                  <a:pt x="6011146" y="1692192"/>
                  <a:pt x="6023921" y="1747035"/>
                </a:cubicBezTo>
                <a:cubicBezTo>
                  <a:pt x="6060072" y="1799165"/>
                  <a:pt x="6068405" y="1865404"/>
                  <a:pt x="6106888" y="1948627"/>
                </a:cubicBezTo>
                <a:cubicBezTo>
                  <a:pt x="6099352" y="1944381"/>
                  <a:pt x="6102257" y="1963886"/>
                  <a:pt x="6098390" y="1963694"/>
                </a:cubicBezTo>
                <a:cubicBezTo>
                  <a:pt x="6105355" y="1979527"/>
                  <a:pt x="6112315" y="1995361"/>
                  <a:pt x="6119279" y="2011195"/>
                </a:cubicBezTo>
                <a:cubicBezTo>
                  <a:pt x="6115605" y="2007141"/>
                  <a:pt x="6115605" y="2007141"/>
                  <a:pt x="6115605" y="2007141"/>
                </a:cubicBezTo>
                <a:cubicBezTo>
                  <a:pt x="6111933" y="2003086"/>
                  <a:pt x="6111933" y="2003086"/>
                  <a:pt x="6111933" y="2003086"/>
                </a:cubicBezTo>
                <a:cubicBezTo>
                  <a:pt x="6111739" y="2006949"/>
                  <a:pt x="6111548" y="2010811"/>
                  <a:pt x="6111357" y="2014674"/>
                </a:cubicBezTo>
                <a:cubicBezTo>
                  <a:pt x="6115029" y="2018728"/>
                  <a:pt x="6115029" y="2018728"/>
                  <a:pt x="6115029" y="2018728"/>
                </a:cubicBezTo>
                <a:cubicBezTo>
                  <a:pt x="6115029" y="2018728"/>
                  <a:pt x="6115029" y="2018728"/>
                  <a:pt x="6118894" y="2018920"/>
                </a:cubicBezTo>
                <a:cubicBezTo>
                  <a:pt x="6114454" y="2030316"/>
                  <a:pt x="6132244" y="2062175"/>
                  <a:pt x="6153512" y="2101952"/>
                </a:cubicBezTo>
                <a:cubicBezTo>
                  <a:pt x="6174781" y="2141728"/>
                  <a:pt x="6203397" y="2189613"/>
                  <a:pt x="6224666" y="2229390"/>
                </a:cubicBezTo>
                <a:cubicBezTo>
                  <a:pt x="6231628" y="2245222"/>
                  <a:pt x="6238782" y="2257194"/>
                  <a:pt x="6245935" y="2269166"/>
                </a:cubicBezTo>
                <a:cubicBezTo>
                  <a:pt x="6274551" y="2317051"/>
                  <a:pt x="6307414" y="2357403"/>
                  <a:pt x="6336411" y="2397563"/>
                </a:cubicBezTo>
                <a:cubicBezTo>
                  <a:pt x="6338152" y="2401522"/>
                  <a:pt x="6339846" y="2406445"/>
                  <a:pt x="6342020" y="2411394"/>
                </a:cubicBezTo>
                <a:lnTo>
                  <a:pt x="6348334" y="2421762"/>
                </a:lnTo>
                <a:lnTo>
                  <a:pt x="6346855" y="2421313"/>
                </a:lnTo>
                <a:cubicBezTo>
                  <a:pt x="6346952" y="2419382"/>
                  <a:pt x="6346032" y="2418369"/>
                  <a:pt x="6345066" y="2418321"/>
                </a:cubicBezTo>
                <a:lnTo>
                  <a:pt x="6344166" y="2419533"/>
                </a:lnTo>
                <a:lnTo>
                  <a:pt x="6439743" y="2547322"/>
                </a:lnTo>
                <a:lnTo>
                  <a:pt x="6445252" y="2546232"/>
                </a:lnTo>
                <a:cubicBezTo>
                  <a:pt x="6474442" y="2582530"/>
                  <a:pt x="6492806" y="2602802"/>
                  <a:pt x="6521996" y="2639099"/>
                </a:cubicBezTo>
                <a:cubicBezTo>
                  <a:pt x="6533206" y="2647399"/>
                  <a:pt x="6540746" y="2651646"/>
                  <a:pt x="6548088" y="2659754"/>
                </a:cubicBezTo>
                <a:cubicBezTo>
                  <a:pt x="6580953" y="2700107"/>
                  <a:pt x="6617679" y="2740650"/>
                  <a:pt x="6658462" y="2777523"/>
                </a:cubicBezTo>
                <a:cubicBezTo>
                  <a:pt x="6676922" y="2795864"/>
                  <a:pt x="6695432" y="2813239"/>
                  <a:pt x="6713430" y="2831072"/>
                </a:cubicBezTo>
                <a:lnTo>
                  <a:pt x="6761544" y="2883243"/>
                </a:lnTo>
                <a:lnTo>
                  <a:pt x="6754146" y="2879075"/>
                </a:lnTo>
                <a:cubicBezTo>
                  <a:pt x="6753954" y="2882937"/>
                  <a:pt x="6753761" y="2886799"/>
                  <a:pt x="6761300" y="2891046"/>
                </a:cubicBezTo>
                <a:cubicBezTo>
                  <a:pt x="6761300" y="2891046"/>
                  <a:pt x="6764972" y="2895101"/>
                  <a:pt x="6764972" y="2895101"/>
                </a:cubicBezTo>
                <a:cubicBezTo>
                  <a:pt x="6764781" y="2898963"/>
                  <a:pt x="6760915" y="2898771"/>
                  <a:pt x="6761108" y="2894909"/>
                </a:cubicBezTo>
                <a:cubicBezTo>
                  <a:pt x="6731343" y="2870198"/>
                  <a:pt x="6694806" y="2825792"/>
                  <a:pt x="6657503" y="2796836"/>
                </a:cubicBezTo>
                <a:cubicBezTo>
                  <a:pt x="6649586" y="2800315"/>
                  <a:pt x="6645912" y="2796260"/>
                  <a:pt x="6653067" y="2808232"/>
                </a:cubicBezTo>
                <a:cubicBezTo>
                  <a:pt x="6660792" y="2808615"/>
                  <a:pt x="6671811" y="2820778"/>
                  <a:pt x="6682832" y="2832942"/>
                </a:cubicBezTo>
                <a:cubicBezTo>
                  <a:pt x="6674718" y="2840284"/>
                  <a:pt x="6708731" y="2857460"/>
                  <a:pt x="6727286" y="2873869"/>
                </a:cubicBezTo>
                <a:cubicBezTo>
                  <a:pt x="6775415" y="2918850"/>
                  <a:pt x="6823161" y="2971559"/>
                  <a:pt x="6879211" y="3013061"/>
                </a:cubicBezTo>
                <a:cubicBezTo>
                  <a:pt x="6886748" y="3017308"/>
                  <a:pt x="6890612" y="3017499"/>
                  <a:pt x="6898149" y="3021746"/>
                </a:cubicBezTo>
                <a:cubicBezTo>
                  <a:pt x="6916896" y="3034292"/>
                  <a:pt x="6950143" y="3066919"/>
                  <a:pt x="6965410" y="3071549"/>
                </a:cubicBezTo>
                <a:cubicBezTo>
                  <a:pt x="6961353" y="3075220"/>
                  <a:pt x="6961161" y="3079082"/>
                  <a:pt x="6972563" y="3083520"/>
                </a:cubicBezTo>
                <a:cubicBezTo>
                  <a:pt x="6976236" y="3087575"/>
                  <a:pt x="7006577" y="3100697"/>
                  <a:pt x="7006384" y="3104560"/>
                </a:cubicBezTo>
                <a:cubicBezTo>
                  <a:pt x="7002711" y="3100506"/>
                  <a:pt x="7002520" y="3104368"/>
                  <a:pt x="6998655" y="3104176"/>
                </a:cubicBezTo>
                <a:cubicBezTo>
                  <a:pt x="7028612" y="3125023"/>
                  <a:pt x="7047552" y="3133707"/>
                  <a:pt x="7077702" y="3150693"/>
                </a:cubicBezTo>
                <a:cubicBezTo>
                  <a:pt x="7082334" y="3135435"/>
                  <a:pt x="7044455" y="3118066"/>
                  <a:pt x="7021843" y="3105328"/>
                </a:cubicBezTo>
                <a:cubicBezTo>
                  <a:pt x="7009084" y="3089205"/>
                  <a:pt x="6992317" y="3075789"/>
                  <a:pt x="6974124" y="3061818"/>
                </a:cubicBezTo>
                <a:lnTo>
                  <a:pt x="6926741" y="3022374"/>
                </a:lnTo>
                <a:lnTo>
                  <a:pt x="6929065" y="3023280"/>
                </a:lnTo>
                <a:cubicBezTo>
                  <a:pt x="6933122" y="3019610"/>
                  <a:pt x="6929449" y="3015555"/>
                  <a:pt x="6925584" y="3015363"/>
                </a:cubicBezTo>
                <a:cubicBezTo>
                  <a:pt x="6925777" y="3011501"/>
                  <a:pt x="6925777" y="3011501"/>
                  <a:pt x="6925777" y="3011501"/>
                </a:cubicBezTo>
                <a:cubicBezTo>
                  <a:pt x="6967135" y="3036787"/>
                  <a:pt x="7015840" y="3070181"/>
                  <a:pt x="7049278" y="3098946"/>
                </a:cubicBezTo>
                <a:cubicBezTo>
                  <a:pt x="7075754" y="3111876"/>
                  <a:pt x="7105904" y="3128861"/>
                  <a:pt x="7129090" y="3130011"/>
                </a:cubicBezTo>
                <a:cubicBezTo>
                  <a:pt x="7039026" y="3071331"/>
                  <a:pt x="6971383" y="3029253"/>
                  <a:pt x="6915908" y="2976163"/>
                </a:cubicBezTo>
                <a:cubicBezTo>
                  <a:pt x="6893296" y="2963424"/>
                  <a:pt x="6863339" y="2942576"/>
                  <a:pt x="6848649" y="2926359"/>
                </a:cubicBezTo>
                <a:cubicBezTo>
                  <a:pt x="6867779" y="2931180"/>
                  <a:pt x="6853088" y="2914963"/>
                  <a:pt x="6861009" y="2911484"/>
                </a:cubicBezTo>
                <a:cubicBezTo>
                  <a:pt x="6853664" y="2903376"/>
                  <a:pt x="6849607" y="2907047"/>
                  <a:pt x="6838397" y="2898746"/>
                </a:cubicBezTo>
                <a:cubicBezTo>
                  <a:pt x="6823514" y="2886391"/>
                  <a:pt x="6853088" y="2914963"/>
                  <a:pt x="6834149" y="2906280"/>
                </a:cubicBezTo>
                <a:cubicBezTo>
                  <a:pt x="6793174" y="2873269"/>
                  <a:pt x="6767656" y="2841026"/>
                  <a:pt x="6722624" y="2811686"/>
                </a:cubicBezTo>
                <a:cubicBezTo>
                  <a:pt x="6715855" y="2791988"/>
                  <a:pt x="6693627" y="2771525"/>
                  <a:pt x="6675264" y="2751253"/>
                </a:cubicBezTo>
                <a:cubicBezTo>
                  <a:pt x="6653035" y="2730790"/>
                  <a:pt x="6630806" y="2710325"/>
                  <a:pt x="6616307" y="2690246"/>
                </a:cubicBezTo>
                <a:cubicBezTo>
                  <a:pt x="6630998" y="2706464"/>
                  <a:pt x="6635054" y="2702792"/>
                  <a:pt x="6638727" y="2706846"/>
                </a:cubicBezTo>
                <a:cubicBezTo>
                  <a:pt x="6635246" y="2698930"/>
                  <a:pt x="6639111" y="2699122"/>
                  <a:pt x="6639304" y="2695260"/>
                </a:cubicBezTo>
                <a:cubicBezTo>
                  <a:pt x="6617074" y="2674795"/>
                  <a:pt x="6617458" y="2667071"/>
                  <a:pt x="6599094" y="2646799"/>
                </a:cubicBezTo>
                <a:cubicBezTo>
                  <a:pt x="6595229" y="2646607"/>
                  <a:pt x="6591366" y="2646415"/>
                  <a:pt x="6587693" y="2642360"/>
                </a:cubicBezTo>
                <a:cubicBezTo>
                  <a:pt x="6583444" y="2649894"/>
                  <a:pt x="6590599" y="2661864"/>
                  <a:pt x="6579196" y="2657426"/>
                </a:cubicBezTo>
                <a:cubicBezTo>
                  <a:pt x="6561024" y="2633292"/>
                  <a:pt x="6550197" y="2617267"/>
                  <a:pt x="6531834" y="2596995"/>
                </a:cubicBezTo>
                <a:cubicBezTo>
                  <a:pt x="6517143" y="2580777"/>
                  <a:pt x="6502646" y="2560698"/>
                  <a:pt x="6473070" y="2532125"/>
                </a:cubicBezTo>
                <a:cubicBezTo>
                  <a:pt x="6473070" y="2532125"/>
                  <a:pt x="6469015" y="2535795"/>
                  <a:pt x="6465343" y="2531741"/>
                </a:cubicBezTo>
                <a:cubicBezTo>
                  <a:pt x="6447362" y="2503744"/>
                  <a:pt x="6450843" y="2511661"/>
                  <a:pt x="6436534" y="2487719"/>
                </a:cubicBezTo>
                <a:cubicBezTo>
                  <a:pt x="6429190" y="2479610"/>
                  <a:pt x="6421844" y="2471500"/>
                  <a:pt x="6410825" y="2459338"/>
                </a:cubicBezTo>
                <a:cubicBezTo>
                  <a:pt x="6382785" y="2399865"/>
                  <a:pt x="6334656" y="2354884"/>
                  <a:pt x="6295406" y="2287110"/>
                </a:cubicBezTo>
                <a:cubicBezTo>
                  <a:pt x="6291544" y="2286919"/>
                  <a:pt x="6284392" y="2274947"/>
                  <a:pt x="6277042" y="2266838"/>
                </a:cubicBezTo>
                <a:cubicBezTo>
                  <a:pt x="6281099" y="2263168"/>
                  <a:pt x="6266407" y="2246950"/>
                  <a:pt x="6270274" y="2247141"/>
                </a:cubicBezTo>
                <a:cubicBezTo>
                  <a:pt x="6281483" y="2255443"/>
                  <a:pt x="6292118" y="2275331"/>
                  <a:pt x="6300231" y="2267989"/>
                </a:cubicBezTo>
                <a:cubicBezTo>
                  <a:pt x="6278960" y="2228214"/>
                  <a:pt x="6264271" y="2211996"/>
                  <a:pt x="6249580" y="2195778"/>
                </a:cubicBezTo>
                <a:cubicBezTo>
                  <a:pt x="6238560" y="2183614"/>
                  <a:pt x="6252678" y="2211420"/>
                  <a:pt x="6248621" y="2215090"/>
                </a:cubicBezTo>
                <a:cubicBezTo>
                  <a:pt x="6248621" y="2215090"/>
                  <a:pt x="6241274" y="2206982"/>
                  <a:pt x="6237220" y="2210652"/>
                </a:cubicBezTo>
                <a:cubicBezTo>
                  <a:pt x="6233355" y="2210461"/>
                  <a:pt x="6243605" y="2238074"/>
                  <a:pt x="6225624" y="2210077"/>
                </a:cubicBezTo>
                <a:cubicBezTo>
                  <a:pt x="6225817" y="2206214"/>
                  <a:pt x="6225817" y="2206214"/>
                  <a:pt x="6225817" y="2206214"/>
                </a:cubicBezTo>
                <a:cubicBezTo>
                  <a:pt x="6229489" y="2210269"/>
                  <a:pt x="6229489" y="2210269"/>
                  <a:pt x="6229489" y="2210269"/>
                </a:cubicBezTo>
                <a:cubicBezTo>
                  <a:pt x="6229489" y="2210269"/>
                  <a:pt x="6229489" y="2210269"/>
                  <a:pt x="6229680" y="2206406"/>
                </a:cubicBezTo>
                <a:cubicBezTo>
                  <a:pt x="6229680" y="2206406"/>
                  <a:pt x="6229873" y="2202544"/>
                  <a:pt x="6229873" y="2202544"/>
                </a:cubicBezTo>
                <a:cubicBezTo>
                  <a:pt x="6226008" y="2202351"/>
                  <a:pt x="6226200" y="2198489"/>
                  <a:pt x="6226200" y="2198489"/>
                </a:cubicBezTo>
                <a:cubicBezTo>
                  <a:pt x="6222335" y="2198297"/>
                  <a:pt x="6222335" y="2198297"/>
                  <a:pt x="6222335" y="2198297"/>
                </a:cubicBezTo>
                <a:cubicBezTo>
                  <a:pt x="6230066" y="2198682"/>
                  <a:pt x="6212085" y="2170684"/>
                  <a:pt x="6211895" y="2174547"/>
                </a:cubicBezTo>
                <a:cubicBezTo>
                  <a:pt x="6211702" y="2178409"/>
                  <a:pt x="6211702" y="2178409"/>
                  <a:pt x="6211702" y="2178409"/>
                </a:cubicBezTo>
                <a:cubicBezTo>
                  <a:pt x="6211702" y="2178409"/>
                  <a:pt x="6211895" y="2174547"/>
                  <a:pt x="6208219" y="2170492"/>
                </a:cubicBezTo>
                <a:cubicBezTo>
                  <a:pt x="6208219" y="2170492"/>
                  <a:pt x="6204548" y="2166438"/>
                  <a:pt x="6204548" y="2166438"/>
                </a:cubicBezTo>
                <a:cubicBezTo>
                  <a:pt x="6204548" y="2166438"/>
                  <a:pt x="6200683" y="2166246"/>
                  <a:pt x="6204355" y="2170301"/>
                </a:cubicBezTo>
                <a:cubicBezTo>
                  <a:pt x="6204355" y="2170301"/>
                  <a:pt x="6204165" y="2174163"/>
                  <a:pt x="6204165" y="2174163"/>
                </a:cubicBezTo>
                <a:cubicBezTo>
                  <a:pt x="6193529" y="2154275"/>
                  <a:pt x="6153512" y="2101952"/>
                  <a:pt x="6150606" y="2082447"/>
                </a:cubicBezTo>
                <a:cubicBezTo>
                  <a:pt x="6165489" y="2094802"/>
                  <a:pt x="6176510" y="2106964"/>
                  <a:pt x="6184619" y="2099624"/>
                </a:cubicBezTo>
                <a:cubicBezTo>
                  <a:pt x="6180948" y="2095570"/>
                  <a:pt x="6170312" y="2075682"/>
                  <a:pt x="6185579" y="2080311"/>
                </a:cubicBezTo>
                <a:cubicBezTo>
                  <a:pt x="6174946" y="2060423"/>
                  <a:pt x="6167982" y="2044589"/>
                  <a:pt x="6161020" y="2028756"/>
                </a:cubicBezTo>
                <a:cubicBezTo>
                  <a:pt x="6157157" y="2028564"/>
                  <a:pt x="6160446" y="2040344"/>
                  <a:pt x="6153099" y="2032235"/>
                </a:cubicBezTo>
                <a:cubicBezTo>
                  <a:pt x="6150194" y="2012730"/>
                  <a:pt x="6139176" y="2000567"/>
                  <a:pt x="6132597" y="1977008"/>
                </a:cubicBezTo>
                <a:cubicBezTo>
                  <a:pt x="6110368" y="1956544"/>
                  <a:pt x="6107654" y="1933177"/>
                  <a:pt x="6086770" y="1885676"/>
                </a:cubicBezTo>
                <a:cubicBezTo>
                  <a:pt x="6094500" y="1886060"/>
                  <a:pt x="6091016" y="1878143"/>
                  <a:pt x="6094883" y="1878335"/>
                </a:cubicBezTo>
                <a:cubicBezTo>
                  <a:pt x="6077477" y="1838750"/>
                  <a:pt x="6067801" y="1799549"/>
                  <a:pt x="6054261" y="1760157"/>
                </a:cubicBezTo>
                <a:cubicBezTo>
                  <a:pt x="6044585" y="1720955"/>
                  <a:pt x="6034908" y="1681755"/>
                  <a:pt x="6020795" y="1653949"/>
                </a:cubicBezTo>
                <a:cubicBezTo>
                  <a:pt x="6027755" y="1669784"/>
                  <a:pt x="6016737" y="1657621"/>
                  <a:pt x="6013256" y="1649703"/>
                </a:cubicBezTo>
                <a:cubicBezTo>
                  <a:pt x="6013832" y="1638116"/>
                  <a:pt x="6003196" y="1618228"/>
                  <a:pt x="6010732" y="1622474"/>
                </a:cubicBezTo>
                <a:cubicBezTo>
                  <a:pt x="6000675" y="1590998"/>
                  <a:pt x="5997386" y="1579220"/>
                  <a:pt x="5987517" y="1543881"/>
                </a:cubicBezTo>
                <a:cubicBezTo>
                  <a:pt x="5988093" y="1532294"/>
                  <a:pt x="5988475" y="1524568"/>
                  <a:pt x="5989051" y="1512981"/>
                </a:cubicBezTo>
                <a:cubicBezTo>
                  <a:pt x="5981897" y="1501010"/>
                  <a:pt x="5978991" y="1481505"/>
                  <a:pt x="5976087" y="1462000"/>
                </a:cubicBezTo>
                <a:cubicBezTo>
                  <a:pt x="5977044" y="1442688"/>
                  <a:pt x="5973949" y="1427046"/>
                  <a:pt x="5966604" y="1418937"/>
                </a:cubicBezTo>
                <a:cubicBezTo>
                  <a:pt x="5966604" y="1418937"/>
                  <a:pt x="5966604" y="1418937"/>
                  <a:pt x="5962736" y="1418746"/>
                </a:cubicBezTo>
                <a:close/>
                <a:moveTo>
                  <a:pt x="5686516" y="1406173"/>
                </a:moveTo>
                <a:lnTo>
                  <a:pt x="5659272" y="1666015"/>
                </a:lnTo>
                <a:lnTo>
                  <a:pt x="5623866" y="1786283"/>
                </a:lnTo>
                <a:lnTo>
                  <a:pt x="5625701" y="1797728"/>
                </a:lnTo>
                <a:cubicBezTo>
                  <a:pt x="5628481" y="1811618"/>
                  <a:pt x="5631812" y="1826062"/>
                  <a:pt x="5636256" y="1846062"/>
                </a:cubicBezTo>
                <a:cubicBezTo>
                  <a:pt x="5640701" y="1854952"/>
                  <a:pt x="5640701" y="1868285"/>
                  <a:pt x="5640701" y="1877175"/>
                </a:cubicBezTo>
                <a:cubicBezTo>
                  <a:pt x="5645146" y="1899396"/>
                  <a:pt x="5658477" y="1917174"/>
                  <a:pt x="5658477" y="1939397"/>
                </a:cubicBezTo>
                <a:cubicBezTo>
                  <a:pt x="5658477" y="1939397"/>
                  <a:pt x="5654035" y="1939397"/>
                  <a:pt x="5654035" y="1939397"/>
                </a:cubicBezTo>
                <a:cubicBezTo>
                  <a:pt x="5654035" y="1934952"/>
                  <a:pt x="5649589" y="1939397"/>
                  <a:pt x="5654035" y="1943842"/>
                </a:cubicBezTo>
                <a:cubicBezTo>
                  <a:pt x="5654035" y="1948286"/>
                  <a:pt x="5654035" y="1952731"/>
                  <a:pt x="5654035" y="1952731"/>
                </a:cubicBezTo>
                <a:cubicBezTo>
                  <a:pt x="5658477" y="1952731"/>
                  <a:pt x="5658477" y="1957175"/>
                  <a:pt x="5658477" y="1957175"/>
                </a:cubicBezTo>
                <a:cubicBezTo>
                  <a:pt x="5654035" y="1957175"/>
                  <a:pt x="5654035" y="1961620"/>
                  <a:pt x="5654035" y="1966062"/>
                </a:cubicBezTo>
                <a:cubicBezTo>
                  <a:pt x="5658477" y="1970509"/>
                  <a:pt x="5658477" y="1966062"/>
                  <a:pt x="5662921" y="1966062"/>
                </a:cubicBezTo>
                <a:cubicBezTo>
                  <a:pt x="5662921" y="1966062"/>
                  <a:pt x="5662921" y="1970509"/>
                  <a:pt x="5662921" y="1970509"/>
                </a:cubicBezTo>
                <a:cubicBezTo>
                  <a:pt x="5662921" y="1974953"/>
                  <a:pt x="5667367" y="1979397"/>
                  <a:pt x="5667367" y="1979397"/>
                </a:cubicBezTo>
                <a:cubicBezTo>
                  <a:pt x="5671810" y="1979397"/>
                  <a:pt x="5671810" y="1974953"/>
                  <a:pt x="5671810" y="1970509"/>
                </a:cubicBezTo>
                <a:cubicBezTo>
                  <a:pt x="5667367" y="1970509"/>
                  <a:pt x="5667367" y="1970509"/>
                  <a:pt x="5667367" y="1970509"/>
                </a:cubicBezTo>
                <a:cubicBezTo>
                  <a:pt x="5671810" y="1966062"/>
                  <a:pt x="5671810" y="1966062"/>
                  <a:pt x="5671810" y="1966062"/>
                </a:cubicBezTo>
                <a:lnTo>
                  <a:pt x="5673226" y="1972774"/>
                </a:lnTo>
                <a:lnTo>
                  <a:pt x="5702168" y="1899315"/>
                </a:lnTo>
                <a:lnTo>
                  <a:pt x="5727462" y="1794080"/>
                </a:lnTo>
                <a:lnTo>
                  <a:pt x="5725144" y="1788283"/>
                </a:lnTo>
                <a:cubicBezTo>
                  <a:pt x="5716254" y="1757171"/>
                  <a:pt x="5711810" y="1717170"/>
                  <a:pt x="5707365" y="1681615"/>
                </a:cubicBezTo>
                <a:cubicBezTo>
                  <a:pt x="5707365" y="1672726"/>
                  <a:pt x="5711810" y="1663838"/>
                  <a:pt x="5711810" y="1663838"/>
                </a:cubicBezTo>
                <a:cubicBezTo>
                  <a:pt x="5707365" y="1659393"/>
                  <a:pt x="5707365" y="1654949"/>
                  <a:pt x="5702920" y="1650505"/>
                </a:cubicBezTo>
                <a:cubicBezTo>
                  <a:pt x="5702920" y="1646061"/>
                  <a:pt x="5702920" y="1646061"/>
                  <a:pt x="5702920" y="1646061"/>
                </a:cubicBezTo>
                <a:cubicBezTo>
                  <a:pt x="5711810" y="1614948"/>
                  <a:pt x="5698477" y="1570504"/>
                  <a:pt x="5689584" y="1534948"/>
                </a:cubicBezTo>
                <a:cubicBezTo>
                  <a:pt x="5694033" y="1534948"/>
                  <a:pt x="5694033" y="1534948"/>
                  <a:pt x="5694033" y="1534948"/>
                </a:cubicBezTo>
                <a:cubicBezTo>
                  <a:pt x="5698477" y="1521614"/>
                  <a:pt x="5680698" y="1517170"/>
                  <a:pt x="5694031" y="1512724"/>
                </a:cubicBezTo>
                <a:cubicBezTo>
                  <a:pt x="5694031" y="1490504"/>
                  <a:pt x="5685145" y="1503837"/>
                  <a:pt x="5685145" y="1486059"/>
                </a:cubicBezTo>
                <a:cubicBezTo>
                  <a:pt x="5689584" y="1486059"/>
                  <a:pt x="5689584" y="1477170"/>
                  <a:pt x="5694031" y="1472726"/>
                </a:cubicBezTo>
                <a:cubicBezTo>
                  <a:pt x="5685145" y="1454947"/>
                  <a:pt x="5685145" y="1437169"/>
                  <a:pt x="5689584" y="1414946"/>
                </a:cubicBezTo>
                <a:close/>
                <a:moveTo>
                  <a:pt x="5766680" y="1383834"/>
                </a:moveTo>
                <a:lnTo>
                  <a:pt x="5767094" y="1390229"/>
                </a:lnTo>
                <a:lnTo>
                  <a:pt x="5769590" y="1392723"/>
                </a:lnTo>
                <a:cubicBezTo>
                  <a:pt x="5769592" y="1388279"/>
                  <a:pt x="5769590" y="1383834"/>
                  <a:pt x="5769590" y="1383834"/>
                </a:cubicBezTo>
                <a:close/>
                <a:moveTo>
                  <a:pt x="5760852" y="1268604"/>
                </a:moveTo>
                <a:lnTo>
                  <a:pt x="5761089" y="1297960"/>
                </a:lnTo>
                <a:lnTo>
                  <a:pt x="5765140" y="1360236"/>
                </a:lnTo>
                <a:lnTo>
                  <a:pt x="5765140" y="1347377"/>
                </a:lnTo>
                <a:lnTo>
                  <a:pt x="5765140" y="1314290"/>
                </a:lnTo>
                <a:close/>
                <a:moveTo>
                  <a:pt x="79002" y="1043396"/>
                </a:moveTo>
                <a:cubicBezTo>
                  <a:pt x="85971" y="1047457"/>
                  <a:pt x="92652" y="1052098"/>
                  <a:pt x="99622" y="1056449"/>
                </a:cubicBezTo>
                <a:cubicBezTo>
                  <a:pt x="102817" y="1058479"/>
                  <a:pt x="104559" y="1063990"/>
                  <a:pt x="106010" y="1068341"/>
                </a:cubicBezTo>
                <a:cubicBezTo>
                  <a:pt x="106592" y="1070082"/>
                  <a:pt x="106302" y="1071821"/>
                  <a:pt x="108045" y="1073273"/>
                </a:cubicBezTo>
                <a:cubicBezTo>
                  <a:pt x="109787" y="1074722"/>
                  <a:pt x="109496" y="1076463"/>
                  <a:pt x="108335" y="1078204"/>
                </a:cubicBezTo>
                <a:cubicBezTo>
                  <a:pt x="107753" y="1079363"/>
                  <a:pt x="106592" y="1080814"/>
                  <a:pt x="107463" y="1081975"/>
                </a:cubicBezTo>
                <a:cubicBezTo>
                  <a:pt x="110368" y="1085455"/>
                  <a:pt x="110658" y="1088065"/>
                  <a:pt x="106010" y="1089805"/>
                </a:cubicBezTo>
                <a:cubicBezTo>
                  <a:pt x="104850" y="1090095"/>
                  <a:pt x="104559" y="1091836"/>
                  <a:pt x="105722" y="1092706"/>
                </a:cubicBezTo>
                <a:cubicBezTo>
                  <a:pt x="109496" y="1095897"/>
                  <a:pt x="105431" y="1097347"/>
                  <a:pt x="104850" y="1099668"/>
                </a:cubicBezTo>
                <a:cubicBezTo>
                  <a:pt x="102817" y="1107499"/>
                  <a:pt x="93814" y="1105178"/>
                  <a:pt x="90329" y="1110979"/>
                </a:cubicBezTo>
                <a:cubicBezTo>
                  <a:pt x="89166" y="1113010"/>
                  <a:pt x="83648" y="1111559"/>
                  <a:pt x="81035" y="1111270"/>
                </a:cubicBezTo>
                <a:cubicBezTo>
                  <a:pt x="74937" y="1110399"/>
                  <a:pt x="67676" y="1114170"/>
                  <a:pt x="62738" y="1107209"/>
                </a:cubicBezTo>
                <a:cubicBezTo>
                  <a:pt x="61867" y="1106049"/>
                  <a:pt x="60125" y="1104598"/>
                  <a:pt x="57802" y="1104598"/>
                </a:cubicBezTo>
                <a:cubicBezTo>
                  <a:pt x="54607" y="1104889"/>
                  <a:pt x="52864" y="1103148"/>
                  <a:pt x="52283" y="1099958"/>
                </a:cubicBezTo>
                <a:cubicBezTo>
                  <a:pt x="51701" y="1097927"/>
                  <a:pt x="50250" y="1096767"/>
                  <a:pt x="48798" y="1095317"/>
                </a:cubicBezTo>
                <a:cubicBezTo>
                  <a:pt x="45023" y="1091836"/>
                  <a:pt x="43280" y="1087775"/>
                  <a:pt x="44732" y="1082555"/>
                </a:cubicBezTo>
                <a:cubicBezTo>
                  <a:pt x="45604" y="1079654"/>
                  <a:pt x="44732" y="1076463"/>
                  <a:pt x="41827" y="1074722"/>
                </a:cubicBezTo>
                <a:cubicBezTo>
                  <a:pt x="41827" y="1073562"/>
                  <a:pt x="41827" y="1072402"/>
                  <a:pt x="41827" y="1071242"/>
                </a:cubicBezTo>
                <a:cubicBezTo>
                  <a:pt x="44441" y="1069791"/>
                  <a:pt x="45604" y="1068051"/>
                  <a:pt x="45312" y="1064281"/>
                </a:cubicBezTo>
                <a:cubicBezTo>
                  <a:pt x="45023" y="1059059"/>
                  <a:pt x="47346" y="1054999"/>
                  <a:pt x="53154" y="1053839"/>
                </a:cubicBezTo>
                <a:cubicBezTo>
                  <a:pt x="55768" y="1053549"/>
                  <a:pt x="55188" y="1051518"/>
                  <a:pt x="55188" y="1049778"/>
                </a:cubicBezTo>
                <a:cubicBezTo>
                  <a:pt x="55188" y="1046877"/>
                  <a:pt x="56349" y="1046297"/>
                  <a:pt x="58672" y="1048327"/>
                </a:cubicBezTo>
                <a:cubicBezTo>
                  <a:pt x="62158" y="1051228"/>
                  <a:pt x="64481" y="1051228"/>
                  <a:pt x="65351" y="1046297"/>
                </a:cubicBezTo>
                <a:cubicBezTo>
                  <a:pt x="65642" y="1045137"/>
                  <a:pt x="66513" y="1043687"/>
                  <a:pt x="67676" y="1045137"/>
                </a:cubicBezTo>
                <a:cubicBezTo>
                  <a:pt x="71451" y="1048907"/>
                  <a:pt x="74065" y="1046586"/>
                  <a:pt x="76968" y="1043976"/>
                </a:cubicBezTo>
                <a:cubicBezTo>
                  <a:pt x="77260" y="1043396"/>
                  <a:pt x="78421" y="1043396"/>
                  <a:pt x="79002" y="1043396"/>
                </a:cubicBezTo>
                <a:close/>
                <a:moveTo>
                  <a:pt x="5641475" y="828767"/>
                </a:moveTo>
                <a:cubicBezTo>
                  <a:pt x="5630076" y="834936"/>
                  <a:pt x="5637407" y="845272"/>
                  <a:pt x="5639331" y="852032"/>
                </a:cubicBezTo>
                <a:lnTo>
                  <a:pt x="5678673" y="1011943"/>
                </a:lnTo>
                <a:lnTo>
                  <a:pt x="5680119" y="942466"/>
                </a:lnTo>
                <a:lnTo>
                  <a:pt x="5653046" y="843741"/>
                </a:lnTo>
                <a:cubicBezTo>
                  <a:pt x="5651122" y="836981"/>
                  <a:pt x="5650258" y="831381"/>
                  <a:pt x="5641475" y="828767"/>
                </a:cubicBezTo>
                <a:close/>
                <a:moveTo>
                  <a:pt x="100720" y="784191"/>
                </a:moveTo>
                <a:cubicBezTo>
                  <a:pt x="103472" y="784191"/>
                  <a:pt x="105832" y="784191"/>
                  <a:pt x="108584" y="784191"/>
                </a:cubicBezTo>
                <a:cubicBezTo>
                  <a:pt x="110550" y="786932"/>
                  <a:pt x="114483" y="786541"/>
                  <a:pt x="117235" y="788497"/>
                </a:cubicBezTo>
                <a:cubicBezTo>
                  <a:pt x="119988" y="790455"/>
                  <a:pt x="122347" y="792022"/>
                  <a:pt x="123134" y="795545"/>
                </a:cubicBezTo>
                <a:cubicBezTo>
                  <a:pt x="123527" y="799458"/>
                  <a:pt x="125494" y="802982"/>
                  <a:pt x="127460" y="806114"/>
                </a:cubicBezTo>
                <a:cubicBezTo>
                  <a:pt x="129425" y="809637"/>
                  <a:pt x="130999" y="813160"/>
                  <a:pt x="132965" y="816292"/>
                </a:cubicBezTo>
                <a:cubicBezTo>
                  <a:pt x="134537" y="819815"/>
                  <a:pt x="137683" y="822946"/>
                  <a:pt x="141616" y="824904"/>
                </a:cubicBezTo>
                <a:cubicBezTo>
                  <a:pt x="141616" y="829602"/>
                  <a:pt x="141616" y="834299"/>
                  <a:pt x="141616" y="838997"/>
                </a:cubicBezTo>
                <a:cubicBezTo>
                  <a:pt x="139257" y="840172"/>
                  <a:pt x="138075" y="841737"/>
                  <a:pt x="136897" y="844478"/>
                </a:cubicBezTo>
                <a:cubicBezTo>
                  <a:pt x="135323" y="847609"/>
                  <a:pt x="131785" y="849958"/>
                  <a:pt x="128246" y="849958"/>
                </a:cubicBezTo>
                <a:cubicBezTo>
                  <a:pt x="124706" y="849958"/>
                  <a:pt x="121560" y="850741"/>
                  <a:pt x="118021" y="851524"/>
                </a:cubicBezTo>
                <a:cubicBezTo>
                  <a:pt x="112910" y="849566"/>
                  <a:pt x="108191" y="846826"/>
                  <a:pt x="106225" y="840563"/>
                </a:cubicBezTo>
                <a:cubicBezTo>
                  <a:pt x="105832" y="839388"/>
                  <a:pt x="103472" y="838605"/>
                  <a:pt x="103864" y="836257"/>
                </a:cubicBezTo>
                <a:cubicBezTo>
                  <a:pt x="105046" y="829993"/>
                  <a:pt x="100326" y="828036"/>
                  <a:pt x="96394" y="826861"/>
                </a:cubicBezTo>
                <a:cubicBezTo>
                  <a:pt x="93642" y="826078"/>
                  <a:pt x="92069" y="824904"/>
                  <a:pt x="90497" y="823338"/>
                </a:cubicBezTo>
                <a:cubicBezTo>
                  <a:pt x="85777" y="819032"/>
                  <a:pt x="86171" y="813160"/>
                  <a:pt x="84991" y="807679"/>
                </a:cubicBezTo>
                <a:cubicBezTo>
                  <a:pt x="84205" y="802591"/>
                  <a:pt x="86563" y="798676"/>
                  <a:pt x="88530" y="794370"/>
                </a:cubicBezTo>
                <a:cubicBezTo>
                  <a:pt x="90497" y="789672"/>
                  <a:pt x="93642" y="785757"/>
                  <a:pt x="99540" y="785757"/>
                </a:cubicBezTo>
                <a:cubicBezTo>
                  <a:pt x="100326" y="785757"/>
                  <a:pt x="100720" y="785366"/>
                  <a:pt x="100720" y="784191"/>
                </a:cubicBezTo>
                <a:close/>
                <a:moveTo>
                  <a:pt x="598005" y="775940"/>
                </a:moveTo>
                <a:cubicBezTo>
                  <a:pt x="588560" y="779067"/>
                  <a:pt x="574842" y="789771"/>
                  <a:pt x="563350" y="797890"/>
                </a:cubicBezTo>
                <a:cubicBezTo>
                  <a:pt x="552037" y="808414"/>
                  <a:pt x="542953" y="816351"/>
                  <a:pt x="543312" y="821164"/>
                </a:cubicBezTo>
                <a:cubicBezTo>
                  <a:pt x="552577" y="815634"/>
                  <a:pt x="561663" y="807695"/>
                  <a:pt x="570928" y="802162"/>
                </a:cubicBezTo>
                <a:cubicBezTo>
                  <a:pt x="547944" y="818400"/>
                  <a:pt x="525141" y="837042"/>
                  <a:pt x="499933" y="855865"/>
                </a:cubicBezTo>
                <a:cubicBezTo>
                  <a:pt x="490307" y="856584"/>
                  <a:pt x="472137" y="872461"/>
                  <a:pt x="461185" y="887799"/>
                </a:cubicBezTo>
                <a:cubicBezTo>
                  <a:pt x="452098" y="895737"/>
                  <a:pt x="440787" y="906261"/>
                  <a:pt x="433749" y="909207"/>
                </a:cubicBezTo>
                <a:cubicBezTo>
                  <a:pt x="434109" y="914019"/>
                  <a:pt x="427250" y="919371"/>
                  <a:pt x="422797" y="924543"/>
                </a:cubicBezTo>
                <a:cubicBezTo>
                  <a:pt x="368842" y="976594"/>
                  <a:pt x="319149" y="1032698"/>
                  <a:pt x="274123" y="1092233"/>
                </a:cubicBezTo>
                <a:lnTo>
                  <a:pt x="179448" y="1239949"/>
                </a:lnTo>
                <a:lnTo>
                  <a:pt x="192642" y="1248301"/>
                </a:lnTo>
                <a:lnTo>
                  <a:pt x="193067" y="1249095"/>
                </a:lnTo>
                <a:lnTo>
                  <a:pt x="233310" y="1173425"/>
                </a:lnTo>
                <a:cubicBezTo>
                  <a:pt x="231264" y="1178418"/>
                  <a:pt x="231444" y="1180824"/>
                  <a:pt x="233848" y="1180644"/>
                </a:cubicBezTo>
                <a:cubicBezTo>
                  <a:pt x="249613" y="1164948"/>
                  <a:pt x="244441" y="1160495"/>
                  <a:pt x="255214" y="1142751"/>
                </a:cubicBezTo>
                <a:cubicBezTo>
                  <a:pt x="255214" y="1142751"/>
                  <a:pt x="252807" y="1142931"/>
                  <a:pt x="252807" y="1142931"/>
                </a:cubicBezTo>
                <a:cubicBezTo>
                  <a:pt x="263759" y="1127592"/>
                  <a:pt x="272484" y="1114841"/>
                  <a:pt x="283437" y="1099505"/>
                </a:cubicBezTo>
                <a:cubicBezTo>
                  <a:pt x="288069" y="1096738"/>
                  <a:pt x="301247" y="1078815"/>
                  <a:pt x="303295" y="1073822"/>
                </a:cubicBezTo>
                <a:cubicBezTo>
                  <a:pt x="305700" y="1073642"/>
                  <a:pt x="305521" y="1071236"/>
                  <a:pt x="305521" y="1071236"/>
                </a:cubicBezTo>
                <a:cubicBezTo>
                  <a:pt x="307745" y="1068651"/>
                  <a:pt x="307745" y="1068651"/>
                  <a:pt x="305340" y="1068830"/>
                </a:cubicBezTo>
                <a:cubicBezTo>
                  <a:pt x="307745" y="1068651"/>
                  <a:pt x="307566" y="1066244"/>
                  <a:pt x="309973" y="1066065"/>
                </a:cubicBezTo>
                <a:cubicBezTo>
                  <a:pt x="312019" y="1061072"/>
                  <a:pt x="316472" y="1055899"/>
                  <a:pt x="318698" y="1053312"/>
                </a:cubicBezTo>
                <a:cubicBezTo>
                  <a:pt x="327424" y="1040562"/>
                  <a:pt x="338735" y="1030037"/>
                  <a:pt x="347461" y="1017287"/>
                </a:cubicBezTo>
                <a:cubicBezTo>
                  <a:pt x="351914" y="1012116"/>
                  <a:pt x="356366" y="1006943"/>
                  <a:pt x="360819" y="1001771"/>
                </a:cubicBezTo>
                <a:cubicBezTo>
                  <a:pt x="369725" y="991425"/>
                  <a:pt x="381036" y="980900"/>
                  <a:pt x="389941" y="970556"/>
                </a:cubicBezTo>
                <a:cubicBezTo>
                  <a:pt x="389941" y="970556"/>
                  <a:pt x="390120" y="972961"/>
                  <a:pt x="390120" y="972961"/>
                </a:cubicBezTo>
                <a:cubicBezTo>
                  <a:pt x="392347" y="970376"/>
                  <a:pt x="392168" y="967969"/>
                  <a:pt x="394394" y="965383"/>
                </a:cubicBezTo>
                <a:cubicBezTo>
                  <a:pt x="435852" y="921148"/>
                  <a:pt x="479941" y="879742"/>
                  <a:pt x="526660" y="841161"/>
                </a:cubicBezTo>
                <a:lnTo>
                  <a:pt x="537842" y="832510"/>
                </a:lnTo>
                <a:lnTo>
                  <a:pt x="579497" y="795475"/>
                </a:lnTo>
                <a:lnTo>
                  <a:pt x="573154" y="799575"/>
                </a:lnTo>
                <a:lnTo>
                  <a:pt x="586517" y="789233"/>
                </a:lnTo>
                <a:lnTo>
                  <a:pt x="590949" y="785291"/>
                </a:lnTo>
                <a:close/>
                <a:moveTo>
                  <a:pt x="350537" y="774110"/>
                </a:moveTo>
                <a:cubicBezTo>
                  <a:pt x="357023" y="777889"/>
                  <a:pt x="363239" y="782208"/>
                  <a:pt x="369725" y="786256"/>
                </a:cubicBezTo>
                <a:cubicBezTo>
                  <a:pt x="372698" y="788145"/>
                  <a:pt x="374319" y="793274"/>
                  <a:pt x="375671" y="797323"/>
                </a:cubicBezTo>
                <a:cubicBezTo>
                  <a:pt x="376212" y="798942"/>
                  <a:pt x="375941" y="800562"/>
                  <a:pt x="377563" y="801911"/>
                </a:cubicBezTo>
                <a:cubicBezTo>
                  <a:pt x="379184" y="803261"/>
                  <a:pt x="378915" y="804881"/>
                  <a:pt x="377834" y="806500"/>
                </a:cubicBezTo>
                <a:cubicBezTo>
                  <a:pt x="377292" y="807579"/>
                  <a:pt x="376212" y="808929"/>
                  <a:pt x="377022" y="810009"/>
                </a:cubicBezTo>
                <a:cubicBezTo>
                  <a:pt x="379725" y="813248"/>
                  <a:pt x="379994" y="815677"/>
                  <a:pt x="375671" y="817297"/>
                </a:cubicBezTo>
                <a:cubicBezTo>
                  <a:pt x="374590" y="817567"/>
                  <a:pt x="374319" y="819186"/>
                  <a:pt x="375401" y="819996"/>
                </a:cubicBezTo>
                <a:cubicBezTo>
                  <a:pt x="378915" y="822965"/>
                  <a:pt x="375131" y="824315"/>
                  <a:pt x="374590" y="826474"/>
                </a:cubicBezTo>
                <a:cubicBezTo>
                  <a:pt x="372698" y="833762"/>
                  <a:pt x="364320" y="831602"/>
                  <a:pt x="361077" y="837001"/>
                </a:cubicBezTo>
                <a:cubicBezTo>
                  <a:pt x="359995" y="838890"/>
                  <a:pt x="354861" y="837540"/>
                  <a:pt x="352428" y="837271"/>
                </a:cubicBezTo>
                <a:cubicBezTo>
                  <a:pt x="346753" y="836460"/>
                  <a:pt x="339996" y="839970"/>
                  <a:pt x="335402" y="833492"/>
                </a:cubicBezTo>
                <a:cubicBezTo>
                  <a:pt x="334591" y="832412"/>
                  <a:pt x="332970" y="831062"/>
                  <a:pt x="330806" y="831062"/>
                </a:cubicBezTo>
                <a:cubicBezTo>
                  <a:pt x="327835" y="831332"/>
                  <a:pt x="326213" y="829713"/>
                  <a:pt x="325673" y="826743"/>
                </a:cubicBezTo>
                <a:cubicBezTo>
                  <a:pt x="325132" y="824854"/>
                  <a:pt x="323780" y="823775"/>
                  <a:pt x="322429" y="822425"/>
                </a:cubicBezTo>
                <a:cubicBezTo>
                  <a:pt x="318916" y="819186"/>
                  <a:pt x="317294" y="815407"/>
                  <a:pt x="318645" y="810548"/>
                </a:cubicBezTo>
                <a:cubicBezTo>
                  <a:pt x="319457" y="807850"/>
                  <a:pt x="318645" y="804881"/>
                  <a:pt x="315942" y="803261"/>
                </a:cubicBezTo>
                <a:cubicBezTo>
                  <a:pt x="315942" y="802181"/>
                  <a:pt x="315942" y="801101"/>
                  <a:pt x="315942" y="800022"/>
                </a:cubicBezTo>
                <a:cubicBezTo>
                  <a:pt x="318374" y="798672"/>
                  <a:pt x="319457" y="797053"/>
                  <a:pt x="319185" y="793544"/>
                </a:cubicBezTo>
                <a:cubicBezTo>
                  <a:pt x="318916" y="788686"/>
                  <a:pt x="321078" y="784906"/>
                  <a:pt x="326483" y="783827"/>
                </a:cubicBezTo>
                <a:cubicBezTo>
                  <a:pt x="328915" y="783556"/>
                  <a:pt x="328375" y="781667"/>
                  <a:pt x="328375" y="780048"/>
                </a:cubicBezTo>
                <a:cubicBezTo>
                  <a:pt x="328375" y="777349"/>
                  <a:pt x="329455" y="776808"/>
                  <a:pt x="331617" y="778698"/>
                </a:cubicBezTo>
                <a:cubicBezTo>
                  <a:pt x="334861" y="781397"/>
                  <a:pt x="337022" y="781397"/>
                  <a:pt x="337833" y="776808"/>
                </a:cubicBezTo>
                <a:cubicBezTo>
                  <a:pt x="338104" y="775730"/>
                  <a:pt x="338915" y="774380"/>
                  <a:pt x="339996" y="775730"/>
                </a:cubicBezTo>
                <a:cubicBezTo>
                  <a:pt x="343508" y="779238"/>
                  <a:pt x="345942" y="777078"/>
                  <a:pt x="348645" y="774649"/>
                </a:cubicBezTo>
                <a:cubicBezTo>
                  <a:pt x="348914" y="774110"/>
                  <a:pt x="349996" y="774110"/>
                  <a:pt x="350537" y="774110"/>
                </a:cubicBezTo>
                <a:close/>
                <a:moveTo>
                  <a:pt x="839333" y="643370"/>
                </a:moveTo>
                <a:lnTo>
                  <a:pt x="773770" y="676040"/>
                </a:lnTo>
                <a:lnTo>
                  <a:pt x="772479" y="677489"/>
                </a:lnTo>
                <a:lnTo>
                  <a:pt x="760370" y="686143"/>
                </a:lnTo>
                <a:lnTo>
                  <a:pt x="767808" y="681995"/>
                </a:lnTo>
                <a:lnTo>
                  <a:pt x="816059" y="660242"/>
                </a:lnTo>
                <a:close/>
                <a:moveTo>
                  <a:pt x="848441" y="458293"/>
                </a:moveTo>
                <a:cubicBezTo>
                  <a:pt x="854927" y="462072"/>
                  <a:pt x="861143" y="466391"/>
                  <a:pt x="867630" y="470440"/>
                </a:cubicBezTo>
                <a:cubicBezTo>
                  <a:pt x="870601" y="472330"/>
                  <a:pt x="872224" y="477458"/>
                  <a:pt x="873576" y="481507"/>
                </a:cubicBezTo>
                <a:cubicBezTo>
                  <a:pt x="874115" y="483127"/>
                  <a:pt x="873846" y="484746"/>
                  <a:pt x="875466" y="486095"/>
                </a:cubicBezTo>
                <a:cubicBezTo>
                  <a:pt x="877089" y="487445"/>
                  <a:pt x="876817" y="489064"/>
                  <a:pt x="875738" y="490684"/>
                </a:cubicBezTo>
                <a:cubicBezTo>
                  <a:pt x="875198" y="491764"/>
                  <a:pt x="874115" y="493113"/>
                  <a:pt x="874927" y="494192"/>
                </a:cubicBezTo>
                <a:cubicBezTo>
                  <a:pt x="877630" y="497432"/>
                  <a:pt x="877899" y="499861"/>
                  <a:pt x="873576" y="501481"/>
                </a:cubicBezTo>
                <a:cubicBezTo>
                  <a:pt x="872495" y="501750"/>
                  <a:pt x="872224" y="503370"/>
                  <a:pt x="873305" y="504180"/>
                </a:cubicBezTo>
                <a:cubicBezTo>
                  <a:pt x="876817" y="507149"/>
                  <a:pt x="873035" y="508498"/>
                  <a:pt x="872495" y="510658"/>
                </a:cubicBezTo>
                <a:cubicBezTo>
                  <a:pt x="870601" y="517945"/>
                  <a:pt x="862224" y="515786"/>
                  <a:pt x="858982" y="521184"/>
                </a:cubicBezTo>
                <a:cubicBezTo>
                  <a:pt x="857901" y="523074"/>
                  <a:pt x="852766" y="521725"/>
                  <a:pt x="850333" y="521454"/>
                </a:cubicBezTo>
                <a:cubicBezTo>
                  <a:pt x="844657" y="520645"/>
                  <a:pt x="837901" y="524154"/>
                  <a:pt x="833306" y="517676"/>
                </a:cubicBezTo>
                <a:cubicBezTo>
                  <a:pt x="832495" y="516596"/>
                  <a:pt x="830874" y="515247"/>
                  <a:pt x="828712" y="515247"/>
                </a:cubicBezTo>
                <a:cubicBezTo>
                  <a:pt x="825740" y="515517"/>
                  <a:pt x="824118" y="513897"/>
                  <a:pt x="823577" y="510928"/>
                </a:cubicBezTo>
                <a:cubicBezTo>
                  <a:pt x="823037" y="509039"/>
                  <a:pt x="821685" y="507959"/>
                  <a:pt x="820334" y="506609"/>
                </a:cubicBezTo>
                <a:cubicBezTo>
                  <a:pt x="816821" y="503370"/>
                  <a:pt x="815198" y="499591"/>
                  <a:pt x="816549" y="494733"/>
                </a:cubicBezTo>
                <a:cubicBezTo>
                  <a:pt x="817359" y="492033"/>
                  <a:pt x="816549" y="489064"/>
                  <a:pt x="813847" y="487445"/>
                </a:cubicBezTo>
                <a:cubicBezTo>
                  <a:pt x="813847" y="486366"/>
                  <a:pt x="813847" y="485286"/>
                  <a:pt x="813847" y="484206"/>
                </a:cubicBezTo>
                <a:cubicBezTo>
                  <a:pt x="816280" y="482856"/>
                  <a:pt x="817359" y="481236"/>
                  <a:pt x="817090" y="477728"/>
                </a:cubicBezTo>
                <a:cubicBezTo>
                  <a:pt x="816821" y="472869"/>
                  <a:pt x="818982" y="469090"/>
                  <a:pt x="824387" y="468010"/>
                </a:cubicBezTo>
                <a:cubicBezTo>
                  <a:pt x="826819" y="467741"/>
                  <a:pt x="826279" y="465852"/>
                  <a:pt x="826279" y="464232"/>
                </a:cubicBezTo>
                <a:cubicBezTo>
                  <a:pt x="826279" y="461532"/>
                  <a:pt x="827360" y="460993"/>
                  <a:pt x="829522" y="462882"/>
                </a:cubicBezTo>
                <a:cubicBezTo>
                  <a:pt x="832766" y="465582"/>
                  <a:pt x="834928" y="465582"/>
                  <a:pt x="835738" y="460993"/>
                </a:cubicBezTo>
                <a:cubicBezTo>
                  <a:pt x="836009" y="459913"/>
                  <a:pt x="836819" y="458563"/>
                  <a:pt x="837901" y="459913"/>
                </a:cubicBezTo>
                <a:cubicBezTo>
                  <a:pt x="841413" y="463422"/>
                  <a:pt x="843847" y="461263"/>
                  <a:pt x="846550" y="458833"/>
                </a:cubicBezTo>
                <a:cubicBezTo>
                  <a:pt x="846820" y="458293"/>
                  <a:pt x="847901" y="458293"/>
                  <a:pt x="848441" y="458293"/>
                </a:cubicBezTo>
                <a:close/>
                <a:moveTo>
                  <a:pt x="512858" y="404370"/>
                </a:moveTo>
                <a:cubicBezTo>
                  <a:pt x="519828" y="408430"/>
                  <a:pt x="526508" y="413071"/>
                  <a:pt x="533478" y="417422"/>
                </a:cubicBezTo>
                <a:cubicBezTo>
                  <a:pt x="536673" y="419453"/>
                  <a:pt x="538413" y="424963"/>
                  <a:pt x="539867" y="429314"/>
                </a:cubicBezTo>
                <a:cubicBezTo>
                  <a:pt x="540448" y="431055"/>
                  <a:pt x="540156" y="432795"/>
                  <a:pt x="541899" y="434245"/>
                </a:cubicBezTo>
                <a:cubicBezTo>
                  <a:pt x="543642" y="435695"/>
                  <a:pt x="543352" y="437436"/>
                  <a:pt x="542191" y="439176"/>
                </a:cubicBezTo>
                <a:cubicBezTo>
                  <a:pt x="541609" y="440337"/>
                  <a:pt x="540448" y="441787"/>
                  <a:pt x="541319" y="442947"/>
                </a:cubicBezTo>
                <a:cubicBezTo>
                  <a:pt x="544222" y="446427"/>
                  <a:pt x="544514" y="449038"/>
                  <a:pt x="539867" y="450778"/>
                </a:cubicBezTo>
                <a:cubicBezTo>
                  <a:pt x="538705" y="451069"/>
                  <a:pt x="538413" y="452808"/>
                  <a:pt x="539576" y="453679"/>
                </a:cubicBezTo>
                <a:cubicBezTo>
                  <a:pt x="543352" y="456870"/>
                  <a:pt x="539286" y="458320"/>
                  <a:pt x="538705" y="460641"/>
                </a:cubicBezTo>
                <a:cubicBezTo>
                  <a:pt x="536673" y="468472"/>
                  <a:pt x="527669" y="466151"/>
                  <a:pt x="524185" y="471953"/>
                </a:cubicBezTo>
                <a:cubicBezTo>
                  <a:pt x="523022" y="473983"/>
                  <a:pt x="517504" y="472533"/>
                  <a:pt x="514889" y="472243"/>
                </a:cubicBezTo>
                <a:cubicBezTo>
                  <a:pt x="508792" y="471373"/>
                  <a:pt x="501531" y="475144"/>
                  <a:pt x="496594" y="468182"/>
                </a:cubicBezTo>
                <a:cubicBezTo>
                  <a:pt x="495723" y="467022"/>
                  <a:pt x="493980" y="465572"/>
                  <a:pt x="491657" y="465572"/>
                </a:cubicBezTo>
                <a:cubicBezTo>
                  <a:pt x="488462" y="465861"/>
                  <a:pt x="486719" y="464121"/>
                  <a:pt x="486139" y="460930"/>
                </a:cubicBezTo>
                <a:cubicBezTo>
                  <a:pt x="485556" y="458900"/>
                  <a:pt x="484105" y="457740"/>
                  <a:pt x="482653" y="456290"/>
                </a:cubicBezTo>
                <a:cubicBezTo>
                  <a:pt x="478878" y="452808"/>
                  <a:pt x="477135" y="448748"/>
                  <a:pt x="478587" y="443527"/>
                </a:cubicBezTo>
                <a:cubicBezTo>
                  <a:pt x="479458" y="440626"/>
                  <a:pt x="478587" y="437436"/>
                  <a:pt x="475682" y="435695"/>
                </a:cubicBezTo>
                <a:cubicBezTo>
                  <a:pt x="475682" y="434535"/>
                  <a:pt x="475682" y="433376"/>
                  <a:pt x="475682" y="432215"/>
                </a:cubicBezTo>
                <a:cubicBezTo>
                  <a:pt x="478297" y="430765"/>
                  <a:pt x="479458" y="429025"/>
                  <a:pt x="479168" y="425254"/>
                </a:cubicBezTo>
                <a:cubicBezTo>
                  <a:pt x="478878" y="420032"/>
                  <a:pt x="481201" y="415972"/>
                  <a:pt x="487010" y="414811"/>
                </a:cubicBezTo>
                <a:cubicBezTo>
                  <a:pt x="489622" y="414522"/>
                  <a:pt x="489042" y="412492"/>
                  <a:pt x="489042" y="410751"/>
                </a:cubicBezTo>
                <a:cubicBezTo>
                  <a:pt x="489042" y="407850"/>
                  <a:pt x="490205" y="407270"/>
                  <a:pt x="492528" y="409300"/>
                </a:cubicBezTo>
                <a:cubicBezTo>
                  <a:pt x="496013" y="412201"/>
                  <a:pt x="498336" y="412201"/>
                  <a:pt x="499207" y="407270"/>
                </a:cubicBezTo>
                <a:cubicBezTo>
                  <a:pt x="499498" y="406109"/>
                  <a:pt x="500369" y="404659"/>
                  <a:pt x="501531" y="406109"/>
                </a:cubicBezTo>
                <a:cubicBezTo>
                  <a:pt x="505307" y="409880"/>
                  <a:pt x="507920" y="407560"/>
                  <a:pt x="510823" y="404950"/>
                </a:cubicBezTo>
                <a:cubicBezTo>
                  <a:pt x="511115" y="404370"/>
                  <a:pt x="512277" y="404370"/>
                  <a:pt x="512858" y="404370"/>
                </a:cubicBezTo>
                <a:close/>
                <a:moveTo>
                  <a:pt x="364275" y="395833"/>
                </a:moveTo>
                <a:cubicBezTo>
                  <a:pt x="367028" y="395833"/>
                  <a:pt x="369387" y="395833"/>
                  <a:pt x="372139" y="395833"/>
                </a:cubicBezTo>
                <a:cubicBezTo>
                  <a:pt x="374106" y="398573"/>
                  <a:pt x="378038" y="398181"/>
                  <a:pt x="380791" y="400139"/>
                </a:cubicBezTo>
                <a:cubicBezTo>
                  <a:pt x="383543" y="402096"/>
                  <a:pt x="385903" y="403662"/>
                  <a:pt x="386690" y="407185"/>
                </a:cubicBezTo>
                <a:cubicBezTo>
                  <a:pt x="387083" y="411100"/>
                  <a:pt x="389049" y="414623"/>
                  <a:pt x="391015" y="417754"/>
                </a:cubicBezTo>
                <a:cubicBezTo>
                  <a:pt x="392980" y="421278"/>
                  <a:pt x="394554" y="424801"/>
                  <a:pt x="396520" y="427932"/>
                </a:cubicBezTo>
                <a:cubicBezTo>
                  <a:pt x="398092" y="431455"/>
                  <a:pt x="401239" y="434588"/>
                  <a:pt x="405171" y="436545"/>
                </a:cubicBezTo>
                <a:cubicBezTo>
                  <a:pt x="405171" y="441243"/>
                  <a:pt x="405171" y="445940"/>
                  <a:pt x="405171" y="450637"/>
                </a:cubicBezTo>
                <a:cubicBezTo>
                  <a:pt x="402812" y="451812"/>
                  <a:pt x="401632" y="453378"/>
                  <a:pt x="400453" y="456118"/>
                </a:cubicBezTo>
                <a:lnTo>
                  <a:pt x="393448" y="460555"/>
                </a:lnTo>
                <a:lnTo>
                  <a:pt x="393794" y="461014"/>
                </a:lnTo>
                <a:cubicBezTo>
                  <a:pt x="393404" y="466065"/>
                  <a:pt x="394961" y="468397"/>
                  <a:pt x="398462" y="470340"/>
                </a:cubicBezTo>
                <a:cubicBezTo>
                  <a:pt x="398462" y="471895"/>
                  <a:pt x="398462" y="473449"/>
                  <a:pt x="398462" y="475004"/>
                </a:cubicBezTo>
                <a:cubicBezTo>
                  <a:pt x="394571" y="477336"/>
                  <a:pt x="393404" y="481610"/>
                  <a:pt x="394571" y="485496"/>
                </a:cubicBezTo>
                <a:lnTo>
                  <a:pt x="393996" y="487301"/>
                </a:lnTo>
                <a:lnTo>
                  <a:pt x="396637" y="488400"/>
                </a:lnTo>
                <a:cubicBezTo>
                  <a:pt x="396637" y="490732"/>
                  <a:pt x="395858" y="493452"/>
                  <a:pt x="399361" y="493841"/>
                </a:cubicBezTo>
                <a:cubicBezTo>
                  <a:pt x="407142" y="495396"/>
                  <a:pt x="410255" y="500835"/>
                  <a:pt x="409866" y="507831"/>
                </a:cubicBezTo>
                <a:cubicBezTo>
                  <a:pt x="409476" y="512882"/>
                  <a:pt x="411033" y="515214"/>
                  <a:pt x="414535" y="517157"/>
                </a:cubicBezTo>
                <a:cubicBezTo>
                  <a:pt x="414535" y="518712"/>
                  <a:pt x="414535" y="520266"/>
                  <a:pt x="414535" y="521820"/>
                </a:cubicBezTo>
                <a:cubicBezTo>
                  <a:pt x="410644" y="524152"/>
                  <a:pt x="409476" y="528427"/>
                  <a:pt x="410644" y="532312"/>
                </a:cubicBezTo>
                <a:cubicBezTo>
                  <a:pt x="412590" y="539307"/>
                  <a:pt x="410255" y="544747"/>
                  <a:pt x="405197" y="549411"/>
                </a:cubicBezTo>
                <a:cubicBezTo>
                  <a:pt x="403251" y="551354"/>
                  <a:pt x="401306" y="552908"/>
                  <a:pt x="400528" y="555628"/>
                </a:cubicBezTo>
                <a:cubicBezTo>
                  <a:pt x="399749" y="559903"/>
                  <a:pt x="397414" y="562235"/>
                  <a:pt x="393135" y="561846"/>
                </a:cubicBezTo>
                <a:cubicBezTo>
                  <a:pt x="390022" y="561846"/>
                  <a:pt x="387687" y="563789"/>
                  <a:pt x="386520" y="565344"/>
                </a:cubicBezTo>
                <a:cubicBezTo>
                  <a:pt x="379906" y="574670"/>
                  <a:pt x="370178" y="569619"/>
                  <a:pt x="362007" y="570785"/>
                </a:cubicBezTo>
                <a:cubicBezTo>
                  <a:pt x="358505" y="571173"/>
                  <a:pt x="351112" y="573115"/>
                  <a:pt x="349555" y="570396"/>
                </a:cubicBezTo>
                <a:cubicBezTo>
                  <a:pt x="344886" y="562623"/>
                  <a:pt x="332824" y="565732"/>
                  <a:pt x="330100" y="555240"/>
                </a:cubicBezTo>
                <a:cubicBezTo>
                  <a:pt x="329322" y="552131"/>
                  <a:pt x="323875" y="550188"/>
                  <a:pt x="328933" y="545913"/>
                </a:cubicBezTo>
                <a:cubicBezTo>
                  <a:pt x="330490" y="544747"/>
                  <a:pt x="330100" y="542416"/>
                  <a:pt x="328543" y="542028"/>
                </a:cubicBezTo>
                <a:cubicBezTo>
                  <a:pt x="322318" y="539696"/>
                  <a:pt x="322708" y="536198"/>
                  <a:pt x="326599" y="531536"/>
                </a:cubicBezTo>
                <a:cubicBezTo>
                  <a:pt x="327766" y="529981"/>
                  <a:pt x="326209" y="528038"/>
                  <a:pt x="325432" y="526483"/>
                </a:cubicBezTo>
                <a:cubicBezTo>
                  <a:pt x="323875" y="524152"/>
                  <a:pt x="323485" y="521820"/>
                  <a:pt x="325821" y="519878"/>
                </a:cubicBezTo>
                <a:lnTo>
                  <a:pt x="326182" y="519000"/>
                </a:lnTo>
                <a:lnTo>
                  <a:pt x="323027" y="517021"/>
                </a:lnTo>
                <a:cubicBezTo>
                  <a:pt x="319088" y="515516"/>
                  <a:pt x="315391" y="513669"/>
                  <a:pt x="314029" y="508423"/>
                </a:cubicBezTo>
                <a:cubicBezTo>
                  <a:pt x="313250" y="505314"/>
                  <a:pt x="307804" y="503371"/>
                  <a:pt x="312862" y="499097"/>
                </a:cubicBezTo>
                <a:cubicBezTo>
                  <a:pt x="314419" y="497931"/>
                  <a:pt x="314029" y="495599"/>
                  <a:pt x="312473" y="495211"/>
                </a:cubicBezTo>
                <a:cubicBezTo>
                  <a:pt x="306247" y="492879"/>
                  <a:pt x="306636" y="489382"/>
                  <a:pt x="310528" y="484719"/>
                </a:cubicBezTo>
                <a:cubicBezTo>
                  <a:pt x="311695" y="483164"/>
                  <a:pt x="310138" y="481221"/>
                  <a:pt x="309360" y="479666"/>
                </a:cubicBezTo>
                <a:cubicBezTo>
                  <a:pt x="307804" y="477336"/>
                  <a:pt x="307414" y="475004"/>
                  <a:pt x="309749" y="473061"/>
                </a:cubicBezTo>
                <a:cubicBezTo>
                  <a:pt x="312083" y="471117"/>
                  <a:pt x="311695" y="468786"/>
                  <a:pt x="312473" y="466454"/>
                </a:cubicBezTo>
                <a:cubicBezTo>
                  <a:pt x="314419" y="460625"/>
                  <a:pt x="316753" y="453242"/>
                  <a:pt x="321033" y="450522"/>
                </a:cubicBezTo>
                <a:cubicBezTo>
                  <a:pt x="330371" y="444692"/>
                  <a:pt x="339320" y="438475"/>
                  <a:pt x="348658" y="433034"/>
                </a:cubicBezTo>
                <a:cubicBezTo>
                  <a:pt x="349437" y="433034"/>
                  <a:pt x="350993" y="433034"/>
                  <a:pt x="351382" y="433812"/>
                </a:cubicBezTo>
                <a:cubicBezTo>
                  <a:pt x="353327" y="435561"/>
                  <a:pt x="355176" y="437212"/>
                  <a:pt x="357170" y="437795"/>
                </a:cubicBezTo>
                <a:lnTo>
                  <a:pt x="358161" y="437434"/>
                </a:lnTo>
                <a:lnTo>
                  <a:pt x="354051" y="434980"/>
                </a:lnTo>
                <a:cubicBezTo>
                  <a:pt x="349332" y="430673"/>
                  <a:pt x="349726" y="424801"/>
                  <a:pt x="348546" y="419321"/>
                </a:cubicBezTo>
                <a:cubicBezTo>
                  <a:pt x="347760" y="414231"/>
                  <a:pt x="350118" y="410317"/>
                  <a:pt x="352086" y="406010"/>
                </a:cubicBezTo>
                <a:cubicBezTo>
                  <a:pt x="354051" y="401314"/>
                  <a:pt x="357197" y="397399"/>
                  <a:pt x="363095" y="397399"/>
                </a:cubicBezTo>
                <a:cubicBezTo>
                  <a:pt x="363881" y="397399"/>
                  <a:pt x="364275" y="397007"/>
                  <a:pt x="364275" y="395833"/>
                </a:cubicBezTo>
                <a:close/>
                <a:moveTo>
                  <a:pt x="614092" y="385750"/>
                </a:moveTo>
                <a:cubicBezTo>
                  <a:pt x="620579" y="389530"/>
                  <a:pt x="626795" y="393848"/>
                  <a:pt x="633281" y="397897"/>
                </a:cubicBezTo>
                <a:cubicBezTo>
                  <a:pt x="636254" y="399786"/>
                  <a:pt x="637875" y="404915"/>
                  <a:pt x="639227" y="408964"/>
                </a:cubicBezTo>
                <a:cubicBezTo>
                  <a:pt x="639767" y="410584"/>
                  <a:pt x="639496" y="412203"/>
                  <a:pt x="641118" y="413552"/>
                </a:cubicBezTo>
                <a:cubicBezTo>
                  <a:pt x="642740" y="414902"/>
                  <a:pt x="642470" y="416521"/>
                  <a:pt x="641389" y="418141"/>
                </a:cubicBezTo>
                <a:cubicBezTo>
                  <a:pt x="640847" y="419221"/>
                  <a:pt x="639767" y="420570"/>
                  <a:pt x="640578" y="421650"/>
                </a:cubicBezTo>
                <a:cubicBezTo>
                  <a:pt x="643280" y="424889"/>
                  <a:pt x="643549" y="427318"/>
                  <a:pt x="639227" y="428938"/>
                </a:cubicBezTo>
                <a:cubicBezTo>
                  <a:pt x="638146" y="429207"/>
                  <a:pt x="637875" y="430827"/>
                  <a:pt x="638956" y="431637"/>
                </a:cubicBezTo>
                <a:cubicBezTo>
                  <a:pt x="642470" y="434606"/>
                  <a:pt x="638686" y="435955"/>
                  <a:pt x="638146" y="438115"/>
                </a:cubicBezTo>
                <a:cubicBezTo>
                  <a:pt x="636254" y="445402"/>
                  <a:pt x="627876" y="443243"/>
                  <a:pt x="624632" y="448641"/>
                </a:cubicBezTo>
                <a:cubicBezTo>
                  <a:pt x="623550" y="450531"/>
                  <a:pt x="618417" y="449182"/>
                  <a:pt x="615983" y="448911"/>
                </a:cubicBezTo>
                <a:cubicBezTo>
                  <a:pt x="610308" y="448102"/>
                  <a:pt x="603551" y="451611"/>
                  <a:pt x="598957" y="445133"/>
                </a:cubicBezTo>
                <a:cubicBezTo>
                  <a:pt x="598147" y="444053"/>
                  <a:pt x="596525" y="442704"/>
                  <a:pt x="594362" y="442704"/>
                </a:cubicBezTo>
                <a:cubicBezTo>
                  <a:pt x="591390" y="442974"/>
                  <a:pt x="589769" y="441354"/>
                  <a:pt x="589228" y="438385"/>
                </a:cubicBezTo>
                <a:cubicBezTo>
                  <a:pt x="588687" y="436496"/>
                  <a:pt x="587335" y="435416"/>
                  <a:pt x="585985" y="434066"/>
                </a:cubicBezTo>
                <a:cubicBezTo>
                  <a:pt x="582471" y="430827"/>
                  <a:pt x="580850" y="427048"/>
                  <a:pt x="582200" y="422190"/>
                </a:cubicBezTo>
                <a:cubicBezTo>
                  <a:pt x="583012" y="419490"/>
                  <a:pt x="582200" y="416521"/>
                  <a:pt x="579498" y="414902"/>
                </a:cubicBezTo>
                <a:cubicBezTo>
                  <a:pt x="579498" y="413823"/>
                  <a:pt x="579498" y="412743"/>
                  <a:pt x="579498" y="411663"/>
                </a:cubicBezTo>
                <a:cubicBezTo>
                  <a:pt x="581930" y="410313"/>
                  <a:pt x="583012" y="408693"/>
                  <a:pt x="582740" y="405184"/>
                </a:cubicBezTo>
                <a:cubicBezTo>
                  <a:pt x="582471" y="400326"/>
                  <a:pt x="584634" y="396548"/>
                  <a:pt x="590038" y="395467"/>
                </a:cubicBezTo>
                <a:cubicBezTo>
                  <a:pt x="592470" y="395198"/>
                  <a:pt x="591931" y="393308"/>
                  <a:pt x="591931" y="391689"/>
                </a:cubicBezTo>
                <a:cubicBezTo>
                  <a:pt x="591931" y="388989"/>
                  <a:pt x="593011" y="388450"/>
                  <a:pt x="595172" y="390339"/>
                </a:cubicBezTo>
                <a:cubicBezTo>
                  <a:pt x="598417" y="393039"/>
                  <a:pt x="600579" y="393039"/>
                  <a:pt x="601388" y="388450"/>
                </a:cubicBezTo>
                <a:cubicBezTo>
                  <a:pt x="601660" y="387370"/>
                  <a:pt x="602470" y="386020"/>
                  <a:pt x="603551" y="387370"/>
                </a:cubicBezTo>
                <a:cubicBezTo>
                  <a:pt x="607064" y="390879"/>
                  <a:pt x="609498" y="388720"/>
                  <a:pt x="612201" y="386291"/>
                </a:cubicBezTo>
                <a:cubicBezTo>
                  <a:pt x="612469" y="385750"/>
                  <a:pt x="613551" y="385750"/>
                  <a:pt x="614092" y="385750"/>
                </a:cubicBezTo>
                <a:close/>
                <a:moveTo>
                  <a:pt x="714063" y="358115"/>
                </a:moveTo>
                <a:cubicBezTo>
                  <a:pt x="716814" y="358115"/>
                  <a:pt x="719175" y="358115"/>
                  <a:pt x="721928" y="358115"/>
                </a:cubicBezTo>
                <a:cubicBezTo>
                  <a:pt x="721928" y="359290"/>
                  <a:pt x="722321" y="359681"/>
                  <a:pt x="723107" y="359681"/>
                </a:cubicBezTo>
                <a:cubicBezTo>
                  <a:pt x="729006" y="359681"/>
                  <a:pt x="732152" y="363596"/>
                  <a:pt x="734118" y="368294"/>
                </a:cubicBezTo>
                <a:cubicBezTo>
                  <a:pt x="736084" y="372600"/>
                  <a:pt x="738442" y="376515"/>
                  <a:pt x="737656" y="381603"/>
                </a:cubicBezTo>
                <a:cubicBezTo>
                  <a:pt x="736476" y="387084"/>
                  <a:pt x="736870" y="392956"/>
                  <a:pt x="732152" y="397262"/>
                </a:cubicBezTo>
                <a:cubicBezTo>
                  <a:pt x="730578" y="398828"/>
                  <a:pt x="729006" y="400002"/>
                  <a:pt x="726253" y="400785"/>
                </a:cubicBezTo>
                <a:cubicBezTo>
                  <a:pt x="722321" y="401960"/>
                  <a:pt x="717603" y="403917"/>
                  <a:pt x="718781" y="410181"/>
                </a:cubicBezTo>
                <a:cubicBezTo>
                  <a:pt x="719175" y="412529"/>
                  <a:pt x="716814" y="413312"/>
                  <a:pt x="716422" y="414486"/>
                </a:cubicBezTo>
                <a:cubicBezTo>
                  <a:pt x="714456" y="420750"/>
                  <a:pt x="709737" y="423490"/>
                  <a:pt x="704626" y="425448"/>
                </a:cubicBezTo>
                <a:cubicBezTo>
                  <a:pt x="701085" y="424665"/>
                  <a:pt x="697941" y="423882"/>
                  <a:pt x="694402" y="423882"/>
                </a:cubicBezTo>
                <a:cubicBezTo>
                  <a:pt x="690863" y="423882"/>
                  <a:pt x="687322" y="421533"/>
                  <a:pt x="685750" y="418401"/>
                </a:cubicBezTo>
                <a:cubicBezTo>
                  <a:pt x="684570" y="415661"/>
                  <a:pt x="683392" y="414095"/>
                  <a:pt x="681032" y="412921"/>
                </a:cubicBezTo>
                <a:cubicBezTo>
                  <a:pt x="681032" y="408223"/>
                  <a:pt x="681032" y="403525"/>
                  <a:pt x="681032" y="398828"/>
                </a:cubicBezTo>
                <a:cubicBezTo>
                  <a:pt x="684964" y="396870"/>
                  <a:pt x="688110" y="393739"/>
                  <a:pt x="689682" y="390216"/>
                </a:cubicBezTo>
                <a:cubicBezTo>
                  <a:pt x="691649" y="387084"/>
                  <a:pt x="693222" y="383561"/>
                  <a:pt x="695188" y="380038"/>
                </a:cubicBezTo>
                <a:cubicBezTo>
                  <a:pt x="697155" y="376905"/>
                  <a:pt x="699121" y="373382"/>
                  <a:pt x="699513" y="369467"/>
                </a:cubicBezTo>
                <a:cubicBezTo>
                  <a:pt x="700299" y="365944"/>
                  <a:pt x="702659" y="364379"/>
                  <a:pt x="705412" y="362421"/>
                </a:cubicBezTo>
                <a:cubicBezTo>
                  <a:pt x="708165" y="360464"/>
                  <a:pt x="712097" y="360856"/>
                  <a:pt x="714063" y="358115"/>
                </a:cubicBezTo>
                <a:close/>
                <a:moveTo>
                  <a:pt x="10630811" y="337454"/>
                </a:moveTo>
                <a:cubicBezTo>
                  <a:pt x="10628640" y="340024"/>
                  <a:pt x="10629039" y="344767"/>
                  <a:pt x="10626867" y="347338"/>
                </a:cubicBezTo>
                <a:cubicBezTo>
                  <a:pt x="10620352" y="355048"/>
                  <a:pt x="10614237" y="367502"/>
                  <a:pt x="10614810" y="345961"/>
                </a:cubicBezTo>
                <a:cubicBezTo>
                  <a:pt x="10608521" y="384699"/>
                  <a:pt x="10606176" y="413555"/>
                  <a:pt x="10608574" y="442013"/>
                </a:cubicBezTo>
                <a:cubicBezTo>
                  <a:pt x="10606229" y="470867"/>
                  <a:pt x="10608227" y="494582"/>
                  <a:pt x="10606282" y="528181"/>
                </a:cubicBezTo>
                <a:cubicBezTo>
                  <a:pt x="10601538" y="528578"/>
                  <a:pt x="10603310" y="521265"/>
                  <a:pt x="10598567" y="521662"/>
                </a:cubicBezTo>
                <a:cubicBezTo>
                  <a:pt x="10593251" y="543602"/>
                  <a:pt x="10591879" y="555659"/>
                  <a:pt x="10590906" y="572458"/>
                </a:cubicBezTo>
                <a:cubicBezTo>
                  <a:pt x="10592105" y="586687"/>
                  <a:pt x="10591131" y="603486"/>
                  <a:pt x="10590958" y="629771"/>
                </a:cubicBezTo>
                <a:cubicBezTo>
                  <a:pt x="10596101" y="634116"/>
                  <a:pt x="10592957" y="653485"/>
                  <a:pt x="10596727" y="669887"/>
                </a:cubicBezTo>
                <a:cubicBezTo>
                  <a:pt x="10593756" y="662971"/>
                  <a:pt x="10591184" y="660799"/>
                  <a:pt x="10589812" y="672855"/>
                </a:cubicBezTo>
                <a:cubicBezTo>
                  <a:pt x="10594781" y="703485"/>
                  <a:pt x="10589691" y="756453"/>
                  <a:pt x="10603348" y="776801"/>
                </a:cubicBezTo>
                <a:cubicBezTo>
                  <a:pt x="10596260" y="806054"/>
                  <a:pt x="10601628" y="841428"/>
                  <a:pt x="10611740" y="876403"/>
                </a:cubicBezTo>
                <a:cubicBezTo>
                  <a:pt x="10609569" y="878973"/>
                  <a:pt x="10609569" y="878973"/>
                  <a:pt x="10609569" y="878973"/>
                </a:cubicBezTo>
                <a:cubicBezTo>
                  <a:pt x="10609569" y="878973"/>
                  <a:pt x="10612140" y="881146"/>
                  <a:pt x="10612140" y="881146"/>
                </a:cubicBezTo>
                <a:cubicBezTo>
                  <a:pt x="10609969" y="883716"/>
                  <a:pt x="10612939" y="890632"/>
                  <a:pt x="10612939" y="890632"/>
                </a:cubicBezTo>
                <a:cubicBezTo>
                  <a:pt x="10613339" y="895375"/>
                  <a:pt x="10615511" y="892804"/>
                  <a:pt x="10615111" y="888061"/>
                </a:cubicBezTo>
                <a:cubicBezTo>
                  <a:pt x="10617282" y="885490"/>
                  <a:pt x="10617282" y="885490"/>
                  <a:pt x="10614712" y="883318"/>
                </a:cubicBezTo>
                <a:cubicBezTo>
                  <a:pt x="10620254" y="892407"/>
                  <a:pt x="10617109" y="911776"/>
                  <a:pt x="10624423" y="913550"/>
                </a:cubicBezTo>
                <a:cubicBezTo>
                  <a:pt x="10623398" y="873037"/>
                  <a:pt x="10641572" y="861960"/>
                  <a:pt x="10630660" y="817499"/>
                </a:cubicBezTo>
                <a:cubicBezTo>
                  <a:pt x="10625517" y="813153"/>
                  <a:pt x="10624145" y="825210"/>
                  <a:pt x="10621973" y="827780"/>
                </a:cubicBezTo>
                <a:cubicBezTo>
                  <a:pt x="10615006" y="773435"/>
                  <a:pt x="10604494" y="733717"/>
                  <a:pt x="10606613" y="673834"/>
                </a:cubicBezTo>
                <a:cubicBezTo>
                  <a:pt x="10609583" y="680749"/>
                  <a:pt x="10611356" y="673437"/>
                  <a:pt x="10615699" y="668296"/>
                </a:cubicBezTo>
                <a:cubicBezTo>
                  <a:pt x="10618444" y="644183"/>
                  <a:pt x="10614674" y="627782"/>
                  <a:pt x="10613475" y="613553"/>
                </a:cubicBezTo>
                <a:cubicBezTo>
                  <a:pt x="10612276" y="599325"/>
                  <a:pt x="10610678" y="580353"/>
                  <a:pt x="10618165" y="555842"/>
                </a:cubicBezTo>
                <a:cubicBezTo>
                  <a:pt x="10616966" y="541614"/>
                  <a:pt x="10610051" y="544582"/>
                  <a:pt x="10610625" y="523039"/>
                </a:cubicBezTo>
                <a:cubicBezTo>
                  <a:pt x="10614169" y="508413"/>
                  <a:pt x="10619711" y="517502"/>
                  <a:pt x="10620285" y="495959"/>
                </a:cubicBezTo>
                <a:cubicBezTo>
                  <a:pt x="10613942" y="477385"/>
                  <a:pt x="10623202" y="445562"/>
                  <a:pt x="10625148" y="411964"/>
                </a:cubicBezTo>
                <a:cubicBezTo>
                  <a:pt x="10620005" y="407619"/>
                  <a:pt x="10621950" y="374021"/>
                  <a:pt x="10627666" y="356824"/>
                </a:cubicBezTo>
                <a:cubicBezTo>
                  <a:pt x="10628066" y="361567"/>
                  <a:pt x="10628066" y="361567"/>
                  <a:pt x="10628066" y="361567"/>
                </a:cubicBezTo>
                <a:cubicBezTo>
                  <a:pt x="10628466" y="366310"/>
                  <a:pt x="10626295" y="368879"/>
                  <a:pt x="10631038" y="368482"/>
                </a:cubicBezTo>
                <a:cubicBezTo>
                  <a:pt x="10631038" y="368482"/>
                  <a:pt x="10630638" y="363739"/>
                  <a:pt x="10632809" y="361168"/>
                </a:cubicBezTo>
                <a:cubicBezTo>
                  <a:pt x="10637552" y="360771"/>
                  <a:pt x="10637552" y="360771"/>
                  <a:pt x="10637552" y="360771"/>
                </a:cubicBezTo>
                <a:cubicBezTo>
                  <a:pt x="10641097" y="346145"/>
                  <a:pt x="10633383" y="339627"/>
                  <a:pt x="10634182" y="349113"/>
                </a:cubicBezTo>
                <a:cubicBezTo>
                  <a:pt x="10633782" y="344370"/>
                  <a:pt x="10633782" y="344370"/>
                  <a:pt x="10633782" y="344370"/>
                </a:cubicBezTo>
                <a:cubicBezTo>
                  <a:pt x="10633383" y="339627"/>
                  <a:pt x="10630811" y="337454"/>
                  <a:pt x="10630811" y="337454"/>
                </a:cubicBezTo>
                <a:close/>
                <a:moveTo>
                  <a:pt x="10656584" y="324460"/>
                </a:moveTo>
                <a:lnTo>
                  <a:pt x="10646178" y="411795"/>
                </a:lnTo>
                <a:lnTo>
                  <a:pt x="10643539" y="469166"/>
                </a:lnTo>
                <a:lnTo>
                  <a:pt x="10644290" y="473156"/>
                </a:lnTo>
                <a:lnTo>
                  <a:pt x="10655202" y="506498"/>
                </a:lnTo>
                <a:lnTo>
                  <a:pt x="10665847" y="359712"/>
                </a:lnTo>
                <a:lnTo>
                  <a:pt x="10662838" y="348536"/>
                </a:lnTo>
                <a:close/>
                <a:moveTo>
                  <a:pt x="886935" y="255585"/>
                </a:moveTo>
                <a:lnTo>
                  <a:pt x="886935" y="255586"/>
                </a:lnTo>
                <a:cubicBezTo>
                  <a:pt x="893423" y="259364"/>
                  <a:pt x="899639" y="263683"/>
                  <a:pt x="906123" y="267731"/>
                </a:cubicBezTo>
                <a:cubicBezTo>
                  <a:pt x="909097" y="269621"/>
                  <a:pt x="910719" y="274749"/>
                  <a:pt x="912071" y="278798"/>
                </a:cubicBezTo>
                <a:cubicBezTo>
                  <a:pt x="912611" y="280418"/>
                  <a:pt x="912340" y="282037"/>
                  <a:pt x="913962" y="283387"/>
                </a:cubicBezTo>
                <a:cubicBezTo>
                  <a:pt x="915584" y="284737"/>
                  <a:pt x="915313" y="286356"/>
                  <a:pt x="914232" y="287976"/>
                </a:cubicBezTo>
                <a:cubicBezTo>
                  <a:pt x="913691" y="289055"/>
                  <a:pt x="912611" y="290404"/>
                  <a:pt x="913422" y="291484"/>
                </a:cubicBezTo>
                <a:cubicBezTo>
                  <a:pt x="916125" y="294724"/>
                  <a:pt x="916394" y="297152"/>
                  <a:pt x="912071" y="298772"/>
                </a:cubicBezTo>
                <a:cubicBezTo>
                  <a:pt x="910989" y="299043"/>
                  <a:pt x="910719" y="300662"/>
                  <a:pt x="911799" y="301471"/>
                </a:cubicBezTo>
                <a:cubicBezTo>
                  <a:pt x="915313" y="304440"/>
                  <a:pt x="911530" y="305790"/>
                  <a:pt x="910989" y="307949"/>
                </a:cubicBezTo>
                <a:cubicBezTo>
                  <a:pt x="909097" y="315238"/>
                  <a:pt x="900718" y="313077"/>
                  <a:pt x="897477" y="318477"/>
                </a:cubicBezTo>
                <a:cubicBezTo>
                  <a:pt x="896395" y="320366"/>
                  <a:pt x="891261" y="319016"/>
                  <a:pt x="888826" y="318746"/>
                </a:cubicBezTo>
                <a:cubicBezTo>
                  <a:pt x="885990" y="318341"/>
                  <a:pt x="882882" y="319016"/>
                  <a:pt x="879909" y="318982"/>
                </a:cubicBezTo>
                <a:cubicBezTo>
                  <a:pt x="876935" y="318948"/>
                  <a:pt x="874098" y="318206"/>
                  <a:pt x="871800" y="314967"/>
                </a:cubicBezTo>
                <a:cubicBezTo>
                  <a:pt x="870989" y="313888"/>
                  <a:pt x="869368" y="312538"/>
                  <a:pt x="867206" y="312538"/>
                </a:cubicBezTo>
                <a:cubicBezTo>
                  <a:pt x="864233" y="312808"/>
                  <a:pt x="862612" y="311188"/>
                  <a:pt x="862071" y="308219"/>
                </a:cubicBezTo>
                <a:cubicBezTo>
                  <a:pt x="861530" y="306330"/>
                  <a:pt x="860180" y="305250"/>
                  <a:pt x="858828" y="303900"/>
                </a:cubicBezTo>
                <a:cubicBezTo>
                  <a:pt x="855314" y="300661"/>
                  <a:pt x="853692" y="296883"/>
                  <a:pt x="855042" y="292024"/>
                </a:cubicBezTo>
                <a:cubicBezTo>
                  <a:pt x="855855" y="289324"/>
                  <a:pt x="855042" y="286355"/>
                  <a:pt x="852341" y="284736"/>
                </a:cubicBezTo>
                <a:cubicBezTo>
                  <a:pt x="852341" y="283657"/>
                  <a:pt x="852341" y="282577"/>
                  <a:pt x="852341" y="281497"/>
                </a:cubicBezTo>
                <a:cubicBezTo>
                  <a:pt x="854774" y="280148"/>
                  <a:pt x="855855" y="278527"/>
                  <a:pt x="855584" y="275019"/>
                </a:cubicBezTo>
                <a:cubicBezTo>
                  <a:pt x="855314" y="270160"/>
                  <a:pt x="857477" y="266382"/>
                  <a:pt x="862881" y="265302"/>
                </a:cubicBezTo>
                <a:cubicBezTo>
                  <a:pt x="865313" y="265032"/>
                  <a:pt x="864773" y="263143"/>
                  <a:pt x="864773" y="261523"/>
                </a:cubicBezTo>
                <a:cubicBezTo>
                  <a:pt x="864773" y="258824"/>
                  <a:pt x="865855" y="258284"/>
                  <a:pt x="868016" y="260173"/>
                </a:cubicBezTo>
                <a:cubicBezTo>
                  <a:pt x="871259" y="262873"/>
                  <a:pt x="873422" y="262873"/>
                  <a:pt x="874233" y="258284"/>
                </a:cubicBezTo>
                <a:cubicBezTo>
                  <a:pt x="874503" y="257204"/>
                  <a:pt x="875314" y="255854"/>
                  <a:pt x="876394" y="257204"/>
                </a:cubicBezTo>
                <a:lnTo>
                  <a:pt x="881023" y="258892"/>
                </a:lnTo>
                <a:lnTo>
                  <a:pt x="885044" y="256125"/>
                </a:lnTo>
                <a:cubicBezTo>
                  <a:pt x="885313" y="255585"/>
                  <a:pt x="886394" y="255585"/>
                  <a:pt x="886935" y="255585"/>
                </a:cubicBezTo>
                <a:close/>
                <a:moveTo>
                  <a:pt x="5824852" y="234080"/>
                </a:moveTo>
                <a:lnTo>
                  <a:pt x="5819544" y="246340"/>
                </a:lnTo>
                <a:lnTo>
                  <a:pt x="5819868" y="246967"/>
                </a:lnTo>
                <a:close/>
                <a:moveTo>
                  <a:pt x="10714194" y="181615"/>
                </a:moveTo>
                <a:lnTo>
                  <a:pt x="10703588" y="228821"/>
                </a:lnTo>
                <a:lnTo>
                  <a:pt x="10699758" y="255505"/>
                </a:lnTo>
                <a:lnTo>
                  <a:pt x="10717529" y="189774"/>
                </a:lnTo>
                <a:close/>
                <a:moveTo>
                  <a:pt x="534575" y="145164"/>
                </a:moveTo>
                <a:cubicBezTo>
                  <a:pt x="537328" y="145164"/>
                  <a:pt x="539687" y="145164"/>
                  <a:pt x="542440" y="145164"/>
                </a:cubicBezTo>
                <a:cubicBezTo>
                  <a:pt x="544406" y="147905"/>
                  <a:pt x="548338" y="147514"/>
                  <a:pt x="551091" y="149471"/>
                </a:cubicBezTo>
                <a:cubicBezTo>
                  <a:pt x="553843" y="151428"/>
                  <a:pt x="556203" y="152994"/>
                  <a:pt x="556990" y="156517"/>
                </a:cubicBezTo>
                <a:cubicBezTo>
                  <a:pt x="557383" y="160432"/>
                  <a:pt x="559349" y="163955"/>
                  <a:pt x="561314" y="167086"/>
                </a:cubicBezTo>
                <a:cubicBezTo>
                  <a:pt x="563280" y="170610"/>
                  <a:pt x="564854" y="174133"/>
                  <a:pt x="566820" y="177265"/>
                </a:cubicBezTo>
                <a:cubicBezTo>
                  <a:pt x="568392" y="180788"/>
                  <a:pt x="571539" y="183920"/>
                  <a:pt x="575471" y="185878"/>
                </a:cubicBezTo>
                <a:cubicBezTo>
                  <a:pt x="575471" y="190574"/>
                  <a:pt x="575471" y="195272"/>
                  <a:pt x="575471" y="199970"/>
                </a:cubicBezTo>
                <a:cubicBezTo>
                  <a:pt x="573112" y="201145"/>
                  <a:pt x="571932" y="202710"/>
                  <a:pt x="570753" y="205450"/>
                </a:cubicBezTo>
                <a:cubicBezTo>
                  <a:pt x="569178" y="208583"/>
                  <a:pt x="565640" y="210931"/>
                  <a:pt x="562102" y="210931"/>
                </a:cubicBezTo>
                <a:cubicBezTo>
                  <a:pt x="558562" y="210931"/>
                  <a:pt x="555416" y="211714"/>
                  <a:pt x="551877" y="212497"/>
                </a:cubicBezTo>
                <a:cubicBezTo>
                  <a:pt x="546764" y="210539"/>
                  <a:pt x="542047" y="207799"/>
                  <a:pt x="540080" y="201535"/>
                </a:cubicBezTo>
                <a:cubicBezTo>
                  <a:pt x="539687" y="200362"/>
                  <a:pt x="537328" y="199578"/>
                  <a:pt x="537721" y="197230"/>
                </a:cubicBezTo>
                <a:cubicBezTo>
                  <a:pt x="538901" y="190966"/>
                  <a:pt x="534181" y="189009"/>
                  <a:pt x="530249" y="187834"/>
                </a:cubicBezTo>
                <a:cubicBezTo>
                  <a:pt x="527497" y="187051"/>
                  <a:pt x="525924" y="185878"/>
                  <a:pt x="524351" y="184311"/>
                </a:cubicBezTo>
                <a:cubicBezTo>
                  <a:pt x="519632" y="180005"/>
                  <a:pt x="520026" y="174133"/>
                  <a:pt x="518846" y="168652"/>
                </a:cubicBezTo>
                <a:cubicBezTo>
                  <a:pt x="518060" y="163563"/>
                  <a:pt x="520419" y="159648"/>
                  <a:pt x="522386" y="155343"/>
                </a:cubicBezTo>
                <a:cubicBezTo>
                  <a:pt x="524351" y="150645"/>
                  <a:pt x="527497" y="146731"/>
                  <a:pt x="533395" y="146731"/>
                </a:cubicBezTo>
                <a:cubicBezTo>
                  <a:pt x="534181" y="146731"/>
                  <a:pt x="534575" y="146339"/>
                  <a:pt x="534575" y="145164"/>
                </a:cubicBezTo>
                <a:close/>
                <a:moveTo>
                  <a:pt x="784392" y="135083"/>
                </a:moveTo>
                <a:cubicBezTo>
                  <a:pt x="790877" y="138861"/>
                  <a:pt x="797095" y="143180"/>
                  <a:pt x="803581" y="147229"/>
                </a:cubicBezTo>
                <a:cubicBezTo>
                  <a:pt x="806553" y="149119"/>
                  <a:pt x="808174" y="154247"/>
                  <a:pt x="809527" y="158295"/>
                </a:cubicBezTo>
                <a:cubicBezTo>
                  <a:pt x="810067" y="159915"/>
                  <a:pt x="809797" y="161534"/>
                  <a:pt x="811418" y="162884"/>
                </a:cubicBezTo>
                <a:cubicBezTo>
                  <a:pt x="813039" y="164234"/>
                  <a:pt x="812769" y="165853"/>
                  <a:pt x="811688" y="167473"/>
                </a:cubicBezTo>
                <a:cubicBezTo>
                  <a:pt x="811148" y="168553"/>
                  <a:pt x="810067" y="169903"/>
                  <a:pt x="810878" y="170982"/>
                </a:cubicBezTo>
                <a:cubicBezTo>
                  <a:pt x="813581" y="174221"/>
                  <a:pt x="813849" y="176651"/>
                  <a:pt x="809527" y="178270"/>
                </a:cubicBezTo>
                <a:cubicBezTo>
                  <a:pt x="808446" y="178540"/>
                  <a:pt x="808174" y="180159"/>
                  <a:pt x="809256" y="180968"/>
                </a:cubicBezTo>
                <a:cubicBezTo>
                  <a:pt x="812769" y="183938"/>
                  <a:pt x="808986" y="185288"/>
                  <a:pt x="808446" y="187446"/>
                </a:cubicBezTo>
                <a:cubicBezTo>
                  <a:pt x="806553" y="194735"/>
                  <a:pt x="798175" y="192576"/>
                  <a:pt x="794933" y="197974"/>
                </a:cubicBezTo>
                <a:cubicBezTo>
                  <a:pt x="793851" y="199863"/>
                  <a:pt x="788717" y="198513"/>
                  <a:pt x="786283" y="198244"/>
                </a:cubicBezTo>
                <a:cubicBezTo>
                  <a:pt x="780608" y="197434"/>
                  <a:pt x="773851" y="200943"/>
                  <a:pt x="769257" y="194465"/>
                </a:cubicBezTo>
                <a:cubicBezTo>
                  <a:pt x="768447" y="193385"/>
                  <a:pt x="766825" y="192035"/>
                  <a:pt x="764662" y="192035"/>
                </a:cubicBezTo>
                <a:cubicBezTo>
                  <a:pt x="761690" y="192305"/>
                  <a:pt x="760069" y="190687"/>
                  <a:pt x="759528" y="187717"/>
                </a:cubicBezTo>
                <a:cubicBezTo>
                  <a:pt x="758986" y="185827"/>
                  <a:pt x="757635" y="184748"/>
                  <a:pt x="756285" y="183398"/>
                </a:cubicBezTo>
                <a:cubicBezTo>
                  <a:pt x="752770" y="180159"/>
                  <a:pt x="751150" y="176381"/>
                  <a:pt x="752501" y="171522"/>
                </a:cubicBezTo>
                <a:cubicBezTo>
                  <a:pt x="753312" y="168823"/>
                  <a:pt x="752501" y="165853"/>
                  <a:pt x="749798" y="164234"/>
                </a:cubicBezTo>
                <a:cubicBezTo>
                  <a:pt x="749798" y="163154"/>
                  <a:pt x="749798" y="162075"/>
                  <a:pt x="749798" y="160995"/>
                </a:cubicBezTo>
                <a:cubicBezTo>
                  <a:pt x="752230" y="159645"/>
                  <a:pt x="753312" y="158026"/>
                  <a:pt x="753041" y="154517"/>
                </a:cubicBezTo>
                <a:cubicBezTo>
                  <a:pt x="752770" y="149658"/>
                  <a:pt x="754931" y="145880"/>
                  <a:pt x="760338" y="144800"/>
                </a:cubicBezTo>
                <a:cubicBezTo>
                  <a:pt x="762770" y="144530"/>
                  <a:pt x="762230" y="142641"/>
                  <a:pt x="762230" y="141021"/>
                </a:cubicBezTo>
                <a:cubicBezTo>
                  <a:pt x="762230" y="138322"/>
                  <a:pt x="763311" y="137782"/>
                  <a:pt x="765473" y="139672"/>
                </a:cubicBezTo>
                <a:cubicBezTo>
                  <a:pt x="768717" y="142370"/>
                  <a:pt x="770878" y="142370"/>
                  <a:pt x="771689" y="137782"/>
                </a:cubicBezTo>
                <a:cubicBezTo>
                  <a:pt x="771960" y="136702"/>
                  <a:pt x="772770" y="135353"/>
                  <a:pt x="773851" y="136702"/>
                </a:cubicBezTo>
                <a:cubicBezTo>
                  <a:pt x="777366" y="140211"/>
                  <a:pt x="779798" y="138052"/>
                  <a:pt x="782501" y="135622"/>
                </a:cubicBezTo>
                <a:cubicBezTo>
                  <a:pt x="782770" y="135083"/>
                  <a:pt x="783851" y="135083"/>
                  <a:pt x="784392" y="135083"/>
                </a:cubicBezTo>
                <a:close/>
                <a:moveTo>
                  <a:pt x="10680153" y="98325"/>
                </a:moveTo>
                <a:lnTo>
                  <a:pt x="10660128" y="187906"/>
                </a:lnTo>
                <a:cubicBezTo>
                  <a:pt x="10655293" y="208712"/>
                  <a:pt x="10646469" y="227045"/>
                  <a:pt x="10660282" y="247944"/>
                </a:cubicBezTo>
                <a:cubicBezTo>
                  <a:pt x="10668591" y="259901"/>
                  <a:pt x="10662136" y="277153"/>
                  <a:pt x="10660423" y="292245"/>
                </a:cubicBezTo>
                <a:lnTo>
                  <a:pt x="10659896" y="296671"/>
                </a:lnTo>
                <a:lnTo>
                  <a:pt x="10670545" y="324962"/>
                </a:lnTo>
                <a:lnTo>
                  <a:pt x="10698809" y="165993"/>
                </a:lnTo>
                <a:cubicBezTo>
                  <a:pt x="10699561" y="161357"/>
                  <a:pt x="10700312" y="156722"/>
                  <a:pt x="10701063" y="152087"/>
                </a:cubicBezTo>
                <a:lnTo>
                  <a:pt x="10701668" y="150967"/>
                </a:lnTo>
                <a:close/>
                <a:moveTo>
                  <a:pt x="628285" y="91493"/>
                </a:moveTo>
                <a:cubicBezTo>
                  <a:pt x="629064" y="91493"/>
                  <a:pt x="630621" y="91493"/>
                  <a:pt x="631009" y="92270"/>
                </a:cubicBezTo>
                <a:cubicBezTo>
                  <a:pt x="634901" y="95767"/>
                  <a:pt x="638402" y="98876"/>
                  <a:pt x="643461" y="93825"/>
                </a:cubicBezTo>
                <a:cubicBezTo>
                  <a:pt x="645017" y="91881"/>
                  <a:pt x="646185" y="93825"/>
                  <a:pt x="646573" y="95378"/>
                </a:cubicBezTo>
                <a:cubicBezTo>
                  <a:pt x="647740" y="101985"/>
                  <a:pt x="650854" y="101985"/>
                  <a:pt x="655523" y="98098"/>
                </a:cubicBezTo>
                <a:cubicBezTo>
                  <a:pt x="658635" y="95378"/>
                  <a:pt x="660192" y="96155"/>
                  <a:pt x="660192" y="100042"/>
                </a:cubicBezTo>
                <a:cubicBezTo>
                  <a:pt x="660192" y="102374"/>
                  <a:pt x="659414" y="105094"/>
                  <a:pt x="662916" y="105483"/>
                </a:cubicBezTo>
                <a:cubicBezTo>
                  <a:pt x="670697" y="107036"/>
                  <a:pt x="673810" y="112477"/>
                  <a:pt x="673421" y="119471"/>
                </a:cubicBezTo>
                <a:cubicBezTo>
                  <a:pt x="673031" y="124524"/>
                  <a:pt x="674588" y="126855"/>
                  <a:pt x="678090" y="128799"/>
                </a:cubicBezTo>
                <a:cubicBezTo>
                  <a:pt x="678090" y="130352"/>
                  <a:pt x="678090" y="131907"/>
                  <a:pt x="678090" y="133461"/>
                </a:cubicBezTo>
                <a:cubicBezTo>
                  <a:pt x="674200" y="135793"/>
                  <a:pt x="673031" y="140068"/>
                  <a:pt x="674200" y="143953"/>
                </a:cubicBezTo>
                <a:cubicBezTo>
                  <a:pt x="676145" y="150949"/>
                  <a:pt x="673810" y="156389"/>
                  <a:pt x="668752" y="161052"/>
                </a:cubicBezTo>
                <a:cubicBezTo>
                  <a:pt x="666807" y="162995"/>
                  <a:pt x="664861" y="164550"/>
                  <a:pt x="664083" y="167269"/>
                </a:cubicBezTo>
                <a:cubicBezTo>
                  <a:pt x="663305" y="171544"/>
                  <a:pt x="660970" y="173876"/>
                  <a:pt x="656690" y="173488"/>
                </a:cubicBezTo>
                <a:cubicBezTo>
                  <a:pt x="653578" y="173488"/>
                  <a:pt x="651243" y="175431"/>
                  <a:pt x="650076" y="176984"/>
                </a:cubicBezTo>
                <a:cubicBezTo>
                  <a:pt x="643461" y="186311"/>
                  <a:pt x="633733" y="181259"/>
                  <a:pt x="625563" y="182425"/>
                </a:cubicBezTo>
                <a:cubicBezTo>
                  <a:pt x="622061" y="182814"/>
                  <a:pt x="614668" y="184757"/>
                  <a:pt x="613111" y="182036"/>
                </a:cubicBezTo>
                <a:cubicBezTo>
                  <a:pt x="608442" y="174265"/>
                  <a:pt x="596380" y="177373"/>
                  <a:pt x="593656" y="166881"/>
                </a:cubicBezTo>
                <a:cubicBezTo>
                  <a:pt x="592878" y="163773"/>
                  <a:pt x="587431" y="161829"/>
                  <a:pt x="592489" y="157554"/>
                </a:cubicBezTo>
                <a:cubicBezTo>
                  <a:pt x="594046" y="156389"/>
                  <a:pt x="593656" y="154057"/>
                  <a:pt x="592099" y="153668"/>
                </a:cubicBezTo>
                <a:cubicBezTo>
                  <a:pt x="585874" y="151337"/>
                  <a:pt x="586263" y="147840"/>
                  <a:pt x="590155" y="143176"/>
                </a:cubicBezTo>
                <a:cubicBezTo>
                  <a:pt x="591322" y="141621"/>
                  <a:pt x="589765" y="139679"/>
                  <a:pt x="588987" y="138125"/>
                </a:cubicBezTo>
                <a:cubicBezTo>
                  <a:pt x="587431" y="135793"/>
                  <a:pt x="587041" y="133461"/>
                  <a:pt x="589377" y="131518"/>
                </a:cubicBezTo>
                <a:cubicBezTo>
                  <a:pt x="591711" y="129575"/>
                  <a:pt x="591322" y="127244"/>
                  <a:pt x="592099" y="124912"/>
                </a:cubicBezTo>
                <a:cubicBezTo>
                  <a:pt x="594046" y="119083"/>
                  <a:pt x="596380" y="111700"/>
                  <a:pt x="600660" y="108979"/>
                </a:cubicBezTo>
                <a:cubicBezTo>
                  <a:pt x="609999" y="103151"/>
                  <a:pt x="618947" y="96933"/>
                  <a:pt x="628285" y="91493"/>
                </a:cubicBezTo>
                <a:close/>
                <a:moveTo>
                  <a:pt x="5724659" y="82288"/>
                </a:moveTo>
                <a:lnTo>
                  <a:pt x="5715241" y="102175"/>
                </a:lnTo>
                <a:lnTo>
                  <a:pt x="5738701" y="136769"/>
                </a:lnTo>
                <a:lnTo>
                  <a:pt x="5747972" y="115127"/>
                </a:lnTo>
                <a:close/>
                <a:moveTo>
                  <a:pt x="792485" y="62827"/>
                </a:moveTo>
                <a:cubicBezTo>
                  <a:pt x="799455" y="66887"/>
                  <a:pt x="806135" y="71529"/>
                  <a:pt x="813105" y="75880"/>
                </a:cubicBezTo>
                <a:cubicBezTo>
                  <a:pt x="816300" y="77910"/>
                  <a:pt x="818043" y="83422"/>
                  <a:pt x="819494" y="87773"/>
                </a:cubicBezTo>
                <a:cubicBezTo>
                  <a:pt x="820074" y="89512"/>
                  <a:pt x="819784" y="91253"/>
                  <a:pt x="821527" y="92703"/>
                </a:cubicBezTo>
                <a:cubicBezTo>
                  <a:pt x="823270" y="94154"/>
                  <a:pt x="822979" y="95893"/>
                  <a:pt x="821817" y="97634"/>
                </a:cubicBezTo>
                <a:cubicBezTo>
                  <a:pt x="821237" y="98794"/>
                  <a:pt x="820074" y="100244"/>
                  <a:pt x="820946" y="101405"/>
                </a:cubicBezTo>
                <a:cubicBezTo>
                  <a:pt x="823850" y="104886"/>
                  <a:pt x="824140" y="107496"/>
                  <a:pt x="819494" y="109237"/>
                </a:cubicBezTo>
                <a:cubicBezTo>
                  <a:pt x="818331" y="109526"/>
                  <a:pt x="818043" y="111267"/>
                  <a:pt x="819204" y="112137"/>
                </a:cubicBezTo>
                <a:cubicBezTo>
                  <a:pt x="822979" y="115327"/>
                  <a:pt x="818914" y="116777"/>
                  <a:pt x="818331" y="119098"/>
                </a:cubicBezTo>
                <a:cubicBezTo>
                  <a:pt x="816300" y="126930"/>
                  <a:pt x="807296" y="124609"/>
                  <a:pt x="803812" y="130410"/>
                </a:cubicBezTo>
                <a:cubicBezTo>
                  <a:pt x="802650" y="132441"/>
                  <a:pt x="797130" y="130991"/>
                  <a:pt x="794517" y="130700"/>
                </a:cubicBezTo>
                <a:cubicBezTo>
                  <a:pt x="788419" y="129830"/>
                  <a:pt x="781157" y="133601"/>
                  <a:pt x="776221" y="126640"/>
                </a:cubicBezTo>
                <a:cubicBezTo>
                  <a:pt x="775349" y="125479"/>
                  <a:pt x="773606" y="124029"/>
                  <a:pt x="771283" y="124029"/>
                </a:cubicBezTo>
                <a:cubicBezTo>
                  <a:pt x="768089" y="124319"/>
                  <a:pt x="766346" y="122579"/>
                  <a:pt x="765766" y="119389"/>
                </a:cubicBezTo>
                <a:cubicBezTo>
                  <a:pt x="765185" y="117358"/>
                  <a:pt x="763733" y="116198"/>
                  <a:pt x="762280" y="114747"/>
                </a:cubicBezTo>
                <a:cubicBezTo>
                  <a:pt x="758505" y="111267"/>
                  <a:pt x="756762" y="107206"/>
                  <a:pt x="758213" y="101985"/>
                </a:cubicBezTo>
                <a:cubicBezTo>
                  <a:pt x="759085" y="99084"/>
                  <a:pt x="758213" y="95893"/>
                  <a:pt x="755310" y="94154"/>
                </a:cubicBezTo>
                <a:cubicBezTo>
                  <a:pt x="755310" y="92993"/>
                  <a:pt x="755310" y="91833"/>
                  <a:pt x="755310" y="90673"/>
                </a:cubicBezTo>
                <a:cubicBezTo>
                  <a:pt x="757924" y="89223"/>
                  <a:pt x="759085" y="87482"/>
                  <a:pt x="758796" y="83711"/>
                </a:cubicBezTo>
                <a:cubicBezTo>
                  <a:pt x="758505" y="78490"/>
                  <a:pt x="760828" y="74429"/>
                  <a:pt x="766637" y="73270"/>
                </a:cubicBezTo>
                <a:cubicBezTo>
                  <a:pt x="769250" y="72979"/>
                  <a:pt x="768670" y="70949"/>
                  <a:pt x="768670" y="69208"/>
                </a:cubicBezTo>
                <a:cubicBezTo>
                  <a:pt x="768670" y="66308"/>
                  <a:pt x="769832" y="65728"/>
                  <a:pt x="772155" y="67758"/>
                </a:cubicBezTo>
                <a:cubicBezTo>
                  <a:pt x="775641" y="70658"/>
                  <a:pt x="777964" y="70658"/>
                  <a:pt x="778834" y="65728"/>
                </a:cubicBezTo>
                <a:cubicBezTo>
                  <a:pt x="779125" y="64568"/>
                  <a:pt x="779997" y="63118"/>
                  <a:pt x="781157" y="64568"/>
                </a:cubicBezTo>
                <a:cubicBezTo>
                  <a:pt x="784934" y="68339"/>
                  <a:pt x="787547" y="66018"/>
                  <a:pt x="790452" y="63407"/>
                </a:cubicBezTo>
                <a:cubicBezTo>
                  <a:pt x="790742" y="62827"/>
                  <a:pt x="791904" y="62827"/>
                  <a:pt x="792485" y="62827"/>
                </a:cubicBezTo>
                <a:close/>
                <a:moveTo>
                  <a:pt x="5748758" y="31374"/>
                </a:moveTo>
                <a:lnTo>
                  <a:pt x="5741302" y="47132"/>
                </a:lnTo>
                <a:lnTo>
                  <a:pt x="5763336" y="76108"/>
                </a:lnTo>
                <a:lnTo>
                  <a:pt x="5764124" y="77442"/>
                </a:lnTo>
                <a:lnTo>
                  <a:pt x="5768870" y="66354"/>
                </a:lnTo>
                <a:lnTo>
                  <a:pt x="5749049" y="43166"/>
                </a:lnTo>
                <a:cubicBezTo>
                  <a:pt x="5757205" y="40520"/>
                  <a:pt x="5757205" y="40520"/>
                  <a:pt x="5757205" y="40520"/>
                </a:cubicBezTo>
                <a:close/>
                <a:moveTo>
                  <a:pt x="993690" y="16573"/>
                </a:moveTo>
                <a:cubicBezTo>
                  <a:pt x="996443" y="16573"/>
                  <a:pt x="998802" y="16573"/>
                  <a:pt x="1001555" y="16573"/>
                </a:cubicBezTo>
                <a:cubicBezTo>
                  <a:pt x="1001555" y="17747"/>
                  <a:pt x="1001947" y="18139"/>
                  <a:pt x="1002733" y="18139"/>
                </a:cubicBezTo>
                <a:cubicBezTo>
                  <a:pt x="1008633" y="18139"/>
                  <a:pt x="1011779" y="22053"/>
                  <a:pt x="1013745" y="26751"/>
                </a:cubicBezTo>
                <a:cubicBezTo>
                  <a:pt x="1015711" y="31057"/>
                  <a:pt x="1018071" y="34972"/>
                  <a:pt x="1017284" y="40062"/>
                </a:cubicBezTo>
                <a:cubicBezTo>
                  <a:pt x="1016105" y="45541"/>
                  <a:pt x="1016497" y="51414"/>
                  <a:pt x="1011779" y="55719"/>
                </a:cubicBezTo>
                <a:cubicBezTo>
                  <a:pt x="1010206" y="57286"/>
                  <a:pt x="1008633" y="58460"/>
                  <a:pt x="1005880" y="59242"/>
                </a:cubicBezTo>
                <a:cubicBezTo>
                  <a:pt x="1001947" y="60417"/>
                  <a:pt x="997230" y="62375"/>
                  <a:pt x="998409" y="68638"/>
                </a:cubicBezTo>
                <a:cubicBezTo>
                  <a:pt x="998802" y="70987"/>
                  <a:pt x="996443" y="71770"/>
                  <a:pt x="996049" y="72944"/>
                </a:cubicBezTo>
                <a:cubicBezTo>
                  <a:pt x="994083" y="79207"/>
                  <a:pt x="989365" y="81947"/>
                  <a:pt x="984253" y="83905"/>
                </a:cubicBezTo>
                <a:cubicBezTo>
                  <a:pt x="980714" y="83122"/>
                  <a:pt x="977568" y="82339"/>
                  <a:pt x="974029" y="82339"/>
                </a:cubicBezTo>
                <a:cubicBezTo>
                  <a:pt x="970489" y="82339"/>
                  <a:pt x="966951" y="79991"/>
                  <a:pt x="965378" y="76859"/>
                </a:cubicBezTo>
                <a:cubicBezTo>
                  <a:pt x="964198" y="74119"/>
                  <a:pt x="963019" y="72553"/>
                  <a:pt x="960659" y="71378"/>
                </a:cubicBezTo>
                <a:cubicBezTo>
                  <a:pt x="960659" y="66681"/>
                  <a:pt x="960659" y="61983"/>
                  <a:pt x="960659" y="57286"/>
                </a:cubicBezTo>
                <a:cubicBezTo>
                  <a:pt x="964591" y="55329"/>
                  <a:pt x="967736" y="52196"/>
                  <a:pt x="969311" y="48673"/>
                </a:cubicBezTo>
                <a:cubicBezTo>
                  <a:pt x="971275" y="45541"/>
                  <a:pt x="972849" y="42018"/>
                  <a:pt x="974815" y="38495"/>
                </a:cubicBezTo>
                <a:cubicBezTo>
                  <a:pt x="976782" y="35364"/>
                  <a:pt x="978748" y="31841"/>
                  <a:pt x="979141" y="27926"/>
                </a:cubicBezTo>
                <a:cubicBezTo>
                  <a:pt x="979927" y="24403"/>
                  <a:pt x="982286" y="22836"/>
                  <a:pt x="985038" y="20880"/>
                </a:cubicBezTo>
                <a:cubicBezTo>
                  <a:pt x="987792" y="18922"/>
                  <a:pt x="991724" y="19313"/>
                  <a:pt x="993690" y="16573"/>
                </a:cubicBezTo>
                <a:close/>
                <a:moveTo>
                  <a:pt x="10670166" y="6219"/>
                </a:moveTo>
                <a:cubicBezTo>
                  <a:pt x="10667058" y="8953"/>
                  <a:pt x="10666683" y="14797"/>
                  <a:pt x="10663575" y="17531"/>
                </a:cubicBezTo>
                <a:cubicBezTo>
                  <a:pt x="10654251" y="25732"/>
                  <a:pt x="10644553" y="39776"/>
                  <a:pt x="10649154" y="13670"/>
                </a:cubicBezTo>
                <a:cubicBezTo>
                  <a:pt x="10634481" y="59665"/>
                  <a:pt x="10626398" y="94350"/>
                  <a:pt x="10624158" y="129410"/>
                </a:cubicBezTo>
                <a:cubicBezTo>
                  <a:pt x="10616076" y="164093"/>
                  <a:pt x="10614208" y="193310"/>
                  <a:pt x="10605752" y="233837"/>
                </a:cubicBezTo>
                <a:cubicBezTo>
                  <a:pt x="10599909" y="233462"/>
                  <a:pt x="10603390" y="224884"/>
                  <a:pt x="10597548" y="224509"/>
                </a:cubicBezTo>
                <a:cubicBezTo>
                  <a:pt x="10587103" y="250241"/>
                  <a:pt x="10583247" y="264661"/>
                  <a:pt x="10579020" y="284925"/>
                </a:cubicBezTo>
                <a:cubicBezTo>
                  <a:pt x="10577900" y="302456"/>
                  <a:pt x="10573671" y="322719"/>
                  <a:pt x="10568696" y="354669"/>
                </a:cubicBezTo>
                <a:cubicBezTo>
                  <a:pt x="10574167" y="360889"/>
                  <a:pt x="10566830" y="383885"/>
                  <a:pt x="10568445" y="404525"/>
                </a:cubicBezTo>
                <a:cubicBezTo>
                  <a:pt x="10566083" y="395572"/>
                  <a:pt x="10563349" y="392463"/>
                  <a:pt x="10559493" y="406883"/>
                </a:cubicBezTo>
                <a:cubicBezTo>
                  <a:pt x="10559989" y="445053"/>
                  <a:pt x="10544195" y="508578"/>
                  <a:pt x="10557124" y="535813"/>
                </a:cubicBezTo>
                <a:cubicBezTo>
                  <a:pt x="10543197" y="570121"/>
                  <a:pt x="10543319" y="614134"/>
                  <a:pt x="10549284" y="658522"/>
                </a:cubicBezTo>
                <a:cubicBezTo>
                  <a:pt x="10546176" y="661256"/>
                  <a:pt x="10546176" y="661256"/>
                  <a:pt x="10546176" y="661256"/>
                </a:cubicBezTo>
                <a:cubicBezTo>
                  <a:pt x="10546176" y="661256"/>
                  <a:pt x="10548911" y="664366"/>
                  <a:pt x="10548911" y="664366"/>
                </a:cubicBezTo>
                <a:cubicBezTo>
                  <a:pt x="10545802" y="667099"/>
                  <a:pt x="10548163" y="676052"/>
                  <a:pt x="10548163" y="676052"/>
                </a:cubicBezTo>
                <a:cubicBezTo>
                  <a:pt x="10547790" y="681895"/>
                  <a:pt x="10550899" y="679162"/>
                  <a:pt x="10551272" y="673319"/>
                </a:cubicBezTo>
                <a:cubicBezTo>
                  <a:pt x="10554380" y="670584"/>
                  <a:pt x="10554380" y="670584"/>
                  <a:pt x="10551646" y="667475"/>
                </a:cubicBezTo>
                <a:cubicBezTo>
                  <a:pt x="10556742" y="679537"/>
                  <a:pt x="10549405" y="702535"/>
                  <a:pt x="10557984" y="706020"/>
                </a:cubicBezTo>
                <a:cubicBezTo>
                  <a:pt x="10564079" y="656540"/>
                  <a:pt x="10588197" y="646355"/>
                  <a:pt x="10582980" y="590280"/>
                </a:cubicBezTo>
                <a:cubicBezTo>
                  <a:pt x="10577509" y="584062"/>
                  <a:pt x="10573655" y="598482"/>
                  <a:pt x="10570547" y="601216"/>
                </a:cubicBezTo>
                <a:cubicBezTo>
                  <a:pt x="10571919" y="533830"/>
                  <a:pt x="10566327" y="483598"/>
                  <a:pt x="10579757" y="411120"/>
                </a:cubicBezTo>
                <a:cubicBezTo>
                  <a:pt x="10582119" y="420073"/>
                  <a:pt x="10585601" y="411495"/>
                  <a:pt x="10591817" y="406028"/>
                </a:cubicBezTo>
                <a:cubicBezTo>
                  <a:pt x="10599527" y="377187"/>
                  <a:pt x="10597912" y="356548"/>
                  <a:pt x="10599032" y="339017"/>
                </a:cubicBezTo>
                <a:cubicBezTo>
                  <a:pt x="10600153" y="321488"/>
                  <a:pt x="10601645" y="298114"/>
                  <a:pt x="10615198" y="269649"/>
                </a:cubicBezTo>
                <a:cubicBezTo>
                  <a:pt x="10616319" y="252119"/>
                  <a:pt x="10607367" y="254477"/>
                  <a:pt x="10611969" y="228370"/>
                </a:cubicBezTo>
                <a:cubicBezTo>
                  <a:pt x="10618932" y="211216"/>
                  <a:pt x="10624028" y="223278"/>
                  <a:pt x="10628630" y="197171"/>
                </a:cubicBezTo>
                <a:cubicBezTo>
                  <a:pt x="10624280" y="173423"/>
                  <a:pt x="10641314" y="136380"/>
                  <a:pt x="10649770" y="95851"/>
                </a:cubicBezTo>
                <a:cubicBezTo>
                  <a:pt x="10644301" y="89633"/>
                  <a:pt x="10652757" y="49105"/>
                  <a:pt x="10662829" y="29217"/>
                </a:cubicBezTo>
                <a:cubicBezTo>
                  <a:pt x="10662456" y="35060"/>
                  <a:pt x="10662456" y="35060"/>
                  <a:pt x="10662456" y="35060"/>
                </a:cubicBezTo>
                <a:cubicBezTo>
                  <a:pt x="10662082" y="40904"/>
                  <a:pt x="10658974" y="43638"/>
                  <a:pt x="10664817" y="44013"/>
                </a:cubicBezTo>
                <a:cubicBezTo>
                  <a:pt x="10664817" y="44013"/>
                  <a:pt x="10665190" y="38170"/>
                  <a:pt x="10668298" y="35437"/>
                </a:cubicBezTo>
                <a:cubicBezTo>
                  <a:pt x="10674142" y="35812"/>
                  <a:pt x="10674142" y="35812"/>
                  <a:pt x="10674142" y="35812"/>
                </a:cubicBezTo>
                <a:cubicBezTo>
                  <a:pt x="10681105" y="18658"/>
                  <a:pt x="10672900" y="9330"/>
                  <a:pt x="10672154" y="21015"/>
                </a:cubicBezTo>
                <a:cubicBezTo>
                  <a:pt x="10672527" y="15172"/>
                  <a:pt x="10672527" y="15172"/>
                  <a:pt x="10672527" y="15172"/>
                </a:cubicBezTo>
                <a:cubicBezTo>
                  <a:pt x="10672900" y="9330"/>
                  <a:pt x="10670166" y="6219"/>
                  <a:pt x="10670166" y="6219"/>
                </a:cubicBezTo>
                <a:close/>
                <a:moveTo>
                  <a:pt x="1783079" y="0"/>
                </a:moveTo>
                <a:lnTo>
                  <a:pt x="5784292" y="0"/>
                </a:lnTo>
                <a:lnTo>
                  <a:pt x="5795900" y="12454"/>
                </a:lnTo>
                <a:lnTo>
                  <a:pt x="5803099" y="0"/>
                </a:lnTo>
                <a:lnTo>
                  <a:pt x="10593744" y="0"/>
                </a:lnTo>
                <a:lnTo>
                  <a:pt x="10585141" y="19341"/>
                </a:lnTo>
                <a:cubicBezTo>
                  <a:pt x="10576431" y="42545"/>
                  <a:pt x="10573528" y="65752"/>
                  <a:pt x="10570626" y="80255"/>
                </a:cubicBezTo>
                <a:lnTo>
                  <a:pt x="10571729" y="77815"/>
                </a:lnTo>
                <a:lnTo>
                  <a:pt x="10587456" y="22078"/>
                </a:lnTo>
                <a:lnTo>
                  <a:pt x="10596086" y="0"/>
                </a:lnTo>
                <a:lnTo>
                  <a:pt x="10707874" y="0"/>
                </a:lnTo>
                <a:lnTo>
                  <a:pt x="10690810" y="56100"/>
                </a:lnTo>
                <a:lnTo>
                  <a:pt x="10730771" y="141217"/>
                </a:lnTo>
                <a:lnTo>
                  <a:pt x="10793517" y="0"/>
                </a:lnTo>
                <a:lnTo>
                  <a:pt x="12191990" y="0"/>
                </a:lnTo>
                <a:lnTo>
                  <a:pt x="12191990" y="2635813"/>
                </a:lnTo>
                <a:lnTo>
                  <a:pt x="12148005" y="2636730"/>
                </a:lnTo>
                <a:cubicBezTo>
                  <a:pt x="12088902" y="2635346"/>
                  <a:pt x="12029661" y="2631194"/>
                  <a:pt x="11970235" y="2623812"/>
                </a:cubicBezTo>
                <a:cubicBezTo>
                  <a:pt x="11803400" y="2601667"/>
                  <a:pt x="11640993" y="2563284"/>
                  <a:pt x="11485970" y="2499803"/>
                </a:cubicBezTo>
                <a:cubicBezTo>
                  <a:pt x="11438724" y="2480611"/>
                  <a:pt x="11398861" y="2449607"/>
                  <a:pt x="11347187" y="2442226"/>
                </a:cubicBezTo>
                <a:cubicBezTo>
                  <a:pt x="11333898" y="2440750"/>
                  <a:pt x="11317659" y="2433369"/>
                  <a:pt x="11313229" y="2454037"/>
                </a:cubicBezTo>
                <a:cubicBezTo>
                  <a:pt x="11307323" y="2474706"/>
                  <a:pt x="11326516" y="2471753"/>
                  <a:pt x="11338328" y="2477658"/>
                </a:cubicBezTo>
                <a:cubicBezTo>
                  <a:pt x="11353092" y="2482087"/>
                  <a:pt x="11372286" y="2485039"/>
                  <a:pt x="11381145" y="2505708"/>
                </a:cubicBezTo>
                <a:cubicBezTo>
                  <a:pt x="11288130" y="2495374"/>
                  <a:pt x="11209880" y="2451084"/>
                  <a:pt x="11130153" y="2415653"/>
                </a:cubicBezTo>
                <a:cubicBezTo>
                  <a:pt x="11082908" y="2390556"/>
                  <a:pt x="11043045" y="2355124"/>
                  <a:pt x="10992847" y="2335932"/>
                </a:cubicBezTo>
                <a:cubicBezTo>
                  <a:pt x="11031234" y="2372840"/>
                  <a:pt x="11077001" y="2394984"/>
                  <a:pt x="11122771" y="2421559"/>
                </a:cubicBezTo>
                <a:cubicBezTo>
                  <a:pt x="11183305" y="2462895"/>
                  <a:pt x="11252696" y="2489468"/>
                  <a:pt x="11322088" y="2516042"/>
                </a:cubicBezTo>
                <a:cubicBezTo>
                  <a:pt x="11511068" y="2588381"/>
                  <a:pt x="11704480" y="2647433"/>
                  <a:pt x="11905273" y="2679912"/>
                </a:cubicBezTo>
                <a:cubicBezTo>
                  <a:pt x="11930371" y="2682865"/>
                  <a:pt x="11956947" y="2690247"/>
                  <a:pt x="11983523" y="2685818"/>
                </a:cubicBezTo>
                <a:cubicBezTo>
                  <a:pt x="11983522" y="2669578"/>
                  <a:pt x="11970235" y="2672531"/>
                  <a:pt x="11961376" y="2671054"/>
                </a:cubicBezTo>
                <a:cubicBezTo>
                  <a:pt x="11791588" y="2647434"/>
                  <a:pt x="11624753" y="2607573"/>
                  <a:pt x="11462348" y="2547044"/>
                </a:cubicBezTo>
                <a:cubicBezTo>
                  <a:pt x="11453489" y="2544092"/>
                  <a:pt x="11435772" y="2545568"/>
                  <a:pt x="11440201" y="2530805"/>
                </a:cubicBezTo>
                <a:cubicBezTo>
                  <a:pt x="11444630" y="2516042"/>
                  <a:pt x="11460870" y="2520471"/>
                  <a:pt x="11471205" y="2524900"/>
                </a:cubicBezTo>
                <a:cubicBezTo>
                  <a:pt x="11522880" y="2542616"/>
                  <a:pt x="11573078" y="2566237"/>
                  <a:pt x="11627706" y="2579524"/>
                </a:cubicBezTo>
                <a:cubicBezTo>
                  <a:pt x="11804876" y="2621598"/>
                  <a:pt x="11982877" y="2655369"/>
                  <a:pt x="12163576" y="2661528"/>
                </a:cubicBezTo>
                <a:lnTo>
                  <a:pt x="12191990" y="2660940"/>
                </a:lnTo>
                <a:lnTo>
                  <a:pt x="12191990" y="2689513"/>
                </a:lnTo>
                <a:lnTo>
                  <a:pt x="12144452" y="2691722"/>
                </a:lnTo>
                <a:cubicBezTo>
                  <a:pt x="12154787" y="2709439"/>
                  <a:pt x="12172504" y="2702057"/>
                  <a:pt x="12191698" y="2713868"/>
                </a:cubicBezTo>
                <a:cubicBezTo>
                  <a:pt x="12138546" y="2713868"/>
                  <a:pt x="12092778" y="2713868"/>
                  <a:pt x="12048485" y="2709439"/>
                </a:cubicBezTo>
                <a:cubicBezTo>
                  <a:pt x="11982046" y="2702057"/>
                  <a:pt x="11915607" y="2693199"/>
                  <a:pt x="11847692" y="2687293"/>
                </a:cubicBezTo>
                <a:cubicBezTo>
                  <a:pt x="11843264" y="2685818"/>
                  <a:pt x="11832928" y="2679912"/>
                  <a:pt x="11831452" y="2690247"/>
                </a:cubicBezTo>
                <a:lnTo>
                  <a:pt x="11832427" y="2692578"/>
                </a:lnTo>
                <a:lnTo>
                  <a:pt x="11837047" y="2698729"/>
                </a:lnTo>
                <a:lnTo>
                  <a:pt x="11844739" y="2700581"/>
                </a:lnTo>
                <a:cubicBezTo>
                  <a:pt x="11906748" y="2712760"/>
                  <a:pt x="11967097" y="2728262"/>
                  <a:pt x="12029522" y="2732137"/>
                </a:cubicBezTo>
                <a:lnTo>
                  <a:pt x="12035143" y="2732088"/>
                </a:lnTo>
                <a:lnTo>
                  <a:pt x="12035530" y="2731313"/>
                </a:lnTo>
                <a:cubicBezTo>
                  <a:pt x="12035530" y="2728613"/>
                  <a:pt x="12036611" y="2728074"/>
                  <a:pt x="12038773" y="2729963"/>
                </a:cubicBezTo>
                <a:cubicBezTo>
                  <a:pt x="12042017" y="2732661"/>
                  <a:pt x="12044179" y="2732661"/>
                  <a:pt x="12044989" y="2728074"/>
                </a:cubicBezTo>
                <a:cubicBezTo>
                  <a:pt x="12045259" y="2726994"/>
                  <a:pt x="12046071" y="2725644"/>
                  <a:pt x="12047152" y="2726994"/>
                </a:cubicBezTo>
                <a:cubicBezTo>
                  <a:pt x="12050665" y="2730502"/>
                  <a:pt x="12053097" y="2728343"/>
                  <a:pt x="12055800" y="2725914"/>
                </a:cubicBezTo>
                <a:cubicBezTo>
                  <a:pt x="12056071" y="2725374"/>
                  <a:pt x="12057152" y="2725374"/>
                  <a:pt x="12057692" y="2725374"/>
                </a:cubicBezTo>
                <a:lnTo>
                  <a:pt x="12067846" y="2731801"/>
                </a:lnTo>
                <a:lnTo>
                  <a:pt x="12092778" y="2731583"/>
                </a:lnTo>
                <a:cubicBezTo>
                  <a:pt x="12111970" y="2728631"/>
                  <a:pt x="12132641" y="2738964"/>
                  <a:pt x="12153310" y="2741917"/>
                </a:cubicBezTo>
                <a:lnTo>
                  <a:pt x="12191990" y="2745319"/>
                </a:lnTo>
                <a:lnTo>
                  <a:pt x="12191990" y="2763995"/>
                </a:lnTo>
                <a:lnTo>
                  <a:pt x="12106066" y="2764063"/>
                </a:lnTo>
                <a:lnTo>
                  <a:pt x="12084071" y="2761849"/>
                </a:lnTo>
                <a:lnTo>
                  <a:pt x="12082826" y="2768561"/>
                </a:lnTo>
                <a:cubicBezTo>
                  <a:pt x="12081745" y="2768831"/>
                  <a:pt x="12081475" y="2770450"/>
                  <a:pt x="12082556" y="2771260"/>
                </a:cubicBezTo>
                <a:cubicBezTo>
                  <a:pt x="12086069" y="2774229"/>
                  <a:pt x="12082285" y="2775579"/>
                  <a:pt x="12081745" y="2777738"/>
                </a:cubicBezTo>
                <a:cubicBezTo>
                  <a:pt x="12080799" y="2781382"/>
                  <a:pt x="12078232" y="2782664"/>
                  <a:pt x="12075495" y="2783710"/>
                </a:cubicBezTo>
                <a:lnTo>
                  <a:pt x="12072510" y="2785582"/>
                </a:lnTo>
                <a:lnTo>
                  <a:pt x="12101636" y="2787683"/>
                </a:lnTo>
                <a:lnTo>
                  <a:pt x="12191990" y="2788232"/>
                </a:lnTo>
                <a:lnTo>
                  <a:pt x="12191990" y="2818066"/>
                </a:lnTo>
                <a:lnTo>
                  <a:pt x="12150357" y="2820162"/>
                </a:lnTo>
                <a:cubicBezTo>
                  <a:pt x="11967282" y="2818685"/>
                  <a:pt x="11788635" y="2796541"/>
                  <a:pt x="11611465" y="2747823"/>
                </a:cubicBezTo>
                <a:cubicBezTo>
                  <a:pt x="11767966" y="2802445"/>
                  <a:pt x="11933324" y="2826066"/>
                  <a:pt x="12094254" y="2860022"/>
                </a:cubicBezTo>
                <a:cubicBezTo>
                  <a:pt x="12094254" y="2862975"/>
                  <a:pt x="12092778" y="2865927"/>
                  <a:pt x="12092778" y="2867404"/>
                </a:cubicBezTo>
                <a:cubicBezTo>
                  <a:pt x="12047009" y="2862975"/>
                  <a:pt x="12001240" y="2858546"/>
                  <a:pt x="11953993" y="2852641"/>
                </a:cubicBezTo>
                <a:cubicBezTo>
                  <a:pt x="11573077" y="2800970"/>
                  <a:pt x="11220215" y="2668101"/>
                  <a:pt x="10895403" y="2462895"/>
                </a:cubicBezTo>
                <a:lnTo>
                  <a:pt x="10800810" y="2397577"/>
                </a:lnTo>
                <a:lnTo>
                  <a:pt x="10751240" y="2512129"/>
                </a:lnTo>
                <a:lnTo>
                  <a:pt x="10775388" y="2518717"/>
                </a:lnTo>
                <a:cubicBezTo>
                  <a:pt x="10772377" y="2548843"/>
                  <a:pt x="10736238" y="2545830"/>
                  <a:pt x="10730216" y="2569930"/>
                </a:cubicBezTo>
                <a:cubicBezTo>
                  <a:pt x="10769366" y="2572944"/>
                  <a:pt x="10772377" y="2572944"/>
                  <a:pt x="10799481" y="2600056"/>
                </a:cubicBezTo>
                <a:cubicBezTo>
                  <a:pt x="10829597" y="2630182"/>
                  <a:pt x="10859713" y="2648257"/>
                  <a:pt x="10904885" y="2645244"/>
                </a:cubicBezTo>
                <a:cubicBezTo>
                  <a:pt x="10910908" y="2642232"/>
                  <a:pt x="10913920" y="2645244"/>
                  <a:pt x="10916931" y="2651270"/>
                </a:cubicBezTo>
                <a:cubicBezTo>
                  <a:pt x="10904885" y="2666332"/>
                  <a:pt x="10883805" y="2663320"/>
                  <a:pt x="10871758" y="2675370"/>
                </a:cubicBezTo>
                <a:cubicBezTo>
                  <a:pt x="10871758" y="2678383"/>
                  <a:pt x="10871758" y="2681395"/>
                  <a:pt x="10871758" y="2687420"/>
                </a:cubicBezTo>
                <a:cubicBezTo>
                  <a:pt x="10873264" y="2719052"/>
                  <a:pt x="10877028" y="2751437"/>
                  <a:pt x="10875899" y="2783822"/>
                </a:cubicBezTo>
                <a:lnTo>
                  <a:pt x="10872715" y="2795991"/>
                </a:lnTo>
                <a:lnTo>
                  <a:pt x="10878316" y="2796597"/>
                </a:lnTo>
                <a:cubicBezTo>
                  <a:pt x="10882589" y="2795294"/>
                  <a:pt x="10886645" y="2792543"/>
                  <a:pt x="10890412" y="2789357"/>
                </a:cubicBezTo>
                <a:cubicBezTo>
                  <a:pt x="10896785" y="2784145"/>
                  <a:pt x="10903158" y="2777775"/>
                  <a:pt x="10909532" y="2772563"/>
                </a:cubicBezTo>
                <a:cubicBezTo>
                  <a:pt x="10912719" y="2770247"/>
                  <a:pt x="10915761" y="2768944"/>
                  <a:pt x="10918223" y="2769451"/>
                </a:cubicBezTo>
                <a:cubicBezTo>
                  <a:pt x="10920686" y="2769957"/>
                  <a:pt x="10922568" y="2772274"/>
                  <a:pt x="10923438" y="2777196"/>
                </a:cubicBezTo>
                <a:cubicBezTo>
                  <a:pt x="10923438" y="2779512"/>
                  <a:pt x="10924017" y="2781829"/>
                  <a:pt x="10925175" y="2784145"/>
                </a:cubicBezTo>
                <a:cubicBezTo>
                  <a:pt x="10926335" y="2787041"/>
                  <a:pt x="10926335" y="2791674"/>
                  <a:pt x="10930391" y="2792253"/>
                </a:cubicBezTo>
                <a:cubicBezTo>
                  <a:pt x="10933867" y="2792253"/>
                  <a:pt x="10936185" y="2789357"/>
                  <a:pt x="10937922" y="2787041"/>
                </a:cubicBezTo>
                <a:cubicBezTo>
                  <a:pt x="10946614" y="2777196"/>
                  <a:pt x="10950090" y="2777775"/>
                  <a:pt x="10955305" y="2789936"/>
                </a:cubicBezTo>
                <a:cubicBezTo>
                  <a:pt x="10956463" y="2792832"/>
                  <a:pt x="10957042" y="2795149"/>
                  <a:pt x="10958781" y="2797466"/>
                </a:cubicBezTo>
                <a:cubicBezTo>
                  <a:pt x="10961098" y="2800940"/>
                  <a:pt x="10963416" y="2803836"/>
                  <a:pt x="10969210" y="2801519"/>
                </a:cubicBezTo>
                <a:cubicBezTo>
                  <a:pt x="10974425" y="2798624"/>
                  <a:pt x="10974425" y="2796307"/>
                  <a:pt x="10973266" y="2791674"/>
                </a:cubicBezTo>
                <a:lnTo>
                  <a:pt x="10972291" y="2782915"/>
                </a:lnTo>
                <a:lnTo>
                  <a:pt x="11017576" y="2827954"/>
                </a:lnTo>
                <a:lnTo>
                  <a:pt x="11014983" y="2831633"/>
                </a:lnTo>
                <a:cubicBezTo>
                  <a:pt x="11013825" y="2836845"/>
                  <a:pt x="11015563" y="2840319"/>
                  <a:pt x="11020199" y="2842636"/>
                </a:cubicBezTo>
                <a:cubicBezTo>
                  <a:pt x="11023674" y="2844373"/>
                  <a:pt x="11027151" y="2845531"/>
                  <a:pt x="11030627" y="2847268"/>
                </a:cubicBezTo>
                <a:cubicBezTo>
                  <a:pt x="11036421" y="2850164"/>
                  <a:pt x="11038739" y="2854218"/>
                  <a:pt x="11037581" y="2861168"/>
                </a:cubicBezTo>
                <a:cubicBezTo>
                  <a:pt x="11034104" y="2882016"/>
                  <a:pt x="11041637" y="2896493"/>
                  <a:pt x="11060177" y="2905760"/>
                </a:cubicBezTo>
                <a:cubicBezTo>
                  <a:pt x="11063074" y="2907497"/>
                  <a:pt x="11069448" y="2906918"/>
                  <a:pt x="11068288" y="2912130"/>
                </a:cubicBezTo>
                <a:cubicBezTo>
                  <a:pt x="11067709" y="2917342"/>
                  <a:pt x="11062495" y="2918500"/>
                  <a:pt x="11057280" y="2919079"/>
                </a:cubicBezTo>
                <a:cubicBezTo>
                  <a:pt x="11056701" y="2919079"/>
                  <a:pt x="11056121" y="2919079"/>
                  <a:pt x="11055542" y="2919079"/>
                </a:cubicBezTo>
                <a:cubicBezTo>
                  <a:pt x="11041637" y="2921396"/>
                  <a:pt x="11037581" y="2927766"/>
                  <a:pt x="11044533" y="2938769"/>
                </a:cubicBezTo>
                <a:cubicBezTo>
                  <a:pt x="11050907" y="2949193"/>
                  <a:pt x="11049168" y="2957300"/>
                  <a:pt x="11043374" y="2965987"/>
                </a:cubicBezTo>
                <a:cubicBezTo>
                  <a:pt x="11035842" y="2977570"/>
                  <a:pt x="11030048" y="2989731"/>
                  <a:pt x="11033525" y="3004208"/>
                </a:cubicBezTo>
                <a:cubicBezTo>
                  <a:pt x="11035263" y="3010579"/>
                  <a:pt x="11028890" y="3013474"/>
                  <a:pt x="11024834" y="3014632"/>
                </a:cubicBezTo>
                <a:cubicBezTo>
                  <a:pt x="11009769" y="3019845"/>
                  <a:pt x="11002816" y="3029690"/>
                  <a:pt x="11001077" y="3044747"/>
                </a:cubicBezTo>
                <a:cubicBezTo>
                  <a:pt x="10999919" y="3054012"/>
                  <a:pt x="10996442" y="3055750"/>
                  <a:pt x="10987172" y="3049959"/>
                </a:cubicBezTo>
                <a:cubicBezTo>
                  <a:pt x="10967473" y="3037797"/>
                  <a:pt x="10938502" y="3046484"/>
                  <a:pt x="10929811" y="3066753"/>
                </a:cubicBezTo>
                <a:cubicBezTo>
                  <a:pt x="10928073" y="3070806"/>
                  <a:pt x="10925756" y="3076018"/>
                  <a:pt x="10929811" y="3079494"/>
                </a:cubicBezTo>
                <a:cubicBezTo>
                  <a:pt x="10933867" y="3082969"/>
                  <a:pt x="10939661" y="3084706"/>
                  <a:pt x="10944876" y="3081231"/>
                </a:cubicBezTo>
                <a:cubicBezTo>
                  <a:pt x="10948352" y="3079494"/>
                  <a:pt x="10951828" y="3076597"/>
                  <a:pt x="10955305" y="3074281"/>
                </a:cubicBezTo>
                <a:cubicBezTo>
                  <a:pt x="10958781" y="3071385"/>
                  <a:pt x="10962258" y="3069648"/>
                  <a:pt x="10965155" y="3073123"/>
                </a:cubicBezTo>
                <a:cubicBezTo>
                  <a:pt x="10968631" y="3077178"/>
                  <a:pt x="10966314" y="3080652"/>
                  <a:pt x="10963416" y="3083548"/>
                </a:cubicBezTo>
                <a:cubicBezTo>
                  <a:pt x="10961098" y="3086443"/>
                  <a:pt x="10957623" y="3088760"/>
                  <a:pt x="10955305" y="3091076"/>
                </a:cubicBezTo>
                <a:cubicBezTo>
                  <a:pt x="10950090" y="3096288"/>
                  <a:pt x="10947193" y="3103237"/>
                  <a:pt x="10952407" y="3109028"/>
                </a:cubicBezTo>
                <a:cubicBezTo>
                  <a:pt x="10957042" y="3113661"/>
                  <a:pt x="10963416" y="3109028"/>
                  <a:pt x="10968052" y="3105554"/>
                </a:cubicBezTo>
                <a:cubicBezTo>
                  <a:pt x="10972108" y="3102658"/>
                  <a:pt x="10975005" y="3097446"/>
                  <a:pt x="10980220" y="3095709"/>
                </a:cubicBezTo>
                <a:cubicBezTo>
                  <a:pt x="10987751" y="3092813"/>
                  <a:pt x="10992386" y="3093972"/>
                  <a:pt x="10991807" y="3103237"/>
                </a:cubicBezTo>
                <a:cubicBezTo>
                  <a:pt x="10991228" y="3115977"/>
                  <a:pt x="10986013" y="3126402"/>
                  <a:pt x="10979060" y="3136247"/>
                </a:cubicBezTo>
                <a:cubicBezTo>
                  <a:pt x="10970370" y="3148987"/>
                  <a:pt x="10969790" y="3155937"/>
                  <a:pt x="10979060" y="3168098"/>
                </a:cubicBezTo>
                <a:cubicBezTo>
                  <a:pt x="10981957" y="3172731"/>
                  <a:pt x="10986593" y="3176784"/>
                  <a:pt x="10990649" y="3180838"/>
                </a:cubicBezTo>
                <a:cubicBezTo>
                  <a:pt x="10992386" y="3182575"/>
                  <a:pt x="10995284" y="3184313"/>
                  <a:pt x="10994125" y="3187208"/>
                </a:cubicBezTo>
                <a:cubicBezTo>
                  <a:pt x="10992967" y="3190684"/>
                  <a:pt x="10990069" y="3191263"/>
                  <a:pt x="10987751" y="3190684"/>
                </a:cubicBezTo>
                <a:cubicBezTo>
                  <a:pt x="10977322" y="3188367"/>
                  <a:pt x="10975005" y="3193000"/>
                  <a:pt x="10975584" y="3202266"/>
                </a:cubicBezTo>
                <a:cubicBezTo>
                  <a:pt x="10976164" y="3213848"/>
                  <a:pt x="10968631" y="3221955"/>
                  <a:pt x="10960519" y="3228325"/>
                </a:cubicBezTo>
                <a:cubicBezTo>
                  <a:pt x="10954146" y="3233537"/>
                  <a:pt x="10953567" y="3237592"/>
                  <a:pt x="10959940" y="3242225"/>
                </a:cubicBezTo>
                <a:cubicBezTo>
                  <a:pt x="10963416" y="3244541"/>
                  <a:pt x="10965734" y="3246858"/>
                  <a:pt x="10964575" y="3251491"/>
                </a:cubicBezTo>
                <a:cubicBezTo>
                  <a:pt x="10963416" y="3257861"/>
                  <a:pt x="10958781" y="3256703"/>
                  <a:pt x="10954725" y="3257861"/>
                </a:cubicBezTo>
                <a:cubicBezTo>
                  <a:pt x="10952407" y="3258440"/>
                  <a:pt x="10949511" y="3258440"/>
                  <a:pt x="10946614" y="3259019"/>
                </a:cubicBezTo>
                <a:cubicBezTo>
                  <a:pt x="10930970" y="3260756"/>
                  <a:pt x="10927494" y="3269443"/>
                  <a:pt x="10936764" y="3282762"/>
                </a:cubicBezTo>
                <a:cubicBezTo>
                  <a:pt x="10937922" y="3284499"/>
                  <a:pt x="10939081" y="3285658"/>
                  <a:pt x="10939661" y="3287395"/>
                </a:cubicBezTo>
                <a:cubicBezTo>
                  <a:pt x="10941399" y="3290870"/>
                  <a:pt x="10942558" y="3295502"/>
                  <a:pt x="10939081" y="3297819"/>
                </a:cubicBezTo>
                <a:cubicBezTo>
                  <a:pt x="10936185" y="3300136"/>
                  <a:pt x="10932129" y="3297819"/>
                  <a:pt x="10929811" y="3295502"/>
                </a:cubicBezTo>
                <a:cubicBezTo>
                  <a:pt x="10927494" y="3293186"/>
                  <a:pt x="10925756" y="3290870"/>
                  <a:pt x="10924017" y="3287974"/>
                </a:cubicBezTo>
                <a:lnTo>
                  <a:pt x="10921662" y="3287622"/>
                </a:lnTo>
                <a:lnTo>
                  <a:pt x="10920938" y="3293407"/>
                </a:lnTo>
                <a:cubicBezTo>
                  <a:pt x="10918905" y="3301238"/>
                  <a:pt x="10909902" y="3298919"/>
                  <a:pt x="10906416" y="3304720"/>
                </a:cubicBezTo>
                <a:cubicBezTo>
                  <a:pt x="10905255" y="3306750"/>
                  <a:pt x="10899737" y="3305300"/>
                  <a:pt x="10897123" y="3305009"/>
                </a:cubicBezTo>
                <a:cubicBezTo>
                  <a:pt x="10891024" y="3304139"/>
                  <a:pt x="10883764" y="3307910"/>
                  <a:pt x="10878826" y="3300949"/>
                </a:cubicBezTo>
                <a:cubicBezTo>
                  <a:pt x="10877955" y="3299788"/>
                  <a:pt x="10876213" y="3298338"/>
                  <a:pt x="10873890" y="3298338"/>
                </a:cubicBezTo>
                <a:lnTo>
                  <a:pt x="10870995" y="3295903"/>
                </a:lnTo>
                <a:lnTo>
                  <a:pt x="10833051" y="3298399"/>
                </a:lnTo>
                <a:cubicBezTo>
                  <a:pt x="10827835" y="3299557"/>
                  <a:pt x="10824939" y="3296081"/>
                  <a:pt x="10822621" y="3293186"/>
                </a:cubicBezTo>
                <a:cubicBezTo>
                  <a:pt x="10814510" y="3283920"/>
                  <a:pt x="10806978" y="3274655"/>
                  <a:pt x="10792493" y="3279288"/>
                </a:cubicBezTo>
                <a:cubicBezTo>
                  <a:pt x="10789595" y="3279867"/>
                  <a:pt x="10787858" y="3277550"/>
                  <a:pt x="10786698" y="3275234"/>
                </a:cubicBezTo>
                <a:cubicBezTo>
                  <a:pt x="10780325" y="3263652"/>
                  <a:pt x="10769896" y="3254386"/>
                  <a:pt x="10761205" y="3244541"/>
                </a:cubicBezTo>
                <a:cubicBezTo>
                  <a:pt x="10747878" y="3229484"/>
                  <a:pt x="10740346" y="3212690"/>
                  <a:pt x="10745560" y="3192421"/>
                </a:cubicBezTo>
                <a:cubicBezTo>
                  <a:pt x="10747298" y="3184313"/>
                  <a:pt x="10742663" y="3179101"/>
                  <a:pt x="10738028" y="3174468"/>
                </a:cubicBezTo>
                <a:cubicBezTo>
                  <a:pt x="10727599" y="3163465"/>
                  <a:pt x="10728178" y="3157674"/>
                  <a:pt x="10739767" y="3148987"/>
                </a:cubicBezTo>
                <a:cubicBezTo>
                  <a:pt x="10752514" y="3140301"/>
                  <a:pt x="10752514" y="3140301"/>
                  <a:pt x="10742084" y="3127561"/>
                </a:cubicBezTo>
                <a:cubicBezTo>
                  <a:pt x="10739767" y="3124664"/>
                  <a:pt x="10738028" y="3122348"/>
                  <a:pt x="10741504" y="3118873"/>
                </a:cubicBezTo>
                <a:cubicBezTo>
                  <a:pt x="10753093" y="3105554"/>
                  <a:pt x="10763522" y="3092234"/>
                  <a:pt x="10775690" y="3079494"/>
                </a:cubicBezTo>
                <a:cubicBezTo>
                  <a:pt x="10784381" y="3069648"/>
                  <a:pt x="10795389" y="3063278"/>
                  <a:pt x="10808136" y="3060382"/>
                </a:cubicBezTo>
                <a:cubicBezTo>
                  <a:pt x="10816248" y="3058066"/>
                  <a:pt x="10831891" y="3037218"/>
                  <a:pt x="10832472" y="3028532"/>
                </a:cubicBezTo>
                <a:cubicBezTo>
                  <a:pt x="10832472" y="3025636"/>
                  <a:pt x="10832472" y="3023320"/>
                  <a:pt x="10828995" y="3022162"/>
                </a:cubicBezTo>
                <a:cubicBezTo>
                  <a:pt x="10811034" y="3014053"/>
                  <a:pt x="10802342" y="2998417"/>
                  <a:pt x="10794810" y="2981623"/>
                </a:cubicBezTo>
                <a:cubicBezTo>
                  <a:pt x="10793072" y="2978149"/>
                  <a:pt x="10791912" y="2975253"/>
                  <a:pt x="10790174" y="2972358"/>
                </a:cubicBezTo>
                <a:lnTo>
                  <a:pt x="10786142" y="2947170"/>
                </a:lnTo>
                <a:lnTo>
                  <a:pt x="10778024" y="2946500"/>
                </a:lnTo>
                <a:cubicBezTo>
                  <a:pt x="10768613" y="2948760"/>
                  <a:pt x="10760330" y="2957044"/>
                  <a:pt x="10754308" y="2970601"/>
                </a:cubicBezTo>
                <a:cubicBezTo>
                  <a:pt x="10748285" y="2985663"/>
                  <a:pt x="10745273" y="3000726"/>
                  <a:pt x="10739250" y="3015789"/>
                </a:cubicBezTo>
                <a:cubicBezTo>
                  <a:pt x="10724193" y="3063990"/>
                  <a:pt x="10688054" y="3100140"/>
                  <a:pt x="10651915" y="3133279"/>
                </a:cubicBezTo>
                <a:cubicBezTo>
                  <a:pt x="10648904" y="3139303"/>
                  <a:pt x="10636857" y="3142317"/>
                  <a:pt x="10630834" y="3139303"/>
                </a:cubicBezTo>
                <a:cubicBezTo>
                  <a:pt x="10591684" y="3136291"/>
                  <a:pt x="10549523" y="3154367"/>
                  <a:pt x="10510373" y="3139303"/>
                </a:cubicBezTo>
                <a:cubicBezTo>
                  <a:pt x="10504350" y="3178466"/>
                  <a:pt x="10540488" y="3199555"/>
                  <a:pt x="10534465" y="3238718"/>
                </a:cubicBezTo>
                <a:cubicBezTo>
                  <a:pt x="10507361" y="3217631"/>
                  <a:pt x="10486280" y="3202567"/>
                  <a:pt x="10465200" y="3184492"/>
                </a:cubicBezTo>
                <a:cubicBezTo>
                  <a:pt x="10456917" y="3177713"/>
                  <a:pt x="10448636" y="3171501"/>
                  <a:pt x="10440212" y="3166276"/>
                </a:cubicBezTo>
                <a:lnTo>
                  <a:pt x="10424646" y="3158873"/>
                </a:lnTo>
                <a:lnTo>
                  <a:pt x="10421730" y="3161648"/>
                </a:lnTo>
                <a:cubicBezTo>
                  <a:pt x="10421905" y="3165157"/>
                  <a:pt x="10419623" y="3167613"/>
                  <a:pt x="10417166" y="3169542"/>
                </a:cubicBezTo>
                <a:cubicBezTo>
                  <a:pt x="10415236" y="3171121"/>
                  <a:pt x="10415060" y="3172348"/>
                  <a:pt x="10416991" y="3173752"/>
                </a:cubicBezTo>
                <a:cubicBezTo>
                  <a:pt x="10418044" y="3174453"/>
                  <a:pt x="10418746" y="3175156"/>
                  <a:pt x="10418395" y="3176559"/>
                </a:cubicBezTo>
                <a:lnTo>
                  <a:pt x="10416044" y="3178079"/>
                </a:lnTo>
                <a:lnTo>
                  <a:pt x="10437227" y="3181770"/>
                </a:lnTo>
                <a:cubicBezTo>
                  <a:pt x="10443250" y="3178758"/>
                  <a:pt x="10446262" y="3181770"/>
                  <a:pt x="10449273" y="3187796"/>
                </a:cubicBezTo>
                <a:cubicBezTo>
                  <a:pt x="10437227" y="3202858"/>
                  <a:pt x="10416147" y="3199846"/>
                  <a:pt x="10404100" y="3211896"/>
                </a:cubicBezTo>
                <a:cubicBezTo>
                  <a:pt x="10404100" y="3214909"/>
                  <a:pt x="10404100" y="3217921"/>
                  <a:pt x="10404100" y="3223946"/>
                </a:cubicBezTo>
                <a:cubicBezTo>
                  <a:pt x="10407112" y="3287210"/>
                  <a:pt x="10419158" y="3353486"/>
                  <a:pt x="10383019" y="3416749"/>
                </a:cubicBezTo>
                <a:lnTo>
                  <a:pt x="10383620" y="3421256"/>
                </a:lnTo>
                <a:lnTo>
                  <a:pt x="10391556" y="3412172"/>
                </a:lnTo>
                <a:cubicBezTo>
                  <a:pt x="10416866" y="3378443"/>
                  <a:pt x="10442707" y="3339937"/>
                  <a:pt x="10471819" y="3295279"/>
                </a:cubicBezTo>
                <a:cubicBezTo>
                  <a:pt x="10470764" y="3318535"/>
                  <a:pt x="10453137" y="3346078"/>
                  <a:pt x="10439252" y="3374420"/>
                </a:cubicBezTo>
                <a:cubicBezTo>
                  <a:pt x="10426295" y="3389264"/>
                  <a:pt x="10411203" y="3409521"/>
                  <a:pt x="10396379" y="3430814"/>
                </a:cubicBezTo>
                <a:lnTo>
                  <a:pt x="10386826" y="3445309"/>
                </a:lnTo>
                <a:lnTo>
                  <a:pt x="10388956" y="3461293"/>
                </a:lnTo>
                <a:lnTo>
                  <a:pt x="10400968" y="3445980"/>
                </a:lnTo>
                <a:cubicBezTo>
                  <a:pt x="10415092" y="3427963"/>
                  <a:pt x="10429385" y="3411448"/>
                  <a:pt x="10445685" y="3399277"/>
                </a:cubicBezTo>
                <a:cubicBezTo>
                  <a:pt x="10458769" y="3374676"/>
                  <a:pt x="10477996" y="3339648"/>
                  <a:pt x="10488427" y="3345791"/>
                </a:cubicBezTo>
                <a:cubicBezTo>
                  <a:pt x="10474542" y="3374133"/>
                  <a:pt x="10466802" y="3392046"/>
                  <a:pt x="10444631" y="3422533"/>
                </a:cubicBezTo>
                <a:cubicBezTo>
                  <a:pt x="10444631" y="3422533"/>
                  <a:pt x="10440888" y="3421732"/>
                  <a:pt x="10442487" y="3414247"/>
                </a:cubicBezTo>
                <a:cubicBezTo>
                  <a:pt x="10442487" y="3414247"/>
                  <a:pt x="10424860" y="3441790"/>
                  <a:pt x="10427004" y="3450075"/>
                </a:cubicBezTo>
                <a:cubicBezTo>
                  <a:pt x="10417917" y="3455961"/>
                  <a:pt x="10413376" y="3458905"/>
                  <a:pt x="10410432" y="3454360"/>
                </a:cubicBezTo>
                <a:cubicBezTo>
                  <a:pt x="10407232" y="3469332"/>
                  <a:pt x="10373032" y="3501161"/>
                  <a:pt x="10360748" y="3522018"/>
                </a:cubicBezTo>
                <a:cubicBezTo>
                  <a:pt x="10355405" y="3528704"/>
                  <a:pt x="10354605" y="3532447"/>
                  <a:pt x="10349263" y="3539133"/>
                </a:cubicBezTo>
                <a:lnTo>
                  <a:pt x="10323511" y="3568962"/>
                </a:lnTo>
                <a:lnTo>
                  <a:pt x="10336491" y="3577178"/>
                </a:lnTo>
                <a:cubicBezTo>
                  <a:pt x="10339686" y="3579209"/>
                  <a:pt x="10341428" y="3584719"/>
                  <a:pt x="10342880" y="3589070"/>
                </a:cubicBezTo>
                <a:cubicBezTo>
                  <a:pt x="10343462" y="3590810"/>
                  <a:pt x="10343171" y="3592551"/>
                  <a:pt x="10344914" y="3594001"/>
                </a:cubicBezTo>
                <a:cubicBezTo>
                  <a:pt x="10346657" y="3595451"/>
                  <a:pt x="10346366" y="3597192"/>
                  <a:pt x="10345204" y="3598932"/>
                </a:cubicBezTo>
                <a:cubicBezTo>
                  <a:pt x="10344623" y="3600093"/>
                  <a:pt x="10343462" y="3601542"/>
                  <a:pt x="10344332" y="3602703"/>
                </a:cubicBezTo>
                <a:cubicBezTo>
                  <a:pt x="10347237" y="3606183"/>
                  <a:pt x="10347527" y="3608794"/>
                  <a:pt x="10342880" y="3610534"/>
                </a:cubicBezTo>
                <a:cubicBezTo>
                  <a:pt x="10341719" y="3610825"/>
                  <a:pt x="10341428" y="3612565"/>
                  <a:pt x="10342591" y="3613435"/>
                </a:cubicBezTo>
                <a:cubicBezTo>
                  <a:pt x="10346366" y="3616626"/>
                  <a:pt x="10342300" y="3618076"/>
                  <a:pt x="10341719" y="3620396"/>
                </a:cubicBezTo>
                <a:cubicBezTo>
                  <a:pt x="10339686" y="3628227"/>
                  <a:pt x="10330683" y="3625908"/>
                  <a:pt x="10327197" y="3631709"/>
                </a:cubicBezTo>
                <a:cubicBezTo>
                  <a:pt x="10326036" y="3633739"/>
                  <a:pt x="10320518" y="3632289"/>
                  <a:pt x="10317904" y="3631998"/>
                </a:cubicBezTo>
                <a:cubicBezTo>
                  <a:pt x="10311805" y="3631128"/>
                  <a:pt x="10304545" y="3634899"/>
                  <a:pt x="10299607" y="3627938"/>
                </a:cubicBezTo>
                <a:cubicBezTo>
                  <a:pt x="10298736" y="3626777"/>
                  <a:pt x="10296994" y="3625328"/>
                  <a:pt x="10294671" y="3625328"/>
                </a:cubicBezTo>
                <a:cubicBezTo>
                  <a:pt x="10291476" y="3625617"/>
                  <a:pt x="10289733" y="3623876"/>
                  <a:pt x="10289153" y="3620686"/>
                </a:cubicBezTo>
                <a:cubicBezTo>
                  <a:pt x="10288571" y="3618656"/>
                  <a:pt x="10287119" y="3617495"/>
                  <a:pt x="10285667" y="3616045"/>
                </a:cubicBezTo>
                <a:lnTo>
                  <a:pt x="10284912" y="3613674"/>
                </a:lnTo>
                <a:lnTo>
                  <a:pt x="10282942" y="3615955"/>
                </a:lnTo>
                <a:cubicBezTo>
                  <a:pt x="10259164" y="3640227"/>
                  <a:pt x="10234649" y="3663362"/>
                  <a:pt x="10212206" y="3685963"/>
                </a:cubicBezTo>
                <a:cubicBezTo>
                  <a:pt x="10196978" y="3702277"/>
                  <a:pt x="10174008" y="3736505"/>
                  <a:pt x="10168120" y="3727420"/>
                </a:cubicBezTo>
                <a:cubicBezTo>
                  <a:pt x="10157435" y="3740792"/>
                  <a:pt x="10147550" y="3750420"/>
                  <a:pt x="10145950" y="3757907"/>
                </a:cubicBezTo>
                <a:cubicBezTo>
                  <a:pt x="10132321" y="3766735"/>
                  <a:pt x="10133921" y="3759250"/>
                  <a:pt x="10134719" y="3755508"/>
                </a:cubicBezTo>
                <a:cubicBezTo>
                  <a:pt x="10162232" y="3718336"/>
                  <a:pt x="10205520" y="3680620"/>
                  <a:pt x="10230634" y="3654676"/>
                </a:cubicBezTo>
                <a:cubicBezTo>
                  <a:pt x="10235176" y="3651735"/>
                  <a:pt x="10235975" y="3647992"/>
                  <a:pt x="10232232" y="3647190"/>
                </a:cubicBezTo>
                <a:cubicBezTo>
                  <a:pt x="10231433" y="3650934"/>
                  <a:pt x="10231433" y="3650934"/>
                  <a:pt x="10226890" y="3653877"/>
                </a:cubicBezTo>
                <a:cubicBezTo>
                  <a:pt x="10226090" y="3657621"/>
                  <a:pt x="10221548" y="3660562"/>
                  <a:pt x="10217804" y="3659763"/>
                </a:cubicBezTo>
                <a:cubicBezTo>
                  <a:pt x="10217804" y="3659763"/>
                  <a:pt x="10218603" y="3656021"/>
                  <a:pt x="10223147" y="3653077"/>
                </a:cubicBezTo>
                <a:cubicBezTo>
                  <a:pt x="10223147" y="3653077"/>
                  <a:pt x="10223147" y="3653077"/>
                  <a:pt x="10223946" y="3649335"/>
                </a:cubicBezTo>
                <a:cubicBezTo>
                  <a:pt x="10186003" y="3680364"/>
                  <a:pt x="10151003" y="3715936"/>
                  <a:pt x="10111460" y="3754452"/>
                </a:cubicBezTo>
                <a:cubicBezTo>
                  <a:pt x="10076460" y="3790023"/>
                  <a:pt x="10037715" y="3824795"/>
                  <a:pt x="9995229" y="3858767"/>
                </a:cubicBezTo>
                <a:cubicBezTo>
                  <a:pt x="9989087" y="3869196"/>
                  <a:pt x="9983744" y="3875882"/>
                  <a:pt x="9974658" y="3881767"/>
                </a:cubicBezTo>
                <a:cubicBezTo>
                  <a:pt x="9936715" y="3912798"/>
                  <a:pt x="9916943" y="3932055"/>
                  <a:pt x="9880599" y="3955599"/>
                </a:cubicBezTo>
                <a:cubicBezTo>
                  <a:pt x="9879799" y="3959341"/>
                  <a:pt x="9881942" y="3967626"/>
                  <a:pt x="9884886" y="3972169"/>
                </a:cubicBezTo>
                <a:cubicBezTo>
                  <a:pt x="9875002" y="3981797"/>
                  <a:pt x="9869659" y="3988484"/>
                  <a:pt x="9868859" y="3992226"/>
                </a:cubicBezTo>
                <a:cubicBezTo>
                  <a:pt x="9868859" y="3992226"/>
                  <a:pt x="9873402" y="3989282"/>
                  <a:pt x="9873402" y="3989282"/>
                </a:cubicBezTo>
                <a:cubicBezTo>
                  <a:pt x="9877147" y="3990083"/>
                  <a:pt x="9877147" y="3990083"/>
                  <a:pt x="9877147" y="3990083"/>
                </a:cubicBezTo>
                <a:cubicBezTo>
                  <a:pt x="9876345" y="3993826"/>
                  <a:pt x="9871804" y="3996768"/>
                  <a:pt x="9868061" y="3995969"/>
                </a:cubicBezTo>
                <a:cubicBezTo>
                  <a:pt x="9868061" y="3995969"/>
                  <a:pt x="9867260" y="3999712"/>
                  <a:pt x="9863517" y="3998911"/>
                </a:cubicBezTo>
                <a:cubicBezTo>
                  <a:pt x="9869405" y="4007996"/>
                  <a:pt x="9854975" y="4020569"/>
                  <a:pt x="9832260" y="4035282"/>
                </a:cubicBezTo>
                <a:cubicBezTo>
                  <a:pt x="9809544" y="4049998"/>
                  <a:pt x="9782286" y="4067657"/>
                  <a:pt x="9759571" y="4082371"/>
                </a:cubicBezTo>
                <a:cubicBezTo>
                  <a:pt x="9747541" y="4083714"/>
                  <a:pt x="9773999" y="4069799"/>
                  <a:pt x="9770256" y="4069000"/>
                </a:cubicBezTo>
                <a:cubicBezTo>
                  <a:pt x="9770256" y="4069000"/>
                  <a:pt x="9765714" y="4071943"/>
                  <a:pt x="9765714" y="4071943"/>
                </a:cubicBezTo>
                <a:cubicBezTo>
                  <a:pt x="9761171" y="4074885"/>
                  <a:pt x="9760371" y="4078628"/>
                  <a:pt x="9757427" y="4074087"/>
                </a:cubicBezTo>
                <a:cubicBezTo>
                  <a:pt x="9757427" y="4074087"/>
                  <a:pt x="9757427" y="4074087"/>
                  <a:pt x="9761970" y="4071143"/>
                </a:cubicBezTo>
                <a:cubicBezTo>
                  <a:pt x="9761970" y="4071143"/>
                  <a:pt x="9761970" y="4071143"/>
                  <a:pt x="9762770" y="4067399"/>
                </a:cubicBezTo>
                <a:cubicBezTo>
                  <a:pt x="9749141" y="4076229"/>
                  <a:pt x="9735511" y="4085059"/>
                  <a:pt x="9732567" y="4080514"/>
                </a:cubicBezTo>
                <a:cubicBezTo>
                  <a:pt x="9738709" y="4070087"/>
                  <a:pt x="9761425" y="4055371"/>
                  <a:pt x="9766767" y="4048686"/>
                </a:cubicBezTo>
                <a:cubicBezTo>
                  <a:pt x="9766767" y="4048686"/>
                  <a:pt x="9766767" y="4048686"/>
                  <a:pt x="9762225" y="4051629"/>
                </a:cubicBezTo>
                <a:cubicBezTo>
                  <a:pt x="9757681" y="4054572"/>
                  <a:pt x="9757681" y="4054572"/>
                  <a:pt x="9753140" y="4057515"/>
                </a:cubicBezTo>
                <a:cubicBezTo>
                  <a:pt x="9753140" y="4057515"/>
                  <a:pt x="9753939" y="4053772"/>
                  <a:pt x="9753939" y="4053772"/>
                </a:cubicBezTo>
                <a:cubicBezTo>
                  <a:pt x="9757681" y="4054572"/>
                  <a:pt x="9758480" y="4050830"/>
                  <a:pt x="9758480" y="4050830"/>
                </a:cubicBezTo>
                <a:cubicBezTo>
                  <a:pt x="9753140" y="4057515"/>
                  <a:pt x="9741108" y="4058858"/>
                  <a:pt x="9732023" y="4064745"/>
                </a:cubicBezTo>
                <a:cubicBezTo>
                  <a:pt x="9691135" y="4091232"/>
                  <a:pt x="9648649" y="4125204"/>
                  <a:pt x="9604017" y="4150891"/>
                </a:cubicBezTo>
                <a:cubicBezTo>
                  <a:pt x="9590388" y="4159720"/>
                  <a:pt x="9582102" y="4161864"/>
                  <a:pt x="9564729" y="4169893"/>
                </a:cubicBezTo>
                <a:cubicBezTo>
                  <a:pt x="9524641" y="4192636"/>
                  <a:pt x="9476266" y="4217524"/>
                  <a:pt x="9436179" y="4240268"/>
                </a:cubicBezTo>
                <a:lnTo>
                  <a:pt x="9399372" y="4258036"/>
                </a:lnTo>
                <a:lnTo>
                  <a:pt x="9402658" y="4264152"/>
                </a:lnTo>
                <a:cubicBezTo>
                  <a:pt x="9403199" y="4265772"/>
                  <a:pt x="9402928" y="4267391"/>
                  <a:pt x="9404550" y="4268740"/>
                </a:cubicBezTo>
                <a:cubicBezTo>
                  <a:pt x="9406171" y="4270090"/>
                  <a:pt x="9405901" y="4271709"/>
                  <a:pt x="9404819" y="4273329"/>
                </a:cubicBezTo>
                <a:cubicBezTo>
                  <a:pt x="9404279" y="4274409"/>
                  <a:pt x="9403199" y="4275759"/>
                  <a:pt x="9404009" y="4276837"/>
                </a:cubicBezTo>
                <a:cubicBezTo>
                  <a:pt x="9406712" y="4280076"/>
                  <a:pt x="9406982" y="4282506"/>
                  <a:pt x="9402658" y="4284126"/>
                </a:cubicBezTo>
                <a:cubicBezTo>
                  <a:pt x="9401577" y="4284395"/>
                  <a:pt x="9401306" y="4286015"/>
                  <a:pt x="9402387" y="4286825"/>
                </a:cubicBezTo>
                <a:cubicBezTo>
                  <a:pt x="9405901" y="4289795"/>
                  <a:pt x="9402118" y="4291143"/>
                  <a:pt x="9401577" y="4293303"/>
                </a:cubicBezTo>
                <a:cubicBezTo>
                  <a:pt x="9399685" y="4300591"/>
                  <a:pt x="9391306" y="4298432"/>
                  <a:pt x="9388064" y="4303830"/>
                </a:cubicBezTo>
                <a:cubicBezTo>
                  <a:pt x="9386983" y="4305719"/>
                  <a:pt x="9381848" y="4304370"/>
                  <a:pt x="9379415" y="4304099"/>
                </a:cubicBezTo>
                <a:cubicBezTo>
                  <a:pt x="9373740" y="4303290"/>
                  <a:pt x="9366983" y="4306799"/>
                  <a:pt x="9362389" y="4300321"/>
                </a:cubicBezTo>
                <a:cubicBezTo>
                  <a:pt x="9361577" y="4299241"/>
                  <a:pt x="9359957" y="4297892"/>
                  <a:pt x="9357794" y="4297892"/>
                </a:cubicBezTo>
                <a:cubicBezTo>
                  <a:pt x="9354821" y="4298162"/>
                  <a:pt x="9353200" y="4296542"/>
                  <a:pt x="9352660" y="4293573"/>
                </a:cubicBezTo>
                <a:cubicBezTo>
                  <a:pt x="9352119" y="4291684"/>
                  <a:pt x="9350767" y="4290604"/>
                  <a:pt x="9349416" y="4289254"/>
                </a:cubicBezTo>
                <a:cubicBezTo>
                  <a:pt x="9345903" y="4286015"/>
                  <a:pt x="9344281" y="4282237"/>
                  <a:pt x="9345632" y="4277378"/>
                </a:cubicBezTo>
                <a:lnTo>
                  <a:pt x="9345187" y="4276178"/>
                </a:lnTo>
                <a:lnTo>
                  <a:pt x="9338086" y="4278014"/>
                </a:lnTo>
                <a:cubicBezTo>
                  <a:pt x="9338086" y="4278014"/>
                  <a:pt x="9338086" y="4278014"/>
                  <a:pt x="9342629" y="4275072"/>
                </a:cubicBezTo>
                <a:lnTo>
                  <a:pt x="9344361" y="4273950"/>
                </a:lnTo>
                <a:lnTo>
                  <a:pt x="9344108" y="4273268"/>
                </a:lnTo>
                <a:lnTo>
                  <a:pt x="9300397" y="4289530"/>
                </a:lnTo>
                <a:cubicBezTo>
                  <a:pt x="9297453" y="4284988"/>
                  <a:pt x="9280879" y="4289274"/>
                  <a:pt x="9282480" y="4281788"/>
                </a:cubicBezTo>
                <a:cubicBezTo>
                  <a:pt x="9200160" y="4318992"/>
                  <a:pt x="9136267" y="4324910"/>
                  <a:pt x="9081750" y="4360225"/>
                </a:cubicBezTo>
                <a:cubicBezTo>
                  <a:pt x="9028287" y="4372285"/>
                  <a:pt x="8994596" y="4365087"/>
                  <a:pt x="8939535" y="4384632"/>
                </a:cubicBezTo>
                <a:cubicBezTo>
                  <a:pt x="8935792" y="4383832"/>
                  <a:pt x="8923762" y="4385175"/>
                  <a:pt x="8919218" y="4388119"/>
                </a:cubicBezTo>
                <a:cubicBezTo>
                  <a:pt x="8894358" y="4394548"/>
                  <a:pt x="8861213" y="4403121"/>
                  <a:pt x="8832609" y="4408751"/>
                </a:cubicBezTo>
                <a:cubicBezTo>
                  <a:pt x="8804008" y="4414381"/>
                  <a:pt x="8772461" y="4415469"/>
                  <a:pt x="8757487" y="4412269"/>
                </a:cubicBezTo>
                <a:cubicBezTo>
                  <a:pt x="8762830" y="4405583"/>
                  <a:pt x="8779402" y="4401296"/>
                  <a:pt x="8799719" y="4397810"/>
                </a:cubicBezTo>
                <a:cubicBezTo>
                  <a:pt x="8819236" y="4398067"/>
                  <a:pt x="8839552" y="4394579"/>
                  <a:pt x="8848638" y="4388693"/>
                </a:cubicBezTo>
                <a:cubicBezTo>
                  <a:pt x="8860669" y="4387350"/>
                  <a:pt x="8868155" y="4388949"/>
                  <a:pt x="8879384" y="4391349"/>
                </a:cubicBezTo>
                <a:cubicBezTo>
                  <a:pt x="8916274" y="4383576"/>
                  <a:pt x="8929105" y="4378490"/>
                  <a:pt x="8958507" y="4369117"/>
                </a:cubicBezTo>
                <a:cubicBezTo>
                  <a:pt x="8953164" y="4375802"/>
                  <a:pt x="8974280" y="4368573"/>
                  <a:pt x="8986310" y="4367230"/>
                </a:cubicBezTo>
                <a:cubicBezTo>
                  <a:pt x="8990853" y="4364287"/>
                  <a:pt x="9004483" y="4355458"/>
                  <a:pt x="8987909" y="4359745"/>
                </a:cubicBezTo>
                <a:cubicBezTo>
                  <a:pt x="9017312" y="4350371"/>
                  <a:pt x="9055001" y="4338855"/>
                  <a:pt x="9096433" y="4328140"/>
                </a:cubicBezTo>
                <a:cubicBezTo>
                  <a:pt x="9133323" y="4320366"/>
                  <a:pt x="9175553" y="4305908"/>
                  <a:pt x="9213243" y="4294392"/>
                </a:cubicBezTo>
                <a:cubicBezTo>
                  <a:pt x="9213243" y="4294392"/>
                  <a:pt x="9221530" y="4292249"/>
                  <a:pt x="9219931" y="4299735"/>
                </a:cubicBezTo>
                <a:cubicBezTo>
                  <a:pt x="9266706" y="4282333"/>
                  <a:pt x="9291566" y="4275903"/>
                  <a:pt x="9311337" y="4256646"/>
                </a:cubicBezTo>
                <a:cubicBezTo>
                  <a:pt x="9336196" y="4250216"/>
                  <a:pt x="9349825" y="4241388"/>
                  <a:pt x="9366397" y="4237100"/>
                </a:cubicBezTo>
                <a:cubicBezTo>
                  <a:pt x="9375485" y="4231214"/>
                  <a:pt x="9362655" y="4236300"/>
                  <a:pt x="9363453" y="4232558"/>
                </a:cubicBezTo>
                <a:cubicBezTo>
                  <a:pt x="9380827" y="4224529"/>
                  <a:pt x="9398201" y="4216500"/>
                  <a:pt x="9415571" y="4208470"/>
                </a:cubicBezTo>
                <a:cubicBezTo>
                  <a:pt x="9413174" y="4219698"/>
                  <a:pt x="9426802" y="4210869"/>
                  <a:pt x="9435089" y="4208726"/>
                </a:cubicBezTo>
                <a:cubicBezTo>
                  <a:pt x="9441776" y="4214069"/>
                  <a:pt x="9427347" y="4226641"/>
                  <a:pt x="9416661" y="4240013"/>
                </a:cubicBezTo>
                <a:cubicBezTo>
                  <a:pt x="9436179" y="4240268"/>
                  <a:pt x="9487752" y="4200410"/>
                  <a:pt x="9509668" y="4189438"/>
                </a:cubicBezTo>
                <a:cubicBezTo>
                  <a:pt x="9505925" y="4188638"/>
                  <a:pt x="9505925" y="4188638"/>
                  <a:pt x="9505925" y="4188638"/>
                </a:cubicBezTo>
                <a:cubicBezTo>
                  <a:pt x="9501381" y="4191580"/>
                  <a:pt x="9497638" y="4190781"/>
                  <a:pt x="9497638" y="4190781"/>
                </a:cubicBezTo>
                <a:cubicBezTo>
                  <a:pt x="9502180" y="4187837"/>
                  <a:pt x="9502980" y="4184095"/>
                  <a:pt x="9506723" y="4184894"/>
                </a:cubicBezTo>
                <a:cubicBezTo>
                  <a:pt x="9503780" y="4180352"/>
                  <a:pt x="9534783" y="4163494"/>
                  <a:pt x="9533182" y="4170979"/>
                </a:cubicBezTo>
                <a:cubicBezTo>
                  <a:pt x="9533982" y="4167237"/>
                  <a:pt x="9533982" y="4167237"/>
                  <a:pt x="9538525" y="4164293"/>
                </a:cubicBezTo>
                <a:cubicBezTo>
                  <a:pt x="9538525" y="4164293"/>
                  <a:pt x="9538525" y="4164293"/>
                  <a:pt x="9542268" y="4165094"/>
                </a:cubicBezTo>
                <a:cubicBezTo>
                  <a:pt x="9542268" y="4165094"/>
                  <a:pt x="9546011" y="4165894"/>
                  <a:pt x="9546011" y="4165894"/>
                </a:cubicBezTo>
                <a:cubicBezTo>
                  <a:pt x="9546011" y="4165894"/>
                  <a:pt x="9546011" y="4165894"/>
                  <a:pt x="9541469" y="4168836"/>
                </a:cubicBezTo>
                <a:cubicBezTo>
                  <a:pt x="9572471" y="4151979"/>
                  <a:pt x="9546812" y="4162151"/>
                  <a:pt x="9543868" y="4157608"/>
                </a:cubicBezTo>
                <a:cubicBezTo>
                  <a:pt x="9540925" y="4153066"/>
                  <a:pt x="9550010" y="4147180"/>
                  <a:pt x="9550010" y="4147180"/>
                </a:cubicBezTo>
                <a:cubicBezTo>
                  <a:pt x="9547066" y="4142636"/>
                  <a:pt x="9520608" y="4156553"/>
                  <a:pt x="9530493" y="4146924"/>
                </a:cubicBezTo>
                <a:cubicBezTo>
                  <a:pt x="9540379" y="4137296"/>
                  <a:pt x="9550264" y="4127667"/>
                  <a:pt x="9563894" y="4118837"/>
                </a:cubicBezTo>
                <a:lnTo>
                  <a:pt x="9601347" y="4097588"/>
                </a:lnTo>
                <a:lnTo>
                  <a:pt x="9572913" y="4097588"/>
                </a:lnTo>
                <a:cubicBezTo>
                  <a:pt x="9569902" y="4076500"/>
                  <a:pt x="9569902" y="4055412"/>
                  <a:pt x="9572913" y="4031311"/>
                </a:cubicBezTo>
                <a:cubicBezTo>
                  <a:pt x="9572913" y="4013236"/>
                  <a:pt x="9575924" y="3995161"/>
                  <a:pt x="9569902" y="3980098"/>
                </a:cubicBezTo>
                <a:cubicBezTo>
                  <a:pt x="9557855" y="3916834"/>
                  <a:pt x="9521717" y="3901772"/>
                  <a:pt x="9464498" y="3928885"/>
                </a:cubicBezTo>
                <a:cubicBezTo>
                  <a:pt x="9425347" y="3952985"/>
                  <a:pt x="9416312" y="3949973"/>
                  <a:pt x="9389209" y="3919847"/>
                </a:cubicBezTo>
                <a:lnTo>
                  <a:pt x="9372019" y="3903341"/>
                </a:lnTo>
                <a:lnTo>
                  <a:pt x="9305076" y="3936473"/>
                </a:lnTo>
                <a:lnTo>
                  <a:pt x="9301874" y="3943947"/>
                </a:lnTo>
                <a:cubicBezTo>
                  <a:pt x="9286064" y="3977839"/>
                  <a:pt x="9263477" y="3986312"/>
                  <a:pt x="9236655" y="3974449"/>
                </a:cubicBezTo>
                <a:lnTo>
                  <a:pt x="9227233" y="3968271"/>
                </a:lnTo>
                <a:lnTo>
                  <a:pt x="9183136" y="3985775"/>
                </a:lnTo>
                <a:cubicBezTo>
                  <a:pt x="9145572" y="3999090"/>
                  <a:pt x="9109557" y="4010168"/>
                  <a:pt x="9079667" y="4017120"/>
                </a:cubicBezTo>
                <a:lnTo>
                  <a:pt x="9076550" y="4017647"/>
                </a:lnTo>
                <a:lnTo>
                  <a:pt x="9075734" y="4022047"/>
                </a:lnTo>
                <a:cubicBezTo>
                  <a:pt x="9074572" y="4022337"/>
                  <a:pt x="9074282" y="4024078"/>
                  <a:pt x="9075444" y="4024948"/>
                </a:cubicBezTo>
                <a:cubicBezTo>
                  <a:pt x="9079219" y="4028138"/>
                  <a:pt x="9075153" y="4029588"/>
                  <a:pt x="9074572" y="4031909"/>
                </a:cubicBezTo>
                <a:cubicBezTo>
                  <a:pt x="9072539" y="4039740"/>
                  <a:pt x="9063536" y="4037420"/>
                  <a:pt x="9060051" y="4043221"/>
                </a:cubicBezTo>
                <a:cubicBezTo>
                  <a:pt x="9058890" y="4045251"/>
                  <a:pt x="9053370" y="4043802"/>
                  <a:pt x="9050757" y="4043511"/>
                </a:cubicBezTo>
                <a:cubicBezTo>
                  <a:pt x="9044659" y="4042641"/>
                  <a:pt x="9037398" y="4046412"/>
                  <a:pt x="9032460" y="4039451"/>
                </a:cubicBezTo>
                <a:cubicBezTo>
                  <a:pt x="9031589" y="4038290"/>
                  <a:pt x="9029846" y="4036840"/>
                  <a:pt x="9027523" y="4036840"/>
                </a:cubicBezTo>
                <a:cubicBezTo>
                  <a:pt x="9024328" y="4037130"/>
                  <a:pt x="9022586" y="4035389"/>
                  <a:pt x="9022005" y="4032199"/>
                </a:cubicBezTo>
                <a:cubicBezTo>
                  <a:pt x="9021424" y="4030168"/>
                  <a:pt x="9019972" y="4029008"/>
                  <a:pt x="9018520" y="4027558"/>
                </a:cubicBezTo>
                <a:cubicBezTo>
                  <a:pt x="9014745" y="4024078"/>
                  <a:pt x="9013002" y="4020016"/>
                  <a:pt x="9014454" y="4014796"/>
                </a:cubicBezTo>
                <a:cubicBezTo>
                  <a:pt x="9015326" y="4011895"/>
                  <a:pt x="9014454" y="4008704"/>
                  <a:pt x="9011550" y="4006964"/>
                </a:cubicBezTo>
                <a:cubicBezTo>
                  <a:pt x="9011550" y="4005804"/>
                  <a:pt x="9011550" y="4004644"/>
                  <a:pt x="9011550" y="4003483"/>
                </a:cubicBezTo>
                <a:cubicBezTo>
                  <a:pt x="9014163" y="4002033"/>
                  <a:pt x="9015326" y="4000293"/>
                  <a:pt x="9015035" y="3996522"/>
                </a:cubicBezTo>
                <a:cubicBezTo>
                  <a:pt x="9014745" y="3991301"/>
                  <a:pt x="9017068" y="3987240"/>
                  <a:pt x="9022876" y="3986080"/>
                </a:cubicBezTo>
                <a:cubicBezTo>
                  <a:pt x="9025490" y="3985790"/>
                  <a:pt x="9024910" y="3983760"/>
                  <a:pt x="9024910" y="3982019"/>
                </a:cubicBezTo>
                <a:cubicBezTo>
                  <a:pt x="9024910" y="3979118"/>
                  <a:pt x="9026071" y="3978538"/>
                  <a:pt x="9028394" y="3980569"/>
                </a:cubicBezTo>
                <a:cubicBezTo>
                  <a:pt x="9031880" y="3983469"/>
                  <a:pt x="9034203" y="3983469"/>
                  <a:pt x="9035075" y="3978538"/>
                </a:cubicBezTo>
                <a:cubicBezTo>
                  <a:pt x="9035364" y="3977379"/>
                  <a:pt x="9036236" y="3975928"/>
                  <a:pt x="9037398" y="3977379"/>
                </a:cubicBezTo>
                <a:cubicBezTo>
                  <a:pt x="9041173" y="3981149"/>
                  <a:pt x="9043787" y="3978829"/>
                  <a:pt x="9046691" y="3976218"/>
                </a:cubicBezTo>
                <a:cubicBezTo>
                  <a:pt x="9046982" y="3975638"/>
                  <a:pt x="9048143" y="3975638"/>
                  <a:pt x="9048724" y="3975638"/>
                </a:cubicBezTo>
                <a:lnTo>
                  <a:pt x="9063925" y="3985260"/>
                </a:lnTo>
                <a:lnTo>
                  <a:pt x="9077724" y="3969275"/>
                </a:lnTo>
                <a:cubicBezTo>
                  <a:pt x="9029746" y="3967429"/>
                  <a:pt x="8990994" y="3987729"/>
                  <a:pt x="8952242" y="4002493"/>
                </a:cubicBezTo>
                <a:cubicBezTo>
                  <a:pt x="8944863" y="4006183"/>
                  <a:pt x="8941172" y="4011719"/>
                  <a:pt x="8946708" y="4019101"/>
                </a:cubicBezTo>
                <a:cubicBezTo>
                  <a:pt x="8968850" y="4050473"/>
                  <a:pt x="8944861" y="4057854"/>
                  <a:pt x="8922718" y="4063392"/>
                </a:cubicBezTo>
                <a:cubicBezTo>
                  <a:pt x="8869204" y="4077233"/>
                  <a:pt x="8815691" y="4090612"/>
                  <a:pt x="8761947" y="4103068"/>
                </a:cubicBezTo>
                <a:lnTo>
                  <a:pt x="8695488" y="4117061"/>
                </a:lnTo>
                <a:lnTo>
                  <a:pt x="8696771" y="4119450"/>
                </a:lnTo>
                <a:cubicBezTo>
                  <a:pt x="8697312" y="4121070"/>
                  <a:pt x="8697041" y="4122689"/>
                  <a:pt x="8698663" y="4124039"/>
                </a:cubicBezTo>
                <a:cubicBezTo>
                  <a:pt x="8700284" y="4125389"/>
                  <a:pt x="8700014" y="4127008"/>
                  <a:pt x="8698932" y="4128628"/>
                </a:cubicBezTo>
                <a:cubicBezTo>
                  <a:pt x="8698392" y="4129708"/>
                  <a:pt x="8697312" y="4131058"/>
                  <a:pt x="8698122" y="4132137"/>
                </a:cubicBezTo>
                <a:cubicBezTo>
                  <a:pt x="8700825" y="4135376"/>
                  <a:pt x="8701095" y="4137805"/>
                  <a:pt x="8696771" y="4139425"/>
                </a:cubicBezTo>
                <a:cubicBezTo>
                  <a:pt x="8695690" y="4139695"/>
                  <a:pt x="8695419" y="4141314"/>
                  <a:pt x="8696500" y="4142123"/>
                </a:cubicBezTo>
                <a:cubicBezTo>
                  <a:pt x="8700014" y="4145093"/>
                  <a:pt x="8696231" y="4146442"/>
                  <a:pt x="8695690" y="4148601"/>
                </a:cubicBezTo>
                <a:cubicBezTo>
                  <a:pt x="8693798" y="4155890"/>
                  <a:pt x="8685419" y="4153731"/>
                  <a:pt x="8682177" y="4159129"/>
                </a:cubicBezTo>
                <a:cubicBezTo>
                  <a:pt x="8681096" y="4161018"/>
                  <a:pt x="8675961" y="4159668"/>
                  <a:pt x="8673528" y="4159398"/>
                </a:cubicBezTo>
                <a:cubicBezTo>
                  <a:pt x="8667852" y="4158589"/>
                  <a:pt x="8661096" y="4162098"/>
                  <a:pt x="8656502" y="4155620"/>
                </a:cubicBezTo>
                <a:cubicBezTo>
                  <a:pt x="8655690" y="4154540"/>
                  <a:pt x="8654070" y="4153190"/>
                  <a:pt x="8651907" y="4153190"/>
                </a:cubicBezTo>
                <a:cubicBezTo>
                  <a:pt x="8648934" y="4153460"/>
                  <a:pt x="8647313" y="4151840"/>
                  <a:pt x="8646772" y="4148872"/>
                </a:cubicBezTo>
                <a:cubicBezTo>
                  <a:pt x="8646232" y="4146982"/>
                  <a:pt x="8644880" y="4145903"/>
                  <a:pt x="8643529" y="4144553"/>
                </a:cubicBezTo>
                <a:cubicBezTo>
                  <a:pt x="8640016" y="4141314"/>
                  <a:pt x="8638394" y="4137536"/>
                  <a:pt x="8639745" y="4132677"/>
                </a:cubicBezTo>
                <a:lnTo>
                  <a:pt x="8638410" y="4129078"/>
                </a:lnTo>
                <a:lnTo>
                  <a:pt x="8599791" y="4137209"/>
                </a:lnTo>
                <a:cubicBezTo>
                  <a:pt x="8553658" y="4146436"/>
                  <a:pt x="8507526" y="4152895"/>
                  <a:pt x="8461162" y="4156586"/>
                </a:cubicBezTo>
                <a:lnTo>
                  <a:pt x="8431247" y="4157178"/>
                </a:lnTo>
                <a:lnTo>
                  <a:pt x="8438056" y="4163428"/>
                </a:lnTo>
                <a:cubicBezTo>
                  <a:pt x="8441193" y="4165309"/>
                  <a:pt x="8448094" y="4164682"/>
                  <a:pt x="8446839" y="4170325"/>
                </a:cubicBezTo>
                <a:cubicBezTo>
                  <a:pt x="8446212" y="4175969"/>
                  <a:pt x="8440566" y="4177223"/>
                  <a:pt x="8434919" y="4177850"/>
                </a:cubicBezTo>
                <a:cubicBezTo>
                  <a:pt x="8434291" y="4177850"/>
                  <a:pt x="8433665" y="4177850"/>
                  <a:pt x="8433037" y="4177850"/>
                </a:cubicBezTo>
                <a:cubicBezTo>
                  <a:pt x="8417981" y="4180358"/>
                  <a:pt x="8413589" y="4187256"/>
                  <a:pt x="8421117" y="4199169"/>
                </a:cubicBezTo>
                <a:cubicBezTo>
                  <a:pt x="8428018" y="4210456"/>
                  <a:pt x="8426137" y="4219235"/>
                  <a:pt x="8419862" y="4228641"/>
                </a:cubicBezTo>
                <a:cubicBezTo>
                  <a:pt x="8411706" y="4241182"/>
                  <a:pt x="8405433" y="4254350"/>
                  <a:pt x="8409197" y="4270027"/>
                </a:cubicBezTo>
                <a:cubicBezTo>
                  <a:pt x="8411079" y="4276924"/>
                  <a:pt x="8404178" y="4280060"/>
                  <a:pt x="8399786" y="4281314"/>
                </a:cubicBezTo>
                <a:cubicBezTo>
                  <a:pt x="8383476" y="4286957"/>
                  <a:pt x="8375948" y="4297617"/>
                  <a:pt x="8374065" y="4313920"/>
                </a:cubicBezTo>
                <a:cubicBezTo>
                  <a:pt x="8372811" y="4323953"/>
                  <a:pt x="8369047" y="4325834"/>
                  <a:pt x="8359008" y="4319563"/>
                </a:cubicBezTo>
                <a:cubicBezTo>
                  <a:pt x="8337679" y="4306396"/>
                  <a:pt x="8306310" y="4315801"/>
                  <a:pt x="8296899" y="4337748"/>
                </a:cubicBezTo>
                <a:cubicBezTo>
                  <a:pt x="8295018" y="4342137"/>
                  <a:pt x="8292509" y="4347781"/>
                  <a:pt x="8296899" y="4351543"/>
                </a:cubicBezTo>
                <a:cubicBezTo>
                  <a:pt x="8301291" y="4355305"/>
                  <a:pt x="8307565" y="4357186"/>
                  <a:pt x="8313211" y="4353424"/>
                </a:cubicBezTo>
                <a:cubicBezTo>
                  <a:pt x="8316975" y="4351543"/>
                  <a:pt x="8320739" y="4348407"/>
                  <a:pt x="8324503" y="4345899"/>
                </a:cubicBezTo>
                <a:cubicBezTo>
                  <a:pt x="8328268" y="4342764"/>
                  <a:pt x="8332032" y="4340883"/>
                  <a:pt x="8335169" y="4344645"/>
                </a:cubicBezTo>
                <a:cubicBezTo>
                  <a:pt x="8338934" y="4349035"/>
                  <a:pt x="8336423" y="4352797"/>
                  <a:pt x="8333287" y="4355932"/>
                </a:cubicBezTo>
                <a:cubicBezTo>
                  <a:pt x="8330777" y="4359068"/>
                  <a:pt x="8327012" y="4361576"/>
                  <a:pt x="8324503" y="4364084"/>
                </a:cubicBezTo>
                <a:cubicBezTo>
                  <a:pt x="8318858" y="4369727"/>
                  <a:pt x="8315720" y="4377252"/>
                  <a:pt x="8321367" y="4383522"/>
                </a:cubicBezTo>
                <a:cubicBezTo>
                  <a:pt x="8326386" y="4388539"/>
                  <a:pt x="8333287" y="4383522"/>
                  <a:pt x="8338306" y="4379760"/>
                </a:cubicBezTo>
                <a:cubicBezTo>
                  <a:pt x="8342698" y="4376625"/>
                  <a:pt x="8345834" y="4370981"/>
                  <a:pt x="8351480" y="4369101"/>
                </a:cubicBezTo>
                <a:cubicBezTo>
                  <a:pt x="8359636" y="4365965"/>
                  <a:pt x="8364655" y="4367219"/>
                  <a:pt x="8364028" y="4377252"/>
                </a:cubicBezTo>
                <a:cubicBezTo>
                  <a:pt x="8363400" y="4391047"/>
                  <a:pt x="8357754" y="4402334"/>
                  <a:pt x="8350226" y="4412994"/>
                </a:cubicBezTo>
                <a:cubicBezTo>
                  <a:pt x="8340815" y="4426789"/>
                  <a:pt x="8340188" y="4434314"/>
                  <a:pt x="8350226" y="4447481"/>
                </a:cubicBezTo>
                <a:cubicBezTo>
                  <a:pt x="8353363" y="4452498"/>
                  <a:pt x="8358381" y="4456888"/>
                  <a:pt x="8362773" y="4461276"/>
                </a:cubicBezTo>
                <a:cubicBezTo>
                  <a:pt x="8364655" y="4463158"/>
                  <a:pt x="8367792" y="4465039"/>
                  <a:pt x="8366537" y="4468175"/>
                </a:cubicBezTo>
                <a:cubicBezTo>
                  <a:pt x="8365283" y="4471937"/>
                  <a:pt x="8362145" y="4472563"/>
                  <a:pt x="8359636" y="4471937"/>
                </a:cubicBezTo>
                <a:cubicBezTo>
                  <a:pt x="8348343" y="4469429"/>
                  <a:pt x="8345834" y="4474445"/>
                  <a:pt x="8346462" y="4484478"/>
                </a:cubicBezTo>
                <a:cubicBezTo>
                  <a:pt x="8347088" y="4497018"/>
                  <a:pt x="8338934" y="4505798"/>
                  <a:pt x="8330150" y="4512695"/>
                </a:cubicBezTo>
                <a:cubicBezTo>
                  <a:pt x="8323248" y="4518338"/>
                  <a:pt x="8322622" y="4522728"/>
                  <a:pt x="8329523" y="4527744"/>
                </a:cubicBezTo>
                <a:cubicBezTo>
                  <a:pt x="8333287" y="4530252"/>
                  <a:pt x="8335796" y="4532760"/>
                  <a:pt x="8334542" y="4537777"/>
                </a:cubicBezTo>
                <a:cubicBezTo>
                  <a:pt x="8333287" y="4544674"/>
                  <a:pt x="8328268" y="4543420"/>
                  <a:pt x="8323876" y="4544674"/>
                </a:cubicBezTo>
                <a:cubicBezTo>
                  <a:pt x="8321367" y="4545301"/>
                  <a:pt x="8318230" y="4545301"/>
                  <a:pt x="8315094" y="4545928"/>
                </a:cubicBezTo>
                <a:cubicBezTo>
                  <a:pt x="8298154" y="4547810"/>
                  <a:pt x="8294390" y="4557215"/>
                  <a:pt x="8304428" y="4571637"/>
                </a:cubicBezTo>
                <a:cubicBezTo>
                  <a:pt x="8305683" y="4573518"/>
                  <a:pt x="8306938" y="4574772"/>
                  <a:pt x="8307565" y="4576654"/>
                </a:cubicBezTo>
                <a:cubicBezTo>
                  <a:pt x="8309447" y="4580416"/>
                  <a:pt x="8310702" y="4585432"/>
                  <a:pt x="8306938" y="4587941"/>
                </a:cubicBezTo>
                <a:cubicBezTo>
                  <a:pt x="8303801" y="4590449"/>
                  <a:pt x="8299409" y="4587941"/>
                  <a:pt x="8296899" y="4585432"/>
                </a:cubicBezTo>
                <a:cubicBezTo>
                  <a:pt x="8294390" y="4582924"/>
                  <a:pt x="8292509" y="4580416"/>
                  <a:pt x="8290626" y="4577280"/>
                </a:cubicBezTo>
                <a:cubicBezTo>
                  <a:pt x="8286862" y="4572891"/>
                  <a:pt x="8283098" y="4571637"/>
                  <a:pt x="8278078" y="4575400"/>
                </a:cubicBezTo>
                <a:cubicBezTo>
                  <a:pt x="8266159" y="4583551"/>
                  <a:pt x="8252984" y="4584805"/>
                  <a:pt x="8239810" y="4585432"/>
                </a:cubicBezTo>
                <a:cubicBezTo>
                  <a:pt x="8224126" y="4586687"/>
                  <a:pt x="8207814" y="4584805"/>
                  <a:pt x="8192130" y="4588567"/>
                </a:cubicBezTo>
                <a:cubicBezTo>
                  <a:pt x="8186484" y="4589821"/>
                  <a:pt x="8183348" y="4586059"/>
                  <a:pt x="8180838" y="4582924"/>
                </a:cubicBezTo>
                <a:cubicBezTo>
                  <a:pt x="8172055" y="4572891"/>
                  <a:pt x="8163899" y="4562859"/>
                  <a:pt x="8148215" y="4567875"/>
                </a:cubicBezTo>
                <a:cubicBezTo>
                  <a:pt x="8145079" y="4568502"/>
                  <a:pt x="8143196" y="4565993"/>
                  <a:pt x="8141941" y="4563485"/>
                </a:cubicBezTo>
                <a:cubicBezTo>
                  <a:pt x="8135040" y="4550944"/>
                  <a:pt x="8123748" y="4540912"/>
                  <a:pt x="8114338" y="4530252"/>
                </a:cubicBezTo>
                <a:cubicBezTo>
                  <a:pt x="8099908" y="4513949"/>
                  <a:pt x="8091753" y="4495765"/>
                  <a:pt x="8097398" y="4473817"/>
                </a:cubicBezTo>
                <a:cubicBezTo>
                  <a:pt x="8099281" y="4465039"/>
                  <a:pt x="8094262" y="4459396"/>
                  <a:pt x="8089243" y="4454379"/>
                </a:cubicBezTo>
                <a:cubicBezTo>
                  <a:pt x="8077950" y="4442465"/>
                  <a:pt x="8078578" y="4436194"/>
                  <a:pt x="8091125" y="4426789"/>
                </a:cubicBezTo>
                <a:cubicBezTo>
                  <a:pt x="8104927" y="4417383"/>
                  <a:pt x="8104927" y="4417383"/>
                  <a:pt x="8093634" y="4403588"/>
                </a:cubicBezTo>
                <a:cubicBezTo>
                  <a:pt x="8091125" y="4400453"/>
                  <a:pt x="8089243" y="4397945"/>
                  <a:pt x="8093007" y="4394183"/>
                </a:cubicBezTo>
                <a:cubicBezTo>
                  <a:pt x="8105554" y="4379760"/>
                  <a:pt x="8116847" y="4365338"/>
                  <a:pt x="8130021" y="4351543"/>
                </a:cubicBezTo>
                <a:cubicBezTo>
                  <a:pt x="8139432" y="4340883"/>
                  <a:pt x="8151352" y="4333986"/>
                  <a:pt x="8165153" y="4330850"/>
                </a:cubicBezTo>
                <a:cubicBezTo>
                  <a:pt x="8173937" y="4328342"/>
                  <a:pt x="8190876" y="4305768"/>
                  <a:pt x="8191503" y="4296363"/>
                </a:cubicBezTo>
                <a:cubicBezTo>
                  <a:pt x="8191503" y="4293227"/>
                  <a:pt x="8191503" y="4290719"/>
                  <a:pt x="8187738" y="4289465"/>
                </a:cubicBezTo>
                <a:cubicBezTo>
                  <a:pt x="8168291" y="4280686"/>
                  <a:pt x="8158880" y="4263756"/>
                  <a:pt x="8150724" y="4245571"/>
                </a:cubicBezTo>
                <a:cubicBezTo>
                  <a:pt x="8148843" y="4241809"/>
                  <a:pt x="8147588" y="4238674"/>
                  <a:pt x="8145705" y="4235538"/>
                </a:cubicBezTo>
                <a:cubicBezTo>
                  <a:pt x="8139432" y="4225505"/>
                  <a:pt x="8136295" y="4216728"/>
                  <a:pt x="8140687" y="4204185"/>
                </a:cubicBezTo>
                <a:cubicBezTo>
                  <a:pt x="8145079" y="4191644"/>
                  <a:pt x="8138177" y="4179104"/>
                  <a:pt x="8131903" y="4167817"/>
                </a:cubicBezTo>
                <a:cubicBezTo>
                  <a:pt x="8129394" y="4162174"/>
                  <a:pt x="8128139" y="4158411"/>
                  <a:pt x="8132531" y="4152769"/>
                </a:cubicBezTo>
                <a:lnTo>
                  <a:pt x="8148086" y="4114924"/>
                </a:lnTo>
                <a:lnTo>
                  <a:pt x="8077340" y="4123830"/>
                </a:lnTo>
                <a:cubicBezTo>
                  <a:pt x="8000067" y="4129828"/>
                  <a:pt x="7922565" y="4131673"/>
                  <a:pt x="7845063" y="4127982"/>
                </a:cubicBezTo>
                <a:cubicBezTo>
                  <a:pt x="7651307" y="4120601"/>
                  <a:pt x="7468621" y="4065237"/>
                  <a:pt x="7285936" y="4002493"/>
                </a:cubicBezTo>
                <a:cubicBezTo>
                  <a:pt x="6972235" y="3893611"/>
                  <a:pt x="6675145" y="3753359"/>
                  <a:pt x="6413114" y="3546670"/>
                </a:cubicBezTo>
                <a:cubicBezTo>
                  <a:pt x="6337917" y="3486694"/>
                  <a:pt x="6266643" y="3423603"/>
                  <a:pt x="6199204" y="3357398"/>
                </a:cubicBezTo>
                <a:lnTo>
                  <a:pt x="6012078" y="3153551"/>
                </a:lnTo>
                <a:lnTo>
                  <a:pt x="5991808" y="3176704"/>
                </a:lnTo>
                <a:lnTo>
                  <a:pt x="5998429" y="3187792"/>
                </a:lnTo>
                <a:cubicBezTo>
                  <a:pt x="6002672" y="3188748"/>
                  <a:pt x="6008146" y="3186015"/>
                  <a:pt x="6014715" y="3180548"/>
                </a:cubicBezTo>
                <a:cubicBezTo>
                  <a:pt x="6023473" y="3172895"/>
                  <a:pt x="6027851" y="3175081"/>
                  <a:pt x="6027851" y="3186016"/>
                </a:cubicBezTo>
                <a:cubicBezTo>
                  <a:pt x="6027851" y="3192576"/>
                  <a:pt x="6025664" y="3200229"/>
                  <a:pt x="6035515" y="3201323"/>
                </a:cubicBezTo>
                <a:cubicBezTo>
                  <a:pt x="6057413" y="3205696"/>
                  <a:pt x="6066171" y="3221004"/>
                  <a:pt x="6065073" y="3240685"/>
                </a:cubicBezTo>
                <a:cubicBezTo>
                  <a:pt x="6063982" y="3254899"/>
                  <a:pt x="6068360" y="3261460"/>
                  <a:pt x="6078216" y="3266926"/>
                </a:cubicBezTo>
                <a:cubicBezTo>
                  <a:pt x="6078216" y="3271300"/>
                  <a:pt x="6078216" y="3275674"/>
                  <a:pt x="6078216" y="3280047"/>
                </a:cubicBezTo>
                <a:cubicBezTo>
                  <a:pt x="6067266" y="3286608"/>
                  <a:pt x="6063982" y="3298635"/>
                  <a:pt x="6067266" y="3309569"/>
                </a:cubicBezTo>
                <a:cubicBezTo>
                  <a:pt x="6072739" y="3329250"/>
                  <a:pt x="6066171" y="3344558"/>
                  <a:pt x="6051938" y="3357678"/>
                </a:cubicBezTo>
                <a:cubicBezTo>
                  <a:pt x="6046464" y="3363145"/>
                  <a:pt x="6040989" y="3367519"/>
                  <a:pt x="6038801" y="3375172"/>
                </a:cubicBezTo>
                <a:cubicBezTo>
                  <a:pt x="6036610" y="3387200"/>
                  <a:pt x="6030044" y="3393760"/>
                  <a:pt x="6017999" y="3392667"/>
                </a:cubicBezTo>
                <a:lnTo>
                  <a:pt x="6015165" y="3394166"/>
                </a:lnTo>
                <a:lnTo>
                  <a:pt x="6070094" y="3451871"/>
                </a:lnTo>
                <a:cubicBezTo>
                  <a:pt x="6093210" y="3473642"/>
                  <a:pt x="6116775" y="3495415"/>
                  <a:pt x="6136719" y="3519001"/>
                </a:cubicBezTo>
                <a:cubicBezTo>
                  <a:pt x="6147596" y="3533517"/>
                  <a:pt x="6147596" y="3522629"/>
                  <a:pt x="6158473" y="3529888"/>
                </a:cubicBezTo>
                <a:cubicBezTo>
                  <a:pt x="6176602" y="3548031"/>
                  <a:pt x="6183851" y="3558917"/>
                  <a:pt x="6191103" y="3569803"/>
                </a:cubicBezTo>
                <a:cubicBezTo>
                  <a:pt x="6205607" y="3584317"/>
                  <a:pt x="6212860" y="3580689"/>
                  <a:pt x="6227360" y="3591576"/>
                </a:cubicBezTo>
                <a:cubicBezTo>
                  <a:pt x="6238237" y="3606089"/>
                  <a:pt x="6249114" y="3620606"/>
                  <a:pt x="6259992" y="3635119"/>
                </a:cubicBezTo>
                <a:cubicBezTo>
                  <a:pt x="6259992" y="3635119"/>
                  <a:pt x="6259992" y="3635119"/>
                  <a:pt x="6252741" y="3642377"/>
                </a:cubicBezTo>
                <a:cubicBezTo>
                  <a:pt x="6259992" y="3649634"/>
                  <a:pt x="6270869" y="3660521"/>
                  <a:pt x="6281747" y="3667778"/>
                </a:cubicBezTo>
                <a:cubicBezTo>
                  <a:pt x="6281747" y="3667778"/>
                  <a:pt x="6281747" y="3667778"/>
                  <a:pt x="6281747" y="3664149"/>
                </a:cubicBezTo>
                <a:cubicBezTo>
                  <a:pt x="6278120" y="3664149"/>
                  <a:pt x="6274495" y="3660521"/>
                  <a:pt x="6278120" y="3660521"/>
                </a:cubicBezTo>
                <a:cubicBezTo>
                  <a:pt x="6278120" y="3660521"/>
                  <a:pt x="6281747" y="3660521"/>
                  <a:pt x="6281747" y="3660521"/>
                </a:cubicBezTo>
                <a:cubicBezTo>
                  <a:pt x="6281747" y="3656892"/>
                  <a:pt x="6270869" y="3649634"/>
                  <a:pt x="6278120" y="3649634"/>
                </a:cubicBezTo>
                <a:cubicBezTo>
                  <a:pt x="6292626" y="3656892"/>
                  <a:pt x="6288998" y="3660521"/>
                  <a:pt x="6299876" y="3667778"/>
                </a:cubicBezTo>
                <a:cubicBezTo>
                  <a:pt x="6299876" y="3667778"/>
                  <a:pt x="6299876" y="3667778"/>
                  <a:pt x="6303503" y="3667778"/>
                </a:cubicBezTo>
                <a:cubicBezTo>
                  <a:pt x="6303503" y="3667778"/>
                  <a:pt x="6303503" y="3667778"/>
                  <a:pt x="6303503" y="3671406"/>
                </a:cubicBezTo>
                <a:cubicBezTo>
                  <a:pt x="6307129" y="3671406"/>
                  <a:pt x="6310752" y="3675036"/>
                  <a:pt x="6310752" y="3675036"/>
                </a:cubicBezTo>
                <a:cubicBezTo>
                  <a:pt x="6310752" y="3678664"/>
                  <a:pt x="6310752" y="3678664"/>
                  <a:pt x="6310752" y="3678664"/>
                </a:cubicBezTo>
                <a:cubicBezTo>
                  <a:pt x="6321629" y="3682292"/>
                  <a:pt x="6339759" y="3693178"/>
                  <a:pt x="6354262" y="3704064"/>
                </a:cubicBezTo>
                <a:cubicBezTo>
                  <a:pt x="6368764" y="3718579"/>
                  <a:pt x="6379643" y="3729466"/>
                  <a:pt x="6379641" y="3736723"/>
                </a:cubicBezTo>
                <a:cubicBezTo>
                  <a:pt x="6383267" y="3736723"/>
                  <a:pt x="6383269" y="3740352"/>
                  <a:pt x="6383269" y="3740352"/>
                </a:cubicBezTo>
                <a:cubicBezTo>
                  <a:pt x="6386893" y="3740352"/>
                  <a:pt x="6390519" y="3743981"/>
                  <a:pt x="6390519" y="3747609"/>
                </a:cubicBezTo>
                <a:cubicBezTo>
                  <a:pt x="6390519" y="3747609"/>
                  <a:pt x="6390519" y="3747609"/>
                  <a:pt x="6386893" y="3747609"/>
                </a:cubicBezTo>
                <a:cubicBezTo>
                  <a:pt x="6383267" y="3743981"/>
                  <a:pt x="6383267" y="3743981"/>
                  <a:pt x="6383267" y="3743981"/>
                </a:cubicBezTo>
                <a:cubicBezTo>
                  <a:pt x="6383267" y="3743981"/>
                  <a:pt x="6383267" y="3743981"/>
                  <a:pt x="6379641" y="3743981"/>
                </a:cubicBezTo>
                <a:cubicBezTo>
                  <a:pt x="6394144" y="3754867"/>
                  <a:pt x="6394144" y="3751238"/>
                  <a:pt x="6405022" y="3758496"/>
                </a:cubicBezTo>
                <a:cubicBezTo>
                  <a:pt x="6405022" y="3758496"/>
                  <a:pt x="6401398" y="3754867"/>
                  <a:pt x="6401398" y="3754867"/>
                </a:cubicBezTo>
                <a:cubicBezTo>
                  <a:pt x="6401398" y="3754867"/>
                  <a:pt x="6401398" y="3754867"/>
                  <a:pt x="6405022" y="3754867"/>
                </a:cubicBezTo>
                <a:cubicBezTo>
                  <a:pt x="6405022" y="3754867"/>
                  <a:pt x="6405022" y="3754867"/>
                  <a:pt x="6408648" y="3754867"/>
                </a:cubicBezTo>
                <a:cubicBezTo>
                  <a:pt x="6408648" y="3754867"/>
                  <a:pt x="6401396" y="3751238"/>
                  <a:pt x="6405022" y="3747609"/>
                </a:cubicBezTo>
                <a:cubicBezTo>
                  <a:pt x="6415900" y="3754867"/>
                  <a:pt x="6426777" y="3762124"/>
                  <a:pt x="6423152" y="3765752"/>
                </a:cubicBezTo>
                <a:cubicBezTo>
                  <a:pt x="6423152" y="3765752"/>
                  <a:pt x="6426777" y="3765752"/>
                  <a:pt x="6426774" y="3769382"/>
                </a:cubicBezTo>
                <a:cubicBezTo>
                  <a:pt x="6426777" y="3773011"/>
                  <a:pt x="6430402" y="3773011"/>
                  <a:pt x="6430402" y="3773011"/>
                </a:cubicBezTo>
                <a:lnTo>
                  <a:pt x="6430842" y="3772568"/>
                </a:lnTo>
                <a:lnTo>
                  <a:pt x="6510168" y="3834698"/>
                </a:lnTo>
                <a:cubicBezTo>
                  <a:pt x="6510168" y="3834698"/>
                  <a:pt x="6513794" y="3834698"/>
                  <a:pt x="6513794" y="3838327"/>
                </a:cubicBezTo>
                <a:cubicBezTo>
                  <a:pt x="6517420" y="3838327"/>
                  <a:pt x="6521046" y="3841955"/>
                  <a:pt x="6521046" y="3841955"/>
                </a:cubicBezTo>
                <a:cubicBezTo>
                  <a:pt x="6521046" y="3841955"/>
                  <a:pt x="6521046" y="3841955"/>
                  <a:pt x="6517423" y="3841955"/>
                </a:cubicBezTo>
                <a:cubicBezTo>
                  <a:pt x="6528298" y="3845585"/>
                  <a:pt x="6546425" y="3852841"/>
                  <a:pt x="6553677" y="3852841"/>
                </a:cubicBezTo>
                <a:cubicBezTo>
                  <a:pt x="6550053" y="3852841"/>
                  <a:pt x="6550053" y="3852841"/>
                  <a:pt x="6546425" y="3849213"/>
                </a:cubicBezTo>
                <a:cubicBezTo>
                  <a:pt x="6546425" y="3849213"/>
                  <a:pt x="6546425" y="3845585"/>
                  <a:pt x="6546425" y="3845585"/>
                </a:cubicBezTo>
                <a:cubicBezTo>
                  <a:pt x="6550053" y="3845585"/>
                  <a:pt x="6550053" y="3845585"/>
                  <a:pt x="6553677" y="3849213"/>
                </a:cubicBezTo>
                <a:lnTo>
                  <a:pt x="6554995" y="3849213"/>
                </a:lnTo>
                <a:lnTo>
                  <a:pt x="6556849" y="3850574"/>
                </a:lnTo>
                <a:cubicBezTo>
                  <a:pt x="6558211" y="3851934"/>
                  <a:pt x="6559116" y="3852841"/>
                  <a:pt x="6560930" y="3852841"/>
                </a:cubicBezTo>
                <a:cubicBezTo>
                  <a:pt x="6557303" y="3852841"/>
                  <a:pt x="6557303" y="3849213"/>
                  <a:pt x="6557303" y="3849213"/>
                </a:cubicBezTo>
                <a:lnTo>
                  <a:pt x="6554995" y="3849213"/>
                </a:lnTo>
                <a:lnTo>
                  <a:pt x="6550053" y="3845585"/>
                </a:lnTo>
                <a:cubicBezTo>
                  <a:pt x="6597186" y="3860100"/>
                  <a:pt x="6647947" y="3900015"/>
                  <a:pt x="6695081" y="3918158"/>
                </a:cubicBezTo>
                <a:cubicBezTo>
                  <a:pt x="6695081" y="3921787"/>
                  <a:pt x="6709583" y="3929044"/>
                  <a:pt x="6713209" y="3932673"/>
                </a:cubicBezTo>
                <a:cubicBezTo>
                  <a:pt x="6713209" y="3929044"/>
                  <a:pt x="6713209" y="3929044"/>
                  <a:pt x="6720461" y="3929045"/>
                </a:cubicBezTo>
                <a:cubicBezTo>
                  <a:pt x="6720461" y="3929045"/>
                  <a:pt x="6720460" y="3932673"/>
                  <a:pt x="6724086" y="3932673"/>
                </a:cubicBezTo>
                <a:cubicBezTo>
                  <a:pt x="6727712" y="3932673"/>
                  <a:pt x="6727712" y="3936302"/>
                  <a:pt x="6731338" y="3936301"/>
                </a:cubicBezTo>
                <a:cubicBezTo>
                  <a:pt x="6767595" y="3950815"/>
                  <a:pt x="6774847" y="3961702"/>
                  <a:pt x="6792975" y="3972588"/>
                </a:cubicBezTo>
                <a:cubicBezTo>
                  <a:pt x="6792975" y="3972588"/>
                  <a:pt x="6789350" y="3972587"/>
                  <a:pt x="6789350" y="3968960"/>
                </a:cubicBezTo>
                <a:cubicBezTo>
                  <a:pt x="6789350" y="3968960"/>
                  <a:pt x="6789350" y="3965331"/>
                  <a:pt x="6792976" y="3965331"/>
                </a:cubicBezTo>
                <a:cubicBezTo>
                  <a:pt x="6792976" y="3965331"/>
                  <a:pt x="6796601" y="3968959"/>
                  <a:pt x="6796601" y="3968959"/>
                </a:cubicBezTo>
                <a:cubicBezTo>
                  <a:pt x="6800227" y="3968960"/>
                  <a:pt x="6800227" y="3968960"/>
                  <a:pt x="6800227" y="3968960"/>
                </a:cubicBezTo>
                <a:cubicBezTo>
                  <a:pt x="6809291" y="3968960"/>
                  <a:pt x="6824701" y="3974403"/>
                  <a:pt x="6837391" y="3981207"/>
                </a:cubicBezTo>
                <a:lnTo>
                  <a:pt x="6842932" y="3986632"/>
                </a:lnTo>
                <a:lnTo>
                  <a:pt x="6844143" y="3985569"/>
                </a:lnTo>
                <a:cubicBezTo>
                  <a:pt x="6845109" y="3984867"/>
                  <a:pt x="6846029" y="3984472"/>
                  <a:pt x="6846775" y="3984626"/>
                </a:cubicBezTo>
                <a:cubicBezTo>
                  <a:pt x="6847522" y="3984779"/>
                  <a:pt x="6848093" y="3985482"/>
                  <a:pt x="6848355" y="3986972"/>
                </a:cubicBezTo>
                <a:cubicBezTo>
                  <a:pt x="6848355" y="3987674"/>
                  <a:pt x="6848531" y="3988376"/>
                  <a:pt x="6848883" y="3989077"/>
                </a:cubicBezTo>
                <a:cubicBezTo>
                  <a:pt x="6849234" y="3989955"/>
                  <a:pt x="6849234" y="3991358"/>
                  <a:pt x="6850463" y="3991534"/>
                </a:cubicBezTo>
                <a:cubicBezTo>
                  <a:pt x="6851517" y="3991534"/>
                  <a:pt x="6852217" y="3990656"/>
                  <a:pt x="6852744" y="3989955"/>
                </a:cubicBezTo>
                <a:cubicBezTo>
                  <a:pt x="6855376" y="3986972"/>
                  <a:pt x="6856430" y="3987147"/>
                  <a:pt x="6858008" y="3990831"/>
                </a:cubicBezTo>
                <a:cubicBezTo>
                  <a:pt x="6858360" y="3991709"/>
                  <a:pt x="6858536" y="3992410"/>
                  <a:pt x="6859062" y="3993112"/>
                </a:cubicBezTo>
                <a:cubicBezTo>
                  <a:pt x="6859763" y="3994164"/>
                  <a:pt x="6860467" y="3995041"/>
                  <a:pt x="6862221" y="3994340"/>
                </a:cubicBezTo>
                <a:cubicBezTo>
                  <a:pt x="6863798" y="3993463"/>
                  <a:pt x="6863798" y="3992761"/>
                  <a:pt x="6863448" y="3991358"/>
                </a:cubicBezTo>
                <a:lnTo>
                  <a:pt x="6863154" y="3988704"/>
                </a:lnTo>
                <a:lnTo>
                  <a:pt x="6876870" y="4002347"/>
                </a:lnTo>
                <a:lnTo>
                  <a:pt x="6876084" y="4003461"/>
                </a:lnTo>
                <a:cubicBezTo>
                  <a:pt x="6875734" y="4005040"/>
                  <a:pt x="6876261" y="4006093"/>
                  <a:pt x="6877664" y="4006794"/>
                </a:cubicBezTo>
                <a:cubicBezTo>
                  <a:pt x="6878717" y="4007320"/>
                  <a:pt x="6879772" y="4007671"/>
                  <a:pt x="6880825" y="4008198"/>
                </a:cubicBezTo>
                <a:lnTo>
                  <a:pt x="6880983" y="4008516"/>
                </a:lnTo>
                <a:lnTo>
                  <a:pt x="6903108" y="4015226"/>
                </a:lnTo>
                <a:cubicBezTo>
                  <a:pt x="6918971" y="4020669"/>
                  <a:pt x="6934380" y="4027020"/>
                  <a:pt x="6945257" y="4034276"/>
                </a:cubicBezTo>
                <a:cubicBezTo>
                  <a:pt x="6936193" y="4032463"/>
                  <a:pt x="6924409" y="4030648"/>
                  <a:pt x="6911266" y="4027927"/>
                </a:cubicBezTo>
                <a:lnTo>
                  <a:pt x="6887411" y="4021252"/>
                </a:lnTo>
                <a:lnTo>
                  <a:pt x="6889774" y="4025915"/>
                </a:lnTo>
                <a:cubicBezTo>
                  <a:pt x="6890653" y="4026442"/>
                  <a:pt x="6892581" y="4026266"/>
                  <a:pt x="6892233" y="4027844"/>
                </a:cubicBezTo>
                <a:cubicBezTo>
                  <a:pt x="6892057" y="4029423"/>
                  <a:pt x="6890476" y="4029774"/>
                  <a:pt x="6888896" y="4029949"/>
                </a:cubicBezTo>
                <a:cubicBezTo>
                  <a:pt x="6888722" y="4029949"/>
                  <a:pt x="6888545" y="4029949"/>
                  <a:pt x="6888371" y="4029949"/>
                </a:cubicBezTo>
                <a:cubicBezTo>
                  <a:pt x="6884158" y="4030651"/>
                  <a:pt x="6882929" y="4032581"/>
                  <a:pt x="6885037" y="4035913"/>
                </a:cubicBezTo>
                <a:cubicBezTo>
                  <a:pt x="6886965" y="4039071"/>
                  <a:pt x="6886440" y="4041527"/>
                  <a:pt x="6884684" y="4044158"/>
                </a:cubicBezTo>
                <a:cubicBezTo>
                  <a:pt x="6882402" y="4047667"/>
                  <a:pt x="6880647" y="4051351"/>
                  <a:pt x="6881703" y="4055736"/>
                </a:cubicBezTo>
                <a:cubicBezTo>
                  <a:pt x="6882228" y="4057666"/>
                  <a:pt x="6880297" y="4058542"/>
                  <a:pt x="6879070" y="4058893"/>
                </a:cubicBezTo>
                <a:cubicBezTo>
                  <a:pt x="6874505" y="4060472"/>
                  <a:pt x="6872399" y="4063454"/>
                  <a:pt x="6871873" y="4068015"/>
                </a:cubicBezTo>
                <a:cubicBezTo>
                  <a:pt x="6871522" y="4070821"/>
                  <a:pt x="6870469" y="4071347"/>
                  <a:pt x="6867661" y="4069594"/>
                </a:cubicBezTo>
                <a:cubicBezTo>
                  <a:pt x="6861694" y="4065910"/>
                  <a:pt x="6852919" y="4068541"/>
                  <a:pt x="6850285" y="4074681"/>
                </a:cubicBezTo>
                <a:cubicBezTo>
                  <a:pt x="6849759" y="4075909"/>
                  <a:pt x="6849058" y="4077487"/>
                  <a:pt x="6850285" y="4078540"/>
                </a:cubicBezTo>
                <a:cubicBezTo>
                  <a:pt x="6851517" y="4079592"/>
                  <a:pt x="6853271" y="4080119"/>
                  <a:pt x="6854850" y="4079066"/>
                </a:cubicBezTo>
                <a:cubicBezTo>
                  <a:pt x="6855902" y="4078540"/>
                  <a:pt x="6856956" y="4077662"/>
                  <a:pt x="6858008" y="4076961"/>
                </a:cubicBezTo>
                <a:cubicBezTo>
                  <a:pt x="6859062" y="4076084"/>
                  <a:pt x="6860114" y="4075557"/>
                  <a:pt x="6860993" y="4076610"/>
                </a:cubicBezTo>
                <a:cubicBezTo>
                  <a:pt x="6862045" y="4077839"/>
                  <a:pt x="6861345" y="4078891"/>
                  <a:pt x="6860467" y="4079768"/>
                </a:cubicBezTo>
                <a:cubicBezTo>
                  <a:pt x="6859763" y="4080645"/>
                  <a:pt x="6858710" y="4081346"/>
                  <a:pt x="6858008" y="4082049"/>
                </a:cubicBezTo>
                <a:cubicBezTo>
                  <a:pt x="6856430" y="4083627"/>
                  <a:pt x="6855551" y="4085732"/>
                  <a:pt x="6857131" y="4087486"/>
                </a:cubicBezTo>
                <a:cubicBezTo>
                  <a:pt x="6858536" y="4088890"/>
                  <a:pt x="6860467" y="4087486"/>
                  <a:pt x="6861870" y="4086434"/>
                </a:cubicBezTo>
                <a:cubicBezTo>
                  <a:pt x="6863099" y="4085556"/>
                  <a:pt x="6863976" y="4083978"/>
                  <a:pt x="6865554" y="4083451"/>
                </a:cubicBezTo>
                <a:cubicBezTo>
                  <a:pt x="6867835" y="4082575"/>
                  <a:pt x="6869239" y="4082925"/>
                  <a:pt x="6869065" y="4085732"/>
                </a:cubicBezTo>
                <a:cubicBezTo>
                  <a:pt x="6868889" y="4089591"/>
                  <a:pt x="6867312" y="4092749"/>
                  <a:pt x="6865204" y="4095730"/>
                </a:cubicBezTo>
                <a:cubicBezTo>
                  <a:pt x="6862572" y="4099590"/>
                  <a:pt x="6862396" y="4101695"/>
                  <a:pt x="6865204" y="4105379"/>
                </a:cubicBezTo>
                <a:cubicBezTo>
                  <a:pt x="6866081" y="4106782"/>
                  <a:pt x="6867486" y="4108010"/>
                  <a:pt x="6868713" y="4109238"/>
                </a:cubicBezTo>
                <a:cubicBezTo>
                  <a:pt x="6869239" y="4109764"/>
                  <a:pt x="6870118" y="4110290"/>
                  <a:pt x="6869766" y="4111168"/>
                </a:cubicBezTo>
                <a:cubicBezTo>
                  <a:pt x="6869417" y="4112220"/>
                  <a:pt x="6868539" y="4112395"/>
                  <a:pt x="6867835" y="4112220"/>
                </a:cubicBezTo>
                <a:cubicBezTo>
                  <a:pt x="6864678" y="4111518"/>
                  <a:pt x="6863976" y="4112922"/>
                  <a:pt x="6864150" y="4115728"/>
                </a:cubicBezTo>
                <a:cubicBezTo>
                  <a:pt x="6864327" y="4119237"/>
                  <a:pt x="6862045" y="4121693"/>
                  <a:pt x="6859587" y="4123622"/>
                </a:cubicBezTo>
                <a:cubicBezTo>
                  <a:pt x="6857658" y="4125201"/>
                  <a:pt x="6857481" y="4126428"/>
                  <a:pt x="6859412" y="4127832"/>
                </a:cubicBezTo>
                <a:cubicBezTo>
                  <a:pt x="6860467" y="4128533"/>
                  <a:pt x="6861167" y="4129236"/>
                  <a:pt x="6860816" y="4130638"/>
                </a:cubicBezTo>
                <a:cubicBezTo>
                  <a:pt x="6860467" y="4132568"/>
                  <a:pt x="6859062" y="4132217"/>
                  <a:pt x="6857832" y="4132568"/>
                </a:cubicBezTo>
                <a:cubicBezTo>
                  <a:pt x="6857131" y="4132743"/>
                  <a:pt x="6856255" y="4132743"/>
                  <a:pt x="6855376" y="4132919"/>
                </a:cubicBezTo>
                <a:cubicBezTo>
                  <a:pt x="6850636" y="4133446"/>
                  <a:pt x="6849585" y="4136077"/>
                  <a:pt x="6852394" y="4140111"/>
                </a:cubicBezTo>
                <a:cubicBezTo>
                  <a:pt x="6852744" y="4140637"/>
                  <a:pt x="6853095" y="4140988"/>
                  <a:pt x="6853271" y="4141515"/>
                </a:cubicBezTo>
                <a:cubicBezTo>
                  <a:pt x="6853796" y="4142567"/>
                  <a:pt x="6854147" y="4143971"/>
                  <a:pt x="6853095" y="4144672"/>
                </a:cubicBezTo>
                <a:cubicBezTo>
                  <a:pt x="6852217" y="4145373"/>
                  <a:pt x="6850989" y="4144672"/>
                  <a:pt x="6850285" y="4143971"/>
                </a:cubicBezTo>
                <a:cubicBezTo>
                  <a:pt x="6849585" y="4143268"/>
                  <a:pt x="6849058" y="4142567"/>
                  <a:pt x="6848531" y="4141690"/>
                </a:cubicBezTo>
                <a:cubicBezTo>
                  <a:pt x="6847478" y="4140462"/>
                  <a:pt x="6846426" y="4140111"/>
                  <a:pt x="6845022" y="4141163"/>
                </a:cubicBezTo>
                <a:cubicBezTo>
                  <a:pt x="6841685" y="4143445"/>
                  <a:pt x="6837999" y="4143795"/>
                  <a:pt x="6834315" y="4143971"/>
                </a:cubicBezTo>
                <a:cubicBezTo>
                  <a:pt x="6829926" y="4144321"/>
                  <a:pt x="6825363" y="4143795"/>
                  <a:pt x="6820976" y="4144847"/>
                </a:cubicBezTo>
                <a:cubicBezTo>
                  <a:pt x="6819397" y="4145198"/>
                  <a:pt x="6818521" y="4144146"/>
                  <a:pt x="6817816" y="4143268"/>
                </a:cubicBezTo>
                <a:cubicBezTo>
                  <a:pt x="6815361" y="4140462"/>
                  <a:pt x="6813077" y="4137656"/>
                  <a:pt x="6808692" y="4139058"/>
                </a:cubicBezTo>
                <a:cubicBezTo>
                  <a:pt x="6807815" y="4139234"/>
                  <a:pt x="6807286" y="4138532"/>
                  <a:pt x="6806936" y="4137831"/>
                </a:cubicBezTo>
                <a:cubicBezTo>
                  <a:pt x="6805006" y="4134322"/>
                  <a:pt x="6801848" y="4131516"/>
                  <a:pt x="6799213" y="4128533"/>
                </a:cubicBezTo>
                <a:cubicBezTo>
                  <a:pt x="6795177" y="4123973"/>
                  <a:pt x="6792896" y="4118886"/>
                  <a:pt x="6794473" y="4112747"/>
                </a:cubicBezTo>
                <a:cubicBezTo>
                  <a:pt x="6795003" y="4110290"/>
                  <a:pt x="6793598" y="4108712"/>
                  <a:pt x="6792192" y="4107308"/>
                </a:cubicBezTo>
                <a:cubicBezTo>
                  <a:pt x="6789035" y="4103975"/>
                  <a:pt x="6789211" y="4102221"/>
                  <a:pt x="6792720" y="4099590"/>
                </a:cubicBezTo>
                <a:cubicBezTo>
                  <a:pt x="6796583" y="4096959"/>
                  <a:pt x="6796583" y="4096959"/>
                  <a:pt x="6793423" y="4093099"/>
                </a:cubicBezTo>
                <a:cubicBezTo>
                  <a:pt x="6792720" y="4092223"/>
                  <a:pt x="6792192" y="4091521"/>
                  <a:pt x="6793247" y="4090469"/>
                </a:cubicBezTo>
                <a:cubicBezTo>
                  <a:pt x="6796758" y="4086434"/>
                  <a:pt x="6799916" y="4082399"/>
                  <a:pt x="6803603" y="4078540"/>
                </a:cubicBezTo>
                <a:cubicBezTo>
                  <a:pt x="6806235" y="4075557"/>
                  <a:pt x="6809566" y="4073629"/>
                  <a:pt x="6813431" y="4072751"/>
                </a:cubicBezTo>
                <a:cubicBezTo>
                  <a:pt x="6815886" y="4072050"/>
                  <a:pt x="6820626" y="4065735"/>
                  <a:pt x="6820802" y="4063103"/>
                </a:cubicBezTo>
                <a:cubicBezTo>
                  <a:pt x="6820802" y="4062226"/>
                  <a:pt x="6820802" y="4061525"/>
                  <a:pt x="6819747" y="4061173"/>
                </a:cubicBezTo>
                <a:cubicBezTo>
                  <a:pt x="6814308" y="4058718"/>
                  <a:pt x="6811674" y="4053982"/>
                  <a:pt x="6809393" y="4048895"/>
                </a:cubicBezTo>
                <a:cubicBezTo>
                  <a:pt x="6808866" y="4047842"/>
                  <a:pt x="6808516" y="4046965"/>
                  <a:pt x="6807989" y="4046088"/>
                </a:cubicBezTo>
                <a:cubicBezTo>
                  <a:pt x="6806235" y="4043281"/>
                  <a:pt x="6805356" y="4040826"/>
                  <a:pt x="6806585" y="4037317"/>
                </a:cubicBezTo>
                <a:cubicBezTo>
                  <a:pt x="6807815" y="4033808"/>
                  <a:pt x="6805882" y="4030301"/>
                  <a:pt x="6804128" y="4027143"/>
                </a:cubicBezTo>
                <a:cubicBezTo>
                  <a:pt x="6803425" y="4025564"/>
                  <a:pt x="6803075" y="4024512"/>
                  <a:pt x="6804304" y="4022933"/>
                </a:cubicBezTo>
                <a:cubicBezTo>
                  <a:pt x="6809217" y="4016267"/>
                  <a:pt x="6812902" y="4008899"/>
                  <a:pt x="6813605" y="4000304"/>
                </a:cubicBezTo>
                <a:cubicBezTo>
                  <a:pt x="6813783" y="3999076"/>
                  <a:pt x="6814131" y="3998550"/>
                  <a:pt x="6815361" y="3998900"/>
                </a:cubicBezTo>
                <a:lnTo>
                  <a:pt x="6825971" y="3993859"/>
                </a:lnTo>
                <a:lnTo>
                  <a:pt x="6814730" y="3983475"/>
                </a:lnTo>
                <a:cubicBezTo>
                  <a:pt x="6814730" y="3987103"/>
                  <a:pt x="6814730" y="3987103"/>
                  <a:pt x="6811103" y="3987103"/>
                </a:cubicBezTo>
                <a:cubicBezTo>
                  <a:pt x="6807478" y="3983475"/>
                  <a:pt x="6800226" y="3983474"/>
                  <a:pt x="6800227" y="3979846"/>
                </a:cubicBezTo>
                <a:cubicBezTo>
                  <a:pt x="6800227" y="3979846"/>
                  <a:pt x="6796601" y="3979845"/>
                  <a:pt x="6796602" y="3976217"/>
                </a:cubicBezTo>
                <a:cubicBezTo>
                  <a:pt x="6796602" y="3976217"/>
                  <a:pt x="6796602" y="3976217"/>
                  <a:pt x="6796601" y="3979845"/>
                </a:cubicBezTo>
                <a:cubicBezTo>
                  <a:pt x="6789350" y="3987102"/>
                  <a:pt x="6767595" y="3972587"/>
                  <a:pt x="6742214" y="3958072"/>
                </a:cubicBezTo>
                <a:cubicBezTo>
                  <a:pt x="6742214" y="3958072"/>
                  <a:pt x="6742214" y="3958072"/>
                  <a:pt x="6738590" y="3958073"/>
                </a:cubicBezTo>
                <a:cubicBezTo>
                  <a:pt x="6738589" y="3961702"/>
                  <a:pt x="6738589" y="3961702"/>
                  <a:pt x="6734962" y="3958073"/>
                </a:cubicBezTo>
                <a:cubicBezTo>
                  <a:pt x="6734962" y="3958073"/>
                  <a:pt x="6731338" y="3958073"/>
                  <a:pt x="6731338" y="3958073"/>
                </a:cubicBezTo>
                <a:cubicBezTo>
                  <a:pt x="6731338" y="3954446"/>
                  <a:pt x="6731338" y="3954446"/>
                  <a:pt x="6731338" y="3954446"/>
                </a:cubicBezTo>
                <a:cubicBezTo>
                  <a:pt x="6731338" y="3954446"/>
                  <a:pt x="6731338" y="3954446"/>
                  <a:pt x="6727710" y="3958073"/>
                </a:cubicBezTo>
                <a:cubicBezTo>
                  <a:pt x="6720460" y="3954446"/>
                  <a:pt x="6716837" y="3958073"/>
                  <a:pt x="6698705" y="3950816"/>
                </a:cubicBezTo>
                <a:cubicBezTo>
                  <a:pt x="6698706" y="3958073"/>
                  <a:pt x="6720460" y="3965331"/>
                  <a:pt x="6709583" y="3968960"/>
                </a:cubicBezTo>
                <a:cubicBezTo>
                  <a:pt x="6705959" y="3967145"/>
                  <a:pt x="6704143" y="3967145"/>
                  <a:pt x="6702331" y="3967145"/>
                </a:cubicBezTo>
                <a:lnTo>
                  <a:pt x="6698706" y="3966238"/>
                </a:lnTo>
                <a:lnTo>
                  <a:pt x="6698705" y="3965331"/>
                </a:lnTo>
                <a:cubicBezTo>
                  <a:pt x="6695084" y="3965331"/>
                  <a:pt x="6695084" y="3965331"/>
                  <a:pt x="6695084" y="3965331"/>
                </a:cubicBezTo>
                <a:lnTo>
                  <a:pt x="6698706" y="3966238"/>
                </a:lnTo>
                <a:lnTo>
                  <a:pt x="6698706" y="3968960"/>
                </a:lnTo>
                <a:cubicBezTo>
                  <a:pt x="6698706" y="3968960"/>
                  <a:pt x="6695081" y="3968960"/>
                  <a:pt x="6695081" y="3968960"/>
                </a:cubicBezTo>
                <a:cubicBezTo>
                  <a:pt x="6691456" y="3968960"/>
                  <a:pt x="6691456" y="3968960"/>
                  <a:pt x="6691456" y="3968960"/>
                </a:cubicBezTo>
                <a:cubicBezTo>
                  <a:pt x="6687828" y="3965331"/>
                  <a:pt x="6680579" y="3961702"/>
                  <a:pt x="6673327" y="3958073"/>
                </a:cubicBezTo>
                <a:cubicBezTo>
                  <a:pt x="6673327" y="3958073"/>
                  <a:pt x="6669701" y="3954446"/>
                  <a:pt x="6669701" y="3954446"/>
                </a:cubicBezTo>
                <a:cubicBezTo>
                  <a:pt x="6669701" y="3954446"/>
                  <a:pt x="6666072" y="3954446"/>
                  <a:pt x="6662449" y="3950816"/>
                </a:cubicBezTo>
                <a:cubicBezTo>
                  <a:pt x="6662449" y="3950816"/>
                  <a:pt x="6658824" y="3950816"/>
                  <a:pt x="6658824" y="3947187"/>
                </a:cubicBezTo>
                <a:cubicBezTo>
                  <a:pt x="6662449" y="3947187"/>
                  <a:pt x="6662449" y="3947187"/>
                  <a:pt x="6666075" y="3950816"/>
                </a:cubicBezTo>
                <a:cubicBezTo>
                  <a:pt x="6666075" y="3950816"/>
                  <a:pt x="6669701" y="3950816"/>
                  <a:pt x="6673328" y="3954446"/>
                </a:cubicBezTo>
                <a:cubicBezTo>
                  <a:pt x="6666075" y="3947187"/>
                  <a:pt x="6658824" y="3943560"/>
                  <a:pt x="6655198" y="3936302"/>
                </a:cubicBezTo>
                <a:cubicBezTo>
                  <a:pt x="6658824" y="3932673"/>
                  <a:pt x="6669701" y="3936302"/>
                  <a:pt x="6666072" y="3925416"/>
                </a:cubicBezTo>
                <a:cubicBezTo>
                  <a:pt x="6611692" y="3900015"/>
                  <a:pt x="6568180" y="3881871"/>
                  <a:pt x="6517420" y="3845585"/>
                </a:cubicBezTo>
                <a:cubicBezTo>
                  <a:pt x="6513794" y="3845585"/>
                  <a:pt x="6513794" y="3845585"/>
                  <a:pt x="6510168" y="3841955"/>
                </a:cubicBezTo>
                <a:cubicBezTo>
                  <a:pt x="6506545" y="3841955"/>
                  <a:pt x="6506545" y="3838327"/>
                  <a:pt x="6506545" y="3838327"/>
                </a:cubicBezTo>
                <a:cubicBezTo>
                  <a:pt x="6488414" y="3831070"/>
                  <a:pt x="6466659" y="3816555"/>
                  <a:pt x="6448530" y="3802041"/>
                </a:cubicBezTo>
                <a:cubicBezTo>
                  <a:pt x="6430402" y="3794782"/>
                  <a:pt x="6401398" y="3780268"/>
                  <a:pt x="6376015" y="3758496"/>
                </a:cubicBezTo>
                <a:cubicBezTo>
                  <a:pt x="6347009" y="3740352"/>
                  <a:pt x="6321629" y="3718579"/>
                  <a:pt x="6307127" y="3704066"/>
                </a:cubicBezTo>
                <a:cubicBezTo>
                  <a:pt x="6274496" y="3678664"/>
                  <a:pt x="6238237" y="3649634"/>
                  <a:pt x="6205607" y="3624233"/>
                </a:cubicBezTo>
                <a:lnTo>
                  <a:pt x="6200469" y="3619267"/>
                </a:lnTo>
                <a:lnTo>
                  <a:pt x="6197095" y="3629861"/>
                </a:lnTo>
                <a:cubicBezTo>
                  <a:pt x="6195149" y="3631804"/>
                  <a:pt x="6193202" y="3633359"/>
                  <a:pt x="6192421" y="3636078"/>
                </a:cubicBezTo>
                <a:cubicBezTo>
                  <a:pt x="6191646" y="3640353"/>
                  <a:pt x="6189309" y="3642685"/>
                  <a:pt x="6185031" y="3642297"/>
                </a:cubicBezTo>
                <a:cubicBezTo>
                  <a:pt x="6181920" y="3642297"/>
                  <a:pt x="6179586" y="3644240"/>
                  <a:pt x="6178414" y="3645794"/>
                </a:cubicBezTo>
                <a:cubicBezTo>
                  <a:pt x="6171799" y="3655120"/>
                  <a:pt x="6162073" y="3650068"/>
                  <a:pt x="6153899" y="3651234"/>
                </a:cubicBezTo>
                <a:cubicBezTo>
                  <a:pt x="6150397" y="3651623"/>
                  <a:pt x="6143004" y="3653566"/>
                  <a:pt x="6141449" y="3650845"/>
                </a:cubicBezTo>
                <a:cubicBezTo>
                  <a:pt x="6136780" y="3643074"/>
                  <a:pt x="6124720" y="3646183"/>
                  <a:pt x="6121996" y="3635691"/>
                </a:cubicBezTo>
                <a:cubicBezTo>
                  <a:pt x="6121219" y="3632582"/>
                  <a:pt x="6115771" y="3630639"/>
                  <a:pt x="6120829" y="3626364"/>
                </a:cubicBezTo>
                <a:cubicBezTo>
                  <a:pt x="6122386" y="3625198"/>
                  <a:pt x="6121996" y="3622867"/>
                  <a:pt x="6120439" y="3622478"/>
                </a:cubicBezTo>
                <a:cubicBezTo>
                  <a:pt x="6114214" y="3620146"/>
                  <a:pt x="6114604" y="3616649"/>
                  <a:pt x="6118495" y="3611986"/>
                </a:cubicBezTo>
                <a:cubicBezTo>
                  <a:pt x="6119662" y="3610432"/>
                  <a:pt x="6118105" y="3608488"/>
                  <a:pt x="6117328" y="3606934"/>
                </a:cubicBezTo>
                <a:cubicBezTo>
                  <a:pt x="6115771" y="3604602"/>
                  <a:pt x="6115384" y="3602270"/>
                  <a:pt x="6117716" y="3600327"/>
                </a:cubicBezTo>
                <a:cubicBezTo>
                  <a:pt x="6120050" y="3598385"/>
                  <a:pt x="6119662" y="3596053"/>
                  <a:pt x="6120439" y="3593721"/>
                </a:cubicBezTo>
                <a:cubicBezTo>
                  <a:pt x="6122386" y="3587893"/>
                  <a:pt x="6124720" y="3580509"/>
                  <a:pt x="6129002" y="3577788"/>
                </a:cubicBezTo>
                <a:lnTo>
                  <a:pt x="6151057" y="3563828"/>
                </a:lnTo>
                <a:lnTo>
                  <a:pt x="6140343" y="3548031"/>
                </a:lnTo>
                <a:cubicBezTo>
                  <a:pt x="6143968" y="3551660"/>
                  <a:pt x="6147596" y="3555288"/>
                  <a:pt x="6151223" y="3558917"/>
                </a:cubicBezTo>
                <a:cubicBezTo>
                  <a:pt x="6151223" y="3558917"/>
                  <a:pt x="6151223" y="3558917"/>
                  <a:pt x="6147596" y="3551660"/>
                </a:cubicBezTo>
                <a:cubicBezTo>
                  <a:pt x="6143968" y="3551660"/>
                  <a:pt x="6143968" y="3548031"/>
                  <a:pt x="6143968" y="3548031"/>
                </a:cubicBezTo>
                <a:cubicBezTo>
                  <a:pt x="6147596" y="3548031"/>
                  <a:pt x="6147596" y="3548031"/>
                  <a:pt x="6151221" y="3551660"/>
                </a:cubicBezTo>
                <a:cubicBezTo>
                  <a:pt x="6151221" y="3551660"/>
                  <a:pt x="6151221" y="3551660"/>
                  <a:pt x="6154845" y="3551660"/>
                </a:cubicBezTo>
                <a:cubicBezTo>
                  <a:pt x="6129468" y="3526258"/>
                  <a:pt x="6100460" y="3497229"/>
                  <a:pt x="6071453" y="3475458"/>
                </a:cubicBezTo>
                <a:cubicBezTo>
                  <a:pt x="6066015" y="3462757"/>
                  <a:pt x="6055139" y="3448242"/>
                  <a:pt x="6042902" y="3432820"/>
                </a:cubicBezTo>
                <a:lnTo>
                  <a:pt x="6013901" y="3394835"/>
                </a:lnTo>
                <a:lnTo>
                  <a:pt x="5999388" y="3402507"/>
                </a:lnTo>
                <a:cubicBezTo>
                  <a:pt x="5980779" y="3428749"/>
                  <a:pt x="5953408" y="3414534"/>
                  <a:pt x="5930416" y="3417815"/>
                </a:cubicBezTo>
                <a:cubicBezTo>
                  <a:pt x="5920564" y="3418908"/>
                  <a:pt x="5899761" y="3424375"/>
                  <a:pt x="5895384" y="3416721"/>
                </a:cubicBezTo>
                <a:cubicBezTo>
                  <a:pt x="5882247" y="3394854"/>
                  <a:pt x="5848310" y="3403601"/>
                  <a:pt x="5840644" y="3374079"/>
                </a:cubicBezTo>
                <a:cubicBezTo>
                  <a:pt x="5838455" y="3365332"/>
                  <a:pt x="5823127" y="3359865"/>
                  <a:pt x="5837360" y="3347837"/>
                </a:cubicBezTo>
                <a:lnTo>
                  <a:pt x="5837100" y="3345246"/>
                </a:lnTo>
                <a:lnTo>
                  <a:pt x="5795949" y="3388667"/>
                </a:lnTo>
                <a:cubicBezTo>
                  <a:pt x="5750001" y="3435408"/>
                  <a:pt x="5701611" y="3479665"/>
                  <a:pt x="5646102" y="3516398"/>
                </a:cubicBezTo>
                <a:lnTo>
                  <a:pt x="5610135" y="3539437"/>
                </a:lnTo>
                <a:lnTo>
                  <a:pt x="5617017" y="3546281"/>
                </a:lnTo>
                <a:lnTo>
                  <a:pt x="5616095" y="3547588"/>
                </a:lnTo>
                <a:cubicBezTo>
                  <a:pt x="5615684" y="3549441"/>
                  <a:pt x="5616291" y="3550676"/>
                  <a:pt x="5617946" y="3551499"/>
                </a:cubicBezTo>
                <a:cubicBezTo>
                  <a:pt x="5619184" y="3552116"/>
                  <a:pt x="5620408" y="3552528"/>
                  <a:pt x="5621642" y="3553146"/>
                </a:cubicBezTo>
                <a:cubicBezTo>
                  <a:pt x="5623709" y="3554175"/>
                  <a:pt x="5624537" y="3555615"/>
                  <a:pt x="5624123" y="3558086"/>
                </a:cubicBezTo>
                <a:cubicBezTo>
                  <a:pt x="5622884" y="3565495"/>
                  <a:pt x="5625558" y="3570641"/>
                  <a:pt x="5632147" y="3573934"/>
                </a:cubicBezTo>
                <a:cubicBezTo>
                  <a:pt x="5633172" y="3574551"/>
                  <a:pt x="5635440" y="3574346"/>
                  <a:pt x="5635033" y="3576197"/>
                </a:cubicBezTo>
                <a:cubicBezTo>
                  <a:pt x="5634824" y="3578050"/>
                  <a:pt x="5632975" y="3578462"/>
                  <a:pt x="5631125" y="3578668"/>
                </a:cubicBezTo>
                <a:cubicBezTo>
                  <a:pt x="5630909" y="3578668"/>
                  <a:pt x="5630711" y="3578668"/>
                  <a:pt x="5630493" y="3578668"/>
                </a:cubicBezTo>
                <a:cubicBezTo>
                  <a:pt x="5625558" y="3579490"/>
                  <a:pt x="5624123" y="3581755"/>
                  <a:pt x="5626587" y="3585666"/>
                </a:cubicBezTo>
                <a:cubicBezTo>
                  <a:pt x="5628857" y="3589370"/>
                  <a:pt x="5628230" y="3592252"/>
                  <a:pt x="5626181" y="3595339"/>
                </a:cubicBezTo>
                <a:cubicBezTo>
                  <a:pt x="5623496" y="3599455"/>
                  <a:pt x="5621447" y="3603777"/>
                  <a:pt x="5622682" y="3608923"/>
                </a:cubicBezTo>
                <a:cubicBezTo>
                  <a:pt x="5623296" y="3611187"/>
                  <a:pt x="5621035" y="3612216"/>
                  <a:pt x="5619592" y="3612628"/>
                </a:cubicBezTo>
                <a:cubicBezTo>
                  <a:pt x="5614232" y="3614480"/>
                  <a:pt x="5611768" y="3617980"/>
                  <a:pt x="5611143" y="3623330"/>
                </a:cubicBezTo>
                <a:cubicBezTo>
                  <a:pt x="5610738" y="3626623"/>
                  <a:pt x="5609507" y="3627241"/>
                  <a:pt x="5606199" y="3625183"/>
                </a:cubicBezTo>
                <a:cubicBezTo>
                  <a:pt x="5599197" y="3620861"/>
                  <a:pt x="5588908" y="3623948"/>
                  <a:pt x="5585820" y="3631152"/>
                </a:cubicBezTo>
                <a:cubicBezTo>
                  <a:pt x="5585206" y="3632593"/>
                  <a:pt x="5584380" y="3634445"/>
                  <a:pt x="5585820" y="3635680"/>
                </a:cubicBezTo>
                <a:cubicBezTo>
                  <a:pt x="5587253" y="3636915"/>
                  <a:pt x="5589323" y="3637533"/>
                  <a:pt x="5591167" y="3636297"/>
                </a:cubicBezTo>
                <a:cubicBezTo>
                  <a:pt x="5592413" y="3635680"/>
                  <a:pt x="5593651" y="3634650"/>
                  <a:pt x="5594886" y="3633827"/>
                </a:cubicBezTo>
                <a:cubicBezTo>
                  <a:pt x="5596111" y="3632799"/>
                  <a:pt x="5597345" y="3632181"/>
                  <a:pt x="5598377" y="3633416"/>
                </a:cubicBezTo>
                <a:cubicBezTo>
                  <a:pt x="5599609" y="3634856"/>
                  <a:pt x="5598789" y="3636092"/>
                  <a:pt x="5597760" y="3637121"/>
                </a:cubicBezTo>
                <a:cubicBezTo>
                  <a:pt x="5596933" y="3638149"/>
                  <a:pt x="5595694" y="3638973"/>
                  <a:pt x="5594886" y="3639796"/>
                </a:cubicBezTo>
                <a:cubicBezTo>
                  <a:pt x="5593019" y="3641648"/>
                  <a:pt x="5591997" y="3644119"/>
                  <a:pt x="5593844" y="3646176"/>
                </a:cubicBezTo>
                <a:cubicBezTo>
                  <a:pt x="5595502" y="3647823"/>
                  <a:pt x="5597760" y="3646176"/>
                  <a:pt x="5599419" y="3644942"/>
                </a:cubicBezTo>
                <a:cubicBezTo>
                  <a:pt x="5600852" y="3643913"/>
                  <a:pt x="5601879" y="3642060"/>
                  <a:pt x="5603742" y="3641443"/>
                </a:cubicBezTo>
                <a:cubicBezTo>
                  <a:pt x="5606417" y="3640414"/>
                  <a:pt x="5608054" y="3640826"/>
                  <a:pt x="5607852" y="3644119"/>
                </a:cubicBezTo>
                <a:cubicBezTo>
                  <a:pt x="5607651" y="3648647"/>
                  <a:pt x="5605786" y="3652352"/>
                  <a:pt x="5603327" y="3655850"/>
                </a:cubicBezTo>
                <a:cubicBezTo>
                  <a:pt x="5600240" y="3660379"/>
                  <a:pt x="5600019" y="3662848"/>
                  <a:pt x="5603327" y="3667170"/>
                </a:cubicBezTo>
                <a:cubicBezTo>
                  <a:pt x="5604351" y="3668817"/>
                  <a:pt x="5606004" y="3670257"/>
                  <a:pt x="5607441" y="3671699"/>
                </a:cubicBezTo>
                <a:cubicBezTo>
                  <a:pt x="5608054" y="3672316"/>
                  <a:pt x="5609095" y="3672933"/>
                  <a:pt x="5608684" y="3673962"/>
                </a:cubicBezTo>
                <a:cubicBezTo>
                  <a:pt x="5608270" y="3675197"/>
                  <a:pt x="5607239" y="3675403"/>
                  <a:pt x="5606417" y="3675197"/>
                </a:cubicBezTo>
                <a:cubicBezTo>
                  <a:pt x="5602697" y="3674374"/>
                  <a:pt x="5601879" y="3676021"/>
                  <a:pt x="5602093" y="3679314"/>
                </a:cubicBezTo>
                <a:cubicBezTo>
                  <a:pt x="5602285" y="3683430"/>
                  <a:pt x="5599609" y="3686312"/>
                  <a:pt x="5596736" y="3688576"/>
                </a:cubicBezTo>
                <a:cubicBezTo>
                  <a:pt x="5594471" y="3690428"/>
                  <a:pt x="5594258" y="3691869"/>
                  <a:pt x="5596520" y="3693515"/>
                </a:cubicBezTo>
                <a:cubicBezTo>
                  <a:pt x="5597760" y="3694339"/>
                  <a:pt x="5598589" y="3695162"/>
                  <a:pt x="5598176" y="3696808"/>
                </a:cubicBezTo>
                <a:cubicBezTo>
                  <a:pt x="5597760" y="3699073"/>
                  <a:pt x="5596111" y="3698661"/>
                  <a:pt x="5594671" y="3699073"/>
                </a:cubicBezTo>
                <a:cubicBezTo>
                  <a:pt x="5593844" y="3699279"/>
                  <a:pt x="5592824" y="3699279"/>
                  <a:pt x="5591795" y="3699485"/>
                </a:cubicBezTo>
                <a:cubicBezTo>
                  <a:pt x="5586234" y="3700102"/>
                  <a:pt x="5584988" y="3703189"/>
                  <a:pt x="5588296" y="3707923"/>
                </a:cubicBezTo>
                <a:cubicBezTo>
                  <a:pt x="5588709" y="3708540"/>
                  <a:pt x="5589117" y="3708952"/>
                  <a:pt x="5589323" y="3709569"/>
                </a:cubicBezTo>
                <a:cubicBezTo>
                  <a:pt x="5589930" y="3710805"/>
                  <a:pt x="5590343" y="3712450"/>
                  <a:pt x="5589117" y="3713274"/>
                </a:cubicBezTo>
                <a:cubicBezTo>
                  <a:pt x="5588079" y="3714097"/>
                  <a:pt x="5586647" y="3713274"/>
                  <a:pt x="5585820" y="3712450"/>
                </a:cubicBezTo>
                <a:cubicBezTo>
                  <a:pt x="5584988" y="3711628"/>
                  <a:pt x="5584380" y="3710805"/>
                  <a:pt x="5583751" y="3709775"/>
                </a:cubicBezTo>
                <a:cubicBezTo>
                  <a:pt x="5582523" y="3708334"/>
                  <a:pt x="5581292" y="3707923"/>
                  <a:pt x="5579640" y="3709158"/>
                </a:cubicBezTo>
                <a:cubicBezTo>
                  <a:pt x="5575720" y="3711834"/>
                  <a:pt x="5571393" y="3712245"/>
                  <a:pt x="5567067" y="3712450"/>
                </a:cubicBezTo>
                <a:cubicBezTo>
                  <a:pt x="5561933" y="3712862"/>
                  <a:pt x="5556582" y="3712245"/>
                  <a:pt x="5551427" y="3713480"/>
                </a:cubicBezTo>
                <a:cubicBezTo>
                  <a:pt x="5549580" y="3713892"/>
                  <a:pt x="5548534" y="3712656"/>
                  <a:pt x="5547727" y="3711628"/>
                </a:cubicBezTo>
                <a:cubicBezTo>
                  <a:pt x="5544831" y="3708334"/>
                  <a:pt x="5542161" y="3705041"/>
                  <a:pt x="5537005" y="3706688"/>
                </a:cubicBezTo>
                <a:cubicBezTo>
                  <a:pt x="5535981" y="3706894"/>
                  <a:pt x="5535370" y="3706070"/>
                  <a:pt x="5534957" y="3705247"/>
                </a:cubicBezTo>
                <a:cubicBezTo>
                  <a:pt x="5532680" y="3701130"/>
                  <a:pt x="5528970" y="3697837"/>
                  <a:pt x="5525881" y="3694339"/>
                </a:cubicBezTo>
                <a:cubicBezTo>
                  <a:pt x="5521141" y="3688987"/>
                  <a:pt x="5518465" y="3683019"/>
                  <a:pt x="5520321" y="3675815"/>
                </a:cubicBezTo>
                <a:cubicBezTo>
                  <a:pt x="5520951" y="3672933"/>
                  <a:pt x="5519291" y="3671081"/>
                  <a:pt x="5517638" y="3669434"/>
                </a:cubicBezTo>
                <a:cubicBezTo>
                  <a:pt x="5513942" y="3665523"/>
                  <a:pt x="5514142" y="3663466"/>
                  <a:pt x="5518274" y="3660379"/>
                </a:cubicBezTo>
                <a:cubicBezTo>
                  <a:pt x="5522790" y="3657292"/>
                  <a:pt x="5522790" y="3657292"/>
                  <a:pt x="5519094" y="3652763"/>
                </a:cubicBezTo>
                <a:cubicBezTo>
                  <a:pt x="5518274" y="3651734"/>
                  <a:pt x="5517638" y="3650910"/>
                  <a:pt x="5518879" y="3649675"/>
                </a:cubicBezTo>
                <a:cubicBezTo>
                  <a:pt x="5523009" y="3644942"/>
                  <a:pt x="5526714" y="3640208"/>
                  <a:pt x="5531042" y="3635680"/>
                </a:cubicBezTo>
                <a:cubicBezTo>
                  <a:pt x="5534132" y="3632181"/>
                  <a:pt x="5538046" y="3629916"/>
                  <a:pt x="5542576" y="3628888"/>
                </a:cubicBezTo>
                <a:cubicBezTo>
                  <a:pt x="5545449" y="3628064"/>
                  <a:pt x="5551009" y="3620655"/>
                  <a:pt x="5551228" y="3617568"/>
                </a:cubicBezTo>
                <a:cubicBezTo>
                  <a:pt x="5551228" y="3616539"/>
                  <a:pt x="5551228" y="3615715"/>
                  <a:pt x="5549992" y="3615303"/>
                </a:cubicBezTo>
                <a:cubicBezTo>
                  <a:pt x="5543591" y="3612422"/>
                  <a:pt x="5540501" y="3606864"/>
                  <a:pt x="5537826" y="3600896"/>
                </a:cubicBezTo>
                <a:cubicBezTo>
                  <a:pt x="5537224" y="3599661"/>
                  <a:pt x="5536810" y="3598632"/>
                  <a:pt x="5536178" y="3597603"/>
                </a:cubicBezTo>
                <a:lnTo>
                  <a:pt x="5534623" y="3587803"/>
                </a:lnTo>
                <a:lnTo>
                  <a:pt x="5431648" y="3653757"/>
                </a:lnTo>
                <a:cubicBezTo>
                  <a:pt x="5215557" y="3788198"/>
                  <a:pt x="4993135" y="3911259"/>
                  <a:pt x="4751983" y="3999309"/>
                </a:cubicBezTo>
                <a:cubicBezTo>
                  <a:pt x="4667500" y="4030457"/>
                  <a:pt x="4581523" y="4055535"/>
                  <a:pt x="4494514" y="4076734"/>
                </a:cubicBezTo>
                <a:lnTo>
                  <a:pt x="4481141" y="4079480"/>
                </a:lnTo>
                <a:lnTo>
                  <a:pt x="4484052" y="4085188"/>
                </a:lnTo>
                <a:cubicBezTo>
                  <a:pt x="4485826" y="4087528"/>
                  <a:pt x="4487939" y="4089587"/>
                  <a:pt x="4489380" y="4089999"/>
                </a:cubicBezTo>
                <a:cubicBezTo>
                  <a:pt x="4493910" y="4091027"/>
                  <a:pt x="4497823" y="4093292"/>
                  <a:pt x="4500909" y="4096790"/>
                </a:cubicBezTo>
                <a:cubicBezTo>
                  <a:pt x="4505236" y="4101319"/>
                  <a:pt x="4508941" y="4106053"/>
                  <a:pt x="4513060" y="4110786"/>
                </a:cubicBezTo>
                <a:cubicBezTo>
                  <a:pt x="4514296" y="4112021"/>
                  <a:pt x="4513678" y="4112845"/>
                  <a:pt x="4512856" y="4113874"/>
                </a:cubicBezTo>
                <a:cubicBezTo>
                  <a:pt x="4509149" y="4118402"/>
                  <a:pt x="4509149" y="4118402"/>
                  <a:pt x="4513678" y="4121489"/>
                </a:cubicBezTo>
                <a:cubicBezTo>
                  <a:pt x="4517798" y="4124576"/>
                  <a:pt x="4518003" y="4126634"/>
                  <a:pt x="4514296" y="4130545"/>
                </a:cubicBezTo>
                <a:cubicBezTo>
                  <a:pt x="4512648" y="4132192"/>
                  <a:pt x="4511001" y="4134043"/>
                  <a:pt x="4511616" y="4136926"/>
                </a:cubicBezTo>
                <a:cubicBezTo>
                  <a:pt x="4513473" y="4144129"/>
                  <a:pt x="4510797" y="4150098"/>
                  <a:pt x="4506058" y="4155449"/>
                </a:cubicBezTo>
                <a:cubicBezTo>
                  <a:pt x="4502973" y="4158948"/>
                  <a:pt x="4499264" y="4162241"/>
                  <a:pt x="4496999" y="4166358"/>
                </a:cubicBezTo>
                <a:cubicBezTo>
                  <a:pt x="4496587" y="4167181"/>
                  <a:pt x="4495968" y="4168005"/>
                  <a:pt x="4494940" y="4167799"/>
                </a:cubicBezTo>
                <a:cubicBezTo>
                  <a:pt x="4489791" y="4166152"/>
                  <a:pt x="4487114" y="4169445"/>
                  <a:pt x="4484232" y="4172739"/>
                </a:cubicBezTo>
                <a:cubicBezTo>
                  <a:pt x="4483409" y="4173767"/>
                  <a:pt x="4482378" y="4175002"/>
                  <a:pt x="4480525" y="4174591"/>
                </a:cubicBezTo>
                <a:cubicBezTo>
                  <a:pt x="4475377" y="4173355"/>
                  <a:pt x="4470023" y="4173973"/>
                  <a:pt x="4464872" y="4173561"/>
                </a:cubicBezTo>
                <a:cubicBezTo>
                  <a:pt x="4460549" y="4173355"/>
                  <a:pt x="4456222" y="4172945"/>
                  <a:pt x="4452311" y="4170268"/>
                </a:cubicBezTo>
                <a:cubicBezTo>
                  <a:pt x="4450666" y="4169034"/>
                  <a:pt x="4449428" y="4169445"/>
                  <a:pt x="4448192" y="4170886"/>
                </a:cubicBezTo>
                <a:cubicBezTo>
                  <a:pt x="4447574" y="4171915"/>
                  <a:pt x="4446956" y="4172739"/>
                  <a:pt x="4446132" y="4173561"/>
                </a:cubicBezTo>
                <a:cubicBezTo>
                  <a:pt x="4445308" y="4174385"/>
                  <a:pt x="4443867" y="4175208"/>
                  <a:pt x="4442839" y="4174385"/>
                </a:cubicBezTo>
                <a:cubicBezTo>
                  <a:pt x="4441603" y="4173561"/>
                  <a:pt x="4442014" y="4171915"/>
                  <a:pt x="4442631" y="4170680"/>
                </a:cubicBezTo>
                <a:cubicBezTo>
                  <a:pt x="4442839" y="4170062"/>
                  <a:pt x="4443251" y="4169651"/>
                  <a:pt x="4443661" y="4169034"/>
                </a:cubicBezTo>
                <a:cubicBezTo>
                  <a:pt x="4446956" y="4164300"/>
                  <a:pt x="4445721" y="4161213"/>
                  <a:pt x="4440160" y="4160595"/>
                </a:cubicBezTo>
                <a:cubicBezTo>
                  <a:pt x="4439132" y="4160389"/>
                  <a:pt x="4438101" y="4160389"/>
                  <a:pt x="4437277" y="4160183"/>
                </a:cubicBezTo>
                <a:cubicBezTo>
                  <a:pt x="4435835" y="4159772"/>
                  <a:pt x="4434187" y="4160183"/>
                  <a:pt x="4433775" y="4157919"/>
                </a:cubicBezTo>
                <a:cubicBezTo>
                  <a:pt x="4433364" y="4156273"/>
                  <a:pt x="4434187" y="4155449"/>
                  <a:pt x="4435423" y="4154626"/>
                </a:cubicBezTo>
                <a:cubicBezTo>
                  <a:pt x="4437689" y="4152980"/>
                  <a:pt x="4437484" y="4151539"/>
                  <a:pt x="4435218" y="4149687"/>
                </a:cubicBezTo>
                <a:cubicBezTo>
                  <a:pt x="4432335" y="4147422"/>
                  <a:pt x="4429659" y="4144541"/>
                  <a:pt x="4429865" y="4140425"/>
                </a:cubicBezTo>
                <a:cubicBezTo>
                  <a:pt x="4430071" y="4137132"/>
                  <a:pt x="4429247" y="4135485"/>
                  <a:pt x="4425539" y="4136308"/>
                </a:cubicBezTo>
                <a:cubicBezTo>
                  <a:pt x="4424715" y="4136514"/>
                  <a:pt x="4423685" y="4136308"/>
                  <a:pt x="4423274" y="4135073"/>
                </a:cubicBezTo>
                <a:cubicBezTo>
                  <a:pt x="4422863" y="4134043"/>
                  <a:pt x="4423891" y="4133427"/>
                  <a:pt x="4424510" y="4132809"/>
                </a:cubicBezTo>
                <a:cubicBezTo>
                  <a:pt x="4425950" y="4131368"/>
                  <a:pt x="4427599" y="4129928"/>
                  <a:pt x="4428628" y="4128281"/>
                </a:cubicBezTo>
                <a:cubicBezTo>
                  <a:pt x="4431922" y="4123959"/>
                  <a:pt x="4431717" y="4121489"/>
                  <a:pt x="4428628" y="4116961"/>
                </a:cubicBezTo>
                <a:cubicBezTo>
                  <a:pt x="4426157" y="4113462"/>
                  <a:pt x="4424304" y="4109758"/>
                  <a:pt x="4424097" y="4105229"/>
                </a:cubicBezTo>
                <a:cubicBezTo>
                  <a:pt x="4423891" y="4101936"/>
                  <a:pt x="4425539" y="4101525"/>
                  <a:pt x="4428216" y="4102554"/>
                </a:cubicBezTo>
                <a:cubicBezTo>
                  <a:pt x="4430071" y="4103171"/>
                  <a:pt x="4431100" y="4105023"/>
                  <a:pt x="4432541" y="4106053"/>
                </a:cubicBezTo>
                <a:cubicBezTo>
                  <a:pt x="4434187" y="4107287"/>
                  <a:pt x="4436453" y="4108934"/>
                  <a:pt x="4438101" y="4107287"/>
                </a:cubicBezTo>
                <a:cubicBezTo>
                  <a:pt x="4439957" y="4105229"/>
                  <a:pt x="4438925" y="4102759"/>
                  <a:pt x="4437071" y="4100907"/>
                </a:cubicBezTo>
                <a:cubicBezTo>
                  <a:pt x="4436247" y="4100083"/>
                  <a:pt x="4435012" y="4099260"/>
                  <a:pt x="4434187" y="4098232"/>
                </a:cubicBezTo>
                <a:cubicBezTo>
                  <a:pt x="4433158" y="4097202"/>
                  <a:pt x="4432335" y="4095967"/>
                  <a:pt x="4433570" y="4094527"/>
                </a:cubicBezTo>
                <a:cubicBezTo>
                  <a:pt x="4434599" y="4093292"/>
                  <a:pt x="4435835" y="4093909"/>
                  <a:pt x="4437071" y="4094938"/>
                </a:cubicBezTo>
                <a:cubicBezTo>
                  <a:pt x="4438307" y="4095761"/>
                  <a:pt x="4439543" y="4096790"/>
                  <a:pt x="4440779" y="4097408"/>
                </a:cubicBezTo>
                <a:cubicBezTo>
                  <a:pt x="4442631" y="4098643"/>
                  <a:pt x="4444690" y="4098026"/>
                  <a:pt x="4446132" y="4096790"/>
                </a:cubicBezTo>
                <a:cubicBezTo>
                  <a:pt x="4447574" y="4095555"/>
                  <a:pt x="4446751" y="4093703"/>
                  <a:pt x="4446132" y="4092262"/>
                </a:cubicBezTo>
                <a:lnTo>
                  <a:pt x="4440769" y="4087770"/>
                </a:lnTo>
                <a:lnTo>
                  <a:pt x="4302416" y="4116182"/>
                </a:lnTo>
                <a:lnTo>
                  <a:pt x="4301511" y="4118618"/>
                </a:lnTo>
                <a:cubicBezTo>
                  <a:pt x="4303458" y="4125613"/>
                  <a:pt x="4301122" y="4131053"/>
                  <a:pt x="4296064" y="4135717"/>
                </a:cubicBezTo>
                <a:cubicBezTo>
                  <a:pt x="4294120" y="4137660"/>
                  <a:pt x="4292173" y="4139215"/>
                  <a:pt x="4291395" y="4141934"/>
                </a:cubicBezTo>
                <a:cubicBezTo>
                  <a:pt x="4290616" y="4146209"/>
                  <a:pt x="4288282" y="4148541"/>
                  <a:pt x="4284002" y="4148152"/>
                </a:cubicBezTo>
                <a:cubicBezTo>
                  <a:pt x="4280890" y="4148152"/>
                  <a:pt x="4278554" y="4150095"/>
                  <a:pt x="4277387" y="4151650"/>
                </a:cubicBezTo>
                <a:cubicBezTo>
                  <a:pt x="4270772" y="4160976"/>
                  <a:pt x="4261047" y="4155924"/>
                  <a:pt x="4252875" y="4157090"/>
                </a:cubicBezTo>
                <a:cubicBezTo>
                  <a:pt x="4249371" y="4157478"/>
                  <a:pt x="4241979" y="4159422"/>
                  <a:pt x="4240424" y="4156701"/>
                </a:cubicBezTo>
                <a:cubicBezTo>
                  <a:pt x="4235754" y="4148929"/>
                  <a:pt x="4223692" y="4152039"/>
                  <a:pt x="4220969" y="4141546"/>
                </a:cubicBezTo>
                <a:lnTo>
                  <a:pt x="4219840" y="4132522"/>
                </a:lnTo>
                <a:lnTo>
                  <a:pt x="4048689" y="4158129"/>
                </a:lnTo>
                <a:cubicBezTo>
                  <a:pt x="4036002" y="4159435"/>
                  <a:pt x="4022755" y="4160454"/>
                  <a:pt x="4009442" y="4160558"/>
                </a:cubicBezTo>
                <a:lnTo>
                  <a:pt x="3997263" y="4159615"/>
                </a:lnTo>
                <a:lnTo>
                  <a:pt x="3997248" y="4159700"/>
                </a:lnTo>
                <a:cubicBezTo>
                  <a:pt x="3996168" y="4159970"/>
                  <a:pt x="3995897" y="4161589"/>
                  <a:pt x="3996979" y="4162399"/>
                </a:cubicBezTo>
                <a:cubicBezTo>
                  <a:pt x="4000491" y="4165368"/>
                  <a:pt x="3996709" y="4166718"/>
                  <a:pt x="3996168" y="4168877"/>
                </a:cubicBezTo>
                <a:cubicBezTo>
                  <a:pt x="3994275" y="4176165"/>
                  <a:pt x="3985898" y="4174006"/>
                  <a:pt x="3982655" y="4179404"/>
                </a:cubicBezTo>
                <a:cubicBezTo>
                  <a:pt x="3981575" y="4181293"/>
                  <a:pt x="3976439" y="4179943"/>
                  <a:pt x="3974005" y="4179674"/>
                </a:cubicBezTo>
                <a:cubicBezTo>
                  <a:pt x="3971171" y="4179269"/>
                  <a:pt x="3968062" y="4179943"/>
                  <a:pt x="3965089" y="4179910"/>
                </a:cubicBezTo>
                <a:lnTo>
                  <a:pt x="3965087" y="4179910"/>
                </a:lnTo>
                <a:cubicBezTo>
                  <a:pt x="3962114" y="4179876"/>
                  <a:pt x="3959276" y="4179134"/>
                  <a:pt x="3956981" y="4175895"/>
                </a:cubicBezTo>
                <a:cubicBezTo>
                  <a:pt x="3956169" y="4174815"/>
                  <a:pt x="3954547" y="4173465"/>
                  <a:pt x="3952386" y="4173465"/>
                </a:cubicBezTo>
                <a:cubicBezTo>
                  <a:pt x="3949411" y="4173735"/>
                  <a:pt x="3947792" y="4172116"/>
                  <a:pt x="3947249" y="4169147"/>
                </a:cubicBezTo>
                <a:cubicBezTo>
                  <a:pt x="3946710" y="4167257"/>
                  <a:pt x="3945359" y="4166178"/>
                  <a:pt x="3944008" y="4164828"/>
                </a:cubicBezTo>
                <a:lnTo>
                  <a:pt x="3941336" y="4156440"/>
                </a:lnTo>
                <a:lnTo>
                  <a:pt x="3916031" y="4155508"/>
                </a:lnTo>
                <a:cubicBezTo>
                  <a:pt x="3898264" y="4157758"/>
                  <a:pt x="3880756" y="4162968"/>
                  <a:pt x="3863785" y="4171281"/>
                </a:cubicBezTo>
                <a:cubicBezTo>
                  <a:pt x="3844548" y="4181267"/>
                  <a:pt x="3827646" y="4181130"/>
                  <a:pt x="3812577" y="4163544"/>
                </a:cubicBezTo>
                <a:cubicBezTo>
                  <a:pt x="3794713" y="4143118"/>
                  <a:pt x="3772774" y="4138996"/>
                  <a:pt x="3747352" y="4147242"/>
                </a:cubicBezTo>
                <a:cubicBezTo>
                  <a:pt x="3708375" y="4159884"/>
                  <a:pt x="3668388" y="4157870"/>
                  <a:pt x="3628449" y="4150224"/>
                </a:cubicBezTo>
                <a:cubicBezTo>
                  <a:pt x="3593570" y="4143745"/>
                  <a:pt x="3558554" y="4136842"/>
                  <a:pt x="3523463" y="4130431"/>
                </a:cubicBezTo>
                <a:lnTo>
                  <a:pt x="3517940" y="4129549"/>
                </a:lnTo>
                <a:lnTo>
                  <a:pt x="3516629" y="4136611"/>
                </a:lnTo>
                <a:cubicBezTo>
                  <a:pt x="3515467" y="4136902"/>
                  <a:pt x="3515177" y="4138642"/>
                  <a:pt x="3516338" y="4139512"/>
                </a:cubicBezTo>
                <a:cubicBezTo>
                  <a:pt x="3520114" y="4142702"/>
                  <a:pt x="3516049" y="4144152"/>
                  <a:pt x="3515467" y="4146473"/>
                </a:cubicBezTo>
                <a:cubicBezTo>
                  <a:pt x="3513433" y="4154304"/>
                  <a:pt x="3504431" y="4151985"/>
                  <a:pt x="3500945" y="4157786"/>
                </a:cubicBezTo>
                <a:cubicBezTo>
                  <a:pt x="3499784" y="4159816"/>
                  <a:pt x="3494266" y="4158366"/>
                  <a:pt x="3491653" y="4158075"/>
                </a:cubicBezTo>
                <a:cubicBezTo>
                  <a:pt x="3485554" y="4157205"/>
                  <a:pt x="3478292" y="4160976"/>
                  <a:pt x="3473354" y="4154015"/>
                </a:cubicBezTo>
                <a:cubicBezTo>
                  <a:pt x="3472483" y="4152854"/>
                  <a:pt x="3470741" y="4151404"/>
                  <a:pt x="3468418" y="4151404"/>
                </a:cubicBezTo>
                <a:cubicBezTo>
                  <a:pt x="3465222" y="4151694"/>
                  <a:pt x="3463481" y="4149953"/>
                  <a:pt x="3462898" y="4146763"/>
                </a:cubicBezTo>
                <a:cubicBezTo>
                  <a:pt x="3462318" y="4144733"/>
                  <a:pt x="3460866" y="4143572"/>
                  <a:pt x="3459414" y="4142122"/>
                </a:cubicBezTo>
                <a:cubicBezTo>
                  <a:pt x="3455639" y="4138642"/>
                  <a:pt x="3453895" y="4134581"/>
                  <a:pt x="3455348" y="4129360"/>
                </a:cubicBezTo>
                <a:cubicBezTo>
                  <a:pt x="3456219" y="4126459"/>
                  <a:pt x="3455348" y="4123268"/>
                  <a:pt x="3452443" y="4121528"/>
                </a:cubicBezTo>
                <a:lnTo>
                  <a:pt x="3452443" y="4119089"/>
                </a:lnTo>
                <a:lnTo>
                  <a:pt x="3418030" y="4113593"/>
                </a:lnTo>
                <a:lnTo>
                  <a:pt x="3304131" y="4091986"/>
                </a:lnTo>
                <a:lnTo>
                  <a:pt x="3300938" y="4101391"/>
                </a:lnTo>
                <a:cubicBezTo>
                  <a:pt x="3294915" y="4128505"/>
                  <a:pt x="3303949" y="4152604"/>
                  <a:pt x="3312984" y="4176705"/>
                </a:cubicBezTo>
                <a:cubicBezTo>
                  <a:pt x="3320513" y="4194780"/>
                  <a:pt x="3324277" y="4212102"/>
                  <a:pt x="3323901" y="4229048"/>
                </a:cubicBezTo>
                <a:lnTo>
                  <a:pt x="3314959" y="4261201"/>
                </a:lnTo>
                <a:lnTo>
                  <a:pt x="3319063" y="4263798"/>
                </a:lnTo>
                <a:cubicBezTo>
                  <a:pt x="3322257" y="4265828"/>
                  <a:pt x="3324000" y="4271339"/>
                  <a:pt x="3325451" y="4275690"/>
                </a:cubicBezTo>
                <a:cubicBezTo>
                  <a:pt x="3326033" y="4277430"/>
                  <a:pt x="3325743" y="4279170"/>
                  <a:pt x="3327485" y="4280620"/>
                </a:cubicBezTo>
                <a:cubicBezTo>
                  <a:pt x="3329228" y="4282071"/>
                  <a:pt x="3328937" y="4283811"/>
                  <a:pt x="3327774" y="4285551"/>
                </a:cubicBezTo>
                <a:cubicBezTo>
                  <a:pt x="3327194" y="4286712"/>
                  <a:pt x="3326033" y="4288162"/>
                  <a:pt x="3326905" y="4289322"/>
                </a:cubicBezTo>
                <a:cubicBezTo>
                  <a:pt x="3329808" y="4292803"/>
                  <a:pt x="3330099" y="4295414"/>
                  <a:pt x="3325451" y="4297154"/>
                </a:cubicBezTo>
                <a:cubicBezTo>
                  <a:pt x="3324288" y="4297444"/>
                  <a:pt x="3324000" y="4299185"/>
                  <a:pt x="3325162" y="4300054"/>
                </a:cubicBezTo>
                <a:cubicBezTo>
                  <a:pt x="3328937" y="4303245"/>
                  <a:pt x="3324871" y="4304696"/>
                  <a:pt x="3324288" y="4307016"/>
                </a:cubicBezTo>
                <a:cubicBezTo>
                  <a:pt x="3322257" y="4314848"/>
                  <a:pt x="3313255" y="4312527"/>
                  <a:pt x="3309769" y="4318328"/>
                </a:cubicBezTo>
                <a:cubicBezTo>
                  <a:pt x="3308607" y="4320358"/>
                  <a:pt x="3303089" y="4318908"/>
                  <a:pt x="3300475" y="4318619"/>
                </a:cubicBezTo>
                <a:cubicBezTo>
                  <a:pt x="3294376" y="4317748"/>
                  <a:pt x="3287116" y="4321519"/>
                  <a:pt x="3282178" y="4314557"/>
                </a:cubicBezTo>
                <a:cubicBezTo>
                  <a:pt x="3281305" y="4313397"/>
                  <a:pt x="3279563" y="4311947"/>
                  <a:pt x="3277240" y="4311947"/>
                </a:cubicBezTo>
                <a:cubicBezTo>
                  <a:pt x="3274045" y="4312236"/>
                  <a:pt x="3272303" y="4310497"/>
                  <a:pt x="3271723" y="4307306"/>
                </a:cubicBezTo>
                <a:cubicBezTo>
                  <a:pt x="3271141" y="4305275"/>
                  <a:pt x="3269689" y="4304116"/>
                  <a:pt x="3268238" y="4302665"/>
                </a:cubicBezTo>
                <a:cubicBezTo>
                  <a:pt x="3264461" y="4299185"/>
                  <a:pt x="3262718" y="4295123"/>
                  <a:pt x="3264170" y="4289902"/>
                </a:cubicBezTo>
                <a:cubicBezTo>
                  <a:pt x="3265043" y="4287003"/>
                  <a:pt x="3264170" y="4283811"/>
                  <a:pt x="3261267" y="4282071"/>
                </a:cubicBezTo>
                <a:cubicBezTo>
                  <a:pt x="3261267" y="4280911"/>
                  <a:pt x="3261267" y="4279751"/>
                  <a:pt x="3261267" y="4278590"/>
                </a:cubicBezTo>
                <a:cubicBezTo>
                  <a:pt x="3263880" y="4277140"/>
                  <a:pt x="3265043" y="4275400"/>
                  <a:pt x="3264751" y="4271629"/>
                </a:cubicBezTo>
                <a:cubicBezTo>
                  <a:pt x="3264461" y="4266408"/>
                  <a:pt x="3266784" y="4262347"/>
                  <a:pt x="3272593" y="4261187"/>
                </a:cubicBezTo>
                <a:lnTo>
                  <a:pt x="3273835" y="4258708"/>
                </a:lnTo>
                <a:lnTo>
                  <a:pt x="3273835" y="4212855"/>
                </a:lnTo>
                <a:cubicBezTo>
                  <a:pt x="3273835" y="4194780"/>
                  <a:pt x="3276846" y="4176705"/>
                  <a:pt x="3270823" y="4161642"/>
                </a:cubicBezTo>
                <a:cubicBezTo>
                  <a:pt x="3264799" y="4130011"/>
                  <a:pt x="3252753" y="4110429"/>
                  <a:pt x="3235059" y="4102144"/>
                </a:cubicBezTo>
                <a:lnTo>
                  <a:pt x="3234683" y="4102095"/>
                </a:lnTo>
                <a:lnTo>
                  <a:pt x="3231521" y="4103660"/>
                </a:lnTo>
                <a:cubicBezTo>
                  <a:pt x="3227240" y="4103709"/>
                  <a:pt x="3222765" y="4102738"/>
                  <a:pt x="3218678" y="4103320"/>
                </a:cubicBezTo>
                <a:cubicBezTo>
                  <a:pt x="3215176" y="4103709"/>
                  <a:pt x="3207781" y="4105652"/>
                  <a:pt x="3206224" y="4102932"/>
                </a:cubicBezTo>
                <a:lnTo>
                  <a:pt x="3200465" y="4099322"/>
                </a:lnTo>
                <a:lnTo>
                  <a:pt x="3165418" y="4110429"/>
                </a:lnTo>
                <a:cubicBezTo>
                  <a:pt x="3126268" y="4134529"/>
                  <a:pt x="3117234" y="4131517"/>
                  <a:pt x="3090130" y="4101391"/>
                </a:cubicBezTo>
                <a:cubicBezTo>
                  <a:pt x="3060014" y="4065240"/>
                  <a:pt x="3038934" y="4065240"/>
                  <a:pt x="3011830" y="4104404"/>
                </a:cubicBezTo>
                <a:cubicBezTo>
                  <a:pt x="3008817" y="4110429"/>
                  <a:pt x="3005806" y="4119467"/>
                  <a:pt x="3002794" y="4125491"/>
                </a:cubicBezTo>
                <a:cubicBezTo>
                  <a:pt x="2981714" y="4170680"/>
                  <a:pt x="2948587" y="4170680"/>
                  <a:pt x="2909437" y="4137541"/>
                </a:cubicBezTo>
                <a:cubicBezTo>
                  <a:pt x="2900402" y="4125491"/>
                  <a:pt x="2891368" y="4113441"/>
                  <a:pt x="2882333" y="4098378"/>
                </a:cubicBezTo>
                <a:cubicBezTo>
                  <a:pt x="2846194" y="4050177"/>
                  <a:pt x="2816079" y="3998964"/>
                  <a:pt x="2794999" y="3941725"/>
                </a:cubicBezTo>
                <a:cubicBezTo>
                  <a:pt x="2791233" y="3931182"/>
                  <a:pt x="2786905" y="3922144"/>
                  <a:pt x="2781870" y="3914707"/>
                </a:cubicBezTo>
                <a:lnTo>
                  <a:pt x="2765940" y="3898729"/>
                </a:lnTo>
                <a:lnTo>
                  <a:pt x="2756419" y="3894678"/>
                </a:lnTo>
                <a:lnTo>
                  <a:pt x="2742060" y="3890041"/>
                </a:lnTo>
                <a:cubicBezTo>
                  <a:pt x="2733638" y="3889383"/>
                  <a:pt x="2724227" y="3890512"/>
                  <a:pt x="2713687" y="3893524"/>
                </a:cubicBezTo>
                <a:cubicBezTo>
                  <a:pt x="2707663" y="3893524"/>
                  <a:pt x="2701640" y="3893524"/>
                  <a:pt x="2695617" y="3893524"/>
                </a:cubicBezTo>
                <a:cubicBezTo>
                  <a:pt x="2679054" y="3890512"/>
                  <a:pt x="2667760" y="3885993"/>
                  <a:pt x="2662113" y="3878462"/>
                </a:cubicBezTo>
                <a:lnTo>
                  <a:pt x="2662384" y="3854675"/>
                </a:lnTo>
                <a:lnTo>
                  <a:pt x="2660170" y="3853734"/>
                </a:lnTo>
                <a:lnTo>
                  <a:pt x="2622347" y="3834244"/>
                </a:lnTo>
                <a:lnTo>
                  <a:pt x="2616483" y="3859493"/>
                </a:lnTo>
                <a:cubicBezTo>
                  <a:pt x="2615666" y="3879121"/>
                  <a:pt x="2610754" y="3898749"/>
                  <a:pt x="2605028" y="3918377"/>
                </a:cubicBezTo>
                <a:cubicBezTo>
                  <a:pt x="2601755" y="3927373"/>
                  <a:pt x="2596846" y="3933098"/>
                  <a:pt x="2587025" y="3935552"/>
                </a:cubicBezTo>
                <a:cubicBezTo>
                  <a:pt x="2553479" y="3945366"/>
                  <a:pt x="2519931" y="3947819"/>
                  <a:pt x="2488836" y="3926555"/>
                </a:cubicBezTo>
                <a:cubicBezTo>
                  <a:pt x="2477382" y="3918377"/>
                  <a:pt x="2470018" y="3909380"/>
                  <a:pt x="2471654" y="3893842"/>
                </a:cubicBezTo>
                <a:cubicBezTo>
                  <a:pt x="2474927" y="3870943"/>
                  <a:pt x="2463471" y="3850497"/>
                  <a:pt x="2452016" y="3830868"/>
                </a:cubicBezTo>
                <a:cubicBezTo>
                  <a:pt x="2449560" y="3825143"/>
                  <a:pt x="2444652" y="3824326"/>
                  <a:pt x="2438924" y="3823508"/>
                </a:cubicBezTo>
                <a:cubicBezTo>
                  <a:pt x="2419286" y="3821054"/>
                  <a:pt x="2399648" y="3819418"/>
                  <a:pt x="2380010" y="3820236"/>
                </a:cubicBezTo>
                <a:cubicBezTo>
                  <a:pt x="2367736" y="3820236"/>
                  <a:pt x="2359554" y="3816147"/>
                  <a:pt x="2352188" y="3807151"/>
                </a:cubicBezTo>
                <a:cubicBezTo>
                  <a:pt x="2344824" y="3798972"/>
                  <a:pt x="2338279" y="3789976"/>
                  <a:pt x="2327641" y="3785069"/>
                </a:cubicBezTo>
                <a:cubicBezTo>
                  <a:pt x="2316187" y="3780162"/>
                  <a:pt x="2306364" y="3778526"/>
                  <a:pt x="2294090" y="3786705"/>
                </a:cubicBezTo>
                <a:cubicBezTo>
                  <a:pt x="2279361" y="3797337"/>
                  <a:pt x="2266270" y="3792430"/>
                  <a:pt x="2260542" y="3774438"/>
                </a:cubicBezTo>
                <a:cubicBezTo>
                  <a:pt x="2249905" y="3743360"/>
                  <a:pt x="2235176" y="3740088"/>
                  <a:pt x="2209812" y="3762988"/>
                </a:cubicBezTo>
                <a:cubicBezTo>
                  <a:pt x="2195901" y="3774438"/>
                  <a:pt x="2186900" y="3789976"/>
                  <a:pt x="2174626" y="3803062"/>
                </a:cubicBezTo>
                <a:cubicBezTo>
                  <a:pt x="2164807" y="3812876"/>
                  <a:pt x="2154988" y="3821872"/>
                  <a:pt x="2136169" y="3824326"/>
                </a:cubicBezTo>
                <a:cubicBezTo>
                  <a:pt x="2151715" y="3798972"/>
                  <a:pt x="2163988" y="3776890"/>
                  <a:pt x="2178717" y="3753992"/>
                </a:cubicBezTo>
                <a:cubicBezTo>
                  <a:pt x="2193445" y="3730274"/>
                  <a:pt x="2173807" y="3682839"/>
                  <a:pt x="2145169" y="3685293"/>
                </a:cubicBezTo>
                <a:cubicBezTo>
                  <a:pt x="2111620" y="3687746"/>
                  <a:pt x="2100983" y="3669754"/>
                  <a:pt x="2094438" y="3642766"/>
                </a:cubicBezTo>
                <a:cubicBezTo>
                  <a:pt x="2092802" y="3638677"/>
                  <a:pt x="2091983" y="3634587"/>
                  <a:pt x="2090347" y="3630498"/>
                </a:cubicBezTo>
                <a:cubicBezTo>
                  <a:pt x="2085438" y="3612505"/>
                  <a:pt x="2083801" y="3611688"/>
                  <a:pt x="2067435" y="3620684"/>
                </a:cubicBezTo>
                <a:cubicBezTo>
                  <a:pt x="2053525" y="3628862"/>
                  <a:pt x="2042888" y="3640312"/>
                  <a:pt x="2033067" y="3653397"/>
                </a:cubicBezTo>
                <a:cubicBezTo>
                  <a:pt x="2027341" y="3661575"/>
                  <a:pt x="2022432" y="3664847"/>
                  <a:pt x="2011795" y="3660757"/>
                </a:cubicBezTo>
                <a:cubicBezTo>
                  <a:pt x="2002795" y="3657486"/>
                  <a:pt x="1992975" y="3656668"/>
                  <a:pt x="1983156" y="3655850"/>
                </a:cubicBezTo>
                <a:cubicBezTo>
                  <a:pt x="1976611" y="3655032"/>
                  <a:pt x="1970881" y="3658304"/>
                  <a:pt x="1969246" y="3664847"/>
                </a:cubicBezTo>
                <a:cubicBezTo>
                  <a:pt x="1967609" y="3672207"/>
                  <a:pt x="1970064" y="3677114"/>
                  <a:pt x="1976611" y="3680386"/>
                </a:cubicBezTo>
                <a:cubicBezTo>
                  <a:pt x="1981520" y="3682839"/>
                  <a:pt x="1986429" y="3684475"/>
                  <a:pt x="1991339" y="3686928"/>
                </a:cubicBezTo>
                <a:cubicBezTo>
                  <a:pt x="1999521" y="3691018"/>
                  <a:pt x="2002795" y="3696743"/>
                  <a:pt x="2001157" y="3706557"/>
                </a:cubicBezTo>
                <a:cubicBezTo>
                  <a:pt x="1996248" y="3735999"/>
                  <a:pt x="2006886" y="3756445"/>
                  <a:pt x="2033067" y="3769531"/>
                </a:cubicBezTo>
                <a:cubicBezTo>
                  <a:pt x="2037160" y="3771983"/>
                  <a:pt x="2046161" y="3771167"/>
                  <a:pt x="2044525" y="3778526"/>
                </a:cubicBezTo>
                <a:cubicBezTo>
                  <a:pt x="2043706" y="3785887"/>
                  <a:pt x="2036342" y="3787522"/>
                  <a:pt x="2028977" y="3788340"/>
                </a:cubicBezTo>
                <a:cubicBezTo>
                  <a:pt x="2028159" y="3788340"/>
                  <a:pt x="2027341" y="3788340"/>
                  <a:pt x="2026523" y="3788340"/>
                </a:cubicBezTo>
                <a:cubicBezTo>
                  <a:pt x="2006886" y="3791612"/>
                  <a:pt x="2001157" y="3800608"/>
                  <a:pt x="2010977" y="3816147"/>
                </a:cubicBezTo>
                <a:cubicBezTo>
                  <a:pt x="2019977" y="3830868"/>
                  <a:pt x="2017522" y="3842318"/>
                  <a:pt x="2009340" y="3854586"/>
                </a:cubicBezTo>
                <a:cubicBezTo>
                  <a:pt x="1998703" y="3870943"/>
                  <a:pt x="1990519" y="3888117"/>
                  <a:pt x="1995430" y="3908564"/>
                </a:cubicBezTo>
                <a:cubicBezTo>
                  <a:pt x="1997884" y="3917559"/>
                  <a:pt x="1988884" y="3921648"/>
                  <a:pt x="1983156" y="3923284"/>
                </a:cubicBezTo>
                <a:cubicBezTo>
                  <a:pt x="1961882" y="3930644"/>
                  <a:pt x="1952062" y="3944548"/>
                  <a:pt x="1949608" y="3965812"/>
                </a:cubicBezTo>
                <a:cubicBezTo>
                  <a:pt x="1947971" y="3978897"/>
                  <a:pt x="1943061" y="3981351"/>
                  <a:pt x="1929970" y="3973172"/>
                </a:cubicBezTo>
                <a:cubicBezTo>
                  <a:pt x="1902150" y="3955998"/>
                  <a:pt x="1861237" y="3968265"/>
                  <a:pt x="1848964" y="3996890"/>
                </a:cubicBezTo>
                <a:cubicBezTo>
                  <a:pt x="1846509" y="4002615"/>
                  <a:pt x="1843235" y="4009976"/>
                  <a:pt x="1848964" y="4014883"/>
                </a:cubicBezTo>
                <a:cubicBezTo>
                  <a:pt x="1854691" y="4019790"/>
                  <a:pt x="1862873" y="4022243"/>
                  <a:pt x="1870237" y="4017336"/>
                </a:cubicBezTo>
                <a:cubicBezTo>
                  <a:pt x="1875148" y="4014883"/>
                  <a:pt x="1880057" y="4010793"/>
                  <a:pt x="1884965" y="4007522"/>
                </a:cubicBezTo>
                <a:cubicBezTo>
                  <a:pt x="1889876" y="4003433"/>
                  <a:pt x="1894785" y="4000979"/>
                  <a:pt x="1898877" y="4005886"/>
                </a:cubicBezTo>
                <a:cubicBezTo>
                  <a:pt x="1903786" y="4011611"/>
                  <a:pt x="1900513" y="4016518"/>
                  <a:pt x="1896420" y="4020608"/>
                </a:cubicBezTo>
                <a:cubicBezTo>
                  <a:pt x="1893147" y="4024697"/>
                  <a:pt x="1888239" y="4027968"/>
                  <a:pt x="1884965" y="4031240"/>
                </a:cubicBezTo>
                <a:cubicBezTo>
                  <a:pt x="1877602" y="4038600"/>
                  <a:pt x="1873509" y="4048413"/>
                  <a:pt x="1880875" y="4056592"/>
                </a:cubicBezTo>
                <a:cubicBezTo>
                  <a:pt x="1887421" y="4063135"/>
                  <a:pt x="1896420" y="4056592"/>
                  <a:pt x="1902968" y="4051685"/>
                </a:cubicBezTo>
                <a:cubicBezTo>
                  <a:pt x="1908695" y="4047595"/>
                  <a:pt x="1912787" y="4040236"/>
                  <a:pt x="1920150" y="4037782"/>
                </a:cubicBezTo>
                <a:cubicBezTo>
                  <a:pt x="1930788" y="4033693"/>
                  <a:pt x="1937334" y="4035329"/>
                  <a:pt x="1936516" y="4048413"/>
                </a:cubicBezTo>
                <a:cubicBezTo>
                  <a:pt x="1935698" y="4066406"/>
                  <a:pt x="1928332" y="4081127"/>
                  <a:pt x="1918514" y="4095031"/>
                </a:cubicBezTo>
                <a:cubicBezTo>
                  <a:pt x="1906241" y="4113023"/>
                  <a:pt x="1905423" y="4122837"/>
                  <a:pt x="1918514" y="4140012"/>
                </a:cubicBezTo>
                <a:cubicBezTo>
                  <a:pt x="1922605" y="4146555"/>
                  <a:pt x="1929152" y="4152280"/>
                  <a:pt x="1934880" y="4158005"/>
                </a:cubicBezTo>
                <a:cubicBezTo>
                  <a:pt x="1937334" y="4160458"/>
                  <a:pt x="1941425" y="4162912"/>
                  <a:pt x="1939788" y="4167001"/>
                </a:cubicBezTo>
                <a:cubicBezTo>
                  <a:pt x="1938153" y="4171908"/>
                  <a:pt x="1934061" y="4172726"/>
                  <a:pt x="1930788" y="4171908"/>
                </a:cubicBezTo>
                <a:cubicBezTo>
                  <a:pt x="1916060" y="4168637"/>
                  <a:pt x="1912787" y="4175178"/>
                  <a:pt x="1913605" y="4188264"/>
                </a:cubicBezTo>
                <a:cubicBezTo>
                  <a:pt x="1914423" y="4204621"/>
                  <a:pt x="1903786" y="4216071"/>
                  <a:pt x="1892330" y="4225067"/>
                </a:cubicBezTo>
                <a:cubicBezTo>
                  <a:pt x="1883330" y="4232428"/>
                  <a:pt x="1882512" y="4238153"/>
                  <a:pt x="1891512" y="4244696"/>
                </a:cubicBezTo>
                <a:cubicBezTo>
                  <a:pt x="1896420" y="4247967"/>
                  <a:pt x="1899694" y="4251238"/>
                  <a:pt x="1898059" y="4257781"/>
                </a:cubicBezTo>
                <a:cubicBezTo>
                  <a:pt x="1896420" y="4266777"/>
                  <a:pt x="1889876" y="4265142"/>
                  <a:pt x="1884148" y="4266777"/>
                </a:cubicBezTo>
                <a:cubicBezTo>
                  <a:pt x="1880875" y="4267595"/>
                  <a:pt x="1876783" y="4267595"/>
                  <a:pt x="1872693" y="4268413"/>
                </a:cubicBezTo>
                <a:cubicBezTo>
                  <a:pt x="1850600" y="4270867"/>
                  <a:pt x="1845689" y="4283134"/>
                  <a:pt x="1858782" y="4301945"/>
                </a:cubicBezTo>
                <a:cubicBezTo>
                  <a:pt x="1860419" y="4304398"/>
                  <a:pt x="1862055" y="4306034"/>
                  <a:pt x="1862873" y="4308488"/>
                </a:cubicBezTo>
                <a:cubicBezTo>
                  <a:pt x="1865327" y="4313395"/>
                  <a:pt x="1866965" y="4319937"/>
                  <a:pt x="1862055" y="4323209"/>
                </a:cubicBezTo>
                <a:cubicBezTo>
                  <a:pt x="1857964" y="4326479"/>
                  <a:pt x="1852237" y="4323209"/>
                  <a:pt x="1848964" y="4319937"/>
                </a:cubicBezTo>
                <a:cubicBezTo>
                  <a:pt x="1845689" y="4316666"/>
                  <a:pt x="1843235" y="4313395"/>
                  <a:pt x="1840781" y="4309305"/>
                </a:cubicBezTo>
                <a:cubicBezTo>
                  <a:pt x="1835871" y="4303580"/>
                  <a:pt x="1830962" y="4301945"/>
                  <a:pt x="1824416" y="4306852"/>
                </a:cubicBezTo>
                <a:cubicBezTo>
                  <a:pt x="1808869" y="4317484"/>
                  <a:pt x="1791685" y="4319120"/>
                  <a:pt x="1774503" y="4319937"/>
                </a:cubicBezTo>
                <a:cubicBezTo>
                  <a:pt x="1754047" y="4321573"/>
                  <a:pt x="1732772" y="4319120"/>
                  <a:pt x="1712316" y="4324027"/>
                </a:cubicBezTo>
                <a:cubicBezTo>
                  <a:pt x="1704952" y="4325661"/>
                  <a:pt x="1700860" y="4320755"/>
                  <a:pt x="1697587" y="4316666"/>
                </a:cubicBezTo>
                <a:cubicBezTo>
                  <a:pt x="1686131" y="4303580"/>
                  <a:pt x="1675495" y="4290495"/>
                  <a:pt x="1655038" y="4297038"/>
                </a:cubicBezTo>
                <a:cubicBezTo>
                  <a:pt x="1650946" y="4297856"/>
                  <a:pt x="1648493" y="4294584"/>
                  <a:pt x="1646856" y="4291313"/>
                </a:cubicBezTo>
                <a:cubicBezTo>
                  <a:pt x="1637855" y="4274956"/>
                  <a:pt x="1623127" y="4261870"/>
                  <a:pt x="1610854" y="4247967"/>
                </a:cubicBezTo>
                <a:cubicBezTo>
                  <a:pt x="1592034" y="4226703"/>
                  <a:pt x="1581396" y="4202985"/>
                  <a:pt x="1588760" y="4174362"/>
                </a:cubicBezTo>
                <a:cubicBezTo>
                  <a:pt x="1591215" y="4162912"/>
                  <a:pt x="1584670" y="4155551"/>
                  <a:pt x="1578123" y="4149008"/>
                </a:cubicBezTo>
                <a:cubicBezTo>
                  <a:pt x="1563395" y="4133469"/>
                  <a:pt x="1564213" y="4125291"/>
                  <a:pt x="1580577" y="4113023"/>
                </a:cubicBezTo>
                <a:cubicBezTo>
                  <a:pt x="1598579" y="4100755"/>
                  <a:pt x="1598579" y="4100755"/>
                  <a:pt x="1583851" y="4082763"/>
                </a:cubicBezTo>
                <a:cubicBezTo>
                  <a:pt x="1580577" y="4078674"/>
                  <a:pt x="1578123" y="4075402"/>
                  <a:pt x="1583032" y="4070495"/>
                </a:cubicBezTo>
                <a:cubicBezTo>
                  <a:pt x="1599398" y="4051685"/>
                  <a:pt x="1614125" y="4032875"/>
                  <a:pt x="1631308" y="4014883"/>
                </a:cubicBezTo>
                <a:cubicBezTo>
                  <a:pt x="1643583" y="4000979"/>
                  <a:pt x="1659130" y="3991983"/>
                  <a:pt x="1677131" y="3987894"/>
                </a:cubicBezTo>
                <a:cubicBezTo>
                  <a:pt x="1688586" y="3984622"/>
                  <a:pt x="1710679" y="3955180"/>
                  <a:pt x="1711497" y="3942912"/>
                </a:cubicBezTo>
                <a:cubicBezTo>
                  <a:pt x="1711497" y="3938823"/>
                  <a:pt x="1711497" y="3935552"/>
                  <a:pt x="1706588" y="3933916"/>
                </a:cubicBezTo>
                <a:cubicBezTo>
                  <a:pt x="1681222" y="3922466"/>
                  <a:pt x="1668949" y="3900385"/>
                  <a:pt x="1658311" y="3876668"/>
                </a:cubicBezTo>
                <a:cubicBezTo>
                  <a:pt x="1655856" y="3871761"/>
                  <a:pt x="1654220" y="3867671"/>
                  <a:pt x="1651765" y="3863582"/>
                </a:cubicBezTo>
                <a:cubicBezTo>
                  <a:pt x="1643583" y="3850497"/>
                  <a:pt x="1639490" y="3839047"/>
                  <a:pt x="1645220" y="3822690"/>
                </a:cubicBezTo>
                <a:lnTo>
                  <a:pt x="1635104" y="3780804"/>
                </a:lnTo>
                <a:lnTo>
                  <a:pt x="1625858" y="3780516"/>
                </a:lnTo>
                <a:cubicBezTo>
                  <a:pt x="1621190" y="3772744"/>
                  <a:pt x="1609128" y="3775853"/>
                  <a:pt x="1606405" y="3765361"/>
                </a:cubicBezTo>
                <a:cubicBezTo>
                  <a:pt x="1605626" y="3762252"/>
                  <a:pt x="1600179" y="3760309"/>
                  <a:pt x="1605238" y="3756034"/>
                </a:cubicBezTo>
                <a:cubicBezTo>
                  <a:pt x="1606793" y="3754868"/>
                  <a:pt x="1606405" y="3752537"/>
                  <a:pt x="1604848" y="3752149"/>
                </a:cubicBezTo>
                <a:cubicBezTo>
                  <a:pt x="1598622" y="3749817"/>
                  <a:pt x="1599012" y="3746319"/>
                  <a:pt x="1602902" y="3741657"/>
                </a:cubicBezTo>
                <a:cubicBezTo>
                  <a:pt x="1604071" y="3740102"/>
                  <a:pt x="1602514" y="3738159"/>
                  <a:pt x="1601735" y="3736604"/>
                </a:cubicBezTo>
                <a:cubicBezTo>
                  <a:pt x="1600179" y="3734272"/>
                  <a:pt x="1599790" y="3731941"/>
                  <a:pt x="1602124" y="3729997"/>
                </a:cubicBezTo>
                <a:cubicBezTo>
                  <a:pt x="1604459" y="3728055"/>
                  <a:pt x="1604071" y="3725724"/>
                  <a:pt x="1604848" y="3723392"/>
                </a:cubicBezTo>
                <a:cubicBezTo>
                  <a:pt x="1606793" y="3717563"/>
                  <a:pt x="1609128" y="3710179"/>
                  <a:pt x="1613408" y="3707459"/>
                </a:cubicBezTo>
                <a:cubicBezTo>
                  <a:pt x="1622745" y="3701630"/>
                  <a:pt x="1631696" y="3695412"/>
                  <a:pt x="1641034" y="3689972"/>
                </a:cubicBezTo>
                <a:cubicBezTo>
                  <a:pt x="1641811" y="3689972"/>
                  <a:pt x="1643368" y="3689972"/>
                  <a:pt x="1643758" y="3690750"/>
                </a:cubicBezTo>
                <a:cubicBezTo>
                  <a:pt x="1647648" y="3694247"/>
                  <a:pt x="1651149" y="3697355"/>
                  <a:pt x="1656207" y="3692304"/>
                </a:cubicBezTo>
                <a:cubicBezTo>
                  <a:pt x="1657764" y="3690361"/>
                  <a:pt x="1658931" y="3692304"/>
                  <a:pt x="1659321" y="3693859"/>
                </a:cubicBezTo>
                <a:cubicBezTo>
                  <a:pt x="1659905" y="3697162"/>
                  <a:pt x="1660975" y="3698813"/>
                  <a:pt x="1662483" y="3699153"/>
                </a:cubicBezTo>
                <a:lnTo>
                  <a:pt x="1665820" y="3697669"/>
                </a:lnTo>
                <a:lnTo>
                  <a:pt x="1677949" y="3650125"/>
                </a:lnTo>
                <a:cubicBezTo>
                  <a:pt x="1678768" y="3644400"/>
                  <a:pt x="1680404" y="3641948"/>
                  <a:pt x="1686131" y="3643584"/>
                </a:cubicBezTo>
                <a:cubicBezTo>
                  <a:pt x="1709042" y="3648490"/>
                  <a:pt x="1723772" y="3636223"/>
                  <a:pt x="1736045" y="3619866"/>
                </a:cubicBezTo>
                <a:cubicBezTo>
                  <a:pt x="1741772" y="3612505"/>
                  <a:pt x="1746683" y="3608416"/>
                  <a:pt x="1757320" y="3613323"/>
                </a:cubicBezTo>
                <a:cubicBezTo>
                  <a:pt x="1770412" y="3620684"/>
                  <a:pt x="1782685" y="3614141"/>
                  <a:pt x="1793322" y="3605145"/>
                </a:cubicBezTo>
                <a:cubicBezTo>
                  <a:pt x="1802323" y="3597784"/>
                  <a:pt x="1811324" y="3588788"/>
                  <a:pt x="1820324" y="3581427"/>
                </a:cubicBezTo>
                <a:cubicBezTo>
                  <a:pt x="1829325" y="3574885"/>
                  <a:pt x="1837508" y="3574067"/>
                  <a:pt x="1839962" y="3587970"/>
                </a:cubicBezTo>
                <a:cubicBezTo>
                  <a:pt x="1839962" y="3591241"/>
                  <a:pt x="1840781" y="3594513"/>
                  <a:pt x="1842416" y="3597784"/>
                </a:cubicBezTo>
                <a:cubicBezTo>
                  <a:pt x="1844054" y="3601873"/>
                  <a:pt x="1844054" y="3608416"/>
                  <a:pt x="1849782" y="3609234"/>
                </a:cubicBezTo>
                <a:cubicBezTo>
                  <a:pt x="1854691" y="3609234"/>
                  <a:pt x="1857964" y="3605145"/>
                  <a:pt x="1860419" y="3601873"/>
                </a:cubicBezTo>
                <a:cubicBezTo>
                  <a:pt x="1872693" y="3587970"/>
                  <a:pt x="1877602" y="3588788"/>
                  <a:pt x="1884965" y="3605963"/>
                </a:cubicBezTo>
                <a:cubicBezTo>
                  <a:pt x="1886603" y="3610052"/>
                  <a:pt x="1887421" y="3613323"/>
                  <a:pt x="1889876" y="3616595"/>
                </a:cubicBezTo>
                <a:cubicBezTo>
                  <a:pt x="1893147" y="3621502"/>
                  <a:pt x="1896420" y="3625591"/>
                  <a:pt x="1904602" y="3622320"/>
                </a:cubicBezTo>
                <a:cubicBezTo>
                  <a:pt x="1911968" y="3618230"/>
                  <a:pt x="1911968" y="3614959"/>
                  <a:pt x="1910332" y="3608416"/>
                </a:cubicBezTo>
                <a:cubicBezTo>
                  <a:pt x="1902150" y="3571613"/>
                  <a:pt x="1911150" y="3539717"/>
                  <a:pt x="1933243" y="3509458"/>
                </a:cubicBezTo>
                <a:cubicBezTo>
                  <a:pt x="1946335" y="3491465"/>
                  <a:pt x="1963518" y="3480015"/>
                  <a:pt x="1985611" y="3476744"/>
                </a:cubicBezTo>
                <a:cubicBezTo>
                  <a:pt x="1995430" y="3475108"/>
                  <a:pt x="1997066" y="3471837"/>
                  <a:pt x="1993792" y="3462841"/>
                </a:cubicBezTo>
                <a:cubicBezTo>
                  <a:pt x="1989702" y="3452209"/>
                  <a:pt x="1986429" y="3439941"/>
                  <a:pt x="1979063" y="3430945"/>
                </a:cubicBezTo>
                <a:lnTo>
                  <a:pt x="1980129" y="3426421"/>
                </a:lnTo>
                <a:lnTo>
                  <a:pt x="1820470" y="3475697"/>
                </a:lnTo>
                <a:cubicBezTo>
                  <a:pt x="1771264" y="3489422"/>
                  <a:pt x="1721611" y="3497154"/>
                  <a:pt x="1670509" y="3498965"/>
                </a:cubicBezTo>
                <a:cubicBezTo>
                  <a:pt x="1666437" y="3498265"/>
                  <a:pt x="1662441" y="3498564"/>
                  <a:pt x="1658446" y="3498863"/>
                </a:cubicBezTo>
                <a:cubicBezTo>
                  <a:pt x="1652376" y="3498311"/>
                  <a:pt x="1647306" y="3497686"/>
                  <a:pt x="1645785" y="3490767"/>
                </a:cubicBezTo>
                <a:cubicBezTo>
                  <a:pt x="1644187" y="3482849"/>
                  <a:pt x="1650032" y="3480402"/>
                  <a:pt x="1655952" y="3478954"/>
                </a:cubicBezTo>
                <a:cubicBezTo>
                  <a:pt x="1669789" y="3475910"/>
                  <a:pt x="1683701" y="3473866"/>
                  <a:pt x="1697538" y="3470822"/>
                </a:cubicBezTo>
                <a:cubicBezTo>
                  <a:pt x="1702458" y="3469449"/>
                  <a:pt x="1707306" y="3467077"/>
                  <a:pt x="1712076" y="3463706"/>
                </a:cubicBezTo>
                <a:cubicBezTo>
                  <a:pt x="1694570" y="3457982"/>
                  <a:pt x="1677661" y="3460251"/>
                  <a:pt x="1660901" y="3464519"/>
                </a:cubicBezTo>
                <a:cubicBezTo>
                  <a:pt x="1579025" y="3484706"/>
                  <a:pt x="1495701" y="3498973"/>
                  <a:pt x="1411482" y="3501251"/>
                </a:cubicBezTo>
                <a:cubicBezTo>
                  <a:pt x="1306283" y="3505098"/>
                  <a:pt x="1205135" y="3482518"/>
                  <a:pt x="1103690" y="3455943"/>
                </a:cubicBezTo>
                <a:lnTo>
                  <a:pt x="966894" y="3412894"/>
                </a:lnTo>
                <a:lnTo>
                  <a:pt x="970467" y="3417767"/>
                </a:lnTo>
                <a:cubicBezTo>
                  <a:pt x="974487" y="3419285"/>
                  <a:pt x="975568" y="3422402"/>
                  <a:pt x="974404" y="3426588"/>
                </a:cubicBezTo>
                <a:cubicBezTo>
                  <a:pt x="973917" y="3429374"/>
                  <a:pt x="974988" y="3431622"/>
                  <a:pt x="975891" y="3434219"/>
                </a:cubicBezTo>
                <a:cubicBezTo>
                  <a:pt x="978407" y="3440623"/>
                  <a:pt x="978133" y="3446537"/>
                  <a:pt x="973329" y="3451981"/>
                </a:cubicBezTo>
                <a:cubicBezTo>
                  <a:pt x="970583" y="3454967"/>
                  <a:pt x="969767" y="3459323"/>
                  <a:pt x="972249" y="3463119"/>
                </a:cubicBezTo>
                <a:cubicBezTo>
                  <a:pt x="971572" y="3464518"/>
                  <a:pt x="970894" y="3465916"/>
                  <a:pt x="970215" y="3467314"/>
                </a:cubicBezTo>
                <a:cubicBezTo>
                  <a:pt x="966215" y="3467534"/>
                  <a:pt x="963798" y="3468952"/>
                  <a:pt x="961943" y="3473668"/>
                </a:cubicBezTo>
                <a:cubicBezTo>
                  <a:pt x="959239" y="3480130"/>
                  <a:pt x="954066" y="3483667"/>
                  <a:pt x="946384" y="3481668"/>
                </a:cubicBezTo>
                <a:cubicBezTo>
                  <a:pt x="943065" y="3480490"/>
                  <a:pt x="942577" y="3483277"/>
                  <a:pt x="941559" y="3485375"/>
                </a:cubicBezTo>
                <a:cubicBezTo>
                  <a:pt x="939863" y="3488871"/>
                  <a:pt x="938124" y="3488891"/>
                  <a:pt x="936510" y="3485085"/>
                </a:cubicBezTo>
                <a:cubicBezTo>
                  <a:pt x="934006" y="3479551"/>
                  <a:pt x="931204" y="3478193"/>
                  <a:pt x="927272" y="3483626"/>
                </a:cubicBezTo>
                <a:cubicBezTo>
                  <a:pt x="926244" y="3484854"/>
                  <a:pt x="924345" y="3486094"/>
                  <a:pt x="923793" y="3483667"/>
                </a:cubicBezTo>
                <a:cubicBezTo>
                  <a:pt x="921446" y="3476913"/>
                  <a:pt x="916939" y="3478182"/>
                  <a:pt x="911912" y="3479630"/>
                </a:cubicBezTo>
                <a:cubicBezTo>
                  <a:pt x="911223" y="3480159"/>
                  <a:pt x="909822" y="3479480"/>
                  <a:pt x="909122" y="3479141"/>
                </a:cubicBezTo>
                <a:cubicBezTo>
                  <a:pt x="903095" y="3470170"/>
                  <a:pt x="897757" y="3460670"/>
                  <a:pt x="891899" y="3451349"/>
                </a:cubicBezTo>
                <a:cubicBezTo>
                  <a:pt x="889236" y="3447033"/>
                  <a:pt x="890358" y="3439372"/>
                  <a:pt x="891152" y="3433278"/>
                </a:cubicBezTo>
                <a:cubicBezTo>
                  <a:pt x="891470" y="3430841"/>
                  <a:pt x="892837" y="3428913"/>
                  <a:pt x="891585" y="3426145"/>
                </a:cubicBezTo>
                <a:cubicBezTo>
                  <a:pt x="890332" y="3423378"/>
                  <a:pt x="891700" y="3421451"/>
                  <a:pt x="894119" y="3420031"/>
                </a:cubicBezTo>
                <a:cubicBezTo>
                  <a:pt x="895496" y="3418973"/>
                  <a:pt x="897745" y="3417904"/>
                  <a:pt x="897373" y="3415996"/>
                </a:cubicBezTo>
                <a:cubicBezTo>
                  <a:pt x="895908" y="3410102"/>
                  <a:pt x="897085" y="3406786"/>
                  <a:pt x="903704" y="3407406"/>
                </a:cubicBezTo>
                <a:cubicBezTo>
                  <a:pt x="905274" y="3407735"/>
                  <a:pt x="906641" y="3405807"/>
                  <a:pt x="905749" y="3404079"/>
                </a:cubicBezTo>
                <a:cubicBezTo>
                  <a:pt x="903065" y="3398025"/>
                  <a:pt x="908814" y="3398654"/>
                  <a:pt x="910871" y="3396197"/>
                </a:cubicBezTo>
                <a:lnTo>
                  <a:pt x="912338" y="3395726"/>
                </a:lnTo>
                <a:lnTo>
                  <a:pt x="911372" y="3395422"/>
                </a:lnTo>
                <a:cubicBezTo>
                  <a:pt x="848651" y="3372070"/>
                  <a:pt x="787471" y="3345197"/>
                  <a:pt x="728281" y="3313758"/>
                </a:cubicBezTo>
                <a:lnTo>
                  <a:pt x="707353" y="3301217"/>
                </a:lnTo>
                <a:lnTo>
                  <a:pt x="698606" y="3307542"/>
                </a:lnTo>
                <a:cubicBezTo>
                  <a:pt x="691002" y="3308355"/>
                  <a:pt x="683525" y="3309527"/>
                  <a:pt x="676039" y="3310096"/>
                </a:cubicBezTo>
                <a:lnTo>
                  <a:pt x="676037" y="3310096"/>
                </a:lnTo>
                <a:cubicBezTo>
                  <a:pt x="675552" y="3309860"/>
                  <a:pt x="674579" y="3309388"/>
                  <a:pt x="674572" y="3308784"/>
                </a:cubicBezTo>
                <a:cubicBezTo>
                  <a:pt x="673201" y="3305419"/>
                  <a:pt x="671954" y="3302414"/>
                  <a:pt x="667261" y="3304038"/>
                </a:cubicBezTo>
                <a:cubicBezTo>
                  <a:pt x="665700" y="3304780"/>
                  <a:pt x="665559" y="3303212"/>
                  <a:pt x="665788" y="3302122"/>
                </a:cubicBezTo>
                <a:cubicBezTo>
                  <a:pt x="667060" y="3297640"/>
                  <a:pt x="665116" y="3296697"/>
                  <a:pt x="661020" y="3297710"/>
                </a:cubicBezTo>
                <a:cubicBezTo>
                  <a:pt x="658250" y="3298466"/>
                  <a:pt x="657512" y="3297508"/>
                  <a:pt x="658692" y="3295080"/>
                </a:cubicBezTo>
                <a:cubicBezTo>
                  <a:pt x="659398" y="3293623"/>
                  <a:pt x="660709" y="3292159"/>
                  <a:pt x="658639" y="3290854"/>
                </a:cubicBezTo>
                <a:cubicBezTo>
                  <a:pt x="654245" y="3287524"/>
                  <a:pt x="653951" y="3283180"/>
                  <a:pt x="656315" y="3278926"/>
                </a:cubicBezTo>
                <a:cubicBezTo>
                  <a:pt x="658089" y="3275888"/>
                  <a:pt x="657823" y="3273959"/>
                  <a:pt x="656224" y="3271683"/>
                </a:cubicBezTo>
                <a:lnTo>
                  <a:pt x="656638" y="3270828"/>
                </a:lnTo>
                <a:lnTo>
                  <a:pt x="612684" y="3244489"/>
                </a:lnTo>
                <a:cubicBezTo>
                  <a:pt x="440128" y="3126778"/>
                  <a:pt x="299520" y="2979551"/>
                  <a:pt x="187871" y="2803031"/>
                </a:cubicBezTo>
                <a:cubicBezTo>
                  <a:pt x="149046" y="2740627"/>
                  <a:pt x="103452" y="2681744"/>
                  <a:pt x="78094" y="2611300"/>
                </a:cubicBezTo>
                <a:lnTo>
                  <a:pt x="0" y="2370531"/>
                </a:lnTo>
                <a:lnTo>
                  <a:pt x="0" y="2147377"/>
                </a:lnTo>
                <a:lnTo>
                  <a:pt x="16858" y="2259125"/>
                </a:lnTo>
                <a:cubicBezTo>
                  <a:pt x="61024" y="2461495"/>
                  <a:pt x="144838" y="2643967"/>
                  <a:pt x="260542" y="2799858"/>
                </a:cubicBezTo>
                <a:cubicBezTo>
                  <a:pt x="456377" y="3064694"/>
                  <a:pt x="739189" y="3254973"/>
                  <a:pt x="1057371" y="3335761"/>
                </a:cubicBezTo>
                <a:lnTo>
                  <a:pt x="1071121" y="3338404"/>
                </a:lnTo>
                <a:lnTo>
                  <a:pt x="1071489" y="3332591"/>
                </a:lnTo>
                <a:cubicBezTo>
                  <a:pt x="1071258" y="3328563"/>
                  <a:pt x="1071381" y="3324707"/>
                  <a:pt x="1070978" y="3321031"/>
                </a:cubicBezTo>
                <a:lnTo>
                  <a:pt x="1067471" y="3310990"/>
                </a:lnTo>
                <a:lnTo>
                  <a:pt x="930221" y="3268970"/>
                </a:lnTo>
                <a:cubicBezTo>
                  <a:pt x="804028" y="3221240"/>
                  <a:pt x="686131" y="3155853"/>
                  <a:pt x="579593" y="3075598"/>
                </a:cubicBezTo>
                <a:lnTo>
                  <a:pt x="533313" y="3037218"/>
                </a:lnTo>
                <a:lnTo>
                  <a:pt x="526907" y="3044648"/>
                </a:lnTo>
                <a:cubicBezTo>
                  <a:pt x="521528" y="3049391"/>
                  <a:pt x="515137" y="3052417"/>
                  <a:pt x="507664" y="3048792"/>
                </a:cubicBezTo>
                <a:cubicBezTo>
                  <a:pt x="506667" y="3048308"/>
                  <a:pt x="505927" y="3048563"/>
                  <a:pt x="505205" y="3050050"/>
                </a:cubicBezTo>
                <a:cubicBezTo>
                  <a:pt x="501717" y="3048358"/>
                  <a:pt x="498729" y="3046908"/>
                  <a:pt x="495240" y="3045216"/>
                </a:cubicBezTo>
                <a:cubicBezTo>
                  <a:pt x="494436" y="3040536"/>
                  <a:pt x="489213" y="3038614"/>
                  <a:pt x="486927" y="3034443"/>
                </a:cubicBezTo>
                <a:cubicBezTo>
                  <a:pt x="484644" y="3030271"/>
                  <a:pt x="482616" y="3026836"/>
                  <a:pt x="483785" y="3021890"/>
                </a:cubicBezTo>
                <a:cubicBezTo>
                  <a:pt x="485693" y="3016688"/>
                  <a:pt x="485368" y="3011016"/>
                  <a:pt x="484801" y="3005839"/>
                </a:cubicBezTo>
                <a:lnTo>
                  <a:pt x="484396" y="2996656"/>
                </a:lnTo>
                <a:lnTo>
                  <a:pt x="476958" y="2990488"/>
                </a:lnTo>
                <a:cubicBezTo>
                  <a:pt x="345460" y="2870676"/>
                  <a:pt x="235970" y="2726079"/>
                  <a:pt x="155747" y="2563301"/>
                </a:cubicBezTo>
                <a:cubicBezTo>
                  <a:pt x="155747" y="2563301"/>
                  <a:pt x="155747" y="2563301"/>
                  <a:pt x="155565" y="2560895"/>
                </a:cubicBezTo>
                <a:cubicBezTo>
                  <a:pt x="155565" y="2560895"/>
                  <a:pt x="155387" y="2558488"/>
                  <a:pt x="155387" y="2558488"/>
                </a:cubicBezTo>
                <a:cubicBezTo>
                  <a:pt x="158152" y="2563121"/>
                  <a:pt x="160377" y="2560535"/>
                  <a:pt x="157613" y="2555902"/>
                </a:cubicBezTo>
                <a:cubicBezTo>
                  <a:pt x="160377" y="2560535"/>
                  <a:pt x="160377" y="2560535"/>
                  <a:pt x="160377" y="2560535"/>
                </a:cubicBezTo>
                <a:cubicBezTo>
                  <a:pt x="162966" y="2562762"/>
                  <a:pt x="162966" y="2562762"/>
                  <a:pt x="165192" y="2560175"/>
                </a:cubicBezTo>
                <a:cubicBezTo>
                  <a:pt x="165192" y="2560175"/>
                  <a:pt x="165010" y="2557769"/>
                  <a:pt x="162425" y="2555543"/>
                </a:cubicBezTo>
                <a:cubicBezTo>
                  <a:pt x="159839" y="2553317"/>
                  <a:pt x="159839" y="2553317"/>
                  <a:pt x="159839" y="2553317"/>
                </a:cubicBezTo>
                <a:cubicBezTo>
                  <a:pt x="159660" y="2550910"/>
                  <a:pt x="159660" y="2550910"/>
                  <a:pt x="159660" y="2550910"/>
                </a:cubicBezTo>
                <a:cubicBezTo>
                  <a:pt x="164472" y="2550550"/>
                  <a:pt x="164292" y="2548144"/>
                  <a:pt x="161525" y="2543511"/>
                </a:cubicBezTo>
                <a:cubicBezTo>
                  <a:pt x="156353" y="2539058"/>
                  <a:pt x="159119" y="2543691"/>
                  <a:pt x="154126" y="2541645"/>
                </a:cubicBezTo>
                <a:cubicBezTo>
                  <a:pt x="156892" y="2546277"/>
                  <a:pt x="156892" y="2546277"/>
                  <a:pt x="156892" y="2546277"/>
                </a:cubicBezTo>
                <a:cubicBezTo>
                  <a:pt x="154307" y="2544051"/>
                  <a:pt x="154126" y="2541645"/>
                  <a:pt x="151901" y="2544231"/>
                </a:cubicBezTo>
                <a:cubicBezTo>
                  <a:pt x="152081" y="2546637"/>
                  <a:pt x="152259" y="2549044"/>
                  <a:pt x="154846" y="2551269"/>
                </a:cubicBezTo>
                <a:cubicBezTo>
                  <a:pt x="157432" y="2553497"/>
                  <a:pt x="157432" y="2553497"/>
                  <a:pt x="157432" y="2553497"/>
                </a:cubicBezTo>
                <a:cubicBezTo>
                  <a:pt x="155027" y="2553676"/>
                  <a:pt x="154846" y="2551269"/>
                  <a:pt x="152441" y="2551450"/>
                </a:cubicBezTo>
                <a:cubicBezTo>
                  <a:pt x="152259" y="2549044"/>
                  <a:pt x="152259" y="2549044"/>
                  <a:pt x="152259" y="2549044"/>
                </a:cubicBezTo>
                <a:cubicBezTo>
                  <a:pt x="149673" y="2546817"/>
                  <a:pt x="149673" y="2546817"/>
                  <a:pt x="149673" y="2546817"/>
                </a:cubicBezTo>
                <a:cubicBezTo>
                  <a:pt x="147268" y="2546997"/>
                  <a:pt x="147268" y="2546997"/>
                  <a:pt x="147268" y="2546997"/>
                </a:cubicBezTo>
                <a:cubicBezTo>
                  <a:pt x="130132" y="2511983"/>
                  <a:pt x="115223" y="2474382"/>
                  <a:pt x="100313" y="2436780"/>
                </a:cubicBezTo>
                <a:cubicBezTo>
                  <a:pt x="102718" y="2436600"/>
                  <a:pt x="104945" y="2434014"/>
                  <a:pt x="102179" y="2429381"/>
                </a:cubicBezTo>
                <a:cubicBezTo>
                  <a:pt x="99772" y="2429562"/>
                  <a:pt x="99772" y="2429562"/>
                  <a:pt x="99772" y="2429562"/>
                </a:cubicBezTo>
                <a:cubicBezTo>
                  <a:pt x="54504" y="2309540"/>
                  <a:pt x="25360" y="2178639"/>
                  <a:pt x="15286" y="2043886"/>
                </a:cubicBezTo>
                <a:cubicBezTo>
                  <a:pt x="-2526" y="1805666"/>
                  <a:pt x="38877" y="1576629"/>
                  <a:pt x="128297" y="1370884"/>
                </a:cubicBezTo>
                <a:lnTo>
                  <a:pt x="166274" y="1299476"/>
                </a:lnTo>
                <a:lnTo>
                  <a:pt x="163422" y="1298063"/>
                </a:lnTo>
                <a:lnTo>
                  <a:pt x="158317" y="1295537"/>
                </a:lnTo>
                <a:cubicBezTo>
                  <a:pt x="157507" y="1294457"/>
                  <a:pt x="155884" y="1293107"/>
                  <a:pt x="153723" y="1293107"/>
                </a:cubicBezTo>
                <a:lnTo>
                  <a:pt x="149480" y="1289538"/>
                </a:lnTo>
                <a:lnTo>
                  <a:pt x="63212" y="1485658"/>
                </a:lnTo>
                <a:cubicBezTo>
                  <a:pt x="38476" y="1556436"/>
                  <a:pt x="19221" y="1629404"/>
                  <a:pt x="5846" y="1703940"/>
                </a:cubicBezTo>
                <a:lnTo>
                  <a:pt x="0" y="1755496"/>
                </a:lnTo>
                <a:lnTo>
                  <a:pt x="0" y="1426424"/>
                </a:lnTo>
                <a:lnTo>
                  <a:pt x="414" y="1424518"/>
                </a:lnTo>
                <a:cubicBezTo>
                  <a:pt x="16783" y="1388129"/>
                  <a:pt x="34151" y="1351665"/>
                  <a:pt x="48443" y="1314427"/>
                </a:cubicBezTo>
                <a:cubicBezTo>
                  <a:pt x="89554" y="1205859"/>
                  <a:pt x="159057" y="1114257"/>
                  <a:pt x="226490" y="1021806"/>
                </a:cubicBezTo>
                <a:cubicBezTo>
                  <a:pt x="269337" y="963342"/>
                  <a:pt x="311184" y="904954"/>
                  <a:pt x="362548" y="852888"/>
                </a:cubicBezTo>
                <a:cubicBezTo>
                  <a:pt x="366320" y="849592"/>
                  <a:pt x="370017" y="845296"/>
                  <a:pt x="373789" y="842000"/>
                </a:cubicBezTo>
                <a:cubicBezTo>
                  <a:pt x="380335" y="835483"/>
                  <a:pt x="387552" y="837958"/>
                  <a:pt x="392995" y="843578"/>
                </a:cubicBezTo>
                <a:cubicBezTo>
                  <a:pt x="398513" y="850199"/>
                  <a:pt x="392743" y="853644"/>
                  <a:pt x="388047" y="858015"/>
                </a:cubicBezTo>
                <a:cubicBezTo>
                  <a:pt x="360867" y="884162"/>
                  <a:pt x="334836" y="912228"/>
                  <a:pt x="313100" y="943995"/>
                </a:cubicBezTo>
                <a:cubicBezTo>
                  <a:pt x="309476" y="949290"/>
                  <a:pt x="304855" y="954659"/>
                  <a:pt x="304377" y="961728"/>
                </a:cubicBezTo>
                <a:cubicBezTo>
                  <a:pt x="304453" y="962727"/>
                  <a:pt x="303679" y="965798"/>
                  <a:pt x="304677" y="965723"/>
                </a:cubicBezTo>
                <a:cubicBezTo>
                  <a:pt x="306824" y="967573"/>
                  <a:pt x="307674" y="965500"/>
                  <a:pt x="307526" y="963501"/>
                </a:cubicBezTo>
                <a:cubicBezTo>
                  <a:pt x="356964" y="912584"/>
                  <a:pt x="403181" y="858892"/>
                  <a:pt x="453770" y="809898"/>
                </a:cubicBezTo>
                <a:cubicBezTo>
                  <a:pt x="469708" y="794641"/>
                  <a:pt x="485720" y="780382"/>
                  <a:pt x="501584" y="764126"/>
                </a:cubicBezTo>
                <a:cubicBezTo>
                  <a:pt x="505356" y="760828"/>
                  <a:pt x="511200" y="758383"/>
                  <a:pt x="510453" y="748392"/>
                </a:cubicBezTo>
                <a:cubicBezTo>
                  <a:pt x="478830" y="768841"/>
                  <a:pt x="458317" y="803531"/>
                  <a:pt x="415983" y="801672"/>
                </a:cubicBezTo>
                <a:cubicBezTo>
                  <a:pt x="443051" y="774027"/>
                  <a:pt x="471047" y="747884"/>
                  <a:pt x="500016" y="723207"/>
                </a:cubicBezTo>
                <a:lnTo>
                  <a:pt x="588533" y="654585"/>
                </a:lnTo>
                <a:lnTo>
                  <a:pt x="587579" y="654080"/>
                </a:lnTo>
                <a:cubicBezTo>
                  <a:pt x="584606" y="654350"/>
                  <a:pt x="582984" y="652731"/>
                  <a:pt x="582444" y="649762"/>
                </a:cubicBezTo>
                <a:cubicBezTo>
                  <a:pt x="581903" y="647872"/>
                  <a:pt x="580551" y="646792"/>
                  <a:pt x="579199" y="645443"/>
                </a:cubicBezTo>
                <a:cubicBezTo>
                  <a:pt x="575687" y="642204"/>
                  <a:pt x="574066" y="638425"/>
                  <a:pt x="575417" y="633567"/>
                </a:cubicBezTo>
                <a:cubicBezTo>
                  <a:pt x="576228" y="630867"/>
                  <a:pt x="575417" y="627898"/>
                  <a:pt x="572715" y="626278"/>
                </a:cubicBezTo>
                <a:cubicBezTo>
                  <a:pt x="572715" y="625198"/>
                  <a:pt x="572715" y="624119"/>
                  <a:pt x="572715" y="623039"/>
                </a:cubicBezTo>
                <a:cubicBezTo>
                  <a:pt x="575147" y="621689"/>
                  <a:pt x="576228" y="620070"/>
                  <a:pt x="575957" y="616561"/>
                </a:cubicBezTo>
                <a:cubicBezTo>
                  <a:pt x="575687" y="611703"/>
                  <a:pt x="577848" y="607924"/>
                  <a:pt x="583254" y="606844"/>
                </a:cubicBezTo>
                <a:cubicBezTo>
                  <a:pt x="585687" y="606574"/>
                  <a:pt x="585147" y="604685"/>
                  <a:pt x="585147" y="603066"/>
                </a:cubicBezTo>
                <a:cubicBezTo>
                  <a:pt x="585147" y="600366"/>
                  <a:pt x="586228" y="599827"/>
                  <a:pt x="588389" y="601716"/>
                </a:cubicBezTo>
                <a:cubicBezTo>
                  <a:pt x="591632" y="604415"/>
                  <a:pt x="593795" y="604415"/>
                  <a:pt x="594605" y="599827"/>
                </a:cubicBezTo>
                <a:cubicBezTo>
                  <a:pt x="594876" y="598747"/>
                  <a:pt x="595687" y="597397"/>
                  <a:pt x="596767" y="598747"/>
                </a:cubicBezTo>
                <a:lnTo>
                  <a:pt x="596768" y="598747"/>
                </a:lnTo>
                <a:lnTo>
                  <a:pt x="601395" y="600433"/>
                </a:lnTo>
                <a:lnTo>
                  <a:pt x="605416" y="597667"/>
                </a:lnTo>
                <a:cubicBezTo>
                  <a:pt x="605686" y="597127"/>
                  <a:pt x="606767" y="597127"/>
                  <a:pt x="607308" y="597127"/>
                </a:cubicBezTo>
                <a:lnTo>
                  <a:pt x="607309" y="597127"/>
                </a:lnTo>
                <a:cubicBezTo>
                  <a:pt x="613795" y="600907"/>
                  <a:pt x="620011" y="605225"/>
                  <a:pt x="626498" y="609274"/>
                </a:cubicBezTo>
                <a:cubicBezTo>
                  <a:pt x="629470" y="611163"/>
                  <a:pt x="631092" y="616292"/>
                  <a:pt x="632444" y="620341"/>
                </a:cubicBezTo>
                <a:cubicBezTo>
                  <a:pt x="632983" y="621960"/>
                  <a:pt x="632714" y="623580"/>
                  <a:pt x="634335" y="624930"/>
                </a:cubicBezTo>
                <a:lnTo>
                  <a:pt x="634353" y="625236"/>
                </a:lnTo>
                <a:lnTo>
                  <a:pt x="685862" y="592451"/>
                </a:lnTo>
                <a:cubicBezTo>
                  <a:pt x="718901" y="573497"/>
                  <a:pt x="753000" y="555940"/>
                  <a:pt x="788209" y="539744"/>
                </a:cubicBezTo>
                <a:cubicBezTo>
                  <a:pt x="786257" y="553955"/>
                  <a:pt x="774494" y="557850"/>
                  <a:pt x="764876" y="563592"/>
                </a:cubicBezTo>
                <a:cubicBezTo>
                  <a:pt x="754260" y="569408"/>
                  <a:pt x="744643" y="575151"/>
                  <a:pt x="736248" y="583817"/>
                </a:cubicBezTo>
                <a:cubicBezTo>
                  <a:pt x="708174" y="597973"/>
                  <a:pt x="681246" y="614052"/>
                  <a:pt x="658612" y="633830"/>
                </a:cubicBezTo>
                <a:cubicBezTo>
                  <a:pt x="659761" y="635752"/>
                  <a:pt x="660910" y="637676"/>
                  <a:pt x="662058" y="639600"/>
                </a:cubicBezTo>
                <a:cubicBezTo>
                  <a:pt x="687912" y="622597"/>
                  <a:pt x="713766" y="605594"/>
                  <a:pt x="739546" y="587590"/>
                </a:cubicBezTo>
                <a:cubicBezTo>
                  <a:pt x="792887" y="562000"/>
                  <a:pt x="846229" y="536411"/>
                  <a:pt x="900488" y="513013"/>
                </a:cubicBezTo>
                <a:lnTo>
                  <a:pt x="1002173" y="475489"/>
                </a:lnTo>
                <a:lnTo>
                  <a:pt x="1015161" y="460920"/>
                </a:lnTo>
                <a:cubicBezTo>
                  <a:pt x="1036243" y="439833"/>
                  <a:pt x="1060335" y="421757"/>
                  <a:pt x="1039254" y="385606"/>
                </a:cubicBezTo>
                <a:cubicBezTo>
                  <a:pt x="1036243" y="382594"/>
                  <a:pt x="1036243" y="376569"/>
                  <a:pt x="1039254" y="373556"/>
                </a:cubicBezTo>
                <a:cubicBezTo>
                  <a:pt x="1063346" y="349456"/>
                  <a:pt x="1045277" y="328368"/>
                  <a:pt x="1033232" y="310293"/>
                </a:cubicBezTo>
                <a:cubicBezTo>
                  <a:pt x="1028715" y="301255"/>
                  <a:pt x="1027209" y="293724"/>
                  <a:pt x="1027962" y="286569"/>
                </a:cubicBezTo>
                <a:lnTo>
                  <a:pt x="1035710" y="266485"/>
                </a:lnTo>
                <a:lnTo>
                  <a:pt x="1029282" y="270517"/>
                </a:lnTo>
                <a:cubicBezTo>
                  <a:pt x="1028199" y="272406"/>
                  <a:pt x="1023065" y="271056"/>
                  <a:pt x="1020633" y="270787"/>
                </a:cubicBezTo>
                <a:cubicBezTo>
                  <a:pt x="1014957" y="269977"/>
                  <a:pt x="1008201" y="273486"/>
                  <a:pt x="1003606" y="267008"/>
                </a:cubicBezTo>
                <a:cubicBezTo>
                  <a:pt x="1002795" y="265928"/>
                  <a:pt x="1001172" y="264578"/>
                  <a:pt x="999012" y="264578"/>
                </a:cubicBezTo>
                <a:cubicBezTo>
                  <a:pt x="996038" y="264848"/>
                  <a:pt x="994418" y="263228"/>
                  <a:pt x="993877" y="260260"/>
                </a:cubicBezTo>
                <a:cubicBezTo>
                  <a:pt x="993337" y="258370"/>
                  <a:pt x="991985" y="257291"/>
                  <a:pt x="990634" y="255941"/>
                </a:cubicBezTo>
                <a:cubicBezTo>
                  <a:pt x="987121" y="252702"/>
                  <a:pt x="985499" y="248923"/>
                  <a:pt x="986849" y="244064"/>
                </a:cubicBezTo>
                <a:cubicBezTo>
                  <a:pt x="987660" y="241366"/>
                  <a:pt x="986849" y="238396"/>
                  <a:pt x="984147" y="236777"/>
                </a:cubicBezTo>
                <a:cubicBezTo>
                  <a:pt x="984147" y="235697"/>
                  <a:pt x="984147" y="234618"/>
                  <a:pt x="984147" y="233538"/>
                </a:cubicBezTo>
                <a:cubicBezTo>
                  <a:pt x="986580" y="232188"/>
                  <a:pt x="987660" y="230569"/>
                  <a:pt x="987389" y="227060"/>
                </a:cubicBezTo>
                <a:cubicBezTo>
                  <a:pt x="987121" y="222201"/>
                  <a:pt x="989282" y="218423"/>
                  <a:pt x="994688" y="217343"/>
                </a:cubicBezTo>
                <a:cubicBezTo>
                  <a:pt x="997120" y="217073"/>
                  <a:pt x="996579" y="215183"/>
                  <a:pt x="996579" y="213564"/>
                </a:cubicBezTo>
                <a:cubicBezTo>
                  <a:pt x="996579" y="210865"/>
                  <a:pt x="997660" y="210324"/>
                  <a:pt x="999821" y="212215"/>
                </a:cubicBezTo>
                <a:cubicBezTo>
                  <a:pt x="1003066" y="214913"/>
                  <a:pt x="1005228" y="214913"/>
                  <a:pt x="1006037" y="210324"/>
                </a:cubicBezTo>
                <a:cubicBezTo>
                  <a:pt x="1006309" y="209245"/>
                  <a:pt x="1007120" y="207896"/>
                  <a:pt x="1008201" y="209245"/>
                </a:cubicBezTo>
                <a:cubicBezTo>
                  <a:pt x="1011713" y="212754"/>
                  <a:pt x="1014146" y="210595"/>
                  <a:pt x="1016849" y="208165"/>
                </a:cubicBezTo>
                <a:cubicBezTo>
                  <a:pt x="1017118" y="207626"/>
                  <a:pt x="1018201" y="207626"/>
                  <a:pt x="1018741" y="207626"/>
                </a:cubicBezTo>
                <a:cubicBezTo>
                  <a:pt x="1025227" y="211404"/>
                  <a:pt x="1031443" y="215723"/>
                  <a:pt x="1037930" y="219772"/>
                </a:cubicBezTo>
                <a:cubicBezTo>
                  <a:pt x="1040902" y="221662"/>
                  <a:pt x="1042524" y="226790"/>
                  <a:pt x="1043875" y="230838"/>
                </a:cubicBezTo>
                <a:cubicBezTo>
                  <a:pt x="1044415" y="232458"/>
                  <a:pt x="1044146" y="234077"/>
                  <a:pt x="1045768" y="235427"/>
                </a:cubicBezTo>
                <a:cubicBezTo>
                  <a:pt x="1047389" y="236777"/>
                  <a:pt x="1047118" y="238396"/>
                  <a:pt x="1046037" y="240016"/>
                </a:cubicBezTo>
                <a:cubicBezTo>
                  <a:pt x="1045497" y="241096"/>
                  <a:pt x="1044415" y="242445"/>
                  <a:pt x="1045227" y="243525"/>
                </a:cubicBezTo>
                <a:cubicBezTo>
                  <a:pt x="1047930" y="246764"/>
                  <a:pt x="1048199" y="249193"/>
                  <a:pt x="1043875" y="250813"/>
                </a:cubicBezTo>
                <a:lnTo>
                  <a:pt x="1043716" y="252395"/>
                </a:lnTo>
                <a:lnTo>
                  <a:pt x="1066359" y="213890"/>
                </a:lnTo>
                <a:cubicBezTo>
                  <a:pt x="1072382" y="201840"/>
                  <a:pt x="1081416" y="189790"/>
                  <a:pt x="1072382" y="180753"/>
                </a:cubicBezTo>
                <a:cubicBezTo>
                  <a:pt x="1051301" y="150627"/>
                  <a:pt x="1075393" y="126526"/>
                  <a:pt x="1081416" y="102426"/>
                </a:cubicBezTo>
                <a:cubicBezTo>
                  <a:pt x="1093462" y="63263"/>
                  <a:pt x="1126590" y="60251"/>
                  <a:pt x="1159716" y="84351"/>
                </a:cubicBezTo>
                <a:cubicBezTo>
                  <a:pt x="1165740" y="87363"/>
                  <a:pt x="1168751" y="93389"/>
                  <a:pt x="1174774" y="90376"/>
                </a:cubicBezTo>
                <a:cubicBezTo>
                  <a:pt x="1195855" y="72301"/>
                  <a:pt x="1219947" y="75313"/>
                  <a:pt x="1244039" y="75313"/>
                </a:cubicBezTo>
                <a:cubicBezTo>
                  <a:pt x="1271143" y="39162"/>
                  <a:pt x="1304271" y="57238"/>
                  <a:pt x="1334386" y="69288"/>
                </a:cubicBezTo>
                <a:cubicBezTo>
                  <a:pt x="1382571" y="93389"/>
                  <a:pt x="1424733" y="87363"/>
                  <a:pt x="1466894" y="63263"/>
                </a:cubicBezTo>
                <a:cubicBezTo>
                  <a:pt x="1490987" y="48200"/>
                  <a:pt x="1509055" y="48200"/>
                  <a:pt x="1530137" y="63263"/>
                </a:cubicBezTo>
                <a:cubicBezTo>
                  <a:pt x="1530137" y="66275"/>
                  <a:pt x="1533148" y="66275"/>
                  <a:pt x="1533148" y="66275"/>
                </a:cubicBezTo>
                <a:cubicBezTo>
                  <a:pt x="1572298" y="90376"/>
                  <a:pt x="1575310" y="87363"/>
                  <a:pt x="1602413" y="51213"/>
                </a:cubicBezTo>
                <a:cubicBezTo>
                  <a:pt x="1614460" y="39162"/>
                  <a:pt x="1626506" y="27112"/>
                  <a:pt x="1644576" y="15062"/>
                </a:cubicBezTo>
                <a:cubicBezTo>
                  <a:pt x="1662645" y="6025"/>
                  <a:pt x="1677702" y="6025"/>
                  <a:pt x="1698783" y="18074"/>
                </a:cubicBezTo>
                <a:cubicBezTo>
                  <a:pt x="1722876" y="36150"/>
                  <a:pt x="1736427" y="45188"/>
                  <a:pt x="1749980" y="45188"/>
                </a:cubicBezTo>
                <a:lnTo>
                  <a:pt x="1753520" y="440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96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3523AEA-FA35-4178-91C3-6CBE345E453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E742B3-3E80-4ABA-98E1-DB476A8EE266}"/>
              </a:ext>
            </a:extLst>
          </p:cNvPr>
          <p:cNvSpPr/>
          <p:nvPr userDrawn="1"/>
        </p:nvSpPr>
        <p:spPr>
          <a:xfrm>
            <a:off x="-1" y="0"/>
            <a:ext cx="463086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022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7778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5810C1-D2CF-4257-A919-E39D6A6263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34172"/>
            <a:ext cx="12192000" cy="3991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FB629C-BAB6-424E-9163-C343494D72CE}"/>
              </a:ext>
            </a:extLst>
          </p:cNvPr>
          <p:cNvSpPr/>
          <p:nvPr userDrawn="1"/>
        </p:nvSpPr>
        <p:spPr>
          <a:xfrm>
            <a:off x="0" y="5580630"/>
            <a:ext cx="12192000" cy="81582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6CA9FB-DA01-4479-9507-D928CE6CB8E7}"/>
              </a:ext>
            </a:extLst>
          </p:cNvPr>
          <p:cNvSpPr/>
          <p:nvPr userDrawn="1"/>
        </p:nvSpPr>
        <p:spPr>
          <a:xfrm>
            <a:off x="0" y="1335436"/>
            <a:ext cx="12192000" cy="14401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5027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138000" y="-138000"/>
            <a:ext cx="828000" cy="1104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6491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7688" y="1288869"/>
            <a:ext cx="3398948" cy="3652301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90872" y="1288869"/>
            <a:ext cx="3410258" cy="3652301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305366" y="1288869"/>
            <a:ext cx="3398948" cy="3652301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0950C7D-F985-4EA8-B078-69AF4B2AB5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37778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701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1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C500E193-9CA3-457E-B82A-44F6A10563C5}"/>
              </a:ext>
            </a:extLst>
          </p:cNvPr>
          <p:cNvSpPr/>
          <p:nvPr userDrawn="1"/>
        </p:nvSpPr>
        <p:spPr>
          <a:xfrm>
            <a:off x="636722" y="4079962"/>
            <a:ext cx="2603863" cy="2268000"/>
          </a:xfrm>
          <a:prstGeom prst="round2DiagRect">
            <a:avLst>
              <a:gd name="adj1" fmla="val 15455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28B2AAC5-2AD8-4F93-9609-E3DF34FF98E8}"/>
              </a:ext>
            </a:extLst>
          </p:cNvPr>
          <p:cNvSpPr/>
          <p:nvPr userDrawn="1"/>
        </p:nvSpPr>
        <p:spPr>
          <a:xfrm>
            <a:off x="3412103" y="4079962"/>
            <a:ext cx="2603863" cy="2268000"/>
          </a:xfrm>
          <a:prstGeom prst="round2DiagRect">
            <a:avLst>
              <a:gd name="adj1" fmla="val 13919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FE939E5C-E06B-4D3F-8DE8-1D23A2067FB3}"/>
              </a:ext>
            </a:extLst>
          </p:cNvPr>
          <p:cNvSpPr/>
          <p:nvPr userDrawn="1"/>
        </p:nvSpPr>
        <p:spPr>
          <a:xfrm>
            <a:off x="6187484" y="4079962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CF329CA7-1B7A-46E4-BD54-CD2275A8F79D}"/>
              </a:ext>
            </a:extLst>
          </p:cNvPr>
          <p:cNvSpPr/>
          <p:nvPr userDrawn="1"/>
        </p:nvSpPr>
        <p:spPr>
          <a:xfrm>
            <a:off x="8962865" y="4079962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AEDEAA2D-EA9F-4F79-95C0-CA67068AC29D}"/>
              </a:ext>
            </a:extLst>
          </p:cNvPr>
          <p:cNvSpPr/>
          <p:nvPr userDrawn="1"/>
        </p:nvSpPr>
        <p:spPr>
          <a:xfrm>
            <a:off x="636722" y="1602371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F5B944DD-605F-4216-86B9-DB4CFC4031B6}"/>
              </a:ext>
            </a:extLst>
          </p:cNvPr>
          <p:cNvSpPr/>
          <p:nvPr userDrawn="1"/>
        </p:nvSpPr>
        <p:spPr>
          <a:xfrm>
            <a:off x="3412103" y="1602373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DA56F0D9-2B2D-4EA6-A9B5-6FD79CA309E6}"/>
              </a:ext>
            </a:extLst>
          </p:cNvPr>
          <p:cNvSpPr/>
          <p:nvPr userDrawn="1"/>
        </p:nvSpPr>
        <p:spPr>
          <a:xfrm>
            <a:off x="6187484" y="1602373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BD1EC425-A730-45E3-81AF-0903DEC4932F}"/>
              </a:ext>
            </a:extLst>
          </p:cNvPr>
          <p:cNvSpPr/>
          <p:nvPr userDrawn="1"/>
        </p:nvSpPr>
        <p:spPr>
          <a:xfrm>
            <a:off x="8962865" y="1602373"/>
            <a:ext cx="2603863" cy="2268000"/>
          </a:xfrm>
          <a:prstGeom prst="round2DiagRect">
            <a:avLst>
              <a:gd name="adj1" fmla="val 13535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68653" y="1728545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그림 개체 틀 2"/>
          <p:cNvSpPr>
            <a:spLocks noGrp="1"/>
          </p:cNvSpPr>
          <p:nvPr>
            <p:ph type="pic" sz="quarter" idx="53" hasCustomPrompt="1"/>
          </p:nvPr>
        </p:nvSpPr>
        <p:spPr>
          <a:xfrm>
            <a:off x="3544035" y="1732888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그림 개체 틀 2"/>
          <p:cNvSpPr>
            <a:spLocks noGrp="1"/>
          </p:cNvSpPr>
          <p:nvPr>
            <p:ph type="pic" sz="quarter" idx="55" hasCustomPrompt="1"/>
          </p:nvPr>
        </p:nvSpPr>
        <p:spPr>
          <a:xfrm>
            <a:off x="6319416" y="1732888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4" name="그림 개체 틀 2"/>
          <p:cNvSpPr>
            <a:spLocks noGrp="1"/>
          </p:cNvSpPr>
          <p:nvPr>
            <p:ph type="pic" sz="quarter" idx="57" hasCustomPrompt="1"/>
          </p:nvPr>
        </p:nvSpPr>
        <p:spPr>
          <a:xfrm>
            <a:off x="9094797" y="1732888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7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768654" y="4205993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0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3544035" y="4206134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3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6319416" y="4205993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6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9094797" y="4205993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13D763D-3BC9-4D1E-AC36-3F22B1CBC0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37778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486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3B31D0-BECC-46ED-8C38-69A7F4F45B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37778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C776FCC-0334-444E-9C87-307DA4875AC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9575" y="1749042"/>
            <a:ext cx="324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3BE78D4C-6F81-47BF-A139-3627C0796067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22425" y="1749042"/>
            <a:ext cx="324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45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578995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tx2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95950" y="2667000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563491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48" y="4019107"/>
            <a:ext cx="12192148" cy="181817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45899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098856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76766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4611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05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76766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52825" y="542578"/>
            <a:ext cx="86391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971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7778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0580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6">
            <a:extLst>
              <a:ext uri="{FF2B5EF4-FFF2-40B4-BE49-F238E27FC236}">
                <a16:creationId xmlns:a16="http://schemas.microsoft.com/office/drawing/2014/main" id="{D8C36DAF-F3FE-4D9D-A4A1-4941160A8CB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92480" y="4212902"/>
            <a:ext cx="2422901" cy="2232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l"/>
            <a:r>
              <a:rPr lang="en-US" altLang="ko-KR" dirty="0"/>
              <a:t>Our </a:t>
            </a:r>
            <a:r>
              <a:rPr lang="en-US" altLang="ko-KR" dirty="0">
                <a:solidFill>
                  <a:srgbClr val="FF494B"/>
                </a:solidFill>
              </a:rPr>
              <a:t>Team </a:t>
            </a:r>
            <a:r>
              <a:rPr lang="en-US" altLang="ko-KR" dirty="0"/>
              <a:t>Style </a:t>
            </a:r>
            <a:endParaRPr lang="ko-KR" altLang="en-US" dirty="0">
              <a:latin typeface="+mn-lt"/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DDF260-EE4E-4D93-B77A-3BC20AF3DAC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7911" y="1184363"/>
            <a:ext cx="2496277" cy="5061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alpha val="7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10FC656-11E4-4DD6-AD14-DBB6CC33F25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00145" y="1184363"/>
            <a:ext cx="2496277" cy="5061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alpha val="7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D72454-9083-4926-B09C-C9C9DC95A9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022378" y="1184363"/>
            <a:ext cx="2496277" cy="5061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alpha val="7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5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32F7709-D368-4C8D-9B7B-FA9EAFEFF6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4806" y="169918"/>
            <a:ext cx="11720794" cy="6518163"/>
          </a:xfrm>
          <a:custGeom>
            <a:avLst/>
            <a:gdLst>
              <a:gd name="connsiteX0" fmla="*/ 4562415 w 11720794"/>
              <a:gd name="connsiteY0" fmla="*/ 6443395 h 6518163"/>
              <a:gd name="connsiteX1" fmla="*/ 4559594 w 11720794"/>
              <a:gd name="connsiteY1" fmla="*/ 6447913 h 6518163"/>
              <a:gd name="connsiteX2" fmla="*/ 4558937 w 11720794"/>
              <a:gd name="connsiteY2" fmla="*/ 6446615 h 6518163"/>
              <a:gd name="connsiteX3" fmla="*/ 4561885 w 11720794"/>
              <a:gd name="connsiteY3" fmla="*/ 6443514 h 6518163"/>
              <a:gd name="connsiteX4" fmla="*/ 4748019 w 11720794"/>
              <a:gd name="connsiteY4" fmla="*/ 6134269 h 6518163"/>
              <a:gd name="connsiteX5" fmla="*/ 4747459 w 11720794"/>
              <a:gd name="connsiteY5" fmla="*/ 6137192 h 6518163"/>
              <a:gd name="connsiteX6" fmla="*/ 4749726 w 11720794"/>
              <a:gd name="connsiteY6" fmla="*/ 6134493 h 6518163"/>
              <a:gd name="connsiteX7" fmla="*/ 8641539 w 11720794"/>
              <a:gd name="connsiteY7" fmla="*/ 5969638 h 6518163"/>
              <a:gd name="connsiteX8" fmla="*/ 8635104 w 11720794"/>
              <a:gd name="connsiteY8" fmla="*/ 5980406 h 6518163"/>
              <a:gd name="connsiteX9" fmla="*/ 8639062 w 11720794"/>
              <a:gd name="connsiteY9" fmla="*/ 5977818 h 6518163"/>
              <a:gd name="connsiteX10" fmla="*/ 8641429 w 11720794"/>
              <a:gd name="connsiteY10" fmla="*/ 5971630 h 6518163"/>
              <a:gd name="connsiteX11" fmla="*/ 8073182 w 11720794"/>
              <a:gd name="connsiteY11" fmla="*/ 5942552 h 6518163"/>
              <a:gd name="connsiteX12" fmla="*/ 8073281 w 11720794"/>
              <a:gd name="connsiteY12" fmla="*/ 5942955 h 6518163"/>
              <a:gd name="connsiteX13" fmla="*/ 8072157 w 11720794"/>
              <a:gd name="connsiteY13" fmla="*/ 5946027 h 6518163"/>
              <a:gd name="connsiteX14" fmla="*/ 8071044 w 11720794"/>
              <a:gd name="connsiteY14" fmla="*/ 5946018 h 6518163"/>
              <a:gd name="connsiteX15" fmla="*/ 8658603 w 11720794"/>
              <a:gd name="connsiteY15" fmla="*/ 5938407 h 6518163"/>
              <a:gd name="connsiteX16" fmla="*/ 8655744 w 11720794"/>
              <a:gd name="connsiteY16" fmla="*/ 5944599 h 6518163"/>
              <a:gd name="connsiteX17" fmla="*/ 8646077 w 11720794"/>
              <a:gd name="connsiteY17" fmla="*/ 5958078 h 6518163"/>
              <a:gd name="connsiteX18" fmla="*/ 8645168 w 11720794"/>
              <a:gd name="connsiteY18" fmla="*/ 5960127 h 6518163"/>
              <a:gd name="connsiteX19" fmla="*/ 8648509 w 11720794"/>
              <a:gd name="connsiteY19" fmla="*/ 5956291 h 6518163"/>
              <a:gd name="connsiteX20" fmla="*/ 8651566 w 11720794"/>
              <a:gd name="connsiteY20" fmla="*/ 5951739 h 6518163"/>
              <a:gd name="connsiteX21" fmla="*/ 8656271 w 11720794"/>
              <a:gd name="connsiteY21" fmla="*/ 5944201 h 6518163"/>
              <a:gd name="connsiteX22" fmla="*/ 8659240 w 11720794"/>
              <a:gd name="connsiteY22" fmla="*/ 5939780 h 6518163"/>
              <a:gd name="connsiteX23" fmla="*/ 4434831 w 11720794"/>
              <a:gd name="connsiteY23" fmla="*/ 5908361 h 6518163"/>
              <a:gd name="connsiteX24" fmla="*/ 4433910 w 11720794"/>
              <a:gd name="connsiteY24" fmla="*/ 5908556 h 6518163"/>
              <a:gd name="connsiteX25" fmla="*/ 4429256 w 11720794"/>
              <a:gd name="connsiteY25" fmla="*/ 5912299 h 6518163"/>
              <a:gd name="connsiteX26" fmla="*/ 4427759 w 11720794"/>
              <a:gd name="connsiteY26" fmla="*/ 5914469 h 6518163"/>
              <a:gd name="connsiteX27" fmla="*/ 4428284 w 11720794"/>
              <a:gd name="connsiteY27" fmla="*/ 5916613 h 6518163"/>
              <a:gd name="connsiteX28" fmla="*/ 4429098 w 11720794"/>
              <a:gd name="connsiteY28" fmla="*/ 5918211 h 6518163"/>
              <a:gd name="connsiteX29" fmla="*/ 4431976 w 11720794"/>
              <a:gd name="connsiteY29" fmla="*/ 5915480 h 6518163"/>
              <a:gd name="connsiteX30" fmla="*/ 4434665 w 11720794"/>
              <a:gd name="connsiteY30" fmla="*/ 5908959 h 6518163"/>
              <a:gd name="connsiteX31" fmla="*/ 4471010 w 11720794"/>
              <a:gd name="connsiteY31" fmla="*/ 5854258 h 6518163"/>
              <a:gd name="connsiteX32" fmla="*/ 4466560 w 11720794"/>
              <a:gd name="connsiteY32" fmla="*/ 5857062 h 6518163"/>
              <a:gd name="connsiteX33" fmla="*/ 4464873 w 11720794"/>
              <a:gd name="connsiteY33" fmla="*/ 5858285 h 6518163"/>
              <a:gd name="connsiteX34" fmla="*/ 4465200 w 11720794"/>
              <a:gd name="connsiteY34" fmla="*/ 5860234 h 6518163"/>
              <a:gd name="connsiteX35" fmla="*/ 4451659 w 11720794"/>
              <a:gd name="connsiteY35" fmla="*/ 5882524 h 6518163"/>
              <a:gd name="connsiteX36" fmla="*/ 4443786 w 11720794"/>
              <a:gd name="connsiteY36" fmla="*/ 5886615 h 6518163"/>
              <a:gd name="connsiteX37" fmla="*/ 4435343 w 11720794"/>
              <a:gd name="connsiteY37" fmla="*/ 5892250 h 6518163"/>
              <a:gd name="connsiteX38" fmla="*/ 4436447 w 11720794"/>
              <a:gd name="connsiteY38" fmla="*/ 5895310 h 6518163"/>
              <a:gd name="connsiteX39" fmla="*/ 4438956 w 11720794"/>
              <a:gd name="connsiteY39" fmla="*/ 5893128 h 6518163"/>
              <a:gd name="connsiteX40" fmla="*/ 4442331 w 11720794"/>
              <a:gd name="connsiteY40" fmla="*/ 5889092 h 6518163"/>
              <a:gd name="connsiteX41" fmla="*/ 4444335 w 11720794"/>
              <a:gd name="connsiteY41" fmla="*/ 5892140 h 6518163"/>
              <a:gd name="connsiteX42" fmla="*/ 4443757 w 11720794"/>
              <a:gd name="connsiteY42" fmla="*/ 5895336 h 6518163"/>
              <a:gd name="connsiteX43" fmla="*/ 4443358 w 11720794"/>
              <a:gd name="connsiteY43" fmla="*/ 5895714 h 6518163"/>
              <a:gd name="connsiteX44" fmla="*/ 4446521 w 11720794"/>
              <a:gd name="connsiteY44" fmla="*/ 5893789 h 6518163"/>
              <a:gd name="connsiteX45" fmla="*/ 4451746 w 11720794"/>
              <a:gd name="connsiteY45" fmla="*/ 5886710 h 6518163"/>
              <a:gd name="connsiteX46" fmla="*/ 4466662 w 11720794"/>
              <a:gd name="connsiteY46" fmla="*/ 5863520 h 6518163"/>
              <a:gd name="connsiteX47" fmla="*/ 4471010 w 11720794"/>
              <a:gd name="connsiteY47" fmla="*/ 5854258 h 6518163"/>
              <a:gd name="connsiteX48" fmla="*/ 9057676 w 11720794"/>
              <a:gd name="connsiteY48" fmla="*/ 5849745 h 6518163"/>
              <a:gd name="connsiteX49" fmla="*/ 9056017 w 11720794"/>
              <a:gd name="connsiteY49" fmla="*/ 5850880 h 6518163"/>
              <a:gd name="connsiteX50" fmla="*/ 9049492 w 11720794"/>
              <a:gd name="connsiteY50" fmla="*/ 5854950 h 6518163"/>
              <a:gd name="connsiteX51" fmla="*/ 9050510 w 11720794"/>
              <a:gd name="connsiteY51" fmla="*/ 5861366 h 6518163"/>
              <a:gd name="connsiteX52" fmla="*/ 8483082 w 11720794"/>
              <a:gd name="connsiteY52" fmla="*/ 5848352 h 6518163"/>
              <a:gd name="connsiteX53" fmla="*/ 8482729 w 11720794"/>
              <a:gd name="connsiteY53" fmla="*/ 5848670 h 6518163"/>
              <a:gd name="connsiteX54" fmla="*/ 8479174 w 11720794"/>
              <a:gd name="connsiteY54" fmla="*/ 5852725 h 6518163"/>
              <a:gd name="connsiteX55" fmla="*/ 8478280 w 11720794"/>
              <a:gd name="connsiteY55" fmla="*/ 5855624 h 6518163"/>
              <a:gd name="connsiteX56" fmla="*/ 8479651 w 11720794"/>
              <a:gd name="connsiteY56" fmla="*/ 5855639 h 6518163"/>
              <a:gd name="connsiteX57" fmla="*/ 8481299 w 11720794"/>
              <a:gd name="connsiteY57" fmla="*/ 5855272 h 6518163"/>
              <a:gd name="connsiteX58" fmla="*/ 8482277 w 11720794"/>
              <a:gd name="connsiteY58" fmla="*/ 5853509 h 6518163"/>
              <a:gd name="connsiteX59" fmla="*/ 8483261 w 11720794"/>
              <a:gd name="connsiteY59" fmla="*/ 5849050 h 6518163"/>
              <a:gd name="connsiteX60" fmla="*/ 4461138 w 11720794"/>
              <a:gd name="connsiteY60" fmla="*/ 5847973 h 6518163"/>
              <a:gd name="connsiteX61" fmla="*/ 4460296 w 11720794"/>
              <a:gd name="connsiteY61" fmla="*/ 5850153 h 6518163"/>
              <a:gd name="connsiteX62" fmla="*/ 4460570 w 11720794"/>
              <a:gd name="connsiteY62" fmla="*/ 5852916 h 6518163"/>
              <a:gd name="connsiteX63" fmla="*/ 4461692 w 11720794"/>
              <a:gd name="connsiteY63" fmla="*/ 5853860 h 6518163"/>
              <a:gd name="connsiteX64" fmla="*/ 4463101 w 11720794"/>
              <a:gd name="connsiteY64" fmla="*/ 5852670 h 6518163"/>
              <a:gd name="connsiteX65" fmla="*/ 4464058 w 11720794"/>
              <a:gd name="connsiteY65" fmla="*/ 5850315 h 6518163"/>
              <a:gd name="connsiteX66" fmla="*/ 4706670 w 11720794"/>
              <a:gd name="connsiteY66" fmla="*/ 5809434 h 6518163"/>
              <a:gd name="connsiteX67" fmla="*/ 4703216 w 11720794"/>
              <a:gd name="connsiteY67" fmla="*/ 5814817 h 6518163"/>
              <a:gd name="connsiteX68" fmla="*/ 4699990 w 11720794"/>
              <a:gd name="connsiteY68" fmla="*/ 5820135 h 6518163"/>
              <a:gd name="connsiteX69" fmla="*/ 4699841 w 11720794"/>
              <a:gd name="connsiteY69" fmla="*/ 5822088 h 6518163"/>
              <a:gd name="connsiteX70" fmla="*/ 4703485 w 11720794"/>
              <a:gd name="connsiteY70" fmla="*/ 5817955 h 6518163"/>
              <a:gd name="connsiteX71" fmla="*/ 4707200 w 11720794"/>
              <a:gd name="connsiteY71" fmla="*/ 5814030 h 6518163"/>
              <a:gd name="connsiteX72" fmla="*/ 6495991 w 11720794"/>
              <a:gd name="connsiteY72" fmla="*/ 5809086 h 6518163"/>
              <a:gd name="connsiteX73" fmla="*/ 6490376 w 11720794"/>
              <a:gd name="connsiteY73" fmla="*/ 5813072 h 6518163"/>
              <a:gd name="connsiteX74" fmla="*/ 6458337 w 11720794"/>
              <a:gd name="connsiteY74" fmla="*/ 5854140 h 6518163"/>
              <a:gd name="connsiteX75" fmla="*/ 6454734 w 11720794"/>
              <a:gd name="connsiteY75" fmla="*/ 5860437 h 6518163"/>
              <a:gd name="connsiteX76" fmla="*/ 6457017 w 11720794"/>
              <a:gd name="connsiteY76" fmla="*/ 5859058 h 6518163"/>
              <a:gd name="connsiteX77" fmla="*/ 6468508 w 11720794"/>
              <a:gd name="connsiteY77" fmla="*/ 5839146 h 6518163"/>
              <a:gd name="connsiteX78" fmla="*/ 6473168 w 11720794"/>
              <a:gd name="connsiteY78" fmla="*/ 5834899 h 6518163"/>
              <a:gd name="connsiteX79" fmla="*/ 6480069 w 11720794"/>
              <a:gd name="connsiteY79" fmla="*/ 5832390 h 6518163"/>
              <a:gd name="connsiteX80" fmla="*/ 6495506 w 11720794"/>
              <a:gd name="connsiteY80" fmla="*/ 5810300 h 6518163"/>
              <a:gd name="connsiteX81" fmla="*/ 8512933 w 11720794"/>
              <a:gd name="connsiteY81" fmla="*/ 5808624 h 6518163"/>
              <a:gd name="connsiteX82" fmla="*/ 8511645 w 11720794"/>
              <a:gd name="connsiteY82" fmla="*/ 5810078 h 6518163"/>
              <a:gd name="connsiteX83" fmla="*/ 8511307 w 11720794"/>
              <a:gd name="connsiteY83" fmla="*/ 5811448 h 6518163"/>
              <a:gd name="connsiteX84" fmla="*/ 8512335 w 11720794"/>
              <a:gd name="connsiteY84" fmla="*/ 5811896 h 6518163"/>
              <a:gd name="connsiteX85" fmla="*/ 8514321 w 11720794"/>
              <a:gd name="connsiteY85" fmla="*/ 5811146 h 6518163"/>
              <a:gd name="connsiteX86" fmla="*/ 8515529 w 11720794"/>
              <a:gd name="connsiteY86" fmla="*/ 5809829 h 6518163"/>
              <a:gd name="connsiteX87" fmla="*/ 8507872 w 11720794"/>
              <a:gd name="connsiteY87" fmla="*/ 5805199 h 6518163"/>
              <a:gd name="connsiteX88" fmla="*/ 8503001 w 11720794"/>
              <a:gd name="connsiteY88" fmla="*/ 5811321 h 6518163"/>
              <a:gd name="connsiteX89" fmla="*/ 8492176 w 11720794"/>
              <a:gd name="connsiteY89" fmla="*/ 5829413 h 6518163"/>
              <a:gd name="connsiteX90" fmla="*/ 8489098 w 11720794"/>
              <a:gd name="connsiteY90" fmla="*/ 5835397 h 6518163"/>
              <a:gd name="connsiteX91" fmla="*/ 8488853 w 11720794"/>
              <a:gd name="connsiteY91" fmla="*/ 5838217 h 6518163"/>
              <a:gd name="connsiteX92" fmla="*/ 8488978 w 11720794"/>
              <a:gd name="connsiteY92" fmla="*/ 5837815 h 6518163"/>
              <a:gd name="connsiteX93" fmla="*/ 8490971 w 11720794"/>
              <a:gd name="connsiteY93" fmla="*/ 5836334 h 6518163"/>
              <a:gd name="connsiteX94" fmla="*/ 8493739 w 11720794"/>
              <a:gd name="connsiteY94" fmla="*/ 5836673 h 6518163"/>
              <a:gd name="connsiteX95" fmla="*/ 8492120 w 11720794"/>
              <a:gd name="connsiteY95" fmla="*/ 5840356 h 6518163"/>
              <a:gd name="connsiteX96" fmla="*/ 8491476 w 11720794"/>
              <a:gd name="connsiteY96" fmla="*/ 5842815 h 6518163"/>
              <a:gd name="connsiteX97" fmla="*/ 8493948 w 11720794"/>
              <a:gd name="connsiteY97" fmla="*/ 5842534 h 6518163"/>
              <a:gd name="connsiteX98" fmla="*/ 8494943 w 11720794"/>
              <a:gd name="connsiteY98" fmla="*/ 5834835 h 6518163"/>
              <a:gd name="connsiteX99" fmla="*/ 8495073 w 11720794"/>
              <a:gd name="connsiteY99" fmla="*/ 5828053 h 6518163"/>
              <a:gd name="connsiteX100" fmla="*/ 8505749 w 11720794"/>
              <a:gd name="connsiteY100" fmla="*/ 5811208 h 6518163"/>
              <a:gd name="connsiteX101" fmla="*/ 8507196 w 11720794"/>
              <a:gd name="connsiteY101" fmla="*/ 5810771 h 6518163"/>
              <a:gd name="connsiteX102" fmla="*/ 8507461 w 11720794"/>
              <a:gd name="connsiteY102" fmla="*/ 5809200 h 6518163"/>
              <a:gd name="connsiteX103" fmla="*/ 8507872 w 11720794"/>
              <a:gd name="connsiteY103" fmla="*/ 5805199 h 6518163"/>
              <a:gd name="connsiteX104" fmla="*/ 4200708 w 11720794"/>
              <a:gd name="connsiteY104" fmla="*/ 5793085 h 6518163"/>
              <a:gd name="connsiteX105" fmla="*/ 4198438 w 11720794"/>
              <a:gd name="connsiteY105" fmla="*/ 5794371 h 6518163"/>
              <a:gd name="connsiteX106" fmla="*/ 4192560 w 11720794"/>
              <a:gd name="connsiteY106" fmla="*/ 5800738 h 6518163"/>
              <a:gd name="connsiteX107" fmla="*/ 4191825 w 11720794"/>
              <a:gd name="connsiteY107" fmla="*/ 5806878 h 6518163"/>
              <a:gd name="connsiteX108" fmla="*/ 4227399 w 11720794"/>
              <a:gd name="connsiteY108" fmla="*/ 5754958 h 6518163"/>
              <a:gd name="connsiteX109" fmla="*/ 4225421 w 11720794"/>
              <a:gd name="connsiteY109" fmla="*/ 5755009 h 6518163"/>
              <a:gd name="connsiteX110" fmla="*/ 4221964 w 11720794"/>
              <a:gd name="connsiteY110" fmla="*/ 5761054 h 6518163"/>
              <a:gd name="connsiteX111" fmla="*/ 4215862 w 11720794"/>
              <a:gd name="connsiteY111" fmla="*/ 5770944 h 6518163"/>
              <a:gd name="connsiteX112" fmla="*/ 4212302 w 11720794"/>
              <a:gd name="connsiteY112" fmla="*/ 5777169 h 6518163"/>
              <a:gd name="connsiteX113" fmla="*/ 4209746 w 11720794"/>
              <a:gd name="connsiteY113" fmla="*/ 5783311 h 6518163"/>
              <a:gd name="connsiteX114" fmla="*/ 4211620 w 11720794"/>
              <a:gd name="connsiteY114" fmla="*/ 5781056 h 6518163"/>
              <a:gd name="connsiteX115" fmla="*/ 4221805 w 11720794"/>
              <a:gd name="connsiteY115" fmla="*/ 5761903 h 6518163"/>
              <a:gd name="connsiteX116" fmla="*/ 9020969 w 11720794"/>
              <a:gd name="connsiteY116" fmla="*/ 5729442 h 6518163"/>
              <a:gd name="connsiteX117" fmla="*/ 9020054 w 11720794"/>
              <a:gd name="connsiteY117" fmla="*/ 5729921 h 6518163"/>
              <a:gd name="connsiteX118" fmla="*/ 9016073 w 11720794"/>
              <a:gd name="connsiteY118" fmla="*/ 5734538 h 6518163"/>
              <a:gd name="connsiteX119" fmla="*/ 9015017 w 11720794"/>
              <a:gd name="connsiteY119" fmla="*/ 5736787 h 6518163"/>
              <a:gd name="connsiteX120" fmla="*/ 9016061 w 11720794"/>
              <a:gd name="connsiteY120" fmla="*/ 5738297 h 6518163"/>
              <a:gd name="connsiteX121" fmla="*/ 9017278 w 11720794"/>
              <a:gd name="connsiteY121" fmla="*/ 5739273 h 6518163"/>
              <a:gd name="connsiteX122" fmla="*/ 9019643 w 11720794"/>
              <a:gd name="connsiteY122" fmla="*/ 5736087 h 6518163"/>
              <a:gd name="connsiteX123" fmla="*/ 9020932 w 11720794"/>
              <a:gd name="connsiteY123" fmla="*/ 5729971 h 6518163"/>
              <a:gd name="connsiteX124" fmla="*/ 6311022 w 11720794"/>
              <a:gd name="connsiteY124" fmla="*/ 5718929 h 6518163"/>
              <a:gd name="connsiteX125" fmla="*/ 6307324 w 11720794"/>
              <a:gd name="connsiteY125" fmla="*/ 5723415 h 6518163"/>
              <a:gd name="connsiteX126" fmla="*/ 6307974 w 11720794"/>
              <a:gd name="connsiteY126" fmla="*/ 5723113 h 6518163"/>
              <a:gd name="connsiteX127" fmla="*/ 4769042 w 11720794"/>
              <a:gd name="connsiteY127" fmla="*/ 5717023 h 6518163"/>
              <a:gd name="connsiteX128" fmla="*/ 4762578 w 11720794"/>
              <a:gd name="connsiteY128" fmla="*/ 5724239 h 6518163"/>
              <a:gd name="connsiteX129" fmla="*/ 4758638 w 11720794"/>
              <a:gd name="connsiteY129" fmla="*/ 5730082 h 6518163"/>
              <a:gd name="connsiteX130" fmla="*/ 4764747 w 11720794"/>
              <a:gd name="connsiteY130" fmla="*/ 5723174 h 6518163"/>
              <a:gd name="connsiteX131" fmla="*/ 4770397 w 11720794"/>
              <a:gd name="connsiteY131" fmla="*/ 5717204 h 6518163"/>
              <a:gd name="connsiteX132" fmla="*/ 8221252 w 11720794"/>
              <a:gd name="connsiteY132" fmla="*/ 5709355 h 6518163"/>
              <a:gd name="connsiteX133" fmla="*/ 8220172 w 11720794"/>
              <a:gd name="connsiteY133" fmla="*/ 5711824 h 6518163"/>
              <a:gd name="connsiteX134" fmla="*/ 8221985 w 11720794"/>
              <a:gd name="connsiteY134" fmla="*/ 5710448 h 6518163"/>
              <a:gd name="connsiteX135" fmla="*/ 8712699 w 11720794"/>
              <a:gd name="connsiteY135" fmla="*/ 5709028 h 6518163"/>
              <a:gd name="connsiteX136" fmla="*/ 8708239 w 11720794"/>
              <a:gd name="connsiteY136" fmla="*/ 5717300 h 6518163"/>
              <a:gd name="connsiteX137" fmla="*/ 8709626 w 11720794"/>
              <a:gd name="connsiteY137" fmla="*/ 5721104 h 6518163"/>
              <a:gd name="connsiteX138" fmla="*/ 8710503 w 11720794"/>
              <a:gd name="connsiteY138" fmla="*/ 5722889 h 6518163"/>
              <a:gd name="connsiteX139" fmla="*/ 8715564 w 11720794"/>
              <a:gd name="connsiteY139" fmla="*/ 5709825 h 6518163"/>
              <a:gd name="connsiteX140" fmla="*/ 8714564 w 11720794"/>
              <a:gd name="connsiteY140" fmla="*/ 5709444 h 6518163"/>
              <a:gd name="connsiteX141" fmla="*/ 8712699 w 11720794"/>
              <a:gd name="connsiteY141" fmla="*/ 5709028 h 6518163"/>
              <a:gd name="connsiteX142" fmla="*/ 6332224 w 11720794"/>
              <a:gd name="connsiteY142" fmla="*/ 5693533 h 6518163"/>
              <a:gd name="connsiteX143" fmla="*/ 6329115 w 11720794"/>
              <a:gd name="connsiteY143" fmla="*/ 5696983 h 6518163"/>
              <a:gd name="connsiteX144" fmla="*/ 6316178 w 11720794"/>
              <a:gd name="connsiteY144" fmla="*/ 5712675 h 6518163"/>
              <a:gd name="connsiteX145" fmla="*/ 6323412 w 11720794"/>
              <a:gd name="connsiteY145" fmla="*/ 5708308 h 6518163"/>
              <a:gd name="connsiteX146" fmla="*/ 6330073 w 11720794"/>
              <a:gd name="connsiteY146" fmla="*/ 5702145 h 6518163"/>
              <a:gd name="connsiteX147" fmla="*/ 6347029 w 11720794"/>
              <a:gd name="connsiteY147" fmla="*/ 5677113 h 6518163"/>
              <a:gd name="connsiteX148" fmla="*/ 6336052 w 11720794"/>
              <a:gd name="connsiteY148" fmla="*/ 5689288 h 6518163"/>
              <a:gd name="connsiteX149" fmla="*/ 6336108 w 11720794"/>
              <a:gd name="connsiteY149" fmla="*/ 5689317 h 6518163"/>
              <a:gd name="connsiteX150" fmla="*/ 6341532 w 11720794"/>
              <a:gd name="connsiteY150" fmla="*/ 5687345 h 6518163"/>
              <a:gd name="connsiteX151" fmla="*/ 9046111 w 11720794"/>
              <a:gd name="connsiteY151" fmla="*/ 5673767 h 6518163"/>
              <a:gd name="connsiteX152" fmla="*/ 9042126 w 11720794"/>
              <a:gd name="connsiteY152" fmla="*/ 5677568 h 6518163"/>
              <a:gd name="connsiteX153" fmla="*/ 9040651 w 11720794"/>
              <a:gd name="connsiteY153" fmla="*/ 5679136 h 6518163"/>
              <a:gd name="connsiteX154" fmla="*/ 9041446 w 11720794"/>
              <a:gd name="connsiteY154" fmla="*/ 5680561 h 6518163"/>
              <a:gd name="connsiteX155" fmla="*/ 9032506 w 11720794"/>
              <a:gd name="connsiteY155" fmla="*/ 5703014 h 6518163"/>
              <a:gd name="connsiteX156" fmla="*/ 9025256 w 11720794"/>
              <a:gd name="connsiteY156" fmla="*/ 5709050 h 6518163"/>
              <a:gd name="connsiteX157" fmla="*/ 9017766 w 11720794"/>
              <a:gd name="connsiteY157" fmla="*/ 5716511 h 6518163"/>
              <a:gd name="connsiteX158" fmla="*/ 9019626 w 11720794"/>
              <a:gd name="connsiteY158" fmla="*/ 5718538 h 6518163"/>
              <a:gd name="connsiteX159" fmla="*/ 9021734 w 11720794"/>
              <a:gd name="connsiteY159" fmla="*/ 5715920 h 6518163"/>
              <a:gd name="connsiteX160" fmla="*/ 9024314 w 11720794"/>
              <a:gd name="connsiteY160" fmla="*/ 5711526 h 6518163"/>
              <a:gd name="connsiteX161" fmla="*/ 9027108 w 11720794"/>
              <a:gd name="connsiteY161" fmla="*/ 5713226 h 6518163"/>
              <a:gd name="connsiteX162" fmla="*/ 9027244 w 11720794"/>
              <a:gd name="connsiteY162" fmla="*/ 5715960 h 6518163"/>
              <a:gd name="connsiteX163" fmla="*/ 9026918 w 11720794"/>
              <a:gd name="connsiteY163" fmla="*/ 5716400 h 6518163"/>
              <a:gd name="connsiteX164" fmla="*/ 9029766 w 11720794"/>
              <a:gd name="connsiteY164" fmla="*/ 5713754 h 6518163"/>
              <a:gd name="connsiteX165" fmla="*/ 9033567 w 11720794"/>
              <a:gd name="connsiteY165" fmla="*/ 5706295 h 6518163"/>
              <a:gd name="connsiteX166" fmla="*/ 9043728 w 11720794"/>
              <a:gd name="connsiteY166" fmla="*/ 5682643 h 6518163"/>
              <a:gd name="connsiteX167" fmla="*/ 9046111 w 11720794"/>
              <a:gd name="connsiteY167" fmla="*/ 5673767 h 6518163"/>
              <a:gd name="connsiteX168" fmla="*/ 9034375 w 11720794"/>
              <a:gd name="connsiteY168" fmla="*/ 5672305 h 6518163"/>
              <a:gd name="connsiteX169" fmla="*/ 9034001 w 11720794"/>
              <a:gd name="connsiteY169" fmla="*/ 5674329 h 6518163"/>
              <a:gd name="connsiteX170" fmla="*/ 9034929 w 11720794"/>
              <a:gd name="connsiteY170" fmla="*/ 5676417 h 6518163"/>
              <a:gd name="connsiteX171" fmla="*/ 9036315 w 11720794"/>
              <a:gd name="connsiteY171" fmla="*/ 5676766 h 6518163"/>
              <a:gd name="connsiteX172" fmla="*/ 9037507 w 11720794"/>
              <a:gd name="connsiteY172" fmla="*/ 5675322 h 6518163"/>
              <a:gd name="connsiteX173" fmla="*/ 9037958 w 11720794"/>
              <a:gd name="connsiteY173" fmla="*/ 5673120 h 6518163"/>
              <a:gd name="connsiteX174" fmla="*/ 9579700 w 11720794"/>
              <a:gd name="connsiteY174" fmla="*/ 5660587 h 6518163"/>
              <a:gd name="connsiteX175" fmla="*/ 9579447 w 11720794"/>
              <a:gd name="connsiteY175" fmla="*/ 5660745 h 6518163"/>
              <a:gd name="connsiteX176" fmla="*/ 9575383 w 11720794"/>
              <a:gd name="connsiteY176" fmla="*/ 5666255 h 6518163"/>
              <a:gd name="connsiteX177" fmla="*/ 9577984 w 11720794"/>
              <a:gd name="connsiteY177" fmla="*/ 5665341 h 6518163"/>
              <a:gd name="connsiteX178" fmla="*/ 9579211 w 11720794"/>
              <a:gd name="connsiteY178" fmla="*/ 5662132 h 6518163"/>
              <a:gd name="connsiteX179" fmla="*/ 9579081 w 11720794"/>
              <a:gd name="connsiteY179" fmla="*/ 5661835 h 6518163"/>
              <a:gd name="connsiteX180" fmla="*/ 9579481 w 11720794"/>
              <a:gd name="connsiteY180" fmla="*/ 5661386 h 6518163"/>
              <a:gd name="connsiteX181" fmla="*/ 9834242 w 11720794"/>
              <a:gd name="connsiteY181" fmla="*/ 5628903 h 6518163"/>
              <a:gd name="connsiteX182" fmla="*/ 9833002 w 11720794"/>
              <a:gd name="connsiteY182" fmla="*/ 5631355 h 6518163"/>
              <a:gd name="connsiteX183" fmla="*/ 9832471 w 11720794"/>
              <a:gd name="connsiteY183" fmla="*/ 5636912 h 6518163"/>
              <a:gd name="connsiteX184" fmla="*/ 9840287 w 11720794"/>
              <a:gd name="connsiteY184" fmla="*/ 5631185 h 6518163"/>
              <a:gd name="connsiteX185" fmla="*/ 9839455 w 11720794"/>
              <a:gd name="connsiteY185" fmla="*/ 5629398 h 6518163"/>
              <a:gd name="connsiteX186" fmla="*/ 9838339 w 11720794"/>
              <a:gd name="connsiteY186" fmla="*/ 5630732 h 6518163"/>
              <a:gd name="connsiteX187" fmla="*/ 9835727 w 11720794"/>
              <a:gd name="connsiteY187" fmla="*/ 5631394 h 6518163"/>
              <a:gd name="connsiteX188" fmla="*/ 9834733 w 11720794"/>
              <a:gd name="connsiteY188" fmla="*/ 5629248 h 6518163"/>
              <a:gd name="connsiteX189" fmla="*/ 8458590 w 11720794"/>
              <a:gd name="connsiteY189" fmla="*/ 5628514 h 6518163"/>
              <a:gd name="connsiteX190" fmla="*/ 8455261 w 11720794"/>
              <a:gd name="connsiteY190" fmla="*/ 5629711 h 6518163"/>
              <a:gd name="connsiteX191" fmla="*/ 8453832 w 11720794"/>
              <a:gd name="connsiteY191" fmla="*/ 5633589 h 6518163"/>
              <a:gd name="connsiteX192" fmla="*/ 8452238 w 11720794"/>
              <a:gd name="connsiteY192" fmla="*/ 5637489 h 6518163"/>
              <a:gd name="connsiteX193" fmla="*/ 8453525 w 11720794"/>
              <a:gd name="connsiteY193" fmla="*/ 5636724 h 6518163"/>
              <a:gd name="connsiteX194" fmla="*/ 8456074 w 11720794"/>
              <a:gd name="connsiteY194" fmla="*/ 5632708 h 6518163"/>
              <a:gd name="connsiteX195" fmla="*/ 6381314 w 11720794"/>
              <a:gd name="connsiteY195" fmla="*/ 5602847 h 6518163"/>
              <a:gd name="connsiteX196" fmla="*/ 6373726 w 11720794"/>
              <a:gd name="connsiteY196" fmla="*/ 5605466 h 6518163"/>
              <a:gd name="connsiteX197" fmla="*/ 6370280 w 11720794"/>
              <a:gd name="connsiteY197" fmla="*/ 5607068 h 6518163"/>
              <a:gd name="connsiteX198" fmla="*/ 6377749 w 11720794"/>
              <a:gd name="connsiteY198" fmla="*/ 5616789 h 6518163"/>
              <a:gd name="connsiteX199" fmla="*/ 6381159 w 11720794"/>
              <a:gd name="connsiteY199" fmla="*/ 5621230 h 6518163"/>
              <a:gd name="connsiteX200" fmla="*/ 6384991 w 11720794"/>
              <a:gd name="connsiteY200" fmla="*/ 5618055 h 6518163"/>
              <a:gd name="connsiteX201" fmla="*/ 6390657 w 11720794"/>
              <a:gd name="connsiteY201" fmla="*/ 5612151 h 6518163"/>
              <a:gd name="connsiteX202" fmla="*/ 6386937 w 11720794"/>
              <a:gd name="connsiteY202" fmla="*/ 5605148 h 6518163"/>
              <a:gd name="connsiteX203" fmla="*/ 6381314 w 11720794"/>
              <a:gd name="connsiteY203" fmla="*/ 5602847 h 6518163"/>
              <a:gd name="connsiteX204" fmla="*/ 4462196 w 11720794"/>
              <a:gd name="connsiteY204" fmla="*/ 5555502 h 6518163"/>
              <a:gd name="connsiteX205" fmla="*/ 4449826 w 11720794"/>
              <a:gd name="connsiteY205" fmla="*/ 5569017 h 6518163"/>
              <a:gd name="connsiteX206" fmla="*/ 4452427 w 11720794"/>
              <a:gd name="connsiteY206" fmla="*/ 5569008 h 6518163"/>
              <a:gd name="connsiteX207" fmla="*/ 4457689 w 11720794"/>
              <a:gd name="connsiteY207" fmla="*/ 5568424 h 6518163"/>
              <a:gd name="connsiteX208" fmla="*/ 4464794 w 11720794"/>
              <a:gd name="connsiteY208" fmla="*/ 5558396 h 6518163"/>
              <a:gd name="connsiteX209" fmla="*/ 4463224 w 11720794"/>
              <a:gd name="connsiteY209" fmla="*/ 5556453 h 6518163"/>
              <a:gd name="connsiteX210" fmla="*/ 8500151 w 11720794"/>
              <a:gd name="connsiteY210" fmla="*/ 5553543 h 6518163"/>
              <a:gd name="connsiteX211" fmla="*/ 8497979 w 11720794"/>
              <a:gd name="connsiteY211" fmla="*/ 5559441 h 6518163"/>
              <a:gd name="connsiteX212" fmla="*/ 8495319 w 11720794"/>
              <a:gd name="connsiteY212" fmla="*/ 5565971 h 6518163"/>
              <a:gd name="connsiteX213" fmla="*/ 8497985 w 11720794"/>
              <a:gd name="connsiteY213" fmla="*/ 5561289 h 6518163"/>
              <a:gd name="connsiteX214" fmla="*/ 8500735 w 11720794"/>
              <a:gd name="connsiteY214" fmla="*/ 5554410 h 6518163"/>
              <a:gd name="connsiteX215" fmla="*/ 5367127 w 11720794"/>
              <a:gd name="connsiteY215" fmla="*/ 5490475 h 6518163"/>
              <a:gd name="connsiteX216" fmla="*/ 5366898 w 11720794"/>
              <a:gd name="connsiteY216" fmla="*/ 5490523 h 6518163"/>
              <a:gd name="connsiteX217" fmla="*/ 5364797 w 11720794"/>
              <a:gd name="connsiteY217" fmla="*/ 5493045 h 6518163"/>
              <a:gd name="connsiteX218" fmla="*/ 5363187 w 11720794"/>
              <a:gd name="connsiteY218" fmla="*/ 5498578 h 6518163"/>
              <a:gd name="connsiteX219" fmla="*/ 5363208 w 11720794"/>
              <a:gd name="connsiteY219" fmla="*/ 5498600 h 6518163"/>
              <a:gd name="connsiteX220" fmla="*/ 5364271 w 11720794"/>
              <a:gd name="connsiteY220" fmla="*/ 5497591 h 6518163"/>
              <a:gd name="connsiteX221" fmla="*/ 5366959 w 11720794"/>
              <a:gd name="connsiteY221" fmla="*/ 5491070 h 6518163"/>
              <a:gd name="connsiteX222" fmla="*/ 5921507 w 11720794"/>
              <a:gd name="connsiteY222" fmla="*/ 5486835 h 6518163"/>
              <a:gd name="connsiteX223" fmla="*/ 5921213 w 11720794"/>
              <a:gd name="connsiteY223" fmla="*/ 5487069 h 6518163"/>
              <a:gd name="connsiteX224" fmla="*/ 5920871 w 11720794"/>
              <a:gd name="connsiteY224" fmla="*/ 5487872 h 6518163"/>
              <a:gd name="connsiteX225" fmla="*/ 5376138 w 11720794"/>
              <a:gd name="connsiteY225" fmla="*/ 5476962 h 6518163"/>
              <a:gd name="connsiteX226" fmla="*/ 5376051 w 11720794"/>
              <a:gd name="connsiteY226" fmla="*/ 5477447 h 6518163"/>
              <a:gd name="connsiteX227" fmla="*/ 5375653 w 11720794"/>
              <a:gd name="connsiteY227" fmla="*/ 5477824 h 6518163"/>
              <a:gd name="connsiteX228" fmla="*/ 5377017 w 11720794"/>
              <a:gd name="connsiteY228" fmla="*/ 5476995 h 6518163"/>
              <a:gd name="connsiteX229" fmla="*/ 5915826 w 11720794"/>
              <a:gd name="connsiteY229" fmla="*/ 5471678 h 6518163"/>
              <a:gd name="connsiteX230" fmla="*/ 5915518 w 11720794"/>
              <a:gd name="connsiteY230" fmla="*/ 5471860 h 6518163"/>
              <a:gd name="connsiteX231" fmla="*/ 5915733 w 11720794"/>
              <a:gd name="connsiteY231" fmla="*/ 5472351 h 6518163"/>
              <a:gd name="connsiteX232" fmla="*/ 9401615 w 11720794"/>
              <a:gd name="connsiteY232" fmla="*/ 5446732 h 6518163"/>
              <a:gd name="connsiteX233" fmla="*/ 9401267 w 11720794"/>
              <a:gd name="connsiteY233" fmla="*/ 5446777 h 6518163"/>
              <a:gd name="connsiteX234" fmla="*/ 9397558 w 11720794"/>
              <a:gd name="connsiteY234" fmla="*/ 5448738 h 6518163"/>
              <a:gd name="connsiteX235" fmla="*/ 9396966 w 11720794"/>
              <a:gd name="connsiteY235" fmla="*/ 5449534 h 6518163"/>
              <a:gd name="connsiteX236" fmla="*/ 9396433 w 11720794"/>
              <a:gd name="connsiteY236" fmla="*/ 5453894 h 6518163"/>
              <a:gd name="connsiteX237" fmla="*/ 9396702 w 11720794"/>
              <a:gd name="connsiteY237" fmla="*/ 5456915 h 6518163"/>
              <a:gd name="connsiteX238" fmla="*/ 9401345 w 11720794"/>
              <a:gd name="connsiteY238" fmla="*/ 5448277 h 6518163"/>
              <a:gd name="connsiteX239" fmla="*/ 9402262 w 11720794"/>
              <a:gd name="connsiteY239" fmla="*/ 5442734 h 6518163"/>
              <a:gd name="connsiteX240" fmla="*/ 9402302 w 11720794"/>
              <a:gd name="connsiteY240" fmla="*/ 5442800 h 6518163"/>
              <a:gd name="connsiteX241" fmla="*/ 9402312 w 11720794"/>
              <a:gd name="connsiteY241" fmla="*/ 5442740 h 6518163"/>
              <a:gd name="connsiteX242" fmla="*/ 4099613 w 11720794"/>
              <a:gd name="connsiteY242" fmla="*/ 5235826 h 6518163"/>
              <a:gd name="connsiteX243" fmla="*/ 4090155 w 11720794"/>
              <a:gd name="connsiteY243" fmla="*/ 5250971 h 6518163"/>
              <a:gd name="connsiteX244" fmla="*/ 4098264 w 11720794"/>
              <a:gd name="connsiteY244" fmla="*/ 5248439 h 6518163"/>
              <a:gd name="connsiteX245" fmla="*/ 4099246 w 11720794"/>
              <a:gd name="connsiteY245" fmla="*/ 5238430 h 6518163"/>
              <a:gd name="connsiteX246" fmla="*/ 5328234 w 11720794"/>
              <a:gd name="connsiteY246" fmla="*/ 5230280 h 6518163"/>
              <a:gd name="connsiteX247" fmla="*/ 5323125 w 11720794"/>
              <a:gd name="connsiteY247" fmla="*/ 5235335 h 6518163"/>
              <a:gd name="connsiteX248" fmla="*/ 5320936 w 11720794"/>
              <a:gd name="connsiteY248" fmla="*/ 5239657 h 6518163"/>
              <a:gd name="connsiteX249" fmla="*/ 5328441 w 11720794"/>
              <a:gd name="connsiteY249" fmla="*/ 5230393 h 6518163"/>
              <a:gd name="connsiteX250" fmla="*/ 4261902 w 11720794"/>
              <a:gd name="connsiteY250" fmla="*/ 5208999 h 6518163"/>
              <a:gd name="connsiteX251" fmla="*/ 4261303 w 11720794"/>
              <a:gd name="connsiteY251" fmla="*/ 5209349 h 6518163"/>
              <a:gd name="connsiteX252" fmla="*/ 4254886 w 11720794"/>
              <a:gd name="connsiteY252" fmla="*/ 5214410 h 6518163"/>
              <a:gd name="connsiteX253" fmla="*/ 4252524 w 11720794"/>
              <a:gd name="connsiteY253" fmla="*/ 5219031 h 6518163"/>
              <a:gd name="connsiteX254" fmla="*/ 4254374 w 11720794"/>
              <a:gd name="connsiteY254" fmla="*/ 5219892 h 6518163"/>
              <a:gd name="connsiteX255" fmla="*/ 4256751 w 11720794"/>
              <a:gd name="connsiteY255" fmla="*/ 5220237 h 6518163"/>
              <a:gd name="connsiteX256" fmla="*/ 4258772 w 11720794"/>
              <a:gd name="connsiteY256" fmla="*/ 5217694 h 6518163"/>
              <a:gd name="connsiteX257" fmla="*/ 4261872 w 11720794"/>
              <a:gd name="connsiteY257" fmla="*/ 5210349 h 6518163"/>
              <a:gd name="connsiteX258" fmla="*/ 5343220 w 11720794"/>
              <a:gd name="connsiteY258" fmla="*/ 5204621 h 6518163"/>
              <a:gd name="connsiteX259" fmla="*/ 5340487 w 11720794"/>
              <a:gd name="connsiteY259" fmla="*/ 5207463 h 6518163"/>
              <a:gd name="connsiteX260" fmla="*/ 5338793 w 11720794"/>
              <a:gd name="connsiteY260" fmla="*/ 5218021 h 6518163"/>
              <a:gd name="connsiteX261" fmla="*/ 5340786 w 11720794"/>
              <a:gd name="connsiteY261" fmla="*/ 5215701 h 6518163"/>
              <a:gd name="connsiteX262" fmla="*/ 5341087 w 11720794"/>
              <a:gd name="connsiteY262" fmla="*/ 5214277 h 6518163"/>
              <a:gd name="connsiteX263" fmla="*/ 5344015 w 11720794"/>
              <a:gd name="connsiteY263" fmla="*/ 5211195 h 6518163"/>
              <a:gd name="connsiteX264" fmla="*/ 5345580 w 11720794"/>
              <a:gd name="connsiteY264" fmla="*/ 5205405 h 6518163"/>
              <a:gd name="connsiteX265" fmla="*/ 4318040 w 11720794"/>
              <a:gd name="connsiteY265" fmla="*/ 5156391 h 6518163"/>
              <a:gd name="connsiteX266" fmla="*/ 4315722 w 11720794"/>
              <a:gd name="connsiteY266" fmla="*/ 5158198 h 6518163"/>
              <a:gd name="connsiteX267" fmla="*/ 4314723 w 11720794"/>
              <a:gd name="connsiteY267" fmla="*/ 5160434 h 6518163"/>
              <a:gd name="connsiteX268" fmla="*/ 4315935 w 11720794"/>
              <a:gd name="connsiteY268" fmla="*/ 5161855 h 6518163"/>
              <a:gd name="connsiteX269" fmla="*/ 4318920 w 11720794"/>
              <a:gd name="connsiteY269" fmla="*/ 5161731 h 6518163"/>
              <a:gd name="connsiteX270" fmla="*/ 4321076 w 11720794"/>
              <a:gd name="connsiteY270" fmla="*/ 5160117 h 6518163"/>
              <a:gd name="connsiteX271" fmla="*/ 4312550 w 11720794"/>
              <a:gd name="connsiteY271" fmla="*/ 5147213 h 6518163"/>
              <a:gd name="connsiteX272" fmla="*/ 4303531 w 11720794"/>
              <a:gd name="connsiteY272" fmla="*/ 5155158 h 6518163"/>
              <a:gd name="connsiteX273" fmla="*/ 4281712 w 11720794"/>
              <a:gd name="connsiteY273" fmla="*/ 5180797 h 6518163"/>
              <a:gd name="connsiteX274" fmla="*/ 4275180 w 11720794"/>
              <a:gd name="connsiteY274" fmla="*/ 5189582 h 6518163"/>
              <a:gd name="connsiteX275" fmla="*/ 4273732 w 11720794"/>
              <a:gd name="connsiteY275" fmla="*/ 5194456 h 6518163"/>
              <a:gd name="connsiteX276" fmla="*/ 4274058 w 11720794"/>
              <a:gd name="connsiteY276" fmla="*/ 5193818 h 6518163"/>
              <a:gd name="connsiteX277" fmla="*/ 4277341 w 11720794"/>
              <a:gd name="connsiteY277" fmla="*/ 5192389 h 6518163"/>
              <a:gd name="connsiteX278" fmla="*/ 4280956 w 11720794"/>
              <a:gd name="connsiteY278" fmla="*/ 5194677 h 6518163"/>
              <a:gd name="connsiteX279" fmla="*/ 4277304 w 11720794"/>
              <a:gd name="connsiteY279" fmla="*/ 5200252 h 6518163"/>
              <a:gd name="connsiteX280" fmla="*/ 4275459 w 11720794"/>
              <a:gd name="connsiteY280" fmla="*/ 5204242 h 6518163"/>
              <a:gd name="connsiteX281" fmla="*/ 4278915 w 11720794"/>
              <a:gd name="connsiteY281" fmla="*/ 5205244 h 6518163"/>
              <a:gd name="connsiteX282" fmla="*/ 4283310 w 11720794"/>
              <a:gd name="connsiteY282" fmla="*/ 5192136 h 6518163"/>
              <a:gd name="connsiteX283" fmla="*/ 4286174 w 11720794"/>
              <a:gd name="connsiteY283" fmla="*/ 5180135 h 6518163"/>
              <a:gd name="connsiteX284" fmla="*/ 4307296 w 11720794"/>
              <a:gd name="connsiteY284" fmla="*/ 5156624 h 6518163"/>
              <a:gd name="connsiteX285" fmla="*/ 4309427 w 11720794"/>
              <a:gd name="connsiteY285" fmla="*/ 5156728 h 6518163"/>
              <a:gd name="connsiteX286" fmla="*/ 4310407 w 11720794"/>
              <a:gd name="connsiteY286" fmla="*/ 5154089 h 6518163"/>
              <a:gd name="connsiteX287" fmla="*/ 4312550 w 11720794"/>
              <a:gd name="connsiteY287" fmla="*/ 5147213 h 6518163"/>
              <a:gd name="connsiteX288" fmla="*/ 8452942 w 11720794"/>
              <a:gd name="connsiteY288" fmla="*/ 5067715 h 6518163"/>
              <a:gd name="connsiteX289" fmla="*/ 8452591 w 11720794"/>
              <a:gd name="connsiteY289" fmla="*/ 5068033 h 6518163"/>
              <a:gd name="connsiteX290" fmla="*/ 8449036 w 11720794"/>
              <a:gd name="connsiteY290" fmla="*/ 5072087 h 6518163"/>
              <a:gd name="connsiteX291" fmla="*/ 8448705 w 11720794"/>
              <a:gd name="connsiteY291" fmla="*/ 5073159 h 6518163"/>
              <a:gd name="connsiteX292" fmla="*/ 8448727 w 11720794"/>
              <a:gd name="connsiteY292" fmla="*/ 5073165 h 6518163"/>
              <a:gd name="connsiteX293" fmla="*/ 8451972 w 11720794"/>
              <a:gd name="connsiteY293" fmla="*/ 5070185 h 6518163"/>
              <a:gd name="connsiteX294" fmla="*/ 8452987 w 11720794"/>
              <a:gd name="connsiteY294" fmla="*/ 5067889 h 6518163"/>
              <a:gd name="connsiteX295" fmla="*/ 8458820 w 11720794"/>
              <a:gd name="connsiteY295" fmla="*/ 5056363 h 6518163"/>
              <a:gd name="connsiteX296" fmla="*/ 8458716 w 11720794"/>
              <a:gd name="connsiteY296" fmla="*/ 5057579 h 6518163"/>
              <a:gd name="connsiteX297" fmla="*/ 8458839 w 11720794"/>
              <a:gd name="connsiteY297" fmla="*/ 5057179 h 6518163"/>
              <a:gd name="connsiteX298" fmla="*/ 8459142 w 11720794"/>
              <a:gd name="connsiteY298" fmla="*/ 5056954 h 6518163"/>
              <a:gd name="connsiteX299" fmla="*/ 8644275 w 11720794"/>
              <a:gd name="connsiteY299" fmla="*/ 5005938 h 6518163"/>
              <a:gd name="connsiteX300" fmla="*/ 8640475 w 11720794"/>
              <a:gd name="connsiteY300" fmla="*/ 5014225 h 6518163"/>
              <a:gd name="connsiteX301" fmla="*/ 8642694 w 11720794"/>
              <a:gd name="connsiteY301" fmla="*/ 5011258 h 6518163"/>
              <a:gd name="connsiteX302" fmla="*/ 8644424 w 11720794"/>
              <a:gd name="connsiteY302" fmla="*/ 5006042 h 6518163"/>
              <a:gd name="connsiteX303" fmla="*/ 8655578 w 11720794"/>
              <a:gd name="connsiteY303" fmla="*/ 4985713 h 6518163"/>
              <a:gd name="connsiteX304" fmla="*/ 8652143 w 11720794"/>
              <a:gd name="connsiteY304" fmla="*/ 4988750 h 6518163"/>
              <a:gd name="connsiteX305" fmla="*/ 8651025 w 11720794"/>
              <a:gd name="connsiteY305" fmla="*/ 4991803 h 6518163"/>
              <a:gd name="connsiteX306" fmla="*/ 8650152 w 11720794"/>
              <a:gd name="connsiteY306" fmla="*/ 4992492 h 6518163"/>
              <a:gd name="connsiteX307" fmla="*/ 8649238 w 11720794"/>
              <a:gd name="connsiteY307" fmla="*/ 4994646 h 6518163"/>
              <a:gd name="connsiteX308" fmla="*/ 8655897 w 11720794"/>
              <a:gd name="connsiteY308" fmla="*/ 4989901 h 6518163"/>
              <a:gd name="connsiteX309" fmla="*/ 8656917 w 11720794"/>
              <a:gd name="connsiteY309" fmla="*/ 4987064 h 6518163"/>
              <a:gd name="connsiteX310" fmla="*/ 1137240 w 11720794"/>
              <a:gd name="connsiteY310" fmla="*/ 4972109 h 6518163"/>
              <a:gd name="connsiteX311" fmla="*/ 1134684 w 11720794"/>
              <a:gd name="connsiteY311" fmla="*/ 4975682 h 6518163"/>
              <a:gd name="connsiteX312" fmla="*/ 1134090 w 11720794"/>
              <a:gd name="connsiteY312" fmla="*/ 4974656 h 6518163"/>
              <a:gd name="connsiteX313" fmla="*/ 1136761 w 11720794"/>
              <a:gd name="connsiteY313" fmla="*/ 4972203 h 6518163"/>
              <a:gd name="connsiteX314" fmla="*/ 1305394 w 11720794"/>
              <a:gd name="connsiteY314" fmla="*/ 4727624 h 6518163"/>
              <a:gd name="connsiteX315" fmla="*/ 1304887 w 11720794"/>
              <a:gd name="connsiteY315" fmla="*/ 4729936 h 6518163"/>
              <a:gd name="connsiteX316" fmla="*/ 1306940 w 11720794"/>
              <a:gd name="connsiteY316" fmla="*/ 4727802 h 6518163"/>
              <a:gd name="connsiteX317" fmla="*/ 8267253 w 11720794"/>
              <a:gd name="connsiteY317" fmla="*/ 4686633 h 6518163"/>
              <a:gd name="connsiteX318" fmla="*/ 8266758 w 11720794"/>
              <a:gd name="connsiteY318" fmla="*/ 4687420 h 6518163"/>
              <a:gd name="connsiteX319" fmla="*/ 8267192 w 11720794"/>
              <a:gd name="connsiteY319" fmla="*/ 4686913 h 6518163"/>
              <a:gd name="connsiteX320" fmla="*/ 8279566 w 11720794"/>
              <a:gd name="connsiteY320" fmla="*/ 4685380 h 6518163"/>
              <a:gd name="connsiteX321" fmla="*/ 8279137 w 11720794"/>
              <a:gd name="connsiteY321" fmla="*/ 4685672 h 6518163"/>
              <a:gd name="connsiteX322" fmla="*/ 8279546 w 11720794"/>
              <a:gd name="connsiteY322" fmla="*/ 4685653 h 6518163"/>
              <a:gd name="connsiteX323" fmla="*/ 4372210 w 11720794"/>
              <a:gd name="connsiteY323" fmla="*/ 4598805 h 6518163"/>
              <a:gd name="connsiteX324" fmla="*/ 4370557 w 11720794"/>
              <a:gd name="connsiteY324" fmla="*/ 4600018 h 6518163"/>
              <a:gd name="connsiteX325" fmla="*/ 4363130 w 11720794"/>
              <a:gd name="connsiteY325" fmla="*/ 4610474 h 6518163"/>
              <a:gd name="connsiteX326" fmla="*/ 4366826 w 11720794"/>
              <a:gd name="connsiteY326" fmla="*/ 4609036 h 6518163"/>
              <a:gd name="connsiteX327" fmla="*/ 4371626 w 11720794"/>
              <a:gd name="connsiteY327" fmla="*/ 4605879 h 6518163"/>
              <a:gd name="connsiteX328" fmla="*/ 4372214 w 11720794"/>
              <a:gd name="connsiteY328" fmla="*/ 4604723 h 6518163"/>
              <a:gd name="connsiteX329" fmla="*/ 4372360 w 11720794"/>
              <a:gd name="connsiteY329" fmla="*/ 4599238 h 6518163"/>
              <a:gd name="connsiteX330" fmla="*/ 4376484 w 11720794"/>
              <a:gd name="connsiteY330" fmla="*/ 4595671 h 6518163"/>
              <a:gd name="connsiteX331" fmla="*/ 4376420 w 11720794"/>
              <a:gd name="connsiteY331" fmla="*/ 4595716 h 6518163"/>
              <a:gd name="connsiteX332" fmla="*/ 4376521 w 11720794"/>
              <a:gd name="connsiteY332" fmla="*/ 4595725 h 6518163"/>
              <a:gd name="connsiteX333" fmla="*/ 1021652 w 11720794"/>
              <a:gd name="connsiteY333" fmla="*/ 4548956 h 6518163"/>
              <a:gd name="connsiteX334" fmla="*/ 1020818 w 11720794"/>
              <a:gd name="connsiteY334" fmla="*/ 4549110 h 6518163"/>
              <a:gd name="connsiteX335" fmla="*/ 1016601 w 11720794"/>
              <a:gd name="connsiteY335" fmla="*/ 4552070 h 6518163"/>
              <a:gd name="connsiteX336" fmla="*/ 1015244 w 11720794"/>
              <a:gd name="connsiteY336" fmla="*/ 4553786 h 6518163"/>
              <a:gd name="connsiteX337" fmla="*/ 1015720 w 11720794"/>
              <a:gd name="connsiteY337" fmla="*/ 4555482 h 6518163"/>
              <a:gd name="connsiteX338" fmla="*/ 1016458 w 11720794"/>
              <a:gd name="connsiteY338" fmla="*/ 4556746 h 6518163"/>
              <a:gd name="connsiteX339" fmla="*/ 1019066 w 11720794"/>
              <a:gd name="connsiteY339" fmla="*/ 4554586 h 6518163"/>
              <a:gd name="connsiteX340" fmla="*/ 1021501 w 11720794"/>
              <a:gd name="connsiteY340" fmla="*/ 4549429 h 6518163"/>
              <a:gd name="connsiteX341" fmla="*/ 4018214 w 11720794"/>
              <a:gd name="connsiteY341" fmla="*/ 4514270 h 6518163"/>
              <a:gd name="connsiteX342" fmla="*/ 4017405 w 11720794"/>
              <a:gd name="connsiteY342" fmla="*/ 4514990 h 6518163"/>
              <a:gd name="connsiteX343" fmla="*/ 4017110 w 11720794"/>
              <a:gd name="connsiteY343" fmla="*/ 4515719 h 6518163"/>
              <a:gd name="connsiteX344" fmla="*/ 4016687 w 11720794"/>
              <a:gd name="connsiteY344" fmla="*/ 4515739 h 6518163"/>
              <a:gd name="connsiteX345" fmla="*/ 4013638 w 11720794"/>
              <a:gd name="connsiteY345" fmla="*/ 4519041 h 6518163"/>
              <a:gd name="connsiteX346" fmla="*/ 4014077 w 11720794"/>
              <a:gd name="connsiteY346" fmla="*/ 4522619 h 6518163"/>
              <a:gd name="connsiteX347" fmla="*/ 4018176 w 11720794"/>
              <a:gd name="connsiteY347" fmla="*/ 4514657 h 6518163"/>
              <a:gd name="connsiteX348" fmla="*/ 1054429 w 11720794"/>
              <a:gd name="connsiteY348" fmla="*/ 4506166 h 6518163"/>
              <a:gd name="connsiteX349" fmla="*/ 1050398 w 11720794"/>
              <a:gd name="connsiteY349" fmla="*/ 4508384 h 6518163"/>
              <a:gd name="connsiteX350" fmla="*/ 1048868 w 11720794"/>
              <a:gd name="connsiteY350" fmla="*/ 4509351 h 6518163"/>
              <a:gd name="connsiteX351" fmla="*/ 1049166 w 11720794"/>
              <a:gd name="connsiteY351" fmla="*/ 4510893 h 6518163"/>
              <a:gd name="connsiteX352" fmla="*/ 1036897 w 11720794"/>
              <a:gd name="connsiteY352" fmla="*/ 4528521 h 6518163"/>
              <a:gd name="connsiteX353" fmla="*/ 1029765 w 11720794"/>
              <a:gd name="connsiteY353" fmla="*/ 4531757 h 6518163"/>
              <a:gd name="connsiteX354" fmla="*/ 1022114 w 11720794"/>
              <a:gd name="connsiteY354" fmla="*/ 4536214 h 6518163"/>
              <a:gd name="connsiteX355" fmla="*/ 1023116 w 11720794"/>
              <a:gd name="connsiteY355" fmla="*/ 4538634 h 6518163"/>
              <a:gd name="connsiteX356" fmla="*/ 1025389 w 11720794"/>
              <a:gd name="connsiteY356" fmla="*/ 4536908 h 6518163"/>
              <a:gd name="connsiteX357" fmla="*/ 1028447 w 11720794"/>
              <a:gd name="connsiteY357" fmla="*/ 4533716 h 6518163"/>
              <a:gd name="connsiteX358" fmla="*/ 1030263 w 11720794"/>
              <a:gd name="connsiteY358" fmla="*/ 4536126 h 6518163"/>
              <a:gd name="connsiteX359" fmla="*/ 1029739 w 11720794"/>
              <a:gd name="connsiteY359" fmla="*/ 4538654 h 6518163"/>
              <a:gd name="connsiteX360" fmla="*/ 1029378 w 11720794"/>
              <a:gd name="connsiteY360" fmla="*/ 4538953 h 6518163"/>
              <a:gd name="connsiteX361" fmla="*/ 1032243 w 11720794"/>
              <a:gd name="connsiteY361" fmla="*/ 4537431 h 6518163"/>
              <a:gd name="connsiteX362" fmla="*/ 1036977 w 11720794"/>
              <a:gd name="connsiteY362" fmla="*/ 4531832 h 6518163"/>
              <a:gd name="connsiteX363" fmla="*/ 1050490 w 11720794"/>
              <a:gd name="connsiteY363" fmla="*/ 4513491 h 6518163"/>
              <a:gd name="connsiteX364" fmla="*/ 1054429 w 11720794"/>
              <a:gd name="connsiteY364" fmla="*/ 4506166 h 6518163"/>
              <a:gd name="connsiteX365" fmla="*/ 1045486 w 11720794"/>
              <a:gd name="connsiteY365" fmla="*/ 4501195 h 6518163"/>
              <a:gd name="connsiteX366" fmla="*/ 1044722 w 11720794"/>
              <a:gd name="connsiteY366" fmla="*/ 4502920 h 6518163"/>
              <a:gd name="connsiteX367" fmla="*/ 1044971 w 11720794"/>
              <a:gd name="connsiteY367" fmla="*/ 4505104 h 6518163"/>
              <a:gd name="connsiteX368" fmla="*/ 1045987 w 11720794"/>
              <a:gd name="connsiteY368" fmla="*/ 4505851 h 6518163"/>
              <a:gd name="connsiteX369" fmla="*/ 1047264 w 11720794"/>
              <a:gd name="connsiteY369" fmla="*/ 4504910 h 6518163"/>
              <a:gd name="connsiteX370" fmla="*/ 1048130 w 11720794"/>
              <a:gd name="connsiteY370" fmla="*/ 4503048 h 6518163"/>
              <a:gd name="connsiteX371" fmla="*/ 7976007 w 11720794"/>
              <a:gd name="connsiteY371" fmla="*/ 4498530 h 6518163"/>
              <a:gd name="connsiteX372" fmla="*/ 7974175 w 11720794"/>
              <a:gd name="connsiteY372" fmla="*/ 4502038 h 6518163"/>
              <a:gd name="connsiteX373" fmla="*/ 7974189 w 11720794"/>
              <a:gd name="connsiteY373" fmla="*/ 4502587 h 6518163"/>
              <a:gd name="connsiteX374" fmla="*/ 7986211 w 11720794"/>
              <a:gd name="connsiteY374" fmla="*/ 4475382 h 6518163"/>
              <a:gd name="connsiteX375" fmla="*/ 7981040 w 11720794"/>
              <a:gd name="connsiteY375" fmla="*/ 4479779 h 6518163"/>
              <a:gd name="connsiteX376" fmla="*/ 7979079 w 11720794"/>
              <a:gd name="connsiteY376" fmla="*/ 4486436 h 6518163"/>
              <a:gd name="connsiteX377" fmla="*/ 7978543 w 11720794"/>
              <a:gd name="connsiteY377" fmla="*/ 4492874 h 6518163"/>
              <a:gd name="connsiteX378" fmla="*/ 7984902 w 11720794"/>
              <a:gd name="connsiteY378" fmla="*/ 4478684 h 6518163"/>
              <a:gd name="connsiteX379" fmla="*/ 1267933 w 11720794"/>
              <a:gd name="connsiteY379" fmla="*/ 4470715 h 6518163"/>
              <a:gd name="connsiteX380" fmla="*/ 1264804 w 11720794"/>
              <a:gd name="connsiteY380" fmla="*/ 4474972 h 6518163"/>
              <a:gd name="connsiteX381" fmla="*/ 1261881 w 11720794"/>
              <a:gd name="connsiteY381" fmla="*/ 4479178 h 6518163"/>
              <a:gd name="connsiteX382" fmla="*/ 1261745 w 11720794"/>
              <a:gd name="connsiteY382" fmla="*/ 4480723 h 6518163"/>
              <a:gd name="connsiteX383" fmla="*/ 1265047 w 11720794"/>
              <a:gd name="connsiteY383" fmla="*/ 4477454 h 6518163"/>
              <a:gd name="connsiteX384" fmla="*/ 1268413 w 11720794"/>
              <a:gd name="connsiteY384" fmla="*/ 4474350 h 6518163"/>
              <a:gd name="connsiteX385" fmla="*/ 2889021 w 11720794"/>
              <a:gd name="connsiteY385" fmla="*/ 4470440 h 6518163"/>
              <a:gd name="connsiteX386" fmla="*/ 2883935 w 11720794"/>
              <a:gd name="connsiteY386" fmla="*/ 4473593 h 6518163"/>
              <a:gd name="connsiteX387" fmla="*/ 2854908 w 11720794"/>
              <a:gd name="connsiteY387" fmla="*/ 4506072 h 6518163"/>
              <a:gd name="connsiteX388" fmla="*/ 2851643 w 11720794"/>
              <a:gd name="connsiteY388" fmla="*/ 4511053 h 6518163"/>
              <a:gd name="connsiteX389" fmla="*/ 2853712 w 11720794"/>
              <a:gd name="connsiteY389" fmla="*/ 4509962 h 6518163"/>
              <a:gd name="connsiteX390" fmla="*/ 2864122 w 11720794"/>
              <a:gd name="connsiteY390" fmla="*/ 4494214 h 6518163"/>
              <a:gd name="connsiteX391" fmla="*/ 2868345 w 11720794"/>
              <a:gd name="connsiteY391" fmla="*/ 4490855 h 6518163"/>
              <a:gd name="connsiteX392" fmla="*/ 2874597 w 11720794"/>
              <a:gd name="connsiteY392" fmla="*/ 4488871 h 6518163"/>
              <a:gd name="connsiteX393" fmla="*/ 2888582 w 11720794"/>
              <a:gd name="connsiteY393" fmla="*/ 4471400 h 6518163"/>
              <a:gd name="connsiteX394" fmla="*/ 7992436 w 11720794"/>
              <a:gd name="connsiteY394" fmla="*/ 4459664 h 6518163"/>
              <a:gd name="connsiteX395" fmla="*/ 7987291 w 11720794"/>
              <a:gd name="connsiteY395" fmla="*/ 4466904 h 6518163"/>
              <a:gd name="connsiteX396" fmla="*/ 7987782 w 11720794"/>
              <a:gd name="connsiteY396" fmla="*/ 4471290 h 6518163"/>
              <a:gd name="connsiteX397" fmla="*/ 7987820 w 11720794"/>
              <a:gd name="connsiteY397" fmla="*/ 4471318 h 6518163"/>
              <a:gd name="connsiteX398" fmla="*/ 809541 w 11720794"/>
              <a:gd name="connsiteY398" fmla="*/ 4457785 h 6518163"/>
              <a:gd name="connsiteX399" fmla="*/ 807484 w 11720794"/>
              <a:gd name="connsiteY399" fmla="*/ 4458802 h 6518163"/>
              <a:gd name="connsiteX400" fmla="*/ 802159 w 11720794"/>
              <a:gd name="connsiteY400" fmla="*/ 4463838 h 6518163"/>
              <a:gd name="connsiteX401" fmla="*/ 801493 w 11720794"/>
              <a:gd name="connsiteY401" fmla="*/ 4468694 h 6518163"/>
              <a:gd name="connsiteX402" fmla="*/ 833723 w 11720794"/>
              <a:gd name="connsiteY402" fmla="*/ 4427631 h 6518163"/>
              <a:gd name="connsiteX403" fmla="*/ 831930 w 11720794"/>
              <a:gd name="connsiteY403" fmla="*/ 4427671 h 6518163"/>
              <a:gd name="connsiteX404" fmla="*/ 828799 w 11720794"/>
              <a:gd name="connsiteY404" fmla="*/ 4432452 h 6518163"/>
              <a:gd name="connsiteX405" fmla="*/ 823271 w 11720794"/>
              <a:gd name="connsiteY405" fmla="*/ 4440274 h 6518163"/>
              <a:gd name="connsiteX406" fmla="*/ 820045 w 11720794"/>
              <a:gd name="connsiteY406" fmla="*/ 4445197 h 6518163"/>
              <a:gd name="connsiteX407" fmla="*/ 817729 w 11720794"/>
              <a:gd name="connsiteY407" fmla="*/ 4450055 h 6518163"/>
              <a:gd name="connsiteX408" fmla="*/ 819427 w 11720794"/>
              <a:gd name="connsiteY408" fmla="*/ 4448272 h 6518163"/>
              <a:gd name="connsiteX409" fmla="*/ 828653 w 11720794"/>
              <a:gd name="connsiteY409" fmla="*/ 4433124 h 6518163"/>
              <a:gd name="connsiteX410" fmla="*/ 8022137 w 11720794"/>
              <a:gd name="connsiteY410" fmla="*/ 4407721 h 6518163"/>
              <a:gd name="connsiteX411" fmla="*/ 8020015 w 11720794"/>
              <a:gd name="connsiteY411" fmla="*/ 4413607 h 6518163"/>
              <a:gd name="connsiteX412" fmla="*/ 8019141 w 11720794"/>
              <a:gd name="connsiteY412" fmla="*/ 4417310 h 6518163"/>
              <a:gd name="connsiteX413" fmla="*/ 8023341 w 11720794"/>
              <a:gd name="connsiteY413" fmla="*/ 4418140 h 6518163"/>
              <a:gd name="connsiteX414" fmla="*/ 8032537 w 11720794"/>
              <a:gd name="connsiteY414" fmla="*/ 4419957 h 6518163"/>
              <a:gd name="connsiteX415" fmla="*/ 8032465 w 11720794"/>
              <a:gd name="connsiteY415" fmla="*/ 4417052 h 6518163"/>
              <a:gd name="connsiteX416" fmla="*/ 8031683 w 11720794"/>
              <a:gd name="connsiteY416" fmla="*/ 4410964 h 6518163"/>
              <a:gd name="connsiteX417" fmla="*/ 8028198 w 11720794"/>
              <a:gd name="connsiteY417" fmla="*/ 4407892 h 6518163"/>
              <a:gd name="connsiteX418" fmla="*/ 8022137 w 11720794"/>
              <a:gd name="connsiteY418" fmla="*/ 4407721 h 6518163"/>
              <a:gd name="connsiteX419" fmla="*/ 2721443 w 11720794"/>
              <a:gd name="connsiteY419" fmla="*/ 4399136 h 6518163"/>
              <a:gd name="connsiteX420" fmla="*/ 2718093 w 11720794"/>
              <a:gd name="connsiteY420" fmla="*/ 4402684 h 6518163"/>
              <a:gd name="connsiteX421" fmla="*/ 2718682 w 11720794"/>
              <a:gd name="connsiteY421" fmla="*/ 4402445 h 6518163"/>
              <a:gd name="connsiteX422" fmla="*/ 1324440 w 11720794"/>
              <a:gd name="connsiteY422" fmla="*/ 4397629 h 6518163"/>
              <a:gd name="connsiteX423" fmla="*/ 1318584 w 11720794"/>
              <a:gd name="connsiteY423" fmla="*/ 4403335 h 6518163"/>
              <a:gd name="connsiteX424" fmla="*/ 1315015 w 11720794"/>
              <a:gd name="connsiteY424" fmla="*/ 4407956 h 6518163"/>
              <a:gd name="connsiteX425" fmla="*/ 1320549 w 11720794"/>
              <a:gd name="connsiteY425" fmla="*/ 4402493 h 6518163"/>
              <a:gd name="connsiteX426" fmla="*/ 1325668 w 11720794"/>
              <a:gd name="connsiteY426" fmla="*/ 4397771 h 6518163"/>
              <a:gd name="connsiteX427" fmla="*/ 2740652 w 11720794"/>
              <a:gd name="connsiteY427" fmla="*/ 4379050 h 6518163"/>
              <a:gd name="connsiteX428" fmla="*/ 2737836 w 11720794"/>
              <a:gd name="connsiteY428" fmla="*/ 4381779 h 6518163"/>
              <a:gd name="connsiteX429" fmla="*/ 2726115 w 11720794"/>
              <a:gd name="connsiteY429" fmla="*/ 4394189 h 6518163"/>
              <a:gd name="connsiteX430" fmla="*/ 2732669 w 11720794"/>
              <a:gd name="connsiteY430" fmla="*/ 4390735 h 6518163"/>
              <a:gd name="connsiteX431" fmla="*/ 2738704 w 11720794"/>
              <a:gd name="connsiteY431" fmla="*/ 4385861 h 6518163"/>
              <a:gd name="connsiteX432" fmla="*/ 2754065 w 11720794"/>
              <a:gd name="connsiteY432" fmla="*/ 4366064 h 6518163"/>
              <a:gd name="connsiteX433" fmla="*/ 2744121 w 11720794"/>
              <a:gd name="connsiteY433" fmla="*/ 4375693 h 6518163"/>
              <a:gd name="connsiteX434" fmla="*/ 2744170 w 11720794"/>
              <a:gd name="connsiteY434" fmla="*/ 4375716 h 6518163"/>
              <a:gd name="connsiteX435" fmla="*/ 2749085 w 11720794"/>
              <a:gd name="connsiteY435" fmla="*/ 4374156 h 6518163"/>
              <a:gd name="connsiteX436" fmla="*/ 2785127 w 11720794"/>
              <a:gd name="connsiteY436" fmla="*/ 4307327 h 6518163"/>
              <a:gd name="connsiteX437" fmla="*/ 2778252 w 11720794"/>
              <a:gd name="connsiteY437" fmla="*/ 4309399 h 6518163"/>
              <a:gd name="connsiteX438" fmla="*/ 2775130 w 11720794"/>
              <a:gd name="connsiteY438" fmla="*/ 4310666 h 6518163"/>
              <a:gd name="connsiteX439" fmla="*/ 2781897 w 11720794"/>
              <a:gd name="connsiteY439" fmla="*/ 4318354 h 6518163"/>
              <a:gd name="connsiteX440" fmla="*/ 2784987 w 11720794"/>
              <a:gd name="connsiteY440" fmla="*/ 4321866 h 6518163"/>
              <a:gd name="connsiteX441" fmla="*/ 2788458 w 11720794"/>
              <a:gd name="connsiteY441" fmla="*/ 4319355 h 6518163"/>
              <a:gd name="connsiteX442" fmla="*/ 2793591 w 11720794"/>
              <a:gd name="connsiteY442" fmla="*/ 4314686 h 6518163"/>
              <a:gd name="connsiteX443" fmla="*/ 2790221 w 11720794"/>
              <a:gd name="connsiteY443" fmla="*/ 4309147 h 6518163"/>
              <a:gd name="connsiteX444" fmla="*/ 2785127 w 11720794"/>
              <a:gd name="connsiteY444" fmla="*/ 4307327 h 6518163"/>
              <a:gd name="connsiteX445" fmla="*/ 1046445 w 11720794"/>
              <a:gd name="connsiteY445" fmla="*/ 4269883 h 6518163"/>
              <a:gd name="connsiteX446" fmla="*/ 1035237 w 11720794"/>
              <a:gd name="connsiteY446" fmla="*/ 4280572 h 6518163"/>
              <a:gd name="connsiteX447" fmla="*/ 1037593 w 11720794"/>
              <a:gd name="connsiteY447" fmla="*/ 4280565 h 6518163"/>
              <a:gd name="connsiteX448" fmla="*/ 1042361 w 11720794"/>
              <a:gd name="connsiteY448" fmla="*/ 4280103 h 6518163"/>
              <a:gd name="connsiteX449" fmla="*/ 1048798 w 11720794"/>
              <a:gd name="connsiteY449" fmla="*/ 4272171 h 6518163"/>
              <a:gd name="connsiteX450" fmla="*/ 1047375 w 11720794"/>
              <a:gd name="connsiteY450" fmla="*/ 4270635 h 6518163"/>
              <a:gd name="connsiteX451" fmla="*/ 1866293 w 11720794"/>
              <a:gd name="connsiteY451" fmla="*/ 4218453 h 6518163"/>
              <a:gd name="connsiteX452" fmla="*/ 1866086 w 11720794"/>
              <a:gd name="connsiteY452" fmla="*/ 4218491 h 6518163"/>
              <a:gd name="connsiteX453" fmla="*/ 1864182 w 11720794"/>
              <a:gd name="connsiteY453" fmla="*/ 4220486 h 6518163"/>
              <a:gd name="connsiteX454" fmla="*/ 1862724 w 11720794"/>
              <a:gd name="connsiteY454" fmla="*/ 4224862 h 6518163"/>
              <a:gd name="connsiteX455" fmla="*/ 1862743 w 11720794"/>
              <a:gd name="connsiteY455" fmla="*/ 4224880 h 6518163"/>
              <a:gd name="connsiteX456" fmla="*/ 1863706 w 11720794"/>
              <a:gd name="connsiteY456" fmla="*/ 4224081 h 6518163"/>
              <a:gd name="connsiteX457" fmla="*/ 1866141 w 11720794"/>
              <a:gd name="connsiteY457" fmla="*/ 4218924 h 6518163"/>
              <a:gd name="connsiteX458" fmla="*/ 2368551 w 11720794"/>
              <a:gd name="connsiteY458" fmla="*/ 4215575 h 6518163"/>
              <a:gd name="connsiteX459" fmla="*/ 2368285 w 11720794"/>
              <a:gd name="connsiteY459" fmla="*/ 4215760 h 6518163"/>
              <a:gd name="connsiteX460" fmla="*/ 2367975 w 11720794"/>
              <a:gd name="connsiteY460" fmla="*/ 4216395 h 6518163"/>
              <a:gd name="connsiteX461" fmla="*/ 1874458 w 11720794"/>
              <a:gd name="connsiteY461" fmla="*/ 4207766 h 6518163"/>
              <a:gd name="connsiteX462" fmla="*/ 1874378 w 11720794"/>
              <a:gd name="connsiteY462" fmla="*/ 4208149 h 6518163"/>
              <a:gd name="connsiteX463" fmla="*/ 1874018 w 11720794"/>
              <a:gd name="connsiteY463" fmla="*/ 4208448 h 6518163"/>
              <a:gd name="connsiteX464" fmla="*/ 1875254 w 11720794"/>
              <a:gd name="connsiteY464" fmla="*/ 4207792 h 6518163"/>
              <a:gd name="connsiteX465" fmla="*/ 2363404 w 11720794"/>
              <a:gd name="connsiteY465" fmla="*/ 4203587 h 6518163"/>
              <a:gd name="connsiteX466" fmla="*/ 2363125 w 11720794"/>
              <a:gd name="connsiteY466" fmla="*/ 4203731 h 6518163"/>
              <a:gd name="connsiteX467" fmla="*/ 2363319 w 11720794"/>
              <a:gd name="connsiteY467" fmla="*/ 4204119 h 6518163"/>
              <a:gd name="connsiteX468" fmla="*/ 3903959 w 11720794"/>
              <a:gd name="connsiteY468" fmla="*/ 4191766 h 6518163"/>
              <a:gd name="connsiteX469" fmla="*/ 3901382 w 11720794"/>
              <a:gd name="connsiteY469" fmla="*/ 4191828 h 6518163"/>
              <a:gd name="connsiteX470" fmla="*/ 3899208 w 11720794"/>
              <a:gd name="connsiteY470" fmla="*/ 4204312 h 6518163"/>
              <a:gd name="connsiteX471" fmla="*/ 3905412 w 11720794"/>
              <a:gd name="connsiteY471" fmla="*/ 4200464 h 6518163"/>
              <a:gd name="connsiteX472" fmla="*/ 3907566 w 11720794"/>
              <a:gd name="connsiteY472" fmla="*/ 4197588 h 6518163"/>
              <a:gd name="connsiteX473" fmla="*/ 3906877 w 11720794"/>
              <a:gd name="connsiteY473" fmla="*/ 4197213 h 6518163"/>
              <a:gd name="connsiteX474" fmla="*/ 3903784 w 11720794"/>
              <a:gd name="connsiteY474" fmla="*/ 4197294 h 6518163"/>
              <a:gd name="connsiteX475" fmla="*/ 3903044 w 11720794"/>
              <a:gd name="connsiteY475" fmla="*/ 4193848 h 6518163"/>
              <a:gd name="connsiteX476" fmla="*/ 717951 w 11720794"/>
              <a:gd name="connsiteY476" fmla="*/ 4017054 h 6518163"/>
              <a:gd name="connsiteX477" fmla="*/ 709382 w 11720794"/>
              <a:gd name="connsiteY477" fmla="*/ 4029032 h 6518163"/>
              <a:gd name="connsiteX478" fmla="*/ 716729 w 11720794"/>
              <a:gd name="connsiteY478" fmla="*/ 4027029 h 6518163"/>
              <a:gd name="connsiteX479" fmla="*/ 717619 w 11720794"/>
              <a:gd name="connsiteY479" fmla="*/ 4019113 h 6518163"/>
              <a:gd name="connsiteX480" fmla="*/ 1831056 w 11720794"/>
              <a:gd name="connsiteY480" fmla="*/ 4012667 h 6518163"/>
              <a:gd name="connsiteX481" fmla="*/ 1826428 w 11720794"/>
              <a:gd name="connsiteY481" fmla="*/ 4016665 h 6518163"/>
              <a:gd name="connsiteX482" fmla="*/ 1824445 w 11720794"/>
              <a:gd name="connsiteY482" fmla="*/ 4020084 h 6518163"/>
              <a:gd name="connsiteX483" fmla="*/ 1831245 w 11720794"/>
              <a:gd name="connsiteY483" fmla="*/ 4012757 h 6518163"/>
              <a:gd name="connsiteX484" fmla="*/ 864982 w 11720794"/>
              <a:gd name="connsiteY484" fmla="*/ 3995836 h 6518163"/>
              <a:gd name="connsiteX485" fmla="*/ 864439 w 11720794"/>
              <a:gd name="connsiteY485" fmla="*/ 3996114 h 6518163"/>
              <a:gd name="connsiteX486" fmla="*/ 858624 w 11720794"/>
              <a:gd name="connsiteY486" fmla="*/ 4000116 h 6518163"/>
              <a:gd name="connsiteX487" fmla="*/ 856486 w 11720794"/>
              <a:gd name="connsiteY487" fmla="*/ 4003771 h 6518163"/>
              <a:gd name="connsiteX488" fmla="*/ 858162 w 11720794"/>
              <a:gd name="connsiteY488" fmla="*/ 4004451 h 6518163"/>
              <a:gd name="connsiteX489" fmla="*/ 860314 w 11720794"/>
              <a:gd name="connsiteY489" fmla="*/ 4004725 h 6518163"/>
              <a:gd name="connsiteX490" fmla="*/ 862146 w 11720794"/>
              <a:gd name="connsiteY490" fmla="*/ 4002714 h 6518163"/>
              <a:gd name="connsiteX491" fmla="*/ 864955 w 11720794"/>
              <a:gd name="connsiteY491" fmla="*/ 3996904 h 6518163"/>
              <a:gd name="connsiteX492" fmla="*/ 1844634 w 11720794"/>
              <a:gd name="connsiteY492" fmla="*/ 3992374 h 6518163"/>
              <a:gd name="connsiteX493" fmla="*/ 1842158 w 11720794"/>
              <a:gd name="connsiteY493" fmla="*/ 3994622 h 6518163"/>
              <a:gd name="connsiteX494" fmla="*/ 1840623 w 11720794"/>
              <a:gd name="connsiteY494" fmla="*/ 4002972 h 6518163"/>
              <a:gd name="connsiteX495" fmla="*/ 1842429 w 11720794"/>
              <a:gd name="connsiteY495" fmla="*/ 4001137 h 6518163"/>
              <a:gd name="connsiteX496" fmla="*/ 1842701 w 11720794"/>
              <a:gd name="connsiteY496" fmla="*/ 4000011 h 6518163"/>
              <a:gd name="connsiteX497" fmla="*/ 1845355 w 11720794"/>
              <a:gd name="connsiteY497" fmla="*/ 3997573 h 6518163"/>
              <a:gd name="connsiteX498" fmla="*/ 1846772 w 11720794"/>
              <a:gd name="connsiteY498" fmla="*/ 3992994 h 6518163"/>
              <a:gd name="connsiteX499" fmla="*/ 915841 w 11720794"/>
              <a:gd name="connsiteY499" fmla="*/ 3954229 h 6518163"/>
              <a:gd name="connsiteX500" fmla="*/ 913741 w 11720794"/>
              <a:gd name="connsiteY500" fmla="*/ 3955659 h 6518163"/>
              <a:gd name="connsiteX501" fmla="*/ 912836 w 11720794"/>
              <a:gd name="connsiteY501" fmla="*/ 3957427 h 6518163"/>
              <a:gd name="connsiteX502" fmla="*/ 913934 w 11720794"/>
              <a:gd name="connsiteY502" fmla="*/ 3958551 h 6518163"/>
              <a:gd name="connsiteX503" fmla="*/ 916639 w 11720794"/>
              <a:gd name="connsiteY503" fmla="*/ 3958453 h 6518163"/>
              <a:gd name="connsiteX504" fmla="*/ 918592 w 11720794"/>
              <a:gd name="connsiteY504" fmla="*/ 3957176 h 6518163"/>
              <a:gd name="connsiteX505" fmla="*/ 910867 w 11720794"/>
              <a:gd name="connsiteY505" fmla="*/ 3946971 h 6518163"/>
              <a:gd name="connsiteX506" fmla="*/ 902697 w 11720794"/>
              <a:gd name="connsiteY506" fmla="*/ 3953254 h 6518163"/>
              <a:gd name="connsiteX507" fmla="*/ 882930 w 11720794"/>
              <a:gd name="connsiteY507" fmla="*/ 3973532 h 6518163"/>
              <a:gd name="connsiteX508" fmla="*/ 877010 w 11720794"/>
              <a:gd name="connsiteY508" fmla="*/ 3980480 h 6518163"/>
              <a:gd name="connsiteX509" fmla="*/ 875699 w 11720794"/>
              <a:gd name="connsiteY509" fmla="*/ 3984335 h 6518163"/>
              <a:gd name="connsiteX510" fmla="*/ 875994 w 11720794"/>
              <a:gd name="connsiteY510" fmla="*/ 3983830 h 6518163"/>
              <a:gd name="connsiteX511" fmla="*/ 878969 w 11720794"/>
              <a:gd name="connsiteY511" fmla="*/ 3982700 h 6518163"/>
              <a:gd name="connsiteX512" fmla="*/ 882243 w 11720794"/>
              <a:gd name="connsiteY512" fmla="*/ 3984510 h 6518163"/>
              <a:gd name="connsiteX513" fmla="*/ 878935 w 11720794"/>
              <a:gd name="connsiteY513" fmla="*/ 3988919 h 6518163"/>
              <a:gd name="connsiteX514" fmla="*/ 877264 w 11720794"/>
              <a:gd name="connsiteY514" fmla="*/ 3992074 h 6518163"/>
              <a:gd name="connsiteX515" fmla="*/ 880395 w 11720794"/>
              <a:gd name="connsiteY515" fmla="*/ 3992867 h 6518163"/>
              <a:gd name="connsiteX516" fmla="*/ 884377 w 11720794"/>
              <a:gd name="connsiteY516" fmla="*/ 3982499 h 6518163"/>
              <a:gd name="connsiteX517" fmla="*/ 886971 w 11720794"/>
              <a:gd name="connsiteY517" fmla="*/ 3973008 h 6518163"/>
              <a:gd name="connsiteX518" fmla="*/ 906108 w 11720794"/>
              <a:gd name="connsiteY518" fmla="*/ 3954414 h 6518163"/>
              <a:gd name="connsiteX519" fmla="*/ 908038 w 11720794"/>
              <a:gd name="connsiteY519" fmla="*/ 3954496 h 6518163"/>
              <a:gd name="connsiteX520" fmla="*/ 908927 w 11720794"/>
              <a:gd name="connsiteY520" fmla="*/ 3952409 h 6518163"/>
              <a:gd name="connsiteX521" fmla="*/ 910867 w 11720794"/>
              <a:gd name="connsiteY521" fmla="*/ 3946971 h 6518163"/>
              <a:gd name="connsiteX522" fmla="*/ 964919 w 11720794"/>
              <a:gd name="connsiteY522" fmla="*/ 3513239 h 6518163"/>
              <a:gd name="connsiteX523" fmla="*/ 963421 w 11720794"/>
              <a:gd name="connsiteY523" fmla="*/ 3514199 h 6518163"/>
              <a:gd name="connsiteX524" fmla="*/ 956693 w 11720794"/>
              <a:gd name="connsiteY524" fmla="*/ 3522469 h 6518163"/>
              <a:gd name="connsiteX525" fmla="*/ 960041 w 11720794"/>
              <a:gd name="connsiteY525" fmla="*/ 3521331 h 6518163"/>
              <a:gd name="connsiteX526" fmla="*/ 964390 w 11720794"/>
              <a:gd name="connsiteY526" fmla="*/ 3518835 h 6518163"/>
              <a:gd name="connsiteX527" fmla="*/ 964923 w 11720794"/>
              <a:gd name="connsiteY527" fmla="*/ 3517921 h 6518163"/>
              <a:gd name="connsiteX528" fmla="*/ 965055 w 11720794"/>
              <a:gd name="connsiteY528" fmla="*/ 3513582 h 6518163"/>
              <a:gd name="connsiteX529" fmla="*/ 968790 w 11720794"/>
              <a:gd name="connsiteY529" fmla="*/ 3510761 h 6518163"/>
              <a:gd name="connsiteX530" fmla="*/ 968732 w 11720794"/>
              <a:gd name="connsiteY530" fmla="*/ 3510797 h 6518163"/>
              <a:gd name="connsiteX531" fmla="*/ 968824 w 11720794"/>
              <a:gd name="connsiteY531" fmla="*/ 3510804 h 6518163"/>
              <a:gd name="connsiteX532" fmla="*/ 644205 w 11720794"/>
              <a:gd name="connsiteY532" fmla="*/ 3446382 h 6518163"/>
              <a:gd name="connsiteX533" fmla="*/ 643472 w 11720794"/>
              <a:gd name="connsiteY533" fmla="*/ 3446952 h 6518163"/>
              <a:gd name="connsiteX534" fmla="*/ 643205 w 11720794"/>
              <a:gd name="connsiteY534" fmla="*/ 3447528 h 6518163"/>
              <a:gd name="connsiteX535" fmla="*/ 642822 w 11720794"/>
              <a:gd name="connsiteY535" fmla="*/ 3447544 h 6518163"/>
              <a:gd name="connsiteX536" fmla="*/ 640060 w 11720794"/>
              <a:gd name="connsiteY536" fmla="*/ 3450155 h 6518163"/>
              <a:gd name="connsiteX537" fmla="*/ 640457 w 11720794"/>
              <a:gd name="connsiteY537" fmla="*/ 3452985 h 6518163"/>
              <a:gd name="connsiteX538" fmla="*/ 644170 w 11720794"/>
              <a:gd name="connsiteY538" fmla="*/ 3446688 h 6518163"/>
              <a:gd name="connsiteX539" fmla="*/ 540693 w 11720794"/>
              <a:gd name="connsiteY539" fmla="*/ 3191317 h 6518163"/>
              <a:gd name="connsiteX540" fmla="*/ 538358 w 11720794"/>
              <a:gd name="connsiteY540" fmla="*/ 3191366 h 6518163"/>
              <a:gd name="connsiteX541" fmla="*/ 536388 w 11720794"/>
              <a:gd name="connsiteY541" fmla="*/ 3201239 h 6518163"/>
              <a:gd name="connsiteX542" fmla="*/ 542008 w 11720794"/>
              <a:gd name="connsiteY542" fmla="*/ 3198196 h 6518163"/>
              <a:gd name="connsiteX543" fmla="*/ 543960 w 11720794"/>
              <a:gd name="connsiteY543" fmla="*/ 3195921 h 6518163"/>
              <a:gd name="connsiteX544" fmla="*/ 543336 w 11720794"/>
              <a:gd name="connsiteY544" fmla="*/ 3195625 h 6518163"/>
              <a:gd name="connsiteX545" fmla="*/ 540534 w 11720794"/>
              <a:gd name="connsiteY545" fmla="*/ 3195688 h 6518163"/>
              <a:gd name="connsiteX546" fmla="*/ 539863 w 11720794"/>
              <a:gd name="connsiteY546" fmla="*/ 3192963 h 6518163"/>
              <a:gd name="connsiteX547" fmla="*/ 11574202 w 11720794"/>
              <a:gd name="connsiteY547" fmla="*/ 2825424 h 6518163"/>
              <a:gd name="connsiteX548" fmla="*/ 11567347 w 11720794"/>
              <a:gd name="connsiteY548" fmla="*/ 2841447 h 6518163"/>
              <a:gd name="connsiteX549" fmla="*/ 11571451 w 11720794"/>
              <a:gd name="connsiteY549" fmla="*/ 2834139 h 6518163"/>
              <a:gd name="connsiteX550" fmla="*/ 11574612 w 11720794"/>
              <a:gd name="connsiteY550" fmla="*/ 2828150 h 6518163"/>
              <a:gd name="connsiteX551" fmla="*/ 10553725 w 11720794"/>
              <a:gd name="connsiteY551" fmla="*/ 2559619 h 6518163"/>
              <a:gd name="connsiteX552" fmla="*/ 10550145 w 11720794"/>
              <a:gd name="connsiteY552" fmla="*/ 2561075 h 6518163"/>
              <a:gd name="connsiteX553" fmla="*/ 10545720 w 11720794"/>
              <a:gd name="connsiteY553" fmla="*/ 2562820 h 6518163"/>
              <a:gd name="connsiteX554" fmla="*/ 10547704 w 11720794"/>
              <a:gd name="connsiteY554" fmla="*/ 2566087 h 6518163"/>
              <a:gd name="connsiteX555" fmla="*/ 10548864 w 11720794"/>
              <a:gd name="connsiteY555" fmla="*/ 2565772 h 6518163"/>
              <a:gd name="connsiteX556" fmla="*/ 11228624 w 11720794"/>
              <a:gd name="connsiteY556" fmla="*/ 2407015 h 6518163"/>
              <a:gd name="connsiteX557" fmla="*/ 11228737 w 11720794"/>
              <a:gd name="connsiteY557" fmla="*/ 2408298 h 6518163"/>
              <a:gd name="connsiteX558" fmla="*/ 11228858 w 11720794"/>
              <a:gd name="connsiteY558" fmla="*/ 2408400 h 6518163"/>
              <a:gd name="connsiteX559" fmla="*/ 10441210 w 11720794"/>
              <a:gd name="connsiteY559" fmla="*/ 2357829 h 6518163"/>
              <a:gd name="connsiteX560" fmla="*/ 10441047 w 11720794"/>
              <a:gd name="connsiteY560" fmla="*/ 2358208 h 6518163"/>
              <a:gd name="connsiteX561" fmla="*/ 10440733 w 11720794"/>
              <a:gd name="connsiteY561" fmla="*/ 2358396 h 6518163"/>
              <a:gd name="connsiteX562" fmla="*/ 10440968 w 11720794"/>
              <a:gd name="connsiteY562" fmla="*/ 2359008 h 6518163"/>
              <a:gd name="connsiteX563" fmla="*/ 10452482 w 11720794"/>
              <a:gd name="connsiteY563" fmla="*/ 2343621 h 6518163"/>
              <a:gd name="connsiteX564" fmla="*/ 10449064 w 11720794"/>
              <a:gd name="connsiteY564" fmla="*/ 2346199 h 6518163"/>
              <a:gd name="connsiteX565" fmla="*/ 10447835 w 11720794"/>
              <a:gd name="connsiteY565" fmla="*/ 2348339 h 6518163"/>
              <a:gd name="connsiteX566" fmla="*/ 10447858 w 11720794"/>
              <a:gd name="connsiteY566" fmla="*/ 2348513 h 6518163"/>
              <a:gd name="connsiteX567" fmla="*/ 10448227 w 11720794"/>
              <a:gd name="connsiteY567" fmla="*/ 2348239 h 6518163"/>
              <a:gd name="connsiteX568" fmla="*/ 10452065 w 11720794"/>
              <a:gd name="connsiteY568" fmla="*/ 2344642 h 6518163"/>
              <a:gd name="connsiteX569" fmla="*/ 10452503 w 11720794"/>
              <a:gd name="connsiteY569" fmla="*/ 2343629 h 6518163"/>
              <a:gd name="connsiteX570" fmla="*/ 9037375 w 11720794"/>
              <a:gd name="connsiteY570" fmla="*/ 1777222 h 6518163"/>
              <a:gd name="connsiteX571" fmla="*/ 9034900 w 11720794"/>
              <a:gd name="connsiteY571" fmla="*/ 1778084 h 6518163"/>
              <a:gd name="connsiteX572" fmla="*/ 9034837 w 11720794"/>
              <a:gd name="connsiteY572" fmla="*/ 1778129 h 6518163"/>
              <a:gd name="connsiteX573" fmla="*/ 9036449 w 11720794"/>
              <a:gd name="connsiteY573" fmla="*/ 1778195 h 6518163"/>
              <a:gd name="connsiteX574" fmla="*/ 10473197 w 11720794"/>
              <a:gd name="connsiteY574" fmla="*/ 1745952 h 6518163"/>
              <a:gd name="connsiteX575" fmla="*/ 10471889 w 11720794"/>
              <a:gd name="connsiteY575" fmla="*/ 1746567 h 6518163"/>
              <a:gd name="connsiteX576" fmla="*/ 10469690 w 11720794"/>
              <a:gd name="connsiteY576" fmla="*/ 1749363 h 6518163"/>
              <a:gd name="connsiteX577" fmla="*/ 10472300 w 11720794"/>
              <a:gd name="connsiteY577" fmla="*/ 1747617 h 6518163"/>
              <a:gd name="connsiteX578" fmla="*/ 7388426 w 11720794"/>
              <a:gd name="connsiteY578" fmla="*/ 1587250 h 6518163"/>
              <a:gd name="connsiteX579" fmla="*/ 7387184 w 11720794"/>
              <a:gd name="connsiteY579" fmla="*/ 1588218 h 6518163"/>
              <a:gd name="connsiteX580" fmla="*/ 7388037 w 11720794"/>
              <a:gd name="connsiteY580" fmla="*/ 1588138 h 6518163"/>
              <a:gd name="connsiteX581" fmla="*/ 7388076 w 11720794"/>
              <a:gd name="connsiteY581" fmla="*/ 1587661 h 6518163"/>
              <a:gd name="connsiteX582" fmla="*/ 7086633 w 11720794"/>
              <a:gd name="connsiteY582" fmla="*/ 1572550 h 6518163"/>
              <a:gd name="connsiteX583" fmla="*/ 7082246 w 11720794"/>
              <a:gd name="connsiteY583" fmla="*/ 1581818 h 6518163"/>
              <a:gd name="connsiteX584" fmla="*/ 7082550 w 11720794"/>
              <a:gd name="connsiteY584" fmla="*/ 1583360 h 6518163"/>
              <a:gd name="connsiteX585" fmla="*/ 7087530 w 11720794"/>
              <a:gd name="connsiteY585" fmla="*/ 1583788 h 6518163"/>
              <a:gd name="connsiteX586" fmla="*/ 7087006 w 11720794"/>
              <a:gd name="connsiteY586" fmla="*/ 1577590 h 6518163"/>
              <a:gd name="connsiteX587" fmla="*/ 10436785 w 11720794"/>
              <a:gd name="connsiteY587" fmla="*/ 1569105 h 6518163"/>
              <a:gd name="connsiteX588" fmla="*/ 10434821 w 11720794"/>
              <a:gd name="connsiteY588" fmla="*/ 1569631 h 6518163"/>
              <a:gd name="connsiteX589" fmla="*/ 10433524 w 11720794"/>
              <a:gd name="connsiteY589" fmla="*/ 1570794 h 6518163"/>
              <a:gd name="connsiteX590" fmla="*/ 10435838 w 11720794"/>
              <a:gd name="connsiteY590" fmla="*/ 1572243 h 6518163"/>
              <a:gd name="connsiteX591" fmla="*/ 10437226 w 11720794"/>
              <a:gd name="connsiteY591" fmla="*/ 1570954 h 6518163"/>
              <a:gd name="connsiteX592" fmla="*/ 10437706 w 11720794"/>
              <a:gd name="connsiteY592" fmla="*/ 1569649 h 6518163"/>
              <a:gd name="connsiteX593" fmla="*/ 7398509 w 11720794"/>
              <a:gd name="connsiteY593" fmla="*/ 1565772 h 6518163"/>
              <a:gd name="connsiteX594" fmla="*/ 7397577 w 11720794"/>
              <a:gd name="connsiteY594" fmla="*/ 1566874 h 6518163"/>
              <a:gd name="connsiteX595" fmla="*/ 7395589 w 11720794"/>
              <a:gd name="connsiteY595" fmla="*/ 1573460 h 6518163"/>
              <a:gd name="connsiteX596" fmla="*/ 7395483 w 11720794"/>
              <a:gd name="connsiteY596" fmla="*/ 1574051 h 6518163"/>
              <a:gd name="connsiteX597" fmla="*/ 7395700 w 11720794"/>
              <a:gd name="connsiteY597" fmla="*/ 1573977 h 6518163"/>
              <a:gd name="connsiteX598" fmla="*/ 7397494 w 11720794"/>
              <a:gd name="connsiteY598" fmla="*/ 1571294 h 6518163"/>
              <a:gd name="connsiteX599" fmla="*/ 7398531 w 11720794"/>
              <a:gd name="connsiteY599" fmla="*/ 1565792 h 6518163"/>
              <a:gd name="connsiteX600" fmla="*/ 10460135 w 11720794"/>
              <a:gd name="connsiteY600" fmla="*/ 1541027 h 6518163"/>
              <a:gd name="connsiteX601" fmla="*/ 10457766 w 11720794"/>
              <a:gd name="connsiteY601" fmla="*/ 1541044 h 6518163"/>
              <a:gd name="connsiteX602" fmla="*/ 10455924 w 11720794"/>
              <a:gd name="connsiteY602" fmla="*/ 1548472 h 6518163"/>
              <a:gd name="connsiteX603" fmla="*/ 10455005 w 11720794"/>
              <a:gd name="connsiteY603" fmla="*/ 1555094 h 6518163"/>
              <a:gd name="connsiteX604" fmla="*/ 10442935 w 11720794"/>
              <a:gd name="connsiteY604" fmla="*/ 1570462 h 6518163"/>
              <a:gd name="connsiteX605" fmla="*/ 10441515 w 11720794"/>
              <a:gd name="connsiteY605" fmla="*/ 1570739 h 6518163"/>
              <a:gd name="connsiteX606" fmla="*/ 10441080 w 11720794"/>
              <a:gd name="connsiteY606" fmla="*/ 1572248 h 6518163"/>
              <a:gd name="connsiteX607" fmla="*/ 10440222 w 11720794"/>
              <a:gd name="connsiteY607" fmla="*/ 1576120 h 6518163"/>
              <a:gd name="connsiteX608" fmla="*/ 10445546 w 11720794"/>
              <a:gd name="connsiteY608" fmla="*/ 1570635 h 6518163"/>
              <a:gd name="connsiteX609" fmla="*/ 10457906 w 11720794"/>
              <a:gd name="connsiteY609" fmla="*/ 1554063 h 6518163"/>
              <a:gd name="connsiteX610" fmla="*/ 10461517 w 11720794"/>
              <a:gd name="connsiteY610" fmla="*/ 1548530 h 6518163"/>
              <a:gd name="connsiteX611" fmla="*/ 10462077 w 11720794"/>
              <a:gd name="connsiteY611" fmla="*/ 1545797 h 6518163"/>
              <a:gd name="connsiteX612" fmla="*/ 10461913 w 11720794"/>
              <a:gd name="connsiteY612" fmla="*/ 1546176 h 6518163"/>
              <a:gd name="connsiteX613" fmla="*/ 10459856 w 11720794"/>
              <a:gd name="connsiteY613" fmla="*/ 1547418 h 6518163"/>
              <a:gd name="connsiteX614" fmla="*/ 10457276 w 11720794"/>
              <a:gd name="connsiteY614" fmla="*/ 1546799 h 6518163"/>
              <a:gd name="connsiteX615" fmla="*/ 10459241 w 11720794"/>
              <a:gd name="connsiteY615" fmla="*/ 1543366 h 6518163"/>
              <a:gd name="connsiteX616" fmla="*/ 10460135 w 11720794"/>
              <a:gd name="connsiteY616" fmla="*/ 1541027 h 6518163"/>
              <a:gd name="connsiteX617" fmla="*/ 8936991 w 11720794"/>
              <a:gd name="connsiteY617" fmla="*/ 1537977 h 6518163"/>
              <a:gd name="connsiteX618" fmla="*/ 8932863 w 11720794"/>
              <a:gd name="connsiteY618" fmla="*/ 1538940 h 6518163"/>
              <a:gd name="connsiteX619" fmla="*/ 8927097 w 11720794"/>
              <a:gd name="connsiteY619" fmla="*/ 1542004 h 6518163"/>
              <a:gd name="connsiteX620" fmla="*/ 8928007 w 11720794"/>
              <a:gd name="connsiteY620" fmla="*/ 1559659 h 6518163"/>
              <a:gd name="connsiteX621" fmla="*/ 8932581 w 11720794"/>
              <a:gd name="connsiteY621" fmla="*/ 1574575 h 6518163"/>
              <a:gd name="connsiteX622" fmla="*/ 8933033 w 11720794"/>
              <a:gd name="connsiteY622" fmla="*/ 1561202 h 6518163"/>
              <a:gd name="connsiteX623" fmla="*/ 10472823 w 11720794"/>
              <a:gd name="connsiteY623" fmla="*/ 1529710 h 6518163"/>
              <a:gd name="connsiteX624" fmla="*/ 10471221 w 11720794"/>
              <a:gd name="connsiteY624" fmla="*/ 1529898 h 6518163"/>
              <a:gd name="connsiteX625" fmla="*/ 10470091 w 11720794"/>
              <a:gd name="connsiteY625" fmla="*/ 1531520 h 6518163"/>
              <a:gd name="connsiteX626" fmla="*/ 10468635 w 11720794"/>
              <a:gd name="connsiteY626" fmla="*/ 1535782 h 6518163"/>
              <a:gd name="connsiteX627" fmla="*/ 10468725 w 11720794"/>
              <a:gd name="connsiteY627" fmla="*/ 1536482 h 6518163"/>
              <a:gd name="connsiteX628" fmla="*/ 10469095 w 11720794"/>
              <a:gd name="connsiteY628" fmla="*/ 1536208 h 6518163"/>
              <a:gd name="connsiteX629" fmla="*/ 10472933 w 11720794"/>
              <a:gd name="connsiteY629" fmla="*/ 1532611 h 6518163"/>
              <a:gd name="connsiteX630" fmla="*/ 10474119 w 11720794"/>
              <a:gd name="connsiteY630" fmla="*/ 1529867 h 6518163"/>
              <a:gd name="connsiteX631" fmla="*/ 8942703 w 11720794"/>
              <a:gd name="connsiteY631" fmla="*/ 1524264 h 6518163"/>
              <a:gd name="connsiteX632" fmla="*/ 8937517 w 11720794"/>
              <a:gd name="connsiteY632" fmla="*/ 1526175 h 6518163"/>
              <a:gd name="connsiteX633" fmla="*/ 8934798 w 11720794"/>
              <a:gd name="connsiteY633" fmla="*/ 1526675 h 6518163"/>
              <a:gd name="connsiteX634" fmla="*/ 8938322 w 11720794"/>
              <a:gd name="connsiteY634" fmla="*/ 1532977 h 6518163"/>
              <a:gd name="connsiteX635" fmla="*/ 10328515 w 11720794"/>
              <a:gd name="connsiteY635" fmla="*/ 1410305 h 6518163"/>
              <a:gd name="connsiteX636" fmla="*/ 10324905 w 11720794"/>
              <a:gd name="connsiteY636" fmla="*/ 1413712 h 6518163"/>
              <a:gd name="connsiteX637" fmla="*/ 10321481 w 11720794"/>
              <a:gd name="connsiteY637" fmla="*/ 1417846 h 6518163"/>
              <a:gd name="connsiteX638" fmla="*/ 10316149 w 11720794"/>
              <a:gd name="connsiteY638" fmla="*/ 1424731 h 6518163"/>
              <a:gd name="connsiteX639" fmla="*/ 10312823 w 11720794"/>
              <a:gd name="connsiteY639" fmla="*/ 1428747 h 6518163"/>
              <a:gd name="connsiteX640" fmla="*/ 10313265 w 11720794"/>
              <a:gd name="connsiteY640" fmla="*/ 1430155 h 6518163"/>
              <a:gd name="connsiteX641" fmla="*/ 10316693 w 11720794"/>
              <a:gd name="connsiteY641" fmla="*/ 1424397 h 6518163"/>
              <a:gd name="connsiteX642" fmla="*/ 10327414 w 11720794"/>
              <a:gd name="connsiteY642" fmla="*/ 1412215 h 6518163"/>
              <a:gd name="connsiteX643" fmla="*/ 10340409 w 11720794"/>
              <a:gd name="connsiteY643" fmla="*/ 1391514 h 6518163"/>
              <a:gd name="connsiteX644" fmla="*/ 10336364 w 11720794"/>
              <a:gd name="connsiteY644" fmla="*/ 1393634 h 6518163"/>
              <a:gd name="connsiteX645" fmla="*/ 10333400 w 11720794"/>
              <a:gd name="connsiteY645" fmla="*/ 1399442 h 6518163"/>
              <a:gd name="connsiteX646" fmla="*/ 10333060 w 11720794"/>
              <a:gd name="connsiteY646" fmla="*/ 1401379 h 6518163"/>
              <a:gd name="connsiteX647" fmla="*/ 10282464 w 11720794"/>
              <a:gd name="connsiteY647" fmla="*/ 1383351 h 6518163"/>
              <a:gd name="connsiteX648" fmla="*/ 10281476 w 11720794"/>
              <a:gd name="connsiteY648" fmla="*/ 1383687 h 6518163"/>
              <a:gd name="connsiteX649" fmla="*/ 10279266 w 11720794"/>
              <a:gd name="connsiteY649" fmla="*/ 1384088 h 6518163"/>
              <a:gd name="connsiteX650" fmla="*/ 10278967 w 11720794"/>
              <a:gd name="connsiteY650" fmla="*/ 1384484 h 6518163"/>
              <a:gd name="connsiteX651" fmla="*/ 10277531 w 11720794"/>
              <a:gd name="connsiteY651" fmla="*/ 1386964 h 6518163"/>
              <a:gd name="connsiteX652" fmla="*/ 10278521 w 11720794"/>
              <a:gd name="connsiteY652" fmla="*/ 1388622 h 6518163"/>
              <a:gd name="connsiteX653" fmla="*/ 10278622 w 11720794"/>
              <a:gd name="connsiteY653" fmla="*/ 1388749 h 6518163"/>
              <a:gd name="connsiteX654" fmla="*/ 10279919 w 11720794"/>
              <a:gd name="connsiteY654" fmla="*/ 1388731 h 6518163"/>
              <a:gd name="connsiteX655" fmla="*/ 10280435 w 11720794"/>
              <a:gd name="connsiteY655" fmla="*/ 1387936 h 6518163"/>
              <a:gd name="connsiteX656" fmla="*/ 10280942 w 11720794"/>
              <a:gd name="connsiteY656" fmla="*/ 1385855 h 6518163"/>
              <a:gd name="connsiteX657" fmla="*/ 10281799 w 11720794"/>
              <a:gd name="connsiteY657" fmla="*/ 1384123 h 6518163"/>
              <a:gd name="connsiteX658" fmla="*/ 9751313 w 11720794"/>
              <a:gd name="connsiteY658" fmla="*/ 1292494 h 6518163"/>
              <a:gd name="connsiteX659" fmla="*/ 9750961 w 11720794"/>
              <a:gd name="connsiteY659" fmla="*/ 1293460 h 6518163"/>
              <a:gd name="connsiteX660" fmla="*/ 9751553 w 11720794"/>
              <a:gd name="connsiteY660" fmla="*/ 1294541 h 6518163"/>
              <a:gd name="connsiteX661" fmla="*/ 9751562 w 11720794"/>
              <a:gd name="connsiteY661" fmla="*/ 1294483 h 6518163"/>
              <a:gd name="connsiteX662" fmla="*/ 8989349 w 11720794"/>
              <a:gd name="connsiteY662" fmla="*/ 1292054 h 6518163"/>
              <a:gd name="connsiteX663" fmla="*/ 8984703 w 11720794"/>
              <a:gd name="connsiteY663" fmla="*/ 1292985 h 6518163"/>
              <a:gd name="connsiteX664" fmla="*/ 8979889 w 11720794"/>
              <a:gd name="connsiteY664" fmla="*/ 1299913 h 6518163"/>
              <a:gd name="connsiteX665" fmla="*/ 8977129 w 11720794"/>
              <a:gd name="connsiteY665" fmla="*/ 1306300 h 6518163"/>
              <a:gd name="connsiteX666" fmla="*/ 8977730 w 11720794"/>
              <a:gd name="connsiteY666" fmla="*/ 1306205 h 6518163"/>
              <a:gd name="connsiteX667" fmla="*/ 5191464 w 11720794"/>
              <a:gd name="connsiteY667" fmla="*/ 1281676 h 6518163"/>
              <a:gd name="connsiteX668" fmla="*/ 5189222 w 11720794"/>
              <a:gd name="connsiteY668" fmla="*/ 1282358 h 6518163"/>
              <a:gd name="connsiteX669" fmla="*/ 5189166 w 11720794"/>
              <a:gd name="connsiteY669" fmla="*/ 1282393 h 6518163"/>
              <a:gd name="connsiteX670" fmla="*/ 5190625 w 11720794"/>
              <a:gd name="connsiteY670" fmla="*/ 1282446 h 6518163"/>
              <a:gd name="connsiteX671" fmla="*/ 9949313 w 11720794"/>
              <a:gd name="connsiteY671" fmla="*/ 1280064 h 6518163"/>
              <a:gd name="connsiteX672" fmla="*/ 9934743 w 11720794"/>
              <a:gd name="connsiteY672" fmla="*/ 1290660 h 6518163"/>
              <a:gd name="connsiteX673" fmla="*/ 9925734 w 11720794"/>
              <a:gd name="connsiteY673" fmla="*/ 1295508 h 6518163"/>
              <a:gd name="connsiteX674" fmla="*/ 9937507 w 11720794"/>
              <a:gd name="connsiteY674" fmla="*/ 1293580 h 6518163"/>
              <a:gd name="connsiteX675" fmla="*/ 9949912 w 11720794"/>
              <a:gd name="connsiteY675" fmla="*/ 1288210 h 6518163"/>
              <a:gd name="connsiteX676" fmla="*/ 9950054 w 11720794"/>
              <a:gd name="connsiteY676" fmla="*/ 1283219 h 6518163"/>
              <a:gd name="connsiteX677" fmla="*/ 8928261 w 11720794"/>
              <a:gd name="connsiteY677" fmla="*/ 1274099 h 6518163"/>
              <a:gd name="connsiteX678" fmla="*/ 8924139 w 11720794"/>
              <a:gd name="connsiteY678" fmla="*/ 1277871 h 6518163"/>
              <a:gd name="connsiteX679" fmla="*/ 8919846 w 11720794"/>
              <a:gd name="connsiteY679" fmla="*/ 1276540 h 6518163"/>
              <a:gd name="connsiteX680" fmla="*/ 8915805 w 11720794"/>
              <a:gd name="connsiteY680" fmla="*/ 1279215 h 6518163"/>
              <a:gd name="connsiteX681" fmla="*/ 8914025 w 11720794"/>
              <a:gd name="connsiteY681" fmla="*/ 1293262 h 6518163"/>
              <a:gd name="connsiteX682" fmla="*/ 8913779 w 11720794"/>
              <a:gd name="connsiteY682" fmla="*/ 1296555 h 6518163"/>
              <a:gd name="connsiteX683" fmla="*/ 8910973 w 11720794"/>
              <a:gd name="connsiteY683" fmla="*/ 1297369 h 6518163"/>
              <a:gd name="connsiteX684" fmla="*/ 8909185 w 11720794"/>
              <a:gd name="connsiteY684" fmla="*/ 1296814 h 6518163"/>
              <a:gd name="connsiteX685" fmla="*/ 8904705 w 11720794"/>
              <a:gd name="connsiteY685" fmla="*/ 1300477 h 6518163"/>
              <a:gd name="connsiteX686" fmla="*/ 8900279 w 11720794"/>
              <a:gd name="connsiteY686" fmla="*/ 1305840 h 6518163"/>
              <a:gd name="connsiteX687" fmla="*/ 8899910 w 11720794"/>
              <a:gd name="connsiteY687" fmla="*/ 1305670 h 6518163"/>
              <a:gd name="connsiteX688" fmla="*/ 8899845 w 11720794"/>
              <a:gd name="connsiteY688" fmla="*/ 1305961 h 6518163"/>
              <a:gd name="connsiteX689" fmla="*/ 8901032 w 11720794"/>
              <a:gd name="connsiteY689" fmla="*/ 1309697 h 6518163"/>
              <a:gd name="connsiteX690" fmla="*/ 8912799 w 11720794"/>
              <a:gd name="connsiteY690" fmla="*/ 1301559 h 6518163"/>
              <a:gd name="connsiteX691" fmla="*/ 9956770 w 11720794"/>
              <a:gd name="connsiteY691" fmla="*/ 1271496 h 6518163"/>
              <a:gd name="connsiteX692" fmla="*/ 9952287 w 11720794"/>
              <a:gd name="connsiteY692" fmla="*/ 1277455 h 6518163"/>
              <a:gd name="connsiteX693" fmla="*/ 9957801 w 11720794"/>
              <a:gd name="connsiteY693" fmla="*/ 1277730 h 6518163"/>
              <a:gd name="connsiteX694" fmla="*/ 9957221 w 11720794"/>
              <a:gd name="connsiteY694" fmla="*/ 1275697 h 6518163"/>
              <a:gd name="connsiteX695" fmla="*/ 9000012 w 11720794"/>
              <a:gd name="connsiteY695" fmla="*/ 1262881 h 6518163"/>
              <a:gd name="connsiteX696" fmla="*/ 8984413 w 11720794"/>
              <a:gd name="connsiteY696" fmla="*/ 1276052 h 6518163"/>
              <a:gd name="connsiteX697" fmla="*/ 8979886 w 11720794"/>
              <a:gd name="connsiteY697" fmla="*/ 1283701 h 6518163"/>
              <a:gd name="connsiteX698" fmla="*/ 8986123 w 11720794"/>
              <a:gd name="connsiteY698" fmla="*/ 1285003 h 6518163"/>
              <a:gd name="connsiteX699" fmla="*/ 8990507 w 11720794"/>
              <a:gd name="connsiteY699" fmla="*/ 1290645 h 6518163"/>
              <a:gd name="connsiteX700" fmla="*/ 8992593 w 11720794"/>
              <a:gd name="connsiteY700" fmla="*/ 1288104 h 6518163"/>
              <a:gd name="connsiteX701" fmla="*/ 8995684 w 11720794"/>
              <a:gd name="connsiteY701" fmla="*/ 1275883 h 6518163"/>
              <a:gd name="connsiteX702" fmla="*/ 8997361 w 11720794"/>
              <a:gd name="connsiteY702" fmla="*/ 1271732 h 6518163"/>
              <a:gd name="connsiteX703" fmla="*/ 9002718 w 11720794"/>
              <a:gd name="connsiteY703" fmla="*/ 1267193 h 6518163"/>
              <a:gd name="connsiteX704" fmla="*/ 9016715 w 11720794"/>
              <a:gd name="connsiteY704" fmla="*/ 1249111 h 6518163"/>
              <a:gd name="connsiteX705" fmla="*/ 9009213 w 11720794"/>
              <a:gd name="connsiteY705" fmla="*/ 1255110 h 6518163"/>
              <a:gd name="connsiteX706" fmla="*/ 9003303 w 11720794"/>
              <a:gd name="connsiteY706" fmla="*/ 1260100 h 6518163"/>
              <a:gd name="connsiteX707" fmla="*/ 9013237 w 11720794"/>
              <a:gd name="connsiteY707" fmla="*/ 1258184 h 6518163"/>
              <a:gd name="connsiteX708" fmla="*/ 9017169 w 11720794"/>
              <a:gd name="connsiteY708" fmla="*/ 1255924 h 6518163"/>
              <a:gd name="connsiteX709" fmla="*/ 8622539 w 11720794"/>
              <a:gd name="connsiteY709" fmla="*/ 1207535 h 6518163"/>
              <a:gd name="connsiteX710" fmla="*/ 8622021 w 11720794"/>
              <a:gd name="connsiteY710" fmla="*/ 1208763 h 6518163"/>
              <a:gd name="connsiteX711" fmla="*/ 8620488 w 11720794"/>
              <a:gd name="connsiteY711" fmla="*/ 1210772 h 6518163"/>
              <a:gd name="connsiteX712" fmla="*/ 8618344 w 11720794"/>
              <a:gd name="connsiteY712" fmla="*/ 1212574 h 6518163"/>
              <a:gd name="connsiteX713" fmla="*/ 8617711 w 11720794"/>
              <a:gd name="connsiteY713" fmla="*/ 1213640 h 6518163"/>
              <a:gd name="connsiteX714" fmla="*/ 8618444 w 11720794"/>
              <a:gd name="connsiteY714" fmla="*/ 1215171 h 6518163"/>
              <a:gd name="connsiteX715" fmla="*/ 8618651 w 11720794"/>
              <a:gd name="connsiteY715" fmla="*/ 1215215 h 6518163"/>
              <a:gd name="connsiteX716" fmla="*/ 8621169 w 11720794"/>
              <a:gd name="connsiteY716" fmla="*/ 1215413 h 6518163"/>
              <a:gd name="connsiteX717" fmla="*/ 8623241 w 11720794"/>
              <a:gd name="connsiteY717" fmla="*/ 1212291 h 6518163"/>
              <a:gd name="connsiteX718" fmla="*/ 8623531 w 11720794"/>
              <a:gd name="connsiteY718" fmla="*/ 1211710 h 6518163"/>
              <a:gd name="connsiteX719" fmla="*/ 8622718 w 11720794"/>
              <a:gd name="connsiteY719" fmla="*/ 1208887 h 6518163"/>
              <a:gd name="connsiteX720" fmla="*/ 10133079 w 11720794"/>
              <a:gd name="connsiteY720" fmla="*/ 1196473 h 6518163"/>
              <a:gd name="connsiteX721" fmla="*/ 10119513 w 11720794"/>
              <a:gd name="connsiteY721" fmla="*/ 1216388 h 6518163"/>
              <a:gd name="connsiteX722" fmla="*/ 10117931 w 11720794"/>
              <a:gd name="connsiteY722" fmla="*/ 1227213 h 6518163"/>
              <a:gd name="connsiteX723" fmla="*/ 10120894 w 11720794"/>
              <a:gd name="connsiteY723" fmla="*/ 1226758 h 6518163"/>
              <a:gd name="connsiteX724" fmla="*/ 10121071 w 11720794"/>
              <a:gd name="connsiteY724" fmla="*/ 1226615 h 6518163"/>
              <a:gd name="connsiteX725" fmla="*/ 10120829 w 11720794"/>
              <a:gd name="connsiteY725" fmla="*/ 1226420 h 6518163"/>
              <a:gd name="connsiteX726" fmla="*/ 10123002 w 11720794"/>
              <a:gd name="connsiteY726" fmla="*/ 1221567 h 6518163"/>
              <a:gd name="connsiteX727" fmla="*/ 10123991 w 11720794"/>
              <a:gd name="connsiteY727" fmla="*/ 1217254 h 6518163"/>
              <a:gd name="connsiteX728" fmla="*/ 10123003 w 11720794"/>
              <a:gd name="connsiteY728" fmla="*/ 1216217 h 6518163"/>
              <a:gd name="connsiteX729" fmla="*/ 10122609 w 11720794"/>
              <a:gd name="connsiteY729" fmla="*/ 1214018 h 6518163"/>
              <a:gd name="connsiteX730" fmla="*/ 10124781 w 11720794"/>
              <a:gd name="connsiteY730" fmla="*/ 1212732 h 6518163"/>
              <a:gd name="connsiteX731" fmla="*/ 10133802 w 11720794"/>
              <a:gd name="connsiteY731" fmla="*/ 1206744 h 6518163"/>
              <a:gd name="connsiteX732" fmla="*/ 10134263 w 11720794"/>
              <a:gd name="connsiteY732" fmla="*/ 1203067 h 6518163"/>
              <a:gd name="connsiteX733" fmla="*/ 10131894 w 11720794"/>
              <a:gd name="connsiteY733" fmla="*/ 1200578 h 6518163"/>
              <a:gd name="connsiteX734" fmla="*/ 8086889 w 11720794"/>
              <a:gd name="connsiteY734" fmla="*/ 1194534 h 6518163"/>
              <a:gd name="connsiteX735" fmla="*/ 8085459 w 11720794"/>
              <a:gd name="connsiteY735" fmla="*/ 1196552 h 6518163"/>
              <a:gd name="connsiteX736" fmla="*/ 8084928 w 11720794"/>
              <a:gd name="connsiteY736" fmla="*/ 1200624 h 6518163"/>
              <a:gd name="connsiteX737" fmla="*/ 8086928 w 11720794"/>
              <a:gd name="connsiteY737" fmla="*/ 1196424 h 6518163"/>
              <a:gd name="connsiteX738" fmla="*/ 9043995 w 11720794"/>
              <a:gd name="connsiteY738" fmla="*/ 1177486 h 6518163"/>
              <a:gd name="connsiteX739" fmla="*/ 9040379 w 11720794"/>
              <a:gd name="connsiteY739" fmla="*/ 1181865 h 6518163"/>
              <a:gd name="connsiteX740" fmla="*/ 9036265 w 11720794"/>
              <a:gd name="connsiteY740" fmla="*/ 1188618 h 6518163"/>
              <a:gd name="connsiteX741" fmla="*/ 9042072 w 11720794"/>
              <a:gd name="connsiteY741" fmla="*/ 1185019 h 6518163"/>
              <a:gd name="connsiteX742" fmla="*/ 9044392 w 11720794"/>
              <a:gd name="connsiteY742" fmla="*/ 1185260 h 6518163"/>
              <a:gd name="connsiteX743" fmla="*/ 9046974 w 11720794"/>
              <a:gd name="connsiteY743" fmla="*/ 1180908 h 6518163"/>
              <a:gd name="connsiteX744" fmla="*/ 9043995 w 11720794"/>
              <a:gd name="connsiteY744" fmla="*/ 1177486 h 6518163"/>
              <a:gd name="connsiteX745" fmla="*/ 8564217 w 11720794"/>
              <a:gd name="connsiteY745" fmla="*/ 1169218 h 6518163"/>
              <a:gd name="connsiteX746" fmla="*/ 8562617 w 11720794"/>
              <a:gd name="connsiteY746" fmla="*/ 1171617 h 6518163"/>
              <a:gd name="connsiteX747" fmla="*/ 8554566 w 11720794"/>
              <a:gd name="connsiteY747" fmla="*/ 1191253 h 6518163"/>
              <a:gd name="connsiteX748" fmla="*/ 8549809 w 11720794"/>
              <a:gd name="connsiteY748" fmla="*/ 1198613 h 6518163"/>
              <a:gd name="connsiteX749" fmla="*/ 8551717 w 11720794"/>
              <a:gd name="connsiteY749" fmla="*/ 1198314 h 6518163"/>
              <a:gd name="connsiteX750" fmla="*/ 8554491 w 11720794"/>
              <a:gd name="connsiteY750" fmla="*/ 1192085 h 6518163"/>
              <a:gd name="connsiteX751" fmla="*/ 8559464 w 11720794"/>
              <a:gd name="connsiteY751" fmla="*/ 1181839 h 6518163"/>
              <a:gd name="connsiteX752" fmla="*/ 8562320 w 11720794"/>
              <a:gd name="connsiteY752" fmla="*/ 1175426 h 6518163"/>
              <a:gd name="connsiteX753" fmla="*/ 10100041 w 11720794"/>
              <a:gd name="connsiteY753" fmla="*/ 1160711 h 6518163"/>
              <a:gd name="connsiteX754" fmla="*/ 10094289 w 11720794"/>
              <a:gd name="connsiteY754" fmla="*/ 1173476 h 6518163"/>
              <a:gd name="connsiteX755" fmla="*/ 10094428 w 11720794"/>
              <a:gd name="connsiteY755" fmla="*/ 1173920 h 6518163"/>
              <a:gd name="connsiteX756" fmla="*/ 10097867 w 11720794"/>
              <a:gd name="connsiteY756" fmla="*/ 1169861 h 6518163"/>
              <a:gd name="connsiteX757" fmla="*/ 10100979 w 11720794"/>
              <a:gd name="connsiteY757" fmla="*/ 1164211 h 6518163"/>
              <a:gd name="connsiteX758" fmla="*/ 8579333 w 11720794"/>
              <a:gd name="connsiteY758" fmla="*/ 1144370 h 6518163"/>
              <a:gd name="connsiteX759" fmla="*/ 8572038 w 11720794"/>
              <a:gd name="connsiteY759" fmla="*/ 1158709 h 6518163"/>
              <a:gd name="connsiteX760" fmla="*/ 8574111 w 11720794"/>
              <a:gd name="connsiteY760" fmla="*/ 1157187 h 6518163"/>
              <a:gd name="connsiteX761" fmla="*/ 8579196 w 11720794"/>
              <a:gd name="connsiteY761" fmla="*/ 1150342 h 6518163"/>
              <a:gd name="connsiteX762" fmla="*/ 10112536 w 11720794"/>
              <a:gd name="connsiteY762" fmla="*/ 1143112 h 6518163"/>
              <a:gd name="connsiteX763" fmla="*/ 10111245 w 11720794"/>
              <a:gd name="connsiteY763" fmla="*/ 1148323 h 6518163"/>
              <a:gd name="connsiteX764" fmla="*/ 10108970 w 11720794"/>
              <a:gd name="connsiteY764" fmla="*/ 1150882 h 6518163"/>
              <a:gd name="connsiteX765" fmla="*/ 10101646 w 11720794"/>
              <a:gd name="connsiteY765" fmla="*/ 1157149 h 6518163"/>
              <a:gd name="connsiteX766" fmla="*/ 10100613 w 11720794"/>
              <a:gd name="connsiteY766" fmla="*/ 1159440 h 6518163"/>
              <a:gd name="connsiteX767" fmla="*/ 10105967 w 11720794"/>
              <a:gd name="connsiteY767" fmla="*/ 1160528 h 6518163"/>
              <a:gd name="connsiteX768" fmla="*/ 10108976 w 11720794"/>
              <a:gd name="connsiteY768" fmla="*/ 1164360 h 6518163"/>
              <a:gd name="connsiteX769" fmla="*/ 10112680 w 11720794"/>
              <a:gd name="connsiteY769" fmla="*/ 1158662 h 6518163"/>
              <a:gd name="connsiteX770" fmla="*/ 10116410 w 11720794"/>
              <a:gd name="connsiteY770" fmla="*/ 1143503 h 6518163"/>
              <a:gd name="connsiteX771" fmla="*/ 8314095 w 11720794"/>
              <a:gd name="connsiteY771" fmla="*/ 1133770 h 6518163"/>
              <a:gd name="connsiteX772" fmla="*/ 8312845 w 11720794"/>
              <a:gd name="connsiteY772" fmla="*/ 1135090 h 6518163"/>
              <a:gd name="connsiteX773" fmla="*/ 8312141 w 11720794"/>
              <a:gd name="connsiteY773" fmla="*/ 1137465 h 6518163"/>
              <a:gd name="connsiteX774" fmla="*/ 8315182 w 11720794"/>
              <a:gd name="connsiteY774" fmla="*/ 1139336 h 6518163"/>
              <a:gd name="connsiteX775" fmla="*/ 8315793 w 11720794"/>
              <a:gd name="connsiteY775" fmla="*/ 1137141 h 6518163"/>
              <a:gd name="connsiteX776" fmla="*/ 8315269 w 11720794"/>
              <a:gd name="connsiteY776" fmla="*/ 1134534 h 6518163"/>
              <a:gd name="connsiteX777" fmla="*/ 3697550 w 11720794"/>
              <a:gd name="connsiteY777" fmla="*/ 1131429 h 6518163"/>
              <a:gd name="connsiteX778" fmla="*/ 3696425 w 11720794"/>
              <a:gd name="connsiteY778" fmla="*/ 1132195 h 6518163"/>
              <a:gd name="connsiteX779" fmla="*/ 3697198 w 11720794"/>
              <a:gd name="connsiteY779" fmla="*/ 1132132 h 6518163"/>
              <a:gd name="connsiteX780" fmla="*/ 3697233 w 11720794"/>
              <a:gd name="connsiteY780" fmla="*/ 1131754 h 6518163"/>
              <a:gd name="connsiteX781" fmla="*/ 10120174 w 11720794"/>
              <a:gd name="connsiteY781" fmla="*/ 1127384 h 6518163"/>
              <a:gd name="connsiteX782" fmla="*/ 10115352 w 11720794"/>
              <a:gd name="connsiteY782" fmla="*/ 1129385 h 6518163"/>
              <a:gd name="connsiteX783" fmla="*/ 10115139 w 11720794"/>
              <a:gd name="connsiteY783" fmla="*/ 1132848 h 6518163"/>
              <a:gd name="connsiteX784" fmla="*/ 10117198 w 11720794"/>
              <a:gd name="connsiteY784" fmla="*/ 1140304 h 6518163"/>
              <a:gd name="connsiteX785" fmla="*/ 10118611 w 11720794"/>
              <a:gd name="connsiteY785" fmla="*/ 1134561 h 6518163"/>
              <a:gd name="connsiteX786" fmla="*/ 3424131 w 11720794"/>
              <a:gd name="connsiteY786" fmla="*/ 1119803 h 6518163"/>
              <a:gd name="connsiteX787" fmla="*/ 3420157 w 11720794"/>
              <a:gd name="connsiteY787" fmla="*/ 1127133 h 6518163"/>
              <a:gd name="connsiteX788" fmla="*/ 3420432 w 11720794"/>
              <a:gd name="connsiteY788" fmla="*/ 1128353 h 6518163"/>
              <a:gd name="connsiteX789" fmla="*/ 3424944 w 11720794"/>
              <a:gd name="connsiteY789" fmla="*/ 1128691 h 6518163"/>
              <a:gd name="connsiteX790" fmla="*/ 3424469 w 11720794"/>
              <a:gd name="connsiteY790" fmla="*/ 1123789 h 6518163"/>
              <a:gd name="connsiteX791" fmla="*/ 3706685 w 11720794"/>
              <a:gd name="connsiteY791" fmla="*/ 1114443 h 6518163"/>
              <a:gd name="connsiteX792" fmla="*/ 3705840 w 11720794"/>
              <a:gd name="connsiteY792" fmla="*/ 1115314 h 6518163"/>
              <a:gd name="connsiteX793" fmla="*/ 3704039 w 11720794"/>
              <a:gd name="connsiteY793" fmla="*/ 1120523 h 6518163"/>
              <a:gd name="connsiteX794" fmla="*/ 3703943 w 11720794"/>
              <a:gd name="connsiteY794" fmla="*/ 1120991 h 6518163"/>
              <a:gd name="connsiteX795" fmla="*/ 3704140 w 11720794"/>
              <a:gd name="connsiteY795" fmla="*/ 1120932 h 6518163"/>
              <a:gd name="connsiteX796" fmla="*/ 3705765 w 11720794"/>
              <a:gd name="connsiteY796" fmla="*/ 1118810 h 6518163"/>
              <a:gd name="connsiteX797" fmla="*/ 3706705 w 11720794"/>
              <a:gd name="connsiteY797" fmla="*/ 1114458 h 6518163"/>
              <a:gd name="connsiteX798" fmla="*/ 5100518 w 11720794"/>
              <a:gd name="connsiteY798" fmla="*/ 1092460 h 6518163"/>
              <a:gd name="connsiteX799" fmla="*/ 5096778 w 11720794"/>
              <a:gd name="connsiteY799" fmla="*/ 1093221 h 6518163"/>
              <a:gd name="connsiteX800" fmla="*/ 5091555 w 11720794"/>
              <a:gd name="connsiteY800" fmla="*/ 1095644 h 6518163"/>
              <a:gd name="connsiteX801" fmla="*/ 5092379 w 11720794"/>
              <a:gd name="connsiteY801" fmla="*/ 1109608 h 6518163"/>
              <a:gd name="connsiteX802" fmla="*/ 5096524 w 11720794"/>
              <a:gd name="connsiteY802" fmla="*/ 1121405 h 6518163"/>
              <a:gd name="connsiteX803" fmla="*/ 5096932 w 11720794"/>
              <a:gd name="connsiteY803" fmla="*/ 1110828 h 6518163"/>
              <a:gd name="connsiteX804" fmla="*/ 8334616 w 11720794"/>
              <a:gd name="connsiteY804" fmla="*/ 1090869 h 6518163"/>
              <a:gd name="connsiteX805" fmla="*/ 8332395 w 11720794"/>
              <a:gd name="connsiteY805" fmla="*/ 1093276 h 6518163"/>
              <a:gd name="connsiteX806" fmla="*/ 8329511 w 11720794"/>
              <a:gd name="connsiteY806" fmla="*/ 1097571 h 6518163"/>
              <a:gd name="connsiteX807" fmla="*/ 8327288 w 11720794"/>
              <a:gd name="connsiteY807" fmla="*/ 1094906 h 6518163"/>
              <a:gd name="connsiteX808" fmla="*/ 8327549 w 11720794"/>
              <a:gd name="connsiteY808" fmla="*/ 1091775 h 6518163"/>
              <a:gd name="connsiteX809" fmla="*/ 8327898 w 11720794"/>
              <a:gd name="connsiteY809" fmla="*/ 1091363 h 6518163"/>
              <a:gd name="connsiteX810" fmla="*/ 8325021 w 11720794"/>
              <a:gd name="connsiteY810" fmla="*/ 1093606 h 6518163"/>
              <a:gd name="connsiteX811" fmla="*/ 8320633 w 11720794"/>
              <a:gd name="connsiteY811" fmla="*/ 1101050 h 6518163"/>
              <a:gd name="connsiteX812" fmla="*/ 8308389 w 11720794"/>
              <a:gd name="connsiteY812" fmla="*/ 1125155 h 6518163"/>
              <a:gd name="connsiteX813" fmla="*/ 8305053 w 11720794"/>
              <a:gd name="connsiteY813" fmla="*/ 1134578 h 6518163"/>
              <a:gd name="connsiteX814" fmla="*/ 8309091 w 11720794"/>
              <a:gd name="connsiteY814" fmla="*/ 1131325 h 6518163"/>
              <a:gd name="connsiteX815" fmla="*/ 8310608 w 11720794"/>
              <a:gd name="connsiteY815" fmla="*/ 1129940 h 6518163"/>
              <a:gd name="connsiteX816" fmla="*/ 8310107 w 11720794"/>
              <a:gd name="connsiteY816" fmla="*/ 1128114 h 6518163"/>
              <a:gd name="connsiteX817" fmla="*/ 8321109 w 11720794"/>
              <a:gd name="connsiteY817" fmla="*/ 1105048 h 6518163"/>
              <a:gd name="connsiteX818" fmla="*/ 8328336 w 11720794"/>
              <a:gd name="connsiteY818" fmla="*/ 1100126 h 6518163"/>
              <a:gd name="connsiteX819" fmla="*/ 8335972 w 11720794"/>
              <a:gd name="connsiteY819" fmla="*/ 1093656 h 6518163"/>
              <a:gd name="connsiteX820" fmla="*/ 8334616 w 11720794"/>
              <a:gd name="connsiteY820" fmla="*/ 1090869 h 6518163"/>
              <a:gd name="connsiteX821" fmla="*/ 10156634 w 11720794"/>
              <a:gd name="connsiteY821" fmla="*/ 1083500 h 6518163"/>
              <a:gd name="connsiteX822" fmla="*/ 10154529 w 11720794"/>
              <a:gd name="connsiteY822" fmla="*/ 1086747 h 6518163"/>
              <a:gd name="connsiteX823" fmla="*/ 10155482 w 11720794"/>
              <a:gd name="connsiteY823" fmla="*/ 1088254 h 6518163"/>
              <a:gd name="connsiteX824" fmla="*/ 10154987 w 11720794"/>
              <a:gd name="connsiteY824" fmla="*/ 1093455 h 6518163"/>
              <a:gd name="connsiteX825" fmla="*/ 10158218 w 11720794"/>
              <a:gd name="connsiteY825" fmla="*/ 1088344 h 6518163"/>
              <a:gd name="connsiteX826" fmla="*/ 10159990 w 11720794"/>
              <a:gd name="connsiteY826" fmla="*/ 1084380 h 6518163"/>
              <a:gd name="connsiteX827" fmla="*/ 10156634 w 11720794"/>
              <a:gd name="connsiteY827" fmla="*/ 1083500 h 6518163"/>
              <a:gd name="connsiteX828" fmla="*/ 5105694 w 11720794"/>
              <a:gd name="connsiteY828" fmla="*/ 1081614 h 6518163"/>
              <a:gd name="connsiteX829" fmla="*/ 5100995 w 11720794"/>
              <a:gd name="connsiteY829" fmla="*/ 1083126 h 6518163"/>
              <a:gd name="connsiteX830" fmla="*/ 5098532 w 11720794"/>
              <a:gd name="connsiteY830" fmla="*/ 1083521 h 6518163"/>
              <a:gd name="connsiteX831" fmla="*/ 5101724 w 11720794"/>
              <a:gd name="connsiteY831" fmla="*/ 1088505 h 6518163"/>
              <a:gd name="connsiteX832" fmla="*/ 8339575 w 11720794"/>
              <a:gd name="connsiteY832" fmla="*/ 1068003 h 6518163"/>
              <a:gd name="connsiteX833" fmla="*/ 8337049 w 11720794"/>
              <a:gd name="connsiteY833" fmla="*/ 1070987 h 6518163"/>
              <a:gd name="connsiteX834" fmla="*/ 8335061 w 11720794"/>
              <a:gd name="connsiteY834" fmla="*/ 1077571 h 6518163"/>
              <a:gd name="connsiteX835" fmla="*/ 8334955 w 11720794"/>
              <a:gd name="connsiteY835" fmla="*/ 1078164 h 6518163"/>
              <a:gd name="connsiteX836" fmla="*/ 8335827 w 11720794"/>
              <a:gd name="connsiteY836" fmla="*/ 1077864 h 6518163"/>
              <a:gd name="connsiteX837" fmla="*/ 8339976 w 11720794"/>
              <a:gd name="connsiteY837" fmla="*/ 1073684 h 6518163"/>
              <a:gd name="connsiteX838" fmla="*/ 8341221 w 11720794"/>
              <a:gd name="connsiteY838" fmla="*/ 1071417 h 6518163"/>
              <a:gd name="connsiteX839" fmla="*/ 8340511 w 11720794"/>
              <a:gd name="connsiteY839" fmla="*/ 1069431 h 6518163"/>
              <a:gd name="connsiteX840" fmla="*/ 5147954 w 11720794"/>
              <a:gd name="connsiteY840" fmla="*/ 897961 h 6518163"/>
              <a:gd name="connsiteX841" fmla="*/ 5143746 w 11720794"/>
              <a:gd name="connsiteY841" fmla="*/ 898698 h 6518163"/>
              <a:gd name="connsiteX842" fmla="*/ 5139383 w 11720794"/>
              <a:gd name="connsiteY842" fmla="*/ 904177 h 6518163"/>
              <a:gd name="connsiteX843" fmla="*/ 5136883 w 11720794"/>
              <a:gd name="connsiteY843" fmla="*/ 909228 h 6518163"/>
              <a:gd name="connsiteX844" fmla="*/ 5137427 w 11720794"/>
              <a:gd name="connsiteY844" fmla="*/ 909153 h 6518163"/>
              <a:gd name="connsiteX845" fmla="*/ 5092609 w 11720794"/>
              <a:gd name="connsiteY845" fmla="*/ 883761 h 6518163"/>
              <a:gd name="connsiteX846" fmla="*/ 5088874 w 11720794"/>
              <a:gd name="connsiteY846" fmla="*/ 886744 h 6518163"/>
              <a:gd name="connsiteX847" fmla="*/ 5084986 w 11720794"/>
              <a:gd name="connsiteY847" fmla="*/ 885692 h 6518163"/>
              <a:gd name="connsiteX848" fmla="*/ 5081324 w 11720794"/>
              <a:gd name="connsiteY848" fmla="*/ 887807 h 6518163"/>
              <a:gd name="connsiteX849" fmla="*/ 5079712 w 11720794"/>
              <a:gd name="connsiteY849" fmla="*/ 898917 h 6518163"/>
              <a:gd name="connsiteX850" fmla="*/ 5079489 w 11720794"/>
              <a:gd name="connsiteY850" fmla="*/ 901521 h 6518163"/>
              <a:gd name="connsiteX851" fmla="*/ 5076948 w 11720794"/>
              <a:gd name="connsiteY851" fmla="*/ 902165 h 6518163"/>
              <a:gd name="connsiteX852" fmla="*/ 5075327 w 11720794"/>
              <a:gd name="connsiteY852" fmla="*/ 901726 h 6518163"/>
              <a:gd name="connsiteX853" fmla="*/ 5071267 w 11720794"/>
              <a:gd name="connsiteY853" fmla="*/ 904623 h 6518163"/>
              <a:gd name="connsiteX854" fmla="*/ 5067258 w 11720794"/>
              <a:gd name="connsiteY854" fmla="*/ 908865 h 6518163"/>
              <a:gd name="connsiteX855" fmla="*/ 5066924 w 11720794"/>
              <a:gd name="connsiteY855" fmla="*/ 908731 h 6518163"/>
              <a:gd name="connsiteX856" fmla="*/ 5066865 w 11720794"/>
              <a:gd name="connsiteY856" fmla="*/ 908960 h 6518163"/>
              <a:gd name="connsiteX857" fmla="*/ 5067941 w 11720794"/>
              <a:gd name="connsiteY857" fmla="*/ 911915 h 6518163"/>
              <a:gd name="connsiteX858" fmla="*/ 5078601 w 11720794"/>
              <a:gd name="connsiteY858" fmla="*/ 905479 h 6518163"/>
              <a:gd name="connsiteX859" fmla="*/ 5157614 w 11720794"/>
              <a:gd name="connsiteY859" fmla="*/ 874889 h 6518163"/>
              <a:gd name="connsiteX860" fmla="*/ 5143482 w 11720794"/>
              <a:gd name="connsiteY860" fmla="*/ 885306 h 6518163"/>
              <a:gd name="connsiteX861" fmla="*/ 5139381 w 11720794"/>
              <a:gd name="connsiteY861" fmla="*/ 891355 h 6518163"/>
              <a:gd name="connsiteX862" fmla="*/ 5145031 w 11720794"/>
              <a:gd name="connsiteY862" fmla="*/ 892385 h 6518163"/>
              <a:gd name="connsiteX863" fmla="*/ 5149003 w 11720794"/>
              <a:gd name="connsiteY863" fmla="*/ 896847 h 6518163"/>
              <a:gd name="connsiteX864" fmla="*/ 5150892 w 11720794"/>
              <a:gd name="connsiteY864" fmla="*/ 894837 h 6518163"/>
              <a:gd name="connsiteX865" fmla="*/ 5153693 w 11720794"/>
              <a:gd name="connsiteY865" fmla="*/ 885172 h 6518163"/>
              <a:gd name="connsiteX866" fmla="*/ 5155213 w 11720794"/>
              <a:gd name="connsiteY866" fmla="*/ 881889 h 6518163"/>
              <a:gd name="connsiteX867" fmla="*/ 5160066 w 11720794"/>
              <a:gd name="connsiteY867" fmla="*/ 878299 h 6518163"/>
              <a:gd name="connsiteX868" fmla="*/ 5172747 w 11720794"/>
              <a:gd name="connsiteY868" fmla="*/ 863998 h 6518163"/>
              <a:gd name="connsiteX869" fmla="*/ 5165950 w 11720794"/>
              <a:gd name="connsiteY869" fmla="*/ 868743 h 6518163"/>
              <a:gd name="connsiteX870" fmla="*/ 5160596 w 11720794"/>
              <a:gd name="connsiteY870" fmla="*/ 872689 h 6518163"/>
              <a:gd name="connsiteX871" fmla="*/ 5169595 w 11720794"/>
              <a:gd name="connsiteY871" fmla="*/ 871174 h 6518163"/>
              <a:gd name="connsiteX872" fmla="*/ 5173159 w 11720794"/>
              <a:gd name="connsiteY872" fmla="*/ 869386 h 6518163"/>
              <a:gd name="connsiteX873" fmla="*/ 4815632 w 11720794"/>
              <a:gd name="connsiteY873" fmla="*/ 831116 h 6518163"/>
              <a:gd name="connsiteX874" fmla="*/ 4815161 w 11720794"/>
              <a:gd name="connsiteY874" fmla="*/ 832087 h 6518163"/>
              <a:gd name="connsiteX875" fmla="*/ 4813773 w 11720794"/>
              <a:gd name="connsiteY875" fmla="*/ 833677 h 6518163"/>
              <a:gd name="connsiteX876" fmla="*/ 4811831 w 11720794"/>
              <a:gd name="connsiteY876" fmla="*/ 835102 h 6518163"/>
              <a:gd name="connsiteX877" fmla="*/ 4811258 w 11720794"/>
              <a:gd name="connsiteY877" fmla="*/ 835945 h 6518163"/>
              <a:gd name="connsiteX878" fmla="*/ 4811921 w 11720794"/>
              <a:gd name="connsiteY878" fmla="*/ 837155 h 6518163"/>
              <a:gd name="connsiteX879" fmla="*/ 4812109 w 11720794"/>
              <a:gd name="connsiteY879" fmla="*/ 837190 h 6518163"/>
              <a:gd name="connsiteX880" fmla="*/ 4814390 w 11720794"/>
              <a:gd name="connsiteY880" fmla="*/ 837347 h 6518163"/>
              <a:gd name="connsiteX881" fmla="*/ 4816268 w 11720794"/>
              <a:gd name="connsiteY881" fmla="*/ 834878 h 6518163"/>
              <a:gd name="connsiteX882" fmla="*/ 4816530 w 11720794"/>
              <a:gd name="connsiteY882" fmla="*/ 834418 h 6518163"/>
              <a:gd name="connsiteX883" fmla="*/ 4815794 w 11720794"/>
              <a:gd name="connsiteY883" fmla="*/ 832186 h 6518163"/>
              <a:gd name="connsiteX884" fmla="*/ 4330343 w 11720794"/>
              <a:gd name="connsiteY884" fmla="*/ 820834 h 6518163"/>
              <a:gd name="connsiteX885" fmla="*/ 4329047 w 11720794"/>
              <a:gd name="connsiteY885" fmla="*/ 822430 h 6518163"/>
              <a:gd name="connsiteX886" fmla="*/ 4328567 w 11720794"/>
              <a:gd name="connsiteY886" fmla="*/ 825651 h 6518163"/>
              <a:gd name="connsiteX887" fmla="*/ 4330378 w 11720794"/>
              <a:gd name="connsiteY887" fmla="*/ 822328 h 6518163"/>
              <a:gd name="connsiteX888" fmla="*/ 5197462 w 11720794"/>
              <a:gd name="connsiteY888" fmla="*/ 807351 h 6518163"/>
              <a:gd name="connsiteX889" fmla="*/ 5194186 w 11720794"/>
              <a:gd name="connsiteY889" fmla="*/ 810814 h 6518163"/>
              <a:gd name="connsiteX890" fmla="*/ 5190458 w 11720794"/>
              <a:gd name="connsiteY890" fmla="*/ 816155 h 6518163"/>
              <a:gd name="connsiteX891" fmla="*/ 5195720 w 11720794"/>
              <a:gd name="connsiteY891" fmla="*/ 813308 h 6518163"/>
              <a:gd name="connsiteX892" fmla="*/ 5197823 w 11720794"/>
              <a:gd name="connsiteY892" fmla="*/ 813499 h 6518163"/>
              <a:gd name="connsiteX893" fmla="*/ 5200161 w 11720794"/>
              <a:gd name="connsiteY893" fmla="*/ 810057 h 6518163"/>
              <a:gd name="connsiteX894" fmla="*/ 5197462 w 11720794"/>
              <a:gd name="connsiteY894" fmla="*/ 807351 h 6518163"/>
              <a:gd name="connsiteX895" fmla="*/ 4762792 w 11720794"/>
              <a:gd name="connsiteY895" fmla="*/ 800811 h 6518163"/>
              <a:gd name="connsiteX896" fmla="*/ 4761344 w 11720794"/>
              <a:gd name="connsiteY896" fmla="*/ 802709 h 6518163"/>
              <a:gd name="connsiteX897" fmla="*/ 4754049 w 11720794"/>
              <a:gd name="connsiteY897" fmla="*/ 818239 h 6518163"/>
              <a:gd name="connsiteX898" fmla="*/ 4749740 w 11720794"/>
              <a:gd name="connsiteY898" fmla="*/ 824060 h 6518163"/>
              <a:gd name="connsiteX899" fmla="*/ 4751468 w 11720794"/>
              <a:gd name="connsiteY899" fmla="*/ 823823 h 6518163"/>
              <a:gd name="connsiteX900" fmla="*/ 4753982 w 11720794"/>
              <a:gd name="connsiteY900" fmla="*/ 818897 h 6518163"/>
              <a:gd name="connsiteX901" fmla="*/ 4758486 w 11720794"/>
              <a:gd name="connsiteY901" fmla="*/ 810793 h 6518163"/>
              <a:gd name="connsiteX902" fmla="*/ 4761074 w 11720794"/>
              <a:gd name="connsiteY902" fmla="*/ 805722 h 6518163"/>
              <a:gd name="connsiteX903" fmla="*/ 4776487 w 11720794"/>
              <a:gd name="connsiteY903" fmla="*/ 781160 h 6518163"/>
              <a:gd name="connsiteX904" fmla="*/ 4769878 w 11720794"/>
              <a:gd name="connsiteY904" fmla="*/ 792500 h 6518163"/>
              <a:gd name="connsiteX905" fmla="*/ 4771757 w 11720794"/>
              <a:gd name="connsiteY905" fmla="*/ 791296 h 6518163"/>
              <a:gd name="connsiteX906" fmla="*/ 4776364 w 11720794"/>
              <a:gd name="connsiteY906" fmla="*/ 785882 h 6518163"/>
              <a:gd name="connsiteX907" fmla="*/ 4536188 w 11720794"/>
              <a:gd name="connsiteY907" fmla="*/ 772776 h 6518163"/>
              <a:gd name="connsiteX908" fmla="*/ 4535055 w 11720794"/>
              <a:gd name="connsiteY908" fmla="*/ 773820 h 6518163"/>
              <a:gd name="connsiteX909" fmla="*/ 4534418 w 11720794"/>
              <a:gd name="connsiteY909" fmla="*/ 775698 h 6518163"/>
              <a:gd name="connsiteX910" fmla="*/ 4537172 w 11720794"/>
              <a:gd name="connsiteY910" fmla="*/ 777178 h 6518163"/>
              <a:gd name="connsiteX911" fmla="*/ 4537725 w 11720794"/>
              <a:gd name="connsiteY911" fmla="*/ 775442 h 6518163"/>
              <a:gd name="connsiteX912" fmla="*/ 4537250 w 11720794"/>
              <a:gd name="connsiteY912" fmla="*/ 773380 h 6518163"/>
              <a:gd name="connsiteX913" fmla="*/ 4554779 w 11720794"/>
              <a:gd name="connsiteY913" fmla="*/ 738846 h 6518163"/>
              <a:gd name="connsiteX914" fmla="*/ 4552766 w 11720794"/>
              <a:gd name="connsiteY914" fmla="*/ 740750 h 6518163"/>
              <a:gd name="connsiteX915" fmla="*/ 4550154 w 11720794"/>
              <a:gd name="connsiteY915" fmla="*/ 744147 h 6518163"/>
              <a:gd name="connsiteX916" fmla="*/ 4548141 w 11720794"/>
              <a:gd name="connsiteY916" fmla="*/ 742040 h 6518163"/>
              <a:gd name="connsiteX917" fmla="*/ 4548377 w 11720794"/>
              <a:gd name="connsiteY917" fmla="*/ 739563 h 6518163"/>
              <a:gd name="connsiteX918" fmla="*/ 4548692 w 11720794"/>
              <a:gd name="connsiteY918" fmla="*/ 739237 h 6518163"/>
              <a:gd name="connsiteX919" fmla="*/ 4546086 w 11720794"/>
              <a:gd name="connsiteY919" fmla="*/ 741011 h 6518163"/>
              <a:gd name="connsiteX920" fmla="*/ 4542111 w 11720794"/>
              <a:gd name="connsiteY920" fmla="*/ 746899 h 6518163"/>
              <a:gd name="connsiteX921" fmla="*/ 4531018 w 11720794"/>
              <a:gd name="connsiteY921" fmla="*/ 765963 h 6518163"/>
              <a:gd name="connsiteX922" fmla="*/ 4527996 w 11720794"/>
              <a:gd name="connsiteY922" fmla="*/ 773415 h 6518163"/>
              <a:gd name="connsiteX923" fmla="*/ 4531654 w 11720794"/>
              <a:gd name="connsiteY923" fmla="*/ 770842 h 6518163"/>
              <a:gd name="connsiteX924" fmla="*/ 4533028 w 11720794"/>
              <a:gd name="connsiteY924" fmla="*/ 769747 h 6518163"/>
              <a:gd name="connsiteX925" fmla="*/ 4532576 w 11720794"/>
              <a:gd name="connsiteY925" fmla="*/ 768303 h 6518163"/>
              <a:gd name="connsiteX926" fmla="*/ 4542542 w 11720794"/>
              <a:gd name="connsiteY926" fmla="*/ 750060 h 6518163"/>
              <a:gd name="connsiteX927" fmla="*/ 4549089 w 11720794"/>
              <a:gd name="connsiteY927" fmla="*/ 746167 h 6518163"/>
              <a:gd name="connsiteX928" fmla="*/ 4556007 w 11720794"/>
              <a:gd name="connsiteY928" fmla="*/ 741050 h 6518163"/>
              <a:gd name="connsiteX929" fmla="*/ 4554779 w 11720794"/>
              <a:gd name="connsiteY929" fmla="*/ 738846 h 6518163"/>
              <a:gd name="connsiteX930" fmla="*/ 4559272 w 11720794"/>
              <a:gd name="connsiteY930" fmla="*/ 720762 h 6518163"/>
              <a:gd name="connsiteX931" fmla="*/ 4556982 w 11720794"/>
              <a:gd name="connsiteY931" fmla="*/ 723122 h 6518163"/>
              <a:gd name="connsiteX932" fmla="*/ 4555182 w 11720794"/>
              <a:gd name="connsiteY932" fmla="*/ 728329 h 6518163"/>
              <a:gd name="connsiteX933" fmla="*/ 4555086 w 11720794"/>
              <a:gd name="connsiteY933" fmla="*/ 728798 h 6518163"/>
              <a:gd name="connsiteX934" fmla="*/ 4555876 w 11720794"/>
              <a:gd name="connsiteY934" fmla="*/ 728560 h 6518163"/>
              <a:gd name="connsiteX935" fmla="*/ 4559635 w 11720794"/>
              <a:gd name="connsiteY935" fmla="*/ 725254 h 6518163"/>
              <a:gd name="connsiteX936" fmla="*/ 4560763 w 11720794"/>
              <a:gd name="connsiteY936" fmla="*/ 723462 h 6518163"/>
              <a:gd name="connsiteX937" fmla="*/ 4560121 w 11720794"/>
              <a:gd name="connsiteY937" fmla="*/ 721891 h 6518163"/>
              <a:gd name="connsiteX938" fmla="*/ 6873645 w 11720794"/>
              <a:gd name="connsiteY938" fmla="*/ 693067 h 6518163"/>
              <a:gd name="connsiteX939" fmla="*/ 6871886 w 11720794"/>
              <a:gd name="connsiteY939" fmla="*/ 693596 h 6518163"/>
              <a:gd name="connsiteX940" fmla="*/ 6872075 w 11720794"/>
              <a:gd name="connsiteY940" fmla="*/ 693678 h 6518163"/>
              <a:gd name="connsiteX941" fmla="*/ 6182699 w 11720794"/>
              <a:gd name="connsiteY941" fmla="*/ 531009 h 6518163"/>
              <a:gd name="connsiteX942" fmla="*/ 6179266 w 11720794"/>
              <a:gd name="connsiteY942" fmla="*/ 532112 h 6518163"/>
              <a:gd name="connsiteX943" fmla="*/ 6174083 w 11720794"/>
              <a:gd name="connsiteY943" fmla="*/ 539293 h 6518163"/>
              <a:gd name="connsiteX944" fmla="*/ 6167902 w 11720794"/>
              <a:gd name="connsiteY944" fmla="*/ 548344 h 6518163"/>
              <a:gd name="connsiteX945" fmla="*/ 3231169 w 11720794"/>
              <a:gd name="connsiteY945" fmla="*/ 424228 h 6518163"/>
              <a:gd name="connsiteX946" fmla="*/ 3229575 w 11720794"/>
              <a:gd name="connsiteY946" fmla="*/ 424647 h 6518163"/>
              <a:gd name="connsiteX947" fmla="*/ 3229747 w 11720794"/>
              <a:gd name="connsiteY947" fmla="*/ 424712 h 6518163"/>
              <a:gd name="connsiteX948" fmla="*/ 2605185 w 11720794"/>
              <a:gd name="connsiteY948" fmla="*/ 296058 h 6518163"/>
              <a:gd name="connsiteX949" fmla="*/ 2602075 w 11720794"/>
              <a:gd name="connsiteY949" fmla="*/ 296930 h 6518163"/>
              <a:gd name="connsiteX950" fmla="*/ 2597380 w 11720794"/>
              <a:gd name="connsiteY950" fmla="*/ 302610 h 6518163"/>
              <a:gd name="connsiteX951" fmla="*/ 2591779 w 11720794"/>
              <a:gd name="connsiteY951" fmla="*/ 309768 h 6518163"/>
              <a:gd name="connsiteX952" fmla="*/ 2974556 w 11720794"/>
              <a:gd name="connsiteY952" fmla="*/ 0 h 6518163"/>
              <a:gd name="connsiteX953" fmla="*/ 2996890 w 11720794"/>
              <a:gd name="connsiteY953" fmla="*/ 15118 h 6518163"/>
              <a:gd name="connsiteX954" fmla="*/ 2998272 w 11720794"/>
              <a:gd name="connsiteY954" fmla="*/ 26645 h 6518163"/>
              <a:gd name="connsiteX955" fmla="*/ 3002523 w 11720794"/>
              <a:gd name="connsiteY955" fmla="*/ 27078 h 6518163"/>
              <a:gd name="connsiteX956" fmla="*/ 2999383 w 11720794"/>
              <a:gd name="connsiteY956" fmla="*/ 33099 h 6518163"/>
              <a:gd name="connsiteX957" fmla="*/ 2996108 w 11720794"/>
              <a:gd name="connsiteY957" fmla="*/ 36584 h 6518163"/>
              <a:gd name="connsiteX958" fmla="*/ 2994964 w 11720794"/>
              <a:gd name="connsiteY958" fmla="*/ 43954 h 6518163"/>
              <a:gd name="connsiteX959" fmla="*/ 2994570 w 11720794"/>
              <a:gd name="connsiteY959" fmla="*/ 51020 h 6518163"/>
              <a:gd name="connsiteX960" fmla="*/ 2985544 w 11720794"/>
              <a:gd name="connsiteY960" fmla="*/ 62013 h 6518163"/>
              <a:gd name="connsiteX961" fmla="*/ 2978070 w 11720794"/>
              <a:gd name="connsiteY961" fmla="*/ 73243 h 6518163"/>
              <a:gd name="connsiteX962" fmla="*/ 2980823 w 11720794"/>
              <a:gd name="connsiteY962" fmla="*/ 81623 h 6518163"/>
              <a:gd name="connsiteX963" fmla="*/ 2981799 w 11720794"/>
              <a:gd name="connsiteY963" fmla="*/ 85543 h 6518163"/>
              <a:gd name="connsiteX964" fmla="*/ 2966792 w 11720794"/>
              <a:gd name="connsiteY964" fmla="*/ 92488 h 6518163"/>
              <a:gd name="connsiteX965" fmla="*/ 2960636 w 11720794"/>
              <a:gd name="connsiteY965" fmla="*/ 92392 h 6518163"/>
              <a:gd name="connsiteX966" fmla="*/ 2951654 w 11720794"/>
              <a:gd name="connsiteY966" fmla="*/ 104232 h 6518163"/>
              <a:gd name="connsiteX967" fmla="*/ 2953339 w 11720794"/>
              <a:gd name="connsiteY967" fmla="*/ 107002 h 6518163"/>
              <a:gd name="connsiteX968" fmla="*/ 2955638 w 11720794"/>
              <a:gd name="connsiteY968" fmla="*/ 109858 h 6518163"/>
              <a:gd name="connsiteX969" fmla="*/ 2965771 w 11720794"/>
              <a:gd name="connsiteY969" fmla="*/ 115278 h 6518163"/>
              <a:gd name="connsiteX970" fmla="*/ 2972498 w 11720794"/>
              <a:gd name="connsiteY970" fmla="*/ 117337 h 6518163"/>
              <a:gd name="connsiteX971" fmla="*/ 2973985 w 11720794"/>
              <a:gd name="connsiteY971" fmla="*/ 121058 h 6518163"/>
              <a:gd name="connsiteX972" fmla="*/ 2951836 w 11720794"/>
              <a:gd name="connsiteY972" fmla="*/ 154291 h 6518163"/>
              <a:gd name="connsiteX973" fmla="*/ 2961936 w 11720794"/>
              <a:gd name="connsiteY973" fmla="*/ 154233 h 6518163"/>
              <a:gd name="connsiteX974" fmla="*/ 2966053 w 11720794"/>
              <a:gd name="connsiteY974" fmla="*/ 153276 h 6518163"/>
              <a:gd name="connsiteX975" fmla="*/ 2972035 w 11720794"/>
              <a:gd name="connsiteY975" fmla="*/ 154873 h 6518163"/>
              <a:gd name="connsiteX976" fmla="*/ 2967906 w 11720794"/>
              <a:gd name="connsiteY976" fmla="*/ 160726 h 6518163"/>
              <a:gd name="connsiteX977" fmla="*/ 2920682 w 11720794"/>
              <a:gd name="connsiteY977" fmla="*/ 198068 h 6518163"/>
              <a:gd name="connsiteX978" fmla="*/ 2873728 w 11720794"/>
              <a:gd name="connsiteY978" fmla="*/ 225281 h 6518163"/>
              <a:gd name="connsiteX979" fmla="*/ 2874789 w 11720794"/>
              <a:gd name="connsiteY979" fmla="*/ 234649 h 6518163"/>
              <a:gd name="connsiteX980" fmla="*/ 2868794 w 11720794"/>
              <a:gd name="connsiteY980" fmla="*/ 231830 h 6518163"/>
              <a:gd name="connsiteX981" fmla="*/ 2871587 w 11720794"/>
              <a:gd name="connsiteY981" fmla="*/ 235655 h 6518163"/>
              <a:gd name="connsiteX982" fmla="*/ 2886170 w 11720794"/>
              <a:gd name="connsiteY982" fmla="*/ 238367 h 6518163"/>
              <a:gd name="connsiteX983" fmla="*/ 2890664 w 11720794"/>
              <a:gd name="connsiteY983" fmla="*/ 236244 h 6518163"/>
              <a:gd name="connsiteX984" fmla="*/ 2941606 w 11720794"/>
              <a:gd name="connsiteY984" fmla="*/ 208204 h 6518163"/>
              <a:gd name="connsiteX985" fmla="*/ 2955839 w 11720794"/>
              <a:gd name="connsiteY985" fmla="*/ 200894 h 6518163"/>
              <a:gd name="connsiteX986" fmla="*/ 3012788 w 11720794"/>
              <a:gd name="connsiteY986" fmla="*/ 163960 h 6518163"/>
              <a:gd name="connsiteX987" fmla="*/ 3030023 w 11720794"/>
              <a:gd name="connsiteY987" fmla="*/ 152904 h 6518163"/>
              <a:gd name="connsiteX988" fmla="*/ 3041235 w 11720794"/>
              <a:gd name="connsiteY988" fmla="*/ 157035 h 6518163"/>
              <a:gd name="connsiteX989" fmla="*/ 3040846 w 11720794"/>
              <a:gd name="connsiteY989" fmla="*/ 163797 h 6518163"/>
              <a:gd name="connsiteX990" fmla="*/ 3028060 w 11720794"/>
              <a:gd name="connsiteY990" fmla="*/ 191614 h 6518163"/>
              <a:gd name="connsiteX991" fmla="*/ 3029914 w 11720794"/>
              <a:gd name="connsiteY991" fmla="*/ 198363 h 6518163"/>
              <a:gd name="connsiteX992" fmla="*/ 3033655 w 11720794"/>
              <a:gd name="connsiteY992" fmla="*/ 198576 h 6518163"/>
              <a:gd name="connsiteX993" fmla="*/ 3034013 w 11720794"/>
              <a:gd name="connsiteY993" fmla="*/ 205101 h 6518163"/>
              <a:gd name="connsiteX994" fmla="*/ 3032866 w 11720794"/>
              <a:gd name="connsiteY994" fmla="*/ 216297 h 6518163"/>
              <a:gd name="connsiteX995" fmla="*/ 3030227 w 11720794"/>
              <a:gd name="connsiteY995" fmla="*/ 224473 h 6518163"/>
              <a:gd name="connsiteX996" fmla="*/ 3022364 w 11720794"/>
              <a:gd name="connsiteY996" fmla="*/ 227316 h 6518163"/>
              <a:gd name="connsiteX997" fmla="*/ 3017867 w 11720794"/>
              <a:gd name="connsiteY997" fmla="*/ 230838 h 6518163"/>
              <a:gd name="connsiteX998" fmla="*/ 3021229 w 11720794"/>
              <a:gd name="connsiteY998" fmla="*/ 232918 h 6518163"/>
              <a:gd name="connsiteX999" fmla="*/ 3035447 w 11720794"/>
              <a:gd name="connsiteY999" fmla="*/ 231902 h 6518163"/>
              <a:gd name="connsiteX1000" fmla="*/ 3021557 w 11720794"/>
              <a:gd name="connsiteY1000" fmla="*/ 252032 h 6518163"/>
              <a:gd name="connsiteX1001" fmla="*/ 3006959 w 11720794"/>
              <a:gd name="connsiteY1001" fmla="*/ 255613 h 6518163"/>
              <a:gd name="connsiteX1002" fmla="*/ 3003596 w 11720794"/>
              <a:gd name="connsiteY1002" fmla="*/ 254235 h 6518163"/>
              <a:gd name="connsiteX1003" fmla="*/ 2999849 w 11720794"/>
              <a:gd name="connsiteY1003" fmla="*/ 256121 h 6518163"/>
              <a:gd name="connsiteX1004" fmla="*/ 2999842 w 11720794"/>
              <a:gd name="connsiteY1004" fmla="*/ 259618 h 6518163"/>
              <a:gd name="connsiteX1005" fmla="*/ 3021158 w 11720794"/>
              <a:gd name="connsiteY1005" fmla="*/ 262292 h 6518163"/>
              <a:gd name="connsiteX1006" fmla="*/ 3036126 w 11720794"/>
              <a:gd name="connsiteY1006" fmla="*/ 260340 h 6518163"/>
              <a:gd name="connsiteX1007" fmla="*/ 3062342 w 11720794"/>
              <a:gd name="connsiteY1007" fmla="*/ 247831 h 6518163"/>
              <a:gd name="connsiteX1008" fmla="*/ 3072470 w 11720794"/>
              <a:gd name="connsiteY1008" fmla="*/ 236583 h 6518163"/>
              <a:gd name="connsiteX1009" fmla="*/ 3112582 w 11720794"/>
              <a:gd name="connsiteY1009" fmla="*/ 201146 h 6518163"/>
              <a:gd name="connsiteX1010" fmla="*/ 3120824 w 11720794"/>
              <a:gd name="connsiteY1010" fmla="*/ 195736 h 6518163"/>
              <a:gd name="connsiteX1011" fmla="*/ 3136168 w 11720794"/>
              <a:gd name="connsiteY1011" fmla="*/ 192615 h 6518163"/>
              <a:gd name="connsiteX1012" fmla="*/ 3151903 w 11720794"/>
              <a:gd name="connsiteY1012" fmla="*/ 183432 h 6518163"/>
              <a:gd name="connsiteX1013" fmla="*/ 3163905 w 11720794"/>
              <a:gd name="connsiteY1013" fmla="*/ 170540 h 6518163"/>
              <a:gd name="connsiteX1014" fmla="*/ 3178523 w 11720794"/>
              <a:gd name="connsiteY1014" fmla="*/ 158565 h 6518163"/>
              <a:gd name="connsiteX1015" fmla="*/ 3192001 w 11720794"/>
              <a:gd name="connsiteY1015" fmla="*/ 153590 h 6518163"/>
              <a:gd name="connsiteX1016" fmla="*/ 3214085 w 11720794"/>
              <a:gd name="connsiteY1016" fmla="*/ 148333 h 6518163"/>
              <a:gd name="connsiteX1017" fmla="*/ 3209234 w 11720794"/>
              <a:gd name="connsiteY1017" fmla="*/ 143932 h 6518163"/>
              <a:gd name="connsiteX1018" fmla="*/ 3226085 w 11720794"/>
              <a:gd name="connsiteY1018" fmla="*/ 136141 h 6518163"/>
              <a:gd name="connsiteX1019" fmla="*/ 3249655 w 11720794"/>
              <a:gd name="connsiteY1019" fmla="*/ 135304 h 6518163"/>
              <a:gd name="connsiteX1020" fmla="*/ 3272051 w 11720794"/>
              <a:gd name="connsiteY1020" fmla="*/ 155456 h 6518163"/>
              <a:gd name="connsiteX1021" fmla="*/ 3277587 w 11720794"/>
              <a:gd name="connsiteY1021" fmla="*/ 187595 h 6518163"/>
              <a:gd name="connsiteX1022" fmla="*/ 3266356 w 11720794"/>
              <a:gd name="connsiteY1022" fmla="*/ 191157 h 6518163"/>
              <a:gd name="connsiteX1023" fmla="*/ 3259601 w 11720794"/>
              <a:gd name="connsiteY1023" fmla="*/ 199589 h 6518163"/>
              <a:gd name="connsiteX1024" fmla="*/ 3251701 w 11720794"/>
              <a:gd name="connsiteY1024" fmla="*/ 218518 h 6518163"/>
              <a:gd name="connsiteX1025" fmla="*/ 3234828 w 11720794"/>
              <a:gd name="connsiteY1025" fmla="*/ 234703 h 6518163"/>
              <a:gd name="connsiteX1026" fmla="*/ 3215355 w 11720794"/>
              <a:gd name="connsiteY1026" fmla="*/ 243675 h 6518163"/>
              <a:gd name="connsiteX1027" fmla="*/ 3205247 w 11720794"/>
              <a:gd name="connsiteY1027" fmla="*/ 246532 h 6518163"/>
              <a:gd name="connsiteX1028" fmla="*/ 3217589 w 11720794"/>
              <a:gd name="connsiteY1028" fmla="*/ 247858 h 6518163"/>
              <a:gd name="connsiteX1029" fmla="*/ 3235178 w 11720794"/>
              <a:gd name="connsiteY1029" fmla="*/ 244725 h 6518163"/>
              <a:gd name="connsiteX1030" fmla="*/ 3242279 w 11720794"/>
              <a:gd name="connsiteY1030" fmla="*/ 247715 h 6518163"/>
              <a:gd name="connsiteX1031" fmla="*/ 3236275 w 11720794"/>
              <a:gd name="connsiteY1031" fmla="*/ 255210 h 6518163"/>
              <a:gd name="connsiteX1032" fmla="*/ 3218296 w 11720794"/>
              <a:gd name="connsiteY1032" fmla="*/ 265107 h 6518163"/>
              <a:gd name="connsiteX1033" fmla="*/ 3210411 w 11720794"/>
              <a:gd name="connsiteY1033" fmla="*/ 270549 h 6518163"/>
              <a:gd name="connsiteX1034" fmla="*/ 3233551 w 11720794"/>
              <a:gd name="connsiteY1034" fmla="*/ 265834 h 6518163"/>
              <a:gd name="connsiteX1035" fmla="*/ 3259320 w 11720794"/>
              <a:gd name="connsiteY1035" fmla="*/ 259086 h 6518163"/>
              <a:gd name="connsiteX1036" fmla="*/ 3330273 w 11720794"/>
              <a:gd name="connsiteY1036" fmla="*/ 249023 h 6518163"/>
              <a:gd name="connsiteX1037" fmla="*/ 3362343 w 11720794"/>
              <a:gd name="connsiteY1037" fmla="*/ 260136 h 6518163"/>
              <a:gd name="connsiteX1038" fmla="*/ 3370883 w 11720794"/>
              <a:gd name="connsiteY1038" fmla="*/ 264571 h 6518163"/>
              <a:gd name="connsiteX1039" fmla="*/ 3372071 w 11720794"/>
              <a:gd name="connsiteY1039" fmla="*/ 270359 h 6518163"/>
              <a:gd name="connsiteX1040" fmla="*/ 3335391 w 11720794"/>
              <a:gd name="connsiteY1040" fmla="*/ 314655 h 6518163"/>
              <a:gd name="connsiteX1041" fmla="*/ 3348883 w 11720794"/>
              <a:gd name="connsiteY1041" fmla="*/ 316675 h 6518163"/>
              <a:gd name="connsiteX1042" fmla="*/ 3354583 w 11720794"/>
              <a:gd name="connsiteY1042" fmla="*/ 316127 h 6518163"/>
              <a:gd name="connsiteX1043" fmla="*/ 3362224 w 11720794"/>
              <a:gd name="connsiteY1043" fmla="*/ 319725 h 6518163"/>
              <a:gd name="connsiteX1044" fmla="*/ 3355460 w 11720794"/>
              <a:gd name="connsiteY1044" fmla="*/ 327478 h 6518163"/>
              <a:gd name="connsiteX1045" fmla="*/ 3284437 w 11720794"/>
              <a:gd name="connsiteY1045" fmla="*/ 372593 h 6518163"/>
              <a:gd name="connsiteX1046" fmla="*/ 3243087 w 11720794"/>
              <a:gd name="connsiteY1046" fmla="*/ 390861 h 6518163"/>
              <a:gd name="connsiteX1047" fmla="*/ 3242260 w 11720794"/>
              <a:gd name="connsiteY1047" fmla="*/ 392541 h 6518163"/>
              <a:gd name="connsiteX1048" fmla="*/ 3244641 w 11720794"/>
              <a:gd name="connsiteY1048" fmla="*/ 395492 h 6518163"/>
              <a:gd name="connsiteX1049" fmla="*/ 3247973 w 11720794"/>
              <a:gd name="connsiteY1049" fmla="*/ 396546 h 6518163"/>
              <a:gd name="connsiteX1050" fmla="*/ 3246807 w 11720794"/>
              <a:gd name="connsiteY1050" fmla="*/ 403479 h 6518163"/>
              <a:gd name="connsiteX1051" fmla="*/ 3243212 w 11720794"/>
              <a:gd name="connsiteY1051" fmla="*/ 414983 h 6518163"/>
              <a:gd name="connsiteX1052" fmla="*/ 3243797 w 11720794"/>
              <a:gd name="connsiteY1052" fmla="*/ 418287 h 6518163"/>
              <a:gd name="connsiteX1053" fmla="*/ 3272586 w 11720794"/>
              <a:gd name="connsiteY1053" fmla="*/ 402243 h 6518163"/>
              <a:gd name="connsiteX1054" fmla="*/ 3310193 w 11720794"/>
              <a:gd name="connsiteY1054" fmla="*/ 391877 h 6518163"/>
              <a:gd name="connsiteX1055" fmla="*/ 3311976 w 11720794"/>
              <a:gd name="connsiteY1055" fmla="*/ 391202 h 6518163"/>
              <a:gd name="connsiteX1056" fmla="*/ 3154082 w 11720794"/>
              <a:gd name="connsiteY1056" fmla="*/ 611901 h 6518163"/>
              <a:gd name="connsiteX1057" fmla="*/ 3173182 w 11720794"/>
              <a:gd name="connsiteY1057" fmla="*/ 602231 h 6518163"/>
              <a:gd name="connsiteX1058" fmla="*/ 3198551 w 11720794"/>
              <a:gd name="connsiteY1058" fmla="*/ 589550 h 6518163"/>
              <a:gd name="connsiteX1059" fmla="*/ 3206027 w 11720794"/>
              <a:gd name="connsiteY1059" fmla="*/ 588722 h 6518163"/>
              <a:gd name="connsiteX1060" fmla="*/ 3208197 w 11720794"/>
              <a:gd name="connsiteY1060" fmla="*/ 575101 h 6518163"/>
              <a:gd name="connsiteX1061" fmla="*/ 3207988 w 11720794"/>
              <a:gd name="connsiteY1061" fmla="*/ 567677 h 6518163"/>
              <a:gd name="connsiteX1062" fmla="*/ 3212477 w 11720794"/>
              <a:gd name="connsiteY1062" fmla="*/ 571993 h 6518163"/>
              <a:gd name="connsiteX1063" fmla="*/ 3222021 w 11720794"/>
              <a:gd name="connsiteY1063" fmla="*/ 569608 h 6518163"/>
              <a:gd name="connsiteX1064" fmla="*/ 3252734 w 11720794"/>
              <a:gd name="connsiteY1064" fmla="*/ 525626 h 6518163"/>
              <a:gd name="connsiteX1065" fmla="*/ 3262983 w 11720794"/>
              <a:gd name="connsiteY1065" fmla="*/ 508975 h 6518163"/>
              <a:gd name="connsiteX1066" fmla="*/ 3270893 w 11720794"/>
              <a:gd name="connsiteY1066" fmla="*/ 507078 h 6518163"/>
              <a:gd name="connsiteX1067" fmla="*/ 3279709 w 11720794"/>
              <a:gd name="connsiteY1067" fmla="*/ 500327 h 6518163"/>
              <a:gd name="connsiteX1068" fmla="*/ 3285412 w 11720794"/>
              <a:gd name="connsiteY1068" fmla="*/ 489309 h 6518163"/>
              <a:gd name="connsiteX1069" fmla="*/ 3288711 w 11720794"/>
              <a:gd name="connsiteY1069" fmla="*/ 482368 h 6518163"/>
              <a:gd name="connsiteX1070" fmla="*/ 3291899 w 11720794"/>
              <a:gd name="connsiteY1070" fmla="*/ 472709 h 6518163"/>
              <a:gd name="connsiteX1071" fmla="*/ 3296699 w 11720794"/>
              <a:gd name="connsiteY1071" fmla="*/ 466544 h 6518163"/>
              <a:gd name="connsiteX1072" fmla="*/ 3301982 w 11720794"/>
              <a:gd name="connsiteY1072" fmla="*/ 463290 h 6518163"/>
              <a:gd name="connsiteX1073" fmla="*/ 3307664 w 11720794"/>
              <a:gd name="connsiteY1073" fmla="*/ 456250 h 6518163"/>
              <a:gd name="connsiteX1074" fmla="*/ 3308359 w 11720794"/>
              <a:gd name="connsiteY1074" fmla="*/ 443973 h 6518163"/>
              <a:gd name="connsiteX1075" fmla="*/ 3309363 w 11720794"/>
              <a:gd name="connsiteY1075" fmla="*/ 443827 h 6518163"/>
              <a:gd name="connsiteX1076" fmla="*/ 3319238 w 11720794"/>
              <a:gd name="connsiteY1076" fmla="*/ 449594 h 6518163"/>
              <a:gd name="connsiteX1077" fmla="*/ 3321874 w 11720794"/>
              <a:gd name="connsiteY1077" fmla="*/ 448962 h 6518163"/>
              <a:gd name="connsiteX1078" fmla="*/ 3335763 w 11720794"/>
              <a:gd name="connsiteY1078" fmla="*/ 431533 h 6518163"/>
              <a:gd name="connsiteX1079" fmla="*/ 3342825 w 11720794"/>
              <a:gd name="connsiteY1079" fmla="*/ 424540 h 6518163"/>
              <a:gd name="connsiteX1080" fmla="*/ 3348450 w 11720794"/>
              <a:gd name="connsiteY1080" fmla="*/ 427448 h 6518163"/>
              <a:gd name="connsiteX1081" fmla="*/ 3345230 w 11720794"/>
              <a:gd name="connsiteY1081" fmla="*/ 443074 h 6518163"/>
              <a:gd name="connsiteX1082" fmla="*/ 3334385 w 11720794"/>
              <a:gd name="connsiteY1082" fmla="*/ 454097 h 6518163"/>
              <a:gd name="connsiteX1083" fmla="*/ 3324422 w 11720794"/>
              <a:gd name="connsiteY1083" fmla="*/ 464245 h 6518163"/>
              <a:gd name="connsiteX1084" fmla="*/ 3316953 w 11720794"/>
              <a:gd name="connsiteY1084" fmla="*/ 477011 h 6518163"/>
              <a:gd name="connsiteX1085" fmla="*/ 3312860 w 11720794"/>
              <a:gd name="connsiteY1085" fmla="*/ 491522 h 6518163"/>
              <a:gd name="connsiteX1086" fmla="*/ 3294040 w 11720794"/>
              <a:gd name="connsiteY1086" fmla="*/ 516378 h 6518163"/>
              <a:gd name="connsiteX1087" fmla="*/ 3285005 w 11720794"/>
              <a:gd name="connsiteY1087" fmla="*/ 540306 h 6518163"/>
              <a:gd name="connsiteX1088" fmla="*/ 3279940 w 11720794"/>
              <a:gd name="connsiteY1088" fmla="*/ 548995 h 6518163"/>
              <a:gd name="connsiteX1089" fmla="*/ 3245443 w 11720794"/>
              <a:gd name="connsiteY1089" fmla="*/ 597007 h 6518163"/>
              <a:gd name="connsiteX1090" fmla="*/ 3241008 w 11720794"/>
              <a:gd name="connsiteY1090" fmla="*/ 605356 h 6518163"/>
              <a:gd name="connsiteX1091" fmla="*/ 3237092 w 11720794"/>
              <a:gd name="connsiteY1091" fmla="*/ 610647 h 6518163"/>
              <a:gd name="connsiteX1092" fmla="*/ 3241592 w 11720794"/>
              <a:gd name="connsiteY1092" fmla="*/ 612974 h 6518163"/>
              <a:gd name="connsiteX1093" fmla="*/ 3243071 w 11720794"/>
              <a:gd name="connsiteY1093" fmla="*/ 617728 h 6518163"/>
              <a:gd name="connsiteX1094" fmla="*/ 3237378 w 11720794"/>
              <a:gd name="connsiteY1094" fmla="*/ 626756 h 6518163"/>
              <a:gd name="connsiteX1095" fmla="*/ 3230542 w 11720794"/>
              <a:gd name="connsiteY1095" fmla="*/ 635611 h 6518163"/>
              <a:gd name="connsiteX1096" fmla="*/ 3225848 w 11720794"/>
              <a:gd name="connsiteY1096" fmla="*/ 645145 h 6518163"/>
              <a:gd name="connsiteX1097" fmla="*/ 3229700 w 11720794"/>
              <a:gd name="connsiteY1097" fmla="*/ 647686 h 6518163"/>
              <a:gd name="connsiteX1098" fmla="*/ 3231802 w 11720794"/>
              <a:gd name="connsiteY1098" fmla="*/ 664897 h 6518163"/>
              <a:gd name="connsiteX1099" fmla="*/ 3229468 w 11720794"/>
              <a:gd name="connsiteY1099" fmla="*/ 699881 h 6518163"/>
              <a:gd name="connsiteX1100" fmla="*/ 3218504 w 11720794"/>
              <a:gd name="connsiteY1100" fmla="*/ 701126 h 6518163"/>
              <a:gd name="connsiteX1101" fmla="*/ 3210474 w 11720794"/>
              <a:gd name="connsiteY1101" fmla="*/ 708479 h 6518163"/>
              <a:gd name="connsiteX1102" fmla="*/ 3199012 w 11720794"/>
              <a:gd name="connsiteY1102" fmla="*/ 726603 h 6518163"/>
              <a:gd name="connsiteX1103" fmla="*/ 3180066 w 11720794"/>
              <a:gd name="connsiteY1103" fmla="*/ 739848 h 6518163"/>
              <a:gd name="connsiteX1104" fmla="*/ 3160417 w 11720794"/>
              <a:gd name="connsiteY1104" fmla="*/ 744941 h 6518163"/>
              <a:gd name="connsiteX1105" fmla="*/ 3158379 w 11720794"/>
              <a:gd name="connsiteY1105" fmla="*/ 745098 h 6518163"/>
              <a:gd name="connsiteX1106" fmla="*/ 3156854 w 11720794"/>
              <a:gd name="connsiteY1106" fmla="*/ 748068 h 6518163"/>
              <a:gd name="connsiteX1107" fmla="*/ 3158886 w 11720794"/>
              <a:gd name="connsiteY1107" fmla="*/ 748843 h 6518163"/>
              <a:gd name="connsiteX1108" fmla="*/ 3163291 w 11720794"/>
              <a:gd name="connsiteY1108" fmla="*/ 748715 h 6518163"/>
              <a:gd name="connsiteX1109" fmla="*/ 3183686 w 11720794"/>
              <a:gd name="connsiteY1109" fmla="*/ 748964 h 6518163"/>
              <a:gd name="connsiteX1110" fmla="*/ 3202897 w 11720794"/>
              <a:gd name="connsiteY1110" fmla="*/ 750307 h 6518163"/>
              <a:gd name="connsiteX1111" fmla="*/ 3203851 w 11720794"/>
              <a:gd name="connsiteY1111" fmla="*/ 749762 h 6518163"/>
              <a:gd name="connsiteX1112" fmla="*/ 3205363 w 11720794"/>
              <a:gd name="connsiteY1112" fmla="*/ 747211 h 6518163"/>
              <a:gd name="connsiteX1113" fmla="*/ 3208047 w 11720794"/>
              <a:gd name="connsiteY1113" fmla="*/ 741563 h 6518163"/>
              <a:gd name="connsiteX1114" fmla="*/ 3207165 w 11720794"/>
              <a:gd name="connsiteY1114" fmla="*/ 735266 h 6518163"/>
              <a:gd name="connsiteX1115" fmla="*/ 3211524 w 11720794"/>
              <a:gd name="connsiteY1115" fmla="*/ 734248 h 6518163"/>
              <a:gd name="connsiteX1116" fmla="*/ 3212468 w 11720794"/>
              <a:gd name="connsiteY1116" fmla="*/ 732263 h 6518163"/>
              <a:gd name="connsiteX1117" fmla="*/ 3226016 w 11720794"/>
              <a:gd name="connsiteY1117" fmla="*/ 708671 h 6518163"/>
              <a:gd name="connsiteX1118" fmla="*/ 3238890 w 11720794"/>
              <a:gd name="connsiteY1118" fmla="*/ 693378 h 6518163"/>
              <a:gd name="connsiteX1119" fmla="*/ 3243060 w 11720794"/>
              <a:gd name="connsiteY1119" fmla="*/ 687551 h 6518163"/>
              <a:gd name="connsiteX1120" fmla="*/ 3248521 w 11720794"/>
              <a:gd name="connsiteY1120" fmla="*/ 675077 h 6518163"/>
              <a:gd name="connsiteX1121" fmla="*/ 3275054 w 11720794"/>
              <a:gd name="connsiteY1121" fmla="*/ 638910 h 6518163"/>
              <a:gd name="connsiteX1122" fmla="*/ 3281519 w 11720794"/>
              <a:gd name="connsiteY1122" fmla="*/ 626291 h 6518163"/>
              <a:gd name="connsiteX1123" fmla="*/ 3293268 w 11720794"/>
              <a:gd name="connsiteY1123" fmla="*/ 610415 h 6518163"/>
              <a:gd name="connsiteX1124" fmla="*/ 3300826 w 11720794"/>
              <a:gd name="connsiteY1124" fmla="*/ 604344 h 6518163"/>
              <a:gd name="connsiteX1125" fmla="*/ 3321423 w 11720794"/>
              <a:gd name="connsiteY1125" fmla="*/ 575752 h 6518163"/>
              <a:gd name="connsiteX1126" fmla="*/ 3337618 w 11720794"/>
              <a:gd name="connsiteY1126" fmla="*/ 549538 h 6518163"/>
              <a:gd name="connsiteX1127" fmla="*/ 3343421 w 11720794"/>
              <a:gd name="connsiteY1127" fmla="*/ 543226 h 6518163"/>
              <a:gd name="connsiteX1128" fmla="*/ 3351861 w 11720794"/>
              <a:gd name="connsiteY1128" fmla="*/ 536282 h 6518163"/>
              <a:gd name="connsiteX1129" fmla="*/ 3368397 w 11720794"/>
              <a:gd name="connsiteY1129" fmla="*/ 516231 h 6518163"/>
              <a:gd name="connsiteX1130" fmla="*/ 3390638 w 11720794"/>
              <a:gd name="connsiteY1130" fmla="*/ 485161 h 6518163"/>
              <a:gd name="connsiteX1131" fmla="*/ 3397060 w 11720794"/>
              <a:gd name="connsiteY1131" fmla="*/ 480498 h 6518163"/>
              <a:gd name="connsiteX1132" fmla="*/ 3400315 w 11720794"/>
              <a:gd name="connsiteY1132" fmla="*/ 481516 h 6518163"/>
              <a:gd name="connsiteX1133" fmla="*/ 3431018 w 11720794"/>
              <a:gd name="connsiteY1133" fmla="*/ 462134 h 6518163"/>
              <a:gd name="connsiteX1134" fmla="*/ 3434779 w 11720794"/>
              <a:gd name="connsiteY1134" fmla="*/ 462082 h 6518163"/>
              <a:gd name="connsiteX1135" fmla="*/ 3435761 w 11720794"/>
              <a:gd name="connsiteY1135" fmla="*/ 465915 h 6518163"/>
              <a:gd name="connsiteX1136" fmla="*/ 3439624 w 11720794"/>
              <a:gd name="connsiteY1136" fmla="*/ 470570 h 6518163"/>
              <a:gd name="connsiteX1137" fmla="*/ 3443297 w 11720794"/>
              <a:gd name="connsiteY1137" fmla="*/ 463823 h 6518163"/>
              <a:gd name="connsiteX1138" fmla="*/ 3450655 w 11720794"/>
              <a:gd name="connsiteY1138" fmla="*/ 448340 h 6518163"/>
              <a:gd name="connsiteX1139" fmla="*/ 3454737 w 11720794"/>
              <a:gd name="connsiteY1139" fmla="*/ 435818 h 6518163"/>
              <a:gd name="connsiteX1140" fmla="*/ 3454638 w 11720794"/>
              <a:gd name="connsiteY1140" fmla="*/ 431113 h 6518163"/>
              <a:gd name="connsiteX1141" fmla="*/ 3457175 w 11720794"/>
              <a:gd name="connsiteY1141" fmla="*/ 425773 h 6518163"/>
              <a:gd name="connsiteX1142" fmla="*/ 3460926 w 11720794"/>
              <a:gd name="connsiteY1142" fmla="*/ 427710 h 6518163"/>
              <a:gd name="connsiteX1143" fmla="*/ 3463023 w 11720794"/>
              <a:gd name="connsiteY1143" fmla="*/ 434114 h 6518163"/>
              <a:gd name="connsiteX1144" fmla="*/ 3464137 w 11720794"/>
              <a:gd name="connsiteY1144" fmla="*/ 436685 h 6518163"/>
              <a:gd name="connsiteX1145" fmla="*/ 3466033 w 11720794"/>
              <a:gd name="connsiteY1145" fmla="*/ 433676 h 6518163"/>
              <a:gd name="connsiteX1146" fmla="*/ 3467060 w 11720794"/>
              <a:gd name="connsiteY1146" fmla="*/ 429550 h 6518163"/>
              <a:gd name="connsiteX1147" fmla="*/ 3468583 w 11720794"/>
              <a:gd name="connsiteY1147" fmla="*/ 426346 h 6518163"/>
              <a:gd name="connsiteX1148" fmla="*/ 3484106 w 11720794"/>
              <a:gd name="connsiteY1148" fmla="*/ 408432 h 6518163"/>
              <a:gd name="connsiteX1149" fmla="*/ 3489433 w 11720794"/>
              <a:gd name="connsiteY1149" fmla="*/ 397219 h 6518163"/>
              <a:gd name="connsiteX1150" fmla="*/ 3494354 w 11720794"/>
              <a:gd name="connsiteY1150" fmla="*/ 391782 h 6518163"/>
              <a:gd name="connsiteX1151" fmla="*/ 3496329 w 11720794"/>
              <a:gd name="connsiteY1151" fmla="*/ 397457 h 6518163"/>
              <a:gd name="connsiteX1152" fmla="*/ 3496682 w 11720794"/>
              <a:gd name="connsiteY1152" fmla="*/ 401629 h 6518163"/>
              <a:gd name="connsiteX1153" fmla="*/ 3498414 w 11720794"/>
              <a:gd name="connsiteY1153" fmla="*/ 405850 h 6518163"/>
              <a:gd name="connsiteX1154" fmla="*/ 3502077 w 11720794"/>
              <a:gd name="connsiteY1154" fmla="*/ 401092 h 6518163"/>
              <a:gd name="connsiteX1155" fmla="*/ 3510671 w 11720794"/>
              <a:gd name="connsiteY1155" fmla="*/ 388906 h 6518163"/>
              <a:gd name="connsiteX1156" fmla="*/ 3514941 w 11720794"/>
              <a:gd name="connsiteY1156" fmla="*/ 365177 h 6518163"/>
              <a:gd name="connsiteX1157" fmla="*/ 3514874 w 11720794"/>
              <a:gd name="connsiteY1157" fmla="*/ 354501 h 6518163"/>
              <a:gd name="connsiteX1158" fmla="*/ 3535880 w 11720794"/>
              <a:gd name="connsiteY1158" fmla="*/ 365357 h 6518163"/>
              <a:gd name="connsiteX1159" fmla="*/ 3538208 w 11720794"/>
              <a:gd name="connsiteY1159" fmla="*/ 375205 h 6518163"/>
              <a:gd name="connsiteX1160" fmla="*/ 3541969 w 11720794"/>
              <a:gd name="connsiteY1160" fmla="*/ 375154 h 6518163"/>
              <a:gd name="connsiteX1161" fmla="*/ 3539807 w 11720794"/>
              <a:gd name="connsiteY1161" fmla="*/ 380687 h 6518163"/>
              <a:gd name="connsiteX1162" fmla="*/ 3537281 w 11720794"/>
              <a:gd name="connsiteY1162" fmla="*/ 384036 h 6518163"/>
              <a:gd name="connsiteX1163" fmla="*/ 3536994 w 11720794"/>
              <a:gd name="connsiteY1163" fmla="*/ 390539 h 6518163"/>
              <a:gd name="connsiteX1164" fmla="*/ 3537336 w 11720794"/>
              <a:gd name="connsiteY1164" fmla="*/ 396702 h 6518163"/>
              <a:gd name="connsiteX1165" fmla="*/ 3530507 w 11720794"/>
              <a:gd name="connsiteY1165" fmla="*/ 407138 h 6518163"/>
              <a:gd name="connsiteX1166" fmla="*/ 3525058 w 11720794"/>
              <a:gd name="connsiteY1166" fmla="*/ 417622 h 6518163"/>
              <a:gd name="connsiteX1167" fmla="*/ 3528279 w 11720794"/>
              <a:gd name="connsiteY1167" fmla="*/ 424607 h 6518163"/>
              <a:gd name="connsiteX1168" fmla="*/ 3529514 w 11720794"/>
              <a:gd name="connsiteY1168" fmla="*/ 427906 h 6518163"/>
              <a:gd name="connsiteX1169" fmla="*/ 3517059 w 11720794"/>
              <a:gd name="connsiteY1169" fmla="*/ 435436 h 6518163"/>
              <a:gd name="connsiteX1170" fmla="*/ 3511664 w 11720794"/>
              <a:gd name="connsiteY1170" fmla="*/ 435973 h 6518163"/>
              <a:gd name="connsiteX1171" fmla="*/ 3504957 w 11720794"/>
              <a:gd name="connsiteY1171" fmla="*/ 447138 h 6518163"/>
              <a:gd name="connsiteX1172" fmla="*/ 3506700 w 11720794"/>
              <a:gd name="connsiteY1172" fmla="*/ 449369 h 6518163"/>
              <a:gd name="connsiteX1173" fmla="*/ 3509568 w 11720794"/>
              <a:gd name="connsiteY1173" fmla="*/ 452181 h 6518163"/>
              <a:gd name="connsiteX1174" fmla="*/ 3508532 w 11720794"/>
              <a:gd name="connsiteY1174" fmla="*/ 458295 h 6518163"/>
              <a:gd name="connsiteX1175" fmla="*/ 3497047 w 11720794"/>
              <a:gd name="connsiteY1175" fmla="*/ 471647 h 6518163"/>
              <a:gd name="connsiteX1176" fmla="*/ 3490107 w 11720794"/>
              <a:gd name="connsiteY1176" fmla="*/ 479367 h 6518163"/>
              <a:gd name="connsiteX1177" fmla="*/ 3479804 w 11720794"/>
              <a:gd name="connsiteY1177" fmla="*/ 505965 h 6518163"/>
              <a:gd name="connsiteX1178" fmla="*/ 3477002 w 11720794"/>
              <a:gd name="connsiteY1178" fmla="*/ 513827 h 6518163"/>
              <a:gd name="connsiteX1179" fmla="*/ 3459713 w 11720794"/>
              <a:gd name="connsiteY1179" fmla="*/ 533492 h 6518163"/>
              <a:gd name="connsiteX1180" fmla="*/ 3452995 w 11720794"/>
              <a:gd name="connsiteY1180" fmla="*/ 546644 h 6518163"/>
              <a:gd name="connsiteX1181" fmla="*/ 3450369 w 11720794"/>
              <a:gd name="connsiteY1181" fmla="*/ 567899 h 6518163"/>
              <a:gd name="connsiteX1182" fmla="*/ 3443110 w 11720794"/>
              <a:gd name="connsiteY1182" fmla="*/ 565478 h 6518163"/>
              <a:gd name="connsiteX1183" fmla="*/ 3434671 w 11720794"/>
              <a:gd name="connsiteY1183" fmla="*/ 572423 h 6518163"/>
              <a:gd name="connsiteX1184" fmla="*/ 3438156 w 11720794"/>
              <a:gd name="connsiteY1184" fmla="*/ 576884 h 6518163"/>
              <a:gd name="connsiteX1185" fmla="*/ 3437991 w 11720794"/>
              <a:gd name="connsiteY1185" fmla="*/ 584113 h 6518163"/>
              <a:gd name="connsiteX1186" fmla="*/ 3430775 w 11720794"/>
              <a:gd name="connsiteY1186" fmla="*/ 596346 h 6518163"/>
              <a:gd name="connsiteX1187" fmla="*/ 3420780 w 11720794"/>
              <a:gd name="connsiteY1187" fmla="*/ 612463 h 6518163"/>
              <a:gd name="connsiteX1188" fmla="*/ 3416842 w 11720794"/>
              <a:gd name="connsiteY1188" fmla="*/ 621734 h 6518163"/>
              <a:gd name="connsiteX1189" fmla="*/ 3417347 w 11720794"/>
              <a:gd name="connsiteY1189" fmla="*/ 624759 h 6518163"/>
              <a:gd name="connsiteX1190" fmla="*/ 3428579 w 11720794"/>
              <a:gd name="connsiteY1190" fmla="*/ 626405 h 6518163"/>
              <a:gd name="connsiteX1191" fmla="*/ 3439894 w 11720794"/>
              <a:gd name="connsiteY1191" fmla="*/ 622871 h 6518163"/>
              <a:gd name="connsiteX1192" fmla="*/ 3443102 w 11720794"/>
              <a:gd name="connsiteY1192" fmla="*/ 618410 h 6518163"/>
              <a:gd name="connsiteX1193" fmla="*/ 3439645 w 11720794"/>
              <a:gd name="connsiteY1193" fmla="*/ 613730 h 6518163"/>
              <a:gd name="connsiteX1194" fmla="*/ 3448393 w 11720794"/>
              <a:gd name="connsiteY1194" fmla="*/ 610851 h 6518163"/>
              <a:gd name="connsiteX1195" fmla="*/ 3457099 w 11720794"/>
              <a:gd name="connsiteY1195" fmla="*/ 597978 h 6518163"/>
              <a:gd name="connsiteX1196" fmla="*/ 3470713 w 11720794"/>
              <a:gd name="connsiteY1196" fmla="*/ 585062 h 6518163"/>
              <a:gd name="connsiteX1197" fmla="*/ 3490064 w 11720794"/>
              <a:gd name="connsiteY1197" fmla="*/ 577771 h 6518163"/>
              <a:gd name="connsiteX1198" fmla="*/ 3494521 w 11720794"/>
              <a:gd name="connsiteY1198" fmla="*/ 565443 h 6518163"/>
              <a:gd name="connsiteX1199" fmla="*/ 3500413 w 11720794"/>
              <a:gd name="connsiteY1199" fmla="*/ 565826 h 6518163"/>
              <a:gd name="connsiteX1200" fmla="*/ 3508588 w 11720794"/>
              <a:gd name="connsiteY1200" fmla="*/ 561406 h 6518163"/>
              <a:gd name="connsiteX1201" fmla="*/ 3508885 w 11720794"/>
              <a:gd name="connsiteY1201" fmla="*/ 552915 h 6518163"/>
              <a:gd name="connsiteX1202" fmla="*/ 3504539 w 11720794"/>
              <a:gd name="connsiteY1202" fmla="*/ 545347 h 6518163"/>
              <a:gd name="connsiteX1203" fmla="*/ 3513707 w 11720794"/>
              <a:gd name="connsiteY1203" fmla="*/ 542770 h 6518163"/>
              <a:gd name="connsiteX1204" fmla="*/ 3521760 w 11720794"/>
              <a:gd name="connsiteY1204" fmla="*/ 537621 h 6518163"/>
              <a:gd name="connsiteX1205" fmla="*/ 3530851 w 11720794"/>
              <a:gd name="connsiteY1205" fmla="*/ 548969 h 6518163"/>
              <a:gd name="connsiteX1206" fmla="*/ 3528921 w 11720794"/>
              <a:gd name="connsiteY1206" fmla="*/ 557946 h 6518163"/>
              <a:gd name="connsiteX1207" fmla="*/ 3523647 w 11720794"/>
              <a:gd name="connsiteY1207" fmla="*/ 559211 h 6518163"/>
              <a:gd name="connsiteX1208" fmla="*/ 3519873 w 11720794"/>
              <a:gd name="connsiteY1208" fmla="*/ 561253 h 6518163"/>
              <a:gd name="connsiteX1209" fmla="*/ 3508774 w 11720794"/>
              <a:gd name="connsiteY1209" fmla="*/ 572809 h 6518163"/>
              <a:gd name="connsiteX1210" fmla="*/ 3502817 w 11720794"/>
              <a:gd name="connsiteY1210" fmla="*/ 584361 h 6518163"/>
              <a:gd name="connsiteX1211" fmla="*/ 3500170 w 11720794"/>
              <a:gd name="connsiteY1211" fmla="*/ 586983 h 6518163"/>
              <a:gd name="connsiteX1212" fmla="*/ 3496021 w 11720794"/>
              <a:gd name="connsiteY1212" fmla="*/ 588830 h 6518163"/>
              <a:gd name="connsiteX1213" fmla="*/ 3486698 w 11720794"/>
              <a:gd name="connsiteY1213" fmla="*/ 608445 h 6518163"/>
              <a:gd name="connsiteX1214" fmla="*/ 3495440 w 11720794"/>
              <a:gd name="connsiteY1214" fmla="*/ 609464 h 6518163"/>
              <a:gd name="connsiteX1215" fmla="*/ 3521016 w 11720794"/>
              <a:gd name="connsiteY1215" fmla="*/ 643797 h 6518163"/>
              <a:gd name="connsiteX1216" fmla="*/ 3521518 w 11720794"/>
              <a:gd name="connsiteY1216" fmla="*/ 692258 h 6518163"/>
              <a:gd name="connsiteX1217" fmla="*/ 3505766 w 11720794"/>
              <a:gd name="connsiteY1217" fmla="*/ 695160 h 6518163"/>
              <a:gd name="connsiteX1218" fmla="*/ 3494947 w 11720794"/>
              <a:gd name="connsiteY1218" fmla="*/ 706161 h 6518163"/>
              <a:gd name="connsiteX1219" fmla="*/ 3480348 w 11720794"/>
              <a:gd name="connsiteY1219" fmla="*/ 732377 h 6518163"/>
              <a:gd name="connsiteX1220" fmla="*/ 3454363 w 11720794"/>
              <a:gd name="connsiteY1220" fmla="*/ 752678 h 6518163"/>
              <a:gd name="connsiteX1221" fmla="*/ 3448795 w 11720794"/>
              <a:gd name="connsiteY1221" fmla="*/ 754503 h 6518163"/>
              <a:gd name="connsiteX1222" fmla="*/ 3446432 w 11720794"/>
              <a:gd name="connsiteY1222" fmla="*/ 758062 h 6518163"/>
              <a:gd name="connsiteX1223" fmla="*/ 3436162 w 11720794"/>
              <a:gd name="connsiteY1223" fmla="*/ 768149 h 6518163"/>
              <a:gd name="connsiteX1224" fmla="*/ 3452684 w 11720794"/>
              <a:gd name="connsiteY1224" fmla="*/ 767505 h 6518163"/>
              <a:gd name="connsiteX1225" fmla="*/ 3461521 w 11720794"/>
              <a:gd name="connsiteY1225" fmla="*/ 773386 h 6518163"/>
              <a:gd name="connsiteX1226" fmla="*/ 3451903 w 11720794"/>
              <a:gd name="connsiteY1226" fmla="*/ 783166 h 6518163"/>
              <a:gd name="connsiteX1227" fmla="*/ 3425788 w 11720794"/>
              <a:gd name="connsiteY1227" fmla="*/ 793981 h 6518163"/>
              <a:gd name="connsiteX1228" fmla="*/ 3417999 w 11720794"/>
              <a:gd name="connsiteY1228" fmla="*/ 798223 h 6518163"/>
              <a:gd name="connsiteX1229" fmla="*/ 3417617 w 11720794"/>
              <a:gd name="connsiteY1229" fmla="*/ 799033 h 6518163"/>
              <a:gd name="connsiteX1230" fmla="*/ 3413193 w 11720794"/>
              <a:gd name="connsiteY1230" fmla="*/ 805393 h 6518163"/>
              <a:gd name="connsiteX1231" fmla="*/ 3410828 w 11720794"/>
              <a:gd name="connsiteY1231" fmla="*/ 807601 h 6518163"/>
              <a:gd name="connsiteX1232" fmla="*/ 3425463 w 11720794"/>
              <a:gd name="connsiteY1232" fmla="*/ 806555 h 6518163"/>
              <a:gd name="connsiteX1233" fmla="*/ 3433408 w 11720794"/>
              <a:gd name="connsiteY1233" fmla="*/ 808095 h 6518163"/>
              <a:gd name="connsiteX1234" fmla="*/ 3433995 w 11720794"/>
              <a:gd name="connsiteY1234" fmla="*/ 814494 h 6518163"/>
              <a:gd name="connsiteX1235" fmla="*/ 3427688 w 11720794"/>
              <a:gd name="connsiteY1235" fmla="*/ 819160 h 6518163"/>
              <a:gd name="connsiteX1236" fmla="*/ 3425587 w 11720794"/>
              <a:gd name="connsiteY1236" fmla="*/ 819547 h 6518163"/>
              <a:gd name="connsiteX1237" fmla="*/ 3405962 w 11720794"/>
              <a:gd name="connsiteY1237" fmla="*/ 818843 h 6518163"/>
              <a:gd name="connsiteX1238" fmla="*/ 3402667 w 11720794"/>
              <a:gd name="connsiteY1238" fmla="*/ 819658 h 6518163"/>
              <a:gd name="connsiteX1239" fmla="*/ 3402073 w 11720794"/>
              <a:gd name="connsiteY1239" fmla="*/ 820927 h 6518163"/>
              <a:gd name="connsiteX1240" fmla="*/ 3396522 w 11720794"/>
              <a:gd name="connsiteY1240" fmla="*/ 849318 h 6518163"/>
              <a:gd name="connsiteX1241" fmla="*/ 3393566 w 11720794"/>
              <a:gd name="connsiteY1241" fmla="*/ 862422 h 6518163"/>
              <a:gd name="connsiteX1242" fmla="*/ 3366647 w 11720794"/>
              <a:gd name="connsiteY1242" fmla="*/ 900383 h 6518163"/>
              <a:gd name="connsiteX1243" fmla="*/ 3363901 w 11720794"/>
              <a:gd name="connsiteY1243" fmla="*/ 908089 h 6518163"/>
              <a:gd name="connsiteX1244" fmla="*/ 3368179 w 11720794"/>
              <a:gd name="connsiteY1244" fmla="*/ 907853 h 6518163"/>
              <a:gd name="connsiteX1245" fmla="*/ 3369283 w 11720794"/>
              <a:gd name="connsiteY1245" fmla="*/ 912572 h 6518163"/>
              <a:gd name="connsiteX1246" fmla="*/ 3372108 w 11720794"/>
              <a:gd name="connsiteY1246" fmla="*/ 910521 h 6518163"/>
              <a:gd name="connsiteX1247" fmla="*/ 3378893 w 11720794"/>
              <a:gd name="connsiteY1247" fmla="*/ 908042 h 6518163"/>
              <a:gd name="connsiteX1248" fmla="*/ 3376852 w 11720794"/>
              <a:gd name="connsiteY1248" fmla="*/ 914303 h 6518163"/>
              <a:gd name="connsiteX1249" fmla="*/ 3371215 w 11720794"/>
              <a:gd name="connsiteY1249" fmla="*/ 919038 h 6518163"/>
              <a:gd name="connsiteX1250" fmla="*/ 3369030 w 11720794"/>
              <a:gd name="connsiteY1250" fmla="*/ 919286 h 6518163"/>
              <a:gd name="connsiteX1251" fmla="*/ 3366126 w 11720794"/>
              <a:gd name="connsiteY1251" fmla="*/ 932908 h 6518163"/>
              <a:gd name="connsiteX1252" fmla="*/ 3367813 w 11720794"/>
              <a:gd name="connsiteY1252" fmla="*/ 934356 h 6518163"/>
              <a:gd name="connsiteX1253" fmla="*/ 3372474 w 11720794"/>
              <a:gd name="connsiteY1253" fmla="*/ 932255 h 6518163"/>
              <a:gd name="connsiteX1254" fmla="*/ 3399651 w 11720794"/>
              <a:gd name="connsiteY1254" fmla="*/ 915170 h 6518163"/>
              <a:gd name="connsiteX1255" fmla="*/ 3406786 w 11720794"/>
              <a:gd name="connsiteY1255" fmla="*/ 913501 h 6518163"/>
              <a:gd name="connsiteX1256" fmla="*/ 3409129 w 11720794"/>
              <a:gd name="connsiteY1256" fmla="*/ 914078 h 6518163"/>
              <a:gd name="connsiteX1257" fmla="*/ 3409331 w 11720794"/>
              <a:gd name="connsiteY1257" fmla="*/ 913795 h 6518163"/>
              <a:gd name="connsiteX1258" fmla="*/ 3422438 w 11720794"/>
              <a:gd name="connsiteY1258" fmla="*/ 901947 h 6518163"/>
              <a:gd name="connsiteX1259" fmla="*/ 3434033 w 11720794"/>
              <a:gd name="connsiteY1259" fmla="*/ 891313 h 6518163"/>
              <a:gd name="connsiteX1260" fmla="*/ 3437816 w 11720794"/>
              <a:gd name="connsiteY1260" fmla="*/ 887283 h 6518163"/>
              <a:gd name="connsiteX1261" fmla="*/ 3452754 w 11720794"/>
              <a:gd name="connsiteY1261" fmla="*/ 861750 h 6518163"/>
              <a:gd name="connsiteX1262" fmla="*/ 3457190 w 11720794"/>
              <a:gd name="connsiteY1262" fmla="*/ 853400 h 6518163"/>
              <a:gd name="connsiteX1263" fmla="*/ 3468211 w 11720794"/>
              <a:gd name="connsiteY1263" fmla="*/ 833159 h 6518163"/>
              <a:gd name="connsiteX1264" fmla="*/ 3471499 w 11720794"/>
              <a:gd name="connsiteY1264" fmla="*/ 828207 h 6518163"/>
              <a:gd name="connsiteX1265" fmla="*/ 3492581 w 11720794"/>
              <a:gd name="connsiteY1265" fmla="*/ 802524 h 6518163"/>
              <a:gd name="connsiteX1266" fmla="*/ 3497182 w 11720794"/>
              <a:gd name="connsiteY1266" fmla="*/ 786945 h 6518163"/>
              <a:gd name="connsiteX1267" fmla="*/ 3510211 w 11720794"/>
              <a:gd name="connsiteY1267" fmla="*/ 766412 h 6518163"/>
              <a:gd name="connsiteX1268" fmla="*/ 3529970 w 11720794"/>
              <a:gd name="connsiteY1268" fmla="*/ 753346 h 6518163"/>
              <a:gd name="connsiteX1269" fmla="*/ 3532100 w 11720794"/>
              <a:gd name="connsiteY1269" fmla="*/ 753780 h 6518163"/>
              <a:gd name="connsiteX1270" fmla="*/ 3536015 w 11720794"/>
              <a:gd name="connsiteY1270" fmla="*/ 748490 h 6518163"/>
              <a:gd name="connsiteX1271" fmla="*/ 3534813 w 11720794"/>
              <a:gd name="connsiteY1271" fmla="*/ 739223 h 6518163"/>
              <a:gd name="connsiteX1272" fmla="*/ 3551372 w 11720794"/>
              <a:gd name="connsiteY1272" fmla="*/ 715192 h 6518163"/>
              <a:gd name="connsiteX1273" fmla="*/ 3564820 w 11720794"/>
              <a:gd name="connsiteY1273" fmla="*/ 709505 h 6518163"/>
              <a:gd name="connsiteX1274" fmla="*/ 3578026 w 11720794"/>
              <a:gd name="connsiteY1274" fmla="*/ 702363 h 6518163"/>
              <a:gd name="connsiteX1275" fmla="*/ 3567545 w 11720794"/>
              <a:gd name="connsiteY1275" fmla="*/ 692958 h 6518163"/>
              <a:gd name="connsiteX1276" fmla="*/ 3575632 w 11720794"/>
              <a:gd name="connsiteY1276" fmla="*/ 681841 h 6518163"/>
              <a:gd name="connsiteX1277" fmla="*/ 3579692 w 11720794"/>
              <a:gd name="connsiteY1277" fmla="*/ 673298 h 6518163"/>
              <a:gd name="connsiteX1278" fmla="*/ 3598248 w 11720794"/>
              <a:gd name="connsiteY1278" fmla="*/ 650966 h 6518163"/>
              <a:gd name="connsiteX1279" fmla="*/ 3652429 w 11720794"/>
              <a:gd name="connsiteY1279" fmla="*/ 581201 h 6518163"/>
              <a:gd name="connsiteX1280" fmla="*/ 3657215 w 11720794"/>
              <a:gd name="connsiteY1280" fmla="*/ 577025 h 6518163"/>
              <a:gd name="connsiteX1281" fmla="*/ 3659190 w 11720794"/>
              <a:gd name="connsiteY1281" fmla="*/ 582701 h 6518163"/>
              <a:gd name="connsiteX1282" fmla="*/ 3660922 w 11720794"/>
              <a:gd name="connsiteY1282" fmla="*/ 586922 h 6518163"/>
              <a:gd name="connsiteX1283" fmla="*/ 3666208 w 11720794"/>
              <a:gd name="connsiteY1283" fmla="*/ 583667 h 6518163"/>
              <a:gd name="connsiteX1284" fmla="*/ 3668492 w 11720794"/>
              <a:gd name="connsiteY1284" fmla="*/ 578861 h 6518163"/>
              <a:gd name="connsiteX1285" fmla="*/ 3682701 w 11720794"/>
              <a:gd name="connsiteY1285" fmla="*/ 571573 h 6518163"/>
              <a:gd name="connsiteX1286" fmla="*/ 3687820 w 11720794"/>
              <a:gd name="connsiteY1286" fmla="*/ 575549 h 6518163"/>
              <a:gd name="connsiteX1287" fmla="*/ 3692730 w 11720794"/>
              <a:gd name="connsiteY1287" fmla="*/ 572100 h 6518163"/>
              <a:gd name="connsiteX1288" fmla="*/ 3687157 w 11720794"/>
              <a:gd name="connsiteY1288" fmla="*/ 559246 h 6518163"/>
              <a:gd name="connsiteX1289" fmla="*/ 3699592 w 11720794"/>
              <a:gd name="connsiteY1289" fmla="*/ 555694 h 6518163"/>
              <a:gd name="connsiteX1290" fmla="*/ 3709818 w 11720794"/>
              <a:gd name="connsiteY1290" fmla="*/ 565635 h 6518163"/>
              <a:gd name="connsiteX1291" fmla="*/ 3702725 w 11720794"/>
              <a:gd name="connsiteY1291" fmla="*/ 578596 h 6518163"/>
              <a:gd name="connsiteX1292" fmla="*/ 3690600 w 11720794"/>
              <a:gd name="connsiteY1292" fmla="*/ 594276 h 6518163"/>
              <a:gd name="connsiteX1293" fmla="*/ 3684764 w 11720794"/>
              <a:gd name="connsiteY1293" fmla="*/ 606557 h 6518163"/>
              <a:gd name="connsiteX1294" fmla="*/ 3650796 w 11720794"/>
              <a:gd name="connsiteY1294" fmla="*/ 649522 h 6518163"/>
              <a:gd name="connsiteX1295" fmla="*/ 3647718 w 11720794"/>
              <a:gd name="connsiteY1295" fmla="*/ 661897 h 6518163"/>
              <a:gd name="connsiteX1296" fmla="*/ 3649461 w 11720794"/>
              <a:gd name="connsiteY1296" fmla="*/ 664128 h 6518163"/>
              <a:gd name="connsiteX1297" fmla="*/ 3646439 w 11720794"/>
              <a:gd name="connsiteY1297" fmla="*/ 666557 h 6518163"/>
              <a:gd name="connsiteX1298" fmla="*/ 3643801 w 11720794"/>
              <a:gd name="connsiteY1298" fmla="*/ 667189 h 6518163"/>
              <a:gd name="connsiteX1299" fmla="*/ 3639255 w 11720794"/>
              <a:gd name="connsiteY1299" fmla="*/ 672821 h 6518163"/>
              <a:gd name="connsiteX1300" fmla="*/ 3643647 w 11720794"/>
              <a:gd name="connsiteY1300" fmla="*/ 672429 h 6518163"/>
              <a:gd name="connsiteX1301" fmla="*/ 3644651 w 11720794"/>
              <a:gd name="connsiteY1301" fmla="*/ 672283 h 6518163"/>
              <a:gd name="connsiteX1302" fmla="*/ 3647529 w 11720794"/>
              <a:gd name="connsiteY1302" fmla="*/ 673106 h 6518163"/>
              <a:gd name="connsiteX1303" fmla="*/ 3646129 w 11720794"/>
              <a:gd name="connsiteY1303" fmla="*/ 677038 h 6518163"/>
              <a:gd name="connsiteX1304" fmla="*/ 3641639 w 11720794"/>
              <a:gd name="connsiteY1304" fmla="*/ 695334 h 6518163"/>
              <a:gd name="connsiteX1305" fmla="*/ 3642743 w 11720794"/>
              <a:gd name="connsiteY1305" fmla="*/ 699894 h 6518163"/>
              <a:gd name="connsiteX1306" fmla="*/ 3655573 w 11720794"/>
              <a:gd name="connsiteY1306" fmla="*/ 692558 h 6518163"/>
              <a:gd name="connsiteX1307" fmla="*/ 3673291 w 11720794"/>
              <a:gd name="connsiteY1307" fmla="*/ 663141 h 6518163"/>
              <a:gd name="connsiteX1308" fmla="*/ 3677991 w 11720794"/>
              <a:gd name="connsiteY1308" fmla="*/ 652270 h 6518163"/>
              <a:gd name="connsiteX1309" fmla="*/ 3681521 w 11720794"/>
              <a:gd name="connsiteY1309" fmla="*/ 648773 h 6518163"/>
              <a:gd name="connsiteX1310" fmla="*/ 3690700 w 11720794"/>
              <a:gd name="connsiteY1310" fmla="*/ 644206 h 6518163"/>
              <a:gd name="connsiteX1311" fmla="*/ 3700673 w 11720794"/>
              <a:gd name="connsiteY1311" fmla="*/ 632069 h 6518163"/>
              <a:gd name="connsiteX1312" fmla="*/ 3709212 w 11720794"/>
              <a:gd name="connsiteY1312" fmla="*/ 629830 h 6518163"/>
              <a:gd name="connsiteX1313" fmla="*/ 3710835 w 11720794"/>
              <a:gd name="connsiteY1313" fmla="*/ 631333 h 6518163"/>
              <a:gd name="connsiteX1314" fmla="*/ 3716240 w 11720794"/>
              <a:gd name="connsiteY1314" fmla="*/ 628806 h 6518163"/>
              <a:gd name="connsiteX1315" fmla="*/ 3714253 w 11720794"/>
              <a:gd name="connsiteY1315" fmla="*/ 625120 h 6518163"/>
              <a:gd name="connsiteX1316" fmla="*/ 3712654 w 11720794"/>
              <a:gd name="connsiteY1316" fmla="*/ 619639 h 6518163"/>
              <a:gd name="connsiteX1317" fmla="*/ 3723587 w 11720794"/>
              <a:gd name="connsiteY1317" fmla="*/ 615313 h 6518163"/>
              <a:gd name="connsiteX1318" fmla="*/ 3726589 w 11720794"/>
              <a:gd name="connsiteY1318" fmla="*/ 616864 h 6518163"/>
              <a:gd name="connsiteX1319" fmla="*/ 3726356 w 11720794"/>
              <a:gd name="connsiteY1319" fmla="*/ 613418 h 6518163"/>
              <a:gd name="connsiteX1320" fmla="*/ 3730029 w 11720794"/>
              <a:gd name="connsiteY1320" fmla="*/ 606671 h 6518163"/>
              <a:gd name="connsiteX1321" fmla="*/ 3745111 w 11720794"/>
              <a:gd name="connsiteY1321" fmla="*/ 600498 h 6518163"/>
              <a:gd name="connsiteX1322" fmla="*/ 3762057 w 11720794"/>
              <a:gd name="connsiteY1322" fmla="*/ 597284 h 6518163"/>
              <a:gd name="connsiteX1323" fmla="*/ 3768964 w 11720794"/>
              <a:gd name="connsiteY1323" fmla="*/ 595533 h 6518163"/>
              <a:gd name="connsiteX1324" fmla="*/ 3797637 w 11720794"/>
              <a:gd name="connsiteY1324" fmla="*/ 580423 h 6518163"/>
              <a:gd name="connsiteX1325" fmla="*/ 3803395 w 11720794"/>
              <a:gd name="connsiteY1325" fmla="*/ 582068 h 6518163"/>
              <a:gd name="connsiteX1326" fmla="*/ 3800229 w 11720794"/>
              <a:gd name="connsiteY1326" fmla="*/ 587747 h 6518163"/>
              <a:gd name="connsiteX1327" fmla="*/ 3795661 w 11720794"/>
              <a:gd name="connsiteY1327" fmla="*/ 597358 h 6518163"/>
              <a:gd name="connsiteX1328" fmla="*/ 3792199 w 11720794"/>
              <a:gd name="connsiteY1328" fmla="*/ 611529 h 6518163"/>
              <a:gd name="connsiteX1329" fmla="*/ 3777624 w 11720794"/>
              <a:gd name="connsiteY1329" fmla="*/ 616634 h 6518163"/>
              <a:gd name="connsiteX1330" fmla="*/ 3774381 w 11720794"/>
              <a:gd name="connsiteY1330" fmla="*/ 613627 h 6518163"/>
              <a:gd name="connsiteX1331" fmla="*/ 3773884 w 11720794"/>
              <a:gd name="connsiteY1331" fmla="*/ 612707 h 6518163"/>
              <a:gd name="connsiteX1332" fmla="*/ 3773752 w 11720794"/>
              <a:gd name="connsiteY1332" fmla="*/ 613967 h 6518163"/>
              <a:gd name="connsiteX1333" fmla="*/ 3770586 w 11720794"/>
              <a:gd name="connsiteY1333" fmla="*/ 619646 h 6518163"/>
              <a:gd name="connsiteX1334" fmla="*/ 3769096 w 11720794"/>
              <a:gd name="connsiteY1334" fmla="*/ 639494 h 6518163"/>
              <a:gd name="connsiteX1335" fmla="*/ 3768158 w 11720794"/>
              <a:gd name="connsiteY1335" fmla="*/ 650315 h 6518163"/>
              <a:gd name="connsiteX1336" fmla="*/ 3759851 w 11720794"/>
              <a:gd name="connsiteY1336" fmla="*/ 655998 h 6518163"/>
              <a:gd name="connsiteX1337" fmla="*/ 3732656 w 11720794"/>
              <a:gd name="connsiteY1337" fmla="*/ 675862 h 6518163"/>
              <a:gd name="connsiteX1338" fmla="*/ 3734102 w 11720794"/>
              <a:gd name="connsiteY1338" fmla="*/ 686586 h 6518163"/>
              <a:gd name="connsiteX1339" fmla="*/ 3739320 w 11720794"/>
              <a:gd name="connsiteY1339" fmla="*/ 695266 h 6518163"/>
              <a:gd name="connsiteX1340" fmla="*/ 3726865 w 11720794"/>
              <a:gd name="connsiteY1340" fmla="*/ 702796 h 6518163"/>
              <a:gd name="connsiteX1341" fmla="*/ 3717134 w 11720794"/>
              <a:gd name="connsiteY1341" fmla="*/ 716388 h 6518163"/>
              <a:gd name="connsiteX1342" fmla="*/ 3716252 w 11720794"/>
              <a:gd name="connsiteY1342" fmla="*/ 717264 h 6518163"/>
              <a:gd name="connsiteX1343" fmla="*/ 3721183 w 11720794"/>
              <a:gd name="connsiteY1343" fmla="*/ 732448 h 6518163"/>
              <a:gd name="connsiteX1344" fmla="*/ 3725530 w 11720794"/>
              <a:gd name="connsiteY1344" fmla="*/ 740013 h 6518163"/>
              <a:gd name="connsiteX1345" fmla="*/ 3724514 w 11720794"/>
              <a:gd name="connsiteY1345" fmla="*/ 742150 h 6518163"/>
              <a:gd name="connsiteX1346" fmla="*/ 3716461 w 11720794"/>
              <a:gd name="connsiteY1346" fmla="*/ 747299 h 6518163"/>
              <a:gd name="connsiteX1347" fmla="*/ 3707922 w 11720794"/>
              <a:gd name="connsiteY1347" fmla="*/ 749537 h 6518163"/>
              <a:gd name="connsiteX1348" fmla="*/ 3697629 w 11720794"/>
              <a:gd name="connsiteY1348" fmla="*/ 751533 h 6518163"/>
              <a:gd name="connsiteX1349" fmla="*/ 3693425 w 11720794"/>
              <a:gd name="connsiteY1349" fmla="*/ 763327 h 6518163"/>
              <a:gd name="connsiteX1350" fmla="*/ 3689894 w 11720794"/>
              <a:gd name="connsiteY1350" fmla="*/ 766823 h 6518163"/>
              <a:gd name="connsiteX1351" fmla="*/ 3682845 w 11720794"/>
              <a:gd name="connsiteY1351" fmla="*/ 771826 h 6518163"/>
              <a:gd name="connsiteX1352" fmla="*/ 3681698 w 11720794"/>
              <a:gd name="connsiteY1352" fmla="*/ 775223 h 6518163"/>
              <a:gd name="connsiteX1353" fmla="*/ 3673247 w 11720794"/>
              <a:gd name="connsiteY1353" fmla="*/ 784156 h 6518163"/>
              <a:gd name="connsiteX1354" fmla="*/ 3661786 w 11720794"/>
              <a:gd name="connsiteY1354" fmla="*/ 793529 h 6518163"/>
              <a:gd name="connsiteX1355" fmla="*/ 3661863 w 11720794"/>
              <a:gd name="connsiteY1355" fmla="*/ 802214 h 6518163"/>
              <a:gd name="connsiteX1356" fmla="*/ 3665106 w 11720794"/>
              <a:gd name="connsiteY1356" fmla="*/ 805222 h 6518163"/>
              <a:gd name="connsiteX1357" fmla="*/ 3672862 w 11720794"/>
              <a:gd name="connsiteY1357" fmla="*/ 808563 h 6518163"/>
              <a:gd name="connsiteX1358" fmla="*/ 3690778 w 11720794"/>
              <a:gd name="connsiteY1358" fmla="*/ 811172 h 6518163"/>
              <a:gd name="connsiteX1359" fmla="*/ 3682196 w 11720794"/>
              <a:gd name="connsiteY1359" fmla="*/ 821367 h 6518163"/>
              <a:gd name="connsiteX1360" fmla="*/ 3672344 w 11720794"/>
              <a:gd name="connsiteY1360" fmla="*/ 834232 h 6518163"/>
              <a:gd name="connsiteX1361" fmla="*/ 3661630 w 11720794"/>
              <a:gd name="connsiteY1361" fmla="*/ 843993 h 6518163"/>
              <a:gd name="connsiteX1362" fmla="*/ 3628369 w 11720794"/>
              <a:gd name="connsiteY1362" fmla="*/ 872692 h 6518163"/>
              <a:gd name="connsiteX1363" fmla="*/ 3626957 w 11720794"/>
              <a:gd name="connsiteY1363" fmla="*/ 878613 h 6518163"/>
              <a:gd name="connsiteX1364" fmla="*/ 3627309 w 11720794"/>
              <a:gd name="connsiteY1364" fmla="*/ 882785 h 6518163"/>
              <a:gd name="connsiteX1365" fmla="*/ 3623922 w 11720794"/>
              <a:gd name="connsiteY1365" fmla="*/ 883030 h 6518163"/>
              <a:gd name="connsiteX1366" fmla="*/ 3618649 w 11720794"/>
              <a:gd name="connsiteY1366" fmla="*/ 884296 h 6518163"/>
              <a:gd name="connsiteX1367" fmla="*/ 3612846 w 11720794"/>
              <a:gd name="connsiteY1367" fmla="*/ 890609 h 6518163"/>
              <a:gd name="connsiteX1368" fmla="*/ 3607076 w 11720794"/>
              <a:gd name="connsiteY1368" fmla="*/ 890950 h 6518163"/>
              <a:gd name="connsiteX1369" fmla="*/ 3599674 w 11720794"/>
              <a:gd name="connsiteY1369" fmla="*/ 891781 h 6518163"/>
              <a:gd name="connsiteX1370" fmla="*/ 3599762 w 11720794"/>
              <a:gd name="connsiteY1370" fmla="*/ 898478 h 6518163"/>
              <a:gd name="connsiteX1371" fmla="*/ 3600248 w 11720794"/>
              <a:gd name="connsiteY1371" fmla="*/ 901387 h 6518163"/>
              <a:gd name="connsiteX1372" fmla="*/ 3592723 w 11720794"/>
              <a:gd name="connsiteY1372" fmla="*/ 901490 h 6518163"/>
              <a:gd name="connsiteX1373" fmla="*/ 3587814 w 11720794"/>
              <a:gd name="connsiteY1373" fmla="*/ 904939 h 6518163"/>
              <a:gd name="connsiteX1374" fmla="*/ 3589292 w 11720794"/>
              <a:gd name="connsiteY1374" fmla="*/ 909693 h 6518163"/>
              <a:gd name="connsiteX1375" fmla="*/ 3585519 w 11720794"/>
              <a:gd name="connsiteY1375" fmla="*/ 934345 h 6518163"/>
              <a:gd name="connsiteX1376" fmla="*/ 3580478 w 11720794"/>
              <a:gd name="connsiteY1376" fmla="*/ 939055 h 6518163"/>
              <a:gd name="connsiteX1377" fmla="*/ 3570681 w 11720794"/>
              <a:gd name="connsiteY1377" fmla="*/ 964585 h 6518163"/>
              <a:gd name="connsiteX1378" fmla="*/ 3570802 w 11720794"/>
              <a:gd name="connsiteY1378" fmla="*/ 965313 h 6518163"/>
              <a:gd name="connsiteX1379" fmla="*/ 3567250 w 11720794"/>
              <a:gd name="connsiteY1379" fmla="*/ 972787 h 6518163"/>
              <a:gd name="connsiteX1380" fmla="*/ 3564237 w 11720794"/>
              <a:gd name="connsiteY1380" fmla="*/ 973226 h 6518163"/>
              <a:gd name="connsiteX1381" fmla="*/ 3564149 w 11720794"/>
              <a:gd name="connsiteY1381" fmla="*/ 966531 h 6518163"/>
              <a:gd name="connsiteX1382" fmla="*/ 3564425 w 11720794"/>
              <a:gd name="connsiteY1382" fmla="*/ 962018 h 6518163"/>
              <a:gd name="connsiteX1383" fmla="*/ 3561027 w 11720794"/>
              <a:gd name="connsiteY1383" fmla="*/ 964252 h 6518163"/>
              <a:gd name="connsiteX1384" fmla="*/ 3555347 w 11720794"/>
              <a:gd name="connsiteY1384" fmla="*/ 971291 h 6518163"/>
              <a:gd name="connsiteX1385" fmla="*/ 3546906 w 11720794"/>
              <a:gd name="connsiteY1385" fmla="*/ 978235 h 6518163"/>
              <a:gd name="connsiteX1386" fmla="*/ 3543365 w 11720794"/>
              <a:gd name="connsiteY1386" fmla="*/ 983722 h 6518163"/>
              <a:gd name="connsiteX1387" fmla="*/ 3531493 w 11720794"/>
              <a:gd name="connsiteY1387" fmla="*/ 998868 h 6518163"/>
              <a:gd name="connsiteX1388" fmla="*/ 3520947 w 11720794"/>
              <a:gd name="connsiteY1388" fmla="*/ 1001398 h 6518163"/>
              <a:gd name="connsiteX1389" fmla="*/ 3509617 w 11720794"/>
              <a:gd name="connsiteY1389" fmla="*/ 1009510 h 6518163"/>
              <a:gd name="connsiteX1390" fmla="*/ 3508293 w 11720794"/>
              <a:gd name="connsiteY1390" fmla="*/ 1022127 h 6518163"/>
              <a:gd name="connsiteX1391" fmla="*/ 3504707 w 11720794"/>
              <a:gd name="connsiteY1391" fmla="*/ 1035570 h 6518163"/>
              <a:gd name="connsiteX1392" fmla="*/ 3500791 w 11720794"/>
              <a:gd name="connsiteY1392" fmla="*/ 1040861 h 6518163"/>
              <a:gd name="connsiteX1393" fmla="*/ 3494371 w 11720794"/>
              <a:gd name="connsiteY1393" fmla="*/ 1045524 h 6518163"/>
              <a:gd name="connsiteX1394" fmla="*/ 3492495 w 11720794"/>
              <a:gd name="connsiteY1394" fmla="*/ 1044554 h 6518163"/>
              <a:gd name="connsiteX1395" fmla="*/ 3486448 w 11720794"/>
              <a:gd name="connsiteY1395" fmla="*/ 1049411 h 6518163"/>
              <a:gd name="connsiteX1396" fmla="*/ 3484508 w 11720794"/>
              <a:gd name="connsiteY1396" fmla="*/ 1060378 h 6518163"/>
              <a:gd name="connsiteX1397" fmla="*/ 3457909 w 11720794"/>
              <a:gd name="connsiteY1397" fmla="*/ 1085871 h 6518163"/>
              <a:gd name="connsiteX1398" fmla="*/ 3449688 w 11720794"/>
              <a:gd name="connsiteY1398" fmla="*/ 1080441 h 6518163"/>
              <a:gd name="connsiteX1399" fmla="*/ 3444377 w 11720794"/>
              <a:gd name="connsiteY1399" fmla="*/ 1088003 h 6518163"/>
              <a:gd name="connsiteX1400" fmla="*/ 3436821 w 11720794"/>
              <a:gd name="connsiteY1400" fmla="*/ 1101495 h 6518163"/>
              <a:gd name="connsiteX1401" fmla="*/ 3432005 w 11720794"/>
              <a:gd name="connsiteY1401" fmla="*/ 1108786 h 6518163"/>
              <a:gd name="connsiteX1402" fmla="*/ 3425123 w 11720794"/>
              <a:gd name="connsiteY1402" fmla="*/ 1117974 h 6518163"/>
              <a:gd name="connsiteX1403" fmla="*/ 3424270 w 11720794"/>
              <a:gd name="connsiteY1403" fmla="*/ 1119549 h 6518163"/>
              <a:gd name="connsiteX1404" fmla="*/ 3428265 w 11720794"/>
              <a:gd name="connsiteY1404" fmla="*/ 1117770 h 6518163"/>
              <a:gd name="connsiteX1405" fmla="*/ 3440764 w 11720794"/>
              <a:gd name="connsiteY1405" fmla="*/ 1124894 h 6518163"/>
              <a:gd name="connsiteX1406" fmla="*/ 3437245 w 11720794"/>
              <a:gd name="connsiteY1406" fmla="*/ 1126401 h 6518163"/>
              <a:gd name="connsiteX1407" fmla="*/ 3428915 w 11720794"/>
              <a:gd name="connsiteY1407" fmla="*/ 1136063 h 6518163"/>
              <a:gd name="connsiteX1408" fmla="*/ 3429510 w 11720794"/>
              <a:gd name="connsiteY1408" fmla="*/ 1141692 h 6518163"/>
              <a:gd name="connsiteX1409" fmla="*/ 3426324 w 11720794"/>
              <a:gd name="connsiteY1409" fmla="*/ 1151350 h 6518163"/>
              <a:gd name="connsiteX1410" fmla="*/ 3420124 w 11720794"/>
              <a:gd name="connsiteY1410" fmla="*/ 1161446 h 6518163"/>
              <a:gd name="connsiteX1411" fmla="*/ 3425070 w 11720794"/>
              <a:gd name="connsiteY1411" fmla="*/ 1159762 h 6518163"/>
              <a:gd name="connsiteX1412" fmla="*/ 3427641 w 11720794"/>
              <a:gd name="connsiteY1412" fmla="*/ 1161309 h 6518163"/>
              <a:gd name="connsiteX1413" fmla="*/ 3430332 w 11720794"/>
              <a:gd name="connsiteY1413" fmla="*/ 1157441 h 6518163"/>
              <a:gd name="connsiteX1414" fmla="*/ 3433268 w 11720794"/>
              <a:gd name="connsiteY1414" fmla="*/ 1153926 h 6518163"/>
              <a:gd name="connsiteX1415" fmla="*/ 3436580 w 11720794"/>
              <a:gd name="connsiteY1415" fmla="*/ 1146377 h 6518163"/>
              <a:gd name="connsiteX1416" fmla="*/ 3440231 w 11720794"/>
              <a:gd name="connsiteY1416" fmla="*/ 1140976 h 6518163"/>
              <a:gd name="connsiteX1417" fmla="*/ 3441227 w 11720794"/>
              <a:gd name="connsiteY1417" fmla="*/ 1138014 h 6518163"/>
              <a:gd name="connsiteX1418" fmla="*/ 3438544 w 11720794"/>
              <a:gd name="connsiteY1418" fmla="*/ 1138839 h 6518163"/>
              <a:gd name="connsiteX1419" fmla="*/ 3434510 w 11720794"/>
              <a:gd name="connsiteY1419" fmla="*/ 1139673 h 6518163"/>
              <a:gd name="connsiteX1420" fmla="*/ 3434466 w 11720794"/>
              <a:gd name="connsiteY1420" fmla="*/ 1137256 h 6518163"/>
              <a:gd name="connsiteX1421" fmla="*/ 3438596 w 11720794"/>
              <a:gd name="connsiteY1421" fmla="*/ 1133463 h 6518163"/>
              <a:gd name="connsiteX1422" fmla="*/ 3439046 w 11720794"/>
              <a:gd name="connsiteY1422" fmla="*/ 1133459 h 6518163"/>
              <a:gd name="connsiteX1423" fmla="*/ 3453390 w 11720794"/>
              <a:gd name="connsiteY1423" fmla="*/ 1122338 h 6518163"/>
              <a:gd name="connsiteX1424" fmla="*/ 3455706 w 11720794"/>
              <a:gd name="connsiteY1424" fmla="*/ 1117751 h 6518163"/>
              <a:gd name="connsiteX1425" fmla="*/ 3470137 w 11720794"/>
              <a:gd name="connsiteY1425" fmla="*/ 1111467 h 6518163"/>
              <a:gd name="connsiteX1426" fmla="*/ 3472708 w 11720794"/>
              <a:gd name="connsiteY1426" fmla="*/ 1111908 h 6518163"/>
              <a:gd name="connsiteX1427" fmla="*/ 3473410 w 11720794"/>
              <a:gd name="connsiteY1427" fmla="*/ 1111253 h 6518163"/>
              <a:gd name="connsiteX1428" fmla="*/ 3474716 w 11720794"/>
              <a:gd name="connsiteY1428" fmla="*/ 1107671 h 6518163"/>
              <a:gd name="connsiteX1429" fmla="*/ 3474011 w 11720794"/>
              <a:gd name="connsiteY1429" fmla="*/ 1101763 h 6518163"/>
              <a:gd name="connsiteX1430" fmla="*/ 3475808 w 11720794"/>
              <a:gd name="connsiteY1430" fmla="*/ 1101750 h 6518163"/>
              <a:gd name="connsiteX1431" fmla="*/ 3479843 w 11720794"/>
              <a:gd name="connsiteY1431" fmla="*/ 1100915 h 6518163"/>
              <a:gd name="connsiteX1432" fmla="*/ 3479586 w 11720794"/>
              <a:gd name="connsiteY1432" fmla="*/ 1095004 h 6518163"/>
              <a:gd name="connsiteX1433" fmla="*/ 3479204 w 11720794"/>
              <a:gd name="connsiteY1433" fmla="*/ 1090438 h 6518163"/>
              <a:gd name="connsiteX1434" fmla="*/ 3482405 w 11720794"/>
              <a:gd name="connsiteY1434" fmla="*/ 1085041 h 6518163"/>
              <a:gd name="connsiteX1435" fmla="*/ 3482628 w 11720794"/>
              <a:gd name="connsiteY1435" fmla="*/ 1080739 h 6518163"/>
              <a:gd name="connsiteX1436" fmla="*/ 3482430 w 11720794"/>
              <a:gd name="connsiteY1436" fmla="*/ 1078052 h 6518163"/>
              <a:gd name="connsiteX1437" fmla="*/ 3484974 w 11720794"/>
              <a:gd name="connsiteY1437" fmla="*/ 1077766 h 6518163"/>
              <a:gd name="connsiteX1438" fmla="*/ 3488387 w 11720794"/>
              <a:gd name="connsiteY1438" fmla="*/ 1075860 h 6518163"/>
              <a:gd name="connsiteX1439" fmla="*/ 3502243 w 11720794"/>
              <a:gd name="connsiteY1439" fmla="*/ 1045929 h 6518163"/>
              <a:gd name="connsiteX1440" fmla="*/ 3507016 w 11720794"/>
              <a:gd name="connsiteY1440" fmla="*/ 1036220 h 6518163"/>
              <a:gd name="connsiteX1441" fmla="*/ 3513743 w 11720794"/>
              <a:gd name="connsiteY1441" fmla="*/ 1026766 h 6518163"/>
              <a:gd name="connsiteX1442" fmla="*/ 3518995 w 11720794"/>
              <a:gd name="connsiteY1442" fmla="*/ 1018664 h 6518163"/>
              <a:gd name="connsiteX1443" fmla="*/ 3522390 w 11720794"/>
              <a:gd name="connsiteY1443" fmla="*/ 1032346 h 6518163"/>
              <a:gd name="connsiteX1444" fmla="*/ 3525189 w 11720794"/>
              <a:gd name="connsiteY1444" fmla="*/ 1037969 h 6518163"/>
              <a:gd name="connsiteX1445" fmla="*/ 3527327 w 11720794"/>
              <a:gd name="connsiteY1445" fmla="*/ 1040104 h 6518163"/>
              <a:gd name="connsiteX1446" fmla="*/ 3532555 w 11720794"/>
              <a:gd name="connsiteY1446" fmla="*/ 1038991 h 6518163"/>
              <a:gd name="connsiteX1447" fmla="*/ 3537019 w 11720794"/>
              <a:gd name="connsiteY1447" fmla="*/ 1028746 h 6518163"/>
              <a:gd name="connsiteX1448" fmla="*/ 3541525 w 11720794"/>
              <a:gd name="connsiteY1448" fmla="*/ 1020920 h 6518163"/>
              <a:gd name="connsiteX1449" fmla="*/ 3543449 w 11720794"/>
              <a:gd name="connsiteY1449" fmla="*/ 1019563 h 6518163"/>
              <a:gd name="connsiteX1450" fmla="*/ 3545737 w 11720794"/>
              <a:gd name="connsiteY1450" fmla="*/ 1013365 h 6518163"/>
              <a:gd name="connsiteX1451" fmla="*/ 3547479 w 11720794"/>
              <a:gd name="connsiteY1451" fmla="*/ 1010127 h 6518163"/>
              <a:gd name="connsiteX1452" fmla="*/ 3554138 w 11720794"/>
              <a:gd name="connsiteY1452" fmla="*/ 1005242 h 6518163"/>
              <a:gd name="connsiteX1453" fmla="*/ 3554288 w 11720794"/>
              <a:gd name="connsiteY1453" fmla="*/ 996910 h 6518163"/>
              <a:gd name="connsiteX1454" fmla="*/ 3554762 w 11720794"/>
              <a:gd name="connsiteY1454" fmla="*/ 989919 h 6518163"/>
              <a:gd name="connsiteX1455" fmla="*/ 3557035 w 11720794"/>
              <a:gd name="connsiteY1455" fmla="*/ 982915 h 6518163"/>
              <a:gd name="connsiteX1456" fmla="*/ 3558214 w 11720794"/>
              <a:gd name="connsiteY1456" fmla="*/ 981830 h 6518163"/>
              <a:gd name="connsiteX1457" fmla="*/ 3563205 w 11720794"/>
              <a:gd name="connsiteY1457" fmla="*/ 984213 h 6518163"/>
              <a:gd name="connsiteX1458" fmla="*/ 3572834 w 11720794"/>
              <a:gd name="connsiteY1458" fmla="*/ 986024 h 6518163"/>
              <a:gd name="connsiteX1459" fmla="*/ 3573269 w 11720794"/>
              <a:gd name="connsiteY1459" fmla="*/ 985216 h 6518163"/>
              <a:gd name="connsiteX1460" fmla="*/ 3580445 w 11720794"/>
              <a:gd name="connsiteY1460" fmla="*/ 975758 h 6518163"/>
              <a:gd name="connsiteX1461" fmla="*/ 3583700 w 11720794"/>
              <a:gd name="connsiteY1461" fmla="*/ 964984 h 6518163"/>
              <a:gd name="connsiteX1462" fmla="*/ 3589450 w 11720794"/>
              <a:gd name="connsiteY1462" fmla="*/ 967898 h 6518163"/>
              <a:gd name="connsiteX1463" fmla="*/ 3596041 w 11720794"/>
              <a:gd name="connsiteY1463" fmla="*/ 967582 h 6518163"/>
              <a:gd name="connsiteX1464" fmla="*/ 3605207 w 11720794"/>
              <a:gd name="connsiteY1464" fmla="*/ 943597 h 6518163"/>
              <a:gd name="connsiteX1465" fmla="*/ 3607773 w 11720794"/>
              <a:gd name="connsiteY1465" fmla="*/ 936324 h 6518163"/>
              <a:gd name="connsiteX1466" fmla="*/ 3614180 w 11720794"/>
              <a:gd name="connsiteY1466" fmla="*/ 934127 h 6518163"/>
              <a:gd name="connsiteX1467" fmla="*/ 3625956 w 11720794"/>
              <a:gd name="connsiteY1467" fmla="*/ 930279 h 6518163"/>
              <a:gd name="connsiteX1468" fmla="*/ 3629047 w 11720794"/>
              <a:gd name="connsiteY1468" fmla="*/ 927032 h 6518163"/>
              <a:gd name="connsiteX1469" fmla="*/ 3629792 w 11720794"/>
              <a:gd name="connsiteY1469" fmla="*/ 926758 h 6518163"/>
              <a:gd name="connsiteX1470" fmla="*/ 3629188 w 11720794"/>
              <a:gd name="connsiteY1470" fmla="*/ 926493 h 6518163"/>
              <a:gd name="connsiteX1471" fmla="*/ 3627049 w 11720794"/>
              <a:gd name="connsiteY1471" fmla="*/ 924359 h 6518163"/>
              <a:gd name="connsiteX1472" fmla="*/ 3628631 w 11720794"/>
              <a:gd name="connsiteY1472" fmla="*/ 912253 h 6518163"/>
              <a:gd name="connsiteX1473" fmla="*/ 3636795 w 11720794"/>
              <a:gd name="connsiteY1473" fmla="*/ 907625 h 6518163"/>
              <a:gd name="connsiteX1474" fmla="*/ 3642104 w 11720794"/>
              <a:gd name="connsiteY1474" fmla="*/ 902751 h 6518163"/>
              <a:gd name="connsiteX1475" fmla="*/ 3645193 w 11720794"/>
              <a:gd name="connsiteY1475" fmla="*/ 899503 h 6518163"/>
              <a:gd name="connsiteX1476" fmla="*/ 3646770 w 11720794"/>
              <a:gd name="connsiteY1476" fmla="*/ 903791 h 6518163"/>
              <a:gd name="connsiteX1477" fmla="*/ 3643919 w 11720794"/>
              <a:gd name="connsiteY1477" fmla="*/ 916141 h 6518163"/>
              <a:gd name="connsiteX1478" fmla="*/ 3641052 w 11720794"/>
              <a:gd name="connsiteY1478" fmla="*/ 926682 h 6518163"/>
              <a:gd name="connsiteX1479" fmla="*/ 3644741 w 11720794"/>
              <a:gd name="connsiteY1479" fmla="*/ 922301 h 6518163"/>
              <a:gd name="connsiteX1480" fmla="*/ 3646330 w 11720794"/>
              <a:gd name="connsiteY1480" fmla="*/ 912565 h 6518163"/>
              <a:gd name="connsiteX1481" fmla="*/ 3659546 w 11720794"/>
              <a:gd name="connsiteY1481" fmla="*/ 903434 h 6518163"/>
              <a:gd name="connsiteX1482" fmla="*/ 3668890 w 11720794"/>
              <a:gd name="connsiteY1482" fmla="*/ 891638 h 6518163"/>
              <a:gd name="connsiteX1483" fmla="*/ 3685648 w 11720794"/>
              <a:gd name="connsiteY1483" fmla="*/ 877021 h 6518163"/>
              <a:gd name="connsiteX1484" fmla="*/ 3694051 w 11720794"/>
              <a:gd name="connsiteY1484" fmla="*/ 866627 h 6518163"/>
              <a:gd name="connsiteX1485" fmla="*/ 3707223 w 11720794"/>
              <a:gd name="connsiteY1485" fmla="*/ 845126 h 6518163"/>
              <a:gd name="connsiteX1486" fmla="*/ 3713317 w 11720794"/>
              <a:gd name="connsiteY1486" fmla="*/ 842686 h 6518163"/>
              <a:gd name="connsiteX1487" fmla="*/ 3715022 w 11720794"/>
              <a:gd name="connsiteY1487" fmla="*/ 832533 h 6518163"/>
              <a:gd name="connsiteX1488" fmla="*/ 3714995 w 11720794"/>
              <a:gd name="connsiteY1488" fmla="*/ 832440 h 6518163"/>
              <a:gd name="connsiteX1489" fmla="*/ 3717764 w 11720794"/>
              <a:gd name="connsiteY1489" fmla="*/ 827920 h 6518163"/>
              <a:gd name="connsiteX1490" fmla="*/ 3721314 w 11720794"/>
              <a:gd name="connsiteY1490" fmla="*/ 826805 h 6518163"/>
              <a:gd name="connsiteX1491" fmla="*/ 3724059 w 11720794"/>
              <a:gd name="connsiteY1491" fmla="*/ 822220 h 6518163"/>
              <a:gd name="connsiteX1492" fmla="*/ 3730510 w 11720794"/>
              <a:gd name="connsiteY1492" fmla="*/ 812459 h 6518163"/>
              <a:gd name="connsiteX1493" fmla="*/ 3727670 w 11720794"/>
              <a:gd name="connsiteY1493" fmla="*/ 821306 h 6518163"/>
              <a:gd name="connsiteX1494" fmla="*/ 3723096 w 11720794"/>
              <a:gd name="connsiteY1494" fmla="*/ 830129 h 6518163"/>
              <a:gd name="connsiteX1495" fmla="*/ 3725167 w 11720794"/>
              <a:gd name="connsiteY1495" fmla="*/ 831163 h 6518163"/>
              <a:gd name="connsiteX1496" fmla="*/ 3734113 w 11720794"/>
              <a:gd name="connsiteY1496" fmla="*/ 820264 h 6518163"/>
              <a:gd name="connsiteX1497" fmla="*/ 3740534 w 11720794"/>
              <a:gd name="connsiteY1497" fmla="*/ 815602 h 6518163"/>
              <a:gd name="connsiteX1498" fmla="*/ 3741346 w 11720794"/>
              <a:gd name="connsiteY1498" fmla="*/ 815397 h 6518163"/>
              <a:gd name="connsiteX1499" fmla="*/ 3743284 w 11720794"/>
              <a:gd name="connsiteY1499" fmla="*/ 814201 h 6518163"/>
              <a:gd name="connsiteX1500" fmla="*/ 3742232 w 11720794"/>
              <a:gd name="connsiteY1500" fmla="*/ 811497 h 6518163"/>
              <a:gd name="connsiteX1501" fmla="*/ 3741820 w 11720794"/>
              <a:gd name="connsiteY1501" fmla="*/ 810368 h 6518163"/>
              <a:gd name="connsiteX1502" fmla="*/ 3748916 w 11720794"/>
              <a:gd name="connsiteY1502" fmla="*/ 810679 h 6518163"/>
              <a:gd name="connsiteX1503" fmla="*/ 3750953 w 11720794"/>
              <a:gd name="connsiteY1503" fmla="*/ 809958 h 6518163"/>
              <a:gd name="connsiteX1504" fmla="*/ 3751193 w 11720794"/>
              <a:gd name="connsiteY1504" fmla="*/ 805678 h 6518163"/>
              <a:gd name="connsiteX1505" fmla="*/ 3747452 w 11720794"/>
              <a:gd name="connsiteY1505" fmla="*/ 803539 h 6518163"/>
              <a:gd name="connsiteX1506" fmla="*/ 3746534 w 11720794"/>
              <a:gd name="connsiteY1506" fmla="*/ 800582 h 6518163"/>
              <a:gd name="connsiteX1507" fmla="*/ 3756539 w 11720794"/>
              <a:gd name="connsiteY1507" fmla="*/ 782360 h 6518163"/>
              <a:gd name="connsiteX1508" fmla="*/ 3763091 w 11720794"/>
              <a:gd name="connsiteY1508" fmla="*/ 778489 h 6518163"/>
              <a:gd name="connsiteX1509" fmla="*/ 3770014 w 11720794"/>
              <a:gd name="connsiteY1509" fmla="*/ 773392 h 6518163"/>
              <a:gd name="connsiteX1510" fmla="*/ 3768794 w 11720794"/>
              <a:gd name="connsiteY1510" fmla="*/ 771180 h 6518163"/>
              <a:gd name="connsiteX1511" fmla="*/ 3766779 w 11720794"/>
              <a:gd name="connsiteY1511" fmla="*/ 773080 h 6518163"/>
              <a:gd name="connsiteX1512" fmla="*/ 3764157 w 11720794"/>
              <a:gd name="connsiteY1512" fmla="*/ 776470 h 6518163"/>
              <a:gd name="connsiteX1513" fmla="*/ 3762152 w 11720794"/>
              <a:gd name="connsiteY1513" fmla="*/ 774354 h 6518163"/>
              <a:gd name="connsiteX1514" fmla="*/ 3764126 w 11720794"/>
              <a:gd name="connsiteY1514" fmla="*/ 770100 h 6518163"/>
              <a:gd name="connsiteX1515" fmla="*/ 3765083 w 11720794"/>
              <a:gd name="connsiteY1515" fmla="*/ 766205 h 6518163"/>
              <a:gd name="connsiteX1516" fmla="*/ 3764276 w 11720794"/>
              <a:gd name="connsiteY1516" fmla="*/ 765123 h 6518163"/>
              <a:gd name="connsiteX1517" fmla="*/ 3764003 w 11720794"/>
              <a:gd name="connsiteY1517" fmla="*/ 763031 h 6518163"/>
              <a:gd name="connsiteX1518" fmla="*/ 3765878 w 11720794"/>
              <a:gd name="connsiteY1518" fmla="*/ 762094 h 6518163"/>
              <a:gd name="connsiteX1519" fmla="*/ 3773679 w 11720794"/>
              <a:gd name="connsiteY1519" fmla="*/ 757597 h 6518163"/>
              <a:gd name="connsiteX1520" fmla="*/ 3774171 w 11720794"/>
              <a:gd name="connsiteY1520" fmla="*/ 754233 h 6518163"/>
              <a:gd name="connsiteX1521" fmla="*/ 3772237 w 11720794"/>
              <a:gd name="connsiteY1521" fmla="*/ 751636 h 6518163"/>
              <a:gd name="connsiteX1522" fmla="*/ 3774099 w 11720794"/>
              <a:gd name="connsiteY1522" fmla="*/ 745506 h 6518163"/>
              <a:gd name="connsiteX1523" fmla="*/ 3777877 w 11720794"/>
              <a:gd name="connsiteY1523" fmla="*/ 740794 h 6518163"/>
              <a:gd name="connsiteX1524" fmla="*/ 3785074 w 11720794"/>
              <a:gd name="connsiteY1524" fmla="*/ 737788 h 6518163"/>
              <a:gd name="connsiteX1525" fmla="*/ 3789904 w 11720794"/>
              <a:gd name="connsiteY1525" fmla="*/ 739087 h 6518163"/>
              <a:gd name="connsiteX1526" fmla="*/ 3788281 w 11720794"/>
              <a:gd name="connsiteY1526" fmla="*/ 740938 h 6518163"/>
              <a:gd name="connsiteX1527" fmla="*/ 3784232 w 11720794"/>
              <a:gd name="connsiteY1527" fmla="*/ 752766 h 6518163"/>
              <a:gd name="connsiteX1528" fmla="*/ 3782902 w 11720794"/>
              <a:gd name="connsiteY1528" fmla="*/ 757887 h 6518163"/>
              <a:gd name="connsiteX1529" fmla="*/ 3773221 w 11720794"/>
              <a:gd name="connsiteY1529" fmla="*/ 776541 h 6518163"/>
              <a:gd name="connsiteX1530" fmla="*/ 3761817 w 11720794"/>
              <a:gd name="connsiteY1530" fmla="*/ 800366 h 6518163"/>
              <a:gd name="connsiteX1531" fmla="*/ 3759950 w 11720794"/>
              <a:gd name="connsiteY1531" fmla="*/ 805818 h 6518163"/>
              <a:gd name="connsiteX1532" fmla="*/ 3760768 w 11720794"/>
              <a:gd name="connsiteY1532" fmla="*/ 807435 h 6518163"/>
              <a:gd name="connsiteX1533" fmla="*/ 3760062 w 11720794"/>
              <a:gd name="connsiteY1533" fmla="*/ 821703 h 6518163"/>
              <a:gd name="connsiteX1534" fmla="*/ 3755374 w 11720794"/>
              <a:gd name="connsiteY1534" fmla="*/ 830585 h 6518163"/>
              <a:gd name="connsiteX1535" fmla="*/ 3747815 w 11720794"/>
              <a:gd name="connsiteY1535" fmla="*/ 836655 h 6518163"/>
              <a:gd name="connsiteX1536" fmla="*/ 3745697 w 11720794"/>
              <a:gd name="connsiteY1536" fmla="*/ 835560 h 6518163"/>
              <a:gd name="connsiteX1537" fmla="*/ 3745364 w 11720794"/>
              <a:gd name="connsiteY1537" fmla="*/ 835757 h 6518163"/>
              <a:gd name="connsiteX1538" fmla="*/ 3742745 w 11720794"/>
              <a:gd name="connsiteY1538" fmla="*/ 840946 h 6518163"/>
              <a:gd name="connsiteX1539" fmla="*/ 3736430 w 11720794"/>
              <a:gd name="connsiteY1539" fmla="*/ 852386 h 6518163"/>
              <a:gd name="connsiteX1540" fmla="*/ 3736442 w 11720794"/>
              <a:gd name="connsiteY1540" fmla="*/ 852724 h 6518163"/>
              <a:gd name="connsiteX1541" fmla="*/ 3736045 w 11720794"/>
              <a:gd name="connsiteY1541" fmla="*/ 856509 h 6518163"/>
              <a:gd name="connsiteX1542" fmla="*/ 3734523 w 11720794"/>
              <a:gd name="connsiteY1542" fmla="*/ 856730 h 6518163"/>
              <a:gd name="connsiteX1543" fmla="*/ 3730878 w 11720794"/>
              <a:gd name="connsiteY1543" fmla="*/ 865299 h 6518163"/>
              <a:gd name="connsiteX1544" fmla="*/ 3727371 w 11720794"/>
              <a:gd name="connsiteY1544" fmla="*/ 872102 h 6518163"/>
              <a:gd name="connsiteX1545" fmla="*/ 3722244 w 11720794"/>
              <a:gd name="connsiteY1545" fmla="*/ 880757 h 6518163"/>
              <a:gd name="connsiteX1546" fmla="*/ 3707776 w 11720794"/>
              <a:gd name="connsiteY1546" fmla="*/ 909677 h 6518163"/>
              <a:gd name="connsiteX1547" fmla="*/ 3699504 w 11720794"/>
              <a:gd name="connsiteY1547" fmla="*/ 927924 h 6518163"/>
              <a:gd name="connsiteX1548" fmla="*/ 3701552 w 11720794"/>
              <a:gd name="connsiteY1548" fmla="*/ 932395 h 6518163"/>
              <a:gd name="connsiteX1549" fmla="*/ 3702681 w 11720794"/>
              <a:gd name="connsiteY1549" fmla="*/ 933910 h 6518163"/>
              <a:gd name="connsiteX1550" fmla="*/ 3702905 w 11720794"/>
              <a:gd name="connsiteY1550" fmla="*/ 937660 h 6518163"/>
              <a:gd name="connsiteX1551" fmla="*/ 3695628 w 11720794"/>
              <a:gd name="connsiteY1551" fmla="*/ 945162 h 6518163"/>
              <a:gd name="connsiteX1552" fmla="*/ 3694288 w 11720794"/>
              <a:gd name="connsiteY1552" fmla="*/ 945089 h 6518163"/>
              <a:gd name="connsiteX1553" fmla="*/ 3696447 w 11720794"/>
              <a:gd name="connsiteY1553" fmla="*/ 951435 h 6518163"/>
              <a:gd name="connsiteX1554" fmla="*/ 3692585 w 11720794"/>
              <a:gd name="connsiteY1554" fmla="*/ 951436 h 6518163"/>
              <a:gd name="connsiteX1555" fmla="*/ 3686257 w 11720794"/>
              <a:gd name="connsiteY1555" fmla="*/ 959057 h 6518163"/>
              <a:gd name="connsiteX1556" fmla="*/ 3686149 w 11720794"/>
              <a:gd name="connsiteY1556" fmla="*/ 966389 h 6518163"/>
              <a:gd name="connsiteX1557" fmla="*/ 3681573 w 11720794"/>
              <a:gd name="connsiteY1557" fmla="*/ 975211 h 6518163"/>
              <a:gd name="connsiteX1558" fmla="*/ 3678118 w 11720794"/>
              <a:gd name="connsiteY1558" fmla="*/ 980356 h 6518163"/>
              <a:gd name="connsiteX1559" fmla="*/ 3672766 w 11720794"/>
              <a:gd name="connsiteY1559" fmla="*/ 985261 h 6518163"/>
              <a:gd name="connsiteX1560" fmla="*/ 3672223 w 11720794"/>
              <a:gd name="connsiteY1560" fmla="*/ 990284 h 6518163"/>
              <a:gd name="connsiteX1561" fmla="*/ 3667940 w 11720794"/>
              <a:gd name="connsiteY1561" fmla="*/ 993171 h 6518163"/>
              <a:gd name="connsiteX1562" fmla="*/ 3664786 w 11720794"/>
              <a:gd name="connsiteY1562" fmla="*/ 997570 h 6518163"/>
              <a:gd name="connsiteX1563" fmla="*/ 3663328 w 11720794"/>
              <a:gd name="connsiteY1563" fmla="*/ 1008844 h 6518163"/>
              <a:gd name="connsiteX1564" fmla="*/ 3660387 w 11720794"/>
              <a:gd name="connsiteY1564" fmla="*/ 1011800 h 6518163"/>
              <a:gd name="connsiteX1565" fmla="*/ 3659497 w 11720794"/>
              <a:gd name="connsiteY1565" fmla="*/ 1012533 h 6518163"/>
              <a:gd name="connsiteX1566" fmla="*/ 3659522 w 11720794"/>
              <a:gd name="connsiteY1566" fmla="*/ 1012541 h 6518163"/>
              <a:gd name="connsiteX1567" fmla="*/ 3663134 w 11720794"/>
              <a:gd name="connsiteY1567" fmla="*/ 1013320 h 6518163"/>
              <a:gd name="connsiteX1568" fmla="*/ 3661113 w 11720794"/>
              <a:gd name="connsiteY1568" fmla="*/ 1017635 h 6518163"/>
              <a:gd name="connsiteX1569" fmla="*/ 3657193 w 11720794"/>
              <a:gd name="connsiteY1569" fmla="*/ 1023220 h 6518163"/>
              <a:gd name="connsiteX1570" fmla="*/ 3658534 w 11720794"/>
              <a:gd name="connsiteY1570" fmla="*/ 1023123 h 6518163"/>
              <a:gd name="connsiteX1571" fmla="*/ 3659886 w 11720794"/>
              <a:gd name="connsiteY1571" fmla="*/ 1028388 h 6518163"/>
              <a:gd name="connsiteX1572" fmla="*/ 3664037 w 11720794"/>
              <a:gd name="connsiteY1572" fmla="*/ 1022452 h 6518163"/>
              <a:gd name="connsiteX1573" fmla="*/ 3668462 w 11720794"/>
              <a:gd name="connsiteY1573" fmla="*/ 1018604 h 6518163"/>
              <a:gd name="connsiteX1574" fmla="*/ 3671445 w 11720794"/>
              <a:gd name="connsiteY1574" fmla="*/ 1018003 h 6518163"/>
              <a:gd name="connsiteX1575" fmla="*/ 3675022 w 11720794"/>
              <a:gd name="connsiteY1575" fmla="*/ 1010718 h 6518163"/>
              <a:gd name="connsiteX1576" fmla="*/ 3675213 w 11720794"/>
              <a:gd name="connsiteY1576" fmla="*/ 1008098 h 6518163"/>
              <a:gd name="connsiteX1577" fmla="*/ 3680930 w 11720794"/>
              <a:gd name="connsiteY1577" fmla="*/ 1015190 h 6518163"/>
              <a:gd name="connsiteX1578" fmla="*/ 3680669 w 11720794"/>
              <a:gd name="connsiteY1578" fmla="*/ 1018290 h 6518163"/>
              <a:gd name="connsiteX1579" fmla="*/ 3678473 w 11720794"/>
              <a:gd name="connsiteY1579" fmla="*/ 1018796 h 6518163"/>
              <a:gd name="connsiteX1580" fmla="*/ 3675882 w 11720794"/>
              <a:gd name="connsiteY1580" fmla="*/ 1019349 h 6518163"/>
              <a:gd name="connsiteX1581" fmla="*/ 3676799 w 11720794"/>
              <a:gd name="connsiteY1581" fmla="*/ 1022305 h 6518163"/>
              <a:gd name="connsiteX1582" fmla="*/ 3683564 w 11720794"/>
              <a:gd name="connsiteY1582" fmla="*/ 1016992 h 6518163"/>
              <a:gd name="connsiteX1583" fmla="*/ 3686506 w 11720794"/>
              <a:gd name="connsiteY1583" fmla="*/ 1014036 h 6518163"/>
              <a:gd name="connsiteX1584" fmla="*/ 3689468 w 11720794"/>
              <a:gd name="connsiteY1584" fmla="*/ 1012308 h 6518163"/>
              <a:gd name="connsiteX1585" fmla="*/ 3691244 w 11720794"/>
              <a:gd name="connsiteY1585" fmla="*/ 1007525 h 6518163"/>
              <a:gd name="connsiteX1586" fmla="*/ 3692041 w 11720794"/>
              <a:gd name="connsiteY1586" fmla="*/ 1002608 h 6518163"/>
              <a:gd name="connsiteX1587" fmla="*/ 3690927 w 11720794"/>
              <a:gd name="connsiteY1587" fmla="*/ 1001355 h 6518163"/>
              <a:gd name="connsiteX1588" fmla="*/ 3690375 w 11720794"/>
              <a:gd name="connsiteY1588" fmla="*/ 998798 h 6518163"/>
              <a:gd name="connsiteX1589" fmla="*/ 3692616 w 11720794"/>
              <a:gd name="connsiteY1589" fmla="*/ 997441 h 6518163"/>
              <a:gd name="connsiteX1590" fmla="*/ 3696814 w 11720794"/>
              <a:gd name="connsiteY1590" fmla="*/ 994551 h 6518163"/>
              <a:gd name="connsiteX1591" fmla="*/ 3692385 w 11720794"/>
              <a:gd name="connsiteY1591" fmla="*/ 989707 h 6518163"/>
              <a:gd name="connsiteX1592" fmla="*/ 3701058 w 11720794"/>
              <a:gd name="connsiteY1592" fmla="*/ 967397 h 6518163"/>
              <a:gd name="connsiteX1593" fmla="*/ 3706360 w 11720794"/>
              <a:gd name="connsiteY1593" fmla="*/ 964152 h 6518163"/>
              <a:gd name="connsiteX1594" fmla="*/ 3707850 w 11720794"/>
              <a:gd name="connsiteY1594" fmla="*/ 959248 h 6518163"/>
              <a:gd name="connsiteX1595" fmla="*/ 3707044 w 11720794"/>
              <a:gd name="connsiteY1595" fmla="*/ 958166 h 6518163"/>
              <a:gd name="connsiteX1596" fmla="*/ 3708373 w 11720794"/>
              <a:gd name="connsiteY1596" fmla="*/ 953045 h 6518163"/>
              <a:gd name="connsiteX1597" fmla="*/ 3710439 w 11720794"/>
              <a:gd name="connsiteY1597" fmla="*/ 949487 h 6518163"/>
              <a:gd name="connsiteX1598" fmla="*/ 3716736 w 11720794"/>
              <a:gd name="connsiteY1598" fmla="*/ 944704 h 6518163"/>
              <a:gd name="connsiteX1599" fmla="*/ 3722987 w 11720794"/>
              <a:gd name="connsiteY1599" fmla="*/ 941578 h 6518163"/>
              <a:gd name="connsiteX1600" fmla="*/ 3725271 w 11720794"/>
              <a:gd name="connsiteY1600" fmla="*/ 932562 h 6518163"/>
              <a:gd name="connsiteX1601" fmla="*/ 3724827 w 11720794"/>
              <a:gd name="connsiteY1601" fmla="*/ 925061 h 6518163"/>
              <a:gd name="connsiteX1602" fmla="*/ 3730630 w 11720794"/>
              <a:gd name="connsiteY1602" fmla="*/ 914436 h 6518163"/>
              <a:gd name="connsiteX1603" fmla="*/ 3732857 w 11720794"/>
              <a:gd name="connsiteY1603" fmla="*/ 911094 h 6518163"/>
              <a:gd name="connsiteX1604" fmla="*/ 3735022 w 11720794"/>
              <a:gd name="connsiteY1604" fmla="*/ 904219 h 6518163"/>
              <a:gd name="connsiteX1605" fmla="*/ 3737692 w 11720794"/>
              <a:gd name="connsiteY1605" fmla="*/ 899170 h 6518163"/>
              <a:gd name="connsiteX1606" fmla="*/ 3738275 w 11720794"/>
              <a:gd name="connsiteY1606" fmla="*/ 896502 h 6518163"/>
              <a:gd name="connsiteX1607" fmla="*/ 3736008 w 11720794"/>
              <a:gd name="connsiteY1607" fmla="*/ 897488 h 6518163"/>
              <a:gd name="connsiteX1608" fmla="*/ 3732560 w 11720794"/>
              <a:gd name="connsiteY1608" fmla="*/ 898618 h 6518163"/>
              <a:gd name="connsiteX1609" fmla="*/ 3732288 w 11720794"/>
              <a:gd name="connsiteY1609" fmla="*/ 896526 h 6518163"/>
              <a:gd name="connsiteX1610" fmla="*/ 3735532 w 11720794"/>
              <a:gd name="connsiteY1610" fmla="*/ 892825 h 6518163"/>
              <a:gd name="connsiteX1611" fmla="*/ 3735926 w 11720794"/>
              <a:gd name="connsiteY1611" fmla="*/ 892776 h 6518163"/>
              <a:gd name="connsiteX1612" fmla="*/ 3747395 w 11720794"/>
              <a:gd name="connsiteY1612" fmla="*/ 881693 h 6518163"/>
              <a:gd name="connsiteX1613" fmla="*/ 3748976 w 11720794"/>
              <a:gd name="connsiteY1613" fmla="*/ 877486 h 6518163"/>
              <a:gd name="connsiteX1614" fmla="*/ 3760991 w 11720794"/>
              <a:gd name="connsiteY1614" fmla="*/ 870586 h 6518163"/>
              <a:gd name="connsiteX1615" fmla="*/ 3763672 w 11720794"/>
              <a:gd name="connsiteY1615" fmla="*/ 870730 h 6518163"/>
              <a:gd name="connsiteX1616" fmla="*/ 3764628 w 11720794"/>
              <a:gd name="connsiteY1616" fmla="*/ 866836 h 6518163"/>
              <a:gd name="connsiteX1617" fmla="*/ 3763438 w 11720794"/>
              <a:gd name="connsiteY1617" fmla="*/ 861787 h 6518163"/>
              <a:gd name="connsiteX1618" fmla="*/ 3765010 w 11720794"/>
              <a:gd name="connsiteY1618" fmla="*/ 861596 h 6518163"/>
              <a:gd name="connsiteX1619" fmla="*/ 3768457 w 11720794"/>
              <a:gd name="connsiteY1619" fmla="*/ 860464 h 6518163"/>
              <a:gd name="connsiteX1620" fmla="*/ 3767659 w 11720794"/>
              <a:gd name="connsiteY1620" fmla="*/ 855368 h 6518163"/>
              <a:gd name="connsiteX1621" fmla="*/ 3766882 w 11720794"/>
              <a:gd name="connsiteY1621" fmla="*/ 851451 h 6518163"/>
              <a:gd name="connsiteX1622" fmla="*/ 3769158 w 11720794"/>
              <a:gd name="connsiteY1622" fmla="*/ 846450 h 6518163"/>
              <a:gd name="connsiteX1623" fmla="*/ 3768935 w 11720794"/>
              <a:gd name="connsiteY1623" fmla="*/ 842700 h 6518163"/>
              <a:gd name="connsiteX1624" fmla="*/ 3768502 w 11720794"/>
              <a:gd name="connsiteY1624" fmla="*/ 840391 h 6518163"/>
              <a:gd name="connsiteX1625" fmla="*/ 3770699 w 11720794"/>
              <a:gd name="connsiteY1625" fmla="*/ 839887 h 6518163"/>
              <a:gd name="connsiteX1626" fmla="*/ 3773501 w 11720794"/>
              <a:gd name="connsiteY1626" fmla="*/ 837891 h 6518163"/>
              <a:gd name="connsiteX1627" fmla="*/ 3782716 w 11720794"/>
              <a:gd name="connsiteY1627" fmla="*/ 810558 h 6518163"/>
              <a:gd name="connsiteX1628" fmla="*/ 3785949 w 11720794"/>
              <a:gd name="connsiteY1628" fmla="*/ 801662 h 6518163"/>
              <a:gd name="connsiteX1629" fmla="*/ 3790917 w 11720794"/>
              <a:gd name="connsiteY1629" fmla="*/ 792792 h 6518163"/>
              <a:gd name="connsiteX1630" fmla="*/ 3794725 w 11720794"/>
              <a:gd name="connsiteY1630" fmla="*/ 785243 h 6518163"/>
              <a:gd name="connsiteX1631" fmla="*/ 3799024 w 11720794"/>
              <a:gd name="connsiteY1631" fmla="*/ 796758 h 6518163"/>
              <a:gd name="connsiteX1632" fmla="*/ 3802018 w 11720794"/>
              <a:gd name="connsiteY1632" fmla="*/ 801349 h 6518163"/>
              <a:gd name="connsiteX1633" fmla="*/ 3804096 w 11720794"/>
              <a:gd name="connsiteY1633" fmla="*/ 802984 h 6518163"/>
              <a:gd name="connsiteX1634" fmla="*/ 3808562 w 11720794"/>
              <a:gd name="connsiteY1634" fmla="*/ 801493 h 6518163"/>
              <a:gd name="connsiteX1635" fmla="*/ 3811472 w 11720794"/>
              <a:gd name="connsiteY1635" fmla="*/ 792166 h 6518163"/>
              <a:gd name="connsiteX1636" fmla="*/ 3814654 w 11720794"/>
              <a:gd name="connsiteY1636" fmla="*/ 784929 h 6518163"/>
              <a:gd name="connsiteX1637" fmla="*/ 3816208 w 11720794"/>
              <a:gd name="connsiteY1637" fmla="*/ 783560 h 6518163"/>
              <a:gd name="connsiteX1638" fmla="*/ 3817606 w 11720794"/>
              <a:gd name="connsiteY1638" fmla="*/ 777957 h 6518163"/>
              <a:gd name="connsiteX1639" fmla="*/ 3818817 w 11720794"/>
              <a:gd name="connsiteY1639" fmla="*/ 774976 h 6518163"/>
              <a:gd name="connsiteX1640" fmla="*/ 3824168 w 11720794"/>
              <a:gd name="connsiteY1640" fmla="*/ 770073 h 6518163"/>
              <a:gd name="connsiteX1641" fmla="*/ 3823490 w 11720794"/>
              <a:gd name="connsiteY1641" fmla="*/ 762837 h 6518163"/>
              <a:gd name="connsiteX1642" fmla="*/ 3823226 w 11720794"/>
              <a:gd name="connsiteY1642" fmla="*/ 756730 h 6518163"/>
              <a:gd name="connsiteX1643" fmla="*/ 3824536 w 11720794"/>
              <a:gd name="connsiteY1643" fmla="*/ 750432 h 6518163"/>
              <a:gd name="connsiteX1644" fmla="*/ 3825461 w 11720794"/>
              <a:gd name="connsiteY1644" fmla="*/ 749374 h 6518163"/>
              <a:gd name="connsiteX1645" fmla="*/ 3830059 w 11720794"/>
              <a:gd name="connsiteY1645" fmla="*/ 750936 h 6518163"/>
              <a:gd name="connsiteX1646" fmla="*/ 3838659 w 11720794"/>
              <a:gd name="connsiteY1646" fmla="*/ 751537 h 6518163"/>
              <a:gd name="connsiteX1647" fmla="*/ 3838960 w 11720794"/>
              <a:gd name="connsiteY1647" fmla="*/ 750791 h 6518163"/>
              <a:gd name="connsiteX1648" fmla="*/ 3844321 w 11720794"/>
              <a:gd name="connsiteY1648" fmla="*/ 741873 h 6518163"/>
              <a:gd name="connsiteX1649" fmla="*/ 3846122 w 11720794"/>
              <a:gd name="connsiteY1649" fmla="*/ 732209 h 6518163"/>
              <a:gd name="connsiteX1650" fmla="*/ 3851435 w 11720794"/>
              <a:gd name="connsiteY1650" fmla="*/ 734157 h 6518163"/>
              <a:gd name="connsiteX1651" fmla="*/ 3857171 w 11720794"/>
              <a:gd name="connsiteY1651" fmla="*/ 733218 h 6518163"/>
              <a:gd name="connsiteX1652" fmla="*/ 3862860 w 11720794"/>
              <a:gd name="connsiteY1652" fmla="*/ 711509 h 6518163"/>
              <a:gd name="connsiteX1653" fmla="*/ 3864401 w 11720794"/>
              <a:gd name="connsiteY1653" fmla="*/ 704946 h 6518163"/>
              <a:gd name="connsiteX1654" fmla="*/ 3869793 w 11720794"/>
              <a:gd name="connsiteY1654" fmla="*/ 702398 h 6518163"/>
              <a:gd name="connsiteX1655" fmla="*/ 3879721 w 11720794"/>
              <a:gd name="connsiteY1655" fmla="*/ 697878 h 6518163"/>
              <a:gd name="connsiteX1656" fmla="*/ 3882111 w 11720794"/>
              <a:gd name="connsiteY1656" fmla="*/ 694752 h 6518163"/>
              <a:gd name="connsiteX1657" fmla="*/ 3882735 w 11720794"/>
              <a:gd name="connsiteY1657" fmla="*/ 694440 h 6518163"/>
              <a:gd name="connsiteX1658" fmla="*/ 3882181 w 11720794"/>
              <a:gd name="connsiteY1658" fmla="*/ 694272 h 6518163"/>
              <a:gd name="connsiteX1659" fmla="*/ 3880103 w 11720794"/>
              <a:gd name="connsiteY1659" fmla="*/ 692637 h 6518163"/>
              <a:gd name="connsiteX1660" fmla="*/ 3880312 w 11720794"/>
              <a:gd name="connsiteY1660" fmla="*/ 681987 h 6518163"/>
              <a:gd name="connsiteX1661" fmla="*/ 3887004 w 11720794"/>
              <a:gd name="connsiteY1661" fmla="*/ 677155 h 6518163"/>
              <a:gd name="connsiteX1662" fmla="*/ 3891176 w 11720794"/>
              <a:gd name="connsiteY1662" fmla="*/ 672395 h 6518163"/>
              <a:gd name="connsiteX1663" fmla="*/ 3893564 w 11720794"/>
              <a:gd name="connsiteY1663" fmla="*/ 669270 h 6518163"/>
              <a:gd name="connsiteX1664" fmla="*/ 3895360 w 11720794"/>
              <a:gd name="connsiteY1664" fmla="*/ 672827 h 6518163"/>
              <a:gd name="connsiteX1665" fmla="*/ 3892352 w 11720794"/>
              <a:gd name="connsiteY1665" fmla="*/ 694680 h 6518163"/>
              <a:gd name="connsiteX1666" fmla="*/ 3892596 w 11720794"/>
              <a:gd name="connsiteY1666" fmla="*/ 699609 h 6518163"/>
              <a:gd name="connsiteX1667" fmla="*/ 3893748 w 11720794"/>
              <a:gd name="connsiteY1667" fmla="*/ 711508 h 6518163"/>
              <a:gd name="connsiteX1668" fmla="*/ 3893075 w 11720794"/>
              <a:gd name="connsiteY1668" fmla="*/ 722686 h 6518163"/>
              <a:gd name="connsiteX1669" fmla="*/ 3890224 w 11720794"/>
              <a:gd name="connsiteY1669" fmla="*/ 726341 h 6518163"/>
              <a:gd name="connsiteX1670" fmla="*/ 3888420 w 11720794"/>
              <a:gd name="connsiteY1670" fmla="*/ 726798 h 6518163"/>
              <a:gd name="connsiteX1671" fmla="*/ 3889711 w 11720794"/>
              <a:gd name="connsiteY1671" fmla="*/ 728528 h 6518163"/>
              <a:gd name="connsiteX1672" fmla="*/ 3889299 w 11720794"/>
              <a:gd name="connsiteY1672" fmla="*/ 736606 h 6518163"/>
              <a:gd name="connsiteX1673" fmla="*/ 3886225 w 11720794"/>
              <a:gd name="connsiteY1673" fmla="*/ 736509 h 6518163"/>
              <a:gd name="connsiteX1674" fmla="*/ 3884007 w 11720794"/>
              <a:gd name="connsiteY1674" fmla="*/ 735836 h 6518163"/>
              <a:gd name="connsiteX1675" fmla="*/ 3883605 w 11720794"/>
              <a:gd name="connsiteY1675" fmla="*/ 739899 h 6518163"/>
              <a:gd name="connsiteX1676" fmla="*/ 3884642 w 11720794"/>
              <a:gd name="connsiteY1676" fmla="*/ 740717 h 6518163"/>
              <a:gd name="connsiteX1677" fmla="*/ 3884908 w 11720794"/>
              <a:gd name="connsiteY1677" fmla="*/ 746823 h 6518163"/>
              <a:gd name="connsiteX1678" fmla="*/ 3880333 w 11720794"/>
              <a:gd name="connsiteY1678" fmla="*/ 755646 h 6518163"/>
              <a:gd name="connsiteX1679" fmla="*/ 3879509 w 11720794"/>
              <a:gd name="connsiteY1679" fmla="*/ 762593 h 6518163"/>
              <a:gd name="connsiteX1680" fmla="*/ 3878300 w 11720794"/>
              <a:gd name="connsiteY1680" fmla="*/ 765574 h 6518163"/>
              <a:gd name="connsiteX1681" fmla="*/ 3873503 w 11720794"/>
              <a:gd name="connsiteY1681" fmla="*/ 770648 h 6518163"/>
              <a:gd name="connsiteX1682" fmla="*/ 3861351 w 11720794"/>
              <a:gd name="connsiteY1682" fmla="*/ 787716 h 6518163"/>
              <a:gd name="connsiteX1683" fmla="*/ 3859710 w 11720794"/>
              <a:gd name="connsiteY1683" fmla="*/ 797596 h 6518163"/>
              <a:gd name="connsiteX1684" fmla="*/ 3862231 w 11720794"/>
              <a:gd name="connsiteY1684" fmla="*/ 797524 h 6518163"/>
              <a:gd name="connsiteX1685" fmla="*/ 3870868 w 11720794"/>
              <a:gd name="connsiteY1685" fmla="*/ 791274 h 6518163"/>
              <a:gd name="connsiteX1686" fmla="*/ 3872651 w 11720794"/>
              <a:gd name="connsiteY1686" fmla="*/ 789639 h 6518163"/>
              <a:gd name="connsiteX1687" fmla="*/ 3873549 w 11720794"/>
              <a:gd name="connsiteY1687" fmla="*/ 791417 h 6518163"/>
              <a:gd name="connsiteX1688" fmla="*/ 3873640 w 11720794"/>
              <a:gd name="connsiteY1688" fmla="*/ 792115 h 6518163"/>
              <a:gd name="connsiteX1689" fmla="*/ 3874165 w 11720794"/>
              <a:gd name="connsiteY1689" fmla="*/ 795120 h 6518163"/>
              <a:gd name="connsiteX1690" fmla="*/ 3876301 w 11720794"/>
              <a:gd name="connsiteY1690" fmla="*/ 791080 h 6518163"/>
              <a:gd name="connsiteX1691" fmla="*/ 3876190 w 11720794"/>
              <a:gd name="connsiteY1691" fmla="*/ 789206 h 6518163"/>
              <a:gd name="connsiteX1692" fmla="*/ 3876936 w 11720794"/>
              <a:gd name="connsiteY1692" fmla="*/ 786753 h 6518163"/>
              <a:gd name="connsiteX1693" fmla="*/ 3878367 w 11720794"/>
              <a:gd name="connsiteY1693" fmla="*/ 787523 h 6518163"/>
              <a:gd name="connsiteX1694" fmla="*/ 3884202 w 11720794"/>
              <a:gd name="connsiteY1694" fmla="*/ 783267 h 6518163"/>
              <a:gd name="connsiteX1695" fmla="*/ 3900615 w 11720794"/>
              <a:gd name="connsiteY1695" fmla="*/ 752928 h 6518163"/>
              <a:gd name="connsiteX1696" fmla="*/ 3905946 w 11720794"/>
              <a:gd name="connsiteY1696" fmla="*/ 746846 h 6518163"/>
              <a:gd name="connsiteX1697" fmla="*/ 3911981 w 11720794"/>
              <a:gd name="connsiteY1697" fmla="*/ 735956 h 6518163"/>
              <a:gd name="connsiteX1698" fmla="*/ 3917453 w 11720794"/>
              <a:gd name="connsiteY1698" fmla="*/ 728911 h 6518163"/>
              <a:gd name="connsiteX1699" fmla="*/ 3924239 w 11720794"/>
              <a:gd name="connsiteY1699" fmla="*/ 733983 h 6518163"/>
              <a:gd name="connsiteX1700" fmla="*/ 3924474 w 11720794"/>
              <a:gd name="connsiteY1700" fmla="*/ 742926 h 6518163"/>
              <a:gd name="connsiteX1701" fmla="*/ 3916962 w 11720794"/>
              <a:gd name="connsiteY1701" fmla="*/ 741485 h 6518163"/>
              <a:gd name="connsiteX1702" fmla="*/ 3916006 w 11720794"/>
              <a:gd name="connsiteY1702" fmla="*/ 745379 h 6518163"/>
              <a:gd name="connsiteX1703" fmla="*/ 3918890 w 11720794"/>
              <a:gd name="connsiteY1703" fmla="*/ 748095 h 6518163"/>
              <a:gd name="connsiteX1704" fmla="*/ 3917502 w 11720794"/>
              <a:gd name="connsiteY1704" fmla="*/ 758889 h 6518163"/>
              <a:gd name="connsiteX1705" fmla="*/ 3915416 w 11720794"/>
              <a:gd name="connsiteY1705" fmla="*/ 761269 h 6518163"/>
              <a:gd name="connsiteX1706" fmla="*/ 3914621 w 11720794"/>
              <a:gd name="connsiteY1706" fmla="*/ 765381 h 6518163"/>
              <a:gd name="connsiteX1707" fmla="*/ 3917070 w 11720794"/>
              <a:gd name="connsiteY1707" fmla="*/ 765788 h 6518163"/>
              <a:gd name="connsiteX1708" fmla="*/ 3920306 w 11720794"/>
              <a:gd name="connsiteY1708" fmla="*/ 766102 h 6518163"/>
              <a:gd name="connsiteX1709" fmla="*/ 3918956 w 11720794"/>
              <a:gd name="connsiteY1709" fmla="*/ 770044 h 6518163"/>
              <a:gd name="connsiteX1710" fmla="*/ 3892146 w 11720794"/>
              <a:gd name="connsiteY1710" fmla="*/ 818654 h 6518163"/>
              <a:gd name="connsiteX1711" fmla="*/ 3883764 w 11720794"/>
              <a:gd name="connsiteY1711" fmla="*/ 835025 h 6518163"/>
              <a:gd name="connsiteX1712" fmla="*/ 3880055 w 11720794"/>
              <a:gd name="connsiteY1712" fmla="*/ 839256 h 6518163"/>
              <a:gd name="connsiteX1713" fmla="*/ 3875693 w 11720794"/>
              <a:gd name="connsiteY1713" fmla="*/ 846637 h 6518163"/>
              <a:gd name="connsiteX1714" fmla="*/ 3869138 w 11720794"/>
              <a:gd name="connsiteY1714" fmla="*/ 841300 h 6518163"/>
              <a:gd name="connsiteX1715" fmla="*/ 3867659 w 11720794"/>
              <a:gd name="connsiteY1715" fmla="*/ 851397 h 6518163"/>
              <a:gd name="connsiteX1716" fmla="*/ 3866967 w 11720794"/>
              <a:gd name="connsiteY1716" fmla="*/ 861398 h 6518163"/>
              <a:gd name="connsiteX1717" fmla="*/ 3857385 w 11720794"/>
              <a:gd name="connsiteY1717" fmla="*/ 876736 h 6518163"/>
              <a:gd name="connsiteX1718" fmla="*/ 3852436 w 11720794"/>
              <a:gd name="connsiteY1718" fmla="*/ 877577 h 6518163"/>
              <a:gd name="connsiteX1719" fmla="*/ 3850370 w 11720794"/>
              <a:gd name="connsiteY1719" fmla="*/ 881134 h 6518163"/>
              <a:gd name="connsiteX1720" fmla="*/ 3850945 w 11720794"/>
              <a:gd name="connsiteY1720" fmla="*/ 882482 h 6518163"/>
              <a:gd name="connsiteX1721" fmla="*/ 3847511 w 11720794"/>
              <a:gd name="connsiteY1721" fmla="*/ 898012 h 6518163"/>
              <a:gd name="connsiteX1722" fmla="*/ 3843654 w 11720794"/>
              <a:gd name="connsiteY1722" fmla="*/ 903705 h 6518163"/>
              <a:gd name="connsiteX1723" fmla="*/ 3844076 w 11720794"/>
              <a:gd name="connsiteY1723" fmla="*/ 906901 h 6518163"/>
              <a:gd name="connsiteX1724" fmla="*/ 3846713 w 11720794"/>
              <a:gd name="connsiteY1724" fmla="*/ 921494 h 6518163"/>
              <a:gd name="connsiteX1725" fmla="*/ 3847005 w 11720794"/>
              <a:gd name="connsiteY1725" fmla="*/ 935387 h 6518163"/>
              <a:gd name="connsiteX1726" fmla="*/ 3843824 w 11720794"/>
              <a:gd name="connsiteY1726" fmla="*/ 940204 h 6518163"/>
              <a:gd name="connsiteX1727" fmla="*/ 3841624 w 11720794"/>
              <a:gd name="connsiteY1727" fmla="*/ 940957 h 6518163"/>
              <a:gd name="connsiteX1728" fmla="*/ 3843406 w 11720794"/>
              <a:gd name="connsiteY1728" fmla="*/ 942963 h 6518163"/>
              <a:gd name="connsiteX1729" fmla="*/ 3843711 w 11720794"/>
              <a:gd name="connsiteY1729" fmla="*/ 952993 h 6518163"/>
              <a:gd name="connsiteX1730" fmla="*/ 3839873 w 11720794"/>
              <a:gd name="connsiteY1730" fmla="*/ 953198 h 6518163"/>
              <a:gd name="connsiteX1731" fmla="*/ 3837043 w 11720794"/>
              <a:gd name="connsiteY1731" fmla="*/ 952596 h 6518163"/>
              <a:gd name="connsiteX1732" fmla="*/ 3836952 w 11720794"/>
              <a:gd name="connsiteY1732" fmla="*/ 957663 h 6518163"/>
              <a:gd name="connsiteX1733" fmla="*/ 3838328 w 11720794"/>
              <a:gd name="connsiteY1733" fmla="*/ 958565 h 6518163"/>
              <a:gd name="connsiteX1734" fmla="*/ 3839274 w 11720794"/>
              <a:gd name="connsiteY1734" fmla="*/ 966088 h 6518163"/>
              <a:gd name="connsiteX1735" fmla="*/ 3834470 w 11720794"/>
              <a:gd name="connsiteY1735" fmla="*/ 977477 h 6518163"/>
              <a:gd name="connsiteX1736" fmla="*/ 3834301 w 11720794"/>
              <a:gd name="connsiteY1736" fmla="*/ 982000 h 6518163"/>
              <a:gd name="connsiteX1737" fmla="*/ 3837435 w 11720794"/>
              <a:gd name="connsiteY1737" fmla="*/ 979988 h 6518163"/>
              <a:gd name="connsiteX1738" fmla="*/ 3843560 w 11720794"/>
              <a:gd name="connsiteY1738" fmla="*/ 969794 h 6518163"/>
              <a:gd name="connsiteX1739" fmla="*/ 3846090 w 11720794"/>
              <a:gd name="connsiteY1739" fmla="*/ 965708 h 6518163"/>
              <a:gd name="connsiteX1740" fmla="*/ 3862333 w 11720794"/>
              <a:gd name="connsiteY1740" fmla="*/ 939167 h 6518163"/>
              <a:gd name="connsiteX1741" fmla="*/ 3865324 w 11720794"/>
              <a:gd name="connsiteY1741" fmla="*/ 934551 h 6518163"/>
              <a:gd name="connsiteX1742" fmla="*/ 3871434 w 11720794"/>
              <a:gd name="connsiteY1742" fmla="*/ 932388 h 6518163"/>
              <a:gd name="connsiteX1743" fmla="*/ 3874770 w 11720794"/>
              <a:gd name="connsiteY1743" fmla="*/ 929382 h 6518163"/>
              <a:gd name="connsiteX1744" fmla="*/ 3877328 w 11720794"/>
              <a:gd name="connsiteY1744" fmla="*/ 922459 h 6518163"/>
              <a:gd name="connsiteX1745" fmla="*/ 3884645 w 11720794"/>
              <a:gd name="connsiteY1745" fmla="*/ 917314 h 6518163"/>
              <a:gd name="connsiteX1746" fmla="*/ 3888667 w 11720794"/>
              <a:gd name="connsiteY1746" fmla="*/ 917530 h 6518163"/>
              <a:gd name="connsiteX1747" fmla="*/ 3890380 w 11720794"/>
              <a:gd name="connsiteY1747" fmla="*/ 916376 h 6518163"/>
              <a:gd name="connsiteX1748" fmla="*/ 3889251 w 11720794"/>
              <a:gd name="connsiteY1748" fmla="*/ 914862 h 6518163"/>
              <a:gd name="connsiteX1749" fmla="*/ 3887749 w 11720794"/>
              <a:gd name="connsiteY1749" fmla="*/ 914573 h 6518163"/>
              <a:gd name="connsiteX1750" fmla="*/ 3886044 w 11720794"/>
              <a:gd name="connsiteY1750" fmla="*/ 911713 h 6518163"/>
              <a:gd name="connsiteX1751" fmla="*/ 3889773 w 11720794"/>
              <a:gd name="connsiteY1751" fmla="*/ 908658 h 6518163"/>
              <a:gd name="connsiteX1752" fmla="*/ 3892707 w 11720794"/>
              <a:gd name="connsiteY1752" fmla="*/ 909717 h 6518163"/>
              <a:gd name="connsiteX1753" fmla="*/ 3896204 w 11720794"/>
              <a:gd name="connsiteY1753" fmla="*/ 906928 h 6518163"/>
              <a:gd name="connsiteX1754" fmla="*/ 3894984 w 11720794"/>
              <a:gd name="connsiteY1754" fmla="*/ 904716 h 6518163"/>
              <a:gd name="connsiteX1755" fmla="*/ 3894500 w 11720794"/>
              <a:gd name="connsiteY1755" fmla="*/ 904067 h 6518163"/>
              <a:gd name="connsiteX1756" fmla="*/ 3895908 w 11720794"/>
              <a:gd name="connsiteY1756" fmla="*/ 894451 h 6518163"/>
              <a:gd name="connsiteX1757" fmla="*/ 3905875 w 11720794"/>
              <a:gd name="connsiteY1757" fmla="*/ 883080 h 6518163"/>
              <a:gd name="connsiteX1758" fmla="*/ 3913949 w 11720794"/>
              <a:gd name="connsiteY1758" fmla="*/ 880676 h 6518163"/>
              <a:gd name="connsiteX1759" fmla="*/ 3916237 w 11720794"/>
              <a:gd name="connsiteY1759" fmla="*/ 880868 h 6518163"/>
              <a:gd name="connsiteX1760" fmla="*/ 3917103 w 11720794"/>
              <a:gd name="connsiteY1760" fmla="*/ 876277 h 6518163"/>
              <a:gd name="connsiteX1761" fmla="*/ 3912295 w 11720794"/>
              <a:gd name="connsiteY1761" fmla="*/ 876157 h 6518163"/>
              <a:gd name="connsiteX1762" fmla="*/ 3913825 w 11720794"/>
              <a:gd name="connsiteY1762" fmla="*/ 873608 h 6518163"/>
              <a:gd name="connsiteX1763" fmla="*/ 3920923 w 11720794"/>
              <a:gd name="connsiteY1763" fmla="*/ 873920 h 6518163"/>
              <a:gd name="connsiteX1764" fmla="*/ 3921477 w 11720794"/>
              <a:gd name="connsiteY1764" fmla="*/ 874089 h 6518163"/>
              <a:gd name="connsiteX1765" fmla="*/ 3923455 w 11720794"/>
              <a:gd name="connsiteY1765" fmla="*/ 879041 h 6518163"/>
              <a:gd name="connsiteX1766" fmla="*/ 3914054 w 11720794"/>
              <a:gd name="connsiteY1766" fmla="*/ 895773 h 6518163"/>
              <a:gd name="connsiteX1767" fmla="*/ 3913481 w 11720794"/>
              <a:gd name="connsiteY1767" fmla="*/ 903633 h 6518163"/>
              <a:gd name="connsiteX1768" fmla="*/ 3914793 w 11720794"/>
              <a:gd name="connsiteY1768" fmla="*/ 906542 h 6518163"/>
              <a:gd name="connsiteX1769" fmla="*/ 3917657 w 11720794"/>
              <a:gd name="connsiteY1769" fmla="*/ 908081 h 6518163"/>
              <a:gd name="connsiteX1770" fmla="*/ 3919329 w 11720794"/>
              <a:gd name="connsiteY1770" fmla="*/ 904571 h 6518163"/>
              <a:gd name="connsiteX1771" fmla="*/ 3922260 w 11720794"/>
              <a:gd name="connsiteY1771" fmla="*/ 896421 h 6518163"/>
              <a:gd name="connsiteX1772" fmla="*/ 3928840 w 11720794"/>
              <a:gd name="connsiteY1772" fmla="*/ 889715 h 6518163"/>
              <a:gd name="connsiteX1773" fmla="*/ 3940893 w 11720794"/>
              <a:gd name="connsiteY1773" fmla="*/ 875961 h 6518163"/>
              <a:gd name="connsiteX1774" fmla="*/ 3941155 w 11720794"/>
              <a:gd name="connsiteY1774" fmla="*/ 872861 h 6518163"/>
              <a:gd name="connsiteX1775" fmla="*/ 3942062 w 11720794"/>
              <a:gd name="connsiteY1775" fmla="*/ 870626 h 6518163"/>
              <a:gd name="connsiteX1776" fmla="*/ 3946999 w 11720794"/>
              <a:gd name="connsiteY1776" fmla="*/ 864591 h 6518163"/>
              <a:gd name="connsiteX1777" fmla="*/ 3951090 w 11720794"/>
              <a:gd name="connsiteY1777" fmla="*/ 855119 h 6518163"/>
              <a:gd name="connsiteX1778" fmla="*/ 3951511 w 11720794"/>
              <a:gd name="connsiteY1778" fmla="*/ 852234 h 6518163"/>
              <a:gd name="connsiteX1779" fmla="*/ 3951289 w 11720794"/>
              <a:gd name="connsiteY1779" fmla="*/ 848485 h 6518163"/>
              <a:gd name="connsiteX1780" fmla="*/ 3955573 w 11720794"/>
              <a:gd name="connsiteY1780" fmla="*/ 845599 h 6518163"/>
              <a:gd name="connsiteX1781" fmla="*/ 3962892 w 11720794"/>
              <a:gd name="connsiteY1781" fmla="*/ 849661 h 6518163"/>
              <a:gd name="connsiteX1782" fmla="*/ 3961584 w 11720794"/>
              <a:gd name="connsiteY1782" fmla="*/ 855960 h 6518163"/>
              <a:gd name="connsiteX1783" fmla="*/ 3961777 w 11720794"/>
              <a:gd name="connsiteY1783" fmla="*/ 862547 h 6518163"/>
              <a:gd name="connsiteX1784" fmla="*/ 3957181 w 11720794"/>
              <a:gd name="connsiteY1784" fmla="*/ 860985 h 6518163"/>
              <a:gd name="connsiteX1785" fmla="*/ 3952875 w 11720794"/>
              <a:gd name="connsiteY1785" fmla="*/ 862691 h 6518163"/>
              <a:gd name="connsiteX1786" fmla="*/ 3951960 w 11720794"/>
              <a:gd name="connsiteY1786" fmla="*/ 868943 h 6518163"/>
              <a:gd name="connsiteX1787" fmla="*/ 3953130 w 11720794"/>
              <a:gd name="connsiteY1787" fmla="*/ 872813 h 6518163"/>
              <a:gd name="connsiteX1788" fmla="*/ 3947548 w 11720794"/>
              <a:gd name="connsiteY1788" fmla="*/ 877981 h 6518163"/>
              <a:gd name="connsiteX1789" fmla="*/ 3947008 w 11720794"/>
              <a:gd name="connsiteY1789" fmla="*/ 892214 h 6518163"/>
              <a:gd name="connsiteX1790" fmla="*/ 3936117 w 11720794"/>
              <a:gd name="connsiteY1790" fmla="*/ 913849 h 6518163"/>
              <a:gd name="connsiteX1791" fmla="*/ 3920267 w 11720794"/>
              <a:gd name="connsiteY1791" fmla="*/ 940343 h 6518163"/>
              <a:gd name="connsiteX1792" fmla="*/ 3919290 w 11720794"/>
              <a:gd name="connsiteY1792" fmla="*/ 943058 h 6518163"/>
              <a:gd name="connsiteX1793" fmla="*/ 3922154 w 11720794"/>
              <a:gd name="connsiteY1793" fmla="*/ 944598 h 6518163"/>
              <a:gd name="connsiteX1794" fmla="*/ 3927587 w 11720794"/>
              <a:gd name="connsiteY1794" fmla="*/ 944405 h 6518163"/>
              <a:gd name="connsiteX1795" fmla="*/ 3929391 w 11720794"/>
              <a:gd name="connsiteY1795" fmla="*/ 943947 h 6518163"/>
              <a:gd name="connsiteX1796" fmla="*/ 3930369 w 11720794"/>
              <a:gd name="connsiteY1796" fmla="*/ 941231 h 6518163"/>
              <a:gd name="connsiteX1797" fmla="*/ 3929269 w 11720794"/>
              <a:gd name="connsiteY1797" fmla="*/ 936880 h 6518163"/>
              <a:gd name="connsiteX1798" fmla="*/ 3933965 w 11720794"/>
              <a:gd name="connsiteY1798" fmla="*/ 935124 h 6518163"/>
              <a:gd name="connsiteX1799" fmla="*/ 3937110 w 11720794"/>
              <a:gd name="connsiteY1799" fmla="*/ 934741 h 6518163"/>
              <a:gd name="connsiteX1800" fmla="*/ 3941212 w 11720794"/>
              <a:gd name="connsiteY1800" fmla="*/ 930461 h 6518163"/>
              <a:gd name="connsiteX1801" fmla="*/ 3947823 w 11720794"/>
              <a:gd name="connsiteY1801" fmla="*/ 920917 h 6518163"/>
              <a:gd name="connsiteX1802" fmla="*/ 3952901 w 11720794"/>
              <a:gd name="connsiteY1802" fmla="*/ 913921 h 6518163"/>
              <a:gd name="connsiteX1803" fmla="*/ 3956580 w 11720794"/>
              <a:gd name="connsiteY1803" fmla="*/ 912526 h 6518163"/>
              <a:gd name="connsiteX1804" fmla="*/ 3959443 w 11720794"/>
              <a:gd name="connsiteY1804" fmla="*/ 914065 h 6518163"/>
              <a:gd name="connsiteX1805" fmla="*/ 3961609 w 11720794"/>
              <a:gd name="connsiteY1805" fmla="*/ 907189 h 6518163"/>
              <a:gd name="connsiteX1806" fmla="*/ 3959167 w 11720794"/>
              <a:gd name="connsiteY1806" fmla="*/ 902766 h 6518163"/>
              <a:gd name="connsiteX1807" fmla="*/ 3969631 w 11720794"/>
              <a:gd name="connsiteY1807" fmla="*/ 897236 h 6518163"/>
              <a:gd name="connsiteX1808" fmla="*/ 3975264 w 11720794"/>
              <a:gd name="connsiteY1808" fmla="*/ 890410 h 6518163"/>
              <a:gd name="connsiteX1809" fmla="*/ 3982486 w 11720794"/>
              <a:gd name="connsiteY1809" fmla="*/ 875359 h 6518163"/>
              <a:gd name="connsiteX1810" fmla="*/ 3986054 w 11720794"/>
              <a:gd name="connsiteY1810" fmla="*/ 872090 h 6518163"/>
              <a:gd name="connsiteX1811" fmla="*/ 3997987 w 11720794"/>
              <a:gd name="connsiteY1811" fmla="*/ 860478 h 6518163"/>
              <a:gd name="connsiteX1812" fmla="*/ 4000798 w 11720794"/>
              <a:gd name="connsiteY1812" fmla="*/ 854468 h 6518163"/>
              <a:gd name="connsiteX1813" fmla="*/ 4005744 w 11720794"/>
              <a:gd name="connsiteY1813" fmla="*/ 844419 h 6518163"/>
              <a:gd name="connsiteX1814" fmla="*/ 4008708 w 11720794"/>
              <a:gd name="connsiteY1814" fmla="*/ 842640 h 6518163"/>
              <a:gd name="connsiteX1815" fmla="*/ 4010623 w 11720794"/>
              <a:gd name="connsiteY1815" fmla="*/ 844058 h 6518163"/>
              <a:gd name="connsiteX1816" fmla="*/ 4012054 w 11720794"/>
              <a:gd name="connsiteY1816" fmla="*/ 844827 h 6518163"/>
              <a:gd name="connsiteX1817" fmla="*/ 4016669 w 11720794"/>
              <a:gd name="connsiteY1817" fmla="*/ 838362 h 6518163"/>
              <a:gd name="connsiteX1818" fmla="*/ 4016053 w 11720794"/>
              <a:gd name="connsiteY1818" fmla="*/ 834658 h 6518163"/>
              <a:gd name="connsiteX1819" fmla="*/ 4017856 w 11720794"/>
              <a:gd name="connsiteY1819" fmla="*/ 824994 h 6518163"/>
              <a:gd name="connsiteX1820" fmla="*/ 4019750 w 11720794"/>
              <a:gd name="connsiteY1820" fmla="*/ 825234 h 6518163"/>
              <a:gd name="connsiteX1821" fmla="*/ 4023863 w 11720794"/>
              <a:gd name="connsiteY1821" fmla="*/ 826148 h 6518163"/>
              <a:gd name="connsiteX1822" fmla="*/ 4028338 w 11720794"/>
              <a:gd name="connsiteY1822" fmla="*/ 820642 h 6518163"/>
              <a:gd name="connsiteX1823" fmla="*/ 4032561 w 11720794"/>
              <a:gd name="connsiteY1823" fmla="*/ 814224 h 6518163"/>
              <a:gd name="connsiteX1824" fmla="*/ 4035775 w 11720794"/>
              <a:gd name="connsiteY1824" fmla="*/ 813358 h 6518163"/>
              <a:gd name="connsiteX1825" fmla="*/ 4039062 w 11720794"/>
              <a:gd name="connsiteY1825" fmla="*/ 812012 h 6518163"/>
              <a:gd name="connsiteX1826" fmla="*/ 4040361 w 11720794"/>
              <a:gd name="connsiteY1826" fmla="*/ 809728 h 6518163"/>
              <a:gd name="connsiteX1827" fmla="*/ 4042841 w 11720794"/>
              <a:gd name="connsiteY1827" fmla="*/ 807301 h 6518163"/>
              <a:gd name="connsiteX1828" fmla="*/ 4043436 w 11720794"/>
              <a:gd name="connsiteY1828" fmla="*/ 809825 h 6518163"/>
              <a:gd name="connsiteX1829" fmla="*/ 4048869 w 11720794"/>
              <a:gd name="connsiteY1829" fmla="*/ 809632 h 6518163"/>
              <a:gd name="connsiteX1830" fmla="*/ 4057905 w 11720794"/>
              <a:gd name="connsiteY1830" fmla="*/ 821747 h 6518163"/>
              <a:gd name="connsiteX1831" fmla="*/ 4052423 w 11720794"/>
              <a:gd name="connsiteY1831" fmla="*/ 823598 h 6518163"/>
              <a:gd name="connsiteX1832" fmla="*/ 4040962 w 11720794"/>
              <a:gd name="connsiteY1832" fmla="*/ 830667 h 6518163"/>
              <a:gd name="connsiteX1833" fmla="*/ 4036135 w 11720794"/>
              <a:gd name="connsiteY1833" fmla="*/ 838575 h 6518163"/>
              <a:gd name="connsiteX1834" fmla="*/ 4034302 w 11720794"/>
              <a:gd name="connsiteY1834" fmla="*/ 841869 h 6518163"/>
              <a:gd name="connsiteX1835" fmla="*/ 4036751 w 11720794"/>
              <a:gd name="connsiteY1835" fmla="*/ 842278 h 6518163"/>
              <a:gd name="connsiteX1836" fmla="*/ 4038950 w 11720794"/>
              <a:gd name="connsiteY1836" fmla="*/ 841773 h 6518163"/>
              <a:gd name="connsiteX1837" fmla="*/ 4042186 w 11720794"/>
              <a:gd name="connsiteY1837" fmla="*/ 842086 h 6518163"/>
              <a:gd name="connsiteX1838" fmla="*/ 4040211 w 11720794"/>
              <a:gd name="connsiteY1838" fmla="*/ 846341 h 6518163"/>
              <a:gd name="connsiteX1839" fmla="*/ 4035344 w 11720794"/>
              <a:gd name="connsiteY1839" fmla="*/ 851895 h 6518163"/>
              <a:gd name="connsiteX1840" fmla="*/ 4028724 w 11720794"/>
              <a:gd name="connsiteY1840" fmla="*/ 865453 h 6518163"/>
              <a:gd name="connsiteX1841" fmla="*/ 4027334 w 11720794"/>
              <a:gd name="connsiteY1841" fmla="*/ 867040 h 6518163"/>
              <a:gd name="connsiteX1842" fmla="*/ 4025388 w 11720794"/>
              <a:gd name="connsiteY1842" fmla="*/ 868458 h 6518163"/>
              <a:gd name="connsiteX1843" fmla="*/ 4024160 w 11720794"/>
              <a:gd name="connsiteY1843" fmla="*/ 870261 h 6518163"/>
              <a:gd name="connsiteX1844" fmla="*/ 4025661 w 11720794"/>
              <a:gd name="connsiteY1844" fmla="*/ 870549 h 6518163"/>
              <a:gd name="connsiteX1845" fmla="*/ 4029290 w 11720794"/>
              <a:gd name="connsiteY1845" fmla="*/ 870813 h 6518163"/>
              <a:gd name="connsiteX1846" fmla="*/ 4030905 w 11720794"/>
              <a:gd name="connsiteY1846" fmla="*/ 872977 h 6518163"/>
              <a:gd name="connsiteX1847" fmla="*/ 4028587 w 11720794"/>
              <a:gd name="connsiteY1847" fmla="*/ 875621 h 6518163"/>
              <a:gd name="connsiteX1848" fmla="*/ 4026156 w 11720794"/>
              <a:gd name="connsiteY1848" fmla="*/ 876391 h 6518163"/>
              <a:gd name="connsiteX1849" fmla="*/ 4020413 w 11720794"/>
              <a:gd name="connsiteY1849" fmla="*/ 881344 h 6518163"/>
              <a:gd name="connsiteX1850" fmla="*/ 4013691 w 11720794"/>
              <a:gd name="connsiteY1850" fmla="*/ 889013 h 6518163"/>
              <a:gd name="connsiteX1851" fmla="*/ 4010839 w 11720794"/>
              <a:gd name="connsiteY1851" fmla="*/ 892666 h 6518163"/>
              <a:gd name="connsiteX1852" fmla="*/ 4013863 w 11720794"/>
              <a:gd name="connsiteY1852" fmla="*/ 894422 h 6518163"/>
              <a:gd name="connsiteX1853" fmla="*/ 4015991 w 11720794"/>
              <a:gd name="connsiteY1853" fmla="*/ 894397 h 6518163"/>
              <a:gd name="connsiteX1854" fmla="*/ 4016587 w 11720794"/>
              <a:gd name="connsiteY1854" fmla="*/ 896921 h 6518163"/>
              <a:gd name="connsiteX1855" fmla="*/ 4011725 w 11720794"/>
              <a:gd name="connsiteY1855" fmla="*/ 920889 h 6518163"/>
              <a:gd name="connsiteX1856" fmla="*/ 4012784 w 11720794"/>
              <a:gd name="connsiteY1856" fmla="*/ 922885 h 6518163"/>
              <a:gd name="connsiteX1857" fmla="*/ 4011454 w 11720794"/>
              <a:gd name="connsiteY1857" fmla="*/ 928006 h 6518163"/>
              <a:gd name="connsiteX1858" fmla="*/ 3999202 w 11720794"/>
              <a:gd name="connsiteY1858" fmla="*/ 948393 h 6518163"/>
              <a:gd name="connsiteX1859" fmla="*/ 3997237 w 11720794"/>
              <a:gd name="connsiteY1859" fmla="*/ 952197 h 6518163"/>
              <a:gd name="connsiteX1860" fmla="*/ 4295652 w 11720794"/>
              <a:gd name="connsiteY1860" fmla="*/ 535081 h 6518163"/>
              <a:gd name="connsiteX1861" fmla="*/ 4293932 w 11720794"/>
              <a:gd name="connsiteY1861" fmla="*/ 538491 h 6518163"/>
              <a:gd name="connsiteX1862" fmla="*/ 4286145 w 11720794"/>
              <a:gd name="connsiteY1862" fmla="*/ 548956 h 6518163"/>
              <a:gd name="connsiteX1863" fmla="*/ 4294887 w 11720794"/>
              <a:gd name="connsiteY1863" fmla="*/ 560353 h 6518163"/>
              <a:gd name="connsiteX1864" fmla="*/ 4297316 w 11720794"/>
              <a:gd name="connsiteY1864" fmla="*/ 567409 h 6518163"/>
              <a:gd name="connsiteX1865" fmla="*/ 4298334 w 11720794"/>
              <a:gd name="connsiteY1865" fmla="*/ 565941 h 6518163"/>
              <a:gd name="connsiteX1866" fmla="*/ 4302470 w 11720794"/>
              <a:gd name="connsiteY1866" fmla="*/ 553801 h 6518163"/>
              <a:gd name="connsiteX1867" fmla="*/ 4302704 w 11720794"/>
              <a:gd name="connsiteY1867" fmla="*/ 550190 h 6518163"/>
              <a:gd name="connsiteX1868" fmla="*/ 4302049 w 11720794"/>
              <a:gd name="connsiteY1868" fmla="*/ 545576 h 6518163"/>
              <a:gd name="connsiteX1869" fmla="*/ 4307090 w 11720794"/>
              <a:gd name="connsiteY1869" fmla="*/ 541560 h 6518163"/>
              <a:gd name="connsiteX1870" fmla="*/ 4316614 w 11720794"/>
              <a:gd name="connsiteY1870" fmla="*/ 545817 h 6518163"/>
              <a:gd name="connsiteX1871" fmla="*/ 4316765 w 11720794"/>
              <a:gd name="connsiteY1871" fmla="*/ 546540 h 6518163"/>
              <a:gd name="connsiteX1872" fmla="*/ 4323528 w 11720794"/>
              <a:gd name="connsiteY1872" fmla="*/ 536758 h 6518163"/>
              <a:gd name="connsiteX1873" fmla="*/ 4325926 w 11720794"/>
              <a:gd name="connsiteY1873" fmla="*/ 529619 h 6518163"/>
              <a:gd name="connsiteX1874" fmla="*/ 4326207 w 11720794"/>
              <a:gd name="connsiteY1874" fmla="*/ 527696 h 6518163"/>
              <a:gd name="connsiteX1875" fmla="*/ 4334047 w 11720794"/>
              <a:gd name="connsiteY1875" fmla="*/ 516348 h 6518163"/>
              <a:gd name="connsiteX1876" fmla="*/ 4337735 w 11720794"/>
              <a:gd name="connsiteY1876" fmla="*/ 510938 h 6518163"/>
              <a:gd name="connsiteX1877" fmla="*/ 4340416 w 11720794"/>
              <a:gd name="connsiteY1877" fmla="*/ 511083 h 6518163"/>
              <a:gd name="connsiteX1878" fmla="*/ 4342353 w 11720794"/>
              <a:gd name="connsiteY1878" fmla="*/ 513679 h 6518163"/>
              <a:gd name="connsiteX1879" fmla="*/ 4344419 w 11720794"/>
              <a:gd name="connsiteY1879" fmla="*/ 510122 h 6518163"/>
              <a:gd name="connsiteX1880" fmla="*/ 4347966 w 11720794"/>
              <a:gd name="connsiteY1880" fmla="*/ 505673 h 6518163"/>
              <a:gd name="connsiteX1881" fmla="*/ 4366878 w 11720794"/>
              <a:gd name="connsiteY1881" fmla="*/ 474084 h 6518163"/>
              <a:gd name="connsiteX1882" fmla="*/ 4370495 w 11720794"/>
              <a:gd name="connsiteY1882" fmla="*/ 469156 h 6518163"/>
              <a:gd name="connsiteX1883" fmla="*/ 4381268 w 11720794"/>
              <a:gd name="connsiteY1883" fmla="*/ 458867 h 6518163"/>
              <a:gd name="connsiteX1884" fmla="*/ 4390901 w 11720794"/>
              <a:gd name="connsiteY1884" fmla="*/ 441870 h 6518163"/>
              <a:gd name="connsiteX1885" fmla="*/ 4397663 w 11720794"/>
              <a:gd name="connsiteY1885" fmla="*/ 436556 h 6518163"/>
              <a:gd name="connsiteX1886" fmla="*/ 4402974 w 11720794"/>
              <a:gd name="connsiteY1886" fmla="*/ 429297 h 6518163"/>
              <a:gd name="connsiteX1887" fmla="*/ 4406531 w 11720794"/>
              <a:gd name="connsiteY1887" fmla="*/ 420835 h 6518163"/>
              <a:gd name="connsiteX1888" fmla="*/ 4410388 w 11720794"/>
              <a:gd name="connsiteY1888" fmla="*/ 411626 h 6518163"/>
              <a:gd name="connsiteX1889" fmla="*/ 4417866 w 11720794"/>
              <a:gd name="connsiteY1889" fmla="*/ 406698 h 6518163"/>
              <a:gd name="connsiteX1890" fmla="*/ 4420287 w 11720794"/>
              <a:gd name="connsiteY1890" fmla="*/ 409943 h 6518163"/>
              <a:gd name="connsiteX1891" fmla="*/ 4417869 w 11720794"/>
              <a:gd name="connsiteY1891" fmla="*/ 415905 h 6518163"/>
              <a:gd name="connsiteX1892" fmla="*/ 4411229 w 11720794"/>
              <a:gd name="connsiteY1892" fmla="*/ 428286 h 6518163"/>
              <a:gd name="connsiteX1893" fmla="*/ 4411341 w 11720794"/>
              <a:gd name="connsiteY1893" fmla="*/ 430162 h 6518163"/>
              <a:gd name="connsiteX1894" fmla="*/ 4415930 w 11720794"/>
              <a:gd name="connsiteY1894" fmla="*/ 435738 h 6518163"/>
              <a:gd name="connsiteX1895" fmla="*/ 4416021 w 11720794"/>
              <a:gd name="connsiteY1895" fmla="*/ 436436 h 6518163"/>
              <a:gd name="connsiteX1896" fmla="*/ 4409841 w 11720794"/>
              <a:gd name="connsiteY1896" fmla="*/ 439081 h 6518163"/>
              <a:gd name="connsiteX1897" fmla="*/ 4407172 w 11720794"/>
              <a:gd name="connsiteY1897" fmla="*/ 444128 h 6518163"/>
              <a:gd name="connsiteX1898" fmla="*/ 4406378 w 11720794"/>
              <a:gd name="connsiteY1898" fmla="*/ 448240 h 6518163"/>
              <a:gd name="connsiteX1899" fmla="*/ 4404010 w 11720794"/>
              <a:gd name="connsiteY1899" fmla="*/ 452544 h 6518163"/>
              <a:gd name="connsiteX1900" fmla="*/ 4399585 w 11720794"/>
              <a:gd name="connsiteY1900" fmla="*/ 456389 h 6518163"/>
              <a:gd name="connsiteX1901" fmla="*/ 4396571 w 11720794"/>
              <a:gd name="connsiteY1901" fmla="*/ 459828 h 6518163"/>
              <a:gd name="connsiteX1902" fmla="*/ 4391865 w 11720794"/>
              <a:gd name="connsiteY1902" fmla="*/ 465596 h 6518163"/>
              <a:gd name="connsiteX1903" fmla="*/ 4389862 w 11720794"/>
              <a:gd name="connsiteY1903" fmla="*/ 472689 h 6518163"/>
              <a:gd name="connsiteX1904" fmla="*/ 4390196 w 11720794"/>
              <a:gd name="connsiteY1904" fmla="*/ 478314 h 6518163"/>
              <a:gd name="connsiteX1905" fmla="*/ 4383354 w 11720794"/>
              <a:gd name="connsiteY1905" fmla="*/ 488123 h 6518163"/>
              <a:gd name="connsiteX1906" fmla="*/ 4365881 w 11720794"/>
              <a:gd name="connsiteY1906" fmla="*/ 516466 h 6518163"/>
              <a:gd name="connsiteX1907" fmla="*/ 4366236 w 11720794"/>
              <a:gd name="connsiteY1907" fmla="*/ 523270 h 6518163"/>
              <a:gd name="connsiteX1908" fmla="*/ 4369190 w 11720794"/>
              <a:gd name="connsiteY1908" fmla="*/ 525506 h 6518163"/>
              <a:gd name="connsiteX1909" fmla="*/ 4365350 w 11720794"/>
              <a:gd name="connsiteY1909" fmla="*/ 526684 h 6518163"/>
              <a:gd name="connsiteX1910" fmla="*/ 4346103 w 11720794"/>
              <a:gd name="connsiteY1910" fmla="*/ 543440 h 6518163"/>
              <a:gd name="connsiteX1911" fmla="*/ 4340308 w 11720794"/>
              <a:gd name="connsiteY1911" fmla="*/ 550051 h 6518163"/>
              <a:gd name="connsiteX1912" fmla="*/ 4338616 w 11720794"/>
              <a:gd name="connsiteY1912" fmla="*/ 552383 h 6518163"/>
              <a:gd name="connsiteX1913" fmla="*/ 4339975 w 11720794"/>
              <a:gd name="connsiteY1913" fmla="*/ 553634 h 6518163"/>
              <a:gd name="connsiteX1914" fmla="*/ 4340501 w 11720794"/>
              <a:gd name="connsiteY1914" fmla="*/ 556638 h 6518163"/>
              <a:gd name="connsiteX1915" fmla="*/ 4338898 w 11720794"/>
              <a:gd name="connsiteY1915" fmla="*/ 559667 h 6518163"/>
              <a:gd name="connsiteX1916" fmla="*/ 4339605 w 11720794"/>
              <a:gd name="connsiteY1916" fmla="*/ 564066 h 6518163"/>
              <a:gd name="connsiteX1917" fmla="*/ 4341450 w 11720794"/>
              <a:gd name="connsiteY1917" fmla="*/ 565966 h 6518163"/>
              <a:gd name="connsiteX1918" fmla="*/ 4339062 w 11720794"/>
              <a:gd name="connsiteY1918" fmla="*/ 569091 h 6518163"/>
              <a:gd name="connsiteX1919" fmla="*/ 4329942 w 11720794"/>
              <a:gd name="connsiteY1919" fmla="*/ 574693 h 6518163"/>
              <a:gd name="connsiteX1920" fmla="*/ 4328824 w 11720794"/>
              <a:gd name="connsiteY1920" fmla="*/ 578371 h 6518163"/>
              <a:gd name="connsiteX1921" fmla="*/ 4329953 w 11720794"/>
              <a:gd name="connsiteY1921" fmla="*/ 579886 h 6518163"/>
              <a:gd name="connsiteX1922" fmla="*/ 4329138 w 11720794"/>
              <a:gd name="connsiteY1922" fmla="*/ 582818 h 6518163"/>
              <a:gd name="connsiteX1923" fmla="*/ 4323846 w 11720794"/>
              <a:gd name="connsiteY1923" fmla="*/ 591257 h 6518163"/>
              <a:gd name="connsiteX1924" fmla="*/ 4312812 w 11720794"/>
              <a:gd name="connsiteY1924" fmla="*/ 604647 h 6518163"/>
              <a:gd name="connsiteX1925" fmla="*/ 4305900 w 11720794"/>
              <a:gd name="connsiteY1925" fmla="*/ 614937 h 6518163"/>
              <a:gd name="connsiteX1926" fmla="*/ 4295432 w 11720794"/>
              <a:gd name="connsiteY1926" fmla="*/ 633689 h 6518163"/>
              <a:gd name="connsiteX1927" fmla="*/ 4288469 w 11720794"/>
              <a:gd name="connsiteY1927" fmla="*/ 645637 h 6518163"/>
              <a:gd name="connsiteX1928" fmla="*/ 4282443 w 11720794"/>
              <a:gd name="connsiteY1928" fmla="*/ 652512 h 6518163"/>
              <a:gd name="connsiteX1929" fmla="*/ 4280055 w 11720794"/>
              <a:gd name="connsiteY1929" fmla="*/ 655638 h 6518163"/>
              <a:gd name="connsiteX1930" fmla="*/ 4278595 w 11720794"/>
              <a:gd name="connsiteY1930" fmla="*/ 658742 h 6518163"/>
              <a:gd name="connsiteX1931" fmla="*/ 4280282 w 11720794"/>
              <a:gd name="connsiteY1931" fmla="*/ 663812 h 6518163"/>
              <a:gd name="connsiteX1932" fmla="*/ 4280767 w 11720794"/>
              <a:gd name="connsiteY1932" fmla="*/ 666841 h 6518163"/>
              <a:gd name="connsiteX1933" fmla="*/ 4282227 w 11720794"/>
              <a:gd name="connsiteY1933" fmla="*/ 666667 h 6518163"/>
              <a:gd name="connsiteX1934" fmla="*/ 4284427 w 11720794"/>
              <a:gd name="connsiteY1934" fmla="*/ 665913 h 6518163"/>
              <a:gd name="connsiteX1935" fmla="*/ 4285369 w 11720794"/>
              <a:gd name="connsiteY1935" fmla="*/ 662451 h 6518163"/>
              <a:gd name="connsiteX1936" fmla="*/ 4283561 w 11720794"/>
              <a:gd name="connsiteY1936" fmla="*/ 657186 h 6518163"/>
              <a:gd name="connsiteX1937" fmla="*/ 4289232 w 11720794"/>
              <a:gd name="connsiteY1937" fmla="*/ 654524 h 6518163"/>
              <a:gd name="connsiteX1938" fmla="*/ 4293108 w 11720794"/>
              <a:gd name="connsiteY1938" fmla="*/ 653718 h 6518163"/>
              <a:gd name="connsiteX1939" fmla="*/ 4297782 w 11720794"/>
              <a:gd name="connsiteY1939" fmla="*/ 647997 h 6518163"/>
              <a:gd name="connsiteX1940" fmla="*/ 4305049 w 11720794"/>
              <a:gd name="connsiteY1940" fmla="*/ 635503 h 6518163"/>
              <a:gd name="connsiteX1941" fmla="*/ 4310665 w 11720794"/>
              <a:gd name="connsiteY1941" fmla="*/ 626320 h 6518163"/>
              <a:gd name="connsiteX1942" fmla="*/ 4315106 w 11720794"/>
              <a:gd name="connsiteY1942" fmla="*/ 624211 h 6518163"/>
              <a:gd name="connsiteX1943" fmla="*/ 4318825 w 11720794"/>
              <a:gd name="connsiteY1943" fmla="*/ 625812 h 6518163"/>
              <a:gd name="connsiteX1944" fmla="*/ 4320827 w 11720794"/>
              <a:gd name="connsiteY1944" fmla="*/ 617084 h 6518163"/>
              <a:gd name="connsiteX1945" fmla="*/ 4317341 w 11720794"/>
              <a:gd name="connsiteY1945" fmla="*/ 611871 h 6518163"/>
              <a:gd name="connsiteX1946" fmla="*/ 4329809 w 11720794"/>
              <a:gd name="connsiteY1946" fmla="*/ 603936 h 6518163"/>
              <a:gd name="connsiteX1947" fmla="*/ 4336132 w 11720794"/>
              <a:gd name="connsiteY1947" fmla="*/ 594905 h 6518163"/>
              <a:gd name="connsiteX1948" fmla="*/ 4343605 w 11720794"/>
              <a:gd name="connsiteY1948" fmla="*/ 575539 h 6518163"/>
              <a:gd name="connsiteX1949" fmla="*/ 4347719 w 11720794"/>
              <a:gd name="connsiteY1949" fmla="*/ 571122 h 6518163"/>
              <a:gd name="connsiteX1950" fmla="*/ 4361401 w 11720794"/>
              <a:gd name="connsiteY1950" fmla="*/ 555513 h 6518163"/>
              <a:gd name="connsiteX1951" fmla="*/ 4364294 w 11720794"/>
              <a:gd name="connsiteY1951" fmla="*/ 547787 h 6518163"/>
              <a:gd name="connsiteX1952" fmla="*/ 4369438 w 11720794"/>
              <a:gd name="connsiteY1952" fmla="*/ 534843 h 6518163"/>
              <a:gd name="connsiteX1953" fmla="*/ 4372948 w 11720794"/>
              <a:gd name="connsiteY1953" fmla="*/ 532333 h 6518163"/>
              <a:gd name="connsiteX1954" fmla="*/ 4375476 w 11720794"/>
              <a:gd name="connsiteY1954" fmla="*/ 533887 h 6518163"/>
              <a:gd name="connsiteX1955" fmla="*/ 4377337 w 11720794"/>
              <a:gd name="connsiteY1955" fmla="*/ 534688 h 6518163"/>
              <a:gd name="connsiteX1956" fmla="*/ 4382430 w 11720794"/>
              <a:gd name="connsiteY1956" fmla="*/ 526208 h 6518163"/>
              <a:gd name="connsiteX1957" fmla="*/ 4381287 w 11720794"/>
              <a:gd name="connsiteY1957" fmla="*/ 521694 h 6518163"/>
              <a:gd name="connsiteX1958" fmla="*/ 4382555 w 11720794"/>
              <a:gd name="connsiteY1958" fmla="*/ 509556 h 6518163"/>
              <a:gd name="connsiteX1959" fmla="*/ 4384938 w 11720794"/>
              <a:gd name="connsiteY1959" fmla="*/ 509653 h 6518163"/>
              <a:gd name="connsiteX1960" fmla="*/ 4390153 w 11720794"/>
              <a:gd name="connsiteY1960" fmla="*/ 510352 h 6518163"/>
              <a:gd name="connsiteX1961" fmla="*/ 4395167 w 11720794"/>
              <a:gd name="connsiteY1961" fmla="*/ 503076 h 6518163"/>
              <a:gd name="connsiteX1962" fmla="*/ 4399776 w 11720794"/>
              <a:gd name="connsiteY1962" fmla="*/ 494696 h 6518163"/>
              <a:gd name="connsiteX1963" fmla="*/ 4403692 w 11720794"/>
              <a:gd name="connsiteY1963" fmla="*/ 493290 h 6518163"/>
              <a:gd name="connsiteX1964" fmla="*/ 4407647 w 11720794"/>
              <a:gd name="connsiteY1964" fmla="*/ 491280 h 6518163"/>
              <a:gd name="connsiteX1965" fmla="*/ 4409034 w 11720794"/>
              <a:gd name="connsiteY1965" fmla="*/ 488320 h 6518163"/>
              <a:gd name="connsiteX1966" fmla="*/ 4411875 w 11720794"/>
              <a:gd name="connsiteY1966" fmla="*/ 485058 h 6518163"/>
              <a:gd name="connsiteX1967" fmla="*/ 4412872 w 11720794"/>
              <a:gd name="connsiteY1967" fmla="*/ 488117 h 6518163"/>
              <a:gd name="connsiteX1968" fmla="*/ 4419618 w 11720794"/>
              <a:gd name="connsiteY1968" fmla="*/ 487309 h 6518163"/>
              <a:gd name="connsiteX1969" fmla="*/ 4432093 w 11720794"/>
              <a:gd name="connsiteY1969" fmla="*/ 501344 h 6518163"/>
              <a:gd name="connsiteX1970" fmla="*/ 4425453 w 11720794"/>
              <a:gd name="connsiteY1970" fmla="*/ 504207 h 6518163"/>
              <a:gd name="connsiteX1971" fmla="*/ 4411897 w 11720794"/>
              <a:gd name="connsiteY1971" fmla="*/ 514148 h 6518163"/>
              <a:gd name="connsiteX1972" fmla="*/ 4406688 w 11720794"/>
              <a:gd name="connsiteY1972" fmla="*/ 524434 h 6518163"/>
              <a:gd name="connsiteX1973" fmla="*/ 4404738 w 11720794"/>
              <a:gd name="connsiteY1973" fmla="*/ 528698 h 6518163"/>
              <a:gd name="connsiteX1974" fmla="*/ 4407829 w 11720794"/>
              <a:gd name="connsiteY1974" fmla="*/ 528946 h 6518163"/>
              <a:gd name="connsiteX1975" fmla="*/ 4410513 w 11720794"/>
              <a:gd name="connsiteY1975" fmla="*/ 528093 h 6518163"/>
              <a:gd name="connsiteX1976" fmla="*/ 4414574 w 11720794"/>
              <a:gd name="connsiteY1976" fmla="*/ 528140 h 6518163"/>
              <a:gd name="connsiteX1977" fmla="*/ 4412546 w 11720794"/>
              <a:gd name="connsiteY1977" fmla="*/ 533608 h 6518163"/>
              <a:gd name="connsiteX1978" fmla="*/ 4407047 w 11720794"/>
              <a:gd name="connsiteY1978" fmla="*/ 540986 h 6518163"/>
              <a:gd name="connsiteX1979" fmla="*/ 4400176 w 11720794"/>
              <a:gd name="connsiteY1979" fmla="*/ 558445 h 6518163"/>
              <a:gd name="connsiteX1980" fmla="*/ 4398604 w 11720794"/>
              <a:gd name="connsiteY1980" fmla="*/ 560552 h 6518163"/>
              <a:gd name="connsiteX1981" fmla="*/ 4396325 w 11720794"/>
              <a:gd name="connsiteY1981" fmla="*/ 562510 h 6518163"/>
              <a:gd name="connsiteX1982" fmla="*/ 4394976 w 11720794"/>
              <a:gd name="connsiteY1982" fmla="*/ 564868 h 6518163"/>
              <a:gd name="connsiteX1983" fmla="*/ 4396876 w 11720794"/>
              <a:gd name="connsiteY1983" fmla="*/ 565067 h 6518163"/>
              <a:gd name="connsiteX1984" fmla="*/ 4401421 w 11720794"/>
              <a:gd name="connsiteY1984" fmla="*/ 565013 h 6518163"/>
              <a:gd name="connsiteX1985" fmla="*/ 4403650 w 11720794"/>
              <a:gd name="connsiteY1985" fmla="*/ 567520 h 6518163"/>
              <a:gd name="connsiteX1986" fmla="*/ 4401031 w 11720794"/>
              <a:gd name="connsiteY1986" fmla="*/ 571033 h 6518163"/>
              <a:gd name="connsiteX1987" fmla="*/ 4398084 w 11720794"/>
              <a:gd name="connsiteY1987" fmla="*/ 572239 h 6518163"/>
              <a:gd name="connsiteX1988" fmla="*/ 4391432 w 11720794"/>
              <a:gd name="connsiteY1988" fmla="*/ 578964 h 6518163"/>
              <a:gd name="connsiteX1989" fmla="*/ 4383837 w 11720794"/>
              <a:gd name="connsiteY1989" fmla="*/ 589151 h 6518163"/>
              <a:gd name="connsiteX1990" fmla="*/ 4380655 w 11720794"/>
              <a:gd name="connsiteY1990" fmla="*/ 593969 h 6518163"/>
              <a:gd name="connsiteX1991" fmla="*/ 4384599 w 11720794"/>
              <a:gd name="connsiteY1991" fmla="*/ 595822 h 6518163"/>
              <a:gd name="connsiteX1992" fmla="*/ 4387244 w 11720794"/>
              <a:gd name="connsiteY1992" fmla="*/ 595570 h 6518163"/>
              <a:gd name="connsiteX1993" fmla="*/ 4388241 w 11720794"/>
              <a:gd name="connsiteY1993" fmla="*/ 598629 h 6518163"/>
              <a:gd name="connsiteX1994" fmla="*/ 4384609 w 11720794"/>
              <a:gd name="connsiteY1994" fmla="*/ 628775 h 6518163"/>
              <a:gd name="connsiteX1995" fmla="*/ 4386130 w 11720794"/>
              <a:gd name="connsiteY1995" fmla="*/ 631130 h 6518163"/>
              <a:gd name="connsiteX1996" fmla="*/ 4384992 w 11720794"/>
              <a:gd name="connsiteY1996" fmla="*/ 637601 h 6518163"/>
              <a:gd name="connsiteX1997" fmla="*/ 4371795 w 11720794"/>
              <a:gd name="connsiteY1997" fmla="*/ 664093 h 6518163"/>
              <a:gd name="connsiteX1998" fmla="*/ 4363878 w 11720794"/>
              <a:gd name="connsiteY1998" fmla="*/ 682957 h 6518163"/>
              <a:gd name="connsiteX1999" fmla="*/ 4361875 w 11720794"/>
              <a:gd name="connsiteY1999" fmla="*/ 691686 h 6518163"/>
              <a:gd name="connsiteX2000" fmla="*/ 4359545 w 11720794"/>
              <a:gd name="connsiteY2000" fmla="*/ 698108 h 6518163"/>
              <a:gd name="connsiteX2001" fmla="*/ 4347711 w 11720794"/>
              <a:gd name="connsiteY2001" fmla="*/ 718380 h 6518163"/>
              <a:gd name="connsiteX2002" fmla="*/ 4338465 w 11720794"/>
              <a:gd name="connsiteY2002" fmla="*/ 737073 h 6518163"/>
              <a:gd name="connsiteX2003" fmla="*/ 4341917 w 11720794"/>
              <a:gd name="connsiteY2003" fmla="*/ 736208 h 6518163"/>
              <a:gd name="connsiteX2004" fmla="*/ 4349133 w 11720794"/>
              <a:gd name="connsiteY2004" fmla="*/ 744771 h 6518163"/>
              <a:gd name="connsiteX2005" fmla="*/ 4344834 w 11720794"/>
              <a:gd name="connsiteY2005" fmla="*/ 760883 h 6518163"/>
              <a:gd name="connsiteX2006" fmla="*/ 4336760 w 11720794"/>
              <a:gd name="connsiteY2006" fmla="*/ 790453 h 6518163"/>
              <a:gd name="connsiteX2007" fmla="*/ 4338530 w 11720794"/>
              <a:gd name="connsiteY2007" fmla="*/ 788020 h 6518163"/>
              <a:gd name="connsiteX2008" fmla="*/ 4342068 w 11720794"/>
              <a:gd name="connsiteY2008" fmla="*/ 779553 h 6518163"/>
              <a:gd name="connsiteX2009" fmla="*/ 4345906 w 11720794"/>
              <a:gd name="connsiteY2009" fmla="*/ 770338 h 6518163"/>
              <a:gd name="connsiteX2010" fmla="*/ 4353378 w 11720794"/>
              <a:gd name="connsiteY2010" fmla="*/ 765386 h 6518163"/>
              <a:gd name="connsiteX2011" fmla="*/ 4355808 w 11720794"/>
              <a:gd name="connsiteY2011" fmla="*/ 768621 h 6518163"/>
              <a:gd name="connsiteX2012" fmla="*/ 4353404 w 11720794"/>
              <a:gd name="connsiteY2012" fmla="*/ 774586 h 6518163"/>
              <a:gd name="connsiteX2013" fmla="*/ 4346789 w 11720794"/>
              <a:gd name="connsiteY2013" fmla="*/ 786980 h 6518163"/>
              <a:gd name="connsiteX2014" fmla="*/ 4346906 w 11720794"/>
              <a:gd name="connsiteY2014" fmla="*/ 788853 h 6518163"/>
              <a:gd name="connsiteX2015" fmla="*/ 4347795 w 11720794"/>
              <a:gd name="connsiteY2015" fmla="*/ 793402 h 6518163"/>
              <a:gd name="connsiteX2016" fmla="*/ 4349496 w 11720794"/>
              <a:gd name="connsiteY2016" fmla="*/ 793864 h 6518163"/>
              <a:gd name="connsiteX2017" fmla="*/ 4373252 w 11720794"/>
              <a:gd name="connsiteY2017" fmla="*/ 755088 h 6518163"/>
              <a:gd name="connsiteX2018" fmla="*/ 4375645 w 11720794"/>
              <a:gd name="connsiteY2018" fmla="*/ 744641 h 6518163"/>
              <a:gd name="connsiteX2019" fmla="*/ 4379652 w 11720794"/>
              <a:gd name="connsiteY2019" fmla="*/ 738168 h 6518163"/>
              <a:gd name="connsiteX2020" fmla="*/ 4392026 w 11720794"/>
              <a:gd name="connsiteY2020" fmla="*/ 724316 h 6518163"/>
              <a:gd name="connsiteX2021" fmla="*/ 4402302 w 11720794"/>
              <a:gd name="connsiteY2021" fmla="*/ 702289 h 6518163"/>
              <a:gd name="connsiteX2022" fmla="*/ 4409892 w 11720794"/>
              <a:gd name="connsiteY2022" fmla="*/ 695281 h 6518163"/>
              <a:gd name="connsiteX2023" fmla="*/ 4416256 w 11720794"/>
              <a:gd name="connsiteY2023" fmla="*/ 684895 h 6518163"/>
              <a:gd name="connsiteX2024" fmla="*/ 4419636 w 11720794"/>
              <a:gd name="connsiteY2024" fmla="*/ 674641 h 6518163"/>
              <a:gd name="connsiteX2025" fmla="*/ 4423510 w 11720794"/>
              <a:gd name="connsiteY2025" fmla="*/ 662852 h 6518163"/>
              <a:gd name="connsiteX2026" fmla="*/ 4432323 w 11720794"/>
              <a:gd name="connsiteY2026" fmla="*/ 655973 h 6518163"/>
              <a:gd name="connsiteX2027" fmla="*/ 4433300 w 11720794"/>
              <a:gd name="connsiteY2027" fmla="*/ 657073 h 6518163"/>
              <a:gd name="connsiteX2028" fmla="*/ 4506746 w 11720794"/>
              <a:gd name="connsiteY2028" fmla="*/ 537193 h 6518163"/>
              <a:gd name="connsiteX2029" fmla="*/ 4507643 w 11720794"/>
              <a:gd name="connsiteY2029" fmla="*/ 536744 h 6518163"/>
              <a:gd name="connsiteX2030" fmla="*/ 4507561 w 11720794"/>
              <a:gd name="connsiteY2030" fmla="*/ 535859 h 6518163"/>
              <a:gd name="connsiteX2031" fmla="*/ 4512183 w 11720794"/>
              <a:gd name="connsiteY2031" fmla="*/ 528317 h 6518163"/>
              <a:gd name="connsiteX2032" fmla="*/ 4517449 w 11720794"/>
              <a:gd name="connsiteY2032" fmla="*/ 525156 h 6518163"/>
              <a:gd name="connsiteX2033" fmla="*/ 4520129 w 11720794"/>
              <a:gd name="connsiteY2033" fmla="*/ 525299 h 6518163"/>
              <a:gd name="connsiteX2034" fmla="*/ 4523486 w 11720794"/>
              <a:gd name="connsiteY2034" fmla="*/ 523473 h 6518163"/>
              <a:gd name="connsiteX2035" fmla="*/ 4523263 w 11720794"/>
              <a:gd name="connsiteY2035" fmla="*/ 519723 h 6518163"/>
              <a:gd name="connsiteX2036" fmla="*/ 4521357 w 11720794"/>
              <a:gd name="connsiteY2036" fmla="*/ 513344 h 6518163"/>
              <a:gd name="connsiteX2037" fmla="*/ 4558365 w 11720794"/>
              <a:gd name="connsiteY2037" fmla="*/ 452935 h 6518163"/>
              <a:gd name="connsiteX2038" fmla="*/ 4564459 w 11720794"/>
              <a:gd name="connsiteY2038" fmla="*/ 450494 h 6518163"/>
              <a:gd name="connsiteX2039" fmla="*/ 4566163 w 11720794"/>
              <a:gd name="connsiteY2039" fmla="*/ 440340 h 6518163"/>
              <a:gd name="connsiteX2040" fmla="*/ 4566138 w 11720794"/>
              <a:gd name="connsiteY2040" fmla="*/ 440248 h 6518163"/>
              <a:gd name="connsiteX2041" fmla="*/ 4568908 w 11720794"/>
              <a:gd name="connsiteY2041" fmla="*/ 435727 h 6518163"/>
              <a:gd name="connsiteX2042" fmla="*/ 4572456 w 11720794"/>
              <a:gd name="connsiteY2042" fmla="*/ 434612 h 6518163"/>
              <a:gd name="connsiteX2043" fmla="*/ 4575203 w 11720794"/>
              <a:gd name="connsiteY2043" fmla="*/ 430027 h 6518163"/>
              <a:gd name="connsiteX2044" fmla="*/ 4581653 w 11720794"/>
              <a:gd name="connsiteY2044" fmla="*/ 420266 h 6518163"/>
              <a:gd name="connsiteX2045" fmla="*/ 4578811 w 11720794"/>
              <a:gd name="connsiteY2045" fmla="*/ 429114 h 6518163"/>
              <a:gd name="connsiteX2046" fmla="*/ 4574239 w 11720794"/>
              <a:gd name="connsiteY2046" fmla="*/ 437936 h 6518163"/>
              <a:gd name="connsiteX2047" fmla="*/ 4577657 w 11720794"/>
              <a:gd name="connsiteY2047" fmla="*/ 439643 h 6518163"/>
              <a:gd name="connsiteX2048" fmla="*/ 4579945 w 11720794"/>
              <a:gd name="connsiteY2048" fmla="*/ 439835 h 6518163"/>
              <a:gd name="connsiteX2049" fmla="*/ 4588238 w 11720794"/>
              <a:gd name="connsiteY2049" fmla="*/ 431974 h 6518163"/>
              <a:gd name="connsiteX2050" fmla="*/ 4590494 w 11720794"/>
              <a:gd name="connsiteY2050" fmla="*/ 425795 h 6518163"/>
              <a:gd name="connsiteX2051" fmla="*/ 4591562 w 11720794"/>
              <a:gd name="connsiteY2051" fmla="*/ 423776 h 6518163"/>
              <a:gd name="connsiteX2052" fmla="*/ 4593375 w 11720794"/>
              <a:gd name="connsiteY2052" fmla="*/ 419305 h 6518163"/>
              <a:gd name="connsiteX2053" fmla="*/ 4592962 w 11720794"/>
              <a:gd name="connsiteY2053" fmla="*/ 418174 h 6518163"/>
              <a:gd name="connsiteX2054" fmla="*/ 4600059 w 11720794"/>
              <a:gd name="connsiteY2054" fmla="*/ 418487 h 6518163"/>
              <a:gd name="connsiteX2055" fmla="*/ 4602095 w 11720794"/>
              <a:gd name="connsiteY2055" fmla="*/ 417765 h 6518163"/>
              <a:gd name="connsiteX2056" fmla="*/ 4602337 w 11720794"/>
              <a:gd name="connsiteY2056" fmla="*/ 413487 h 6518163"/>
              <a:gd name="connsiteX2057" fmla="*/ 4598595 w 11720794"/>
              <a:gd name="connsiteY2057" fmla="*/ 411347 h 6518163"/>
              <a:gd name="connsiteX2058" fmla="*/ 4597677 w 11720794"/>
              <a:gd name="connsiteY2058" fmla="*/ 408390 h 6518163"/>
              <a:gd name="connsiteX2059" fmla="*/ 4607682 w 11720794"/>
              <a:gd name="connsiteY2059" fmla="*/ 390167 h 6518163"/>
              <a:gd name="connsiteX2060" fmla="*/ 4614233 w 11720794"/>
              <a:gd name="connsiteY2060" fmla="*/ 386297 h 6518163"/>
              <a:gd name="connsiteX2061" fmla="*/ 4621157 w 11720794"/>
              <a:gd name="connsiteY2061" fmla="*/ 381200 h 6518163"/>
              <a:gd name="connsiteX2062" fmla="*/ 4619937 w 11720794"/>
              <a:gd name="connsiteY2062" fmla="*/ 378988 h 6518163"/>
              <a:gd name="connsiteX2063" fmla="*/ 4617921 w 11720794"/>
              <a:gd name="connsiteY2063" fmla="*/ 380888 h 6518163"/>
              <a:gd name="connsiteX2064" fmla="*/ 4615301 w 11720794"/>
              <a:gd name="connsiteY2064" fmla="*/ 384276 h 6518163"/>
              <a:gd name="connsiteX2065" fmla="*/ 4613294 w 11720794"/>
              <a:gd name="connsiteY2065" fmla="*/ 382161 h 6518163"/>
              <a:gd name="connsiteX2066" fmla="*/ 4615269 w 11720794"/>
              <a:gd name="connsiteY2066" fmla="*/ 377907 h 6518163"/>
              <a:gd name="connsiteX2067" fmla="*/ 4616226 w 11720794"/>
              <a:gd name="connsiteY2067" fmla="*/ 374012 h 6518163"/>
              <a:gd name="connsiteX2068" fmla="*/ 4615420 w 11720794"/>
              <a:gd name="connsiteY2068" fmla="*/ 372930 h 6518163"/>
              <a:gd name="connsiteX2069" fmla="*/ 4615146 w 11720794"/>
              <a:gd name="connsiteY2069" fmla="*/ 370839 h 6518163"/>
              <a:gd name="connsiteX2070" fmla="*/ 4617021 w 11720794"/>
              <a:gd name="connsiteY2070" fmla="*/ 369902 h 6518163"/>
              <a:gd name="connsiteX2071" fmla="*/ 4624822 w 11720794"/>
              <a:gd name="connsiteY2071" fmla="*/ 365406 h 6518163"/>
              <a:gd name="connsiteX2072" fmla="*/ 4625315 w 11720794"/>
              <a:gd name="connsiteY2072" fmla="*/ 362040 h 6518163"/>
              <a:gd name="connsiteX2073" fmla="*/ 4623379 w 11720794"/>
              <a:gd name="connsiteY2073" fmla="*/ 359443 h 6518163"/>
              <a:gd name="connsiteX2074" fmla="*/ 4625242 w 11720794"/>
              <a:gd name="connsiteY2074" fmla="*/ 353314 h 6518163"/>
              <a:gd name="connsiteX2075" fmla="*/ 4629020 w 11720794"/>
              <a:gd name="connsiteY2075" fmla="*/ 348601 h 6518163"/>
              <a:gd name="connsiteX2076" fmla="*/ 4636217 w 11720794"/>
              <a:gd name="connsiteY2076" fmla="*/ 345596 h 6518163"/>
              <a:gd name="connsiteX2077" fmla="*/ 4641047 w 11720794"/>
              <a:gd name="connsiteY2077" fmla="*/ 346893 h 6518163"/>
              <a:gd name="connsiteX2078" fmla="*/ 4639425 w 11720794"/>
              <a:gd name="connsiteY2078" fmla="*/ 348744 h 6518163"/>
              <a:gd name="connsiteX2079" fmla="*/ 4635376 w 11720794"/>
              <a:gd name="connsiteY2079" fmla="*/ 360572 h 6518163"/>
              <a:gd name="connsiteX2080" fmla="*/ 4634048 w 11720794"/>
              <a:gd name="connsiteY2080" fmla="*/ 365693 h 6518163"/>
              <a:gd name="connsiteX2081" fmla="*/ 4624364 w 11720794"/>
              <a:gd name="connsiteY2081" fmla="*/ 384349 h 6518163"/>
              <a:gd name="connsiteX2082" fmla="*/ 4612959 w 11720794"/>
              <a:gd name="connsiteY2082" fmla="*/ 408173 h 6518163"/>
              <a:gd name="connsiteX2083" fmla="*/ 4608236 w 11720794"/>
              <a:gd name="connsiteY2083" fmla="*/ 421972 h 6518163"/>
              <a:gd name="connsiteX2084" fmla="*/ 4603731 w 11720794"/>
              <a:gd name="connsiteY2084" fmla="*/ 430314 h 6518163"/>
              <a:gd name="connsiteX2085" fmla="*/ 4601235 w 11720794"/>
              <a:gd name="connsiteY2085" fmla="*/ 440771 h 6518163"/>
              <a:gd name="connsiteX2086" fmla="*/ 4593889 w 11720794"/>
              <a:gd name="connsiteY2086" fmla="*/ 448754 h 6518163"/>
              <a:gd name="connsiteX2087" fmla="*/ 4587319 w 11720794"/>
              <a:gd name="connsiteY2087" fmla="*/ 460654 h 6518163"/>
              <a:gd name="connsiteX2088" fmla="*/ 4582020 w 11720794"/>
              <a:gd name="connsiteY2088" fmla="*/ 473106 h 6518163"/>
              <a:gd name="connsiteX2089" fmla="*/ 4578514 w 11720794"/>
              <a:gd name="connsiteY2089" fmla="*/ 479910 h 6518163"/>
              <a:gd name="connsiteX2090" fmla="*/ 4573386 w 11720794"/>
              <a:gd name="connsiteY2090" fmla="*/ 488564 h 6518163"/>
              <a:gd name="connsiteX2091" fmla="*/ 4558918 w 11720794"/>
              <a:gd name="connsiteY2091" fmla="*/ 517485 h 6518163"/>
              <a:gd name="connsiteX2092" fmla="*/ 4550648 w 11720794"/>
              <a:gd name="connsiteY2092" fmla="*/ 535731 h 6518163"/>
              <a:gd name="connsiteX2093" fmla="*/ 4552694 w 11720794"/>
              <a:gd name="connsiteY2093" fmla="*/ 540203 h 6518163"/>
              <a:gd name="connsiteX2094" fmla="*/ 4553824 w 11720794"/>
              <a:gd name="connsiteY2094" fmla="*/ 541718 h 6518163"/>
              <a:gd name="connsiteX2095" fmla="*/ 4554048 w 11720794"/>
              <a:gd name="connsiteY2095" fmla="*/ 545467 h 6518163"/>
              <a:gd name="connsiteX2096" fmla="*/ 4546771 w 11720794"/>
              <a:gd name="connsiteY2096" fmla="*/ 552967 h 6518163"/>
              <a:gd name="connsiteX2097" fmla="*/ 4545430 w 11720794"/>
              <a:gd name="connsiteY2097" fmla="*/ 552897 h 6518163"/>
              <a:gd name="connsiteX2098" fmla="*/ 4547590 w 11720794"/>
              <a:gd name="connsiteY2098" fmla="*/ 559243 h 6518163"/>
              <a:gd name="connsiteX2099" fmla="*/ 4543730 w 11720794"/>
              <a:gd name="connsiteY2099" fmla="*/ 559242 h 6518163"/>
              <a:gd name="connsiteX2100" fmla="*/ 4537400 w 11720794"/>
              <a:gd name="connsiteY2100" fmla="*/ 566864 h 6518163"/>
              <a:gd name="connsiteX2101" fmla="*/ 4537293 w 11720794"/>
              <a:gd name="connsiteY2101" fmla="*/ 574196 h 6518163"/>
              <a:gd name="connsiteX2102" fmla="*/ 4532717 w 11720794"/>
              <a:gd name="connsiteY2102" fmla="*/ 583019 h 6518163"/>
              <a:gd name="connsiteX2103" fmla="*/ 4529260 w 11720794"/>
              <a:gd name="connsiteY2103" fmla="*/ 588164 h 6518163"/>
              <a:gd name="connsiteX2104" fmla="*/ 4523911 w 11720794"/>
              <a:gd name="connsiteY2104" fmla="*/ 593067 h 6518163"/>
              <a:gd name="connsiteX2105" fmla="*/ 4523367 w 11720794"/>
              <a:gd name="connsiteY2105" fmla="*/ 598093 h 6518163"/>
              <a:gd name="connsiteX2106" fmla="*/ 4519083 w 11720794"/>
              <a:gd name="connsiteY2106" fmla="*/ 600977 h 6518163"/>
              <a:gd name="connsiteX2107" fmla="*/ 4515929 w 11720794"/>
              <a:gd name="connsiteY2107" fmla="*/ 605376 h 6518163"/>
              <a:gd name="connsiteX2108" fmla="*/ 4514471 w 11720794"/>
              <a:gd name="connsiteY2108" fmla="*/ 616652 h 6518163"/>
              <a:gd name="connsiteX2109" fmla="*/ 4511529 w 11720794"/>
              <a:gd name="connsiteY2109" fmla="*/ 619609 h 6518163"/>
              <a:gd name="connsiteX2110" fmla="*/ 4506479 w 11720794"/>
              <a:gd name="connsiteY2110" fmla="*/ 623768 h 6518163"/>
              <a:gd name="connsiteX2111" fmla="*/ 4503064 w 11720794"/>
              <a:gd name="connsiteY2111" fmla="*/ 631269 h 6518163"/>
              <a:gd name="connsiteX2112" fmla="*/ 4503911 w 11720794"/>
              <a:gd name="connsiteY2112" fmla="*/ 634707 h 6518163"/>
              <a:gd name="connsiteX2113" fmla="*/ 4504698 w 11720794"/>
              <a:gd name="connsiteY2113" fmla="*/ 634610 h 6518163"/>
              <a:gd name="connsiteX2114" fmla="*/ 4509676 w 11720794"/>
              <a:gd name="connsiteY2114" fmla="*/ 630931 h 6518163"/>
              <a:gd name="connsiteX2115" fmla="*/ 4511030 w 11720794"/>
              <a:gd name="connsiteY2115" fmla="*/ 636196 h 6518163"/>
              <a:gd name="connsiteX2116" fmla="*/ 4515180 w 11720794"/>
              <a:gd name="connsiteY2116" fmla="*/ 630258 h 6518163"/>
              <a:gd name="connsiteX2117" fmla="*/ 4519606 w 11720794"/>
              <a:gd name="connsiteY2117" fmla="*/ 626411 h 6518163"/>
              <a:gd name="connsiteX2118" fmla="*/ 4522589 w 11720794"/>
              <a:gd name="connsiteY2118" fmla="*/ 625810 h 6518163"/>
              <a:gd name="connsiteX2119" fmla="*/ 4526165 w 11720794"/>
              <a:gd name="connsiteY2119" fmla="*/ 618526 h 6518163"/>
              <a:gd name="connsiteX2120" fmla="*/ 4526356 w 11720794"/>
              <a:gd name="connsiteY2120" fmla="*/ 615906 h 6518163"/>
              <a:gd name="connsiteX2121" fmla="*/ 4532074 w 11720794"/>
              <a:gd name="connsiteY2121" fmla="*/ 622996 h 6518163"/>
              <a:gd name="connsiteX2122" fmla="*/ 4531813 w 11720794"/>
              <a:gd name="connsiteY2122" fmla="*/ 626098 h 6518163"/>
              <a:gd name="connsiteX2123" fmla="*/ 4529615 w 11720794"/>
              <a:gd name="connsiteY2123" fmla="*/ 626603 h 6518163"/>
              <a:gd name="connsiteX2124" fmla="*/ 4527026 w 11720794"/>
              <a:gd name="connsiteY2124" fmla="*/ 627156 h 6518163"/>
              <a:gd name="connsiteX2125" fmla="*/ 4527944 w 11720794"/>
              <a:gd name="connsiteY2125" fmla="*/ 630113 h 6518163"/>
              <a:gd name="connsiteX2126" fmla="*/ 4534705 w 11720794"/>
              <a:gd name="connsiteY2126" fmla="*/ 624800 h 6518163"/>
              <a:gd name="connsiteX2127" fmla="*/ 4537648 w 11720794"/>
              <a:gd name="connsiteY2127" fmla="*/ 621843 h 6518163"/>
              <a:gd name="connsiteX2128" fmla="*/ 4544825 w 11720794"/>
              <a:gd name="connsiteY2128" fmla="*/ 617660 h 6518163"/>
              <a:gd name="connsiteX2129" fmla="*/ 4548190 w 11720794"/>
              <a:gd name="connsiteY2129" fmla="*/ 611817 h 6518163"/>
              <a:gd name="connsiteX2130" fmla="*/ 4548188 w 11720794"/>
              <a:gd name="connsiteY2130" fmla="*/ 602610 h 6518163"/>
              <a:gd name="connsiteX2131" fmla="*/ 4543529 w 11720794"/>
              <a:gd name="connsiteY2131" fmla="*/ 597514 h 6518163"/>
              <a:gd name="connsiteX2132" fmla="*/ 4552201 w 11720794"/>
              <a:gd name="connsiteY2132" fmla="*/ 575205 h 6518163"/>
              <a:gd name="connsiteX2133" fmla="*/ 4557503 w 11720794"/>
              <a:gd name="connsiteY2133" fmla="*/ 571958 h 6518163"/>
              <a:gd name="connsiteX2134" fmla="*/ 4558993 w 11720794"/>
              <a:gd name="connsiteY2134" fmla="*/ 567055 h 6518163"/>
              <a:gd name="connsiteX2135" fmla="*/ 4558186 w 11720794"/>
              <a:gd name="connsiteY2135" fmla="*/ 565974 h 6518163"/>
              <a:gd name="connsiteX2136" fmla="*/ 4559516 w 11720794"/>
              <a:gd name="connsiteY2136" fmla="*/ 560853 h 6518163"/>
              <a:gd name="connsiteX2137" fmla="*/ 4561581 w 11720794"/>
              <a:gd name="connsiteY2137" fmla="*/ 557294 h 6518163"/>
              <a:gd name="connsiteX2138" fmla="*/ 4567879 w 11720794"/>
              <a:gd name="connsiteY2138" fmla="*/ 552511 h 6518163"/>
              <a:gd name="connsiteX2139" fmla="*/ 4574129 w 11720794"/>
              <a:gd name="connsiteY2139" fmla="*/ 549385 h 6518163"/>
              <a:gd name="connsiteX2140" fmla="*/ 4576415 w 11720794"/>
              <a:gd name="connsiteY2140" fmla="*/ 540370 h 6518163"/>
              <a:gd name="connsiteX2141" fmla="*/ 4575969 w 11720794"/>
              <a:gd name="connsiteY2141" fmla="*/ 532870 h 6518163"/>
              <a:gd name="connsiteX2142" fmla="*/ 4581772 w 11720794"/>
              <a:gd name="connsiteY2142" fmla="*/ 522243 h 6518163"/>
              <a:gd name="connsiteX2143" fmla="*/ 4584002 w 11720794"/>
              <a:gd name="connsiteY2143" fmla="*/ 518901 h 6518163"/>
              <a:gd name="connsiteX2144" fmla="*/ 4586165 w 11720794"/>
              <a:gd name="connsiteY2144" fmla="*/ 512026 h 6518163"/>
              <a:gd name="connsiteX2145" fmla="*/ 4588834 w 11720794"/>
              <a:gd name="connsiteY2145" fmla="*/ 506977 h 6518163"/>
              <a:gd name="connsiteX2146" fmla="*/ 4589419 w 11720794"/>
              <a:gd name="connsiteY2146" fmla="*/ 504310 h 6518163"/>
              <a:gd name="connsiteX2147" fmla="*/ 4587150 w 11720794"/>
              <a:gd name="connsiteY2147" fmla="*/ 505296 h 6518163"/>
              <a:gd name="connsiteX2148" fmla="*/ 4583704 w 11720794"/>
              <a:gd name="connsiteY2148" fmla="*/ 506425 h 6518163"/>
              <a:gd name="connsiteX2149" fmla="*/ 4583431 w 11720794"/>
              <a:gd name="connsiteY2149" fmla="*/ 504334 h 6518163"/>
              <a:gd name="connsiteX2150" fmla="*/ 4586676 w 11720794"/>
              <a:gd name="connsiteY2150" fmla="*/ 500631 h 6518163"/>
              <a:gd name="connsiteX2151" fmla="*/ 4587069 w 11720794"/>
              <a:gd name="connsiteY2151" fmla="*/ 500583 h 6518163"/>
              <a:gd name="connsiteX2152" fmla="*/ 4598538 w 11720794"/>
              <a:gd name="connsiteY2152" fmla="*/ 489500 h 6518163"/>
              <a:gd name="connsiteX2153" fmla="*/ 4600118 w 11720794"/>
              <a:gd name="connsiteY2153" fmla="*/ 485293 h 6518163"/>
              <a:gd name="connsiteX2154" fmla="*/ 4612134 w 11720794"/>
              <a:gd name="connsiteY2154" fmla="*/ 478393 h 6518163"/>
              <a:gd name="connsiteX2155" fmla="*/ 4614815 w 11720794"/>
              <a:gd name="connsiteY2155" fmla="*/ 478538 h 6518163"/>
              <a:gd name="connsiteX2156" fmla="*/ 4615771 w 11720794"/>
              <a:gd name="connsiteY2156" fmla="*/ 474643 h 6518163"/>
              <a:gd name="connsiteX2157" fmla="*/ 4614580 w 11720794"/>
              <a:gd name="connsiteY2157" fmla="*/ 469595 h 6518163"/>
              <a:gd name="connsiteX2158" fmla="*/ 4616152 w 11720794"/>
              <a:gd name="connsiteY2158" fmla="*/ 469402 h 6518163"/>
              <a:gd name="connsiteX2159" fmla="*/ 4619600 w 11720794"/>
              <a:gd name="connsiteY2159" fmla="*/ 468272 h 6518163"/>
              <a:gd name="connsiteX2160" fmla="*/ 4618802 w 11720794"/>
              <a:gd name="connsiteY2160" fmla="*/ 463176 h 6518163"/>
              <a:gd name="connsiteX2161" fmla="*/ 4618025 w 11720794"/>
              <a:gd name="connsiteY2161" fmla="*/ 459258 h 6518163"/>
              <a:gd name="connsiteX2162" fmla="*/ 4620302 w 11720794"/>
              <a:gd name="connsiteY2162" fmla="*/ 454257 h 6518163"/>
              <a:gd name="connsiteX2163" fmla="*/ 4620079 w 11720794"/>
              <a:gd name="connsiteY2163" fmla="*/ 450507 h 6518163"/>
              <a:gd name="connsiteX2164" fmla="*/ 4619644 w 11720794"/>
              <a:gd name="connsiteY2164" fmla="*/ 448198 h 6518163"/>
              <a:gd name="connsiteX2165" fmla="*/ 4621841 w 11720794"/>
              <a:gd name="connsiteY2165" fmla="*/ 447695 h 6518163"/>
              <a:gd name="connsiteX2166" fmla="*/ 4624644 w 11720794"/>
              <a:gd name="connsiteY2166" fmla="*/ 445699 h 6518163"/>
              <a:gd name="connsiteX2167" fmla="*/ 4633860 w 11720794"/>
              <a:gd name="connsiteY2167" fmla="*/ 418365 h 6518163"/>
              <a:gd name="connsiteX2168" fmla="*/ 4637092 w 11720794"/>
              <a:gd name="connsiteY2168" fmla="*/ 409470 h 6518163"/>
              <a:gd name="connsiteX2169" fmla="*/ 4642060 w 11720794"/>
              <a:gd name="connsiteY2169" fmla="*/ 400600 h 6518163"/>
              <a:gd name="connsiteX2170" fmla="*/ 4645869 w 11720794"/>
              <a:gd name="connsiteY2170" fmla="*/ 393050 h 6518163"/>
              <a:gd name="connsiteX2171" fmla="*/ 4650166 w 11720794"/>
              <a:gd name="connsiteY2171" fmla="*/ 404565 h 6518163"/>
              <a:gd name="connsiteX2172" fmla="*/ 4653162 w 11720794"/>
              <a:gd name="connsiteY2172" fmla="*/ 409156 h 6518163"/>
              <a:gd name="connsiteX2173" fmla="*/ 4655238 w 11720794"/>
              <a:gd name="connsiteY2173" fmla="*/ 410791 h 6518163"/>
              <a:gd name="connsiteX2174" fmla="*/ 4659704 w 11720794"/>
              <a:gd name="connsiteY2174" fmla="*/ 409300 h 6518163"/>
              <a:gd name="connsiteX2175" fmla="*/ 4662615 w 11720794"/>
              <a:gd name="connsiteY2175" fmla="*/ 399973 h 6518163"/>
              <a:gd name="connsiteX2176" fmla="*/ 4665798 w 11720794"/>
              <a:gd name="connsiteY2176" fmla="*/ 392736 h 6518163"/>
              <a:gd name="connsiteX2177" fmla="*/ 4667350 w 11720794"/>
              <a:gd name="connsiteY2177" fmla="*/ 391368 h 6518163"/>
              <a:gd name="connsiteX2178" fmla="*/ 4668751 w 11720794"/>
              <a:gd name="connsiteY2178" fmla="*/ 385765 h 6518163"/>
              <a:gd name="connsiteX2179" fmla="*/ 4669959 w 11720794"/>
              <a:gd name="connsiteY2179" fmla="*/ 382785 h 6518163"/>
              <a:gd name="connsiteX2180" fmla="*/ 4675310 w 11720794"/>
              <a:gd name="connsiteY2180" fmla="*/ 377880 h 6518163"/>
              <a:gd name="connsiteX2181" fmla="*/ 4674632 w 11720794"/>
              <a:gd name="connsiteY2181" fmla="*/ 370644 h 6518163"/>
              <a:gd name="connsiteX2182" fmla="*/ 4674369 w 11720794"/>
              <a:gd name="connsiteY2182" fmla="*/ 364538 h 6518163"/>
              <a:gd name="connsiteX2183" fmla="*/ 4675679 w 11720794"/>
              <a:gd name="connsiteY2183" fmla="*/ 358240 h 6518163"/>
              <a:gd name="connsiteX2184" fmla="*/ 4676605 w 11720794"/>
              <a:gd name="connsiteY2184" fmla="*/ 357181 h 6518163"/>
              <a:gd name="connsiteX2185" fmla="*/ 4681203 w 11720794"/>
              <a:gd name="connsiteY2185" fmla="*/ 358743 h 6518163"/>
              <a:gd name="connsiteX2186" fmla="*/ 4689801 w 11720794"/>
              <a:gd name="connsiteY2186" fmla="*/ 359344 h 6518163"/>
              <a:gd name="connsiteX2187" fmla="*/ 4690104 w 11720794"/>
              <a:gd name="connsiteY2187" fmla="*/ 358599 h 6518163"/>
              <a:gd name="connsiteX2188" fmla="*/ 4695464 w 11720794"/>
              <a:gd name="connsiteY2188" fmla="*/ 349680 h 6518163"/>
              <a:gd name="connsiteX2189" fmla="*/ 4697265 w 11720794"/>
              <a:gd name="connsiteY2189" fmla="*/ 340017 h 6518163"/>
              <a:gd name="connsiteX2190" fmla="*/ 4702579 w 11720794"/>
              <a:gd name="connsiteY2190" fmla="*/ 341963 h 6518163"/>
              <a:gd name="connsiteX2191" fmla="*/ 4708316 w 11720794"/>
              <a:gd name="connsiteY2191" fmla="*/ 341025 h 6518163"/>
              <a:gd name="connsiteX2192" fmla="*/ 4714003 w 11720794"/>
              <a:gd name="connsiteY2192" fmla="*/ 319316 h 6518163"/>
              <a:gd name="connsiteX2193" fmla="*/ 4715544 w 11720794"/>
              <a:gd name="connsiteY2193" fmla="*/ 312754 h 6518163"/>
              <a:gd name="connsiteX2194" fmla="*/ 4720936 w 11720794"/>
              <a:gd name="connsiteY2194" fmla="*/ 310205 h 6518163"/>
              <a:gd name="connsiteX2195" fmla="*/ 4730865 w 11720794"/>
              <a:gd name="connsiteY2195" fmla="*/ 305685 h 6518163"/>
              <a:gd name="connsiteX2196" fmla="*/ 4733253 w 11720794"/>
              <a:gd name="connsiteY2196" fmla="*/ 302560 h 6518163"/>
              <a:gd name="connsiteX2197" fmla="*/ 4733876 w 11720794"/>
              <a:gd name="connsiteY2197" fmla="*/ 302247 h 6518163"/>
              <a:gd name="connsiteX2198" fmla="*/ 4733325 w 11720794"/>
              <a:gd name="connsiteY2198" fmla="*/ 302078 h 6518163"/>
              <a:gd name="connsiteX2199" fmla="*/ 4731247 w 11720794"/>
              <a:gd name="connsiteY2199" fmla="*/ 300445 h 6518163"/>
              <a:gd name="connsiteX2200" fmla="*/ 4731454 w 11720794"/>
              <a:gd name="connsiteY2200" fmla="*/ 289795 h 6518163"/>
              <a:gd name="connsiteX2201" fmla="*/ 4738146 w 11720794"/>
              <a:gd name="connsiteY2201" fmla="*/ 284962 h 6518163"/>
              <a:gd name="connsiteX2202" fmla="*/ 4742319 w 11720794"/>
              <a:gd name="connsiteY2202" fmla="*/ 280202 h 6518163"/>
              <a:gd name="connsiteX2203" fmla="*/ 4744708 w 11720794"/>
              <a:gd name="connsiteY2203" fmla="*/ 277078 h 6518163"/>
              <a:gd name="connsiteX2204" fmla="*/ 4746503 w 11720794"/>
              <a:gd name="connsiteY2204" fmla="*/ 280635 h 6518163"/>
              <a:gd name="connsiteX2205" fmla="*/ 4743494 w 11720794"/>
              <a:gd name="connsiteY2205" fmla="*/ 302487 h 6518163"/>
              <a:gd name="connsiteX2206" fmla="*/ 4743738 w 11720794"/>
              <a:gd name="connsiteY2206" fmla="*/ 307415 h 6518163"/>
              <a:gd name="connsiteX2207" fmla="*/ 4744891 w 11720794"/>
              <a:gd name="connsiteY2207" fmla="*/ 319316 h 6518163"/>
              <a:gd name="connsiteX2208" fmla="*/ 4744218 w 11720794"/>
              <a:gd name="connsiteY2208" fmla="*/ 330494 h 6518163"/>
              <a:gd name="connsiteX2209" fmla="*/ 4741366 w 11720794"/>
              <a:gd name="connsiteY2209" fmla="*/ 334148 h 6518163"/>
              <a:gd name="connsiteX2210" fmla="*/ 4739563 w 11720794"/>
              <a:gd name="connsiteY2210" fmla="*/ 334604 h 6518163"/>
              <a:gd name="connsiteX2211" fmla="*/ 4740854 w 11720794"/>
              <a:gd name="connsiteY2211" fmla="*/ 336335 h 6518163"/>
              <a:gd name="connsiteX2212" fmla="*/ 4740443 w 11720794"/>
              <a:gd name="connsiteY2212" fmla="*/ 344412 h 6518163"/>
              <a:gd name="connsiteX2213" fmla="*/ 4737368 w 11720794"/>
              <a:gd name="connsiteY2213" fmla="*/ 344319 h 6518163"/>
              <a:gd name="connsiteX2214" fmla="*/ 4735150 w 11720794"/>
              <a:gd name="connsiteY2214" fmla="*/ 343644 h 6518163"/>
              <a:gd name="connsiteX2215" fmla="*/ 4734748 w 11720794"/>
              <a:gd name="connsiteY2215" fmla="*/ 347707 h 6518163"/>
              <a:gd name="connsiteX2216" fmla="*/ 4735786 w 11720794"/>
              <a:gd name="connsiteY2216" fmla="*/ 348524 h 6518163"/>
              <a:gd name="connsiteX2217" fmla="*/ 4736050 w 11720794"/>
              <a:gd name="connsiteY2217" fmla="*/ 354630 h 6518163"/>
              <a:gd name="connsiteX2218" fmla="*/ 4731477 w 11720794"/>
              <a:gd name="connsiteY2218" fmla="*/ 363453 h 6518163"/>
              <a:gd name="connsiteX2219" fmla="*/ 4730651 w 11720794"/>
              <a:gd name="connsiteY2219" fmla="*/ 370401 h 6518163"/>
              <a:gd name="connsiteX2220" fmla="*/ 4729443 w 11720794"/>
              <a:gd name="connsiteY2220" fmla="*/ 373381 h 6518163"/>
              <a:gd name="connsiteX2221" fmla="*/ 4724646 w 11720794"/>
              <a:gd name="connsiteY2221" fmla="*/ 378454 h 6518163"/>
              <a:gd name="connsiteX2222" fmla="*/ 4712493 w 11720794"/>
              <a:gd name="connsiteY2222" fmla="*/ 395524 h 6518163"/>
              <a:gd name="connsiteX2223" fmla="*/ 4710854 w 11720794"/>
              <a:gd name="connsiteY2223" fmla="*/ 405404 h 6518163"/>
              <a:gd name="connsiteX2224" fmla="*/ 4713374 w 11720794"/>
              <a:gd name="connsiteY2224" fmla="*/ 405333 h 6518163"/>
              <a:gd name="connsiteX2225" fmla="*/ 4722011 w 11720794"/>
              <a:gd name="connsiteY2225" fmla="*/ 399080 h 6518163"/>
              <a:gd name="connsiteX2226" fmla="*/ 4723795 w 11720794"/>
              <a:gd name="connsiteY2226" fmla="*/ 397447 h 6518163"/>
              <a:gd name="connsiteX2227" fmla="*/ 4724692 w 11720794"/>
              <a:gd name="connsiteY2227" fmla="*/ 399224 h 6518163"/>
              <a:gd name="connsiteX2228" fmla="*/ 4724783 w 11720794"/>
              <a:gd name="connsiteY2228" fmla="*/ 399922 h 6518163"/>
              <a:gd name="connsiteX2229" fmla="*/ 4725307 w 11720794"/>
              <a:gd name="connsiteY2229" fmla="*/ 402927 h 6518163"/>
              <a:gd name="connsiteX2230" fmla="*/ 4727444 w 11720794"/>
              <a:gd name="connsiteY2230" fmla="*/ 398887 h 6518163"/>
              <a:gd name="connsiteX2231" fmla="*/ 4727333 w 11720794"/>
              <a:gd name="connsiteY2231" fmla="*/ 397013 h 6518163"/>
              <a:gd name="connsiteX2232" fmla="*/ 4728078 w 11720794"/>
              <a:gd name="connsiteY2232" fmla="*/ 394561 h 6518163"/>
              <a:gd name="connsiteX2233" fmla="*/ 4729510 w 11720794"/>
              <a:gd name="connsiteY2233" fmla="*/ 395331 h 6518163"/>
              <a:gd name="connsiteX2234" fmla="*/ 4735345 w 11720794"/>
              <a:gd name="connsiteY2234" fmla="*/ 391075 h 6518163"/>
              <a:gd name="connsiteX2235" fmla="*/ 4751757 w 11720794"/>
              <a:gd name="connsiteY2235" fmla="*/ 360735 h 6518163"/>
              <a:gd name="connsiteX2236" fmla="*/ 4757089 w 11720794"/>
              <a:gd name="connsiteY2236" fmla="*/ 354653 h 6518163"/>
              <a:gd name="connsiteX2237" fmla="*/ 4763124 w 11720794"/>
              <a:gd name="connsiteY2237" fmla="*/ 343764 h 6518163"/>
              <a:gd name="connsiteX2238" fmla="*/ 4768595 w 11720794"/>
              <a:gd name="connsiteY2238" fmla="*/ 336719 h 6518163"/>
              <a:gd name="connsiteX2239" fmla="*/ 4775381 w 11720794"/>
              <a:gd name="connsiteY2239" fmla="*/ 341791 h 6518163"/>
              <a:gd name="connsiteX2240" fmla="*/ 4775616 w 11720794"/>
              <a:gd name="connsiteY2240" fmla="*/ 350734 h 6518163"/>
              <a:gd name="connsiteX2241" fmla="*/ 4768106 w 11720794"/>
              <a:gd name="connsiteY2241" fmla="*/ 349291 h 6518163"/>
              <a:gd name="connsiteX2242" fmla="*/ 4767150 w 11720794"/>
              <a:gd name="connsiteY2242" fmla="*/ 353186 h 6518163"/>
              <a:gd name="connsiteX2243" fmla="*/ 4770032 w 11720794"/>
              <a:gd name="connsiteY2243" fmla="*/ 355903 h 6518163"/>
              <a:gd name="connsiteX2244" fmla="*/ 4768645 w 11720794"/>
              <a:gd name="connsiteY2244" fmla="*/ 366697 h 6518163"/>
              <a:gd name="connsiteX2245" fmla="*/ 4766559 w 11720794"/>
              <a:gd name="connsiteY2245" fmla="*/ 369077 h 6518163"/>
              <a:gd name="connsiteX2246" fmla="*/ 4765763 w 11720794"/>
              <a:gd name="connsiteY2246" fmla="*/ 373188 h 6518163"/>
              <a:gd name="connsiteX2247" fmla="*/ 4768213 w 11720794"/>
              <a:gd name="connsiteY2247" fmla="*/ 373596 h 6518163"/>
              <a:gd name="connsiteX2248" fmla="*/ 4771449 w 11720794"/>
              <a:gd name="connsiteY2248" fmla="*/ 373908 h 6518163"/>
              <a:gd name="connsiteX2249" fmla="*/ 4770100 w 11720794"/>
              <a:gd name="connsiteY2249" fmla="*/ 377850 h 6518163"/>
              <a:gd name="connsiteX2250" fmla="*/ 4743288 w 11720794"/>
              <a:gd name="connsiteY2250" fmla="*/ 426461 h 6518163"/>
              <a:gd name="connsiteX2251" fmla="*/ 4734907 w 11720794"/>
              <a:gd name="connsiteY2251" fmla="*/ 442833 h 6518163"/>
              <a:gd name="connsiteX2252" fmla="*/ 4731199 w 11720794"/>
              <a:gd name="connsiteY2252" fmla="*/ 447064 h 6518163"/>
              <a:gd name="connsiteX2253" fmla="*/ 4726836 w 11720794"/>
              <a:gd name="connsiteY2253" fmla="*/ 454444 h 6518163"/>
              <a:gd name="connsiteX2254" fmla="*/ 4720281 w 11720794"/>
              <a:gd name="connsiteY2254" fmla="*/ 449108 h 6518163"/>
              <a:gd name="connsiteX2255" fmla="*/ 4718803 w 11720794"/>
              <a:gd name="connsiteY2255" fmla="*/ 459205 h 6518163"/>
              <a:gd name="connsiteX2256" fmla="*/ 4718111 w 11720794"/>
              <a:gd name="connsiteY2256" fmla="*/ 469205 h 6518163"/>
              <a:gd name="connsiteX2257" fmla="*/ 4708528 w 11720794"/>
              <a:gd name="connsiteY2257" fmla="*/ 484543 h 6518163"/>
              <a:gd name="connsiteX2258" fmla="*/ 4703579 w 11720794"/>
              <a:gd name="connsiteY2258" fmla="*/ 485386 h 6518163"/>
              <a:gd name="connsiteX2259" fmla="*/ 4701513 w 11720794"/>
              <a:gd name="connsiteY2259" fmla="*/ 488942 h 6518163"/>
              <a:gd name="connsiteX2260" fmla="*/ 4702088 w 11720794"/>
              <a:gd name="connsiteY2260" fmla="*/ 490289 h 6518163"/>
              <a:gd name="connsiteX2261" fmla="*/ 4698655 w 11720794"/>
              <a:gd name="connsiteY2261" fmla="*/ 505819 h 6518163"/>
              <a:gd name="connsiteX2262" fmla="*/ 4690281 w 11720794"/>
              <a:gd name="connsiteY2262" fmla="*/ 518176 h 6518163"/>
              <a:gd name="connsiteX2263" fmla="*/ 4683055 w 11720794"/>
              <a:gd name="connsiteY2263" fmla="*/ 524018 h 6518163"/>
              <a:gd name="connsiteX2264" fmla="*/ 4673373 w 11720794"/>
              <a:gd name="connsiteY2264" fmla="*/ 542672 h 6518163"/>
              <a:gd name="connsiteX2265" fmla="*/ 4671378 w 11720794"/>
              <a:gd name="connsiteY2265" fmla="*/ 545751 h 6518163"/>
              <a:gd name="connsiteX2266" fmla="*/ 4662822 w 11720794"/>
              <a:gd name="connsiteY2266" fmla="*/ 556714 h 6518163"/>
              <a:gd name="connsiteX2267" fmla="*/ 4659275 w 11720794"/>
              <a:gd name="connsiteY2267" fmla="*/ 561161 h 6518163"/>
              <a:gd name="connsiteX2268" fmla="*/ 4648655 w 11720794"/>
              <a:gd name="connsiteY2268" fmla="*/ 575680 h 6518163"/>
              <a:gd name="connsiteX2269" fmla="*/ 4647214 w 11720794"/>
              <a:gd name="connsiteY2269" fmla="*/ 578926 h 6518163"/>
              <a:gd name="connsiteX2270" fmla="*/ 4643678 w 11720794"/>
              <a:gd name="connsiteY2270" fmla="*/ 588567 h 6518163"/>
              <a:gd name="connsiteX2271" fmla="*/ 4639770 w 11720794"/>
              <a:gd name="connsiteY2271" fmla="*/ 599433 h 6518163"/>
              <a:gd name="connsiteX2272" fmla="*/ 4638239 w 11720794"/>
              <a:gd name="connsiteY2272" fmla="*/ 601980 h 6518163"/>
              <a:gd name="connsiteX2273" fmla="*/ 4628816 w 11720794"/>
              <a:gd name="connsiteY2273" fmla="*/ 608328 h 6518163"/>
              <a:gd name="connsiteX2274" fmla="*/ 4627142 w 11720794"/>
              <a:gd name="connsiteY2274" fmla="*/ 611838 h 6518163"/>
              <a:gd name="connsiteX2275" fmla="*/ 4633112 w 11720794"/>
              <a:gd name="connsiteY2275" fmla="*/ 619843 h 6518163"/>
              <a:gd name="connsiteX2276" fmla="*/ 4633406 w 11720794"/>
              <a:gd name="connsiteY2276" fmla="*/ 623113 h 6518163"/>
              <a:gd name="connsiteX2277" fmla="*/ 4630210 w 11720794"/>
              <a:gd name="connsiteY2277" fmla="*/ 625156 h 6518163"/>
              <a:gd name="connsiteX2278" fmla="*/ 4624736 w 11720794"/>
              <a:gd name="connsiteY2278" fmla="*/ 622993 h 6518163"/>
              <a:gd name="connsiteX2279" fmla="*/ 4623395 w 11720794"/>
              <a:gd name="connsiteY2279" fmla="*/ 622921 h 6518163"/>
              <a:gd name="connsiteX2280" fmla="*/ 4618839 w 11720794"/>
              <a:gd name="connsiteY2280" fmla="*/ 623714 h 6518163"/>
              <a:gd name="connsiteX2281" fmla="*/ 4619617 w 11720794"/>
              <a:gd name="connsiteY2281" fmla="*/ 627634 h 6518163"/>
              <a:gd name="connsiteX2282" fmla="*/ 4619153 w 11720794"/>
              <a:gd name="connsiteY2282" fmla="*/ 628162 h 6518163"/>
              <a:gd name="connsiteX2283" fmla="*/ 4608894 w 11720794"/>
              <a:gd name="connsiteY2283" fmla="*/ 636264 h 6518163"/>
              <a:gd name="connsiteX2284" fmla="*/ 4596128 w 11720794"/>
              <a:gd name="connsiteY2284" fmla="*/ 658838 h 6518163"/>
              <a:gd name="connsiteX2285" fmla="*/ 4595908 w 11720794"/>
              <a:gd name="connsiteY2285" fmla="*/ 664295 h 6518163"/>
              <a:gd name="connsiteX2286" fmla="*/ 4596010 w 11720794"/>
              <a:gd name="connsiteY2286" fmla="*/ 670185 h 6518163"/>
              <a:gd name="connsiteX2287" fmla="*/ 4587920 w 11720794"/>
              <a:gd name="connsiteY2287" fmla="*/ 680618 h 6518163"/>
              <a:gd name="connsiteX2288" fmla="*/ 4581569 w 11720794"/>
              <a:gd name="connsiteY2288" fmla="*/ 687061 h 6518163"/>
              <a:gd name="connsiteX2289" fmla="*/ 4581300 w 11720794"/>
              <a:gd name="connsiteY2289" fmla="*/ 694177 h 6518163"/>
              <a:gd name="connsiteX2290" fmla="*/ 4581010 w 11720794"/>
              <a:gd name="connsiteY2290" fmla="*/ 700115 h 6518163"/>
              <a:gd name="connsiteX2291" fmla="*/ 4577863 w 11720794"/>
              <a:gd name="connsiteY2291" fmla="*/ 700500 h 6518163"/>
              <a:gd name="connsiteX2292" fmla="*/ 4574113 w 11720794"/>
              <a:gd name="connsiteY2292" fmla="*/ 702375 h 6518163"/>
              <a:gd name="connsiteX2293" fmla="*/ 4572261 w 11720794"/>
              <a:gd name="connsiteY2293" fmla="*/ 705757 h 6518163"/>
              <a:gd name="connsiteX2294" fmla="*/ 4575827 w 11720794"/>
              <a:gd name="connsiteY2294" fmla="*/ 706701 h 6518163"/>
              <a:gd name="connsiteX2295" fmla="*/ 4574207 w 11720794"/>
              <a:gd name="connsiteY2295" fmla="*/ 708556 h 6518163"/>
              <a:gd name="connsiteX2296" fmla="*/ 4570185 w 11720794"/>
              <a:gd name="connsiteY2296" fmla="*/ 720389 h 6518163"/>
              <a:gd name="connsiteX2297" fmla="*/ 4568867 w 11720794"/>
              <a:gd name="connsiteY2297" fmla="*/ 725509 h 6518163"/>
              <a:gd name="connsiteX2298" fmla="*/ 4559223 w 11720794"/>
              <a:gd name="connsiteY2298" fmla="*/ 744185 h 6518163"/>
              <a:gd name="connsiteX2299" fmla="*/ 4558751 w 11720794"/>
              <a:gd name="connsiteY2299" fmla="*/ 745290 h 6518163"/>
              <a:gd name="connsiteX2300" fmla="*/ 4560144 w 11720794"/>
              <a:gd name="connsiteY2300" fmla="*/ 744866 h 6518163"/>
              <a:gd name="connsiteX2301" fmla="*/ 4563194 w 11720794"/>
              <a:gd name="connsiteY2301" fmla="*/ 746793 h 6518163"/>
              <a:gd name="connsiteX2302" fmla="*/ 4564154 w 11720794"/>
              <a:gd name="connsiteY2302" fmla="*/ 749112 h 6518163"/>
              <a:gd name="connsiteX2303" fmla="*/ 4564355 w 11720794"/>
              <a:gd name="connsiteY2303" fmla="*/ 748898 h 6518163"/>
              <a:gd name="connsiteX2304" fmla="*/ 4564168 w 11720794"/>
              <a:gd name="connsiteY2304" fmla="*/ 746561 h 6518163"/>
              <a:gd name="connsiteX2305" fmla="*/ 4565566 w 11720794"/>
              <a:gd name="connsiteY2305" fmla="*/ 740960 h 6518163"/>
              <a:gd name="connsiteX2306" fmla="*/ 4570645 w 11720794"/>
              <a:gd name="connsiteY2306" fmla="*/ 733963 h 6518163"/>
              <a:gd name="connsiteX2307" fmla="*/ 4574072 w 11720794"/>
              <a:gd name="connsiteY2307" fmla="*/ 731655 h 6518163"/>
              <a:gd name="connsiteX2308" fmla="*/ 4581489 w 11720794"/>
              <a:gd name="connsiteY2308" fmla="*/ 723194 h 6518163"/>
              <a:gd name="connsiteX2309" fmla="*/ 4587232 w 11720794"/>
              <a:gd name="connsiteY2309" fmla="*/ 709033 h 6518163"/>
              <a:gd name="connsiteX2310" fmla="*/ 4586544 w 11720794"/>
              <a:gd name="connsiteY2310" fmla="*/ 705812 h 6518163"/>
              <a:gd name="connsiteX2311" fmla="*/ 4586674 w 11720794"/>
              <a:gd name="connsiteY2311" fmla="*/ 699658 h 6518163"/>
              <a:gd name="connsiteX2312" fmla="*/ 4589054 w 11720794"/>
              <a:gd name="connsiteY2312" fmla="*/ 700547 h 6518163"/>
              <a:gd name="connsiteX2313" fmla="*/ 4594304 w 11720794"/>
              <a:gd name="connsiteY2313" fmla="*/ 698961 h 6518163"/>
              <a:gd name="connsiteX2314" fmla="*/ 4593971 w 11720794"/>
              <a:gd name="connsiteY2314" fmla="*/ 693336 h 6518163"/>
              <a:gd name="connsiteX2315" fmla="*/ 4591430 w 11720794"/>
              <a:gd name="connsiteY2315" fmla="*/ 692229 h 6518163"/>
              <a:gd name="connsiteX2316" fmla="*/ 4591338 w 11720794"/>
              <a:gd name="connsiteY2316" fmla="*/ 691532 h 6518163"/>
              <a:gd name="connsiteX2317" fmla="*/ 4612292 w 11720794"/>
              <a:gd name="connsiteY2317" fmla="*/ 677636 h 6518163"/>
              <a:gd name="connsiteX2318" fmla="*/ 4624689 w 11720794"/>
              <a:gd name="connsiteY2318" fmla="*/ 665495 h 6518163"/>
              <a:gd name="connsiteX2319" fmla="*/ 4626249 w 11720794"/>
              <a:gd name="connsiteY2319" fmla="*/ 660111 h 6518163"/>
              <a:gd name="connsiteX2320" fmla="*/ 4626904 w 11720794"/>
              <a:gd name="connsiteY2320" fmla="*/ 656961 h 6518163"/>
              <a:gd name="connsiteX2321" fmla="*/ 4632418 w 11720794"/>
              <a:gd name="connsiteY2321" fmla="*/ 652274 h 6518163"/>
              <a:gd name="connsiteX2322" fmla="*/ 4644003 w 11720794"/>
              <a:gd name="connsiteY2322" fmla="*/ 629843 h 6518163"/>
              <a:gd name="connsiteX2323" fmla="*/ 4644878 w 11720794"/>
              <a:gd name="connsiteY2323" fmla="*/ 621237 h 6518163"/>
              <a:gd name="connsiteX2324" fmla="*/ 4647750 w 11720794"/>
              <a:gd name="connsiteY2324" fmla="*/ 618761 h 6518163"/>
              <a:gd name="connsiteX2325" fmla="*/ 4647600 w 11720794"/>
              <a:gd name="connsiteY2325" fmla="*/ 623738 h 6518163"/>
              <a:gd name="connsiteX2326" fmla="*/ 4646272 w 11720794"/>
              <a:gd name="connsiteY2326" fmla="*/ 628857 h 6518163"/>
              <a:gd name="connsiteX2327" fmla="*/ 4647934 w 11720794"/>
              <a:gd name="connsiteY2327" fmla="*/ 629362 h 6518163"/>
              <a:gd name="connsiteX2328" fmla="*/ 4650132 w 11720794"/>
              <a:gd name="connsiteY2328" fmla="*/ 628857 h 6518163"/>
              <a:gd name="connsiteX2329" fmla="*/ 4653700 w 11720794"/>
              <a:gd name="connsiteY2329" fmla="*/ 625588 h 6518163"/>
              <a:gd name="connsiteX2330" fmla="*/ 4668713 w 11720794"/>
              <a:gd name="connsiteY2330" fmla="*/ 600850 h 6518163"/>
              <a:gd name="connsiteX2331" fmla="*/ 4674942 w 11720794"/>
              <a:gd name="connsiteY2331" fmla="*/ 596546 h 6518163"/>
              <a:gd name="connsiteX2332" fmla="*/ 4688579 w 11720794"/>
              <a:gd name="connsiteY2332" fmla="*/ 587795 h 6518163"/>
              <a:gd name="connsiteX2333" fmla="*/ 4694704 w 11720794"/>
              <a:gd name="connsiteY2333" fmla="*/ 577602 h 6518163"/>
              <a:gd name="connsiteX2334" fmla="*/ 4697234 w 11720794"/>
              <a:gd name="connsiteY2334" fmla="*/ 573515 h 6518163"/>
              <a:gd name="connsiteX2335" fmla="*/ 4713475 w 11720794"/>
              <a:gd name="connsiteY2335" fmla="*/ 546975 h 6518163"/>
              <a:gd name="connsiteX2336" fmla="*/ 4716468 w 11720794"/>
              <a:gd name="connsiteY2336" fmla="*/ 542359 h 6518163"/>
              <a:gd name="connsiteX2337" fmla="*/ 4722577 w 11720794"/>
              <a:gd name="connsiteY2337" fmla="*/ 540194 h 6518163"/>
              <a:gd name="connsiteX2338" fmla="*/ 4725912 w 11720794"/>
              <a:gd name="connsiteY2338" fmla="*/ 537190 h 6518163"/>
              <a:gd name="connsiteX2339" fmla="*/ 4728471 w 11720794"/>
              <a:gd name="connsiteY2339" fmla="*/ 530265 h 6518163"/>
              <a:gd name="connsiteX2340" fmla="*/ 4735787 w 11720794"/>
              <a:gd name="connsiteY2340" fmla="*/ 525121 h 6518163"/>
              <a:gd name="connsiteX2341" fmla="*/ 4739811 w 11720794"/>
              <a:gd name="connsiteY2341" fmla="*/ 525337 h 6518163"/>
              <a:gd name="connsiteX2342" fmla="*/ 4741524 w 11720794"/>
              <a:gd name="connsiteY2342" fmla="*/ 524183 h 6518163"/>
              <a:gd name="connsiteX2343" fmla="*/ 4740393 w 11720794"/>
              <a:gd name="connsiteY2343" fmla="*/ 522669 h 6518163"/>
              <a:gd name="connsiteX2344" fmla="*/ 4738892 w 11720794"/>
              <a:gd name="connsiteY2344" fmla="*/ 522380 h 6518163"/>
              <a:gd name="connsiteX2345" fmla="*/ 4737188 w 11720794"/>
              <a:gd name="connsiteY2345" fmla="*/ 519520 h 6518163"/>
              <a:gd name="connsiteX2346" fmla="*/ 4740916 w 11720794"/>
              <a:gd name="connsiteY2346" fmla="*/ 516466 h 6518163"/>
              <a:gd name="connsiteX2347" fmla="*/ 4743850 w 11720794"/>
              <a:gd name="connsiteY2347" fmla="*/ 517525 h 6518163"/>
              <a:gd name="connsiteX2348" fmla="*/ 4747348 w 11720794"/>
              <a:gd name="connsiteY2348" fmla="*/ 514736 h 6518163"/>
              <a:gd name="connsiteX2349" fmla="*/ 4746128 w 11720794"/>
              <a:gd name="connsiteY2349" fmla="*/ 512523 h 6518163"/>
              <a:gd name="connsiteX2350" fmla="*/ 4745643 w 11720794"/>
              <a:gd name="connsiteY2350" fmla="*/ 511875 h 6518163"/>
              <a:gd name="connsiteX2351" fmla="*/ 4747052 w 11720794"/>
              <a:gd name="connsiteY2351" fmla="*/ 502258 h 6518163"/>
              <a:gd name="connsiteX2352" fmla="*/ 4757017 w 11720794"/>
              <a:gd name="connsiteY2352" fmla="*/ 490888 h 6518163"/>
              <a:gd name="connsiteX2353" fmla="*/ 4765091 w 11720794"/>
              <a:gd name="connsiteY2353" fmla="*/ 488483 h 6518163"/>
              <a:gd name="connsiteX2354" fmla="*/ 4767380 w 11720794"/>
              <a:gd name="connsiteY2354" fmla="*/ 488674 h 6518163"/>
              <a:gd name="connsiteX2355" fmla="*/ 4768247 w 11720794"/>
              <a:gd name="connsiteY2355" fmla="*/ 484084 h 6518163"/>
              <a:gd name="connsiteX2356" fmla="*/ 4763438 w 11720794"/>
              <a:gd name="connsiteY2356" fmla="*/ 483964 h 6518163"/>
              <a:gd name="connsiteX2357" fmla="*/ 4764968 w 11720794"/>
              <a:gd name="connsiteY2357" fmla="*/ 481416 h 6518163"/>
              <a:gd name="connsiteX2358" fmla="*/ 4772065 w 11720794"/>
              <a:gd name="connsiteY2358" fmla="*/ 481728 h 6518163"/>
              <a:gd name="connsiteX2359" fmla="*/ 4772620 w 11720794"/>
              <a:gd name="connsiteY2359" fmla="*/ 481896 h 6518163"/>
              <a:gd name="connsiteX2360" fmla="*/ 4774597 w 11720794"/>
              <a:gd name="connsiteY2360" fmla="*/ 486848 h 6518163"/>
              <a:gd name="connsiteX2361" fmla="*/ 4765197 w 11720794"/>
              <a:gd name="connsiteY2361" fmla="*/ 503580 h 6518163"/>
              <a:gd name="connsiteX2362" fmla="*/ 4764624 w 11720794"/>
              <a:gd name="connsiteY2362" fmla="*/ 511441 h 6518163"/>
              <a:gd name="connsiteX2363" fmla="*/ 4765936 w 11720794"/>
              <a:gd name="connsiteY2363" fmla="*/ 514350 h 6518163"/>
              <a:gd name="connsiteX2364" fmla="*/ 4768801 w 11720794"/>
              <a:gd name="connsiteY2364" fmla="*/ 515888 h 6518163"/>
              <a:gd name="connsiteX2365" fmla="*/ 4770473 w 11720794"/>
              <a:gd name="connsiteY2365" fmla="*/ 512377 h 6518163"/>
              <a:gd name="connsiteX2366" fmla="*/ 4773403 w 11720794"/>
              <a:gd name="connsiteY2366" fmla="*/ 504229 h 6518163"/>
              <a:gd name="connsiteX2367" fmla="*/ 4779984 w 11720794"/>
              <a:gd name="connsiteY2367" fmla="*/ 497521 h 6518163"/>
              <a:gd name="connsiteX2368" fmla="*/ 4792038 w 11720794"/>
              <a:gd name="connsiteY2368" fmla="*/ 483770 h 6518163"/>
              <a:gd name="connsiteX2369" fmla="*/ 4792298 w 11720794"/>
              <a:gd name="connsiteY2369" fmla="*/ 480669 h 6518163"/>
              <a:gd name="connsiteX2370" fmla="*/ 4793204 w 11720794"/>
              <a:gd name="connsiteY2370" fmla="*/ 478433 h 6518163"/>
              <a:gd name="connsiteX2371" fmla="*/ 4798143 w 11720794"/>
              <a:gd name="connsiteY2371" fmla="*/ 472398 h 6518163"/>
              <a:gd name="connsiteX2372" fmla="*/ 4802232 w 11720794"/>
              <a:gd name="connsiteY2372" fmla="*/ 462927 h 6518163"/>
              <a:gd name="connsiteX2373" fmla="*/ 4802654 w 11720794"/>
              <a:gd name="connsiteY2373" fmla="*/ 460042 h 6518163"/>
              <a:gd name="connsiteX2374" fmla="*/ 4802432 w 11720794"/>
              <a:gd name="connsiteY2374" fmla="*/ 456292 h 6518163"/>
              <a:gd name="connsiteX2375" fmla="*/ 4806715 w 11720794"/>
              <a:gd name="connsiteY2375" fmla="*/ 453406 h 6518163"/>
              <a:gd name="connsiteX2376" fmla="*/ 4814037 w 11720794"/>
              <a:gd name="connsiteY2376" fmla="*/ 457469 h 6518163"/>
              <a:gd name="connsiteX2377" fmla="*/ 4812726 w 11720794"/>
              <a:gd name="connsiteY2377" fmla="*/ 463767 h 6518163"/>
              <a:gd name="connsiteX2378" fmla="*/ 4812919 w 11720794"/>
              <a:gd name="connsiteY2378" fmla="*/ 470355 h 6518163"/>
              <a:gd name="connsiteX2379" fmla="*/ 4808323 w 11720794"/>
              <a:gd name="connsiteY2379" fmla="*/ 468792 h 6518163"/>
              <a:gd name="connsiteX2380" fmla="*/ 4804020 w 11720794"/>
              <a:gd name="connsiteY2380" fmla="*/ 470499 h 6518163"/>
              <a:gd name="connsiteX2381" fmla="*/ 4803104 w 11720794"/>
              <a:gd name="connsiteY2381" fmla="*/ 476750 h 6518163"/>
              <a:gd name="connsiteX2382" fmla="*/ 4804273 w 11720794"/>
              <a:gd name="connsiteY2382" fmla="*/ 480620 h 6518163"/>
              <a:gd name="connsiteX2383" fmla="*/ 4798691 w 11720794"/>
              <a:gd name="connsiteY2383" fmla="*/ 485789 h 6518163"/>
              <a:gd name="connsiteX2384" fmla="*/ 4798150 w 11720794"/>
              <a:gd name="connsiteY2384" fmla="*/ 500021 h 6518163"/>
              <a:gd name="connsiteX2385" fmla="*/ 4787259 w 11720794"/>
              <a:gd name="connsiteY2385" fmla="*/ 521657 h 6518163"/>
              <a:gd name="connsiteX2386" fmla="*/ 4771411 w 11720794"/>
              <a:gd name="connsiteY2386" fmla="*/ 548149 h 6518163"/>
              <a:gd name="connsiteX2387" fmla="*/ 4770432 w 11720794"/>
              <a:gd name="connsiteY2387" fmla="*/ 550866 h 6518163"/>
              <a:gd name="connsiteX2388" fmla="*/ 4773296 w 11720794"/>
              <a:gd name="connsiteY2388" fmla="*/ 552404 h 6518163"/>
              <a:gd name="connsiteX2389" fmla="*/ 4778730 w 11720794"/>
              <a:gd name="connsiteY2389" fmla="*/ 552212 h 6518163"/>
              <a:gd name="connsiteX2390" fmla="*/ 4780534 w 11720794"/>
              <a:gd name="connsiteY2390" fmla="*/ 551756 h 6518163"/>
              <a:gd name="connsiteX2391" fmla="*/ 4781511 w 11720794"/>
              <a:gd name="connsiteY2391" fmla="*/ 549038 h 6518163"/>
              <a:gd name="connsiteX2392" fmla="*/ 4780412 w 11720794"/>
              <a:gd name="connsiteY2392" fmla="*/ 544688 h 6518163"/>
              <a:gd name="connsiteX2393" fmla="*/ 4785108 w 11720794"/>
              <a:gd name="connsiteY2393" fmla="*/ 542933 h 6518163"/>
              <a:gd name="connsiteX2394" fmla="*/ 4788254 w 11720794"/>
              <a:gd name="connsiteY2394" fmla="*/ 542547 h 6518163"/>
              <a:gd name="connsiteX2395" fmla="*/ 4792355 w 11720794"/>
              <a:gd name="connsiteY2395" fmla="*/ 538268 h 6518163"/>
              <a:gd name="connsiteX2396" fmla="*/ 4798966 w 11720794"/>
              <a:gd name="connsiteY2396" fmla="*/ 528724 h 6518163"/>
              <a:gd name="connsiteX2397" fmla="*/ 4804044 w 11720794"/>
              <a:gd name="connsiteY2397" fmla="*/ 521728 h 6518163"/>
              <a:gd name="connsiteX2398" fmla="*/ 4807723 w 11720794"/>
              <a:gd name="connsiteY2398" fmla="*/ 520334 h 6518163"/>
              <a:gd name="connsiteX2399" fmla="*/ 4810585 w 11720794"/>
              <a:gd name="connsiteY2399" fmla="*/ 521872 h 6518163"/>
              <a:gd name="connsiteX2400" fmla="*/ 4812752 w 11720794"/>
              <a:gd name="connsiteY2400" fmla="*/ 514997 h 6518163"/>
              <a:gd name="connsiteX2401" fmla="*/ 4810311 w 11720794"/>
              <a:gd name="connsiteY2401" fmla="*/ 510574 h 6518163"/>
              <a:gd name="connsiteX2402" fmla="*/ 4820773 w 11720794"/>
              <a:gd name="connsiteY2402" fmla="*/ 505043 h 6518163"/>
              <a:gd name="connsiteX2403" fmla="*/ 4826406 w 11720794"/>
              <a:gd name="connsiteY2403" fmla="*/ 498216 h 6518163"/>
              <a:gd name="connsiteX2404" fmla="*/ 4833629 w 11720794"/>
              <a:gd name="connsiteY2404" fmla="*/ 483167 h 6518163"/>
              <a:gd name="connsiteX2405" fmla="*/ 4837197 w 11720794"/>
              <a:gd name="connsiteY2405" fmla="*/ 479897 h 6518163"/>
              <a:gd name="connsiteX2406" fmla="*/ 4849130 w 11720794"/>
              <a:gd name="connsiteY2406" fmla="*/ 468285 h 6518163"/>
              <a:gd name="connsiteX2407" fmla="*/ 4851940 w 11720794"/>
              <a:gd name="connsiteY2407" fmla="*/ 462275 h 6518163"/>
              <a:gd name="connsiteX2408" fmla="*/ 4856887 w 11720794"/>
              <a:gd name="connsiteY2408" fmla="*/ 452228 h 6518163"/>
              <a:gd name="connsiteX2409" fmla="*/ 4859851 w 11720794"/>
              <a:gd name="connsiteY2409" fmla="*/ 450447 h 6518163"/>
              <a:gd name="connsiteX2410" fmla="*/ 4861766 w 11720794"/>
              <a:gd name="connsiteY2410" fmla="*/ 451866 h 6518163"/>
              <a:gd name="connsiteX2411" fmla="*/ 4863198 w 11720794"/>
              <a:gd name="connsiteY2411" fmla="*/ 452635 h 6518163"/>
              <a:gd name="connsiteX2412" fmla="*/ 4867813 w 11720794"/>
              <a:gd name="connsiteY2412" fmla="*/ 446168 h 6518163"/>
              <a:gd name="connsiteX2413" fmla="*/ 4867196 w 11720794"/>
              <a:gd name="connsiteY2413" fmla="*/ 442465 h 6518163"/>
              <a:gd name="connsiteX2414" fmla="*/ 4868998 w 11720794"/>
              <a:gd name="connsiteY2414" fmla="*/ 432802 h 6518163"/>
              <a:gd name="connsiteX2415" fmla="*/ 4870894 w 11720794"/>
              <a:gd name="connsiteY2415" fmla="*/ 433042 h 6518163"/>
              <a:gd name="connsiteX2416" fmla="*/ 4875007 w 11720794"/>
              <a:gd name="connsiteY2416" fmla="*/ 433955 h 6518163"/>
              <a:gd name="connsiteX2417" fmla="*/ 4879480 w 11720794"/>
              <a:gd name="connsiteY2417" fmla="*/ 428450 h 6518163"/>
              <a:gd name="connsiteX2418" fmla="*/ 4883703 w 11720794"/>
              <a:gd name="connsiteY2418" fmla="*/ 422031 h 6518163"/>
              <a:gd name="connsiteX2419" fmla="*/ 4886919 w 11720794"/>
              <a:gd name="connsiteY2419" fmla="*/ 421165 h 6518163"/>
              <a:gd name="connsiteX2420" fmla="*/ 4890204 w 11720794"/>
              <a:gd name="connsiteY2420" fmla="*/ 419819 h 6518163"/>
              <a:gd name="connsiteX2421" fmla="*/ 4891504 w 11720794"/>
              <a:gd name="connsiteY2421" fmla="*/ 417535 h 6518163"/>
              <a:gd name="connsiteX2422" fmla="*/ 4893985 w 11720794"/>
              <a:gd name="connsiteY2422" fmla="*/ 415107 h 6518163"/>
              <a:gd name="connsiteX2423" fmla="*/ 4894579 w 11720794"/>
              <a:gd name="connsiteY2423" fmla="*/ 417631 h 6518163"/>
              <a:gd name="connsiteX2424" fmla="*/ 4900013 w 11720794"/>
              <a:gd name="connsiteY2424" fmla="*/ 417439 h 6518163"/>
              <a:gd name="connsiteX2425" fmla="*/ 4909049 w 11720794"/>
              <a:gd name="connsiteY2425" fmla="*/ 429554 h 6518163"/>
              <a:gd name="connsiteX2426" fmla="*/ 4903565 w 11720794"/>
              <a:gd name="connsiteY2426" fmla="*/ 431405 h 6518163"/>
              <a:gd name="connsiteX2427" fmla="*/ 4892106 w 11720794"/>
              <a:gd name="connsiteY2427" fmla="*/ 438473 h 6518163"/>
              <a:gd name="connsiteX2428" fmla="*/ 4887280 w 11720794"/>
              <a:gd name="connsiteY2428" fmla="*/ 446383 h 6518163"/>
              <a:gd name="connsiteX2429" fmla="*/ 4885445 w 11720794"/>
              <a:gd name="connsiteY2429" fmla="*/ 449677 h 6518163"/>
              <a:gd name="connsiteX2430" fmla="*/ 4887895 w 11720794"/>
              <a:gd name="connsiteY2430" fmla="*/ 450085 h 6518163"/>
              <a:gd name="connsiteX2431" fmla="*/ 4890093 w 11720794"/>
              <a:gd name="connsiteY2431" fmla="*/ 449581 h 6518163"/>
              <a:gd name="connsiteX2432" fmla="*/ 4893328 w 11720794"/>
              <a:gd name="connsiteY2432" fmla="*/ 449893 h 6518163"/>
              <a:gd name="connsiteX2433" fmla="*/ 4891354 w 11720794"/>
              <a:gd name="connsiteY2433" fmla="*/ 454148 h 6518163"/>
              <a:gd name="connsiteX2434" fmla="*/ 4886486 w 11720794"/>
              <a:gd name="connsiteY2434" fmla="*/ 459702 h 6518163"/>
              <a:gd name="connsiteX2435" fmla="*/ 4879867 w 11720794"/>
              <a:gd name="connsiteY2435" fmla="*/ 473260 h 6518163"/>
              <a:gd name="connsiteX2436" fmla="*/ 4878476 w 11720794"/>
              <a:gd name="connsiteY2436" fmla="*/ 474848 h 6518163"/>
              <a:gd name="connsiteX2437" fmla="*/ 4876532 w 11720794"/>
              <a:gd name="connsiteY2437" fmla="*/ 476265 h 6518163"/>
              <a:gd name="connsiteX2438" fmla="*/ 4875301 w 11720794"/>
              <a:gd name="connsiteY2438" fmla="*/ 478068 h 6518163"/>
              <a:gd name="connsiteX2439" fmla="*/ 4876804 w 11720794"/>
              <a:gd name="connsiteY2439" fmla="*/ 478357 h 6518163"/>
              <a:gd name="connsiteX2440" fmla="*/ 4880433 w 11720794"/>
              <a:gd name="connsiteY2440" fmla="*/ 478622 h 6518163"/>
              <a:gd name="connsiteX2441" fmla="*/ 4882047 w 11720794"/>
              <a:gd name="connsiteY2441" fmla="*/ 480784 h 6518163"/>
              <a:gd name="connsiteX2442" fmla="*/ 4879729 w 11720794"/>
              <a:gd name="connsiteY2442" fmla="*/ 483429 h 6518163"/>
              <a:gd name="connsiteX2443" fmla="*/ 4877300 w 11720794"/>
              <a:gd name="connsiteY2443" fmla="*/ 484199 h 6518163"/>
              <a:gd name="connsiteX2444" fmla="*/ 4871555 w 11720794"/>
              <a:gd name="connsiteY2444" fmla="*/ 489151 h 6518163"/>
              <a:gd name="connsiteX2445" fmla="*/ 4864834 w 11720794"/>
              <a:gd name="connsiteY2445" fmla="*/ 496820 h 6518163"/>
              <a:gd name="connsiteX2446" fmla="*/ 4861981 w 11720794"/>
              <a:gd name="connsiteY2446" fmla="*/ 500474 h 6518163"/>
              <a:gd name="connsiteX2447" fmla="*/ 4865007 w 11720794"/>
              <a:gd name="connsiteY2447" fmla="*/ 502228 h 6518163"/>
              <a:gd name="connsiteX2448" fmla="*/ 4867134 w 11720794"/>
              <a:gd name="connsiteY2448" fmla="*/ 502204 h 6518163"/>
              <a:gd name="connsiteX2449" fmla="*/ 4867728 w 11720794"/>
              <a:gd name="connsiteY2449" fmla="*/ 504729 h 6518163"/>
              <a:gd name="connsiteX2450" fmla="*/ 4862867 w 11720794"/>
              <a:gd name="connsiteY2450" fmla="*/ 528697 h 6518163"/>
              <a:gd name="connsiteX2451" fmla="*/ 4863926 w 11720794"/>
              <a:gd name="connsiteY2451" fmla="*/ 530692 h 6518163"/>
              <a:gd name="connsiteX2452" fmla="*/ 4862598 w 11720794"/>
              <a:gd name="connsiteY2452" fmla="*/ 535813 h 6518163"/>
              <a:gd name="connsiteX2453" fmla="*/ 4850345 w 11720794"/>
              <a:gd name="connsiteY2453" fmla="*/ 556199 h 6518163"/>
              <a:gd name="connsiteX2454" fmla="*/ 4842798 w 11720794"/>
              <a:gd name="connsiteY2454" fmla="*/ 570816 h 6518163"/>
              <a:gd name="connsiteX2455" fmla="*/ 4840633 w 11720794"/>
              <a:gd name="connsiteY2455" fmla="*/ 577692 h 6518163"/>
              <a:gd name="connsiteX2456" fmla="*/ 4838356 w 11720794"/>
              <a:gd name="connsiteY2456" fmla="*/ 582692 h 6518163"/>
              <a:gd name="connsiteX2457" fmla="*/ 4827595 w 11720794"/>
              <a:gd name="connsiteY2457" fmla="*/ 598175 h 6518163"/>
              <a:gd name="connsiteX2458" fmla="*/ 4816340 w 11720794"/>
              <a:gd name="connsiteY2458" fmla="*/ 617022 h 6518163"/>
              <a:gd name="connsiteX2459" fmla="*/ 4814477 w 11720794"/>
              <a:gd name="connsiteY2459" fmla="*/ 623153 h 6518163"/>
              <a:gd name="connsiteX2460" fmla="*/ 4808281 w 11720794"/>
              <a:gd name="connsiteY2460" fmla="*/ 633826 h 6518163"/>
              <a:gd name="connsiteX2461" fmla="*/ 4802879 w 11720794"/>
              <a:gd name="connsiteY2461" fmla="*/ 640390 h 6518163"/>
              <a:gd name="connsiteX2462" fmla="*/ 4788722 w 11720794"/>
              <a:gd name="connsiteY2462" fmla="*/ 664550 h 6518163"/>
              <a:gd name="connsiteX2463" fmla="*/ 4783231 w 11720794"/>
              <a:gd name="connsiteY2463" fmla="*/ 670416 h 6518163"/>
              <a:gd name="connsiteX2464" fmla="*/ 4780934 w 11720794"/>
              <a:gd name="connsiteY2464" fmla="*/ 674239 h 6518163"/>
              <a:gd name="connsiteX2465" fmla="*/ 4775221 w 11720794"/>
              <a:gd name="connsiteY2465" fmla="*/ 685562 h 6518163"/>
              <a:gd name="connsiteX2466" fmla="*/ 4765365 w 11720794"/>
              <a:gd name="connsiteY2466" fmla="*/ 698808 h 6518163"/>
              <a:gd name="connsiteX2467" fmla="*/ 4758875 w 11720794"/>
              <a:gd name="connsiteY2467" fmla="*/ 706213 h 6518163"/>
              <a:gd name="connsiteX2468" fmla="*/ 4750642 w 11720794"/>
              <a:gd name="connsiteY2468" fmla="*/ 717608 h 6518163"/>
              <a:gd name="connsiteX2469" fmla="*/ 4732728 w 11720794"/>
              <a:gd name="connsiteY2469" fmla="*/ 747659 h 6518163"/>
              <a:gd name="connsiteX2470" fmla="*/ 4714127 w 11720794"/>
              <a:gd name="connsiteY2470" fmla="*/ 774488 h 6518163"/>
              <a:gd name="connsiteX2471" fmla="*/ 4656995 w 11720794"/>
              <a:gd name="connsiteY2471" fmla="*/ 860096 h 6518163"/>
              <a:gd name="connsiteX2472" fmla="*/ 4648706 w 11720794"/>
              <a:gd name="connsiteY2472" fmla="*/ 871229 h 6518163"/>
              <a:gd name="connsiteX2473" fmla="*/ 4649418 w 11720794"/>
              <a:gd name="connsiteY2473" fmla="*/ 871232 h 6518163"/>
              <a:gd name="connsiteX2474" fmla="*/ 4653551 w 11720794"/>
              <a:gd name="connsiteY2474" fmla="*/ 879539 h 6518163"/>
              <a:gd name="connsiteX2475" fmla="*/ 4660535 w 11720794"/>
              <a:gd name="connsiteY2475" fmla="*/ 868871 h 6518163"/>
              <a:gd name="connsiteX2476" fmla="*/ 4666772 w 11720794"/>
              <a:gd name="connsiteY2476" fmla="*/ 860553 h 6518163"/>
              <a:gd name="connsiteX2477" fmla="*/ 4683763 w 11720794"/>
              <a:gd name="connsiteY2477" fmla="*/ 840767 h 6518163"/>
              <a:gd name="connsiteX2478" fmla="*/ 4702998 w 11720794"/>
              <a:gd name="connsiteY2478" fmla="*/ 809610 h 6518163"/>
              <a:gd name="connsiteX2479" fmla="*/ 4721086 w 11720794"/>
              <a:gd name="connsiteY2479" fmla="*/ 784969 h 6518163"/>
              <a:gd name="connsiteX2480" fmla="*/ 4748362 w 11720794"/>
              <a:gd name="connsiteY2480" fmla="*/ 745038 h 6518163"/>
              <a:gd name="connsiteX2481" fmla="*/ 4753916 w 11720794"/>
              <a:gd name="connsiteY2481" fmla="*/ 742706 h 6518163"/>
              <a:gd name="connsiteX2482" fmla="*/ 4754311 w 11720794"/>
              <a:gd name="connsiteY2482" fmla="*/ 742657 h 6518163"/>
              <a:gd name="connsiteX2483" fmla="*/ 4766225 w 11720794"/>
              <a:gd name="connsiteY2483" fmla="*/ 739075 h 6518163"/>
              <a:gd name="connsiteX2484" fmla="*/ 4771395 w 11720794"/>
              <a:gd name="connsiteY2484" fmla="*/ 732776 h 6518163"/>
              <a:gd name="connsiteX2485" fmla="*/ 4772934 w 11720794"/>
              <a:gd name="connsiteY2485" fmla="*/ 726213 h 6518163"/>
              <a:gd name="connsiteX2486" fmla="*/ 4777097 w 11720794"/>
              <a:gd name="connsiteY2486" fmla="*/ 725467 h 6518163"/>
              <a:gd name="connsiteX2487" fmla="*/ 4781249 w 11720794"/>
              <a:gd name="connsiteY2487" fmla="*/ 719530 h 6518163"/>
              <a:gd name="connsiteX2488" fmla="*/ 4784594 w 11720794"/>
              <a:gd name="connsiteY2488" fmla="*/ 712511 h 6518163"/>
              <a:gd name="connsiteX2489" fmla="*/ 4786448 w 11720794"/>
              <a:gd name="connsiteY2489" fmla="*/ 710395 h 6518163"/>
              <a:gd name="connsiteX2490" fmla="*/ 4804817 w 11720794"/>
              <a:gd name="connsiteY2490" fmla="*/ 683829 h 6518163"/>
              <a:gd name="connsiteX2491" fmla="*/ 4807215 w 11720794"/>
              <a:gd name="connsiteY2491" fmla="*/ 676689 h 6518163"/>
              <a:gd name="connsiteX2492" fmla="*/ 4807496 w 11720794"/>
              <a:gd name="connsiteY2492" fmla="*/ 674766 h 6518163"/>
              <a:gd name="connsiteX2493" fmla="*/ 4815335 w 11720794"/>
              <a:gd name="connsiteY2493" fmla="*/ 663419 h 6518163"/>
              <a:gd name="connsiteX2494" fmla="*/ 4819023 w 11720794"/>
              <a:gd name="connsiteY2494" fmla="*/ 658009 h 6518163"/>
              <a:gd name="connsiteX2495" fmla="*/ 4821706 w 11720794"/>
              <a:gd name="connsiteY2495" fmla="*/ 658154 h 6518163"/>
              <a:gd name="connsiteX2496" fmla="*/ 4823641 w 11720794"/>
              <a:gd name="connsiteY2496" fmla="*/ 660750 h 6518163"/>
              <a:gd name="connsiteX2497" fmla="*/ 4825708 w 11720794"/>
              <a:gd name="connsiteY2497" fmla="*/ 657191 h 6518163"/>
              <a:gd name="connsiteX2498" fmla="*/ 4829254 w 11720794"/>
              <a:gd name="connsiteY2498" fmla="*/ 652745 h 6518163"/>
              <a:gd name="connsiteX2499" fmla="*/ 4848166 w 11720794"/>
              <a:gd name="connsiteY2499" fmla="*/ 621156 h 6518163"/>
              <a:gd name="connsiteX2500" fmla="*/ 4851784 w 11720794"/>
              <a:gd name="connsiteY2500" fmla="*/ 616226 h 6518163"/>
              <a:gd name="connsiteX2501" fmla="*/ 4862558 w 11720794"/>
              <a:gd name="connsiteY2501" fmla="*/ 605937 h 6518163"/>
              <a:gd name="connsiteX2502" fmla="*/ 4872190 w 11720794"/>
              <a:gd name="connsiteY2502" fmla="*/ 588941 h 6518163"/>
              <a:gd name="connsiteX2503" fmla="*/ 4878953 w 11720794"/>
              <a:gd name="connsiteY2503" fmla="*/ 583627 h 6518163"/>
              <a:gd name="connsiteX2504" fmla="*/ 4884262 w 11720794"/>
              <a:gd name="connsiteY2504" fmla="*/ 576367 h 6518163"/>
              <a:gd name="connsiteX2505" fmla="*/ 4887818 w 11720794"/>
              <a:gd name="connsiteY2505" fmla="*/ 567905 h 6518163"/>
              <a:gd name="connsiteX2506" fmla="*/ 4891676 w 11720794"/>
              <a:gd name="connsiteY2506" fmla="*/ 558697 h 6518163"/>
              <a:gd name="connsiteX2507" fmla="*/ 4899155 w 11720794"/>
              <a:gd name="connsiteY2507" fmla="*/ 553768 h 6518163"/>
              <a:gd name="connsiteX2508" fmla="*/ 4901576 w 11720794"/>
              <a:gd name="connsiteY2508" fmla="*/ 557014 h 6518163"/>
              <a:gd name="connsiteX2509" fmla="*/ 4899159 w 11720794"/>
              <a:gd name="connsiteY2509" fmla="*/ 562976 h 6518163"/>
              <a:gd name="connsiteX2510" fmla="*/ 4892519 w 11720794"/>
              <a:gd name="connsiteY2510" fmla="*/ 575358 h 6518163"/>
              <a:gd name="connsiteX2511" fmla="*/ 4892630 w 11720794"/>
              <a:gd name="connsiteY2511" fmla="*/ 577232 h 6518163"/>
              <a:gd name="connsiteX2512" fmla="*/ 4897218 w 11720794"/>
              <a:gd name="connsiteY2512" fmla="*/ 582809 h 6518163"/>
              <a:gd name="connsiteX2513" fmla="*/ 4897311 w 11720794"/>
              <a:gd name="connsiteY2513" fmla="*/ 583506 h 6518163"/>
              <a:gd name="connsiteX2514" fmla="*/ 4891130 w 11720794"/>
              <a:gd name="connsiteY2514" fmla="*/ 586151 h 6518163"/>
              <a:gd name="connsiteX2515" fmla="*/ 4888460 w 11720794"/>
              <a:gd name="connsiteY2515" fmla="*/ 591200 h 6518163"/>
              <a:gd name="connsiteX2516" fmla="*/ 4887666 w 11720794"/>
              <a:gd name="connsiteY2516" fmla="*/ 595310 h 6518163"/>
              <a:gd name="connsiteX2517" fmla="*/ 4885297 w 11720794"/>
              <a:gd name="connsiteY2517" fmla="*/ 599614 h 6518163"/>
              <a:gd name="connsiteX2518" fmla="*/ 4880874 w 11720794"/>
              <a:gd name="connsiteY2518" fmla="*/ 603460 h 6518163"/>
              <a:gd name="connsiteX2519" fmla="*/ 4877860 w 11720794"/>
              <a:gd name="connsiteY2519" fmla="*/ 606898 h 6518163"/>
              <a:gd name="connsiteX2520" fmla="*/ 4873154 w 11720794"/>
              <a:gd name="connsiteY2520" fmla="*/ 612668 h 6518163"/>
              <a:gd name="connsiteX2521" fmla="*/ 4871150 w 11720794"/>
              <a:gd name="connsiteY2521" fmla="*/ 619760 h 6518163"/>
              <a:gd name="connsiteX2522" fmla="*/ 4871485 w 11720794"/>
              <a:gd name="connsiteY2522" fmla="*/ 625384 h 6518163"/>
              <a:gd name="connsiteX2523" fmla="*/ 4864642 w 11720794"/>
              <a:gd name="connsiteY2523" fmla="*/ 635193 h 6518163"/>
              <a:gd name="connsiteX2524" fmla="*/ 4847171 w 11720794"/>
              <a:gd name="connsiteY2524" fmla="*/ 663538 h 6518163"/>
              <a:gd name="connsiteX2525" fmla="*/ 4847526 w 11720794"/>
              <a:gd name="connsiteY2525" fmla="*/ 670341 h 6518163"/>
              <a:gd name="connsiteX2526" fmla="*/ 4850481 w 11720794"/>
              <a:gd name="connsiteY2526" fmla="*/ 672576 h 6518163"/>
              <a:gd name="connsiteX2527" fmla="*/ 4846639 w 11720794"/>
              <a:gd name="connsiteY2527" fmla="*/ 673754 h 6518163"/>
              <a:gd name="connsiteX2528" fmla="*/ 4827390 w 11720794"/>
              <a:gd name="connsiteY2528" fmla="*/ 690512 h 6518163"/>
              <a:gd name="connsiteX2529" fmla="*/ 4821595 w 11720794"/>
              <a:gd name="connsiteY2529" fmla="*/ 697123 h 6518163"/>
              <a:gd name="connsiteX2530" fmla="*/ 4819903 w 11720794"/>
              <a:gd name="connsiteY2530" fmla="*/ 699454 h 6518163"/>
              <a:gd name="connsiteX2531" fmla="*/ 4821264 w 11720794"/>
              <a:gd name="connsiteY2531" fmla="*/ 700705 h 6518163"/>
              <a:gd name="connsiteX2532" fmla="*/ 4821788 w 11720794"/>
              <a:gd name="connsiteY2532" fmla="*/ 703710 h 6518163"/>
              <a:gd name="connsiteX2533" fmla="*/ 4820188 w 11720794"/>
              <a:gd name="connsiteY2533" fmla="*/ 706738 h 6518163"/>
              <a:gd name="connsiteX2534" fmla="*/ 4820894 w 11720794"/>
              <a:gd name="connsiteY2534" fmla="*/ 711138 h 6518163"/>
              <a:gd name="connsiteX2535" fmla="*/ 4822739 w 11720794"/>
              <a:gd name="connsiteY2535" fmla="*/ 713037 h 6518163"/>
              <a:gd name="connsiteX2536" fmla="*/ 4820351 w 11720794"/>
              <a:gd name="connsiteY2536" fmla="*/ 716161 h 6518163"/>
              <a:gd name="connsiteX2537" fmla="*/ 4811229 w 11720794"/>
              <a:gd name="connsiteY2537" fmla="*/ 721764 h 6518163"/>
              <a:gd name="connsiteX2538" fmla="*/ 4810112 w 11720794"/>
              <a:gd name="connsiteY2538" fmla="*/ 725443 h 6518163"/>
              <a:gd name="connsiteX2539" fmla="*/ 4811241 w 11720794"/>
              <a:gd name="connsiteY2539" fmla="*/ 726956 h 6518163"/>
              <a:gd name="connsiteX2540" fmla="*/ 4810426 w 11720794"/>
              <a:gd name="connsiteY2540" fmla="*/ 729890 h 6518163"/>
              <a:gd name="connsiteX2541" fmla="*/ 4805136 w 11720794"/>
              <a:gd name="connsiteY2541" fmla="*/ 738327 h 6518163"/>
              <a:gd name="connsiteX2542" fmla="*/ 4794102 w 11720794"/>
              <a:gd name="connsiteY2542" fmla="*/ 751719 h 6518163"/>
              <a:gd name="connsiteX2543" fmla="*/ 4787190 w 11720794"/>
              <a:gd name="connsiteY2543" fmla="*/ 762008 h 6518163"/>
              <a:gd name="connsiteX2544" fmla="*/ 4778135 w 11720794"/>
              <a:gd name="connsiteY2544" fmla="*/ 778227 h 6518163"/>
              <a:gd name="connsiteX2545" fmla="*/ 4780314 w 11720794"/>
              <a:gd name="connsiteY2545" fmla="*/ 781126 h 6518163"/>
              <a:gd name="connsiteX2546" fmla="*/ 4785980 w 11720794"/>
              <a:gd name="connsiteY2546" fmla="*/ 780051 h 6518163"/>
              <a:gd name="connsiteX2547" fmla="*/ 4788196 w 11720794"/>
              <a:gd name="connsiteY2547" fmla="*/ 779319 h 6518163"/>
              <a:gd name="connsiteX2548" fmla="*/ 4799452 w 11720794"/>
              <a:gd name="connsiteY2548" fmla="*/ 765938 h 6518163"/>
              <a:gd name="connsiteX2549" fmla="*/ 4805230 w 11720794"/>
              <a:gd name="connsiteY2549" fmla="*/ 760399 h 6518163"/>
              <a:gd name="connsiteX2550" fmla="*/ 4810091 w 11720794"/>
              <a:gd name="connsiteY2550" fmla="*/ 761715 h 6518163"/>
              <a:gd name="connsiteX2551" fmla="*/ 4807831 w 11720794"/>
              <a:gd name="connsiteY2551" fmla="*/ 772648 h 6518163"/>
              <a:gd name="connsiteX2552" fmla="*/ 4798964 w 11720794"/>
              <a:gd name="connsiteY2552" fmla="*/ 781347 h 6518163"/>
              <a:gd name="connsiteX2553" fmla="*/ 4790820 w 11720794"/>
              <a:gd name="connsiteY2553" fmla="*/ 789355 h 6518163"/>
              <a:gd name="connsiteX2554" fmla="*/ 4784870 w 11720794"/>
              <a:gd name="connsiteY2554" fmla="*/ 798843 h 6518163"/>
              <a:gd name="connsiteX2555" fmla="*/ 4781836 w 11720794"/>
              <a:gd name="connsiteY2555" fmla="*/ 809124 h 6518163"/>
              <a:gd name="connsiteX2556" fmla="*/ 4766621 w 11720794"/>
              <a:gd name="connsiteY2556" fmla="*/ 828094 h 6518163"/>
              <a:gd name="connsiteX2557" fmla="*/ 4759680 w 11720794"/>
              <a:gd name="connsiteY2557" fmla="*/ 845307 h 6518163"/>
              <a:gd name="connsiteX2558" fmla="*/ 4755647 w 11720794"/>
              <a:gd name="connsiteY2558" fmla="*/ 851763 h 6518163"/>
              <a:gd name="connsiteX2559" fmla="*/ 4727833 w 11720794"/>
              <a:gd name="connsiteY2559" fmla="*/ 888191 h 6518163"/>
              <a:gd name="connsiteX2560" fmla="*/ 4724325 w 11720794"/>
              <a:gd name="connsiteY2560" fmla="*/ 894346 h 6518163"/>
              <a:gd name="connsiteX2561" fmla="*/ 4721162 w 11720794"/>
              <a:gd name="connsiteY2561" fmla="*/ 898374 h 6518163"/>
              <a:gd name="connsiteX2562" fmla="*/ 4725050 w 11720794"/>
              <a:gd name="connsiteY2562" fmla="*/ 899427 h 6518163"/>
              <a:gd name="connsiteX2563" fmla="*/ 4725284 w 11720794"/>
              <a:gd name="connsiteY2563" fmla="*/ 899934 h 6518163"/>
              <a:gd name="connsiteX2564" fmla="*/ 4727740 w 11720794"/>
              <a:gd name="connsiteY2564" fmla="*/ 897360 h 6518163"/>
              <a:gd name="connsiteX2565" fmla="*/ 4734331 w 11720794"/>
              <a:gd name="connsiteY2565" fmla="*/ 887800 h 6518163"/>
              <a:gd name="connsiteX2566" fmla="*/ 4739396 w 11720794"/>
              <a:gd name="connsiteY2566" fmla="*/ 880792 h 6518163"/>
              <a:gd name="connsiteX2567" fmla="*/ 4743075 w 11720794"/>
              <a:gd name="connsiteY2567" fmla="*/ 879385 h 6518163"/>
              <a:gd name="connsiteX2568" fmla="*/ 4745944 w 11720794"/>
              <a:gd name="connsiteY2568" fmla="*/ 880912 h 6518163"/>
              <a:gd name="connsiteX2569" fmla="*/ 4748095 w 11720794"/>
              <a:gd name="connsiteY2569" fmla="*/ 874034 h 6518163"/>
              <a:gd name="connsiteX2570" fmla="*/ 4745641 w 11720794"/>
              <a:gd name="connsiteY2570" fmla="*/ 869623 h 6518163"/>
              <a:gd name="connsiteX2571" fmla="*/ 4756098 w 11720794"/>
              <a:gd name="connsiteY2571" fmla="*/ 864060 h 6518163"/>
              <a:gd name="connsiteX2572" fmla="*/ 4761718 w 11720794"/>
              <a:gd name="connsiteY2572" fmla="*/ 857217 h 6518163"/>
              <a:gd name="connsiteX2573" fmla="*/ 4762703 w 11720794"/>
              <a:gd name="connsiteY2573" fmla="*/ 855154 h 6518163"/>
              <a:gd name="connsiteX2574" fmla="*/ 4760313 w 11720794"/>
              <a:gd name="connsiteY2574" fmla="*/ 846433 h 6518163"/>
              <a:gd name="connsiteX2575" fmla="*/ 4760198 w 11720794"/>
              <a:gd name="connsiteY2575" fmla="*/ 844283 h 6518163"/>
              <a:gd name="connsiteX2576" fmla="*/ 4763235 w 11720794"/>
              <a:gd name="connsiteY2576" fmla="*/ 837013 h 6518163"/>
              <a:gd name="connsiteX2577" fmla="*/ 4769543 w 11720794"/>
              <a:gd name="connsiteY2577" fmla="*/ 836104 h 6518163"/>
              <a:gd name="connsiteX2578" fmla="*/ 4771276 w 11720794"/>
              <a:gd name="connsiteY2578" fmla="*/ 839975 h 6518163"/>
              <a:gd name="connsiteX2579" fmla="*/ 4772472 w 11720794"/>
              <a:gd name="connsiteY2579" fmla="*/ 838874 h 6518163"/>
              <a:gd name="connsiteX2580" fmla="*/ 4784386 w 11720794"/>
              <a:gd name="connsiteY2580" fmla="*/ 827228 h 6518163"/>
              <a:gd name="connsiteX2581" fmla="*/ 4787184 w 11720794"/>
              <a:gd name="connsiteY2581" fmla="*/ 821212 h 6518163"/>
              <a:gd name="connsiteX2582" fmla="*/ 4789102 w 11720794"/>
              <a:gd name="connsiteY2582" fmla="*/ 817297 h 6518163"/>
              <a:gd name="connsiteX2583" fmla="*/ 4789298 w 11720794"/>
              <a:gd name="connsiteY2583" fmla="*/ 812177 h 6518163"/>
              <a:gd name="connsiteX2584" fmla="*/ 4796501 w 11720794"/>
              <a:gd name="connsiteY2584" fmla="*/ 800474 h 6518163"/>
              <a:gd name="connsiteX2585" fmla="*/ 4802430 w 11720794"/>
              <a:gd name="connsiteY2585" fmla="*/ 801639 h 6518163"/>
              <a:gd name="connsiteX2586" fmla="*/ 4802477 w 11720794"/>
              <a:gd name="connsiteY2586" fmla="*/ 801799 h 6518163"/>
              <a:gd name="connsiteX2587" fmla="*/ 4802404 w 11720794"/>
              <a:gd name="connsiteY2587" fmla="*/ 801364 h 6518163"/>
              <a:gd name="connsiteX2588" fmla="*/ 4804182 w 11720794"/>
              <a:gd name="connsiteY2588" fmla="*/ 791701 h 6518163"/>
              <a:gd name="connsiteX2589" fmla="*/ 4806080 w 11720794"/>
              <a:gd name="connsiteY2589" fmla="*/ 791935 h 6518163"/>
              <a:gd name="connsiteX2590" fmla="*/ 4810198 w 11720794"/>
              <a:gd name="connsiteY2590" fmla="*/ 792833 h 6518163"/>
              <a:gd name="connsiteX2591" fmla="*/ 4814663 w 11720794"/>
              <a:gd name="connsiteY2591" fmla="*/ 787315 h 6518163"/>
              <a:gd name="connsiteX2592" fmla="*/ 4818871 w 11720794"/>
              <a:gd name="connsiteY2592" fmla="*/ 780887 h 6518163"/>
              <a:gd name="connsiteX2593" fmla="*/ 4822087 w 11720794"/>
              <a:gd name="connsiteY2593" fmla="*/ 780010 h 6518163"/>
              <a:gd name="connsiteX2594" fmla="*/ 4825373 w 11720794"/>
              <a:gd name="connsiteY2594" fmla="*/ 778653 h 6518163"/>
              <a:gd name="connsiteX2595" fmla="*/ 4826668 w 11720794"/>
              <a:gd name="connsiteY2595" fmla="*/ 776365 h 6518163"/>
              <a:gd name="connsiteX2596" fmla="*/ 4829144 w 11720794"/>
              <a:gd name="connsiteY2596" fmla="*/ 773930 h 6518163"/>
              <a:gd name="connsiteX2597" fmla="*/ 4829745 w 11720794"/>
              <a:gd name="connsiteY2597" fmla="*/ 776451 h 6518163"/>
              <a:gd name="connsiteX2598" fmla="*/ 4829913 w 11720794"/>
              <a:gd name="connsiteY2598" fmla="*/ 776445 h 6518163"/>
              <a:gd name="connsiteX2599" fmla="*/ 4831688 w 11720794"/>
              <a:gd name="connsiteY2599" fmla="*/ 772489 h 6518163"/>
              <a:gd name="connsiteX2600" fmla="*/ 4853587 w 11720794"/>
              <a:gd name="connsiteY2600" fmla="*/ 752086 h 6518163"/>
              <a:gd name="connsiteX2601" fmla="*/ 4861688 w 11720794"/>
              <a:gd name="connsiteY2601" fmla="*/ 738919 h 6518163"/>
              <a:gd name="connsiteX2602" fmla="*/ 4860831 w 11720794"/>
              <a:gd name="connsiteY2602" fmla="*/ 722796 h 6518163"/>
              <a:gd name="connsiteX2603" fmla="*/ 4907695 w 11720794"/>
              <a:gd name="connsiteY2603" fmla="*/ 712041 h 6518163"/>
              <a:gd name="connsiteX2604" fmla="*/ 4931503 w 11720794"/>
              <a:gd name="connsiteY2604" fmla="*/ 711452 h 6518163"/>
              <a:gd name="connsiteX2605" fmla="*/ 4941740 w 11720794"/>
              <a:gd name="connsiteY2605" fmla="*/ 723340 h 6518163"/>
              <a:gd name="connsiteX2606" fmla="*/ 4946527 w 11720794"/>
              <a:gd name="connsiteY2606" fmla="*/ 716961 h 6518163"/>
              <a:gd name="connsiteX2607" fmla="*/ 4949433 w 11720794"/>
              <a:gd name="connsiteY2607" fmla="*/ 700429 h 6518163"/>
              <a:gd name="connsiteX2608" fmla="*/ 4949054 w 11720794"/>
              <a:gd name="connsiteY2608" fmla="*/ 693222 h 6518163"/>
              <a:gd name="connsiteX2609" fmla="*/ 4967201 w 11720794"/>
              <a:gd name="connsiteY2609" fmla="*/ 698137 h 6518163"/>
              <a:gd name="connsiteX2610" fmla="*/ 4969471 w 11720794"/>
              <a:gd name="connsiteY2610" fmla="*/ 704524 h 6518163"/>
              <a:gd name="connsiteX2611" fmla="*/ 4972661 w 11720794"/>
              <a:gd name="connsiteY2611" fmla="*/ 704056 h 6518163"/>
              <a:gd name="connsiteX2612" fmla="*/ 4970994 w 11720794"/>
              <a:gd name="connsiteY2612" fmla="*/ 708045 h 6518163"/>
              <a:gd name="connsiteX2613" fmla="*/ 4968952 w 11720794"/>
              <a:gd name="connsiteY2613" fmla="*/ 710600 h 6518163"/>
              <a:gd name="connsiteX2614" fmla="*/ 4968906 w 11720794"/>
              <a:gd name="connsiteY2614" fmla="*/ 715027 h 6518163"/>
              <a:gd name="connsiteX2615" fmla="*/ 4969382 w 11720794"/>
              <a:gd name="connsiteY2615" fmla="*/ 719154 h 6518163"/>
              <a:gd name="connsiteX2616" fmla="*/ 4963903 w 11720794"/>
              <a:gd name="connsiteY2616" fmla="*/ 726995 h 6518163"/>
              <a:gd name="connsiteX2617" fmla="*/ 4959597 w 11720794"/>
              <a:gd name="connsiteY2617" fmla="*/ 734709 h 6518163"/>
              <a:gd name="connsiteX2618" fmla="*/ 4962540 w 11720794"/>
              <a:gd name="connsiteY2618" fmla="*/ 739059 h 6518163"/>
              <a:gd name="connsiteX2619" fmla="*/ 4963688 w 11720794"/>
              <a:gd name="connsiteY2619" fmla="*/ 741145 h 6518163"/>
              <a:gd name="connsiteX2620" fmla="*/ 4959297 w 11720794"/>
              <a:gd name="connsiteY2620" fmla="*/ 746950 h 6518163"/>
              <a:gd name="connsiteX2621" fmla="*/ 4953434 w 11720794"/>
              <a:gd name="connsiteY2621" fmla="*/ 747661 h 6518163"/>
              <a:gd name="connsiteX2622" fmla="*/ 4957649 w 11720794"/>
              <a:gd name="connsiteY2622" fmla="*/ 759329 h 6518163"/>
              <a:gd name="connsiteX2623" fmla="*/ 4955585 w 11720794"/>
              <a:gd name="connsiteY2623" fmla="*/ 784872 h 6518163"/>
              <a:gd name="connsiteX2624" fmla="*/ 4947075 w 11720794"/>
              <a:gd name="connsiteY2624" fmla="*/ 781183 h 6518163"/>
              <a:gd name="connsiteX2625" fmla="*/ 4951156 w 11720794"/>
              <a:gd name="connsiteY2625" fmla="*/ 811922 h 6518163"/>
              <a:gd name="connsiteX2626" fmla="*/ 4953583 w 11720794"/>
              <a:gd name="connsiteY2626" fmla="*/ 820659 h 6518163"/>
              <a:gd name="connsiteX2627" fmla="*/ 4953745 w 11720794"/>
              <a:gd name="connsiteY2627" fmla="*/ 820600 h 6518163"/>
              <a:gd name="connsiteX2628" fmla="*/ 4960422 w 11720794"/>
              <a:gd name="connsiteY2628" fmla="*/ 816192 h 6518163"/>
              <a:gd name="connsiteX2629" fmla="*/ 4968476 w 11720794"/>
              <a:gd name="connsiteY2629" fmla="*/ 822813 h 6518163"/>
              <a:gd name="connsiteX2630" fmla="*/ 4967108 w 11720794"/>
              <a:gd name="connsiteY2630" fmla="*/ 829103 h 6518163"/>
              <a:gd name="connsiteX2631" fmla="*/ 4962674 w 11720794"/>
              <a:gd name="connsiteY2631" fmla="*/ 830567 h 6518163"/>
              <a:gd name="connsiteX2632" fmla="*/ 4959535 w 11720794"/>
              <a:gd name="connsiteY2632" fmla="*/ 832380 h 6518163"/>
              <a:gd name="connsiteX2633" fmla="*/ 4950468 w 11720794"/>
              <a:gd name="connsiteY2633" fmla="*/ 841471 h 6518163"/>
              <a:gd name="connsiteX2634" fmla="*/ 4945764 w 11720794"/>
              <a:gd name="connsiteY2634" fmla="*/ 849965 h 6518163"/>
              <a:gd name="connsiteX2635" fmla="*/ 4944133 w 11720794"/>
              <a:gd name="connsiteY2635" fmla="*/ 851530 h 6518163"/>
              <a:gd name="connsiteX2636" fmla="*/ 4942291 w 11720794"/>
              <a:gd name="connsiteY2636" fmla="*/ 856692 h 6518163"/>
              <a:gd name="connsiteX2637" fmla="*/ 4930759 w 11720794"/>
              <a:gd name="connsiteY2637" fmla="*/ 878933 h 6518163"/>
              <a:gd name="connsiteX2638" fmla="*/ 4922320 w 11720794"/>
              <a:gd name="connsiteY2638" fmla="*/ 892647 h 6518163"/>
              <a:gd name="connsiteX2639" fmla="*/ 4923764 w 11720794"/>
              <a:gd name="connsiteY2639" fmla="*/ 896792 h 6518163"/>
              <a:gd name="connsiteX2640" fmla="*/ 4929569 w 11720794"/>
              <a:gd name="connsiteY2640" fmla="*/ 893981 h 6518163"/>
              <a:gd name="connsiteX2641" fmla="*/ 4944585 w 11720794"/>
              <a:gd name="connsiteY2641" fmla="*/ 875400 h 6518163"/>
              <a:gd name="connsiteX2642" fmla="*/ 4951214 w 11720794"/>
              <a:gd name="connsiteY2642" fmla="*/ 875420 h 6518163"/>
              <a:gd name="connsiteX2643" fmla="*/ 4951662 w 11720794"/>
              <a:gd name="connsiteY2643" fmla="*/ 875986 h 6518163"/>
              <a:gd name="connsiteX2644" fmla="*/ 4955281 w 11720794"/>
              <a:gd name="connsiteY2644" fmla="*/ 884070 h 6518163"/>
              <a:gd name="connsiteX2645" fmla="*/ 4953040 w 11720794"/>
              <a:gd name="connsiteY2645" fmla="*/ 887015 h 6518163"/>
              <a:gd name="connsiteX2646" fmla="*/ 4950696 w 11720794"/>
              <a:gd name="connsiteY2646" fmla="*/ 881495 h 6518163"/>
              <a:gd name="connsiteX2647" fmla="*/ 4945786 w 11720794"/>
              <a:gd name="connsiteY2647" fmla="*/ 884607 h 6518163"/>
              <a:gd name="connsiteX2648" fmla="*/ 4947060 w 11720794"/>
              <a:gd name="connsiteY2648" fmla="*/ 887171 h 6518163"/>
              <a:gd name="connsiteX2649" fmla="*/ 4947988 w 11720794"/>
              <a:gd name="connsiteY2649" fmla="*/ 897636 h 6518163"/>
              <a:gd name="connsiteX2650" fmla="*/ 4939426 w 11720794"/>
              <a:gd name="connsiteY2650" fmla="*/ 914411 h 6518163"/>
              <a:gd name="connsiteX2651" fmla="*/ 4935225 w 11720794"/>
              <a:gd name="connsiteY2651" fmla="*/ 921377 h 6518163"/>
              <a:gd name="connsiteX2652" fmla="*/ 4930107 w 11720794"/>
              <a:gd name="connsiteY2652" fmla="*/ 920626 h 6518163"/>
              <a:gd name="connsiteX2653" fmla="*/ 4929783 w 11720794"/>
              <a:gd name="connsiteY2653" fmla="*/ 924899 h 6518163"/>
              <a:gd name="connsiteX2654" fmla="*/ 4926583 w 11720794"/>
              <a:gd name="connsiteY2654" fmla="*/ 938275 h 6518163"/>
              <a:gd name="connsiteX2655" fmla="*/ 4898527 w 11720794"/>
              <a:gd name="connsiteY2655" fmla="*/ 1008388 h 6518163"/>
              <a:gd name="connsiteX2656" fmla="*/ 4892248 w 11720794"/>
              <a:gd name="connsiteY2656" fmla="*/ 1020022 h 6518163"/>
              <a:gd name="connsiteX2657" fmla="*/ 4892172 w 11720794"/>
              <a:gd name="connsiteY2657" fmla="*/ 1020792 h 6518163"/>
              <a:gd name="connsiteX2658" fmla="*/ 4892311 w 11720794"/>
              <a:gd name="connsiteY2658" fmla="*/ 1041102 h 6518163"/>
              <a:gd name="connsiteX2659" fmla="*/ 4881627 w 11720794"/>
              <a:gd name="connsiteY2659" fmla="*/ 1042116 h 6518163"/>
              <a:gd name="connsiteX2660" fmla="*/ 4880620 w 11720794"/>
              <a:gd name="connsiteY2660" fmla="*/ 1042393 h 6518163"/>
              <a:gd name="connsiteX2661" fmla="*/ 4878791 w 11720794"/>
              <a:gd name="connsiteY2661" fmla="*/ 1048780 h 6518163"/>
              <a:gd name="connsiteX2662" fmla="*/ 4884547 w 11720794"/>
              <a:gd name="connsiteY2662" fmla="*/ 1067311 h 6518163"/>
              <a:gd name="connsiteX2663" fmla="*/ 4886423 w 11720794"/>
              <a:gd name="connsiteY2663" fmla="*/ 1074836 h 6518163"/>
              <a:gd name="connsiteX2664" fmla="*/ 4887171 w 11720794"/>
              <a:gd name="connsiteY2664" fmla="*/ 1073879 h 6518163"/>
              <a:gd name="connsiteX2665" fmla="*/ 4894858 w 11720794"/>
              <a:gd name="connsiteY2665" fmla="*/ 1066990 h 6518163"/>
              <a:gd name="connsiteX2666" fmla="*/ 4902558 w 11720794"/>
              <a:gd name="connsiteY2666" fmla="*/ 1047089 h 6518163"/>
              <a:gd name="connsiteX2667" fmla="*/ 4917381 w 11720794"/>
              <a:gd name="connsiteY2667" fmla="*/ 1031640 h 6518163"/>
              <a:gd name="connsiteX2668" fmla="*/ 4918842 w 11720794"/>
              <a:gd name="connsiteY2668" fmla="*/ 1030798 h 6518163"/>
              <a:gd name="connsiteX2669" fmla="*/ 4922566 w 11720794"/>
              <a:gd name="connsiteY2669" fmla="*/ 1024426 h 6518163"/>
              <a:gd name="connsiteX2670" fmla="*/ 4922611 w 11720794"/>
              <a:gd name="connsiteY2670" fmla="*/ 1022057 h 6518163"/>
              <a:gd name="connsiteX2671" fmla="*/ 4921265 w 11720794"/>
              <a:gd name="connsiteY2671" fmla="*/ 1011015 h 6518163"/>
              <a:gd name="connsiteX2672" fmla="*/ 4932173 w 11720794"/>
              <a:gd name="connsiteY2672" fmla="*/ 1008383 h 6518163"/>
              <a:gd name="connsiteX2673" fmla="*/ 4933158 w 11720794"/>
              <a:gd name="connsiteY2673" fmla="*/ 1006628 h 6518163"/>
              <a:gd name="connsiteX2674" fmla="*/ 4943667 w 11720794"/>
              <a:gd name="connsiteY2674" fmla="*/ 998596 h 6518163"/>
              <a:gd name="connsiteX2675" fmla="*/ 4947098 w 11720794"/>
              <a:gd name="connsiteY2675" fmla="*/ 987535 h 6518163"/>
              <a:gd name="connsiteX2676" fmla="*/ 4957531 w 11720794"/>
              <a:gd name="connsiteY2676" fmla="*/ 972156 h 6518163"/>
              <a:gd name="connsiteX2677" fmla="*/ 4973896 w 11720794"/>
              <a:gd name="connsiteY2677" fmla="*/ 961045 h 6518163"/>
              <a:gd name="connsiteX2678" fmla="*/ 4975717 w 11720794"/>
              <a:gd name="connsiteY2678" fmla="*/ 961093 h 6518163"/>
              <a:gd name="connsiteX2679" fmla="*/ 4978878 w 11720794"/>
              <a:gd name="connsiteY2679" fmla="*/ 957066 h 6518163"/>
              <a:gd name="connsiteX2680" fmla="*/ 4977579 w 11720794"/>
              <a:gd name="connsiteY2680" fmla="*/ 950942 h 6518163"/>
              <a:gd name="connsiteX2681" fmla="*/ 4990899 w 11720794"/>
              <a:gd name="connsiteY2681" fmla="*/ 932791 h 6518163"/>
              <a:gd name="connsiteX2682" fmla="*/ 5002136 w 11720794"/>
              <a:gd name="connsiteY2682" fmla="*/ 927397 h 6518163"/>
              <a:gd name="connsiteX2683" fmla="*/ 5013121 w 11720794"/>
              <a:gd name="connsiteY2683" fmla="*/ 921048 h 6518163"/>
              <a:gd name="connsiteX2684" fmla="*/ 5003947 w 11720794"/>
              <a:gd name="connsiteY2684" fmla="*/ 915899 h 6518163"/>
              <a:gd name="connsiteX2685" fmla="*/ 5010471 w 11720794"/>
              <a:gd name="connsiteY2685" fmla="*/ 907452 h 6518163"/>
              <a:gd name="connsiteX2686" fmla="*/ 5013656 w 11720794"/>
              <a:gd name="connsiteY2686" fmla="*/ 901211 h 6518163"/>
              <a:gd name="connsiteX2687" fmla="*/ 5028722 w 11720794"/>
              <a:gd name="connsiteY2687" fmla="*/ 883977 h 6518163"/>
              <a:gd name="connsiteX2688" fmla="*/ 5072573 w 11720794"/>
              <a:gd name="connsiteY2688" fmla="*/ 830579 h 6518163"/>
              <a:gd name="connsiteX2689" fmla="*/ 5076509 w 11720794"/>
              <a:gd name="connsiteY2689" fmla="*/ 827204 h 6518163"/>
              <a:gd name="connsiteX2690" fmla="*/ 5078355 w 11720794"/>
              <a:gd name="connsiteY2690" fmla="*/ 830812 h 6518163"/>
              <a:gd name="connsiteX2691" fmla="*/ 5079951 w 11720794"/>
              <a:gd name="connsiteY2691" fmla="*/ 833466 h 6518163"/>
              <a:gd name="connsiteX2692" fmla="*/ 5084337 w 11720794"/>
              <a:gd name="connsiteY2692" fmla="*/ 830656 h 6518163"/>
              <a:gd name="connsiteX2693" fmla="*/ 5086127 w 11720794"/>
              <a:gd name="connsiteY2693" fmla="*/ 827145 h 6518163"/>
              <a:gd name="connsiteX2694" fmla="*/ 5097961 w 11720794"/>
              <a:gd name="connsiteY2694" fmla="*/ 820581 h 6518163"/>
              <a:gd name="connsiteX2695" fmla="*/ 5102423 w 11720794"/>
              <a:gd name="connsiteY2695" fmla="*/ 822678 h 6518163"/>
              <a:gd name="connsiteX2696" fmla="*/ 5106483 w 11720794"/>
              <a:gd name="connsiteY2696" fmla="*/ 819780 h 6518163"/>
              <a:gd name="connsiteX2697" fmla="*/ 5101370 w 11720794"/>
              <a:gd name="connsiteY2697" fmla="*/ 811736 h 6518163"/>
              <a:gd name="connsiteX2698" fmla="*/ 5111809 w 11720794"/>
              <a:gd name="connsiteY2698" fmla="*/ 807902 h 6518163"/>
              <a:gd name="connsiteX2699" fmla="*/ 5120783 w 11720794"/>
              <a:gd name="connsiteY2699" fmla="*/ 813440 h 6518163"/>
              <a:gd name="connsiteX2700" fmla="*/ 5115157 w 11720794"/>
              <a:gd name="connsiteY2700" fmla="*/ 823017 h 6518163"/>
              <a:gd name="connsiteX2701" fmla="*/ 5105347 w 11720794"/>
              <a:gd name="connsiteY2701" fmla="*/ 835014 h 6518163"/>
              <a:gd name="connsiteX2702" fmla="*/ 5100767 w 11720794"/>
              <a:gd name="connsiteY2702" fmla="*/ 843987 h 6518163"/>
              <a:gd name="connsiteX2703" fmla="*/ 5073250 w 11720794"/>
              <a:gd name="connsiteY2703" fmla="*/ 876942 h 6518163"/>
              <a:gd name="connsiteX2704" fmla="*/ 5071659 w 11720794"/>
              <a:gd name="connsiteY2704" fmla="*/ 883143 h 6518163"/>
              <a:gd name="connsiteX2705" fmla="*/ 5076756 w 11720794"/>
              <a:gd name="connsiteY2705" fmla="*/ 877245 h 6518163"/>
              <a:gd name="connsiteX2706" fmla="*/ 5082062 w 11720794"/>
              <a:gd name="connsiteY2706" fmla="*/ 873356 h 6518163"/>
              <a:gd name="connsiteX2707" fmla="*/ 5093868 w 11720794"/>
              <a:gd name="connsiteY2707" fmla="*/ 863231 h 6518163"/>
              <a:gd name="connsiteX2708" fmla="*/ 5095262 w 11720794"/>
              <a:gd name="connsiteY2708" fmla="*/ 860501 h 6518163"/>
              <a:gd name="connsiteX2709" fmla="*/ 5098980 w 11720794"/>
              <a:gd name="connsiteY2709" fmla="*/ 865503 h 6518163"/>
              <a:gd name="connsiteX2710" fmla="*/ 5098844 w 11720794"/>
              <a:gd name="connsiteY2710" fmla="*/ 873322 h 6518163"/>
              <a:gd name="connsiteX2711" fmla="*/ 5099291 w 11720794"/>
              <a:gd name="connsiteY2711" fmla="*/ 872893 h 6518163"/>
              <a:gd name="connsiteX2712" fmla="*/ 5106939 w 11720794"/>
              <a:gd name="connsiteY2712" fmla="*/ 868747 h 6518163"/>
              <a:gd name="connsiteX2713" fmla="*/ 5115033 w 11720794"/>
              <a:gd name="connsiteY2713" fmla="*/ 859394 h 6518163"/>
              <a:gd name="connsiteX2714" fmla="*/ 5122207 w 11720794"/>
              <a:gd name="connsiteY2714" fmla="*/ 856898 h 6518163"/>
              <a:gd name="connsiteX2715" fmla="*/ 5123628 w 11720794"/>
              <a:gd name="connsiteY2715" fmla="*/ 857726 h 6518163"/>
              <a:gd name="connsiteX2716" fmla="*/ 5128137 w 11720794"/>
              <a:gd name="connsiteY2716" fmla="*/ 855395 h 6518163"/>
              <a:gd name="connsiteX2717" fmla="*/ 5126342 w 11720794"/>
              <a:gd name="connsiteY2717" fmla="*/ 853133 h 6518163"/>
              <a:gd name="connsiteX2718" fmla="*/ 5124820 w 11720794"/>
              <a:gd name="connsiteY2718" fmla="*/ 849612 h 6518163"/>
              <a:gd name="connsiteX2719" fmla="*/ 5133962 w 11720794"/>
              <a:gd name="connsiteY2719" fmla="*/ 845427 h 6518163"/>
              <a:gd name="connsiteX2720" fmla="*/ 5136555 w 11720794"/>
              <a:gd name="connsiteY2720" fmla="*/ 846129 h 6518163"/>
              <a:gd name="connsiteX2721" fmla="*/ 5136254 w 11720794"/>
              <a:gd name="connsiteY2721" fmla="*/ 843828 h 6518163"/>
              <a:gd name="connsiteX2722" fmla="*/ 5139166 w 11720794"/>
              <a:gd name="connsiteY2722" fmla="*/ 838845 h 6518163"/>
              <a:gd name="connsiteX2723" fmla="*/ 5151772 w 11720794"/>
              <a:gd name="connsiteY2723" fmla="*/ 832933 h 6518163"/>
              <a:gd name="connsiteX2724" fmla="*/ 5166049 w 11720794"/>
              <a:gd name="connsiteY2724" fmla="*/ 828807 h 6518163"/>
              <a:gd name="connsiteX2725" fmla="*/ 5171854 w 11720794"/>
              <a:gd name="connsiteY2725" fmla="*/ 826827 h 6518163"/>
              <a:gd name="connsiteX2726" fmla="*/ 5183618 w 11720794"/>
              <a:gd name="connsiteY2726" fmla="*/ 819855 h 6518163"/>
              <a:gd name="connsiteX2727" fmla="*/ 5189856 w 11720794"/>
              <a:gd name="connsiteY2727" fmla="*/ 816481 h 6518163"/>
              <a:gd name="connsiteX2728" fmla="*/ 5186011 w 11720794"/>
              <a:gd name="connsiteY2728" fmla="*/ 814354 h 6518163"/>
              <a:gd name="connsiteX2729" fmla="*/ 5188710 w 11720794"/>
              <a:gd name="connsiteY2729" fmla="*/ 807540 h 6518163"/>
              <a:gd name="connsiteX2730" fmla="*/ 5189624 w 11720794"/>
              <a:gd name="connsiteY2730" fmla="*/ 801621 h 6518163"/>
              <a:gd name="connsiteX2731" fmla="*/ 5187921 w 11720794"/>
              <a:gd name="connsiteY2731" fmla="*/ 800375 h 6518163"/>
              <a:gd name="connsiteX2732" fmla="*/ 5186977 w 11720794"/>
              <a:gd name="connsiteY2732" fmla="*/ 797489 h 6518163"/>
              <a:gd name="connsiteX2733" fmla="*/ 5190201 w 11720794"/>
              <a:gd name="connsiteY2733" fmla="*/ 795452 h 6518163"/>
              <a:gd name="connsiteX2734" fmla="*/ 5203483 w 11720794"/>
              <a:gd name="connsiteY2734" fmla="*/ 786128 h 6518163"/>
              <a:gd name="connsiteX2735" fmla="*/ 5203665 w 11720794"/>
              <a:gd name="connsiteY2735" fmla="*/ 781136 h 6518163"/>
              <a:gd name="connsiteX2736" fmla="*/ 5199576 w 11720794"/>
              <a:gd name="connsiteY2736" fmla="*/ 778146 h 6518163"/>
              <a:gd name="connsiteX2737" fmla="*/ 5201670 w 11720794"/>
              <a:gd name="connsiteY2737" fmla="*/ 768695 h 6518163"/>
              <a:gd name="connsiteX2738" fmla="*/ 5207563 w 11720794"/>
              <a:gd name="connsiteY2738" fmla="*/ 760558 h 6518163"/>
              <a:gd name="connsiteX2739" fmla="*/ 5220062 w 11720794"/>
              <a:gd name="connsiteY2739" fmla="*/ 753589 h 6518163"/>
              <a:gd name="connsiteX2740" fmla="*/ 5229154 w 11720794"/>
              <a:gd name="connsiteY2740" fmla="*/ 753649 h 6518163"/>
              <a:gd name="connsiteX2741" fmla="*/ 5226587 w 11720794"/>
              <a:gd name="connsiteY2741" fmla="*/ 756897 h 6518163"/>
              <a:gd name="connsiteX2742" fmla="*/ 5221717 w 11720794"/>
              <a:gd name="connsiteY2742" fmla="*/ 775301 h 6518163"/>
              <a:gd name="connsiteX2743" fmla="*/ 5220383 w 11720794"/>
              <a:gd name="connsiteY2743" fmla="*/ 783111 h 6518163"/>
              <a:gd name="connsiteX2744" fmla="*/ 5206686 w 11720794"/>
              <a:gd name="connsiteY2744" fmla="*/ 813365 h 6518163"/>
              <a:gd name="connsiteX2745" fmla="*/ 5190946 w 11720794"/>
              <a:gd name="connsiteY2745" fmla="*/ 851643 h 6518163"/>
              <a:gd name="connsiteX2746" fmla="*/ 5185267 w 11720794"/>
              <a:gd name="connsiteY2746" fmla="*/ 873114 h 6518163"/>
              <a:gd name="connsiteX2747" fmla="*/ 5178824 w 11720794"/>
              <a:gd name="connsiteY2747" fmla="*/ 886708 h 6518163"/>
              <a:gd name="connsiteX2748" fmla="*/ 5176496 w 11720794"/>
              <a:gd name="connsiteY2748" fmla="*/ 902577 h 6518163"/>
              <a:gd name="connsiteX2749" fmla="*/ 5164786 w 11720794"/>
              <a:gd name="connsiteY2749" fmla="*/ 916713 h 6518163"/>
              <a:gd name="connsiteX2750" fmla="*/ 5155330 w 11720794"/>
              <a:gd name="connsiteY2750" fmla="*/ 936157 h 6518163"/>
              <a:gd name="connsiteX2751" fmla="*/ 5148314 w 11720794"/>
              <a:gd name="connsiteY2751" fmla="*/ 955918 h 6518163"/>
              <a:gd name="connsiteX2752" fmla="*/ 5143363 w 11720794"/>
              <a:gd name="connsiteY2752" fmla="*/ 966942 h 6518163"/>
              <a:gd name="connsiteX2753" fmla="*/ 5135849 w 11720794"/>
              <a:gd name="connsiteY2753" fmla="*/ 981214 h 6518163"/>
              <a:gd name="connsiteX2754" fmla="*/ 5115604 w 11720794"/>
              <a:gd name="connsiteY2754" fmla="*/ 1027913 h 6518163"/>
              <a:gd name="connsiteX2755" fmla="*/ 5104394 w 11720794"/>
              <a:gd name="connsiteY2755" fmla="*/ 1057057 h 6518163"/>
              <a:gd name="connsiteX2756" fmla="*/ 5109087 w 11720794"/>
              <a:gd name="connsiteY2756" fmla="*/ 1062685 h 6518163"/>
              <a:gd name="connsiteX2757" fmla="*/ 5111472 w 11720794"/>
              <a:gd name="connsiteY2757" fmla="*/ 1064429 h 6518163"/>
              <a:gd name="connsiteX2758" fmla="*/ 5112643 w 11720794"/>
              <a:gd name="connsiteY2758" fmla="*/ 1069548 h 6518163"/>
              <a:gd name="connsiteX2759" fmla="*/ 5112763 w 11720794"/>
              <a:gd name="connsiteY2759" fmla="*/ 1069340 h 6518163"/>
              <a:gd name="connsiteX2760" fmla="*/ 5129188 w 11720794"/>
              <a:gd name="connsiteY2760" fmla="*/ 1057197 h 6518163"/>
              <a:gd name="connsiteX2761" fmla="*/ 5135754 w 11720794"/>
              <a:gd name="connsiteY2761" fmla="*/ 1048615 h 6518163"/>
              <a:gd name="connsiteX2762" fmla="*/ 5136584 w 11720794"/>
              <a:gd name="connsiteY2762" fmla="*/ 1036774 h 6518163"/>
              <a:gd name="connsiteX2763" fmla="*/ 5150926 w 11720794"/>
              <a:gd name="connsiteY2763" fmla="*/ 1036982 h 6518163"/>
              <a:gd name="connsiteX2764" fmla="*/ 5151317 w 11720794"/>
              <a:gd name="connsiteY2764" fmla="*/ 1034168 h 6518163"/>
              <a:gd name="connsiteX2765" fmla="*/ 5158341 w 11720794"/>
              <a:gd name="connsiteY2765" fmla="*/ 1026217 h 6518163"/>
              <a:gd name="connsiteX2766" fmla="*/ 5161694 w 11720794"/>
              <a:gd name="connsiteY2766" fmla="*/ 1020614 h 6518163"/>
              <a:gd name="connsiteX2767" fmla="*/ 5164180 w 11720794"/>
              <a:gd name="connsiteY2767" fmla="*/ 1009986 h 6518163"/>
              <a:gd name="connsiteX2768" fmla="*/ 5167978 w 11720794"/>
              <a:gd name="connsiteY2768" fmla="*/ 1001781 h 6518163"/>
              <a:gd name="connsiteX2769" fmla="*/ 5168475 w 11720794"/>
              <a:gd name="connsiteY2769" fmla="*/ 997750 h 6518163"/>
              <a:gd name="connsiteX2770" fmla="*/ 5164544 w 11720794"/>
              <a:gd name="connsiteY2770" fmla="*/ 1000003 h 6518163"/>
              <a:gd name="connsiteX2771" fmla="*/ 5158492 w 11720794"/>
              <a:gd name="connsiteY2771" fmla="*/ 1002898 h 6518163"/>
              <a:gd name="connsiteX2772" fmla="*/ 5157548 w 11720794"/>
              <a:gd name="connsiteY2772" fmla="*/ 1000012 h 6518163"/>
              <a:gd name="connsiteX2773" fmla="*/ 5162683 w 11720794"/>
              <a:gd name="connsiteY2773" fmla="*/ 993516 h 6518163"/>
              <a:gd name="connsiteX2774" fmla="*/ 5163389 w 11720794"/>
              <a:gd name="connsiteY2774" fmla="*/ 993300 h 6518163"/>
              <a:gd name="connsiteX2775" fmla="*/ 5181965 w 11720794"/>
              <a:gd name="connsiteY2775" fmla="*/ 973203 h 6518163"/>
              <a:gd name="connsiteX2776" fmla="*/ 5183953 w 11720794"/>
              <a:gd name="connsiteY2776" fmla="*/ 966604 h 6518163"/>
              <a:gd name="connsiteX2777" fmla="*/ 5204415 w 11720794"/>
              <a:gd name="connsiteY2777" fmla="*/ 952280 h 6518163"/>
              <a:gd name="connsiteX2778" fmla="*/ 5209341 w 11720794"/>
              <a:gd name="connsiteY2778" fmla="*/ 951489 h 6518163"/>
              <a:gd name="connsiteX2779" fmla="*/ 5210257 w 11720794"/>
              <a:gd name="connsiteY2779" fmla="*/ 945568 h 6518163"/>
              <a:gd name="connsiteX2780" fmla="*/ 5207007 w 11720794"/>
              <a:gd name="connsiteY2780" fmla="*/ 938798 h 6518163"/>
              <a:gd name="connsiteX2781" fmla="*/ 5209835 w 11720794"/>
              <a:gd name="connsiteY2781" fmla="*/ 937939 h 6518163"/>
              <a:gd name="connsiteX2782" fmla="*/ 5215888 w 11720794"/>
              <a:gd name="connsiteY2782" fmla="*/ 935042 h 6518163"/>
              <a:gd name="connsiteX2783" fmla="*/ 5213345 w 11720794"/>
              <a:gd name="connsiteY2783" fmla="*/ 928059 h 6518163"/>
              <a:gd name="connsiteX2784" fmla="*/ 5211090 w 11720794"/>
              <a:gd name="connsiteY2784" fmla="*/ 922749 h 6518163"/>
              <a:gd name="connsiteX2785" fmla="*/ 5214179 w 11720794"/>
              <a:gd name="connsiteY2785" fmla="*/ 914758 h 6518163"/>
              <a:gd name="connsiteX2786" fmla="*/ 5212973 w 11720794"/>
              <a:gd name="connsiteY2786" fmla="*/ 909482 h 6518163"/>
              <a:gd name="connsiteX2787" fmla="*/ 5211688 w 11720794"/>
              <a:gd name="connsiteY2787" fmla="*/ 906346 h 6518163"/>
              <a:gd name="connsiteX2788" fmla="*/ 5215592 w 11720794"/>
              <a:gd name="connsiteY2788" fmla="*/ 904807 h 6518163"/>
              <a:gd name="connsiteX2789" fmla="*/ 5220281 w 11720794"/>
              <a:gd name="connsiteY2789" fmla="*/ 900916 h 6518163"/>
              <a:gd name="connsiteX2790" fmla="*/ 5231276 w 11720794"/>
              <a:gd name="connsiteY2790" fmla="*/ 858437 h 6518163"/>
              <a:gd name="connsiteX2791" fmla="*/ 5235282 w 11720794"/>
              <a:gd name="connsiteY2791" fmla="*/ 844526 h 6518163"/>
              <a:gd name="connsiteX2792" fmla="*/ 5242459 w 11720794"/>
              <a:gd name="connsiteY2792" fmla="*/ 830005 h 6518163"/>
              <a:gd name="connsiteX2793" fmla="*/ 5247801 w 11720794"/>
              <a:gd name="connsiteY2793" fmla="*/ 817803 h 6518163"/>
              <a:gd name="connsiteX2794" fmla="*/ 5258103 w 11720794"/>
              <a:gd name="connsiteY2794" fmla="*/ 832659 h 6518163"/>
              <a:gd name="connsiteX2795" fmla="*/ 5264551 w 11720794"/>
              <a:gd name="connsiteY2795" fmla="*/ 838105 h 6518163"/>
              <a:gd name="connsiteX2796" fmla="*/ 5268691 w 11720794"/>
              <a:gd name="connsiteY2796" fmla="*/ 839669 h 6518163"/>
              <a:gd name="connsiteX2797" fmla="*/ 5276526 w 11720794"/>
              <a:gd name="connsiteY2797" fmla="*/ 835880 h 6518163"/>
              <a:gd name="connsiteX2798" fmla="*/ 5279849 w 11720794"/>
              <a:gd name="connsiteY2798" fmla="*/ 821470 h 6518163"/>
              <a:gd name="connsiteX2799" fmla="*/ 5284117 w 11720794"/>
              <a:gd name="connsiteY2799" fmla="*/ 809948 h 6518163"/>
              <a:gd name="connsiteX2800" fmla="*/ 5286660 w 11720794"/>
              <a:gd name="connsiteY2800" fmla="*/ 807413 h 6518163"/>
              <a:gd name="connsiteX2801" fmla="*/ 5288020 w 11720794"/>
              <a:gd name="connsiteY2801" fmla="*/ 798890 h 6518163"/>
              <a:gd name="connsiteX2802" fmla="*/ 5289590 w 11720794"/>
              <a:gd name="connsiteY2802" fmla="*/ 794182 h 6518163"/>
              <a:gd name="connsiteX2803" fmla="*/ 5298314 w 11720794"/>
              <a:gd name="connsiteY2803" fmla="*/ 785186 h 6518163"/>
              <a:gd name="connsiteX2804" fmla="*/ 5295534 w 11720794"/>
              <a:gd name="connsiteY2804" fmla="*/ 775098 h 6518163"/>
              <a:gd name="connsiteX2805" fmla="*/ 5293751 w 11720794"/>
              <a:gd name="connsiteY2805" fmla="*/ 766472 h 6518163"/>
              <a:gd name="connsiteX2806" fmla="*/ 5294796 w 11720794"/>
              <a:gd name="connsiteY2806" fmla="*/ 756986 h 6518163"/>
              <a:gd name="connsiteX2807" fmla="*/ 5296263 w 11720794"/>
              <a:gd name="connsiteY2807" fmla="*/ 755130 h 6518163"/>
              <a:gd name="connsiteX2808" fmla="*/ 5304990 w 11720794"/>
              <a:gd name="connsiteY2808" fmla="*/ 755654 h 6518163"/>
              <a:gd name="connsiteX2809" fmla="*/ 5320816 w 11720794"/>
              <a:gd name="connsiteY2809" fmla="*/ 753316 h 6518163"/>
              <a:gd name="connsiteX2810" fmla="*/ 5321209 w 11720794"/>
              <a:gd name="connsiteY2810" fmla="*/ 752139 h 6518163"/>
              <a:gd name="connsiteX2811" fmla="*/ 5329093 w 11720794"/>
              <a:gd name="connsiteY2811" fmla="*/ 737403 h 6518163"/>
              <a:gd name="connsiteX2812" fmla="*/ 5330320 w 11720794"/>
              <a:gd name="connsiteY2812" fmla="*/ 722925 h 6518163"/>
              <a:gd name="connsiteX2813" fmla="*/ 5340434 w 11720794"/>
              <a:gd name="connsiteY2813" fmla="*/ 723731 h 6518163"/>
              <a:gd name="connsiteX2814" fmla="*/ 5350706 w 11720794"/>
              <a:gd name="connsiteY2814" fmla="*/ 720259 h 6518163"/>
              <a:gd name="connsiteX2815" fmla="*/ 5356462 w 11720794"/>
              <a:gd name="connsiteY2815" fmla="*/ 687129 h 6518163"/>
              <a:gd name="connsiteX2816" fmla="*/ 5357875 w 11720794"/>
              <a:gd name="connsiteY2816" fmla="*/ 677178 h 6518163"/>
              <a:gd name="connsiteX2817" fmla="*/ 5367176 w 11720794"/>
              <a:gd name="connsiteY2817" fmla="*/ 671535 h 6518163"/>
              <a:gd name="connsiteX2818" fmla="*/ 5384336 w 11720794"/>
              <a:gd name="connsiteY2818" fmla="*/ 661386 h 6518163"/>
              <a:gd name="connsiteX2819" fmla="*/ 5388030 w 11720794"/>
              <a:gd name="connsiteY2819" fmla="*/ 656033 h 6518163"/>
              <a:gd name="connsiteX2820" fmla="*/ 5389105 w 11720794"/>
              <a:gd name="connsiteY2820" fmla="*/ 655353 h 6518163"/>
              <a:gd name="connsiteX2821" fmla="*/ 5388056 w 11720794"/>
              <a:gd name="connsiteY2821" fmla="*/ 655319 h 6518163"/>
              <a:gd name="connsiteX2822" fmla="*/ 5383916 w 11720794"/>
              <a:gd name="connsiteY2822" fmla="*/ 653755 h 6518163"/>
              <a:gd name="connsiteX2823" fmla="*/ 5382025 w 11720794"/>
              <a:gd name="connsiteY2823" fmla="*/ 638462 h 6518163"/>
              <a:gd name="connsiteX2824" fmla="*/ 5393212 w 11720794"/>
              <a:gd name="connsiteY2824" fmla="*/ 629071 h 6518163"/>
              <a:gd name="connsiteX2825" fmla="*/ 5399813 w 11720794"/>
              <a:gd name="connsiteY2825" fmla="*/ 620718 h 6518163"/>
              <a:gd name="connsiteX2826" fmla="*/ 5403507 w 11720794"/>
              <a:gd name="connsiteY2826" fmla="*/ 615365 h 6518163"/>
              <a:gd name="connsiteX2827" fmla="*/ 5407543 w 11720794"/>
              <a:gd name="connsiteY2827" fmla="*/ 619781 h 6518163"/>
              <a:gd name="connsiteX2828" fmla="*/ 5406713 w 11720794"/>
              <a:gd name="connsiteY2828" fmla="*/ 652121 h 6518163"/>
              <a:gd name="connsiteX2829" fmla="*/ 5408208 w 11720794"/>
              <a:gd name="connsiteY2829" fmla="*/ 659073 h 6518163"/>
              <a:gd name="connsiteX2830" fmla="*/ 5412851 w 11720794"/>
              <a:gd name="connsiteY2830" fmla="*/ 675646 h 6518163"/>
              <a:gd name="connsiteX2831" fmla="*/ 5414007 w 11720794"/>
              <a:gd name="connsiteY2831" fmla="*/ 691868 h 6518163"/>
              <a:gd name="connsiteX2832" fmla="*/ 5409580 w 11720794"/>
              <a:gd name="connsiteY2832" fmla="*/ 698149 h 6518163"/>
              <a:gd name="connsiteX2833" fmla="*/ 5406384 w 11720794"/>
              <a:gd name="connsiteY2833" fmla="*/ 699472 h 6518163"/>
              <a:gd name="connsiteX2834" fmla="*/ 5409110 w 11720794"/>
              <a:gd name="connsiteY2834" fmla="*/ 701465 h 6518163"/>
              <a:gd name="connsiteX2835" fmla="*/ 5410082 w 11720794"/>
              <a:gd name="connsiteY2835" fmla="*/ 713158 h 6518163"/>
              <a:gd name="connsiteX2836" fmla="*/ 5404449 w 11720794"/>
              <a:gd name="connsiteY2836" fmla="*/ 714164 h 6518163"/>
              <a:gd name="connsiteX2837" fmla="*/ 5400255 w 11720794"/>
              <a:gd name="connsiteY2837" fmla="*/ 714027 h 6518163"/>
              <a:gd name="connsiteX2838" fmla="*/ 5400389 w 11720794"/>
              <a:gd name="connsiteY2838" fmla="*/ 719982 h 6518163"/>
              <a:gd name="connsiteX2839" fmla="*/ 5402459 w 11720794"/>
              <a:gd name="connsiteY2839" fmla="*/ 720763 h 6518163"/>
              <a:gd name="connsiteX2840" fmla="*/ 5404243 w 11720794"/>
              <a:gd name="connsiteY2840" fmla="*/ 729389 h 6518163"/>
              <a:gd name="connsiteX2841" fmla="*/ 5397775 w 11720794"/>
              <a:gd name="connsiteY2841" fmla="*/ 743695 h 6518163"/>
              <a:gd name="connsiteX2842" fmla="*/ 5397751 w 11720794"/>
              <a:gd name="connsiteY2842" fmla="*/ 753928 h 6518163"/>
              <a:gd name="connsiteX2843" fmla="*/ 5396180 w 11720794"/>
              <a:gd name="connsiteY2843" fmla="*/ 758637 h 6518163"/>
              <a:gd name="connsiteX2844" fmla="*/ 5388505 w 11720794"/>
              <a:gd name="connsiteY2844" fmla="*/ 767668 h 6518163"/>
              <a:gd name="connsiteX2845" fmla="*/ 5369959 w 11720794"/>
              <a:gd name="connsiteY2845" fmla="*/ 796572 h 6518163"/>
              <a:gd name="connsiteX2846" fmla="*/ 5369072 w 11720794"/>
              <a:gd name="connsiteY2846" fmla="*/ 811299 h 6518163"/>
              <a:gd name="connsiteX2847" fmla="*/ 5373658 w 11720794"/>
              <a:gd name="connsiteY2847" fmla="*/ 810259 h 6518163"/>
              <a:gd name="connsiteX2848" fmla="*/ 5388093 w 11720794"/>
              <a:gd name="connsiteY2848" fmla="*/ 798118 h 6518163"/>
              <a:gd name="connsiteX2849" fmla="*/ 5391000 w 11720794"/>
              <a:gd name="connsiteY2849" fmla="*/ 795119 h 6518163"/>
              <a:gd name="connsiteX2850" fmla="*/ 5393018 w 11720794"/>
              <a:gd name="connsiteY2850" fmla="*/ 797327 h 6518163"/>
              <a:gd name="connsiteX2851" fmla="*/ 5393334 w 11720794"/>
              <a:gd name="connsiteY2851" fmla="*/ 798289 h 6518163"/>
              <a:gd name="connsiteX2852" fmla="*/ 5394933 w 11720794"/>
              <a:gd name="connsiteY2852" fmla="*/ 802387 h 6518163"/>
              <a:gd name="connsiteX2853" fmla="*/ 5397970 w 11720794"/>
              <a:gd name="connsiteY2853" fmla="*/ 795822 h 6518163"/>
              <a:gd name="connsiteX2854" fmla="*/ 5397367 w 11720794"/>
              <a:gd name="connsiteY2854" fmla="*/ 793185 h 6518163"/>
              <a:gd name="connsiteX2855" fmla="*/ 5398204 w 11720794"/>
              <a:gd name="connsiteY2855" fmla="*/ 789404 h 6518163"/>
              <a:gd name="connsiteX2856" fmla="*/ 5400982 w 11720794"/>
              <a:gd name="connsiteY2856" fmla="*/ 789971 h 6518163"/>
              <a:gd name="connsiteX2857" fmla="*/ 5410728 w 11720794"/>
              <a:gd name="connsiteY2857" fmla="*/ 781722 h 6518163"/>
              <a:gd name="connsiteX2858" fmla="*/ 5434221 w 11720794"/>
              <a:gd name="connsiteY2858" fmla="*/ 732274 h 6518163"/>
              <a:gd name="connsiteX2859" fmla="*/ 5442657 w 11720794"/>
              <a:gd name="connsiteY2859" fmla="*/ 721601 h 6518163"/>
              <a:gd name="connsiteX2860" fmla="*/ 5451351 w 11720794"/>
              <a:gd name="connsiteY2860" fmla="*/ 703799 h 6518163"/>
              <a:gd name="connsiteX2861" fmla="*/ 5459838 w 11720794"/>
              <a:gd name="connsiteY2861" fmla="*/ 691700 h 6518163"/>
              <a:gd name="connsiteX2862" fmla="*/ 5473308 w 11720794"/>
              <a:gd name="connsiteY2862" fmla="*/ 696425 h 6518163"/>
              <a:gd name="connsiteX2863" fmla="*/ 5475644 w 11720794"/>
              <a:gd name="connsiteY2863" fmla="*/ 709115 h 6518163"/>
              <a:gd name="connsiteX2864" fmla="*/ 5461625 w 11720794"/>
              <a:gd name="connsiteY2864" fmla="*/ 709847 h 6518163"/>
              <a:gd name="connsiteX2865" fmla="*/ 5460709 w 11720794"/>
              <a:gd name="connsiteY2865" fmla="*/ 715767 h 6518163"/>
              <a:gd name="connsiteX2866" fmla="*/ 5466553 w 11720794"/>
              <a:gd name="connsiteY2866" fmla="*/ 718576 h 6518163"/>
              <a:gd name="connsiteX2867" fmla="*/ 5466321 w 11720794"/>
              <a:gd name="connsiteY2867" fmla="*/ 734514 h 6518163"/>
              <a:gd name="connsiteX2868" fmla="*/ 5463021 w 11720794"/>
              <a:gd name="connsiteY2868" fmla="*/ 738690 h 6518163"/>
              <a:gd name="connsiteX2869" fmla="*/ 5462446 w 11720794"/>
              <a:gd name="connsiteY2869" fmla="*/ 744859 h 6518163"/>
              <a:gd name="connsiteX2870" fmla="*/ 5467005 w 11720794"/>
              <a:gd name="connsiteY2870" fmla="*/ 744533 h 6518163"/>
              <a:gd name="connsiteX2871" fmla="*/ 5472981 w 11720794"/>
              <a:gd name="connsiteY2871" fmla="*/ 743775 h 6518163"/>
              <a:gd name="connsiteX2872" fmla="*/ 5471357 w 11720794"/>
              <a:gd name="connsiteY2872" fmla="*/ 749910 h 6518163"/>
              <a:gd name="connsiteX2873" fmla="*/ 5432779 w 11720794"/>
              <a:gd name="connsiteY2873" fmla="*/ 829328 h 6518163"/>
              <a:gd name="connsiteX2874" fmla="*/ 5420966 w 11720794"/>
              <a:gd name="connsiteY2874" fmla="*/ 855836 h 6518163"/>
              <a:gd name="connsiteX2875" fmla="*/ 5415099 w 11720794"/>
              <a:gd name="connsiteY2875" fmla="*/ 863259 h 6518163"/>
              <a:gd name="connsiteX2876" fmla="*/ 5408709 w 11720794"/>
              <a:gd name="connsiteY2876" fmla="*/ 875426 h 6518163"/>
              <a:gd name="connsiteX2877" fmla="*/ 5395605 w 11720794"/>
              <a:gd name="connsiteY2877" fmla="*/ 870237 h 6518163"/>
              <a:gd name="connsiteX2878" fmla="*/ 5395058 w 11720794"/>
              <a:gd name="connsiteY2878" fmla="*/ 885214 h 6518163"/>
              <a:gd name="connsiteX2879" fmla="*/ 5395927 w 11720794"/>
              <a:gd name="connsiteY2879" fmla="*/ 899759 h 6518163"/>
              <a:gd name="connsiteX2880" fmla="*/ 5381704 w 11720794"/>
              <a:gd name="connsiteY2880" fmla="*/ 925237 h 6518163"/>
              <a:gd name="connsiteX2881" fmla="*/ 5372848 w 11720794"/>
              <a:gd name="connsiteY2881" fmla="*/ 928278 h 6518163"/>
              <a:gd name="connsiteX2882" fmla="*/ 5369837 w 11720794"/>
              <a:gd name="connsiteY2882" fmla="*/ 934130 h 6518163"/>
              <a:gd name="connsiteX2883" fmla="*/ 5371173 w 11720794"/>
              <a:gd name="connsiteY2883" fmla="*/ 935840 h 6518163"/>
              <a:gd name="connsiteX2884" fmla="*/ 5368218 w 11720794"/>
              <a:gd name="connsiteY2884" fmla="*/ 959304 h 6518163"/>
              <a:gd name="connsiteX2885" fmla="*/ 5355567 w 11720794"/>
              <a:gd name="connsiteY2885" fmla="*/ 980071 h 6518163"/>
              <a:gd name="connsiteX2886" fmla="*/ 5343620 w 11720794"/>
              <a:gd name="connsiteY2886" fmla="*/ 991105 h 6518163"/>
              <a:gd name="connsiteX2887" fmla="*/ 5329923 w 11720794"/>
              <a:gd name="connsiteY2887" fmla="*/ 1021358 h 6518163"/>
              <a:gd name="connsiteX2888" fmla="*/ 5326938 w 11720794"/>
              <a:gd name="connsiteY2888" fmla="*/ 1026497 h 6518163"/>
              <a:gd name="connsiteX2889" fmla="*/ 5313656 w 11720794"/>
              <a:gd name="connsiteY2889" fmla="*/ 1045339 h 6518163"/>
              <a:gd name="connsiteX2890" fmla="*/ 5308129 w 11720794"/>
              <a:gd name="connsiteY2890" fmla="*/ 1053013 h 6518163"/>
              <a:gd name="connsiteX2891" fmla="*/ 5291837 w 11720794"/>
              <a:gd name="connsiteY2891" fmla="*/ 1077707 h 6518163"/>
              <a:gd name="connsiteX2892" fmla="*/ 5289899 w 11720794"/>
              <a:gd name="connsiteY2892" fmla="*/ 1082879 h 6518163"/>
              <a:gd name="connsiteX2893" fmla="*/ 5285500 w 11720794"/>
              <a:gd name="connsiteY2893" fmla="*/ 1097967 h 6518163"/>
              <a:gd name="connsiteX2894" fmla="*/ 5280683 w 11720794"/>
              <a:gd name="connsiteY2894" fmla="*/ 1114945 h 6518163"/>
              <a:gd name="connsiteX2895" fmla="*/ 5278432 w 11720794"/>
              <a:gd name="connsiteY2895" fmla="*/ 1119155 h 6518163"/>
              <a:gd name="connsiteX2896" fmla="*/ 5262580 w 11720794"/>
              <a:gd name="connsiteY2896" fmla="*/ 1131726 h 6518163"/>
              <a:gd name="connsiteX2897" fmla="*/ 5260277 w 11720794"/>
              <a:gd name="connsiteY2897" fmla="*/ 1137364 h 6518163"/>
              <a:gd name="connsiteX2898" fmla="*/ 5272884 w 11720794"/>
              <a:gd name="connsiteY2898" fmla="*/ 1146581 h 6518163"/>
              <a:gd name="connsiteX2899" fmla="*/ 5274115 w 11720794"/>
              <a:gd name="connsiteY2899" fmla="*/ 1151143 h 6518163"/>
              <a:gd name="connsiteX2900" fmla="*/ 5268718 w 11720794"/>
              <a:gd name="connsiteY2900" fmla="*/ 1155251 h 6518163"/>
              <a:gd name="connsiteX2901" fmla="*/ 5258263 w 11720794"/>
              <a:gd name="connsiteY2901" fmla="*/ 1154195 h 6518163"/>
              <a:gd name="connsiteX2902" fmla="*/ 5255799 w 11720794"/>
              <a:gd name="connsiteY2902" fmla="*/ 1154591 h 6518163"/>
              <a:gd name="connsiteX2903" fmla="*/ 5247650 w 11720794"/>
              <a:gd name="connsiteY2903" fmla="*/ 1157417 h 6518163"/>
              <a:gd name="connsiteX2904" fmla="*/ 5249906 w 11720794"/>
              <a:gd name="connsiteY2904" fmla="*/ 1162727 h 6518163"/>
              <a:gd name="connsiteX2905" fmla="*/ 5249172 w 11720794"/>
              <a:gd name="connsiteY2905" fmla="*/ 1163655 h 6518163"/>
              <a:gd name="connsiteX2906" fmla="*/ 5232171 w 11720794"/>
              <a:gd name="connsiteY2906" fmla="*/ 1179045 h 6518163"/>
              <a:gd name="connsiteX2907" fmla="*/ 5213679 w 11720794"/>
              <a:gd name="connsiteY2907" fmla="*/ 1216044 h 6518163"/>
              <a:gd name="connsiteX2908" fmla="*/ 5214442 w 11720794"/>
              <a:gd name="connsiteY2908" fmla="*/ 1223921 h 6518163"/>
              <a:gd name="connsiteX2909" fmla="*/ 5215884 w 11720794"/>
              <a:gd name="connsiteY2909" fmla="*/ 1232299 h 6518163"/>
              <a:gd name="connsiteX2910" fmla="*/ 5203337 w 11720794"/>
              <a:gd name="connsiteY2910" fmla="*/ 1250215 h 6518163"/>
              <a:gd name="connsiteX2911" fmla="*/ 5193120 w 11720794"/>
              <a:gd name="connsiteY2911" fmla="*/ 1261780 h 6518163"/>
              <a:gd name="connsiteX2912" fmla="*/ 5194145 w 11720794"/>
              <a:gd name="connsiteY2912" fmla="*/ 1272048 h 6518163"/>
              <a:gd name="connsiteX2913" fmla="*/ 5194714 w 11720794"/>
              <a:gd name="connsiteY2913" fmla="*/ 1278695 h 6518163"/>
              <a:gd name="connsiteX2914" fmla="*/ 5202135 w 11720794"/>
              <a:gd name="connsiteY2914" fmla="*/ 1271887 h 6518163"/>
              <a:gd name="connsiteX2915" fmla="*/ 5212089 w 11720794"/>
              <a:gd name="connsiteY2915" fmla="*/ 1265089 h 6518163"/>
              <a:gd name="connsiteX2916" fmla="*/ 5211909 w 11720794"/>
              <a:gd name="connsiteY2916" fmla="*/ 1264537 h 6518163"/>
              <a:gd name="connsiteX2917" fmla="*/ 5247200 w 11720794"/>
              <a:gd name="connsiteY2917" fmla="*/ 1236894 h 6518163"/>
              <a:gd name="connsiteX2918" fmla="*/ 5267241 w 11720794"/>
              <a:gd name="connsiteY2918" fmla="*/ 1214940 h 6518163"/>
              <a:gd name="connsiteX2919" fmla="*/ 5268941 w 11720794"/>
              <a:gd name="connsiteY2919" fmla="*/ 1206666 h 6518163"/>
              <a:gd name="connsiteX2920" fmla="*/ 5269465 w 11720794"/>
              <a:gd name="connsiteY2920" fmla="*/ 1201922 h 6518163"/>
              <a:gd name="connsiteX2921" fmla="*/ 5278529 w 11720794"/>
              <a:gd name="connsiteY2921" fmla="*/ 1193175 h 6518163"/>
              <a:gd name="connsiteX2922" fmla="*/ 5294897 w 11720794"/>
              <a:gd name="connsiteY2922" fmla="*/ 1156822 h 6518163"/>
              <a:gd name="connsiteX2923" fmla="*/ 5294658 w 11720794"/>
              <a:gd name="connsiteY2923" fmla="*/ 1144200 h 6518163"/>
              <a:gd name="connsiteX2924" fmla="*/ 5299373 w 11720794"/>
              <a:gd name="connsiteY2924" fmla="*/ 1139594 h 6518163"/>
              <a:gd name="connsiteX2925" fmla="*/ 5300161 w 11720794"/>
              <a:gd name="connsiteY2925" fmla="*/ 1146760 h 6518163"/>
              <a:gd name="connsiteX2926" fmla="*/ 5298827 w 11720794"/>
              <a:gd name="connsiteY2926" fmla="*/ 1154570 h 6518163"/>
              <a:gd name="connsiteX2927" fmla="*/ 5301971 w 11720794"/>
              <a:gd name="connsiteY2927" fmla="*/ 1154673 h 6518163"/>
              <a:gd name="connsiteX2928" fmla="*/ 5305876 w 11720794"/>
              <a:gd name="connsiteY2928" fmla="*/ 1153135 h 6518163"/>
              <a:gd name="connsiteX2929" fmla="*/ 5311691 w 11720794"/>
              <a:gd name="connsiteY2929" fmla="*/ 1147137 h 6518163"/>
              <a:gd name="connsiteX2930" fmla="*/ 5333823 w 11720794"/>
              <a:gd name="connsiteY2930" fmla="*/ 1106212 h 6518163"/>
              <a:gd name="connsiteX2931" fmla="*/ 5344277 w 11720794"/>
              <a:gd name="connsiteY2931" fmla="*/ 1097747 h 6518163"/>
              <a:gd name="connsiteX2932" fmla="*/ 5367305 w 11720794"/>
              <a:gd name="connsiteY2932" fmla="*/ 1080176 h 6518163"/>
              <a:gd name="connsiteX2933" fmla="*/ 5376315 w 11720794"/>
              <a:gd name="connsiteY2933" fmla="*/ 1063336 h 6518163"/>
              <a:gd name="connsiteX2934" fmla="*/ 5380060 w 11720794"/>
              <a:gd name="connsiteY2934" fmla="*/ 1056555 h 6518163"/>
              <a:gd name="connsiteX2935" fmla="*/ 5404052 w 11720794"/>
              <a:gd name="connsiteY2935" fmla="*/ 1012597 h 6518163"/>
              <a:gd name="connsiteX2936" fmla="*/ 5408531 w 11720794"/>
              <a:gd name="connsiteY2936" fmla="*/ 1004890 h 6518163"/>
              <a:gd name="connsiteX2937" fmla="*/ 5419221 w 11720794"/>
              <a:gd name="connsiteY2937" fmla="*/ 999528 h 6518163"/>
              <a:gd name="connsiteX2938" fmla="*/ 5424669 w 11720794"/>
              <a:gd name="connsiteY2938" fmla="*/ 993994 h 6518163"/>
              <a:gd name="connsiteX2939" fmla="*/ 5427864 w 11720794"/>
              <a:gd name="connsiteY2939" fmla="*/ 983151 h 6518163"/>
              <a:gd name="connsiteX2940" fmla="*/ 5440124 w 11720794"/>
              <a:gd name="connsiteY2940" fmla="*/ 973080 h 6518163"/>
              <a:gd name="connsiteX2941" fmla="*/ 5447514 w 11720794"/>
              <a:gd name="connsiteY2941" fmla="*/ 971894 h 6518163"/>
              <a:gd name="connsiteX2942" fmla="*/ 5450396 w 11720794"/>
              <a:gd name="connsiteY2942" fmla="*/ 969608 h 6518163"/>
              <a:gd name="connsiteX2943" fmla="*/ 5448011 w 11720794"/>
              <a:gd name="connsiteY2943" fmla="*/ 967864 h 6518163"/>
              <a:gd name="connsiteX2944" fmla="*/ 5445208 w 11720794"/>
              <a:gd name="connsiteY2944" fmla="*/ 968011 h 6518163"/>
              <a:gd name="connsiteX2945" fmla="*/ 5441486 w 11720794"/>
              <a:gd name="connsiteY2945" fmla="*/ 964557 h 6518163"/>
              <a:gd name="connsiteX2946" fmla="*/ 5447642 w 11720794"/>
              <a:gd name="connsiteY2946" fmla="*/ 958809 h 6518163"/>
              <a:gd name="connsiteX2947" fmla="*/ 5453224 w 11720794"/>
              <a:gd name="connsiteY2947" fmla="*/ 959229 h 6518163"/>
              <a:gd name="connsiteX2948" fmla="*/ 5459014 w 11720794"/>
              <a:gd name="connsiteY2948" fmla="*/ 953945 h 6518163"/>
              <a:gd name="connsiteX2949" fmla="*/ 5456314 w 11720794"/>
              <a:gd name="connsiteY2949" fmla="*/ 951239 h 6518163"/>
              <a:gd name="connsiteX2950" fmla="*/ 5455291 w 11720794"/>
              <a:gd name="connsiteY2950" fmla="*/ 950491 h 6518163"/>
              <a:gd name="connsiteX2951" fmla="*/ 5455812 w 11720794"/>
              <a:gd name="connsiteY2951" fmla="*/ 936229 h 6518163"/>
              <a:gd name="connsiteX2952" fmla="*/ 5471581 w 11720794"/>
              <a:gd name="connsiteY2952" fmla="*/ 916277 h 6518163"/>
              <a:gd name="connsiteX2953" fmla="*/ 5485808 w 11720794"/>
              <a:gd name="connsiteY2953" fmla="*/ 909840 h 6518163"/>
              <a:gd name="connsiteX2954" fmla="*/ 5490027 w 11720794"/>
              <a:gd name="connsiteY2954" fmla="*/ 909264 h 6518163"/>
              <a:gd name="connsiteX2955" fmla="*/ 5490629 w 11720794"/>
              <a:gd name="connsiteY2955" fmla="*/ 902382 h 6518163"/>
              <a:gd name="connsiteX2956" fmla="*/ 5481826 w 11720794"/>
              <a:gd name="connsiteY2956" fmla="*/ 903999 h 6518163"/>
              <a:gd name="connsiteX2957" fmla="*/ 5484077 w 11720794"/>
              <a:gd name="connsiteY2957" fmla="*/ 899788 h 6518163"/>
              <a:gd name="connsiteX2958" fmla="*/ 5497099 w 11720794"/>
              <a:gd name="connsiteY2958" fmla="*/ 897596 h 6518163"/>
              <a:gd name="connsiteX2959" fmla="*/ 5498148 w 11720794"/>
              <a:gd name="connsiteY2959" fmla="*/ 897630 h 6518163"/>
              <a:gd name="connsiteX2960" fmla="*/ 5502814 w 11720794"/>
              <a:gd name="connsiteY2960" fmla="*/ 903969 h 6518163"/>
              <a:gd name="connsiteX2961" fmla="*/ 5489220 w 11720794"/>
              <a:gd name="connsiteY2961" fmla="*/ 931371 h 6518163"/>
              <a:gd name="connsiteX2962" fmla="*/ 5489852 w 11720794"/>
              <a:gd name="connsiteY2962" fmla="*/ 942815 h 6518163"/>
              <a:gd name="connsiteX2963" fmla="*/ 5492867 w 11720794"/>
              <a:gd name="connsiteY2963" fmla="*/ 946484 h 6518163"/>
              <a:gd name="connsiteX2964" fmla="*/ 5498422 w 11720794"/>
              <a:gd name="connsiteY2964" fmla="*/ 947618 h 6518163"/>
              <a:gd name="connsiteX2965" fmla="*/ 5500727 w 11720794"/>
              <a:gd name="connsiteY2965" fmla="*/ 941982 h 6518163"/>
              <a:gd name="connsiteX2966" fmla="*/ 5504339 w 11720794"/>
              <a:gd name="connsiteY2966" fmla="*/ 929248 h 6518163"/>
              <a:gd name="connsiteX2967" fmla="*/ 5514923 w 11720794"/>
              <a:gd name="connsiteY2967" fmla="*/ 917218 h 6518163"/>
              <a:gd name="connsiteX2968" fmla="*/ 5533994 w 11720794"/>
              <a:gd name="connsiteY2968" fmla="*/ 893090 h 6518163"/>
              <a:gd name="connsiteX2969" fmla="*/ 5533809 w 11720794"/>
              <a:gd name="connsiteY2969" fmla="*/ 888562 h 6518163"/>
              <a:gd name="connsiteX2970" fmla="*/ 5534987 w 11720794"/>
              <a:gd name="connsiteY2970" fmla="*/ 885032 h 6518163"/>
              <a:gd name="connsiteX2971" fmla="*/ 5542716 w 11720794"/>
              <a:gd name="connsiteY2971" fmla="*/ 874574 h 6518163"/>
              <a:gd name="connsiteX2972" fmla="*/ 5548161 w 11720794"/>
              <a:gd name="connsiteY2972" fmla="*/ 859521 h 6518163"/>
              <a:gd name="connsiteX2973" fmla="*/ 5548317 w 11720794"/>
              <a:gd name="connsiteY2973" fmla="*/ 855241 h 6518163"/>
              <a:gd name="connsiteX2974" fmla="*/ 5547112 w 11720794"/>
              <a:gd name="connsiteY2974" fmla="*/ 849966 h 6518163"/>
              <a:gd name="connsiteX2975" fmla="*/ 5554316 w 11720794"/>
              <a:gd name="connsiteY2975" fmla="*/ 844252 h 6518163"/>
              <a:gd name="connsiteX2976" fmla="*/ 5568546 w 11720794"/>
              <a:gd name="connsiteY2976" fmla="*/ 847336 h 6518163"/>
              <a:gd name="connsiteX2977" fmla="*/ 5567499 w 11720794"/>
              <a:gd name="connsiteY2977" fmla="*/ 856821 h 6518163"/>
              <a:gd name="connsiteX2978" fmla="*/ 5569258 w 11720794"/>
              <a:gd name="connsiteY2978" fmla="*/ 866160 h 6518163"/>
              <a:gd name="connsiteX2979" fmla="*/ 5560531 w 11720794"/>
              <a:gd name="connsiteY2979" fmla="*/ 865638 h 6518163"/>
              <a:gd name="connsiteX2980" fmla="*/ 5553038 w 11720794"/>
              <a:gd name="connsiteY2980" fmla="*/ 869677 h 6518163"/>
              <a:gd name="connsiteX2981" fmla="*/ 5552699 w 11720794"/>
              <a:gd name="connsiteY2981" fmla="*/ 878946 h 6518163"/>
              <a:gd name="connsiteX2982" fmla="*/ 5555662 w 11720794"/>
              <a:gd name="connsiteY2982" fmla="*/ 884042 h 6518163"/>
              <a:gd name="connsiteX2983" fmla="*/ 5546571 w 11720794"/>
              <a:gd name="connsiteY2983" fmla="*/ 893502 h 6518163"/>
              <a:gd name="connsiteX2984" fmla="*/ 5548621 w 11720794"/>
              <a:gd name="connsiteY2984" fmla="*/ 914037 h 6518163"/>
              <a:gd name="connsiteX2985" fmla="*/ 5533352 w 11720794"/>
              <a:gd name="connsiteY2985" fmla="*/ 948999 h 6518163"/>
              <a:gd name="connsiteX2986" fmla="*/ 5510068 w 11720794"/>
              <a:gd name="connsiteY2986" fmla="*/ 992742 h 6518163"/>
              <a:gd name="connsiteX2987" fmla="*/ 5508864 w 11720794"/>
              <a:gd name="connsiteY2987" fmla="*/ 996987 h 6518163"/>
              <a:gd name="connsiteX2988" fmla="*/ 5514419 w 11720794"/>
              <a:gd name="connsiteY2988" fmla="*/ 998120 h 6518163"/>
              <a:gd name="connsiteX2989" fmla="*/ 5524298 w 11720794"/>
              <a:gd name="connsiteY2989" fmla="*/ 995825 h 6518163"/>
              <a:gd name="connsiteX2990" fmla="*/ 5527496 w 11720794"/>
              <a:gd name="connsiteY2990" fmla="*/ 994502 h 6518163"/>
              <a:gd name="connsiteX2991" fmla="*/ 5528699 w 11720794"/>
              <a:gd name="connsiteY2991" fmla="*/ 990257 h 6518163"/>
              <a:gd name="connsiteX2992" fmla="*/ 5525761 w 11720794"/>
              <a:gd name="connsiteY2992" fmla="*/ 984449 h 6518163"/>
              <a:gd name="connsiteX2993" fmla="*/ 5533964 w 11720794"/>
              <a:gd name="connsiteY2993" fmla="*/ 980196 h 6518163"/>
              <a:gd name="connsiteX2994" fmla="*/ 5539623 w 11720794"/>
              <a:gd name="connsiteY2994" fmla="*/ 978478 h 6518163"/>
              <a:gd name="connsiteX2995" fmla="*/ 5546198 w 11720794"/>
              <a:gd name="connsiteY2995" fmla="*/ 970838 h 6518163"/>
              <a:gd name="connsiteX2996" fmla="*/ 5556230 w 11720794"/>
              <a:gd name="connsiteY2996" fmla="*/ 954745 h 6518163"/>
              <a:gd name="connsiteX2997" fmla="*/ 5564009 w 11720794"/>
              <a:gd name="connsiteY2997" fmla="*/ 942861 h 6518163"/>
              <a:gd name="connsiteX2998" fmla="*/ 5570429 w 11720794"/>
              <a:gd name="connsiteY2998" fmla="*/ 939502 h 6518163"/>
              <a:gd name="connsiteX2999" fmla="*/ 5575983 w 11720794"/>
              <a:gd name="connsiteY2999" fmla="*/ 940636 h 6518163"/>
              <a:gd name="connsiteX3000" fmla="*/ 5578470 w 11720794"/>
              <a:gd name="connsiteY3000" fmla="*/ 930006 h 6518163"/>
              <a:gd name="connsiteX3001" fmla="*/ 5573072 w 11720794"/>
              <a:gd name="connsiteY3001" fmla="*/ 924593 h 6518163"/>
              <a:gd name="connsiteX3002" fmla="*/ 5590992 w 11720794"/>
              <a:gd name="connsiteY3002" fmla="*/ 912805 h 6518163"/>
              <a:gd name="connsiteX3003" fmla="*/ 5599819 w 11720794"/>
              <a:gd name="connsiteY3003" fmla="*/ 900956 h 6518163"/>
              <a:gd name="connsiteX3004" fmla="*/ 5609798 w 11720794"/>
              <a:gd name="connsiteY3004" fmla="*/ 876769 h 6518163"/>
              <a:gd name="connsiteX3005" fmla="*/ 5615614 w 11720794"/>
              <a:gd name="connsiteY3005" fmla="*/ 870770 h 6518163"/>
              <a:gd name="connsiteX3006" fmla="*/ 5634920 w 11720794"/>
              <a:gd name="connsiteY3006" fmla="*/ 849745 h 6518163"/>
              <a:gd name="connsiteX3007" fmla="*/ 5638769 w 11720794"/>
              <a:gd name="connsiteY3007" fmla="*/ 840113 h 6518163"/>
              <a:gd name="connsiteX3008" fmla="*/ 5645658 w 11720794"/>
              <a:gd name="connsiteY3008" fmla="*/ 823917 h 6518163"/>
              <a:gd name="connsiteX3009" fmla="*/ 5650688 w 11720794"/>
              <a:gd name="connsiteY3009" fmla="*/ 820273 h 6518163"/>
              <a:gd name="connsiteX3010" fmla="*/ 5654488 w 11720794"/>
              <a:gd name="connsiteY3010" fmla="*/ 821588 h 6518163"/>
              <a:gd name="connsiteX3011" fmla="*/ 5657265 w 11720794"/>
              <a:gd name="connsiteY3011" fmla="*/ 822153 h 6518163"/>
              <a:gd name="connsiteX3012" fmla="*/ 5664311 w 11720794"/>
              <a:gd name="connsiteY3012" fmla="*/ 811198 h 6518163"/>
              <a:gd name="connsiteX3013" fmla="*/ 5662397 w 11720794"/>
              <a:gd name="connsiteY3013" fmla="*/ 806139 h 6518163"/>
              <a:gd name="connsiteX3014" fmla="*/ 5663626 w 11720794"/>
              <a:gd name="connsiteY3014" fmla="*/ 791661 h 6518163"/>
              <a:gd name="connsiteX3015" fmla="*/ 5667137 w 11720794"/>
              <a:gd name="connsiteY3015" fmla="*/ 791299 h 6518163"/>
              <a:gd name="connsiteX3016" fmla="*/ 5674840 w 11720794"/>
              <a:gd name="connsiteY3016" fmla="*/ 791078 h 6518163"/>
              <a:gd name="connsiteX3017" fmla="*/ 5681834 w 11720794"/>
              <a:gd name="connsiteY3017" fmla="*/ 781548 h 6518163"/>
              <a:gd name="connsiteX3018" fmla="*/ 5688172 w 11720794"/>
              <a:gd name="connsiteY3018" fmla="*/ 770807 h 6518163"/>
              <a:gd name="connsiteX3019" fmla="*/ 5693859 w 11720794"/>
              <a:gd name="connsiteY3019" fmla="*/ 768374 h 6518163"/>
              <a:gd name="connsiteX3020" fmla="*/ 5699571 w 11720794"/>
              <a:gd name="connsiteY3020" fmla="*/ 765230 h 6518163"/>
              <a:gd name="connsiteX3021" fmla="*/ 5701457 w 11720794"/>
              <a:gd name="connsiteY3021" fmla="*/ 761484 h 6518163"/>
              <a:gd name="connsiteX3022" fmla="*/ 5705466 w 11720794"/>
              <a:gd name="connsiteY3022" fmla="*/ 757092 h 6518163"/>
              <a:gd name="connsiteX3023" fmla="*/ 5707090 w 11720794"/>
              <a:gd name="connsiteY3023" fmla="*/ 760478 h 6518163"/>
              <a:gd name="connsiteX3024" fmla="*/ 5716969 w 11720794"/>
              <a:gd name="connsiteY3024" fmla="*/ 758182 h 6518163"/>
              <a:gd name="connsiteX3025" fmla="*/ 5736049 w 11720794"/>
              <a:gd name="connsiteY3025" fmla="*/ 772134 h 6518163"/>
              <a:gd name="connsiteX3026" fmla="*/ 5726433 w 11720794"/>
              <a:gd name="connsiteY3026" fmla="*/ 776817 h 6518163"/>
              <a:gd name="connsiteX3027" fmla="*/ 5707019 w 11720794"/>
              <a:gd name="connsiteY3027" fmla="*/ 791177 h 6518163"/>
              <a:gd name="connsiteX3028" fmla="*/ 5699895 w 11720794"/>
              <a:gd name="connsiteY3028" fmla="*/ 804271 h 6518163"/>
              <a:gd name="connsiteX3029" fmla="*/ 5697252 w 11720794"/>
              <a:gd name="connsiteY3029" fmla="*/ 809658 h 6518163"/>
              <a:gd name="connsiteX3030" fmla="*/ 5701809 w 11720794"/>
              <a:gd name="connsiteY3030" fmla="*/ 809332 h 6518163"/>
              <a:gd name="connsiteX3031" fmla="*/ 5705713 w 11720794"/>
              <a:gd name="connsiteY3031" fmla="*/ 807794 h 6518163"/>
              <a:gd name="connsiteX3032" fmla="*/ 5711687 w 11720794"/>
              <a:gd name="connsiteY3032" fmla="*/ 807038 h 6518163"/>
              <a:gd name="connsiteX3033" fmla="*/ 5708990 w 11720794"/>
              <a:gd name="connsiteY3033" fmla="*/ 813852 h 6518163"/>
              <a:gd name="connsiteX3034" fmla="*/ 5701289 w 11720794"/>
              <a:gd name="connsiteY3034" fmla="*/ 823596 h 6518163"/>
              <a:gd name="connsiteX3035" fmla="*/ 5692096 w 11720794"/>
              <a:gd name="connsiteY3035" fmla="*/ 845428 h 6518163"/>
              <a:gd name="connsiteX3036" fmla="*/ 5689896 w 11720794"/>
              <a:gd name="connsiteY3036" fmla="*/ 848212 h 6518163"/>
              <a:gd name="connsiteX3037" fmla="*/ 5686648 w 11720794"/>
              <a:gd name="connsiteY3037" fmla="*/ 850962 h 6518163"/>
              <a:gd name="connsiteX3038" fmla="*/ 5684788 w 11720794"/>
              <a:gd name="connsiteY3038" fmla="*/ 853995 h 6518163"/>
              <a:gd name="connsiteX3039" fmla="*/ 5687591 w 11720794"/>
              <a:gd name="connsiteY3039" fmla="*/ 853848 h 6518163"/>
              <a:gd name="connsiteX3040" fmla="*/ 5694274 w 11720794"/>
              <a:gd name="connsiteY3040" fmla="*/ 852876 h 6518163"/>
              <a:gd name="connsiteX3041" fmla="*/ 5697681 w 11720794"/>
              <a:gd name="connsiteY3041" fmla="*/ 855369 h 6518163"/>
              <a:gd name="connsiteX3042" fmla="*/ 5694014 w 11720794"/>
              <a:gd name="connsiteY3042" fmla="*/ 860009 h 6518163"/>
              <a:gd name="connsiteX3043" fmla="*/ 5689741 w 11720794"/>
              <a:gd name="connsiteY3043" fmla="*/ 862011 h 6518163"/>
              <a:gd name="connsiteX3044" fmla="*/ 5680311 w 11720794"/>
              <a:gd name="connsiteY3044" fmla="*/ 871222 h 6518163"/>
              <a:gd name="connsiteX3045" fmla="*/ 5669677 w 11720794"/>
              <a:gd name="connsiteY3045" fmla="*/ 884677 h 6518163"/>
              <a:gd name="connsiteX3046" fmla="*/ 5665248 w 11720794"/>
              <a:gd name="connsiteY3046" fmla="*/ 890959 h 6518163"/>
              <a:gd name="connsiteX3047" fmla="*/ 5671144 w 11720794"/>
              <a:gd name="connsiteY3047" fmla="*/ 892342 h 6518163"/>
              <a:gd name="connsiteX3048" fmla="*/ 5675023 w 11720794"/>
              <a:gd name="connsiteY3048" fmla="*/ 891517 h 6518163"/>
              <a:gd name="connsiteX3049" fmla="*/ 5676648 w 11720794"/>
              <a:gd name="connsiteY3049" fmla="*/ 894901 h 6518163"/>
              <a:gd name="connsiteX3050" fmla="*/ 5672884 w 11720794"/>
              <a:gd name="connsiteY3050" fmla="*/ 930953 h 6518163"/>
              <a:gd name="connsiteX3051" fmla="*/ 5675243 w 11720794"/>
              <a:gd name="connsiteY3051" fmla="*/ 933410 h 6518163"/>
              <a:gd name="connsiteX3052" fmla="*/ 5673909 w 11720794"/>
              <a:gd name="connsiteY3052" fmla="*/ 941221 h 6518163"/>
              <a:gd name="connsiteX3053" fmla="*/ 5655889 w 11720794"/>
              <a:gd name="connsiteY3053" fmla="*/ 974903 h 6518163"/>
              <a:gd name="connsiteX3054" fmla="*/ 5645231 w 11720794"/>
              <a:gd name="connsiteY3054" fmla="*/ 998592 h 6518163"/>
              <a:gd name="connsiteX3055" fmla="*/ 5642742 w 11720794"/>
              <a:gd name="connsiteY3055" fmla="*/ 1009220 h 6518163"/>
              <a:gd name="connsiteX3056" fmla="*/ 5639653 w 11720794"/>
              <a:gd name="connsiteY3056" fmla="*/ 1017210 h 6518163"/>
              <a:gd name="connsiteX3057" fmla="*/ 5623308 w 11720794"/>
              <a:gd name="connsiteY3057" fmla="*/ 1043331 h 6518163"/>
              <a:gd name="connsiteX3058" fmla="*/ 5606782 w 11720794"/>
              <a:gd name="connsiteY3058" fmla="*/ 1074444 h 6518163"/>
              <a:gd name="connsiteX3059" fmla="*/ 5604688 w 11720794"/>
              <a:gd name="connsiteY3059" fmla="*/ 1083895 h 6518163"/>
              <a:gd name="connsiteX3060" fmla="*/ 5595651 w 11720794"/>
              <a:gd name="connsiteY3060" fmla="*/ 1101450 h 6518163"/>
              <a:gd name="connsiteX3061" fmla="*/ 5587190 w 11720794"/>
              <a:gd name="connsiteY3061" fmla="*/ 1112835 h 6518163"/>
              <a:gd name="connsiteX3062" fmla="*/ 5581035 w 11720794"/>
              <a:gd name="connsiteY3062" fmla="*/ 1124669 h 6518163"/>
              <a:gd name="connsiteX3063" fmla="*/ 5623627 w 11720794"/>
              <a:gd name="connsiteY3063" fmla="*/ 1072564 h 6518163"/>
              <a:gd name="connsiteX3064" fmla="*/ 5655500 w 11720794"/>
              <a:gd name="connsiteY3064" fmla="*/ 1034030 h 6518163"/>
              <a:gd name="connsiteX3065" fmla="*/ 5672071 w 11720794"/>
              <a:gd name="connsiteY3065" fmla="*/ 1008570 h 6518163"/>
              <a:gd name="connsiteX3066" fmla="*/ 5719694 w 11720794"/>
              <a:gd name="connsiteY3066" fmla="*/ 942226 h 6518163"/>
              <a:gd name="connsiteX3067" fmla="*/ 5734612 w 11720794"/>
              <a:gd name="connsiteY3067" fmla="*/ 916480 h 6518163"/>
              <a:gd name="connsiteX3068" fmla="*/ 5740822 w 11720794"/>
              <a:gd name="connsiteY3068" fmla="*/ 909365 h 6518163"/>
              <a:gd name="connsiteX3069" fmla="*/ 5753226 w 11720794"/>
              <a:gd name="connsiteY3069" fmla="*/ 900438 h 6518163"/>
              <a:gd name="connsiteX3070" fmla="*/ 5783018 w 11720794"/>
              <a:gd name="connsiteY3070" fmla="*/ 870173 h 6518163"/>
              <a:gd name="connsiteX3071" fmla="*/ 5787159 w 11720794"/>
              <a:gd name="connsiteY3071" fmla="*/ 865134 h 6518163"/>
              <a:gd name="connsiteX3072" fmla="*/ 5796256 w 11720794"/>
              <a:gd name="connsiteY3072" fmla="*/ 859179 h 6518163"/>
              <a:gd name="connsiteX3073" fmla="*/ 5810720 w 11720794"/>
              <a:gd name="connsiteY3073" fmla="*/ 852597 h 6518163"/>
              <a:gd name="connsiteX3074" fmla="*/ 5814044 w 11720794"/>
              <a:gd name="connsiteY3074" fmla="*/ 842554 h 6518163"/>
              <a:gd name="connsiteX3075" fmla="*/ 5819426 w 11720794"/>
              <a:gd name="connsiteY3075" fmla="*/ 835737 h 6518163"/>
              <a:gd name="connsiteX3076" fmla="*/ 5833486 w 11720794"/>
              <a:gd name="connsiteY3076" fmla="*/ 826211 h 6518163"/>
              <a:gd name="connsiteX3077" fmla="*/ 5881894 w 11720794"/>
              <a:gd name="connsiteY3077" fmla="*/ 779019 h 6518163"/>
              <a:gd name="connsiteX3078" fmla="*/ 5889761 w 11720794"/>
              <a:gd name="connsiteY3078" fmla="*/ 768650 h 6518163"/>
              <a:gd name="connsiteX3079" fmla="*/ 5897221 w 11720794"/>
              <a:gd name="connsiteY3079" fmla="*/ 756220 h 6518163"/>
              <a:gd name="connsiteX3080" fmla="*/ 5899294 w 11720794"/>
              <a:gd name="connsiteY3080" fmla="*/ 751489 h 6518163"/>
              <a:gd name="connsiteX3081" fmla="*/ 5896407 w 11720794"/>
              <a:gd name="connsiteY3081" fmla="*/ 749446 h 6518163"/>
              <a:gd name="connsiteX3082" fmla="*/ 5888147 w 11720794"/>
              <a:gd name="connsiteY3082" fmla="*/ 750681 h 6518163"/>
              <a:gd name="connsiteX3083" fmla="*/ 5877390 w 11720794"/>
              <a:gd name="connsiteY3083" fmla="*/ 760774 h 6518163"/>
              <a:gd name="connsiteX3084" fmla="*/ 5868702 w 11720794"/>
              <a:gd name="connsiteY3084" fmla="*/ 768791 h 6518163"/>
              <a:gd name="connsiteX3085" fmla="*/ 5860031 w 11720794"/>
              <a:gd name="connsiteY3085" fmla="*/ 768849 h 6518163"/>
              <a:gd name="connsiteX3086" fmla="*/ 5865838 w 11720794"/>
              <a:gd name="connsiteY3086" fmla="*/ 756134 h 6518163"/>
              <a:gd name="connsiteX3087" fmla="*/ 5910089 w 11720794"/>
              <a:gd name="connsiteY3087" fmla="*/ 722825 h 6518163"/>
              <a:gd name="connsiteX3088" fmla="*/ 5915880 w 11720794"/>
              <a:gd name="connsiteY3088" fmla="*/ 718071 h 6518163"/>
              <a:gd name="connsiteX3089" fmla="*/ 5930767 w 11720794"/>
              <a:gd name="connsiteY3089" fmla="*/ 706475 h 6518163"/>
              <a:gd name="connsiteX3090" fmla="*/ 5968817 w 11720794"/>
              <a:gd name="connsiteY3090" fmla="*/ 677630 h 6518163"/>
              <a:gd name="connsiteX3091" fmla="*/ 5991152 w 11720794"/>
              <a:gd name="connsiteY3091" fmla="*/ 658910 h 6518163"/>
              <a:gd name="connsiteX3092" fmla="*/ 6020357 w 11720794"/>
              <a:gd name="connsiteY3092" fmla="*/ 639976 h 6518163"/>
              <a:gd name="connsiteX3093" fmla="*/ 6024528 w 11720794"/>
              <a:gd name="connsiteY3093" fmla="*/ 633408 h 6518163"/>
              <a:gd name="connsiteX3094" fmla="*/ 6041126 w 11720794"/>
              <a:gd name="connsiteY3094" fmla="*/ 618474 h 6518163"/>
              <a:gd name="connsiteX3095" fmla="*/ 6057046 w 11720794"/>
              <a:gd name="connsiteY3095" fmla="*/ 595803 h 6518163"/>
              <a:gd name="connsiteX3096" fmla="*/ 6077063 w 11720794"/>
              <a:gd name="connsiteY3096" fmla="*/ 560861 h 6518163"/>
              <a:gd name="connsiteX3097" fmla="*/ 6090249 w 11720794"/>
              <a:gd name="connsiteY3097" fmla="*/ 543281 h 6518163"/>
              <a:gd name="connsiteX3098" fmla="*/ 6095185 w 11720794"/>
              <a:gd name="connsiteY3098" fmla="*/ 539900 h 6518163"/>
              <a:gd name="connsiteX3099" fmla="*/ 6098266 w 11720794"/>
              <a:gd name="connsiteY3099" fmla="*/ 542289 h 6518163"/>
              <a:gd name="connsiteX3100" fmla="*/ 6104421 w 11720794"/>
              <a:gd name="connsiteY3100" fmla="*/ 537793 h 6518163"/>
              <a:gd name="connsiteX3101" fmla="*/ 6111248 w 11720794"/>
              <a:gd name="connsiteY3101" fmla="*/ 511162 h 6518163"/>
              <a:gd name="connsiteX3102" fmla="*/ 6115984 w 11720794"/>
              <a:gd name="connsiteY3102" fmla="*/ 503503 h 6518163"/>
              <a:gd name="connsiteX3103" fmla="*/ 6119996 w 11720794"/>
              <a:gd name="connsiteY3103" fmla="*/ 507646 h 6518163"/>
              <a:gd name="connsiteX3104" fmla="*/ 6128062 w 11720794"/>
              <a:gd name="connsiteY3104" fmla="*/ 507722 h 6518163"/>
              <a:gd name="connsiteX3105" fmla="*/ 6132895 w 11720794"/>
              <a:gd name="connsiteY3105" fmla="*/ 502202 h 6518163"/>
              <a:gd name="connsiteX3106" fmla="*/ 6138422 w 11720794"/>
              <a:gd name="connsiteY3106" fmla="*/ 502366 h 6518163"/>
              <a:gd name="connsiteX3107" fmla="*/ 6141112 w 11720794"/>
              <a:gd name="connsiteY3107" fmla="*/ 505484 h 6518163"/>
              <a:gd name="connsiteX3108" fmla="*/ 6144676 w 11720794"/>
              <a:gd name="connsiteY3108" fmla="*/ 500009 h 6518163"/>
              <a:gd name="connsiteX3109" fmla="*/ 6154440 w 11720794"/>
              <a:gd name="connsiteY3109" fmla="*/ 481833 h 6518163"/>
              <a:gd name="connsiteX3110" fmla="*/ 6177619 w 11720794"/>
              <a:gd name="connsiteY3110" fmla="*/ 423597 h 6518163"/>
              <a:gd name="connsiteX3111" fmla="*/ 6178394 w 11720794"/>
              <a:gd name="connsiteY3111" fmla="*/ 412868 h 6518163"/>
              <a:gd name="connsiteX3112" fmla="*/ 6183385 w 11720794"/>
              <a:gd name="connsiteY3112" fmla="*/ 419829 h 6518163"/>
              <a:gd name="connsiteX3113" fmla="*/ 6195603 w 11720794"/>
              <a:gd name="connsiteY3113" fmla="*/ 417976 h 6518163"/>
              <a:gd name="connsiteX3114" fmla="*/ 6239999 w 11720794"/>
              <a:gd name="connsiteY3114" fmla="*/ 359714 h 6518163"/>
              <a:gd name="connsiteX3115" fmla="*/ 6255087 w 11720794"/>
              <a:gd name="connsiteY3115" fmla="*/ 337428 h 6518163"/>
              <a:gd name="connsiteX3116" fmla="*/ 6265205 w 11720794"/>
              <a:gd name="connsiteY3116" fmla="*/ 336007 h 6518163"/>
              <a:gd name="connsiteX3117" fmla="*/ 6277128 w 11720794"/>
              <a:gd name="connsiteY3117" fmla="*/ 327745 h 6518163"/>
              <a:gd name="connsiteX3118" fmla="*/ 6285769 w 11720794"/>
              <a:gd name="connsiteY3118" fmla="*/ 312818 h 6518163"/>
              <a:gd name="connsiteX3119" fmla="*/ 6290846 w 11720794"/>
              <a:gd name="connsiteY3119" fmla="*/ 303366 h 6518163"/>
              <a:gd name="connsiteX3120" fmla="*/ 6296166 w 11720794"/>
              <a:gd name="connsiteY3120" fmla="*/ 289984 h 6518163"/>
              <a:gd name="connsiteX3121" fmla="*/ 6303003 w 11720794"/>
              <a:gd name="connsiteY3121" fmla="*/ 281898 h 6518163"/>
              <a:gd name="connsiteX3122" fmla="*/ 6310040 w 11720794"/>
              <a:gd name="connsiteY3122" fmla="*/ 278086 h 6518163"/>
              <a:gd name="connsiteX3123" fmla="*/ 6318100 w 11720794"/>
              <a:gd name="connsiteY3123" fmla="*/ 268888 h 6518163"/>
              <a:gd name="connsiteX3124" fmla="*/ 6320679 w 11720794"/>
              <a:gd name="connsiteY3124" fmla="*/ 251319 h 6518163"/>
              <a:gd name="connsiteX3125" fmla="*/ 6321948 w 11720794"/>
              <a:gd name="connsiteY3125" fmla="*/ 251276 h 6518163"/>
              <a:gd name="connsiteX3126" fmla="*/ 6333443 w 11720794"/>
              <a:gd name="connsiteY3126" fmla="*/ 261218 h 6518163"/>
              <a:gd name="connsiteX3127" fmla="*/ 6336817 w 11720794"/>
              <a:gd name="connsiteY3127" fmla="*/ 260745 h 6518163"/>
              <a:gd name="connsiteX3128" fmla="*/ 6356548 w 11720794"/>
              <a:gd name="connsiteY3128" fmla="*/ 237942 h 6518163"/>
              <a:gd name="connsiteX3129" fmla="*/ 6366319 w 11720794"/>
              <a:gd name="connsiteY3129" fmla="*/ 229039 h 6518163"/>
              <a:gd name="connsiteX3130" fmla="*/ 6372922 w 11720794"/>
              <a:gd name="connsiteY3130" fmla="*/ 234161 h 6518163"/>
              <a:gd name="connsiteX3131" fmla="*/ 6366729 w 11720794"/>
              <a:gd name="connsiteY3131" fmla="*/ 256136 h 6518163"/>
              <a:gd name="connsiteX3132" fmla="*/ 6351683 w 11720794"/>
              <a:gd name="connsiteY3132" fmla="*/ 270215 h 6518163"/>
              <a:gd name="connsiteX3133" fmla="*/ 6337858 w 11720794"/>
              <a:gd name="connsiteY3133" fmla="*/ 283181 h 6518163"/>
              <a:gd name="connsiteX3134" fmla="*/ 6326774 w 11720794"/>
              <a:gd name="connsiteY3134" fmla="*/ 300333 h 6518163"/>
              <a:gd name="connsiteX3135" fmla="*/ 6319651 w 11720794"/>
              <a:gd name="connsiteY3135" fmla="*/ 320556 h 6518163"/>
              <a:gd name="connsiteX3136" fmla="*/ 6292739 w 11720794"/>
              <a:gd name="connsiteY3136" fmla="*/ 353239 h 6518163"/>
              <a:gd name="connsiteX3137" fmla="*/ 6278147 w 11720794"/>
              <a:gd name="connsiteY3137" fmla="*/ 386208 h 6518163"/>
              <a:gd name="connsiteX3138" fmla="*/ 6270627 w 11720794"/>
              <a:gd name="connsiteY3138" fmla="*/ 397885 h 6518163"/>
              <a:gd name="connsiteX3139" fmla="*/ 6220958 w 11720794"/>
              <a:gd name="connsiteY3139" fmla="*/ 461325 h 6518163"/>
              <a:gd name="connsiteX3140" fmla="*/ 6214268 w 11720794"/>
              <a:gd name="connsiteY3140" fmla="*/ 472616 h 6518163"/>
              <a:gd name="connsiteX3141" fmla="*/ 6208651 w 11720794"/>
              <a:gd name="connsiteY3141" fmla="*/ 479588 h 6518163"/>
              <a:gd name="connsiteX3142" fmla="*/ 6213932 w 11720794"/>
              <a:gd name="connsiteY3142" fmla="*/ 483684 h 6518163"/>
              <a:gd name="connsiteX3143" fmla="*/ 6215112 w 11720794"/>
              <a:gd name="connsiteY3143" fmla="*/ 490777 h 6518163"/>
              <a:gd name="connsiteX3144" fmla="*/ 6209426 w 11720794"/>
              <a:gd name="connsiteY3144" fmla="*/ 498991 h 6518163"/>
              <a:gd name="connsiteX3145" fmla="*/ 6210739 w 11720794"/>
              <a:gd name="connsiteY3145" fmla="*/ 499153 h 6518163"/>
              <a:gd name="connsiteX3146" fmla="*/ 6211981 w 11720794"/>
              <a:gd name="connsiteY3146" fmla="*/ 498260 h 6518163"/>
              <a:gd name="connsiteX3147" fmla="*/ 6228943 w 11720794"/>
              <a:gd name="connsiteY3147" fmla="*/ 482821 h 6518163"/>
              <a:gd name="connsiteX3148" fmla="*/ 6241743 w 11720794"/>
              <a:gd name="connsiteY3148" fmla="*/ 483029 h 6518163"/>
              <a:gd name="connsiteX3149" fmla="*/ 6262427 w 11720794"/>
              <a:gd name="connsiteY3149" fmla="*/ 464025 h 6518163"/>
              <a:gd name="connsiteX3150" fmla="*/ 6266183 w 11720794"/>
              <a:gd name="connsiteY3150" fmla="*/ 444546 h 6518163"/>
              <a:gd name="connsiteX3151" fmla="*/ 6269499 w 11720794"/>
              <a:gd name="connsiteY3151" fmla="*/ 438923 h 6518163"/>
              <a:gd name="connsiteX3152" fmla="*/ 6304620 w 11720794"/>
              <a:gd name="connsiteY3152" fmla="*/ 427488 h 6518163"/>
              <a:gd name="connsiteX3153" fmla="*/ 6330642 w 11720794"/>
              <a:gd name="connsiteY3153" fmla="*/ 422893 h 6518163"/>
              <a:gd name="connsiteX3154" fmla="*/ 6335325 w 11720794"/>
              <a:gd name="connsiteY3154" fmla="*/ 420907 h 6518163"/>
              <a:gd name="connsiteX3155" fmla="*/ 6342397 w 11720794"/>
              <a:gd name="connsiteY3155" fmla="*/ 408227 h 6518163"/>
              <a:gd name="connsiteX3156" fmla="*/ 6350504 w 11720794"/>
              <a:gd name="connsiteY3156" fmla="*/ 400095 h 6518163"/>
              <a:gd name="connsiteX3157" fmla="*/ 6361986 w 11720794"/>
              <a:gd name="connsiteY3157" fmla="*/ 391493 h 6518163"/>
              <a:gd name="connsiteX3158" fmla="*/ 6385383 w 11720794"/>
              <a:gd name="connsiteY3158" fmla="*/ 365351 h 6518163"/>
              <a:gd name="connsiteX3159" fmla="*/ 6417422 w 11720794"/>
              <a:gd name="connsiteY3159" fmla="*/ 324284 h 6518163"/>
              <a:gd name="connsiteX3160" fmla="*/ 6426070 w 11720794"/>
              <a:gd name="connsiteY3160" fmla="*/ 318633 h 6518163"/>
              <a:gd name="connsiteX3161" fmla="*/ 6429982 w 11720794"/>
              <a:gd name="connsiteY3161" fmla="*/ 320638 h 6518163"/>
              <a:gd name="connsiteX3162" fmla="*/ 6470931 w 11720794"/>
              <a:gd name="connsiteY3162" fmla="*/ 297810 h 6518163"/>
              <a:gd name="connsiteX3163" fmla="*/ 6475624 w 11720794"/>
              <a:gd name="connsiteY3163" fmla="*/ 298359 h 6518163"/>
              <a:gd name="connsiteX3164" fmla="*/ 6476313 w 11720794"/>
              <a:gd name="connsiteY3164" fmla="*/ 304042 h 6518163"/>
              <a:gd name="connsiteX3165" fmla="*/ 6480473 w 11720794"/>
              <a:gd name="connsiteY3165" fmla="*/ 311388 h 6518163"/>
              <a:gd name="connsiteX3166" fmla="*/ 6485991 w 11720794"/>
              <a:gd name="connsiteY3166" fmla="*/ 302279 h 6518163"/>
              <a:gd name="connsiteX3167" fmla="*/ 6497317 w 11720794"/>
              <a:gd name="connsiteY3167" fmla="*/ 281196 h 6518163"/>
              <a:gd name="connsiteX3168" fmla="*/ 6504149 w 11720794"/>
              <a:gd name="connsiteY3168" fmla="*/ 263835 h 6518163"/>
              <a:gd name="connsiteX3169" fmla="*/ 6504681 w 11720794"/>
              <a:gd name="connsiteY3169" fmla="*/ 257039 h 6518163"/>
              <a:gd name="connsiteX3170" fmla="*/ 6508586 w 11720794"/>
              <a:gd name="connsiteY3170" fmla="*/ 249769 h 6518163"/>
              <a:gd name="connsiteX3171" fmla="*/ 6512989 w 11720794"/>
              <a:gd name="connsiteY3171" fmla="*/ 253182 h 6518163"/>
              <a:gd name="connsiteX3172" fmla="*/ 6514706 w 11720794"/>
              <a:gd name="connsiteY3172" fmla="*/ 262756 h 6518163"/>
              <a:gd name="connsiteX3173" fmla="*/ 6515736 w 11720794"/>
              <a:gd name="connsiteY3173" fmla="*/ 266641 h 6518163"/>
              <a:gd name="connsiteX3174" fmla="*/ 6518520 w 11720794"/>
              <a:gd name="connsiteY3174" fmla="*/ 262622 h 6518163"/>
              <a:gd name="connsiteX3175" fmla="*/ 6520373 w 11720794"/>
              <a:gd name="connsiteY3175" fmla="*/ 256850 h 6518163"/>
              <a:gd name="connsiteX3176" fmla="*/ 6522717 w 11720794"/>
              <a:gd name="connsiteY3176" fmla="*/ 252488 h 6518163"/>
              <a:gd name="connsiteX3177" fmla="*/ 6544551 w 11720794"/>
              <a:gd name="connsiteY3177" fmla="*/ 229255 h 6518163"/>
              <a:gd name="connsiteX3178" fmla="*/ 6552753 w 11720794"/>
              <a:gd name="connsiteY3178" fmla="*/ 213987 h 6518163"/>
              <a:gd name="connsiteX3179" fmla="*/ 6559640 w 11720794"/>
              <a:gd name="connsiteY3179" fmla="*/ 206969 h 6518163"/>
              <a:gd name="connsiteX3180" fmla="*/ 6561309 w 11720794"/>
              <a:gd name="connsiteY3180" fmla="*/ 215473 h 6518163"/>
              <a:gd name="connsiteX3181" fmla="*/ 6561166 w 11720794"/>
              <a:gd name="connsiteY3181" fmla="*/ 221542 h 6518163"/>
              <a:gd name="connsiteX3182" fmla="*/ 6562735 w 11720794"/>
              <a:gd name="connsiteY3182" fmla="*/ 227908 h 6518163"/>
              <a:gd name="connsiteX3183" fmla="*/ 6567962 w 11720794"/>
              <a:gd name="connsiteY3183" fmla="*/ 221661 h 6518163"/>
              <a:gd name="connsiteX3184" fmla="*/ 6580365 w 11720794"/>
              <a:gd name="connsiteY3184" fmla="*/ 205535 h 6518163"/>
              <a:gd name="connsiteX3185" fmla="*/ 6588995 w 11720794"/>
              <a:gd name="connsiteY3185" fmla="*/ 172061 h 6518163"/>
              <a:gd name="connsiteX3186" fmla="*/ 6590402 w 11720794"/>
              <a:gd name="connsiteY3186" fmla="*/ 156674 h 6518163"/>
              <a:gd name="connsiteX3187" fmla="*/ 6615053 w 11720794"/>
              <a:gd name="connsiteY3187" fmla="*/ 175790 h 6518163"/>
              <a:gd name="connsiteX3188" fmla="*/ 6616579 w 11720794"/>
              <a:gd name="connsiteY3188" fmla="*/ 190364 h 6518163"/>
              <a:gd name="connsiteX3189" fmla="*/ 6621271 w 11720794"/>
              <a:gd name="connsiteY3189" fmla="*/ 190911 h 6518163"/>
              <a:gd name="connsiteX3190" fmla="*/ 6617806 w 11720794"/>
              <a:gd name="connsiteY3190" fmla="*/ 198524 h 6518163"/>
              <a:gd name="connsiteX3191" fmla="*/ 6614191 w 11720794"/>
              <a:gd name="connsiteY3191" fmla="*/ 202930 h 6518163"/>
              <a:gd name="connsiteX3192" fmla="*/ 6612927 w 11720794"/>
              <a:gd name="connsiteY3192" fmla="*/ 212249 h 6518163"/>
              <a:gd name="connsiteX3193" fmla="*/ 6612493 w 11720794"/>
              <a:gd name="connsiteY3193" fmla="*/ 221183 h 6518163"/>
              <a:gd name="connsiteX3194" fmla="*/ 6602531 w 11720794"/>
              <a:gd name="connsiteY3194" fmla="*/ 235083 h 6518163"/>
              <a:gd name="connsiteX3195" fmla="*/ 6594280 w 11720794"/>
              <a:gd name="connsiteY3195" fmla="*/ 249282 h 6518163"/>
              <a:gd name="connsiteX3196" fmla="*/ 6597319 w 11720794"/>
              <a:gd name="connsiteY3196" fmla="*/ 259878 h 6518163"/>
              <a:gd name="connsiteX3197" fmla="*/ 6598397 w 11720794"/>
              <a:gd name="connsiteY3197" fmla="*/ 264834 h 6518163"/>
              <a:gd name="connsiteX3198" fmla="*/ 6581832 w 11720794"/>
              <a:gd name="connsiteY3198" fmla="*/ 273615 h 6518163"/>
              <a:gd name="connsiteX3199" fmla="*/ 6575037 w 11720794"/>
              <a:gd name="connsiteY3199" fmla="*/ 273494 h 6518163"/>
              <a:gd name="connsiteX3200" fmla="*/ 6565123 w 11720794"/>
              <a:gd name="connsiteY3200" fmla="*/ 288465 h 6518163"/>
              <a:gd name="connsiteX3201" fmla="*/ 6566984 w 11720794"/>
              <a:gd name="connsiteY3201" fmla="*/ 291967 h 6518163"/>
              <a:gd name="connsiteX3202" fmla="*/ 6569520 w 11720794"/>
              <a:gd name="connsiteY3202" fmla="*/ 295578 h 6518163"/>
              <a:gd name="connsiteX3203" fmla="*/ 6580705 w 11720794"/>
              <a:gd name="connsiteY3203" fmla="*/ 302431 h 6518163"/>
              <a:gd name="connsiteX3204" fmla="*/ 6588130 w 11720794"/>
              <a:gd name="connsiteY3204" fmla="*/ 305035 h 6518163"/>
              <a:gd name="connsiteX3205" fmla="*/ 6589772 w 11720794"/>
              <a:gd name="connsiteY3205" fmla="*/ 309740 h 6518163"/>
              <a:gd name="connsiteX3206" fmla="*/ 6565323 w 11720794"/>
              <a:gd name="connsiteY3206" fmla="*/ 351759 h 6518163"/>
              <a:gd name="connsiteX3207" fmla="*/ 6576472 w 11720794"/>
              <a:gd name="connsiteY3207" fmla="*/ 351686 h 6518163"/>
              <a:gd name="connsiteX3208" fmla="*/ 6581016 w 11720794"/>
              <a:gd name="connsiteY3208" fmla="*/ 350476 h 6518163"/>
              <a:gd name="connsiteX3209" fmla="*/ 6587619 w 11720794"/>
              <a:gd name="connsiteY3209" fmla="*/ 352495 h 6518163"/>
              <a:gd name="connsiteX3210" fmla="*/ 6583062 w 11720794"/>
              <a:gd name="connsiteY3210" fmla="*/ 359895 h 6518163"/>
              <a:gd name="connsiteX3211" fmla="*/ 6530936 w 11720794"/>
              <a:gd name="connsiteY3211" fmla="*/ 407110 h 6518163"/>
              <a:gd name="connsiteX3212" fmla="*/ 6479110 w 11720794"/>
              <a:gd name="connsiteY3212" fmla="*/ 441518 h 6518163"/>
              <a:gd name="connsiteX3213" fmla="*/ 6480281 w 11720794"/>
              <a:gd name="connsiteY3213" fmla="*/ 453363 h 6518163"/>
              <a:gd name="connsiteX3214" fmla="*/ 6473664 w 11720794"/>
              <a:gd name="connsiteY3214" fmla="*/ 449799 h 6518163"/>
              <a:gd name="connsiteX3215" fmla="*/ 6476747 w 11720794"/>
              <a:gd name="connsiteY3215" fmla="*/ 454635 h 6518163"/>
              <a:gd name="connsiteX3216" fmla="*/ 6492844 w 11720794"/>
              <a:gd name="connsiteY3216" fmla="*/ 458065 h 6518163"/>
              <a:gd name="connsiteX3217" fmla="*/ 6497804 w 11720794"/>
              <a:gd name="connsiteY3217" fmla="*/ 455380 h 6518163"/>
              <a:gd name="connsiteX3218" fmla="*/ 6554032 w 11720794"/>
              <a:gd name="connsiteY3218" fmla="*/ 419927 h 6518163"/>
              <a:gd name="connsiteX3219" fmla="*/ 6569743 w 11720794"/>
              <a:gd name="connsiteY3219" fmla="*/ 410684 h 6518163"/>
              <a:gd name="connsiteX3220" fmla="*/ 6632602 w 11720794"/>
              <a:gd name="connsiteY3220" fmla="*/ 363985 h 6518163"/>
              <a:gd name="connsiteX3221" fmla="*/ 6651625 w 11720794"/>
              <a:gd name="connsiteY3221" fmla="*/ 350006 h 6518163"/>
              <a:gd name="connsiteX3222" fmla="*/ 6664000 w 11720794"/>
              <a:gd name="connsiteY3222" fmla="*/ 355228 h 6518163"/>
              <a:gd name="connsiteX3223" fmla="*/ 6663571 w 11720794"/>
              <a:gd name="connsiteY3223" fmla="*/ 363779 h 6518163"/>
              <a:gd name="connsiteX3224" fmla="*/ 6649458 w 11720794"/>
              <a:gd name="connsiteY3224" fmla="*/ 398950 h 6518163"/>
              <a:gd name="connsiteX3225" fmla="*/ 6651505 w 11720794"/>
              <a:gd name="connsiteY3225" fmla="*/ 407484 h 6518163"/>
              <a:gd name="connsiteX3226" fmla="*/ 6655634 w 11720794"/>
              <a:gd name="connsiteY3226" fmla="*/ 407752 h 6518163"/>
              <a:gd name="connsiteX3227" fmla="*/ 6656029 w 11720794"/>
              <a:gd name="connsiteY3227" fmla="*/ 416003 h 6518163"/>
              <a:gd name="connsiteX3228" fmla="*/ 6654763 w 11720794"/>
              <a:gd name="connsiteY3228" fmla="*/ 430160 h 6518163"/>
              <a:gd name="connsiteX3229" fmla="*/ 6651850 w 11720794"/>
              <a:gd name="connsiteY3229" fmla="*/ 440497 h 6518163"/>
              <a:gd name="connsiteX3230" fmla="*/ 6643172 w 11720794"/>
              <a:gd name="connsiteY3230" fmla="*/ 444092 h 6518163"/>
              <a:gd name="connsiteX3231" fmla="*/ 6638208 w 11720794"/>
              <a:gd name="connsiteY3231" fmla="*/ 448545 h 6518163"/>
              <a:gd name="connsiteX3232" fmla="*/ 6641919 w 11720794"/>
              <a:gd name="connsiteY3232" fmla="*/ 451175 h 6518163"/>
              <a:gd name="connsiteX3233" fmla="*/ 6657612 w 11720794"/>
              <a:gd name="connsiteY3233" fmla="*/ 449891 h 6518163"/>
              <a:gd name="connsiteX3234" fmla="*/ 6642280 w 11720794"/>
              <a:gd name="connsiteY3234" fmla="*/ 475342 h 6518163"/>
              <a:gd name="connsiteX3235" fmla="*/ 6626167 w 11720794"/>
              <a:gd name="connsiteY3235" fmla="*/ 479871 h 6518163"/>
              <a:gd name="connsiteX3236" fmla="*/ 6622455 w 11720794"/>
              <a:gd name="connsiteY3236" fmla="*/ 478128 h 6518163"/>
              <a:gd name="connsiteX3237" fmla="*/ 6618320 w 11720794"/>
              <a:gd name="connsiteY3237" fmla="*/ 480513 h 6518163"/>
              <a:gd name="connsiteX3238" fmla="*/ 6618311 w 11720794"/>
              <a:gd name="connsiteY3238" fmla="*/ 484935 h 6518163"/>
              <a:gd name="connsiteX3239" fmla="*/ 6641839 w 11720794"/>
              <a:gd name="connsiteY3239" fmla="*/ 488315 h 6518163"/>
              <a:gd name="connsiteX3240" fmla="*/ 6658362 w 11720794"/>
              <a:gd name="connsiteY3240" fmla="*/ 485848 h 6518163"/>
              <a:gd name="connsiteX3241" fmla="*/ 6687298 w 11720794"/>
              <a:gd name="connsiteY3241" fmla="*/ 470031 h 6518163"/>
              <a:gd name="connsiteX3242" fmla="*/ 6698477 w 11720794"/>
              <a:gd name="connsiteY3242" fmla="*/ 455809 h 6518163"/>
              <a:gd name="connsiteX3243" fmla="*/ 6742752 w 11720794"/>
              <a:gd name="connsiteY3243" fmla="*/ 411003 h 6518163"/>
              <a:gd name="connsiteX3244" fmla="*/ 6751850 w 11720794"/>
              <a:gd name="connsiteY3244" fmla="*/ 404162 h 6518163"/>
              <a:gd name="connsiteX3245" fmla="*/ 6768786 w 11720794"/>
              <a:gd name="connsiteY3245" fmla="*/ 400216 h 6518163"/>
              <a:gd name="connsiteX3246" fmla="*/ 6786153 w 11720794"/>
              <a:gd name="connsiteY3246" fmla="*/ 388604 h 6518163"/>
              <a:gd name="connsiteX3247" fmla="*/ 6799401 w 11720794"/>
              <a:gd name="connsiteY3247" fmla="*/ 372304 h 6518163"/>
              <a:gd name="connsiteX3248" fmla="*/ 6815536 w 11720794"/>
              <a:gd name="connsiteY3248" fmla="*/ 357163 h 6518163"/>
              <a:gd name="connsiteX3249" fmla="*/ 6830413 w 11720794"/>
              <a:gd name="connsiteY3249" fmla="*/ 350873 h 6518163"/>
              <a:gd name="connsiteX3250" fmla="*/ 6854789 w 11720794"/>
              <a:gd name="connsiteY3250" fmla="*/ 344225 h 6518163"/>
              <a:gd name="connsiteX3251" fmla="*/ 6849434 w 11720794"/>
              <a:gd name="connsiteY3251" fmla="*/ 338661 h 6518163"/>
              <a:gd name="connsiteX3252" fmla="*/ 6868034 w 11720794"/>
              <a:gd name="connsiteY3252" fmla="*/ 328810 h 6518163"/>
              <a:gd name="connsiteX3253" fmla="*/ 6894049 w 11720794"/>
              <a:gd name="connsiteY3253" fmla="*/ 327752 h 6518163"/>
              <a:gd name="connsiteX3254" fmla="*/ 6918771 w 11720794"/>
              <a:gd name="connsiteY3254" fmla="*/ 353232 h 6518163"/>
              <a:gd name="connsiteX3255" fmla="*/ 6924880 w 11720794"/>
              <a:gd name="connsiteY3255" fmla="*/ 393868 h 6518163"/>
              <a:gd name="connsiteX3256" fmla="*/ 6912484 w 11720794"/>
              <a:gd name="connsiteY3256" fmla="*/ 398372 h 6518163"/>
              <a:gd name="connsiteX3257" fmla="*/ 6905029 w 11720794"/>
              <a:gd name="connsiteY3257" fmla="*/ 409034 h 6518163"/>
              <a:gd name="connsiteX3258" fmla="*/ 6896308 w 11720794"/>
              <a:gd name="connsiteY3258" fmla="*/ 432968 h 6518163"/>
              <a:gd name="connsiteX3259" fmla="*/ 6877685 w 11720794"/>
              <a:gd name="connsiteY3259" fmla="*/ 453432 h 6518163"/>
              <a:gd name="connsiteX3260" fmla="*/ 6856190 w 11720794"/>
              <a:gd name="connsiteY3260" fmla="*/ 464776 h 6518163"/>
              <a:gd name="connsiteX3261" fmla="*/ 6845033 w 11720794"/>
              <a:gd name="connsiteY3261" fmla="*/ 468389 h 6518163"/>
              <a:gd name="connsiteX3262" fmla="*/ 6858657 w 11720794"/>
              <a:gd name="connsiteY3262" fmla="*/ 470065 h 6518163"/>
              <a:gd name="connsiteX3263" fmla="*/ 6878071 w 11720794"/>
              <a:gd name="connsiteY3263" fmla="*/ 466104 h 6518163"/>
              <a:gd name="connsiteX3264" fmla="*/ 6885909 w 11720794"/>
              <a:gd name="connsiteY3264" fmla="*/ 469884 h 6518163"/>
              <a:gd name="connsiteX3265" fmla="*/ 6879282 w 11720794"/>
              <a:gd name="connsiteY3265" fmla="*/ 479361 h 6518163"/>
              <a:gd name="connsiteX3266" fmla="*/ 6859436 w 11720794"/>
              <a:gd name="connsiteY3266" fmla="*/ 491874 h 6518163"/>
              <a:gd name="connsiteX3267" fmla="*/ 6850733 w 11720794"/>
              <a:gd name="connsiteY3267" fmla="*/ 498755 h 6518163"/>
              <a:gd name="connsiteX3268" fmla="*/ 6876275 w 11720794"/>
              <a:gd name="connsiteY3268" fmla="*/ 492794 h 6518163"/>
              <a:gd name="connsiteX3269" fmla="*/ 6904718 w 11720794"/>
              <a:gd name="connsiteY3269" fmla="*/ 484262 h 6518163"/>
              <a:gd name="connsiteX3270" fmla="*/ 6983034 w 11720794"/>
              <a:gd name="connsiteY3270" fmla="*/ 471538 h 6518163"/>
              <a:gd name="connsiteX3271" fmla="*/ 7018433 w 11720794"/>
              <a:gd name="connsiteY3271" fmla="*/ 485590 h 6518163"/>
              <a:gd name="connsiteX3272" fmla="*/ 7027858 w 11720794"/>
              <a:gd name="connsiteY3272" fmla="*/ 491197 h 6518163"/>
              <a:gd name="connsiteX3273" fmla="*/ 7029169 w 11720794"/>
              <a:gd name="connsiteY3273" fmla="*/ 498515 h 6518163"/>
              <a:gd name="connsiteX3274" fmla="*/ 6988683 w 11720794"/>
              <a:gd name="connsiteY3274" fmla="*/ 554523 h 6518163"/>
              <a:gd name="connsiteX3275" fmla="*/ 7003576 w 11720794"/>
              <a:gd name="connsiteY3275" fmla="*/ 557077 h 6518163"/>
              <a:gd name="connsiteX3276" fmla="*/ 7009867 w 11720794"/>
              <a:gd name="connsiteY3276" fmla="*/ 556384 h 6518163"/>
              <a:gd name="connsiteX3277" fmla="*/ 7018301 w 11720794"/>
              <a:gd name="connsiteY3277" fmla="*/ 560934 h 6518163"/>
              <a:gd name="connsiteX3278" fmla="*/ 7010835 w 11720794"/>
              <a:gd name="connsiteY3278" fmla="*/ 570736 h 6518163"/>
              <a:gd name="connsiteX3279" fmla="*/ 6932441 w 11720794"/>
              <a:gd name="connsiteY3279" fmla="*/ 627780 h 6518163"/>
              <a:gd name="connsiteX3280" fmla="*/ 6886801 w 11720794"/>
              <a:gd name="connsiteY3280" fmla="*/ 650877 h 6518163"/>
              <a:gd name="connsiteX3281" fmla="*/ 6885887 w 11720794"/>
              <a:gd name="connsiteY3281" fmla="*/ 653002 h 6518163"/>
              <a:gd name="connsiteX3282" fmla="*/ 6888515 w 11720794"/>
              <a:gd name="connsiteY3282" fmla="*/ 656733 h 6518163"/>
              <a:gd name="connsiteX3283" fmla="*/ 6892193 w 11720794"/>
              <a:gd name="connsiteY3283" fmla="*/ 658066 h 6518163"/>
              <a:gd name="connsiteX3284" fmla="*/ 6890906 w 11720794"/>
              <a:gd name="connsiteY3284" fmla="*/ 666831 h 6518163"/>
              <a:gd name="connsiteX3285" fmla="*/ 6886939 w 11720794"/>
              <a:gd name="connsiteY3285" fmla="*/ 681377 h 6518163"/>
              <a:gd name="connsiteX3286" fmla="*/ 6887584 w 11720794"/>
              <a:gd name="connsiteY3286" fmla="*/ 685554 h 6518163"/>
              <a:gd name="connsiteX3287" fmla="*/ 6919361 w 11720794"/>
              <a:gd name="connsiteY3287" fmla="*/ 665268 h 6518163"/>
              <a:gd name="connsiteX3288" fmla="*/ 6960871 w 11720794"/>
              <a:gd name="connsiteY3288" fmla="*/ 652162 h 6518163"/>
              <a:gd name="connsiteX3289" fmla="*/ 6962839 w 11720794"/>
              <a:gd name="connsiteY3289" fmla="*/ 651309 h 6518163"/>
              <a:gd name="connsiteX3290" fmla="*/ 6788558 w 11720794"/>
              <a:gd name="connsiteY3290" fmla="*/ 930360 h 6518163"/>
              <a:gd name="connsiteX3291" fmla="*/ 6809640 w 11720794"/>
              <a:gd name="connsiteY3291" fmla="*/ 918134 h 6518163"/>
              <a:gd name="connsiteX3292" fmla="*/ 6837643 w 11720794"/>
              <a:gd name="connsiteY3292" fmla="*/ 902100 h 6518163"/>
              <a:gd name="connsiteX3293" fmla="*/ 6845894 w 11720794"/>
              <a:gd name="connsiteY3293" fmla="*/ 901052 h 6518163"/>
              <a:gd name="connsiteX3294" fmla="*/ 6848289 w 11720794"/>
              <a:gd name="connsiteY3294" fmla="*/ 883831 h 6518163"/>
              <a:gd name="connsiteX3295" fmla="*/ 6848058 w 11720794"/>
              <a:gd name="connsiteY3295" fmla="*/ 874443 h 6518163"/>
              <a:gd name="connsiteX3296" fmla="*/ 6853014 w 11720794"/>
              <a:gd name="connsiteY3296" fmla="*/ 879900 h 6518163"/>
              <a:gd name="connsiteX3297" fmla="*/ 6863548 w 11720794"/>
              <a:gd name="connsiteY3297" fmla="*/ 876885 h 6518163"/>
              <a:gd name="connsiteX3298" fmla="*/ 6897449 w 11720794"/>
              <a:gd name="connsiteY3298" fmla="*/ 821274 h 6518163"/>
              <a:gd name="connsiteX3299" fmla="*/ 6908762 w 11720794"/>
              <a:gd name="connsiteY3299" fmla="*/ 800221 h 6518163"/>
              <a:gd name="connsiteX3300" fmla="*/ 6917492 w 11720794"/>
              <a:gd name="connsiteY3300" fmla="*/ 797822 h 6518163"/>
              <a:gd name="connsiteX3301" fmla="*/ 6927223 w 11720794"/>
              <a:gd name="connsiteY3301" fmla="*/ 789287 h 6518163"/>
              <a:gd name="connsiteX3302" fmla="*/ 6933518 w 11720794"/>
              <a:gd name="connsiteY3302" fmla="*/ 775355 h 6518163"/>
              <a:gd name="connsiteX3303" fmla="*/ 6937159 w 11720794"/>
              <a:gd name="connsiteY3303" fmla="*/ 766579 h 6518163"/>
              <a:gd name="connsiteX3304" fmla="*/ 6940678 w 11720794"/>
              <a:gd name="connsiteY3304" fmla="*/ 754366 h 6518163"/>
              <a:gd name="connsiteX3305" fmla="*/ 6945976 w 11720794"/>
              <a:gd name="connsiteY3305" fmla="*/ 746571 h 6518163"/>
              <a:gd name="connsiteX3306" fmla="*/ 6951807 w 11720794"/>
              <a:gd name="connsiteY3306" fmla="*/ 742457 h 6518163"/>
              <a:gd name="connsiteX3307" fmla="*/ 6958079 w 11720794"/>
              <a:gd name="connsiteY3307" fmla="*/ 733555 h 6518163"/>
              <a:gd name="connsiteX3308" fmla="*/ 6958847 w 11720794"/>
              <a:gd name="connsiteY3308" fmla="*/ 718033 h 6518163"/>
              <a:gd name="connsiteX3309" fmla="*/ 6959954 w 11720794"/>
              <a:gd name="connsiteY3309" fmla="*/ 717848 h 6518163"/>
              <a:gd name="connsiteX3310" fmla="*/ 6970853 w 11720794"/>
              <a:gd name="connsiteY3310" fmla="*/ 725139 h 6518163"/>
              <a:gd name="connsiteX3311" fmla="*/ 6973764 w 11720794"/>
              <a:gd name="connsiteY3311" fmla="*/ 724340 h 6518163"/>
              <a:gd name="connsiteX3312" fmla="*/ 6989094 w 11720794"/>
              <a:gd name="connsiteY3312" fmla="*/ 702303 h 6518163"/>
              <a:gd name="connsiteX3313" fmla="*/ 6996888 w 11720794"/>
              <a:gd name="connsiteY3313" fmla="*/ 693461 h 6518163"/>
              <a:gd name="connsiteX3314" fmla="*/ 7003098 w 11720794"/>
              <a:gd name="connsiteY3314" fmla="*/ 697138 h 6518163"/>
              <a:gd name="connsiteX3315" fmla="*/ 6999543 w 11720794"/>
              <a:gd name="connsiteY3315" fmla="*/ 716896 h 6518163"/>
              <a:gd name="connsiteX3316" fmla="*/ 6987572 w 11720794"/>
              <a:gd name="connsiteY3316" fmla="*/ 730833 h 6518163"/>
              <a:gd name="connsiteX3317" fmla="*/ 6976576 w 11720794"/>
              <a:gd name="connsiteY3317" fmla="*/ 743665 h 6518163"/>
              <a:gd name="connsiteX3318" fmla="*/ 6968332 w 11720794"/>
              <a:gd name="connsiteY3318" fmla="*/ 759806 h 6518163"/>
              <a:gd name="connsiteX3319" fmla="*/ 6963814 w 11720794"/>
              <a:gd name="connsiteY3319" fmla="*/ 778154 h 6518163"/>
              <a:gd name="connsiteX3320" fmla="*/ 6943041 w 11720794"/>
              <a:gd name="connsiteY3320" fmla="*/ 809581 h 6518163"/>
              <a:gd name="connsiteX3321" fmla="*/ 6933068 w 11720794"/>
              <a:gd name="connsiteY3321" fmla="*/ 839836 h 6518163"/>
              <a:gd name="connsiteX3322" fmla="*/ 6927478 w 11720794"/>
              <a:gd name="connsiteY3322" fmla="*/ 850822 h 6518163"/>
              <a:gd name="connsiteX3323" fmla="*/ 6889401 w 11720794"/>
              <a:gd name="connsiteY3323" fmla="*/ 911528 h 6518163"/>
              <a:gd name="connsiteX3324" fmla="*/ 6884506 w 11720794"/>
              <a:gd name="connsiteY3324" fmla="*/ 922085 h 6518163"/>
              <a:gd name="connsiteX3325" fmla="*/ 6880183 w 11720794"/>
              <a:gd name="connsiteY3325" fmla="*/ 928775 h 6518163"/>
              <a:gd name="connsiteX3326" fmla="*/ 6885151 w 11720794"/>
              <a:gd name="connsiteY3326" fmla="*/ 931717 h 6518163"/>
              <a:gd name="connsiteX3327" fmla="*/ 6886782 w 11720794"/>
              <a:gd name="connsiteY3327" fmla="*/ 937727 h 6518163"/>
              <a:gd name="connsiteX3328" fmla="*/ 6880499 w 11720794"/>
              <a:gd name="connsiteY3328" fmla="*/ 949143 h 6518163"/>
              <a:gd name="connsiteX3329" fmla="*/ 6872953 w 11720794"/>
              <a:gd name="connsiteY3329" fmla="*/ 960339 h 6518163"/>
              <a:gd name="connsiteX3330" fmla="*/ 6867773 w 11720794"/>
              <a:gd name="connsiteY3330" fmla="*/ 972394 h 6518163"/>
              <a:gd name="connsiteX3331" fmla="*/ 6872024 w 11720794"/>
              <a:gd name="connsiteY3331" fmla="*/ 975607 h 6518163"/>
              <a:gd name="connsiteX3332" fmla="*/ 6874344 w 11720794"/>
              <a:gd name="connsiteY3332" fmla="*/ 997368 h 6518163"/>
              <a:gd name="connsiteX3333" fmla="*/ 6871767 w 11720794"/>
              <a:gd name="connsiteY3333" fmla="*/ 1041602 h 6518163"/>
              <a:gd name="connsiteX3334" fmla="*/ 6859666 w 11720794"/>
              <a:gd name="connsiteY3334" fmla="*/ 1043176 h 6518163"/>
              <a:gd name="connsiteX3335" fmla="*/ 6850803 w 11720794"/>
              <a:gd name="connsiteY3335" fmla="*/ 1052473 h 6518163"/>
              <a:gd name="connsiteX3336" fmla="*/ 6838151 w 11720794"/>
              <a:gd name="connsiteY3336" fmla="*/ 1075389 h 6518163"/>
              <a:gd name="connsiteX3337" fmla="*/ 6817238 w 11720794"/>
              <a:gd name="connsiteY3337" fmla="*/ 1092136 h 6518163"/>
              <a:gd name="connsiteX3338" fmla="*/ 6795551 w 11720794"/>
              <a:gd name="connsiteY3338" fmla="*/ 1098576 h 6518163"/>
              <a:gd name="connsiteX3339" fmla="*/ 6793302 w 11720794"/>
              <a:gd name="connsiteY3339" fmla="*/ 1098774 h 6518163"/>
              <a:gd name="connsiteX3340" fmla="*/ 6791618 w 11720794"/>
              <a:gd name="connsiteY3340" fmla="*/ 1102528 h 6518163"/>
              <a:gd name="connsiteX3341" fmla="*/ 6793861 w 11720794"/>
              <a:gd name="connsiteY3341" fmla="*/ 1103509 h 6518163"/>
              <a:gd name="connsiteX3342" fmla="*/ 6798724 w 11720794"/>
              <a:gd name="connsiteY3342" fmla="*/ 1103347 h 6518163"/>
              <a:gd name="connsiteX3343" fmla="*/ 6821234 w 11720794"/>
              <a:gd name="connsiteY3343" fmla="*/ 1103662 h 6518163"/>
              <a:gd name="connsiteX3344" fmla="*/ 6842439 w 11720794"/>
              <a:gd name="connsiteY3344" fmla="*/ 1105360 h 6518163"/>
              <a:gd name="connsiteX3345" fmla="*/ 6843493 w 11720794"/>
              <a:gd name="connsiteY3345" fmla="*/ 1104671 h 6518163"/>
              <a:gd name="connsiteX3346" fmla="*/ 6845161 w 11720794"/>
              <a:gd name="connsiteY3346" fmla="*/ 1101446 h 6518163"/>
              <a:gd name="connsiteX3347" fmla="*/ 6848125 w 11720794"/>
              <a:gd name="connsiteY3347" fmla="*/ 1094304 h 6518163"/>
              <a:gd name="connsiteX3348" fmla="*/ 6847150 w 11720794"/>
              <a:gd name="connsiteY3348" fmla="*/ 1086342 h 6518163"/>
              <a:gd name="connsiteX3349" fmla="*/ 6851962 w 11720794"/>
              <a:gd name="connsiteY3349" fmla="*/ 1085055 h 6518163"/>
              <a:gd name="connsiteX3350" fmla="*/ 6853004 w 11720794"/>
              <a:gd name="connsiteY3350" fmla="*/ 1082545 h 6518163"/>
              <a:gd name="connsiteX3351" fmla="*/ 6867958 w 11720794"/>
              <a:gd name="connsiteY3351" fmla="*/ 1052716 h 6518163"/>
              <a:gd name="connsiteX3352" fmla="*/ 6882168 w 11720794"/>
              <a:gd name="connsiteY3352" fmla="*/ 1033379 h 6518163"/>
              <a:gd name="connsiteX3353" fmla="*/ 6886770 w 11720794"/>
              <a:gd name="connsiteY3353" fmla="*/ 1026012 h 6518163"/>
              <a:gd name="connsiteX3354" fmla="*/ 6892798 w 11720794"/>
              <a:gd name="connsiteY3354" fmla="*/ 1010240 h 6518163"/>
              <a:gd name="connsiteX3355" fmla="*/ 6922085 w 11720794"/>
              <a:gd name="connsiteY3355" fmla="*/ 964510 h 6518163"/>
              <a:gd name="connsiteX3356" fmla="*/ 6929220 w 11720794"/>
              <a:gd name="connsiteY3356" fmla="*/ 948554 h 6518163"/>
              <a:gd name="connsiteX3357" fmla="*/ 6942189 w 11720794"/>
              <a:gd name="connsiteY3357" fmla="*/ 928481 h 6518163"/>
              <a:gd name="connsiteX3358" fmla="*/ 6950531 w 11720794"/>
              <a:gd name="connsiteY3358" fmla="*/ 920805 h 6518163"/>
              <a:gd name="connsiteX3359" fmla="*/ 6973266 w 11720794"/>
              <a:gd name="connsiteY3359" fmla="*/ 884653 h 6518163"/>
              <a:gd name="connsiteX3360" fmla="*/ 6991141 w 11720794"/>
              <a:gd name="connsiteY3360" fmla="*/ 851508 h 6518163"/>
              <a:gd name="connsiteX3361" fmla="*/ 6997546 w 11720794"/>
              <a:gd name="connsiteY3361" fmla="*/ 843527 h 6518163"/>
              <a:gd name="connsiteX3362" fmla="*/ 7006862 w 11720794"/>
              <a:gd name="connsiteY3362" fmla="*/ 834747 h 6518163"/>
              <a:gd name="connsiteX3363" fmla="*/ 7025115 w 11720794"/>
              <a:gd name="connsiteY3363" fmla="*/ 809395 h 6518163"/>
              <a:gd name="connsiteX3364" fmla="*/ 7049664 w 11720794"/>
              <a:gd name="connsiteY3364" fmla="*/ 770110 h 6518163"/>
              <a:gd name="connsiteX3365" fmla="*/ 7056752 w 11720794"/>
              <a:gd name="connsiteY3365" fmla="*/ 764215 h 6518163"/>
              <a:gd name="connsiteX3366" fmla="*/ 7060345 w 11720794"/>
              <a:gd name="connsiteY3366" fmla="*/ 765501 h 6518163"/>
              <a:gd name="connsiteX3367" fmla="*/ 7094234 w 11720794"/>
              <a:gd name="connsiteY3367" fmla="*/ 740995 h 6518163"/>
              <a:gd name="connsiteX3368" fmla="*/ 7098386 w 11720794"/>
              <a:gd name="connsiteY3368" fmla="*/ 740929 h 6518163"/>
              <a:gd name="connsiteX3369" fmla="*/ 7099470 w 11720794"/>
              <a:gd name="connsiteY3369" fmla="*/ 745776 h 6518163"/>
              <a:gd name="connsiteX3370" fmla="*/ 7103733 w 11720794"/>
              <a:gd name="connsiteY3370" fmla="*/ 751662 h 6518163"/>
              <a:gd name="connsiteX3371" fmla="*/ 7107787 w 11720794"/>
              <a:gd name="connsiteY3371" fmla="*/ 743130 h 6518163"/>
              <a:gd name="connsiteX3372" fmla="*/ 7115909 w 11720794"/>
              <a:gd name="connsiteY3372" fmla="*/ 723553 h 6518163"/>
              <a:gd name="connsiteX3373" fmla="*/ 7120415 w 11720794"/>
              <a:gd name="connsiteY3373" fmla="*/ 707722 h 6518163"/>
              <a:gd name="connsiteX3374" fmla="*/ 7120305 w 11720794"/>
              <a:gd name="connsiteY3374" fmla="*/ 701771 h 6518163"/>
              <a:gd name="connsiteX3375" fmla="*/ 7123106 w 11720794"/>
              <a:gd name="connsiteY3375" fmla="*/ 695020 h 6518163"/>
              <a:gd name="connsiteX3376" fmla="*/ 7127246 w 11720794"/>
              <a:gd name="connsiteY3376" fmla="*/ 697470 h 6518163"/>
              <a:gd name="connsiteX3377" fmla="*/ 7129560 w 11720794"/>
              <a:gd name="connsiteY3377" fmla="*/ 705566 h 6518163"/>
              <a:gd name="connsiteX3378" fmla="*/ 7130790 w 11720794"/>
              <a:gd name="connsiteY3378" fmla="*/ 708817 h 6518163"/>
              <a:gd name="connsiteX3379" fmla="*/ 7132884 w 11720794"/>
              <a:gd name="connsiteY3379" fmla="*/ 705013 h 6518163"/>
              <a:gd name="connsiteX3380" fmla="*/ 7134016 w 11720794"/>
              <a:gd name="connsiteY3380" fmla="*/ 699796 h 6518163"/>
              <a:gd name="connsiteX3381" fmla="*/ 7135698 w 11720794"/>
              <a:gd name="connsiteY3381" fmla="*/ 695745 h 6518163"/>
              <a:gd name="connsiteX3382" fmla="*/ 7152831 w 11720794"/>
              <a:gd name="connsiteY3382" fmla="*/ 673095 h 6518163"/>
              <a:gd name="connsiteX3383" fmla="*/ 7158712 w 11720794"/>
              <a:gd name="connsiteY3383" fmla="*/ 658917 h 6518163"/>
              <a:gd name="connsiteX3384" fmla="*/ 7164143 w 11720794"/>
              <a:gd name="connsiteY3384" fmla="*/ 652042 h 6518163"/>
              <a:gd name="connsiteX3385" fmla="*/ 7166323 w 11720794"/>
              <a:gd name="connsiteY3385" fmla="*/ 659217 h 6518163"/>
              <a:gd name="connsiteX3386" fmla="*/ 7166713 w 11720794"/>
              <a:gd name="connsiteY3386" fmla="*/ 664493 h 6518163"/>
              <a:gd name="connsiteX3387" fmla="*/ 7168625 w 11720794"/>
              <a:gd name="connsiteY3387" fmla="*/ 669829 h 6518163"/>
              <a:gd name="connsiteX3388" fmla="*/ 7172668 w 11720794"/>
              <a:gd name="connsiteY3388" fmla="*/ 663814 h 6518163"/>
              <a:gd name="connsiteX3389" fmla="*/ 7182153 w 11720794"/>
              <a:gd name="connsiteY3389" fmla="*/ 648406 h 6518163"/>
              <a:gd name="connsiteX3390" fmla="*/ 7186866 w 11720794"/>
              <a:gd name="connsiteY3390" fmla="*/ 618403 h 6518163"/>
              <a:gd name="connsiteX3391" fmla="*/ 7186793 w 11720794"/>
              <a:gd name="connsiteY3391" fmla="*/ 604903 h 6518163"/>
              <a:gd name="connsiteX3392" fmla="*/ 7209978 w 11720794"/>
              <a:gd name="connsiteY3392" fmla="*/ 618630 h 6518163"/>
              <a:gd name="connsiteX3393" fmla="*/ 7212548 w 11720794"/>
              <a:gd name="connsiteY3393" fmla="*/ 631082 h 6518163"/>
              <a:gd name="connsiteX3394" fmla="*/ 7216700 w 11720794"/>
              <a:gd name="connsiteY3394" fmla="*/ 631018 h 6518163"/>
              <a:gd name="connsiteX3395" fmla="*/ 7214313 w 11720794"/>
              <a:gd name="connsiteY3395" fmla="*/ 638013 h 6518163"/>
              <a:gd name="connsiteX3396" fmla="*/ 7211525 w 11720794"/>
              <a:gd name="connsiteY3396" fmla="*/ 642248 h 6518163"/>
              <a:gd name="connsiteX3397" fmla="*/ 7211208 w 11720794"/>
              <a:gd name="connsiteY3397" fmla="*/ 650470 h 6518163"/>
              <a:gd name="connsiteX3398" fmla="*/ 7211585 w 11720794"/>
              <a:gd name="connsiteY3398" fmla="*/ 658263 h 6518163"/>
              <a:gd name="connsiteX3399" fmla="*/ 7204048 w 11720794"/>
              <a:gd name="connsiteY3399" fmla="*/ 671458 h 6518163"/>
              <a:gd name="connsiteX3400" fmla="*/ 7198033 w 11720794"/>
              <a:gd name="connsiteY3400" fmla="*/ 684715 h 6518163"/>
              <a:gd name="connsiteX3401" fmla="*/ 7201589 w 11720794"/>
              <a:gd name="connsiteY3401" fmla="*/ 693546 h 6518163"/>
              <a:gd name="connsiteX3402" fmla="*/ 7202952 w 11720794"/>
              <a:gd name="connsiteY3402" fmla="*/ 697717 h 6518163"/>
              <a:gd name="connsiteX3403" fmla="*/ 7189204 w 11720794"/>
              <a:gd name="connsiteY3403" fmla="*/ 707238 h 6518163"/>
              <a:gd name="connsiteX3404" fmla="*/ 7183250 w 11720794"/>
              <a:gd name="connsiteY3404" fmla="*/ 707917 h 6518163"/>
              <a:gd name="connsiteX3405" fmla="*/ 7175846 w 11720794"/>
              <a:gd name="connsiteY3405" fmla="*/ 722034 h 6518163"/>
              <a:gd name="connsiteX3406" fmla="*/ 7177770 w 11720794"/>
              <a:gd name="connsiteY3406" fmla="*/ 724856 h 6518163"/>
              <a:gd name="connsiteX3407" fmla="*/ 7180936 w 11720794"/>
              <a:gd name="connsiteY3407" fmla="*/ 728411 h 6518163"/>
              <a:gd name="connsiteX3408" fmla="*/ 7179792 w 11720794"/>
              <a:gd name="connsiteY3408" fmla="*/ 736141 h 6518163"/>
              <a:gd name="connsiteX3409" fmla="*/ 7167115 w 11720794"/>
              <a:gd name="connsiteY3409" fmla="*/ 753023 h 6518163"/>
              <a:gd name="connsiteX3410" fmla="*/ 7159455 w 11720794"/>
              <a:gd name="connsiteY3410" fmla="*/ 762784 h 6518163"/>
              <a:gd name="connsiteX3411" fmla="*/ 7148082 w 11720794"/>
              <a:gd name="connsiteY3411" fmla="*/ 796414 h 6518163"/>
              <a:gd name="connsiteX3412" fmla="*/ 7144990 w 11720794"/>
              <a:gd name="connsiteY3412" fmla="*/ 806355 h 6518163"/>
              <a:gd name="connsiteX3413" fmla="*/ 7125908 w 11720794"/>
              <a:gd name="connsiteY3413" fmla="*/ 831219 h 6518163"/>
              <a:gd name="connsiteX3414" fmla="*/ 7118492 w 11720794"/>
              <a:gd name="connsiteY3414" fmla="*/ 847849 h 6518163"/>
              <a:gd name="connsiteX3415" fmla="*/ 7115594 w 11720794"/>
              <a:gd name="connsiteY3415" fmla="*/ 874724 h 6518163"/>
              <a:gd name="connsiteX3416" fmla="*/ 7107581 w 11720794"/>
              <a:gd name="connsiteY3416" fmla="*/ 871663 h 6518163"/>
              <a:gd name="connsiteX3417" fmla="*/ 7098266 w 11720794"/>
              <a:gd name="connsiteY3417" fmla="*/ 880444 h 6518163"/>
              <a:gd name="connsiteX3418" fmla="*/ 7102113 w 11720794"/>
              <a:gd name="connsiteY3418" fmla="*/ 886085 h 6518163"/>
              <a:gd name="connsiteX3419" fmla="*/ 7101930 w 11720794"/>
              <a:gd name="connsiteY3419" fmla="*/ 895226 h 6518163"/>
              <a:gd name="connsiteX3420" fmla="*/ 7093967 w 11720794"/>
              <a:gd name="connsiteY3420" fmla="*/ 910693 h 6518163"/>
              <a:gd name="connsiteX3421" fmla="*/ 7082934 w 11720794"/>
              <a:gd name="connsiteY3421" fmla="*/ 931071 h 6518163"/>
              <a:gd name="connsiteX3422" fmla="*/ 7078588 w 11720794"/>
              <a:gd name="connsiteY3422" fmla="*/ 942793 h 6518163"/>
              <a:gd name="connsiteX3423" fmla="*/ 7079145 w 11720794"/>
              <a:gd name="connsiteY3423" fmla="*/ 946618 h 6518163"/>
              <a:gd name="connsiteX3424" fmla="*/ 7091542 w 11720794"/>
              <a:gd name="connsiteY3424" fmla="*/ 948698 h 6518163"/>
              <a:gd name="connsiteX3425" fmla="*/ 7104032 w 11720794"/>
              <a:gd name="connsiteY3425" fmla="*/ 944230 h 6518163"/>
              <a:gd name="connsiteX3426" fmla="*/ 7107572 w 11720794"/>
              <a:gd name="connsiteY3426" fmla="*/ 938590 h 6518163"/>
              <a:gd name="connsiteX3427" fmla="*/ 7103757 w 11720794"/>
              <a:gd name="connsiteY3427" fmla="*/ 932673 h 6518163"/>
              <a:gd name="connsiteX3428" fmla="*/ 7113412 w 11720794"/>
              <a:gd name="connsiteY3428" fmla="*/ 929032 h 6518163"/>
              <a:gd name="connsiteX3429" fmla="*/ 7123022 w 11720794"/>
              <a:gd name="connsiteY3429" fmla="*/ 912756 h 6518163"/>
              <a:gd name="connsiteX3430" fmla="*/ 7138049 w 11720794"/>
              <a:gd name="connsiteY3430" fmla="*/ 896425 h 6518163"/>
              <a:gd name="connsiteX3431" fmla="*/ 7159408 w 11720794"/>
              <a:gd name="connsiteY3431" fmla="*/ 887205 h 6518163"/>
              <a:gd name="connsiteX3432" fmla="*/ 7164327 w 11720794"/>
              <a:gd name="connsiteY3432" fmla="*/ 871619 h 6518163"/>
              <a:gd name="connsiteX3433" fmla="*/ 7170831 w 11720794"/>
              <a:gd name="connsiteY3433" fmla="*/ 872103 h 6518163"/>
              <a:gd name="connsiteX3434" fmla="*/ 7179854 w 11720794"/>
              <a:gd name="connsiteY3434" fmla="*/ 866514 h 6518163"/>
              <a:gd name="connsiteX3435" fmla="*/ 7180182 w 11720794"/>
              <a:gd name="connsiteY3435" fmla="*/ 855778 h 6518163"/>
              <a:gd name="connsiteX3436" fmla="*/ 7175385 w 11720794"/>
              <a:gd name="connsiteY3436" fmla="*/ 846209 h 6518163"/>
              <a:gd name="connsiteX3437" fmla="*/ 7185504 w 11720794"/>
              <a:gd name="connsiteY3437" fmla="*/ 842951 h 6518163"/>
              <a:gd name="connsiteX3438" fmla="*/ 7194393 w 11720794"/>
              <a:gd name="connsiteY3438" fmla="*/ 836441 h 6518163"/>
              <a:gd name="connsiteX3439" fmla="*/ 7204427 w 11720794"/>
              <a:gd name="connsiteY3439" fmla="*/ 850788 h 6518163"/>
              <a:gd name="connsiteX3440" fmla="*/ 7202297 w 11720794"/>
              <a:gd name="connsiteY3440" fmla="*/ 862140 h 6518163"/>
              <a:gd name="connsiteX3441" fmla="*/ 7196475 w 11720794"/>
              <a:gd name="connsiteY3441" fmla="*/ 863739 h 6518163"/>
              <a:gd name="connsiteX3442" fmla="*/ 7192311 w 11720794"/>
              <a:gd name="connsiteY3442" fmla="*/ 866320 h 6518163"/>
              <a:gd name="connsiteX3443" fmla="*/ 7180060 w 11720794"/>
              <a:gd name="connsiteY3443" fmla="*/ 880932 h 6518163"/>
              <a:gd name="connsiteX3444" fmla="*/ 7173485 w 11720794"/>
              <a:gd name="connsiteY3444" fmla="*/ 895539 h 6518163"/>
              <a:gd name="connsiteX3445" fmla="*/ 7170563 w 11720794"/>
              <a:gd name="connsiteY3445" fmla="*/ 898853 h 6518163"/>
              <a:gd name="connsiteX3446" fmla="*/ 7165983 w 11720794"/>
              <a:gd name="connsiteY3446" fmla="*/ 901189 h 6518163"/>
              <a:gd name="connsiteX3447" fmla="*/ 7155693 w 11720794"/>
              <a:gd name="connsiteY3447" fmla="*/ 925990 h 6518163"/>
              <a:gd name="connsiteX3448" fmla="*/ 7165341 w 11720794"/>
              <a:gd name="connsiteY3448" fmla="*/ 927278 h 6518163"/>
              <a:gd name="connsiteX3449" fmla="*/ 7193572 w 11720794"/>
              <a:gd name="connsiteY3449" fmla="*/ 970689 h 6518163"/>
              <a:gd name="connsiteX3450" fmla="*/ 7194126 w 11720794"/>
              <a:gd name="connsiteY3450" fmla="*/ 1031963 h 6518163"/>
              <a:gd name="connsiteX3451" fmla="*/ 7176739 w 11720794"/>
              <a:gd name="connsiteY3451" fmla="*/ 1035633 h 6518163"/>
              <a:gd name="connsiteX3452" fmla="*/ 7164797 w 11720794"/>
              <a:gd name="connsiteY3452" fmla="*/ 1049543 h 6518163"/>
              <a:gd name="connsiteX3453" fmla="*/ 7148684 w 11720794"/>
              <a:gd name="connsiteY3453" fmla="*/ 1082689 h 6518163"/>
              <a:gd name="connsiteX3454" fmla="*/ 7120002 w 11720794"/>
              <a:gd name="connsiteY3454" fmla="*/ 1108358 h 6518163"/>
              <a:gd name="connsiteX3455" fmla="*/ 7113856 w 11720794"/>
              <a:gd name="connsiteY3455" fmla="*/ 1110665 h 6518163"/>
              <a:gd name="connsiteX3456" fmla="*/ 7111248 w 11720794"/>
              <a:gd name="connsiteY3456" fmla="*/ 1115165 h 6518163"/>
              <a:gd name="connsiteX3457" fmla="*/ 7099912 w 11720794"/>
              <a:gd name="connsiteY3457" fmla="*/ 1127919 h 6518163"/>
              <a:gd name="connsiteX3458" fmla="*/ 7118148 w 11720794"/>
              <a:gd name="connsiteY3458" fmla="*/ 1127105 h 6518163"/>
              <a:gd name="connsiteX3459" fmla="*/ 7127902 w 11720794"/>
              <a:gd name="connsiteY3459" fmla="*/ 1134542 h 6518163"/>
              <a:gd name="connsiteX3460" fmla="*/ 7117287 w 11720794"/>
              <a:gd name="connsiteY3460" fmla="*/ 1146907 h 6518163"/>
              <a:gd name="connsiteX3461" fmla="*/ 7088462 w 11720794"/>
              <a:gd name="connsiteY3461" fmla="*/ 1160582 h 6518163"/>
              <a:gd name="connsiteX3462" fmla="*/ 7079864 w 11720794"/>
              <a:gd name="connsiteY3462" fmla="*/ 1165945 h 6518163"/>
              <a:gd name="connsiteX3463" fmla="*/ 7079442 w 11720794"/>
              <a:gd name="connsiteY3463" fmla="*/ 1166969 h 6518163"/>
              <a:gd name="connsiteX3464" fmla="*/ 7074559 w 11720794"/>
              <a:gd name="connsiteY3464" fmla="*/ 1175011 h 6518163"/>
              <a:gd name="connsiteX3465" fmla="*/ 7071949 w 11720794"/>
              <a:gd name="connsiteY3465" fmla="*/ 1177802 h 6518163"/>
              <a:gd name="connsiteX3466" fmla="*/ 7088103 w 11720794"/>
              <a:gd name="connsiteY3466" fmla="*/ 1176480 h 6518163"/>
              <a:gd name="connsiteX3467" fmla="*/ 7096872 w 11720794"/>
              <a:gd name="connsiteY3467" fmla="*/ 1178427 h 6518163"/>
              <a:gd name="connsiteX3468" fmla="*/ 7097521 w 11720794"/>
              <a:gd name="connsiteY3468" fmla="*/ 1186519 h 6518163"/>
              <a:gd name="connsiteX3469" fmla="*/ 7090558 w 11720794"/>
              <a:gd name="connsiteY3469" fmla="*/ 1192417 h 6518163"/>
              <a:gd name="connsiteX3470" fmla="*/ 7088239 w 11720794"/>
              <a:gd name="connsiteY3470" fmla="*/ 1192906 h 6518163"/>
              <a:gd name="connsiteX3471" fmla="*/ 7066577 w 11720794"/>
              <a:gd name="connsiteY3471" fmla="*/ 1192017 h 6518163"/>
              <a:gd name="connsiteX3472" fmla="*/ 7062941 w 11720794"/>
              <a:gd name="connsiteY3472" fmla="*/ 1193047 h 6518163"/>
              <a:gd name="connsiteX3473" fmla="*/ 7062285 w 11720794"/>
              <a:gd name="connsiteY3473" fmla="*/ 1194652 h 6518163"/>
              <a:gd name="connsiteX3474" fmla="*/ 7056158 w 11720794"/>
              <a:gd name="connsiteY3474" fmla="*/ 1230549 h 6518163"/>
              <a:gd name="connsiteX3475" fmla="*/ 7052896 w 11720794"/>
              <a:gd name="connsiteY3475" fmla="*/ 1247118 h 6518163"/>
              <a:gd name="connsiteX3476" fmla="*/ 7023182 w 11720794"/>
              <a:gd name="connsiteY3476" fmla="*/ 1295116 h 6518163"/>
              <a:gd name="connsiteX3477" fmla="*/ 7020152 w 11720794"/>
              <a:gd name="connsiteY3477" fmla="*/ 1304859 h 6518163"/>
              <a:gd name="connsiteX3478" fmla="*/ 7024874 w 11720794"/>
              <a:gd name="connsiteY3478" fmla="*/ 1304561 h 6518163"/>
              <a:gd name="connsiteX3479" fmla="*/ 7026092 w 11720794"/>
              <a:gd name="connsiteY3479" fmla="*/ 1310528 h 6518163"/>
              <a:gd name="connsiteX3480" fmla="*/ 7029211 w 11720794"/>
              <a:gd name="connsiteY3480" fmla="*/ 1307935 h 6518163"/>
              <a:gd name="connsiteX3481" fmla="*/ 7036700 w 11720794"/>
              <a:gd name="connsiteY3481" fmla="*/ 1304800 h 6518163"/>
              <a:gd name="connsiteX3482" fmla="*/ 7034447 w 11720794"/>
              <a:gd name="connsiteY3482" fmla="*/ 1312716 h 6518163"/>
              <a:gd name="connsiteX3483" fmla="*/ 7028225 w 11720794"/>
              <a:gd name="connsiteY3483" fmla="*/ 1318703 h 6518163"/>
              <a:gd name="connsiteX3484" fmla="*/ 7025813 w 11720794"/>
              <a:gd name="connsiteY3484" fmla="*/ 1319016 h 6518163"/>
              <a:gd name="connsiteX3485" fmla="*/ 7022608 w 11720794"/>
              <a:gd name="connsiteY3485" fmla="*/ 1336240 h 6518163"/>
              <a:gd name="connsiteX3486" fmla="*/ 7024470 w 11720794"/>
              <a:gd name="connsiteY3486" fmla="*/ 1338071 h 6518163"/>
              <a:gd name="connsiteX3487" fmla="*/ 7029614 w 11720794"/>
              <a:gd name="connsiteY3487" fmla="*/ 1335414 h 6518163"/>
              <a:gd name="connsiteX3488" fmla="*/ 7059612 w 11720794"/>
              <a:gd name="connsiteY3488" fmla="*/ 1313813 h 6518163"/>
              <a:gd name="connsiteX3489" fmla="*/ 7067487 w 11720794"/>
              <a:gd name="connsiteY3489" fmla="*/ 1311703 h 6518163"/>
              <a:gd name="connsiteX3490" fmla="*/ 7070074 w 11720794"/>
              <a:gd name="connsiteY3490" fmla="*/ 1312432 h 6518163"/>
              <a:gd name="connsiteX3491" fmla="*/ 7070297 w 11720794"/>
              <a:gd name="connsiteY3491" fmla="*/ 1312074 h 6518163"/>
              <a:gd name="connsiteX3492" fmla="*/ 7084763 w 11720794"/>
              <a:gd name="connsiteY3492" fmla="*/ 1297093 h 6518163"/>
              <a:gd name="connsiteX3493" fmla="*/ 7097562 w 11720794"/>
              <a:gd name="connsiteY3493" fmla="*/ 1283647 h 6518163"/>
              <a:gd name="connsiteX3494" fmla="*/ 7101738 w 11720794"/>
              <a:gd name="connsiteY3494" fmla="*/ 1278552 h 6518163"/>
              <a:gd name="connsiteX3495" fmla="*/ 7118226 w 11720794"/>
              <a:gd name="connsiteY3495" fmla="*/ 1246268 h 6518163"/>
              <a:gd name="connsiteX3496" fmla="*/ 7123123 w 11720794"/>
              <a:gd name="connsiteY3496" fmla="*/ 1235711 h 6518163"/>
              <a:gd name="connsiteX3497" fmla="*/ 7135287 w 11720794"/>
              <a:gd name="connsiteY3497" fmla="*/ 1210118 h 6518163"/>
              <a:gd name="connsiteX3498" fmla="*/ 7138916 w 11720794"/>
              <a:gd name="connsiteY3498" fmla="*/ 1203857 h 6518163"/>
              <a:gd name="connsiteX3499" fmla="*/ 7162187 w 11720794"/>
              <a:gd name="connsiteY3499" fmla="*/ 1171384 h 6518163"/>
              <a:gd name="connsiteX3500" fmla="*/ 7167264 w 11720794"/>
              <a:gd name="connsiteY3500" fmla="*/ 1151685 h 6518163"/>
              <a:gd name="connsiteX3501" fmla="*/ 7181646 w 11720794"/>
              <a:gd name="connsiteY3501" fmla="*/ 1125723 h 6518163"/>
              <a:gd name="connsiteX3502" fmla="*/ 7203455 w 11720794"/>
              <a:gd name="connsiteY3502" fmla="*/ 1109202 h 6518163"/>
              <a:gd name="connsiteX3503" fmla="*/ 7205806 w 11720794"/>
              <a:gd name="connsiteY3503" fmla="*/ 1109751 h 6518163"/>
              <a:gd name="connsiteX3504" fmla="*/ 7210128 w 11720794"/>
              <a:gd name="connsiteY3504" fmla="*/ 1103063 h 6518163"/>
              <a:gd name="connsiteX3505" fmla="*/ 7208800 w 11720794"/>
              <a:gd name="connsiteY3505" fmla="*/ 1091345 h 6518163"/>
              <a:gd name="connsiteX3506" fmla="*/ 7227078 w 11720794"/>
              <a:gd name="connsiteY3506" fmla="*/ 1060961 h 6518163"/>
              <a:gd name="connsiteX3507" fmla="*/ 7241922 w 11720794"/>
              <a:gd name="connsiteY3507" fmla="*/ 1053770 h 6518163"/>
              <a:gd name="connsiteX3508" fmla="*/ 7256498 w 11720794"/>
              <a:gd name="connsiteY3508" fmla="*/ 1044740 h 6518163"/>
              <a:gd name="connsiteX3509" fmla="*/ 7244929 w 11720794"/>
              <a:gd name="connsiteY3509" fmla="*/ 1032847 h 6518163"/>
              <a:gd name="connsiteX3510" fmla="*/ 7253856 w 11720794"/>
              <a:gd name="connsiteY3510" fmla="*/ 1018792 h 6518163"/>
              <a:gd name="connsiteX3511" fmla="*/ 7258338 w 11720794"/>
              <a:gd name="connsiteY3511" fmla="*/ 1007990 h 6518163"/>
              <a:gd name="connsiteX3512" fmla="*/ 7278819 w 11720794"/>
              <a:gd name="connsiteY3512" fmla="*/ 979753 h 6518163"/>
              <a:gd name="connsiteX3513" fmla="*/ 7338622 w 11720794"/>
              <a:gd name="connsiteY3513" fmla="*/ 891544 h 6518163"/>
              <a:gd name="connsiteX3514" fmla="*/ 7343906 w 11720794"/>
              <a:gd name="connsiteY3514" fmla="*/ 886263 h 6518163"/>
              <a:gd name="connsiteX3515" fmla="*/ 7346086 w 11720794"/>
              <a:gd name="connsiteY3515" fmla="*/ 893439 h 6518163"/>
              <a:gd name="connsiteX3516" fmla="*/ 7347997 w 11720794"/>
              <a:gd name="connsiteY3516" fmla="*/ 898776 h 6518163"/>
              <a:gd name="connsiteX3517" fmla="*/ 7353831 w 11720794"/>
              <a:gd name="connsiteY3517" fmla="*/ 894660 h 6518163"/>
              <a:gd name="connsiteX3518" fmla="*/ 7356352 w 11720794"/>
              <a:gd name="connsiteY3518" fmla="*/ 888585 h 6518163"/>
              <a:gd name="connsiteX3519" fmla="*/ 7372037 w 11720794"/>
              <a:gd name="connsiteY3519" fmla="*/ 879369 h 6518163"/>
              <a:gd name="connsiteX3520" fmla="*/ 7377686 w 11720794"/>
              <a:gd name="connsiteY3520" fmla="*/ 884397 h 6518163"/>
              <a:gd name="connsiteX3521" fmla="*/ 7383106 w 11720794"/>
              <a:gd name="connsiteY3521" fmla="*/ 880036 h 6518163"/>
              <a:gd name="connsiteX3522" fmla="*/ 7376955 w 11720794"/>
              <a:gd name="connsiteY3522" fmla="*/ 863784 h 6518163"/>
              <a:gd name="connsiteX3523" fmla="*/ 7390680 w 11720794"/>
              <a:gd name="connsiteY3523" fmla="*/ 859292 h 6518163"/>
              <a:gd name="connsiteX3524" fmla="*/ 7401967 w 11720794"/>
              <a:gd name="connsiteY3524" fmla="*/ 871862 h 6518163"/>
              <a:gd name="connsiteX3525" fmla="*/ 7394138 w 11720794"/>
              <a:gd name="connsiteY3525" fmla="*/ 888249 h 6518163"/>
              <a:gd name="connsiteX3526" fmla="*/ 7380755 w 11720794"/>
              <a:gd name="connsiteY3526" fmla="*/ 908076 h 6518163"/>
              <a:gd name="connsiteX3527" fmla="*/ 7374313 w 11720794"/>
              <a:gd name="connsiteY3527" fmla="*/ 923603 h 6518163"/>
              <a:gd name="connsiteX3528" fmla="*/ 7336820 w 11720794"/>
              <a:gd name="connsiteY3528" fmla="*/ 977928 h 6518163"/>
              <a:gd name="connsiteX3529" fmla="*/ 7333423 w 11720794"/>
              <a:gd name="connsiteY3529" fmla="*/ 993575 h 6518163"/>
              <a:gd name="connsiteX3530" fmla="*/ 7335346 w 11720794"/>
              <a:gd name="connsiteY3530" fmla="*/ 996396 h 6518163"/>
              <a:gd name="connsiteX3531" fmla="*/ 7332011 w 11720794"/>
              <a:gd name="connsiteY3531" fmla="*/ 999466 h 6518163"/>
              <a:gd name="connsiteX3532" fmla="*/ 7329099 w 11720794"/>
              <a:gd name="connsiteY3532" fmla="*/ 1000267 h 6518163"/>
              <a:gd name="connsiteX3533" fmla="*/ 7324082 w 11720794"/>
              <a:gd name="connsiteY3533" fmla="*/ 1007386 h 6518163"/>
              <a:gd name="connsiteX3534" fmla="*/ 7328930 w 11720794"/>
              <a:gd name="connsiteY3534" fmla="*/ 1006891 h 6518163"/>
              <a:gd name="connsiteX3535" fmla="*/ 7330037 w 11720794"/>
              <a:gd name="connsiteY3535" fmla="*/ 1006707 h 6518163"/>
              <a:gd name="connsiteX3536" fmla="*/ 7333215 w 11720794"/>
              <a:gd name="connsiteY3536" fmla="*/ 1007747 h 6518163"/>
              <a:gd name="connsiteX3537" fmla="*/ 7331669 w 11720794"/>
              <a:gd name="connsiteY3537" fmla="*/ 1012719 h 6518163"/>
              <a:gd name="connsiteX3538" fmla="*/ 7326713 w 11720794"/>
              <a:gd name="connsiteY3538" fmla="*/ 1035852 h 6518163"/>
              <a:gd name="connsiteX3539" fmla="*/ 7327931 w 11720794"/>
              <a:gd name="connsiteY3539" fmla="*/ 1041617 h 6518163"/>
              <a:gd name="connsiteX3540" fmla="*/ 7342093 w 11720794"/>
              <a:gd name="connsiteY3540" fmla="*/ 1032343 h 6518163"/>
              <a:gd name="connsiteX3541" fmla="*/ 7361649 w 11720794"/>
              <a:gd name="connsiteY3541" fmla="*/ 995148 h 6518163"/>
              <a:gd name="connsiteX3542" fmla="*/ 7366837 w 11720794"/>
              <a:gd name="connsiteY3542" fmla="*/ 981402 h 6518163"/>
              <a:gd name="connsiteX3543" fmla="*/ 7370733 w 11720794"/>
              <a:gd name="connsiteY3543" fmla="*/ 976981 h 6518163"/>
              <a:gd name="connsiteX3544" fmla="*/ 7380865 w 11720794"/>
              <a:gd name="connsiteY3544" fmla="*/ 971206 h 6518163"/>
              <a:gd name="connsiteX3545" fmla="*/ 7391873 w 11720794"/>
              <a:gd name="connsiteY3545" fmla="*/ 955860 h 6518163"/>
              <a:gd name="connsiteX3546" fmla="*/ 7401299 w 11720794"/>
              <a:gd name="connsiteY3546" fmla="*/ 953030 h 6518163"/>
              <a:gd name="connsiteX3547" fmla="*/ 7403089 w 11720794"/>
              <a:gd name="connsiteY3547" fmla="*/ 954930 h 6518163"/>
              <a:gd name="connsiteX3548" fmla="*/ 7409056 w 11720794"/>
              <a:gd name="connsiteY3548" fmla="*/ 951735 h 6518163"/>
              <a:gd name="connsiteX3549" fmla="*/ 7406862 w 11720794"/>
              <a:gd name="connsiteY3549" fmla="*/ 947074 h 6518163"/>
              <a:gd name="connsiteX3550" fmla="*/ 7405098 w 11720794"/>
              <a:gd name="connsiteY3550" fmla="*/ 940144 h 6518163"/>
              <a:gd name="connsiteX3551" fmla="*/ 7417165 w 11720794"/>
              <a:gd name="connsiteY3551" fmla="*/ 934674 h 6518163"/>
              <a:gd name="connsiteX3552" fmla="*/ 7420479 w 11720794"/>
              <a:gd name="connsiteY3552" fmla="*/ 936635 h 6518163"/>
              <a:gd name="connsiteX3553" fmla="*/ 7420222 w 11720794"/>
              <a:gd name="connsiteY3553" fmla="*/ 932278 h 6518163"/>
              <a:gd name="connsiteX3554" fmla="*/ 7424276 w 11720794"/>
              <a:gd name="connsiteY3554" fmla="*/ 923747 h 6518163"/>
              <a:gd name="connsiteX3555" fmla="*/ 7440923 w 11720794"/>
              <a:gd name="connsiteY3555" fmla="*/ 915943 h 6518163"/>
              <a:gd name="connsiteX3556" fmla="*/ 7459628 w 11720794"/>
              <a:gd name="connsiteY3556" fmla="*/ 911878 h 6518163"/>
              <a:gd name="connsiteX3557" fmla="*/ 7467251 w 11720794"/>
              <a:gd name="connsiteY3557" fmla="*/ 909664 h 6518163"/>
              <a:gd name="connsiteX3558" fmla="*/ 7498900 w 11720794"/>
              <a:gd name="connsiteY3558" fmla="*/ 890560 h 6518163"/>
              <a:gd name="connsiteX3559" fmla="*/ 7505256 w 11720794"/>
              <a:gd name="connsiteY3559" fmla="*/ 892639 h 6518163"/>
              <a:gd name="connsiteX3560" fmla="*/ 7501761 w 11720794"/>
              <a:gd name="connsiteY3560" fmla="*/ 899820 h 6518163"/>
              <a:gd name="connsiteX3561" fmla="*/ 7496718 w 11720794"/>
              <a:gd name="connsiteY3561" fmla="*/ 911972 h 6518163"/>
              <a:gd name="connsiteX3562" fmla="*/ 7492897 w 11720794"/>
              <a:gd name="connsiteY3562" fmla="*/ 929890 h 6518163"/>
              <a:gd name="connsiteX3563" fmla="*/ 7476810 w 11720794"/>
              <a:gd name="connsiteY3563" fmla="*/ 936344 h 6518163"/>
              <a:gd name="connsiteX3564" fmla="*/ 7473230 w 11720794"/>
              <a:gd name="connsiteY3564" fmla="*/ 932543 h 6518163"/>
              <a:gd name="connsiteX3565" fmla="*/ 7472682 w 11720794"/>
              <a:gd name="connsiteY3565" fmla="*/ 931379 h 6518163"/>
              <a:gd name="connsiteX3566" fmla="*/ 7472536 w 11720794"/>
              <a:gd name="connsiteY3566" fmla="*/ 932972 h 6518163"/>
              <a:gd name="connsiteX3567" fmla="*/ 7469042 w 11720794"/>
              <a:gd name="connsiteY3567" fmla="*/ 940153 h 6518163"/>
              <a:gd name="connsiteX3568" fmla="*/ 7467397 w 11720794"/>
              <a:gd name="connsiteY3568" fmla="*/ 965248 h 6518163"/>
              <a:gd name="connsiteX3569" fmla="*/ 7466362 w 11720794"/>
              <a:gd name="connsiteY3569" fmla="*/ 978931 h 6518163"/>
              <a:gd name="connsiteX3570" fmla="*/ 7457192 w 11720794"/>
              <a:gd name="connsiteY3570" fmla="*/ 986116 h 6518163"/>
              <a:gd name="connsiteX3571" fmla="*/ 7427175 w 11720794"/>
              <a:gd name="connsiteY3571" fmla="*/ 1011232 h 6518163"/>
              <a:gd name="connsiteX3572" fmla="*/ 7428772 w 11720794"/>
              <a:gd name="connsiteY3572" fmla="*/ 1024791 h 6518163"/>
              <a:gd name="connsiteX3573" fmla="*/ 7434531 w 11720794"/>
              <a:gd name="connsiteY3573" fmla="*/ 1035767 h 6518163"/>
              <a:gd name="connsiteX3574" fmla="*/ 7420783 w 11720794"/>
              <a:gd name="connsiteY3574" fmla="*/ 1045288 h 6518163"/>
              <a:gd name="connsiteX3575" fmla="*/ 7410042 w 11720794"/>
              <a:gd name="connsiteY3575" fmla="*/ 1062474 h 6518163"/>
              <a:gd name="connsiteX3576" fmla="*/ 7409069 w 11720794"/>
              <a:gd name="connsiteY3576" fmla="*/ 1063580 h 6518163"/>
              <a:gd name="connsiteX3577" fmla="*/ 7414511 w 11720794"/>
              <a:gd name="connsiteY3577" fmla="*/ 1082779 h 6518163"/>
              <a:gd name="connsiteX3578" fmla="*/ 7419310 w 11720794"/>
              <a:gd name="connsiteY3578" fmla="*/ 1092345 h 6518163"/>
              <a:gd name="connsiteX3579" fmla="*/ 7418189 w 11720794"/>
              <a:gd name="connsiteY3579" fmla="*/ 1095046 h 6518163"/>
              <a:gd name="connsiteX3580" fmla="*/ 7409300 w 11720794"/>
              <a:gd name="connsiteY3580" fmla="*/ 1101556 h 6518163"/>
              <a:gd name="connsiteX3581" fmla="*/ 7399874 w 11720794"/>
              <a:gd name="connsiteY3581" fmla="*/ 1104386 h 6518163"/>
              <a:gd name="connsiteX3582" fmla="*/ 7388513 w 11720794"/>
              <a:gd name="connsiteY3582" fmla="*/ 1106911 h 6518163"/>
              <a:gd name="connsiteX3583" fmla="*/ 7383873 w 11720794"/>
              <a:gd name="connsiteY3583" fmla="*/ 1121822 h 6518163"/>
              <a:gd name="connsiteX3584" fmla="*/ 7379976 w 11720794"/>
              <a:gd name="connsiteY3584" fmla="*/ 1126243 h 6518163"/>
              <a:gd name="connsiteX3585" fmla="*/ 7372195 w 11720794"/>
              <a:gd name="connsiteY3585" fmla="*/ 1132569 h 6518163"/>
              <a:gd name="connsiteX3586" fmla="*/ 7370929 w 11720794"/>
              <a:gd name="connsiteY3586" fmla="*/ 1136864 h 6518163"/>
              <a:gd name="connsiteX3587" fmla="*/ 7361601 w 11720794"/>
              <a:gd name="connsiteY3587" fmla="*/ 1148159 h 6518163"/>
              <a:gd name="connsiteX3588" fmla="*/ 7348950 w 11720794"/>
              <a:gd name="connsiteY3588" fmla="*/ 1160009 h 6518163"/>
              <a:gd name="connsiteX3589" fmla="*/ 7349035 w 11720794"/>
              <a:gd name="connsiteY3589" fmla="*/ 1170991 h 6518163"/>
              <a:gd name="connsiteX3590" fmla="*/ 7352615 w 11720794"/>
              <a:gd name="connsiteY3590" fmla="*/ 1174794 h 6518163"/>
              <a:gd name="connsiteX3591" fmla="*/ 7361176 w 11720794"/>
              <a:gd name="connsiteY3591" fmla="*/ 1179019 h 6518163"/>
              <a:gd name="connsiteX3592" fmla="*/ 7380952 w 11720794"/>
              <a:gd name="connsiteY3592" fmla="*/ 1182317 h 6518163"/>
              <a:gd name="connsiteX3593" fmla="*/ 7371479 w 11720794"/>
              <a:gd name="connsiteY3593" fmla="*/ 1195209 h 6518163"/>
              <a:gd name="connsiteX3594" fmla="*/ 7360604 w 11720794"/>
              <a:gd name="connsiteY3594" fmla="*/ 1211475 h 6518163"/>
              <a:gd name="connsiteX3595" fmla="*/ 7348779 w 11720794"/>
              <a:gd name="connsiteY3595" fmla="*/ 1223816 h 6518163"/>
              <a:gd name="connsiteX3596" fmla="*/ 7312066 w 11720794"/>
              <a:gd name="connsiteY3596" fmla="*/ 1260103 h 6518163"/>
              <a:gd name="connsiteX3597" fmla="*/ 7310507 w 11720794"/>
              <a:gd name="connsiteY3597" fmla="*/ 1267589 h 6518163"/>
              <a:gd name="connsiteX3598" fmla="*/ 7310896 w 11720794"/>
              <a:gd name="connsiteY3598" fmla="*/ 1272865 h 6518163"/>
              <a:gd name="connsiteX3599" fmla="*/ 7307157 w 11720794"/>
              <a:gd name="connsiteY3599" fmla="*/ 1273175 h 6518163"/>
              <a:gd name="connsiteX3600" fmla="*/ 7301337 w 11720794"/>
              <a:gd name="connsiteY3600" fmla="*/ 1274776 h 6518163"/>
              <a:gd name="connsiteX3601" fmla="*/ 7294932 w 11720794"/>
              <a:gd name="connsiteY3601" fmla="*/ 1282757 h 6518163"/>
              <a:gd name="connsiteX3602" fmla="*/ 7288563 w 11720794"/>
              <a:gd name="connsiteY3602" fmla="*/ 1283189 h 6518163"/>
              <a:gd name="connsiteX3603" fmla="*/ 7280393 w 11720794"/>
              <a:gd name="connsiteY3603" fmla="*/ 1284240 h 6518163"/>
              <a:gd name="connsiteX3604" fmla="*/ 7280490 w 11720794"/>
              <a:gd name="connsiteY3604" fmla="*/ 1292707 h 6518163"/>
              <a:gd name="connsiteX3605" fmla="*/ 7281027 w 11720794"/>
              <a:gd name="connsiteY3605" fmla="*/ 1296386 h 6518163"/>
              <a:gd name="connsiteX3606" fmla="*/ 7272720 w 11720794"/>
              <a:gd name="connsiteY3606" fmla="*/ 1296515 h 6518163"/>
              <a:gd name="connsiteX3607" fmla="*/ 7267302 w 11720794"/>
              <a:gd name="connsiteY3607" fmla="*/ 1300877 h 6518163"/>
              <a:gd name="connsiteX3608" fmla="*/ 7268934 w 11720794"/>
              <a:gd name="connsiteY3608" fmla="*/ 1306887 h 6518163"/>
              <a:gd name="connsiteX3609" fmla="*/ 7264769 w 11720794"/>
              <a:gd name="connsiteY3609" fmla="*/ 1338058 h 6518163"/>
              <a:gd name="connsiteX3610" fmla="*/ 7259204 w 11720794"/>
              <a:gd name="connsiteY3610" fmla="*/ 1344012 h 6518163"/>
              <a:gd name="connsiteX3611" fmla="*/ 7248390 w 11720794"/>
              <a:gd name="connsiteY3611" fmla="*/ 1376293 h 6518163"/>
              <a:gd name="connsiteX3612" fmla="*/ 7248524 w 11720794"/>
              <a:gd name="connsiteY3612" fmla="*/ 1377213 h 6518163"/>
              <a:gd name="connsiteX3613" fmla="*/ 7244604 w 11720794"/>
              <a:gd name="connsiteY3613" fmla="*/ 1386663 h 6518163"/>
              <a:gd name="connsiteX3614" fmla="*/ 7241279 w 11720794"/>
              <a:gd name="connsiteY3614" fmla="*/ 1387218 h 6518163"/>
              <a:gd name="connsiteX3615" fmla="*/ 7241181 w 11720794"/>
              <a:gd name="connsiteY3615" fmla="*/ 1378753 h 6518163"/>
              <a:gd name="connsiteX3616" fmla="*/ 7241486 w 11720794"/>
              <a:gd name="connsiteY3616" fmla="*/ 1373046 h 6518163"/>
              <a:gd name="connsiteX3617" fmla="*/ 7237736 w 11720794"/>
              <a:gd name="connsiteY3617" fmla="*/ 1375872 h 6518163"/>
              <a:gd name="connsiteX3618" fmla="*/ 7231465 w 11720794"/>
              <a:gd name="connsiteY3618" fmla="*/ 1384772 h 6518163"/>
              <a:gd name="connsiteX3619" fmla="*/ 7222149 w 11720794"/>
              <a:gd name="connsiteY3619" fmla="*/ 1393552 h 6518163"/>
              <a:gd name="connsiteX3620" fmla="*/ 7218241 w 11720794"/>
              <a:gd name="connsiteY3620" fmla="*/ 1400489 h 6518163"/>
              <a:gd name="connsiteX3621" fmla="*/ 7205137 w 11720794"/>
              <a:gd name="connsiteY3621" fmla="*/ 1419640 h 6518163"/>
              <a:gd name="connsiteX3622" fmla="*/ 7193496 w 11720794"/>
              <a:gd name="connsiteY3622" fmla="*/ 1422839 h 6518163"/>
              <a:gd name="connsiteX3623" fmla="*/ 7180990 w 11720794"/>
              <a:gd name="connsiteY3623" fmla="*/ 1433096 h 6518163"/>
              <a:gd name="connsiteX3624" fmla="*/ 7179529 w 11720794"/>
              <a:gd name="connsiteY3624" fmla="*/ 1449048 h 6518163"/>
              <a:gd name="connsiteX3625" fmla="*/ 7175571 w 11720794"/>
              <a:gd name="connsiteY3625" fmla="*/ 1466045 h 6518163"/>
              <a:gd name="connsiteX3626" fmla="*/ 7171248 w 11720794"/>
              <a:gd name="connsiteY3626" fmla="*/ 1472736 h 6518163"/>
              <a:gd name="connsiteX3627" fmla="*/ 7164162 w 11720794"/>
              <a:gd name="connsiteY3627" fmla="*/ 1478632 h 6518163"/>
              <a:gd name="connsiteX3628" fmla="*/ 7162091 w 11720794"/>
              <a:gd name="connsiteY3628" fmla="*/ 1477406 h 6518163"/>
              <a:gd name="connsiteX3629" fmla="*/ 7155417 w 11720794"/>
              <a:gd name="connsiteY3629" fmla="*/ 1483547 h 6518163"/>
              <a:gd name="connsiteX3630" fmla="*/ 7153275 w 11720794"/>
              <a:gd name="connsiteY3630" fmla="*/ 1497413 h 6518163"/>
              <a:gd name="connsiteX3631" fmla="*/ 7123915 w 11720794"/>
              <a:gd name="connsiteY3631" fmla="*/ 1529646 h 6518163"/>
              <a:gd name="connsiteX3632" fmla="*/ 7114842 w 11720794"/>
              <a:gd name="connsiteY3632" fmla="*/ 1522781 h 6518163"/>
              <a:gd name="connsiteX3633" fmla="*/ 7108979 w 11720794"/>
              <a:gd name="connsiteY3633" fmla="*/ 1532343 h 6518163"/>
              <a:gd name="connsiteX3634" fmla="*/ 7100640 w 11720794"/>
              <a:gd name="connsiteY3634" fmla="*/ 1549401 h 6518163"/>
              <a:gd name="connsiteX3635" fmla="*/ 7095324 w 11720794"/>
              <a:gd name="connsiteY3635" fmla="*/ 1558620 h 6518163"/>
              <a:gd name="connsiteX3636" fmla="*/ 7087728 w 11720794"/>
              <a:gd name="connsiteY3636" fmla="*/ 1570237 h 6518163"/>
              <a:gd name="connsiteX3637" fmla="*/ 7086786 w 11720794"/>
              <a:gd name="connsiteY3637" fmla="*/ 1572229 h 6518163"/>
              <a:gd name="connsiteX3638" fmla="*/ 7091196 w 11720794"/>
              <a:gd name="connsiteY3638" fmla="*/ 1569979 h 6518163"/>
              <a:gd name="connsiteX3639" fmla="*/ 7104992 w 11720794"/>
              <a:gd name="connsiteY3639" fmla="*/ 1578987 h 6518163"/>
              <a:gd name="connsiteX3640" fmla="*/ 7101107 w 11720794"/>
              <a:gd name="connsiteY3640" fmla="*/ 1580893 h 6518163"/>
              <a:gd name="connsiteX3641" fmla="*/ 7091913 w 11720794"/>
              <a:gd name="connsiteY3641" fmla="*/ 1593109 h 6518163"/>
              <a:gd name="connsiteX3642" fmla="*/ 7092570 w 11720794"/>
              <a:gd name="connsiteY3642" fmla="*/ 1600225 h 6518163"/>
              <a:gd name="connsiteX3643" fmla="*/ 7089052 w 11720794"/>
              <a:gd name="connsiteY3643" fmla="*/ 1612437 h 6518163"/>
              <a:gd name="connsiteX3644" fmla="*/ 7082209 w 11720794"/>
              <a:gd name="connsiteY3644" fmla="*/ 1625204 h 6518163"/>
              <a:gd name="connsiteX3645" fmla="*/ 7087669 w 11720794"/>
              <a:gd name="connsiteY3645" fmla="*/ 1623075 h 6518163"/>
              <a:gd name="connsiteX3646" fmla="*/ 7090506 w 11720794"/>
              <a:gd name="connsiteY3646" fmla="*/ 1625030 h 6518163"/>
              <a:gd name="connsiteX3647" fmla="*/ 7093477 w 11720794"/>
              <a:gd name="connsiteY3647" fmla="*/ 1620139 h 6518163"/>
              <a:gd name="connsiteX3648" fmla="*/ 7096718 w 11720794"/>
              <a:gd name="connsiteY3648" fmla="*/ 1615695 h 6518163"/>
              <a:gd name="connsiteX3649" fmla="*/ 7100374 w 11720794"/>
              <a:gd name="connsiteY3649" fmla="*/ 1606150 h 6518163"/>
              <a:gd name="connsiteX3650" fmla="*/ 7104403 w 11720794"/>
              <a:gd name="connsiteY3650" fmla="*/ 1599321 h 6518163"/>
              <a:gd name="connsiteX3651" fmla="*/ 7105503 w 11720794"/>
              <a:gd name="connsiteY3651" fmla="*/ 1595575 h 6518163"/>
              <a:gd name="connsiteX3652" fmla="*/ 7102541 w 11720794"/>
              <a:gd name="connsiteY3652" fmla="*/ 1596619 h 6518163"/>
              <a:gd name="connsiteX3653" fmla="*/ 7098089 w 11720794"/>
              <a:gd name="connsiteY3653" fmla="*/ 1597674 h 6518163"/>
              <a:gd name="connsiteX3654" fmla="*/ 7098040 w 11720794"/>
              <a:gd name="connsiteY3654" fmla="*/ 1594617 h 6518163"/>
              <a:gd name="connsiteX3655" fmla="*/ 7102599 w 11720794"/>
              <a:gd name="connsiteY3655" fmla="*/ 1589822 h 6518163"/>
              <a:gd name="connsiteX3656" fmla="*/ 7103095 w 11720794"/>
              <a:gd name="connsiteY3656" fmla="*/ 1589817 h 6518163"/>
              <a:gd name="connsiteX3657" fmla="*/ 7118928 w 11720794"/>
              <a:gd name="connsiteY3657" fmla="*/ 1575754 h 6518163"/>
              <a:gd name="connsiteX3658" fmla="*/ 7121484 w 11720794"/>
              <a:gd name="connsiteY3658" fmla="*/ 1569955 h 6518163"/>
              <a:gd name="connsiteX3659" fmla="*/ 7137412 w 11720794"/>
              <a:gd name="connsiteY3659" fmla="*/ 1562009 h 6518163"/>
              <a:gd name="connsiteX3660" fmla="*/ 7140251 w 11720794"/>
              <a:gd name="connsiteY3660" fmla="*/ 1562568 h 6518163"/>
              <a:gd name="connsiteX3661" fmla="*/ 7141026 w 11720794"/>
              <a:gd name="connsiteY3661" fmla="*/ 1561740 h 6518163"/>
              <a:gd name="connsiteX3662" fmla="*/ 7142467 w 11720794"/>
              <a:gd name="connsiteY3662" fmla="*/ 1557210 h 6518163"/>
              <a:gd name="connsiteX3663" fmla="*/ 7141688 w 11720794"/>
              <a:gd name="connsiteY3663" fmla="*/ 1549740 h 6518163"/>
              <a:gd name="connsiteX3664" fmla="*/ 7143673 w 11720794"/>
              <a:gd name="connsiteY3664" fmla="*/ 1549723 h 6518163"/>
              <a:gd name="connsiteX3665" fmla="*/ 7148126 w 11720794"/>
              <a:gd name="connsiteY3665" fmla="*/ 1548667 h 6518163"/>
              <a:gd name="connsiteX3666" fmla="*/ 7147842 w 11720794"/>
              <a:gd name="connsiteY3666" fmla="*/ 1541195 h 6518163"/>
              <a:gd name="connsiteX3667" fmla="*/ 7147421 w 11720794"/>
              <a:gd name="connsiteY3667" fmla="*/ 1535421 h 6518163"/>
              <a:gd name="connsiteX3668" fmla="*/ 7150954 w 11720794"/>
              <a:gd name="connsiteY3668" fmla="*/ 1528596 h 6518163"/>
              <a:gd name="connsiteX3669" fmla="*/ 7151200 w 11720794"/>
              <a:gd name="connsiteY3669" fmla="*/ 1523158 h 6518163"/>
              <a:gd name="connsiteX3670" fmla="*/ 7150981 w 11720794"/>
              <a:gd name="connsiteY3670" fmla="*/ 1519760 h 6518163"/>
              <a:gd name="connsiteX3671" fmla="*/ 7153789 w 11720794"/>
              <a:gd name="connsiteY3671" fmla="*/ 1519399 h 6518163"/>
              <a:gd name="connsiteX3672" fmla="*/ 7157557 w 11720794"/>
              <a:gd name="connsiteY3672" fmla="*/ 1516988 h 6518163"/>
              <a:gd name="connsiteX3673" fmla="*/ 7172851 w 11720794"/>
              <a:gd name="connsiteY3673" fmla="*/ 1479144 h 6518163"/>
              <a:gd name="connsiteX3674" fmla="*/ 7178118 w 11720794"/>
              <a:gd name="connsiteY3674" fmla="*/ 1466867 h 6518163"/>
              <a:gd name="connsiteX3675" fmla="*/ 7185544 w 11720794"/>
              <a:gd name="connsiteY3675" fmla="*/ 1454913 h 6518163"/>
              <a:gd name="connsiteX3676" fmla="*/ 7191341 w 11720794"/>
              <a:gd name="connsiteY3676" fmla="*/ 1444671 h 6518163"/>
              <a:gd name="connsiteX3677" fmla="*/ 7195089 w 11720794"/>
              <a:gd name="connsiteY3677" fmla="*/ 1461969 h 6518163"/>
              <a:gd name="connsiteX3678" fmla="*/ 7198179 w 11720794"/>
              <a:gd name="connsiteY3678" fmla="*/ 1469079 h 6518163"/>
              <a:gd name="connsiteX3679" fmla="*/ 7200538 w 11720794"/>
              <a:gd name="connsiteY3679" fmla="*/ 1471778 h 6518163"/>
              <a:gd name="connsiteX3680" fmla="*/ 7206308 w 11720794"/>
              <a:gd name="connsiteY3680" fmla="*/ 1470371 h 6518163"/>
              <a:gd name="connsiteX3681" fmla="*/ 7211235 w 11720794"/>
              <a:gd name="connsiteY3681" fmla="*/ 1457418 h 6518163"/>
              <a:gd name="connsiteX3682" fmla="*/ 7216210 w 11720794"/>
              <a:gd name="connsiteY3682" fmla="*/ 1447523 h 6518163"/>
              <a:gd name="connsiteX3683" fmla="*/ 7218334 w 11720794"/>
              <a:gd name="connsiteY3683" fmla="*/ 1445807 h 6518163"/>
              <a:gd name="connsiteX3684" fmla="*/ 7220859 w 11720794"/>
              <a:gd name="connsiteY3684" fmla="*/ 1437969 h 6518163"/>
              <a:gd name="connsiteX3685" fmla="*/ 7222781 w 11720794"/>
              <a:gd name="connsiteY3685" fmla="*/ 1433875 h 6518163"/>
              <a:gd name="connsiteX3686" fmla="*/ 7230132 w 11720794"/>
              <a:gd name="connsiteY3686" fmla="*/ 1427699 h 6518163"/>
              <a:gd name="connsiteX3687" fmla="*/ 7230296 w 11720794"/>
              <a:gd name="connsiteY3687" fmla="*/ 1417164 h 6518163"/>
              <a:gd name="connsiteX3688" fmla="*/ 7230820 w 11720794"/>
              <a:gd name="connsiteY3688" fmla="*/ 1408325 h 6518163"/>
              <a:gd name="connsiteX3689" fmla="*/ 7233329 w 11720794"/>
              <a:gd name="connsiteY3689" fmla="*/ 1399469 h 6518163"/>
              <a:gd name="connsiteX3690" fmla="*/ 7234630 w 11720794"/>
              <a:gd name="connsiteY3690" fmla="*/ 1398097 h 6518163"/>
              <a:gd name="connsiteX3691" fmla="*/ 7240139 w 11720794"/>
              <a:gd name="connsiteY3691" fmla="*/ 1401111 h 6518163"/>
              <a:gd name="connsiteX3692" fmla="*/ 7250767 w 11720794"/>
              <a:gd name="connsiteY3692" fmla="*/ 1403400 h 6518163"/>
              <a:gd name="connsiteX3693" fmla="*/ 7251248 w 11720794"/>
              <a:gd name="connsiteY3693" fmla="*/ 1402378 h 6518163"/>
              <a:gd name="connsiteX3694" fmla="*/ 7259168 w 11720794"/>
              <a:gd name="connsiteY3694" fmla="*/ 1390419 h 6518163"/>
              <a:gd name="connsiteX3695" fmla="*/ 7262761 w 11720794"/>
              <a:gd name="connsiteY3695" fmla="*/ 1376798 h 6518163"/>
              <a:gd name="connsiteX3696" fmla="*/ 7269108 w 11720794"/>
              <a:gd name="connsiteY3696" fmla="*/ 1380482 h 6518163"/>
              <a:gd name="connsiteX3697" fmla="*/ 7276383 w 11720794"/>
              <a:gd name="connsiteY3697" fmla="*/ 1380082 h 6518163"/>
              <a:gd name="connsiteX3698" fmla="*/ 7286500 w 11720794"/>
              <a:gd name="connsiteY3698" fmla="*/ 1349756 h 6518163"/>
              <a:gd name="connsiteX3699" fmla="*/ 7289333 w 11720794"/>
              <a:gd name="connsiteY3699" fmla="*/ 1340559 h 6518163"/>
              <a:gd name="connsiteX3700" fmla="*/ 7296405 w 11720794"/>
              <a:gd name="connsiteY3700" fmla="*/ 1337782 h 6518163"/>
              <a:gd name="connsiteX3701" fmla="*/ 7309403 w 11720794"/>
              <a:gd name="connsiteY3701" fmla="*/ 1332917 h 6518163"/>
              <a:gd name="connsiteX3702" fmla="*/ 7312814 w 11720794"/>
              <a:gd name="connsiteY3702" fmla="*/ 1328811 h 6518163"/>
              <a:gd name="connsiteX3703" fmla="*/ 7313636 w 11720794"/>
              <a:gd name="connsiteY3703" fmla="*/ 1328464 h 6518163"/>
              <a:gd name="connsiteX3704" fmla="*/ 7312969 w 11720794"/>
              <a:gd name="connsiteY3704" fmla="*/ 1328129 h 6518163"/>
              <a:gd name="connsiteX3705" fmla="*/ 7310609 w 11720794"/>
              <a:gd name="connsiteY3705" fmla="*/ 1325431 h 6518163"/>
              <a:gd name="connsiteX3706" fmla="*/ 7312354 w 11720794"/>
              <a:gd name="connsiteY3706" fmla="*/ 1310125 h 6518163"/>
              <a:gd name="connsiteX3707" fmla="*/ 7321366 w 11720794"/>
              <a:gd name="connsiteY3707" fmla="*/ 1304272 h 6518163"/>
              <a:gd name="connsiteX3708" fmla="*/ 7327226 w 11720794"/>
              <a:gd name="connsiteY3708" fmla="*/ 1298110 h 6518163"/>
              <a:gd name="connsiteX3709" fmla="*/ 7330636 w 11720794"/>
              <a:gd name="connsiteY3709" fmla="*/ 1294003 h 6518163"/>
              <a:gd name="connsiteX3710" fmla="*/ 7332377 w 11720794"/>
              <a:gd name="connsiteY3710" fmla="*/ 1299425 h 6518163"/>
              <a:gd name="connsiteX3711" fmla="*/ 7329230 w 11720794"/>
              <a:gd name="connsiteY3711" fmla="*/ 1315040 h 6518163"/>
              <a:gd name="connsiteX3712" fmla="*/ 7326065 w 11720794"/>
              <a:gd name="connsiteY3712" fmla="*/ 1328368 h 6518163"/>
              <a:gd name="connsiteX3713" fmla="*/ 7330136 w 11720794"/>
              <a:gd name="connsiteY3713" fmla="*/ 1322829 h 6518163"/>
              <a:gd name="connsiteX3714" fmla="*/ 7331890 w 11720794"/>
              <a:gd name="connsiteY3714" fmla="*/ 1310519 h 6518163"/>
              <a:gd name="connsiteX3715" fmla="*/ 7346478 w 11720794"/>
              <a:gd name="connsiteY3715" fmla="*/ 1298973 h 6518163"/>
              <a:gd name="connsiteX3716" fmla="*/ 7356792 w 11720794"/>
              <a:gd name="connsiteY3716" fmla="*/ 1284058 h 6518163"/>
              <a:gd name="connsiteX3717" fmla="*/ 7375290 w 11720794"/>
              <a:gd name="connsiteY3717" fmla="*/ 1265577 h 6518163"/>
              <a:gd name="connsiteX3718" fmla="*/ 7384564 w 11720794"/>
              <a:gd name="connsiteY3718" fmla="*/ 1252435 h 6518163"/>
              <a:gd name="connsiteX3719" fmla="*/ 7399103 w 11720794"/>
              <a:gd name="connsiteY3719" fmla="*/ 1225250 h 6518163"/>
              <a:gd name="connsiteX3720" fmla="*/ 7405829 w 11720794"/>
              <a:gd name="connsiteY3720" fmla="*/ 1222164 h 6518163"/>
              <a:gd name="connsiteX3721" fmla="*/ 7407711 w 11720794"/>
              <a:gd name="connsiteY3721" fmla="*/ 1209326 h 6518163"/>
              <a:gd name="connsiteX3722" fmla="*/ 7407682 w 11720794"/>
              <a:gd name="connsiteY3722" fmla="*/ 1209208 h 6518163"/>
              <a:gd name="connsiteX3723" fmla="*/ 7410738 w 11720794"/>
              <a:gd name="connsiteY3723" fmla="*/ 1203493 h 6518163"/>
              <a:gd name="connsiteX3724" fmla="*/ 7414656 w 11720794"/>
              <a:gd name="connsiteY3724" fmla="*/ 1202083 h 6518163"/>
              <a:gd name="connsiteX3725" fmla="*/ 7417687 w 11720794"/>
              <a:gd name="connsiteY3725" fmla="*/ 1196286 h 6518163"/>
              <a:gd name="connsiteX3726" fmla="*/ 7424806 w 11720794"/>
              <a:gd name="connsiteY3726" fmla="*/ 1183945 h 6518163"/>
              <a:gd name="connsiteX3727" fmla="*/ 7421671 w 11720794"/>
              <a:gd name="connsiteY3727" fmla="*/ 1195131 h 6518163"/>
              <a:gd name="connsiteX3728" fmla="*/ 7416623 w 11720794"/>
              <a:gd name="connsiteY3728" fmla="*/ 1206286 h 6518163"/>
              <a:gd name="connsiteX3729" fmla="*/ 7418909 w 11720794"/>
              <a:gd name="connsiteY3729" fmla="*/ 1207594 h 6518163"/>
              <a:gd name="connsiteX3730" fmla="*/ 7428784 w 11720794"/>
              <a:gd name="connsiteY3730" fmla="*/ 1193814 h 6518163"/>
              <a:gd name="connsiteX3731" fmla="*/ 7435871 w 11720794"/>
              <a:gd name="connsiteY3731" fmla="*/ 1187919 h 6518163"/>
              <a:gd name="connsiteX3732" fmla="*/ 7436767 w 11720794"/>
              <a:gd name="connsiteY3732" fmla="*/ 1187660 h 6518163"/>
              <a:gd name="connsiteX3733" fmla="*/ 7438906 w 11720794"/>
              <a:gd name="connsiteY3733" fmla="*/ 1186147 h 6518163"/>
              <a:gd name="connsiteX3734" fmla="*/ 7437745 w 11720794"/>
              <a:gd name="connsiteY3734" fmla="*/ 1182728 h 6518163"/>
              <a:gd name="connsiteX3735" fmla="*/ 7437290 w 11720794"/>
              <a:gd name="connsiteY3735" fmla="*/ 1181300 h 6518163"/>
              <a:gd name="connsiteX3736" fmla="*/ 7445123 w 11720794"/>
              <a:gd name="connsiteY3736" fmla="*/ 1181694 h 6518163"/>
              <a:gd name="connsiteX3737" fmla="*/ 7447371 w 11720794"/>
              <a:gd name="connsiteY3737" fmla="*/ 1180783 h 6518163"/>
              <a:gd name="connsiteX3738" fmla="*/ 7447637 w 11720794"/>
              <a:gd name="connsiteY3738" fmla="*/ 1175372 h 6518163"/>
              <a:gd name="connsiteX3739" fmla="*/ 7443507 w 11720794"/>
              <a:gd name="connsiteY3739" fmla="*/ 1172667 h 6518163"/>
              <a:gd name="connsiteX3740" fmla="*/ 7442493 w 11720794"/>
              <a:gd name="connsiteY3740" fmla="*/ 1168928 h 6518163"/>
              <a:gd name="connsiteX3741" fmla="*/ 7453536 w 11720794"/>
              <a:gd name="connsiteY3741" fmla="*/ 1145888 h 6518163"/>
              <a:gd name="connsiteX3742" fmla="*/ 7460769 w 11720794"/>
              <a:gd name="connsiteY3742" fmla="*/ 1140994 h 6518163"/>
              <a:gd name="connsiteX3743" fmla="*/ 7468411 w 11720794"/>
              <a:gd name="connsiteY3743" fmla="*/ 1134549 h 6518163"/>
              <a:gd name="connsiteX3744" fmla="*/ 7467064 w 11720794"/>
              <a:gd name="connsiteY3744" fmla="*/ 1131753 h 6518163"/>
              <a:gd name="connsiteX3745" fmla="*/ 7464840 w 11720794"/>
              <a:gd name="connsiteY3745" fmla="*/ 1134154 h 6518163"/>
              <a:gd name="connsiteX3746" fmla="*/ 7461946 w 11720794"/>
              <a:gd name="connsiteY3746" fmla="*/ 1138440 h 6518163"/>
              <a:gd name="connsiteX3747" fmla="*/ 7459732 w 11720794"/>
              <a:gd name="connsiteY3747" fmla="*/ 1135766 h 6518163"/>
              <a:gd name="connsiteX3748" fmla="*/ 7461912 w 11720794"/>
              <a:gd name="connsiteY3748" fmla="*/ 1130386 h 6518163"/>
              <a:gd name="connsiteX3749" fmla="*/ 7462967 w 11720794"/>
              <a:gd name="connsiteY3749" fmla="*/ 1125461 h 6518163"/>
              <a:gd name="connsiteX3750" fmla="*/ 7462076 w 11720794"/>
              <a:gd name="connsiteY3750" fmla="*/ 1124093 h 6518163"/>
              <a:gd name="connsiteX3751" fmla="*/ 7461775 w 11720794"/>
              <a:gd name="connsiteY3751" fmla="*/ 1121448 h 6518163"/>
              <a:gd name="connsiteX3752" fmla="*/ 7463845 w 11720794"/>
              <a:gd name="connsiteY3752" fmla="*/ 1120263 h 6518163"/>
              <a:gd name="connsiteX3753" fmla="*/ 7472456 w 11720794"/>
              <a:gd name="connsiteY3753" fmla="*/ 1114577 h 6518163"/>
              <a:gd name="connsiteX3754" fmla="*/ 7472999 w 11720794"/>
              <a:gd name="connsiteY3754" fmla="*/ 1110324 h 6518163"/>
              <a:gd name="connsiteX3755" fmla="*/ 7470864 w 11720794"/>
              <a:gd name="connsiteY3755" fmla="*/ 1107040 h 6518163"/>
              <a:gd name="connsiteX3756" fmla="*/ 7472919 w 11720794"/>
              <a:gd name="connsiteY3756" fmla="*/ 1099290 h 6518163"/>
              <a:gd name="connsiteX3757" fmla="*/ 7477090 w 11720794"/>
              <a:gd name="connsiteY3757" fmla="*/ 1093332 h 6518163"/>
              <a:gd name="connsiteX3758" fmla="*/ 7485033 w 11720794"/>
              <a:gd name="connsiteY3758" fmla="*/ 1089531 h 6518163"/>
              <a:gd name="connsiteX3759" fmla="*/ 7490364 w 11720794"/>
              <a:gd name="connsiteY3759" fmla="*/ 1091174 h 6518163"/>
              <a:gd name="connsiteX3760" fmla="*/ 7488573 w 11720794"/>
              <a:gd name="connsiteY3760" fmla="*/ 1093514 h 6518163"/>
              <a:gd name="connsiteX3761" fmla="*/ 7484104 w 11720794"/>
              <a:gd name="connsiteY3761" fmla="*/ 1108469 h 6518163"/>
              <a:gd name="connsiteX3762" fmla="*/ 7482637 w 11720794"/>
              <a:gd name="connsiteY3762" fmla="*/ 1114944 h 6518163"/>
              <a:gd name="connsiteX3763" fmla="*/ 7471949 w 11720794"/>
              <a:gd name="connsiteY3763" fmla="*/ 1138531 h 6518163"/>
              <a:gd name="connsiteX3764" fmla="*/ 7459362 w 11720794"/>
              <a:gd name="connsiteY3764" fmla="*/ 1168654 h 6518163"/>
              <a:gd name="connsiteX3765" fmla="*/ 7457302 w 11720794"/>
              <a:gd name="connsiteY3765" fmla="*/ 1175548 h 6518163"/>
              <a:gd name="connsiteX3766" fmla="*/ 7458205 w 11720794"/>
              <a:gd name="connsiteY3766" fmla="*/ 1177593 h 6518163"/>
              <a:gd name="connsiteX3767" fmla="*/ 7457425 w 11720794"/>
              <a:gd name="connsiteY3767" fmla="*/ 1195633 h 6518163"/>
              <a:gd name="connsiteX3768" fmla="*/ 7452251 w 11720794"/>
              <a:gd name="connsiteY3768" fmla="*/ 1206863 h 6518163"/>
              <a:gd name="connsiteX3769" fmla="*/ 7443908 w 11720794"/>
              <a:gd name="connsiteY3769" fmla="*/ 1214538 h 6518163"/>
              <a:gd name="connsiteX3770" fmla="*/ 7441569 w 11720794"/>
              <a:gd name="connsiteY3770" fmla="*/ 1213153 h 6518163"/>
              <a:gd name="connsiteX3771" fmla="*/ 7441202 w 11720794"/>
              <a:gd name="connsiteY3771" fmla="*/ 1213402 h 6518163"/>
              <a:gd name="connsiteX3772" fmla="*/ 7438312 w 11720794"/>
              <a:gd name="connsiteY3772" fmla="*/ 1219964 h 6518163"/>
              <a:gd name="connsiteX3773" fmla="*/ 7431341 w 11720794"/>
              <a:gd name="connsiteY3773" fmla="*/ 1234428 h 6518163"/>
              <a:gd name="connsiteX3774" fmla="*/ 7431354 w 11720794"/>
              <a:gd name="connsiteY3774" fmla="*/ 1234855 h 6518163"/>
              <a:gd name="connsiteX3775" fmla="*/ 7430916 w 11720794"/>
              <a:gd name="connsiteY3775" fmla="*/ 1239642 h 6518163"/>
              <a:gd name="connsiteX3776" fmla="*/ 7429237 w 11720794"/>
              <a:gd name="connsiteY3776" fmla="*/ 1239921 h 6518163"/>
              <a:gd name="connsiteX3777" fmla="*/ 7425212 w 11720794"/>
              <a:gd name="connsiteY3777" fmla="*/ 1250755 h 6518163"/>
              <a:gd name="connsiteX3778" fmla="*/ 7421342 w 11720794"/>
              <a:gd name="connsiteY3778" fmla="*/ 1259358 h 6518163"/>
              <a:gd name="connsiteX3779" fmla="*/ 7415683 w 11720794"/>
              <a:gd name="connsiteY3779" fmla="*/ 1270300 h 6518163"/>
              <a:gd name="connsiteX3780" fmla="*/ 7399714 w 11720794"/>
              <a:gd name="connsiteY3780" fmla="*/ 1306867 h 6518163"/>
              <a:gd name="connsiteX3781" fmla="*/ 7390583 w 11720794"/>
              <a:gd name="connsiteY3781" fmla="*/ 1329939 h 6518163"/>
              <a:gd name="connsiteX3782" fmla="*/ 7392844 w 11720794"/>
              <a:gd name="connsiteY3782" fmla="*/ 1335592 h 6518163"/>
              <a:gd name="connsiteX3783" fmla="*/ 7394090 w 11720794"/>
              <a:gd name="connsiteY3783" fmla="*/ 1337507 h 6518163"/>
              <a:gd name="connsiteX3784" fmla="*/ 7394336 w 11720794"/>
              <a:gd name="connsiteY3784" fmla="*/ 1342248 h 6518163"/>
              <a:gd name="connsiteX3785" fmla="*/ 7386305 w 11720794"/>
              <a:gd name="connsiteY3785" fmla="*/ 1351734 h 6518163"/>
              <a:gd name="connsiteX3786" fmla="*/ 7384826 w 11720794"/>
              <a:gd name="connsiteY3786" fmla="*/ 1351642 h 6518163"/>
              <a:gd name="connsiteX3787" fmla="*/ 7387208 w 11720794"/>
              <a:gd name="connsiteY3787" fmla="*/ 1359666 h 6518163"/>
              <a:gd name="connsiteX3788" fmla="*/ 7382946 w 11720794"/>
              <a:gd name="connsiteY3788" fmla="*/ 1359667 h 6518163"/>
              <a:gd name="connsiteX3789" fmla="*/ 7375961 w 11720794"/>
              <a:gd name="connsiteY3789" fmla="*/ 1369303 h 6518163"/>
              <a:gd name="connsiteX3790" fmla="*/ 7375842 w 11720794"/>
              <a:gd name="connsiteY3790" fmla="*/ 1378573 h 6518163"/>
              <a:gd name="connsiteX3791" fmla="*/ 7370792 w 11720794"/>
              <a:gd name="connsiteY3791" fmla="*/ 1389728 h 6518163"/>
              <a:gd name="connsiteX3792" fmla="*/ 7366977 w 11720794"/>
              <a:gd name="connsiteY3792" fmla="*/ 1396234 h 6518163"/>
              <a:gd name="connsiteX3793" fmla="*/ 7361071 w 11720794"/>
              <a:gd name="connsiteY3793" fmla="*/ 1402435 h 6518163"/>
              <a:gd name="connsiteX3794" fmla="*/ 7360471 w 11720794"/>
              <a:gd name="connsiteY3794" fmla="*/ 1408786 h 6518163"/>
              <a:gd name="connsiteX3795" fmla="*/ 7355743 w 11720794"/>
              <a:gd name="connsiteY3795" fmla="*/ 1412436 h 6518163"/>
              <a:gd name="connsiteX3796" fmla="*/ 7352263 w 11720794"/>
              <a:gd name="connsiteY3796" fmla="*/ 1417998 h 6518163"/>
              <a:gd name="connsiteX3797" fmla="*/ 7350653 w 11720794"/>
              <a:gd name="connsiteY3797" fmla="*/ 1432253 h 6518163"/>
              <a:gd name="connsiteX3798" fmla="*/ 7347406 w 11720794"/>
              <a:gd name="connsiteY3798" fmla="*/ 1435991 h 6518163"/>
              <a:gd name="connsiteX3799" fmla="*/ 7346424 w 11720794"/>
              <a:gd name="connsiteY3799" fmla="*/ 1436917 h 6518163"/>
              <a:gd name="connsiteX3800" fmla="*/ 7346452 w 11720794"/>
              <a:gd name="connsiteY3800" fmla="*/ 1436928 h 6518163"/>
              <a:gd name="connsiteX3801" fmla="*/ 7350439 w 11720794"/>
              <a:gd name="connsiteY3801" fmla="*/ 1437913 h 6518163"/>
              <a:gd name="connsiteX3802" fmla="*/ 7348207 w 11720794"/>
              <a:gd name="connsiteY3802" fmla="*/ 1443368 h 6518163"/>
              <a:gd name="connsiteX3803" fmla="*/ 7343882 w 11720794"/>
              <a:gd name="connsiteY3803" fmla="*/ 1450430 h 6518163"/>
              <a:gd name="connsiteX3804" fmla="*/ 7345361 w 11720794"/>
              <a:gd name="connsiteY3804" fmla="*/ 1450308 h 6518163"/>
              <a:gd name="connsiteX3805" fmla="*/ 7346853 w 11720794"/>
              <a:gd name="connsiteY3805" fmla="*/ 1456965 h 6518163"/>
              <a:gd name="connsiteX3806" fmla="*/ 7351436 w 11720794"/>
              <a:gd name="connsiteY3806" fmla="*/ 1449459 h 6518163"/>
              <a:gd name="connsiteX3807" fmla="*/ 7356320 w 11720794"/>
              <a:gd name="connsiteY3807" fmla="*/ 1444595 h 6518163"/>
              <a:gd name="connsiteX3808" fmla="*/ 7359612 w 11720794"/>
              <a:gd name="connsiteY3808" fmla="*/ 1443834 h 6518163"/>
              <a:gd name="connsiteX3809" fmla="*/ 7363561 w 11720794"/>
              <a:gd name="connsiteY3809" fmla="*/ 1434623 h 6518163"/>
              <a:gd name="connsiteX3810" fmla="*/ 7363771 w 11720794"/>
              <a:gd name="connsiteY3810" fmla="*/ 1431310 h 6518163"/>
              <a:gd name="connsiteX3811" fmla="*/ 7370081 w 11720794"/>
              <a:gd name="connsiteY3811" fmla="*/ 1440277 h 6518163"/>
              <a:gd name="connsiteX3812" fmla="*/ 7369793 w 11720794"/>
              <a:gd name="connsiteY3812" fmla="*/ 1444197 h 6518163"/>
              <a:gd name="connsiteX3813" fmla="*/ 7367369 w 11720794"/>
              <a:gd name="connsiteY3813" fmla="*/ 1444837 h 6518163"/>
              <a:gd name="connsiteX3814" fmla="*/ 7364509 w 11720794"/>
              <a:gd name="connsiteY3814" fmla="*/ 1445536 h 6518163"/>
              <a:gd name="connsiteX3815" fmla="*/ 7365523 w 11720794"/>
              <a:gd name="connsiteY3815" fmla="*/ 1449274 h 6518163"/>
              <a:gd name="connsiteX3816" fmla="*/ 7372989 w 11720794"/>
              <a:gd name="connsiteY3816" fmla="*/ 1442556 h 6518163"/>
              <a:gd name="connsiteX3817" fmla="*/ 7376236 w 11720794"/>
              <a:gd name="connsiteY3817" fmla="*/ 1438818 h 6518163"/>
              <a:gd name="connsiteX3818" fmla="*/ 7379506 w 11720794"/>
              <a:gd name="connsiteY3818" fmla="*/ 1436634 h 6518163"/>
              <a:gd name="connsiteX3819" fmla="*/ 7381466 w 11720794"/>
              <a:gd name="connsiteY3819" fmla="*/ 1430586 h 6518163"/>
              <a:gd name="connsiteX3820" fmla="*/ 7382345 w 11720794"/>
              <a:gd name="connsiteY3820" fmla="*/ 1424369 h 6518163"/>
              <a:gd name="connsiteX3821" fmla="*/ 7381116 w 11720794"/>
              <a:gd name="connsiteY3821" fmla="*/ 1422785 h 6518163"/>
              <a:gd name="connsiteX3822" fmla="*/ 7380507 w 11720794"/>
              <a:gd name="connsiteY3822" fmla="*/ 1419551 h 6518163"/>
              <a:gd name="connsiteX3823" fmla="*/ 7382980 w 11720794"/>
              <a:gd name="connsiteY3823" fmla="*/ 1417836 h 6518163"/>
              <a:gd name="connsiteX3824" fmla="*/ 7387614 w 11720794"/>
              <a:gd name="connsiteY3824" fmla="*/ 1414181 h 6518163"/>
              <a:gd name="connsiteX3825" fmla="*/ 7382726 w 11720794"/>
              <a:gd name="connsiteY3825" fmla="*/ 1408057 h 6518163"/>
              <a:gd name="connsiteX3826" fmla="*/ 7392299 w 11720794"/>
              <a:gd name="connsiteY3826" fmla="*/ 1379848 h 6518163"/>
              <a:gd name="connsiteX3827" fmla="*/ 7398150 w 11720794"/>
              <a:gd name="connsiteY3827" fmla="*/ 1375744 h 6518163"/>
              <a:gd name="connsiteX3828" fmla="*/ 7399795 w 11720794"/>
              <a:gd name="connsiteY3828" fmla="*/ 1369544 h 6518163"/>
              <a:gd name="connsiteX3829" fmla="*/ 7398906 w 11720794"/>
              <a:gd name="connsiteY3829" fmla="*/ 1368177 h 6518163"/>
              <a:gd name="connsiteX3830" fmla="*/ 7400373 w 11720794"/>
              <a:gd name="connsiteY3830" fmla="*/ 1361702 h 6518163"/>
              <a:gd name="connsiteX3831" fmla="*/ 7402652 w 11720794"/>
              <a:gd name="connsiteY3831" fmla="*/ 1357203 h 6518163"/>
              <a:gd name="connsiteX3832" fmla="*/ 7409603 w 11720794"/>
              <a:gd name="connsiteY3832" fmla="*/ 1351155 h 6518163"/>
              <a:gd name="connsiteX3833" fmla="*/ 7416503 w 11720794"/>
              <a:gd name="connsiteY3833" fmla="*/ 1347202 h 6518163"/>
              <a:gd name="connsiteX3834" fmla="*/ 7419024 w 11720794"/>
              <a:gd name="connsiteY3834" fmla="*/ 1335803 h 6518163"/>
              <a:gd name="connsiteX3835" fmla="*/ 7418534 w 11720794"/>
              <a:gd name="connsiteY3835" fmla="*/ 1326319 h 6518163"/>
              <a:gd name="connsiteX3836" fmla="*/ 7424939 w 11720794"/>
              <a:gd name="connsiteY3836" fmla="*/ 1312884 h 6518163"/>
              <a:gd name="connsiteX3837" fmla="*/ 7427397 w 11720794"/>
              <a:gd name="connsiteY3837" fmla="*/ 1308659 h 6518163"/>
              <a:gd name="connsiteX3838" fmla="*/ 7429787 w 11720794"/>
              <a:gd name="connsiteY3838" fmla="*/ 1299966 h 6518163"/>
              <a:gd name="connsiteX3839" fmla="*/ 7432734 w 11720794"/>
              <a:gd name="connsiteY3839" fmla="*/ 1293582 h 6518163"/>
              <a:gd name="connsiteX3840" fmla="*/ 7433377 w 11720794"/>
              <a:gd name="connsiteY3840" fmla="*/ 1290209 h 6518163"/>
              <a:gd name="connsiteX3841" fmla="*/ 7430875 w 11720794"/>
              <a:gd name="connsiteY3841" fmla="*/ 1291455 h 6518163"/>
              <a:gd name="connsiteX3842" fmla="*/ 7427069 w 11720794"/>
              <a:gd name="connsiteY3842" fmla="*/ 1292885 h 6518163"/>
              <a:gd name="connsiteX3843" fmla="*/ 7426769 w 11720794"/>
              <a:gd name="connsiteY3843" fmla="*/ 1290239 h 6518163"/>
              <a:gd name="connsiteX3844" fmla="*/ 7430350 w 11720794"/>
              <a:gd name="connsiteY3844" fmla="*/ 1285559 h 6518163"/>
              <a:gd name="connsiteX3845" fmla="*/ 7430785 w 11720794"/>
              <a:gd name="connsiteY3845" fmla="*/ 1285498 h 6518163"/>
              <a:gd name="connsiteX3846" fmla="*/ 7443444 w 11720794"/>
              <a:gd name="connsiteY3846" fmla="*/ 1271484 h 6518163"/>
              <a:gd name="connsiteX3847" fmla="*/ 7445189 w 11720794"/>
              <a:gd name="connsiteY3847" fmla="*/ 1266165 h 6518163"/>
              <a:gd name="connsiteX3848" fmla="*/ 7458451 w 11720794"/>
              <a:gd name="connsiteY3848" fmla="*/ 1257440 h 6518163"/>
              <a:gd name="connsiteX3849" fmla="*/ 7461410 w 11720794"/>
              <a:gd name="connsiteY3849" fmla="*/ 1257622 h 6518163"/>
              <a:gd name="connsiteX3850" fmla="*/ 7462465 w 11720794"/>
              <a:gd name="connsiteY3850" fmla="*/ 1252698 h 6518163"/>
              <a:gd name="connsiteX3851" fmla="*/ 7461152 w 11720794"/>
              <a:gd name="connsiteY3851" fmla="*/ 1246315 h 6518163"/>
              <a:gd name="connsiteX3852" fmla="*/ 7462887 w 11720794"/>
              <a:gd name="connsiteY3852" fmla="*/ 1246073 h 6518163"/>
              <a:gd name="connsiteX3853" fmla="*/ 7466692 w 11720794"/>
              <a:gd name="connsiteY3853" fmla="*/ 1244643 h 6518163"/>
              <a:gd name="connsiteX3854" fmla="*/ 7465811 w 11720794"/>
              <a:gd name="connsiteY3854" fmla="*/ 1238199 h 6518163"/>
              <a:gd name="connsiteX3855" fmla="*/ 7464953 w 11720794"/>
              <a:gd name="connsiteY3855" fmla="*/ 1233246 h 6518163"/>
              <a:gd name="connsiteX3856" fmla="*/ 7467466 w 11720794"/>
              <a:gd name="connsiteY3856" fmla="*/ 1226923 h 6518163"/>
              <a:gd name="connsiteX3857" fmla="*/ 7467220 w 11720794"/>
              <a:gd name="connsiteY3857" fmla="*/ 1222181 h 6518163"/>
              <a:gd name="connsiteX3858" fmla="*/ 7466741 w 11720794"/>
              <a:gd name="connsiteY3858" fmla="*/ 1219263 h 6518163"/>
              <a:gd name="connsiteX3859" fmla="*/ 7469166 w 11720794"/>
              <a:gd name="connsiteY3859" fmla="*/ 1218625 h 6518163"/>
              <a:gd name="connsiteX3860" fmla="*/ 7472259 w 11720794"/>
              <a:gd name="connsiteY3860" fmla="*/ 1216101 h 6518163"/>
              <a:gd name="connsiteX3861" fmla="*/ 7482431 w 11720794"/>
              <a:gd name="connsiteY3861" fmla="*/ 1181541 h 6518163"/>
              <a:gd name="connsiteX3862" fmla="*/ 7485999 w 11720794"/>
              <a:gd name="connsiteY3862" fmla="*/ 1170294 h 6518163"/>
              <a:gd name="connsiteX3863" fmla="*/ 7491483 w 11720794"/>
              <a:gd name="connsiteY3863" fmla="*/ 1159078 h 6518163"/>
              <a:gd name="connsiteX3864" fmla="*/ 7495686 w 11720794"/>
              <a:gd name="connsiteY3864" fmla="*/ 1149532 h 6518163"/>
              <a:gd name="connsiteX3865" fmla="*/ 7500430 w 11720794"/>
              <a:gd name="connsiteY3865" fmla="*/ 1164093 h 6518163"/>
              <a:gd name="connsiteX3866" fmla="*/ 7503736 w 11720794"/>
              <a:gd name="connsiteY3866" fmla="*/ 1169898 h 6518163"/>
              <a:gd name="connsiteX3867" fmla="*/ 7506029 w 11720794"/>
              <a:gd name="connsiteY3867" fmla="*/ 1171964 h 6518163"/>
              <a:gd name="connsiteX3868" fmla="*/ 7510958 w 11720794"/>
              <a:gd name="connsiteY3868" fmla="*/ 1170079 h 6518163"/>
              <a:gd name="connsiteX3869" fmla="*/ 7514171 w 11720794"/>
              <a:gd name="connsiteY3869" fmla="*/ 1158286 h 6518163"/>
              <a:gd name="connsiteX3870" fmla="*/ 7517684 w 11720794"/>
              <a:gd name="connsiteY3870" fmla="*/ 1149136 h 6518163"/>
              <a:gd name="connsiteX3871" fmla="*/ 7519398 w 11720794"/>
              <a:gd name="connsiteY3871" fmla="*/ 1147404 h 6518163"/>
              <a:gd name="connsiteX3872" fmla="*/ 7520942 w 11720794"/>
              <a:gd name="connsiteY3872" fmla="*/ 1140321 h 6518163"/>
              <a:gd name="connsiteX3873" fmla="*/ 7522278 w 11720794"/>
              <a:gd name="connsiteY3873" fmla="*/ 1136552 h 6518163"/>
              <a:gd name="connsiteX3874" fmla="*/ 7528184 w 11720794"/>
              <a:gd name="connsiteY3874" fmla="*/ 1130352 h 6518163"/>
              <a:gd name="connsiteX3875" fmla="*/ 7527436 w 11720794"/>
              <a:gd name="connsiteY3875" fmla="*/ 1121202 h 6518163"/>
              <a:gd name="connsiteX3876" fmla="*/ 7527144 w 11720794"/>
              <a:gd name="connsiteY3876" fmla="*/ 1113482 h 6518163"/>
              <a:gd name="connsiteX3877" fmla="*/ 7528590 w 11720794"/>
              <a:gd name="connsiteY3877" fmla="*/ 1105518 h 6518163"/>
              <a:gd name="connsiteX3878" fmla="*/ 7529612 w 11720794"/>
              <a:gd name="connsiteY3878" fmla="*/ 1104180 h 6518163"/>
              <a:gd name="connsiteX3879" fmla="*/ 7534686 w 11720794"/>
              <a:gd name="connsiteY3879" fmla="*/ 1106155 h 6518163"/>
              <a:gd name="connsiteX3880" fmla="*/ 7544179 w 11720794"/>
              <a:gd name="connsiteY3880" fmla="*/ 1106915 h 6518163"/>
              <a:gd name="connsiteX3881" fmla="*/ 7544512 w 11720794"/>
              <a:gd name="connsiteY3881" fmla="*/ 1105973 h 6518163"/>
              <a:gd name="connsiteX3882" fmla="*/ 7550428 w 11720794"/>
              <a:gd name="connsiteY3882" fmla="*/ 1094696 h 6518163"/>
              <a:gd name="connsiteX3883" fmla="*/ 7552417 w 11720794"/>
              <a:gd name="connsiteY3883" fmla="*/ 1082476 h 6518163"/>
              <a:gd name="connsiteX3884" fmla="*/ 7558281 w 11720794"/>
              <a:gd name="connsiteY3884" fmla="*/ 1084939 h 6518163"/>
              <a:gd name="connsiteX3885" fmla="*/ 7564613 w 11720794"/>
              <a:gd name="connsiteY3885" fmla="*/ 1083753 h 6518163"/>
              <a:gd name="connsiteX3886" fmla="*/ 7570891 w 11720794"/>
              <a:gd name="connsiteY3886" fmla="*/ 1056304 h 6518163"/>
              <a:gd name="connsiteX3887" fmla="*/ 7572593 w 11720794"/>
              <a:gd name="connsiteY3887" fmla="*/ 1048006 h 6518163"/>
              <a:gd name="connsiteX3888" fmla="*/ 7578545 w 11720794"/>
              <a:gd name="connsiteY3888" fmla="*/ 1044784 h 6518163"/>
              <a:gd name="connsiteX3889" fmla="*/ 7589503 w 11720794"/>
              <a:gd name="connsiteY3889" fmla="*/ 1039069 h 6518163"/>
              <a:gd name="connsiteX3890" fmla="*/ 7592140 w 11720794"/>
              <a:gd name="connsiteY3890" fmla="*/ 1035117 h 6518163"/>
              <a:gd name="connsiteX3891" fmla="*/ 7592829 w 11720794"/>
              <a:gd name="connsiteY3891" fmla="*/ 1034722 h 6518163"/>
              <a:gd name="connsiteX3892" fmla="*/ 7592218 w 11720794"/>
              <a:gd name="connsiteY3892" fmla="*/ 1034509 h 6518163"/>
              <a:gd name="connsiteX3893" fmla="*/ 7589924 w 11720794"/>
              <a:gd name="connsiteY3893" fmla="*/ 1032443 h 6518163"/>
              <a:gd name="connsiteX3894" fmla="*/ 7590155 w 11720794"/>
              <a:gd name="connsiteY3894" fmla="*/ 1018976 h 6518163"/>
              <a:gd name="connsiteX3895" fmla="*/ 7597541 w 11720794"/>
              <a:gd name="connsiteY3895" fmla="*/ 1012867 h 6518163"/>
              <a:gd name="connsiteX3896" fmla="*/ 7602146 w 11720794"/>
              <a:gd name="connsiteY3896" fmla="*/ 1006848 h 6518163"/>
              <a:gd name="connsiteX3897" fmla="*/ 7604782 w 11720794"/>
              <a:gd name="connsiteY3897" fmla="*/ 1002897 h 6518163"/>
              <a:gd name="connsiteX3898" fmla="*/ 7606764 w 11720794"/>
              <a:gd name="connsiteY3898" fmla="*/ 1007395 h 6518163"/>
              <a:gd name="connsiteX3899" fmla="*/ 7603444 w 11720794"/>
              <a:gd name="connsiteY3899" fmla="*/ 1035025 h 6518163"/>
              <a:gd name="connsiteX3900" fmla="*/ 7603713 w 11720794"/>
              <a:gd name="connsiteY3900" fmla="*/ 1041258 h 6518163"/>
              <a:gd name="connsiteX3901" fmla="*/ 7604985 w 11720794"/>
              <a:gd name="connsiteY3901" fmla="*/ 1056302 h 6518163"/>
              <a:gd name="connsiteX3902" fmla="*/ 7604242 w 11720794"/>
              <a:gd name="connsiteY3902" fmla="*/ 1070436 h 6518163"/>
              <a:gd name="connsiteX3903" fmla="*/ 7601095 w 11720794"/>
              <a:gd name="connsiteY3903" fmla="*/ 1075057 h 6518163"/>
              <a:gd name="connsiteX3904" fmla="*/ 7599104 w 11720794"/>
              <a:gd name="connsiteY3904" fmla="*/ 1075635 h 6518163"/>
              <a:gd name="connsiteX3905" fmla="*/ 7600529 w 11720794"/>
              <a:gd name="connsiteY3905" fmla="*/ 1077822 h 6518163"/>
              <a:gd name="connsiteX3906" fmla="*/ 7600074 w 11720794"/>
              <a:gd name="connsiteY3906" fmla="*/ 1088037 h 6518163"/>
              <a:gd name="connsiteX3907" fmla="*/ 7596682 w 11720794"/>
              <a:gd name="connsiteY3907" fmla="*/ 1087914 h 6518163"/>
              <a:gd name="connsiteX3908" fmla="*/ 7594233 w 11720794"/>
              <a:gd name="connsiteY3908" fmla="*/ 1087063 h 6518163"/>
              <a:gd name="connsiteX3909" fmla="*/ 7593790 w 11720794"/>
              <a:gd name="connsiteY3909" fmla="*/ 1092201 h 6518163"/>
              <a:gd name="connsiteX3910" fmla="*/ 7594935 w 11720794"/>
              <a:gd name="connsiteY3910" fmla="*/ 1093234 h 6518163"/>
              <a:gd name="connsiteX3911" fmla="*/ 7595227 w 11720794"/>
              <a:gd name="connsiteY3911" fmla="*/ 1100955 h 6518163"/>
              <a:gd name="connsiteX3912" fmla="*/ 7590178 w 11720794"/>
              <a:gd name="connsiteY3912" fmla="*/ 1112111 h 6518163"/>
              <a:gd name="connsiteX3913" fmla="*/ 7589268 w 11720794"/>
              <a:gd name="connsiteY3913" fmla="*/ 1120894 h 6518163"/>
              <a:gd name="connsiteX3914" fmla="*/ 7587934 w 11720794"/>
              <a:gd name="connsiteY3914" fmla="*/ 1124663 h 6518163"/>
              <a:gd name="connsiteX3915" fmla="*/ 7582639 w 11720794"/>
              <a:gd name="connsiteY3915" fmla="*/ 1131079 h 6518163"/>
              <a:gd name="connsiteX3916" fmla="*/ 7569226 w 11720794"/>
              <a:gd name="connsiteY3916" fmla="*/ 1152659 h 6518163"/>
              <a:gd name="connsiteX3917" fmla="*/ 7567415 w 11720794"/>
              <a:gd name="connsiteY3917" fmla="*/ 1165152 h 6518163"/>
              <a:gd name="connsiteX3918" fmla="*/ 7570198 w 11720794"/>
              <a:gd name="connsiteY3918" fmla="*/ 1165061 h 6518163"/>
              <a:gd name="connsiteX3919" fmla="*/ 7579730 w 11720794"/>
              <a:gd name="connsiteY3919" fmla="*/ 1157158 h 6518163"/>
              <a:gd name="connsiteX3920" fmla="*/ 7581699 w 11720794"/>
              <a:gd name="connsiteY3920" fmla="*/ 1155092 h 6518163"/>
              <a:gd name="connsiteX3921" fmla="*/ 7582690 w 11720794"/>
              <a:gd name="connsiteY3921" fmla="*/ 1157339 h 6518163"/>
              <a:gd name="connsiteX3922" fmla="*/ 7582790 w 11720794"/>
              <a:gd name="connsiteY3922" fmla="*/ 1158222 h 6518163"/>
              <a:gd name="connsiteX3923" fmla="*/ 7583370 w 11720794"/>
              <a:gd name="connsiteY3923" fmla="*/ 1162022 h 6518163"/>
              <a:gd name="connsiteX3924" fmla="*/ 7585728 w 11720794"/>
              <a:gd name="connsiteY3924" fmla="*/ 1156913 h 6518163"/>
              <a:gd name="connsiteX3925" fmla="*/ 7585605 w 11720794"/>
              <a:gd name="connsiteY3925" fmla="*/ 1154543 h 6518163"/>
              <a:gd name="connsiteX3926" fmla="*/ 7586428 w 11720794"/>
              <a:gd name="connsiteY3926" fmla="*/ 1151442 h 6518163"/>
              <a:gd name="connsiteX3927" fmla="*/ 7588008 w 11720794"/>
              <a:gd name="connsiteY3927" fmla="*/ 1152416 h 6518163"/>
              <a:gd name="connsiteX3928" fmla="*/ 7594449 w 11720794"/>
              <a:gd name="connsiteY3928" fmla="*/ 1147035 h 6518163"/>
              <a:gd name="connsiteX3929" fmla="*/ 7612564 w 11720794"/>
              <a:gd name="connsiteY3929" fmla="*/ 1108674 h 6518163"/>
              <a:gd name="connsiteX3930" fmla="*/ 7618449 w 11720794"/>
              <a:gd name="connsiteY3930" fmla="*/ 1100983 h 6518163"/>
              <a:gd name="connsiteX3931" fmla="*/ 7625111 w 11720794"/>
              <a:gd name="connsiteY3931" fmla="*/ 1087215 h 6518163"/>
              <a:gd name="connsiteX3932" fmla="*/ 7631150 w 11720794"/>
              <a:gd name="connsiteY3932" fmla="*/ 1078307 h 6518163"/>
              <a:gd name="connsiteX3933" fmla="*/ 7638640 w 11720794"/>
              <a:gd name="connsiteY3933" fmla="*/ 1084720 h 6518163"/>
              <a:gd name="connsiteX3934" fmla="*/ 7638899 w 11720794"/>
              <a:gd name="connsiteY3934" fmla="*/ 1096028 h 6518163"/>
              <a:gd name="connsiteX3935" fmla="*/ 7630609 w 11720794"/>
              <a:gd name="connsiteY3935" fmla="*/ 1094205 h 6518163"/>
              <a:gd name="connsiteX3936" fmla="*/ 7629553 w 11720794"/>
              <a:gd name="connsiteY3936" fmla="*/ 1099129 h 6518163"/>
              <a:gd name="connsiteX3937" fmla="*/ 7632736 w 11720794"/>
              <a:gd name="connsiteY3937" fmla="*/ 1102563 h 6518163"/>
              <a:gd name="connsiteX3938" fmla="*/ 7631204 w 11720794"/>
              <a:gd name="connsiteY3938" fmla="*/ 1116211 h 6518163"/>
              <a:gd name="connsiteX3939" fmla="*/ 7628902 w 11720794"/>
              <a:gd name="connsiteY3939" fmla="*/ 1119221 h 6518163"/>
              <a:gd name="connsiteX3940" fmla="*/ 7628024 w 11720794"/>
              <a:gd name="connsiteY3940" fmla="*/ 1124419 h 6518163"/>
              <a:gd name="connsiteX3941" fmla="*/ 7630728 w 11720794"/>
              <a:gd name="connsiteY3941" fmla="*/ 1124934 h 6518163"/>
              <a:gd name="connsiteX3942" fmla="*/ 7634299 w 11720794"/>
              <a:gd name="connsiteY3942" fmla="*/ 1125331 h 6518163"/>
              <a:gd name="connsiteX3943" fmla="*/ 7632810 w 11720794"/>
              <a:gd name="connsiteY3943" fmla="*/ 1130315 h 6518163"/>
              <a:gd name="connsiteX3944" fmla="*/ 7603217 w 11720794"/>
              <a:gd name="connsiteY3944" fmla="*/ 1191777 h 6518163"/>
              <a:gd name="connsiteX3945" fmla="*/ 7593965 w 11720794"/>
              <a:gd name="connsiteY3945" fmla="*/ 1212478 h 6518163"/>
              <a:gd name="connsiteX3946" fmla="*/ 7589871 w 11720794"/>
              <a:gd name="connsiteY3946" fmla="*/ 1217827 h 6518163"/>
              <a:gd name="connsiteX3947" fmla="*/ 7585056 w 11720794"/>
              <a:gd name="connsiteY3947" fmla="*/ 1227159 h 6518163"/>
              <a:gd name="connsiteX3948" fmla="*/ 7577821 w 11720794"/>
              <a:gd name="connsiteY3948" fmla="*/ 1220412 h 6518163"/>
              <a:gd name="connsiteX3949" fmla="*/ 7576189 w 11720794"/>
              <a:gd name="connsiteY3949" fmla="*/ 1233178 h 6518163"/>
              <a:gd name="connsiteX3950" fmla="*/ 7575424 w 11720794"/>
              <a:gd name="connsiteY3950" fmla="*/ 1245823 h 6518163"/>
              <a:gd name="connsiteX3951" fmla="*/ 7564848 w 11720794"/>
              <a:gd name="connsiteY3951" fmla="*/ 1265216 h 6518163"/>
              <a:gd name="connsiteX3952" fmla="*/ 7559386 w 11720794"/>
              <a:gd name="connsiteY3952" fmla="*/ 1266279 h 6518163"/>
              <a:gd name="connsiteX3953" fmla="*/ 7557105 w 11720794"/>
              <a:gd name="connsiteY3953" fmla="*/ 1270778 h 6518163"/>
              <a:gd name="connsiteX3954" fmla="*/ 7557740 w 11720794"/>
              <a:gd name="connsiteY3954" fmla="*/ 1272482 h 6518163"/>
              <a:gd name="connsiteX3955" fmla="*/ 7553950 w 11720794"/>
              <a:gd name="connsiteY3955" fmla="*/ 1292118 h 6518163"/>
              <a:gd name="connsiteX3956" fmla="*/ 7549693 w 11720794"/>
              <a:gd name="connsiteY3956" fmla="*/ 1299316 h 6518163"/>
              <a:gd name="connsiteX3957" fmla="*/ 7550158 w 11720794"/>
              <a:gd name="connsiteY3957" fmla="*/ 1303357 h 6518163"/>
              <a:gd name="connsiteX3958" fmla="*/ 7553069 w 11720794"/>
              <a:gd name="connsiteY3958" fmla="*/ 1321808 h 6518163"/>
              <a:gd name="connsiteX3959" fmla="*/ 7553392 w 11720794"/>
              <a:gd name="connsiteY3959" fmla="*/ 1339375 h 6518163"/>
              <a:gd name="connsiteX3960" fmla="*/ 7549880 w 11720794"/>
              <a:gd name="connsiteY3960" fmla="*/ 1345465 h 6518163"/>
              <a:gd name="connsiteX3961" fmla="*/ 7547451 w 11720794"/>
              <a:gd name="connsiteY3961" fmla="*/ 1346418 h 6518163"/>
              <a:gd name="connsiteX3962" fmla="*/ 7549418 w 11720794"/>
              <a:gd name="connsiteY3962" fmla="*/ 1348954 h 6518163"/>
              <a:gd name="connsiteX3963" fmla="*/ 7549755 w 11720794"/>
              <a:gd name="connsiteY3963" fmla="*/ 1361636 h 6518163"/>
              <a:gd name="connsiteX3964" fmla="*/ 7545519 w 11720794"/>
              <a:gd name="connsiteY3964" fmla="*/ 1361895 h 6518163"/>
              <a:gd name="connsiteX3965" fmla="*/ 7542396 w 11720794"/>
              <a:gd name="connsiteY3965" fmla="*/ 1361134 h 6518163"/>
              <a:gd name="connsiteX3966" fmla="*/ 7542295 w 11720794"/>
              <a:gd name="connsiteY3966" fmla="*/ 1367541 h 6518163"/>
              <a:gd name="connsiteX3967" fmla="*/ 7543814 w 11720794"/>
              <a:gd name="connsiteY3967" fmla="*/ 1368681 h 6518163"/>
              <a:gd name="connsiteX3968" fmla="*/ 7544858 w 11720794"/>
              <a:gd name="connsiteY3968" fmla="*/ 1378193 h 6518163"/>
              <a:gd name="connsiteX3969" fmla="*/ 7539556 w 11720794"/>
              <a:gd name="connsiteY3969" fmla="*/ 1392593 h 6518163"/>
              <a:gd name="connsiteX3970" fmla="*/ 7539369 w 11720794"/>
              <a:gd name="connsiteY3970" fmla="*/ 1398312 h 6518163"/>
              <a:gd name="connsiteX3971" fmla="*/ 7542828 w 11720794"/>
              <a:gd name="connsiteY3971" fmla="*/ 1395768 h 6518163"/>
              <a:gd name="connsiteX3972" fmla="*/ 7549589 w 11720794"/>
              <a:gd name="connsiteY3972" fmla="*/ 1382879 h 6518163"/>
              <a:gd name="connsiteX3973" fmla="*/ 7552381 w 11720794"/>
              <a:gd name="connsiteY3973" fmla="*/ 1377712 h 6518163"/>
              <a:gd name="connsiteX3974" fmla="*/ 7570310 w 11720794"/>
              <a:gd name="connsiteY3974" fmla="*/ 1344154 h 6518163"/>
              <a:gd name="connsiteX3975" fmla="*/ 7573611 w 11720794"/>
              <a:gd name="connsiteY3975" fmla="*/ 1338318 h 6518163"/>
              <a:gd name="connsiteX3976" fmla="*/ 7580355 w 11720794"/>
              <a:gd name="connsiteY3976" fmla="*/ 1335583 h 6518163"/>
              <a:gd name="connsiteX3977" fmla="*/ 7584037 w 11720794"/>
              <a:gd name="connsiteY3977" fmla="*/ 1331782 h 6518163"/>
              <a:gd name="connsiteX3978" fmla="*/ 7586861 w 11720794"/>
              <a:gd name="connsiteY3978" fmla="*/ 1323028 h 6518163"/>
              <a:gd name="connsiteX3979" fmla="*/ 7594937 w 11720794"/>
              <a:gd name="connsiteY3979" fmla="*/ 1316524 h 6518163"/>
              <a:gd name="connsiteX3980" fmla="*/ 7599377 w 11720794"/>
              <a:gd name="connsiteY3980" fmla="*/ 1316796 h 6518163"/>
              <a:gd name="connsiteX3981" fmla="*/ 7601268 w 11720794"/>
              <a:gd name="connsiteY3981" fmla="*/ 1315337 h 6518163"/>
              <a:gd name="connsiteX3982" fmla="*/ 7600022 w 11720794"/>
              <a:gd name="connsiteY3982" fmla="*/ 1313423 h 6518163"/>
              <a:gd name="connsiteX3983" fmla="*/ 7598363 w 11720794"/>
              <a:gd name="connsiteY3983" fmla="*/ 1313058 h 6518163"/>
              <a:gd name="connsiteX3984" fmla="*/ 7596482 w 11720794"/>
              <a:gd name="connsiteY3984" fmla="*/ 1309441 h 6518163"/>
              <a:gd name="connsiteX3985" fmla="*/ 7600598 w 11720794"/>
              <a:gd name="connsiteY3985" fmla="*/ 1305579 h 6518163"/>
              <a:gd name="connsiteX3986" fmla="*/ 7603836 w 11720794"/>
              <a:gd name="connsiteY3986" fmla="*/ 1306918 h 6518163"/>
              <a:gd name="connsiteX3987" fmla="*/ 7607696 w 11720794"/>
              <a:gd name="connsiteY3987" fmla="*/ 1303391 h 6518163"/>
              <a:gd name="connsiteX3988" fmla="*/ 7606349 w 11720794"/>
              <a:gd name="connsiteY3988" fmla="*/ 1300594 h 6518163"/>
              <a:gd name="connsiteX3989" fmla="*/ 7605816 w 11720794"/>
              <a:gd name="connsiteY3989" fmla="*/ 1299774 h 6518163"/>
              <a:gd name="connsiteX3990" fmla="*/ 7607370 w 11720794"/>
              <a:gd name="connsiteY3990" fmla="*/ 1287615 h 6518163"/>
              <a:gd name="connsiteX3991" fmla="*/ 7618370 w 11720794"/>
              <a:gd name="connsiteY3991" fmla="*/ 1273237 h 6518163"/>
              <a:gd name="connsiteX3992" fmla="*/ 7627282 w 11720794"/>
              <a:gd name="connsiteY3992" fmla="*/ 1270198 h 6518163"/>
              <a:gd name="connsiteX3993" fmla="*/ 7629808 w 11720794"/>
              <a:gd name="connsiteY3993" fmla="*/ 1270441 h 6518163"/>
              <a:gd name="connsiteX3994" fmla="*/ 7630764 w 11720794"/>
              <a:gd name="connsiteY3994" fmla="*/ 1264636 h 6518163"/>
              <a:gd name="connsiteX3995" fmla="*/ 7625457 w 11720794"/>
              <a:gd name="connsiteY3995" fmla="*/ 1264484 h 6518163"/>
              <a:gd name="connsiteX3996" fmla="*/ 7627146 w 11720794"/>
              <a:gd name="connsiteY3996" fmla="*/ 1261262 h 6518163"/>
              <a:gd name="connsiteX3997" fmla="*/ 7634980 w 11720794"/>
              <a:gd name="connsiteY3997" fmla="*/ 1261656 h 6518163"/>
              <a:gd name="connsiteX3998" fmla="*/ 7635592 w 11720794"/>
              <a:gd name="connsiteY3998" fmla="*/ 1261869 h 6518163"/>
              <a:gd name="connsiteX3999" fmla="*/ 7637775 w 11720794"/>
              <a:gd name="connsiteY3999" fmla="*/ 1268131 h 6518163"/>
              <a:gd name="connsiteX4000" fmla="*/ 7627399 w 11720794"/>
              <a:gd name="connsiteY4000" fmla="*/ 1289286 h 6518163"/>
              <a:gd name="connsiteX4001" fmla="*/ 7626767 w 11720794"/>
              <a:gd name="connsiteY4001" fmla="*/ 1299225 h 6518163"/>
              <a:gd name="connsiteX4002" fmla="*/ 7628215 w 11720794"/>
              <a:gd name="connsiteY4002" fmla="*/ 1302903 h 6518163"/>
              <a:gd name="connsiteX4003" fmla="*/ 7631375 w 11720794"/>
              <a:gd name="connsiteY4003" fmla="*/ 1304849 h 6518163"/>
              <a:gd name="connsiteX4004" fmla="*/ 7633221 w 11720794"/>
              <a:gd name="connsiteY4004" fmla="*/ 1300411 h 6518163"/>
              <a:gd name="connsiteX4005" fmla="*/ 7636456 w 11720794"/>
              <a:gd name="connsiteY4005" fmla="*/ 1290106 h 6518163"/>
              <a:gd name="connsiteX4006" fmla="*/ 7643719 w 11720794"/>
              <a:gd name="connsiteY4006" fmla="*/ 1281627 h 6518163"/>
              <a:gd name="connsiteX4007" fmla="*/ 7657023 w 11720794"/>
              <a:gd name="connsiteY4007" fmla="*/ 1264237 h 6518163"/>
              <a:gd name="connsiteX4008" fmla="*/ 7657312 w 11720794"/>
              <a:gd name="connsiteY4008" fmla="*/ 1260317 h 6518163"/>
              <a:gd name="connsiteX4009" fmla="*/ 7658313 w 11720794"/>
              <a:gd name="connsiteY4009" fmla="*/ 1257491 h 6518163"/>
              <a:gd name="connsiteX4010" fmla="*/ 7663762 w 11720794"/>
              <a:gd name="connsiteY4010" fmla="*/ 1249861 h 6518163"/>
              <a:gd name="connsiteX4011" fmla="*/ 7668277 w 11720794"/>
              <a:gd name="connsiteY4011" fmla="*/ 1237884 h 6518163"/>
              <a:gd name="connsiteX4012" fmla="*/ 7668743 w 11720794"/>
              <a:gd name="connsiteY4012" fmla="*/ 1234237 h 6518163"/>
              <a:gd name="connsiteX4013" fmla="*/ 7668497 w 11720794"/>
              <a:gd name="connsiteY4013" fmla="*/ 1229496 h 6518163"/>
              <a:gd name="connsiteX4014" fmla="*/ 7673226 w 11720794"/>
              <a:gd name="connsiteY4014" fmla="*/ 1225847 h 6518163"/>
              <a:gd name="connsiteX4015" fmla="*/ 7681305 w 11720794"/>
              <a:gd name="connsiteY4015" fmla="*/ 1230984 h 6518163"/>
              <a:gd name="connsiteX4016" fmla="*/ 7679861 w 11720794"/>
              <a:gd name="connsiteY4016" fmla="*/ 1238947 h 6518163"/>
              <a:gd name="connsiteX4017" fmla="*/ 7680074 w 11720794"/>
              <a:gd name="connsiteY4017" fmla="*/ 1247276 h 6518163"/>
              <a:gd name="connsiteX4018" fmla="*/ 7675001 w 11720794"/>
              <a:gd name="connsiteY4018" fmla="*/ 1245302 h 6518163"/>
              <a:gd name="connsiteX4019" fmla="*/ 7670249 w 11720794"/>
              <a:gd name="connsiteY4019" fmla="*/ 1247458 h 6518163"/>
              <a:gd name="connsiteX4020" fmla="*/ 7669239 w 11720794"/>
              <a:gd name="connsiteY4020" fmla="*/ 1255363 h 6518163"/>
              <a:gd name="connsiteX4021" fmla="*/ 7670530 w 11720794"/>
              <a:gd name="connsiteY4021" fmla="*/ 1260256 h 6518163"/>
              <a:gd name="connsiteX4022" fmla="*/ 7664369 w 11720794"/>
              <a:gd name="connsiteY4022" fmla="*/ 1266791 h 6518163"/>
              <a:gd name="connsiteX4023" fmla="*/ 7663772 w 11720794"/>
              <a:gd name="connsiteY4023" fmla="*/ 1284786 h 6518163"/>
              <a:gd name="connsiteX4024" fmla="*/ 7651750 w 11720794"/>
              <a:gd name="connsiteY4024" fmla="*/ 1312142 h 6518163"/>
              <a:gd name="connsiteX4025" fmla="*/ 7634256 w 11720794"/>
              <a:gd name="connsiteY4025" fmla="*/ 1345641 h 6518163"/>
              <a:gd name="connsiteX4026" fmla="*/ 7633178 w 11720794"/>
              <a:gd name="connsiteY4026" fmla="*/ 1349074 h 6518163"/>
              <a:gd name="connsiteX4027" fmla="*/ 7636339 w 11720794"/>
              <a:gd name="connsiteY4027" fmla="*/ 1351020 h 6518163"/>
              <a:gd name="connsiteX4028" fmla="*/ 7642336 w 11720794"/>
              <a:gd name="connsiteY4028" fmla="*/ 1350776 h 6518163"/>
              <a:gd name="connsiteX4029" fmla="*/ 7644327 w 11720794"/>
              <a:gd name="connsiteY4029" fmla="*/ 1350198 h 6518163"/>
              <a:gd name="connsiteX4030" fmla="*/ 7645406 w 11720794"/>
              <a:gd name="connsiteY4030" fmla="*/ 1346764 h 6518163"/>
              <a:gd name="connsiteX4031" fmla="*/ 7644192 w 11720794"/>
              <a:gd name="connsiteY4031" fmla="*/ 1341262 h 6518163"/>
              <a:gd name="connsiteX4032" fmla="*/ 7649376 w 11720794"/>
              <a:gd name="connsiteY4032" fmla="*/ 1339043 h 6518163"/>
              <a:gd name="connsiteX4033" fmla="*/ 7652847 w 11720794"/>
              <a:gd name="connsiteY4033" fmla="*/ 1338558 h 6518163"/>
              <a:gd name="connsiteX4034" fmla="*/ 7657375 w 11720794"/>
              <a:gd name="connsiteY4034" fmla="*/ 1333146 h 6518163"/>
              <a:gd name="connsiteX4035" fmla="*/ 7664672 w 11720794"/>
              <a:gd name="connsiteY4035" fmla="*/ 1321079 h 6518163"/>
              <a:gd name="connsiteX4036" fmla="*/ 7670277 w 11720794"/>
              <a:gd name="connsiteY4036" fmla="*/ 1312233 h 6518163"/>
              <a:gd name="connsiteX4037" fmla="*/ 7674338 w 11720794"/>
              <a:gd name="connsiteY4037" fmla="*/ 1310470 h 6518163"/>
              <a:gd name="connsiteX4038" fmla="*/ 7677498 w 11720794"/>
              <a:gd name="connsiteY4038" fmla="*/ 1312415 h 6518163"/>
              <a:gd name="connsiteX4039" fmla="*/ 7679888 w 11720794"/>
              <a:gd name="connsiteY4039" fmla="*/ 1303721 h 6518163"/>
              <a:gd name="connsiteX4040" fmla="*/ 7677194 w 11720794"/>
              <a:gd name="connsiteY4040" fmla="*/ 1298128 h 6518163"/>
              <a:gd name="connsiteX4041" fmla="*/ 7688743 w 11720794"/>
              <a:gd name="connsiteY4041" fmla="*/ 1291137 h 6518163"/>
              <a:gd name="connsiteX4042" fmla="*/ 7694960 w 11720794"/>
              <a:gd name="connsiteY4042" fmla="*/ 1282505 h 6518163"/>
              <a:gd name="connsiteX4043" fmla="*/ 7702932 w 11720794"/>
              <a:gd name="connsiteY4043" fmla="*/ 1263476 h 6518163"/>
              <a:gd name="connsiteX4044" fmla="*/ 7706870 w 11720794"/>
              <a:gd name="connsiteY4044" fmla="*/ 1259342 h 6518163"/>
              <a:gd name="connsiteX4045" fmla="*/ 7720041 w 11720794"/>
              <a:gd name="connsiteY4045" fmla="*/ 1244660 h 6518163"/>
              <a:gd name="connsiteX4046" fmla="*/ 7723144 w 11720794"/>
              <a:gd name="connsiteY4046" fmla="*/ 1237061 h 6518163"/>
              <a:gd name="connsiteX4047" fmla="*/ 7728604 w 11720794"/>
              <a:gd name="connsiteY4047" fmla="*/ 1224355 h 6518163"/>
              <a:gd name="connsiteX4048" fmla="*/ 7731875 w 11720794"/>
              <a:gd name="connsiteY4048" fmla="*/ 1222106 h 6518163"/>
              <a:gd name="connsiteX4049" fmla="*/ 7733990 w 11720794"/>
              <a:gd name="connsiteY4049" fmla="*/ 1223898 h 6518163"/>
              <a:gd name="connsiteX4050" fmla="*/ 7735569 w 11720794"/>
              <a:gd name="connsiteY4050" fmla="*/ 1224871 h 6518163"/>
              <a:gd name="connsiteX4051" fmla="*/ 7740663 w 11720794"/>
              <a:gd name="connsiteY4051" fmla="*/ 1216696 h 6518163"/>
              <a:gd name="connsiteX4052" fmla="*/ 7739983 w 11720794"/>
              <a:gd name="connsiteY4052" fmla="*/ 1212013 h 6518163"/>
              <a:gd name="connsiteX4053" fmla="*/ 7741972 w 11720794"/>
              <a:gd name="connsiteY4053" fmla="*/ 1199795 h 6518163"/>
              <a:gd name="connsiteX4054" fmla="*/ 7744064 w 11720794"/>
              <a:gd name="connsiteY4054" fmla="*/ 1200098 h 6518163"/>
              <a:gd name="connsiteX4055" fmla="*/ 7748603 w 11720794"/>
              <a:gd name="connsiteY4055" fmla="*/ 1201254 h 6518163"/>
              <a:gd name="connsiteX4056" fmla="*/ 7753543 w 11720794"/>
              <a:gd name="connsiteY4056" fmla="*/ 1194292 h 6518163"/>
              <a:gd name="connsiteX4057" fmla="*/ 7758203 w 11720794"/>
              <a:gd name="connsiteY4057" fmla="*/ 1186177 h 6518163"/>
              <a:gd name="connsiteX4058" fmla="*/ 7761751 w 11720794"/>
              <a:gd name="connsiteY4058" fmla="*/ 1185081 h 6518163"/>
              <a:gd name="connsiteX4059" fmla="*/ 7765380 w 11720794"/>
              <a:gd name="connsiteY4059" fmla="*/ 1183380 h 6518163"/>
              <a:gd name="connsiteX4060" fmla="*/ 7766813 w 11720794"/>
              <a:gd name="connsiteY4060" fmla="*/ 1180492 h 6518163"/>
              <a:gd name="connsiteX4061" fmla="*/ 7769550 w 11720794"/>
              <a:gd name="connsiteY4061" fmla="*/ 1177423 h 6518163"/>
              <a:gd name="connsiteX4062" fmla="*/ 7770207 w 11720794"/>
              <a:gd name="connsiteY4062" fmla="*/ 1180614 h 6518163"/>
              <a:gd name="connsiteX4063" fmla="*/ 7776205 w 11720794"/>
              <a:gd name="connsiteY4063" fmla="*/ 1180370 h 6518163"/>
              <a:gd name="connsiteX4064" fmla="*/ 7786178 w 11720794"/>
              <a:gd name="connsiteY4064" fmla="*/ 1195689 h 6518163"/>
              <a:gd name="connsiteX4065" fmla="*/ 7780127 w 11720794"/>
              <a:gd name="connsiteY4065" fmla="*/ 1198029 h 6518163"/>
              <a:gd name="connsiteX4066" fmla="*/ 7767477 w 11720794"/>
              <a:gd name="connsiteY4066" fmla="*/ 1206967 h 6518163"/>
              <a:gd name="connsiteX4067" fmla="*/ 7762149 w 11720794"/>
              <a:gd name="connsiteY4067" fmla="*/ 1216967 h 6518163"/>
              <a:gd name="connsiteX4068" fmla="*/ 7760126 w 11720794"/>
              <a:gd name="connsiteY4068" fmla="*/ 1221131 h 6518163"/>
              <a:gd name="connsiteX4069" fmla="*/ 7762829 w 11720794"/>
              <a:gd name="connsiteY4069" fmla="*/ 1221648 h 6518163"/>
              <a:gd name="connsiteX4070" fmla="*/ 7765255 w 11720794"/>
              <a:gd name="connsiteY4070" fmla="*/ 1221009 h 6518163"/>
              <a:gd name="connsiteX4071" fmla="*/ 7768828 w 11720794"/>
              <a:gd name="connsiteY4071" fmla="*/ 1221406 h 6518163"/>
              <a:gd name="connsiteX4072" fmla="*/ 7766647 w 11720794"/>
              <a:gd name="connsiteY4072" fmla="*/ 1226785 h 6518163"/>
              <a:gd name="connsiteX4073" fmla="*/ 7761275 w 11720794"/>
              <a:gd name="connsiteY4073" fmla="*/ 1233807 h 6518163"/>
              <a:gd name="connsiteX4074" fmla="*/ 7753969 w 11720794"/>
              <a:gd name="connsiteY4074" fmla="*/ 1250950 h 6518163"/>
              <a:gd name="connsiteX4075" fmla="*/ 7752434 w 11720794"/>
              <a:gd name="connsiteY4075" fmla="*/ 1252957 h 6518163"/>
              <a:gd name="connsiteX4076" fmla="*/ 7750286 w 11720794"/>
              <a:gd name="connsiteY4076" fmla="*/ 1254750 h 6518163"/>
              <a:gd name="connsiteX4077" fmla="*/ 7748930 w 11720794"/>
              <a:gd name="connsiteY4077" fmla="*/ 1257029 h 6518163"/>
              <a:gd name="connsiteX4078" fmla="*/ 7750588 w 11720794"/>
              <a:gd name="connsiteY4078" fmla="*/ 1257394 h 6518163"/>
              <a:gd name="connsiteX4079" fmla="*/ 7754593 w 11720794"/>
              <a:gd name="connsiteY4079" fmla="*/ 1257728 h 6518163"/>
              <a:gd name="connsiteX4080" fmla="*/ 7756376 w 11720794"/>
              <a:gd name="connsiteY4080" fmla="*/ 1260463 h 6518163"/>
              <a:gd name="connsiteX4081" fmla="*/ 7753817 w 11720794"/>
              <a:gd name="connsiteY4081" fmla="*/ 1263807 h 6518163"/>
              <a:gd name="connsiteX4082" fmla="*/ 7751135 w 11720794"/>
              <a:gd name="connsiteY4082" fmla="*/ 1264781 h 6518163"/>
              <a:gd name="connsiteX4083" fmla="*/ 7744795 w 11720794"/>
              <a:gd name="connsiteY4083" fmla="*/ 1271043 h 6518163"/>
              <a:gd name="connsiteX4084" fmla="*/ 7737375 w 11720794"/>
              <a:gd name="connsiteY4084" fmla="*/ 1280740 h 6518163"/>
              <a:gd name="connsiteX4085" fmla="*/ 7734228 w 11720794"/>
              <a:gd name="connsiteY4085" fmla="*/ 1285358 h 6518163"/>
              <a:gd name="connsiteX4086" fmla="*/ 7737566 w 11720794"/>
              <a:gd name="connsiteY4086" fmla="*/ 1287578 h 6518163"/>
              <a:gd name="connsiteX4087" fmla="*/ 7739914 w 11720794"/>
              <a:gd name="connsiteY4087" fmla="*/ 1287548 h 6518163"/>
              <a:gd name="connsiteX4088" fmla="*/ 7740572 w 11720794"/>
              <a:gd name="connsiteY4088" fmla="*/ 1290739 h 6518163"/>
              <a:gd name="connsiteX4089" fmla="*/ 7735206 w 11720794"/>
              <a:gd name="connsiteY4089" fmla="*/ 1321044 h 6518163"/>
              <a:gd name="connsiteX4090" fmla="*/ 7736374 w 11720794"/>
              <a:gd name="connsiteY4090" fmla="*/ 1323567 h 6518163"/>
              <a:gd name="connsiteX4091" fmla="*/ 7734906 w 11720794"/>
              <a:gd name="connsiteY4091" fmla="*/ 1330043 h 6518163"/>
              <a:gd name="connsiteX4092" fmla="*/ 7721382 w 11720794"/>
              <a:gd name="connsiteY4092" fmla="*/ 1355819 h 6518163"/>
              <a:gd name="connsiteX4093" fmla="*/ 7719214 w 11720794"/>
              <a:gd name="connsiteY4093" fmla="*/ 1360629 h 6518163"/>
              <a:gd name="connsiteX4094" fmla="*/ 8048598 w 11720794"/>
              <a:gd name="connsiteY4094" fmla="*/ 833229 h 6518163"/>
              <a:gd name="connsiteX4095" fmla="*/ 8046699 w 11720794"/>
              <a:gd name="connsiteY4095" fmla="*/ 837540 h 6518163"/>
              <a:gd name="connsiteX4096" fmla="*/ 8038104 w 11720794"/>
              <a:gd name="connsiteY4096" fmla="*/ 850772 h 6518163"/>
              <a:gd name="connsiteX4097" fmla="*/ 8047753 w 11720794"/>
              <a:gd name="connsiteY4097" fmla="*/ 865182 h 6518163"/>
              <a:gd name="connsiteX4098" fmla="*/ 8050434 w 11720794"/>
              <a:gd name="connsiteY4098" fmla="*/ 874105 h 6518163"/>
              <a:gd name="connsiteX4099" fmla="*/ 8051558 w 11720794"/>
              <a:gd name="connsiteY4099" fmla="*/ 872248 h 6518163"/>
              <a:gd name="connsiteX4100" fmla="*/ 8056123 w 11720794"/>
              <a:gd name="connsiteY4100" fmla="*/ 856899 h 6518163"/>
              <a:gd name="connsiteX4101" fmla="*/ 8056382 w 11720794"/>
              <a:gd name="connsiteY4101" fmla="*/ 852332 h 6518163"/>
              <a:gd name="connsiteX4102" fmla="*/ 8055657 w 11720794"/>
              <a:gd name="connsiteY4102" fmla="*/ 846499 h 6518163"/>
              <a:gd name="connsiteX4103" fmla="*/ 8061223 w 11720794"/>
              <a:gd name="connsiteY4103" fmla="*/ 841421 h 6518163"/>
              <a:gd name="connsiteX4104" fmla="*/ 8071735 w 11720794"/>
              <a:gd name="connsiteY4104" fmla="*/ 846803 h 6518163"/>
              <a:gd name="connsiteX4105" fmla="*/ 8071902 w 11720794"/>
              <a:gd name="connsiteY4105" fmla="*/ 847718 h 6518163"/>
              <a:gd name="connsiteX4106" fmla="*/ 8079367 w 11720794"/>
              <a:gd name="connsiteY4106" fmla="*/ 835350 h 6518163"/>
              <a:gd name="connsiteX4107" fmla="*/ 8082013 w 11720794"/>
              <a:gd name="connsiteY4107" fmla="*/ 826323 h 6518163"/>
              <a:gd name="connsiteX4108" fmla="*/ 8082324 w 11720794"/>
              <a:gd name="connsiteY4108" fmla="*/ 823891 h 6518163"/>
              <a:gd name="connsiteX4109" fmla="*/ 8090977 w 11720794"/>
              <a:gd name="connsiteY4109" fmla="*/ 809543 h 6518163"/>
              <a:gd name="connsiteX4110" fmla="*/ 8095048 w 11720794"/>
              <a:gd name="connsiteY4110" fmla="*/ 802703 h 6518163"/>
              <a:gd name="connsiteX4111" fmla="*/ 8098008 w 11720794"/>
              <a:gd name="connsiteY4111" fmla="*/ 802886 h 6518163"/>
              <a:gd name="connsiteX4112" fmla="*/ 8100145 w 11720794"/>
              <a:gd name="connsiteY4112" fmla="*/ 806168 h 6518163"/>
              <a:gd name="connsiteX4113" fmla="*/ 8102425 w 11720794"/>
              <a:gd name="connsiteY4113" fmla="*/ 801671 h 6518163"/>
              <a:gd name="connsiteX4114" fmla="*/ 8106341 w 11720794"/>
              <a:gd name="connsiteY4114" fmla="*/ 796046 h 6518163"/>
              <a:gd name="connsiteX4115" fmla="*/ 8127215 w 11720794"/>
              <a:gd name="connsiteY4115" fmla="*/ 756105 h 6518163"/>
              <a:gd name="connsiteX4116" fmla="*/ 8131208 w 11720794"/>
              <a:gd name="connsiteY4116" fmla="*/ 749874 h 6518163"/>
              <a:gd name="connsiteX4117" fmla="*/ 8143099 w 11720794"/>
              <a:gd name="connsiteY4117" fmla="*/ 736865 h 6518163"/>
              <a:gd name="connsiteX4118" fmla="*/ 8153731 w 11720794"/>
              <a:gd name="connsiteY4118" fmla="*/ 715373 h 6518163"/>
              <a:gd name="connsiteX4119" fmla="*/ 8161196 w 11720794"/>
              <a:gd name="connsiteY4119" fmla="*/ 708654 h 6518163"/>
              <a:gd name="connsiteX4120" fmla="*/ 8167057 w 11720794"/>
              <a:gd name="connsiteY4120" fmla="*/ 699475 h 6518163"/>
              <a:gd name="connsiteX4121" fmla="*/ 8170983 w 11720794"/>
              <a:gd name="connsiteY4121" fmla="*/ 688776 h 6518163"/>
              <a:gd name="connsiteX4122" fmla="*/ 8175241 w 11720794"/>
              <a:gd name="connsiteY4122" fmla="*/ 677133 h 6518163"/>
              <a:gd name="connsiteX4123" fmla="*/ 8183495 w 11720794"/>
              <a:gd name="connsiteY4123" fmla="*/ 670901 h 6518163"/>
              <a:gd name="connsiteX4124" fmla="*/ 8186168 w 11720794"/>
              <a:gd name="connsiteY4124" fmla="*/ 675005 h 6518163"/>
              <a:gd name="connsiteX4125" fmla="*/ 8183498 w 11720794"/>
              <a:gd name="connsiteY4125" fmla="*/ 682543 h 6518163"/>
              <a:gd name="connsiteX4126" fmla="*/ 8176169 w 11720794"/>
              <a:gd name="connsiteY4126" fmla="*/ 698198 h 6518163"/>
              <a:gd name="connsiteX4127" fmla="*/ 8176293 w 11720794"/>
              <a:gd name="connsiteY4127" fmla="*/ 700570 h 6518163"/>
              <a:gd name="connsiteX4128" fmla="*/ 8181358 w 11720794"/>
              <a:gd name="connsiteY4128" fmla="*/ 707620 h 6518163"/>
              <a:gd name="connsiteX4129" fmla="*/ 8181459 w 11720794"/>
              <a:gd name="connsiteY4129" fmla="*/ 708503 h 6518163"/>
              <a:gd name="connsiteX4130" fmla="*/ 8174637 w 11720794"/>
              <a:gd name="connsiteY4130" fmla="*/ 711846 h 6518163"/>
              <a:gd name="connsiteX4131" fmla="*/ 8171691 w 11720794"/>
              <a:gd name="connsiteY4131" fmla="*/ 718228 h 6518163"/>
              <a:gd name="connsiteX4132" fmla="*/ 8170814 w 11720794"/>
              <a:gd name="connsiteY4132" fmla="*/ 723427 h 6518163"/>
              <a:gd name="connsiteX4133" fmla="*/ 8168200 w 11720794"/>
              <a:gd name="connsiteY4133" fmla="*/ 728869 h 6518163"/>
              <a:gd name="connsiteX4134" fmla="*/ 8163317 w 11720794"/>
              <a:gd name="connsiteY4134" fmla="*/ 733731 h 6518163"/>
              <a:gd name="connsiteX4135" fmla="*/ 8159990 w 11720794"/>
              <a:gd name="connsiteY4135" fmla="*/ 738079 h 6518163"/>
              <a:gd name="connsiteX4136" fmla="*/ 8154795 w 11720794"/>
              <a:gd name="connsiteY4136" fmla="*/ 745373 h 6518163"/>
              <a:gd name="connsiteX4137" fmla="*/ 8152584 w 11720794"/>
              <a:gd name="connsiteY4137" fmla="*/ 754340 h 6518163"/>
              <a:gd name="connsiteX4138" fmla="*/ 8152954 w 11720794"/>
              <a:gd name="connsiteY4138" fmla="*/ 761453 h 6518163"/>
              <a:gd name="connsiteX4139" fmla="*/ 8145400 w 11720794"/>
              <a:gd name="connsiteY4139" fmla="*/ 773855 h 6518163"/>
              <a:gd name="connsiteX4140" fmla="*/ 8126115 w 11720794"/>
              <a:gd name="connsiteY4140" fmla="*/ 809692 h 6518163"/>
              <a:gd name="connsiteX4141" fmla="*/ 8126507 w 11720794"/>
              <a:gd name="connsiteY4141" fmla="*/ 818295 h 6518163"/>
              <a:gd name="connsiteX4142" fmla="*/ 8129768 w 11720794"/>
              <a:gd name="connsiteY4142" fmla="*/ 821123 h 6518163"/>
              <a:gd name="connsiteX4143" fmla="*/ 8125529 w 11720794"/>
              <a:gd name="connsiteY4143" fmla="*/ 822611 h 6518163"/>
              <a:gd name="connsiteX4144" fmla="*/ 8104283 w 11720794"/>
              <a:gd name="connsiteY4144" fmla="*/ 843798 h 6518163"/>
              <a:gd name="connsiteX4145" fmla="*/ 8097887 w 11720794"/>
              <a:gd name="connsiteY4145" fmla="*/ 852158 h 6518163"/>
              <a:gd name="connsiteX4146" fmla="*/ 8096019 w 11720794"/>
              <a:gd name="connsiteY4146" fmla="*/ 855105 h 6518163"/>
              <a:gd name="connsiteX4147" fmla="*/ 8097521 w 11720794"/>
              <a:gd name="connsiteY4147" fmla="*/ 856687 h 6518163"/>
              <a:gd name="connsiteX4148" fmla="*/ 8098101 w 11720794"/>
              <a:gd name="connsiteY4148" fmla="*/ 860486 h 6518163"/>
              <a:gd name="connsiteX4149" fmla="*/ 8096331 w 11720794"/>
              <a:gd name="connsiteY4149" fmla="*/ 864316 h 6518163"/>
              <a:gd name="connsiteX4150" fmla="*/ 8097113 w 11720794"/>
              <a:gd name="connsiteY4150" fmla="*/ 869878 h 6518163"/>
              <a:gd name="connsiteX4151" fmla="*/ 8099149 w 11720794"/>
              <a:gd name="connsiteY4151" fmla="*/ 872280 h 6518163"/>
              <a:gd name="connsiteX4152" fmla="*/ 8096513 w 11720794"/>
              <a:gd name="connsiteY4152" fmla="*/ 876232 h 6518163"/>
              <a:gd name="connsiteX4153" fmla="*/ 8086446 w 11720794"/>
              <a:gd name="connsiteY4153" fmla="*/ 883314 h 6518163"/>
              <a:gd name="connsiteX4154" fmla="*/ 8085212 w 11720794"/>
              <a:gd name="connsiteY4154" fmla="*/ 887965 h 6518163"/>
              <a:gd name="connsiteX4155" fmla="*/ 8086458 w 11720794"/>
              <a:gd name="connsiteY4155" fmla="*/ 889880 h 6518163"/>
              <a:gd name="connsiteX4156" fmla="*/ 8085558 w 11720794"/>
              <a:gd name="connsiteY4156" fmla="*/ 893587 h 6518163"/>
              <a:gd name="connsiteX4157" fmla="*/ 8079718 w 11720794"/>
              <a:gd name="connsiteY4157" fmla="*/ 904258 h 6518163"/>
              <a:gd name="connsiteX4158" fmla="*/ 8067539 w 11720794"/>
              <a:gd name="connsiteY4158" fmla="*/ 921188 h 6518163"/>
              <a:gd name="connsiteX4159" fmla="*/ 8059910 w 11720794"/>
              <a:gd name="connsiteY4159" fmla="*/ 934199 h 6518163"/>
              <a:gd name="connsiteX4160" fmla="*/ 8048355 w 11720794"/>
              <a:gd name="connsiteY4160" fmla="*/ 957909 h 6518163"/>
              <a:gd name="connsiteX4161" fmla="*/ 8040670 w 11720794"/>
              <a:gd name="connsiteY4161" fmla="*/ 973015 h 6518163"/>
              <a:gd name="connsiteX4162" fmla="*/ 8034018 w 11720794"/>
              <a:gd name="connsiteY4162" fmla="*/ 981708 h 6518163"/>
              <a:gd name="connsiteX4163" fmla="*/ 8031382 w 11720794"/>
              <a:gd name="connsiteY4163" fmla="*/ 985661 h 6518163"/>
              <a:gd name="connsiteX4164" fmla="*/ 8029771 w 11720794"/>
              <a:gd name="connsiteY4164" fmla="*/ 989586 h 6518163"/>
              <a:gd name="connsiteX4165" fmla="*/ 8031632 w 11720794"/>
              <a:gd name="connsiteY4165" fmla="*/ 995997 h 6518163"/>
              <a:gd name="connsiteX4166" fmla="*/ 8032168 w 11720794"/>
              <a:gd name="connsiteY4166" fmla="*/ 999826 h 6518163"/>
              <a:gd name="connsiteX4167" fmla="*/ 8033780 w 11720794"/>
              <a:gd name="connsiteY4167" fmla="*/ 999606 h 6518163"/>
              <a:gd name="connsiteX4168" fmla="*/ 8036209 w 11720794"/>
              <a:gd name="connsiteY4168" fmla="*/ 998652 h 6518163"/>
              <a:gd name="connsiteX4169" fmla="*/ 8037248 w 11720794"/>
              <a:gd name="connsiteY4169" fmla="*/ 994276 h 6518163"/>
              <a:gd name="connsiteX4170" fmla="*/ 8035251 w 11720794"/>
              <a:gd name="connsiteY4170" fmla="*/ 987618 h 6518163"/>
              <a:gd name="connsiteX4171" fmla="*/ 8041511 w 11720794"/>
              <a:gd name="connsiteY4171" fmla="*/ 984252 h 6518163"/>
              <a:gd name="connsiteX4172" fmla="*/ 8045790 w 11720794"/>
              <a:gd name="connsiteY4172" fmla="*/ 983233 h 6518163"/>
              <a:gd name="connsiteX4173" fmla="*/ 8050949 w 11720794"/>
              <a:gd name="connsiteY4173" fmla="*/ 975999 h 6518163"/>
              <a:gd name="connsiteX4174" fmla="*/ 8058970 w 11720794"/>
              <a:gd name="connsiteY4174" fmla="*/ 960202 h 6518163"/>
              <a:gd name="connsiteX4175" fmla="*/ 8065169 w 11720794"/>
              <a:gd name="connsiteY4175" fmla="*/ 948591 h 6518163"/>
              <a:gd name="connsiteX4176" fmla="*/ 8070070 w 11720794"/>
              <a:gd name="connsiteY4176" fmla="*/ 945924 h 6518163"/>
              <a:gd name="connsiteX4177" fmla="*/ 8074176 w 11720794"/>
              <a:gd name="connsiteY4177" fmla="*/ 947950 h 6518163"/>
              <a:gd name="connsiteX4178" fmla="*/ 8076386 w 11720794"/>
              <a:gd name="connsiteY4178" fmla="*/ 936913 h 6518163"/>
              <a:gd name="connsiteX4179" fmla="*/ 8072538 w 11720794"/>
              <a:gd name="connsiteY4179" fmla="*/ 930322 h 6518163"/>
              <a:gd name="connsiteX4180" fmla="*/ 8086300 w 11720794"/>
              <a:gd name="connsiteY4180" fmla="*/ 920289 h 6518163"/>
              <a:gd name="connsiteX4181" fmla="*/ 8093279 w 11720794"/>
              <a:gd name="connsiteY4181" fmla="*/ 908870 h 6518163"/>
              <a:gd name="connsiteX4182" fmla="*/ 8101528 w 11720794"/>
              <a:gd name="connsiteY4182" fmla="*/ 884384 h 6518163"/>
              <a:gd name="connsiteX4183" fmla="*/ 8106067 w 11720794"/>
              <a:gd name="connsiteY4183" fmla="*/ 878799 h 6518163"/>
              <a:gd name="connsiteX4184" fmla="*/ 8121170 w 11720794"/>
              <a:gd name="connsiteY4184" fmla="*/ 859063 h 6518163"/>
              <a:gd name="connsiteX4185" fmla="*/ 8124364 w 11720794"/>
              <a:gd name="connsiteY4185" fmla="*/ 849294 h 6518163"/>
              <a:gd name="connsiteX4186" fmla="*/ 8130041 w 11720794"/>
              <a:gd name="connsiteY4186" fmla="*/ 832928 h 6518163"/>
              <a:gd name="connsiteX4187" fmla="*/ 8133915 w 11720794"/>
              <a:gd name="connsiteY4187" fmla="*/ 829754 h 6518163"/>
              <a:gd name="connsiteX4188" fmla="*/ 8136706 w 11720794"/>
              <a:gd name="connsiteY4188" fmla="*/ 831719 h 6518163"/>
              <a:gd name="connsiteX4189" fmla="*/ 8138760 w 11720794"/>
              <a:gd name="connsiteY4189" fmla="*/ 832732 h 6518163"/>
              <a:gd name="connsiteX4190" fmla="*/ 8144381 w 11720794"/>
              <a:gd name="connsiteY4190" fmla="*/ 822010 h 6518163"/>
              <a:gd name="connsiteX4191" fmla="*/ 8143120 w 11720794"/>
              <a:gd name="connsiteY4191" fmla="*/ 816303 h 6518163"/>
              <a:gd name="connsiteX4192" fmla="*/ 8144520 w 11720794"/>
              <a:gd name="connsiteY4192" fmla="*/ 800955 h 6518163"/>
              <a:gd name="connsiteX4193" fmla="*/ 8147150 w 11720794"/>
              <a:gd name="connsiteY4193" fmla="*/ 801079 h 6518163"/>
              <a:gd name="connsiteX4194" fmla="*/ 8152906 w 11720794"/>
              <a:gd name="connsiteY4194" fmla="*/ 801962 h 6518163"/>
              <a:gd name="connsiteX4195" fmla="*/ 8158440 w 11720794"/>
              <a:gd name="connsiteY4195" fmla="*/ 792762 h 6518163"/>
              <a:gd name="connsiteX4196" fmla="*/ 8163528 w 11720794"/>
              <a:gd name="connsiteY4196" fmla="*/ 782167 h 6518163"/>
              <a:gd name="connsiteX4197" fmla="*/ 8167850 w 11720794"/>
              <a:gd name="connsiteY4197" fmla="*/ 780388 h 6518163"/>
              <a:gd name="connsiteX4198" fmla="*/ 8172215 w 11720794"/>
              <a:gd name="connsiteY4198" fmla="*/ 777847 h 6518163"/>
              <a:gd name="connsiteX4199" fmla="*/ 8173746 w 11720794"/>
              <a:gd name="connsiteY4199" fmla="*/ 774104 h 6518163"/>
              <a:gd name="connsiteX4200" fmla="*/ 8176883 w 11720794"/>
              <a:gd name="connsiteY4200" fmla="*/ 769980 h 6518163"/>
              <a:gd name="connsiteX4201" fmla="*/ 8177983 w 11720794"/>
              <a:gd name="connsiteY4201" fmla="*/ 773848 h 6518163"/>
              <a:gd name="connsiteX4202" fmla="*/ 8185428 w 11720794"/>
              <a:gd name="connsiteY4202" fmla="*/ 772826 h 6518163"/>
              <a:gd name="connsiteX4203" fmla="*/ 8199198 w 11720794"/>
              <a:gd name="connsiteY4203" fmla="*/ 790572 h 6518163"/>
              <a:gd name="connsiteX4204" fmla="*/ 8191868 w 11720794"/>
              <a:gd name="connsiteY4204" fmla="*/ 794191 h 6518163"/>
              <a:gd name="connsiteX4205" fmla="*/ 8176907 w 11720794"/>
              <a:gd name="connsiteY4205" fmla="*/ 806761 h 6518163"/>
              <a:gd name="connsiteX4206" fmla="*/ 8171157 w 11720794"/>
              <a:gd name="connsiteY4206" fmla="*/ 819767 h 6518163"/>
              <a:gd name="connsiteX4207" fmla="*/ 8169004 w 11720794"/>
              <a:gd name="connsiteY4207" fmla="*/ 825158 h 6518163"/>
              <a:gd name="connsiteX4208" fmla="*/ 8172416 w 11720794"/>
              <a:gd name="connsiteY4208" fmla="*/ 825473 h 6518163"/>
              <a:gd name="connsiteX4209" fmla="*/ 8175379 w 11720794"/>
              <a:gd name="connsiteY4209" fmla="*/ 824394 h 6518163"/>
              <a:gd name="connsiteX4210" fmla="*/ 8179861 w 11720794"/>
              <a:gd name="connsiteY4210" fmla="*/ 824453 h 6518163"/>
              <a:gd name="connsiteX4211" fmla="*/ 8177623 w 11720794"/>
              <a:gd name="connsiteY4211" fmla="*/ 831367 h 6518163"/>
              <a:gd name="connsiteX4212" fmla="*/ 8171553 w 11720794"/>
              <a:gd name="connsiteY4212" fmla="*/ 840696 h 6518163"/>
              <a:gd name="connsiteX4213" fmla="*/ 8163968 w 11720794"/>
              <a:gd name="connsiteY4213" fmla="*/ 862770 h 6518163"/>
              <a:gd name="connsiteX4214" fmla="*/ 8162233 w 11720794"/>
              <a:gd name="connsiteY4214" fmla="*/ 865434 h 6518163"/>
              <a:gd name="connsiteX4215" fmla="*/ 8159718 w 11720794"/>
              <a:gd name="connsiteY4215" fmla="*/ 867910 h 6518163"/>
              <a:gd name="connsiteX4216" fmla="*/ 8158230 w 11720794"/>
              <a:gd name="connsiteY4216" fmla="*/ 870892 h 6518163"/>
              <a:gd name="connsiteX4217" fmla="*/ 8160326 w 11720794"/>
              <a:gd name="connsiteY4217" fmla="*/ 871143 h 6518163"/>
              <a:gd name="connsiteX4218" fmla="*/ 8165343 w 11720794"/>
              <a:gd name="connsiteY4218" fmla="*/ 871076 h 6518163"/>
              <a:gd name="connsiteX4219" fmla="*/ 8167802 w 11720794"/>
              <a:gd name="connsiteY4219" fmla="*/ 874245 h 6518163"/>
              <a:gd name="connsiteX4220" fmla="*/ 8164913 w 11720794"/>
              <a:gd name="connsiteY4220" fmla="*/ 878687 h 6518163"/>
              <a:gd name="connsiteX4221" fmla="*/ 8161660 w 11720794"/>
              <a:gd name="connsiteY4221" fmla="*/ 880211 h 6518163"/>
              <a:gd name="connsiteX4222" fmla="*/ 8154317 w 11720794"/>
              <a:gd name="connsiteY4222" fmla="*/ 888715 h 6518163"/>
              <a:gd name="connsiteX4223" fmla="*/ 8145935 w 11720794"/>
              <a:gd name="connsiteY4223" fmla="*/ 901595 h 6518163"/>
              <a:gd name="connsiteX4224" fmla="*/ 8142422 w 11720794"/>
              <a:gd name="connsiteY4224" fmla="*/ 907687 h 6518163"/>
              <a:gd name="connsiteX4225" fmla="*/ 8146775 w 11720794"/>
              <a:gd name="connsiteY4225" fmla="*/ 910030 h 6518163"/>
              <a:gd name="connsiteX4226" fmla="*/ 8149695 w 11720794"/>
              <a:gd name="connsiteY4226" fmla="*/ 909711 h 6518163"/>
              <a:gd name="connsiteX4227" fmla="*/ 8150796 w 11720794"/>
              <a:gd name="connsiteY4227" fmla="*/ 913578 h 6518163"/>
              <a:gd name="connsiteX4228" fmla="*/ 8146786 w 11720794"/>
              <a:gd name="connsiteY4228" fmla="*/ 951695 h 6518163"/>
              <a:gd name="connsiteX4229" fmla="*/ 8148465 w 11720794"/>
              <a:gd name="connsiteY4229" fmla="*/ 954672 h 6518163"/>
              <a:gd name="connsiteX4230" fmla="*/ 8147209 w 11720794"/>
              <a:gd name="connsiteY4230" fmla="*/ 962856 h 6518163"/>
              <a:gd name="connsiteX4231" fmla="*/ 8132643 w 11720794"/>
              <a:gd name="connsiteY4231" fmla="*/ 996351 h 6518163"/>
              <a:gd name="connsiteX4232" fmla="*/ 8123903 w 11720794"/>
              <a:gd name="connsiteY4232" fmla="*/ 1020203 h 6518163"/>
              <a:gd name="connsiteX4233" fmla="*/ 8121694 w 11720794"/>
              <a:gd name="connsiteY4233" fmla="*/ 1031240 h 6518163"/>
              <a:gd name="connsiteX4234" fmla="*/ 8119122 w 11720794"/>
              <a:gd name="connsiteY4234" fmla="*/ 1039360 h 6518163"/>
              <a:gd name="connsiteX4235" fmla="*/ 8106059 w 11720794"/>
              <a:gd name="connsiteY4235" fmla="*/ 1064991 h 6518163"/>
              <a:gd name="connsiteX4236" fmla="*/ 8095854 w 11720794"/>
              <a:gd name="connsiteY4236" fmla="*/ 1088627 h 6518163"/>
              <a:gd name="connsiteX4237" fmla="*/ 8099664 w 11720794"/>
              <a:gd name="connsiteY4237" fmla="*/ 1087534 h 6518163"/>
              <a:gd name="connsiteX4238" fmla="*/ 8107629 w 11720794"/>
              <a:gd name="connsiteY4238" fmla="*/ 1098360 h 6518163"/>
              <a:gd name="connsiteX4239" fmla="*/ 8102883 w 11720794"/>
              <a:gd name="connsiteY4239" fmla="*/ 1118732 h 6518163"/>
              <a:gd name="connsiteX4240" fmla="*/ 8093971 w 11720794"/>
              <a:gd name="connsiteY4240" fmla="*/ 1156120 h 6518163"/>
              <a:gd name="connsiteX4241" fmla="*/ 8095925 w 11720794"/>
              <a:gd name="connsiteY4241" fmla="*/ 1153044 h 6518163"/>
              <a:gd name="connsiteX4242" fmla="*/ 8099830 w 11720794"/>
              <a:gd name="connsiteY4242" fmla="*/ 1142338 h 6518163"/>
              <a:gd name="connsiteX4243" fmla="*/ 8104067 w 11720794"/>
              <a:gd name="connsiteY4243" fmla="*/ 1130686 h 6518163"/>
              <a:gd name="connsiteX4244" fmla="*/ 8112315 w 11720794"/>
              <a:gd name="connsiteY4244" fmla="*/ 1124426 h 6518163"/>
              <a:gd name="connsiteX4245" fmla="*/ 8114997 w 11720794"/>
              <a:gd name="connsiteY4245" fmla="*/ 1128516 h 6518163"/>
              <a:gd name="connsiteX4246" fmla="*/ 8112343 w 11720794"/>
              <a:gd name="connsiteY4246" fmla="*/ 1136059 h 6518163"/>
              <a:gd name="connsiteX4247" fmla="*/ 8105042 w 11720794"/>
              <a:gd name="connsiteY4247" fmla="*/ 1151730 h 6518163"/>
              <a:gd name="connsiteX4248" fmla="*/ 8105170 w 11720794"/>
              <a:gd name="connsiteY4248" fmla="*/ 1154098 h 6518163"/>
              <a:gd name="connsiteX4249" fmla="*/ 8106152 w 11720794"/>
              <a:gd name="connsiteY4249" fmla="*/ 1159849 h 6518163"/>
              <a:gd name="connsiteX4250" fmla="*/ 8108030 w 11720794"/>
              <a:gd name="connsiteY4250" fmla="*/ 1160433 h 6518163"/>
              <a:gd name="connsiteX4251" fmla="*/ 8134251 w 11720794"/>
              <a:gd name="connsiteY4251" fmla="*/ 1111405 h 6518163"/>
              <a:gd name="connsiteX4252" fmla="*/ 8136892 w 11720794"/>
              <a:gd name="connsiteY4252" fmla="*/ 1098195 h 6518163"/>
              <a:gd name="connsiteX4253" fmla="*/ 8141315 w 11720794"/>
              <a:gd name="connsiteY4253" fmla="*/ 1090011 h 6518163"/>
              <a:gd name="connsiteX4254" fmla="*/ 8154973 w 11720794"/>
              <a:gd name="connsiteY4254" fmla="*/ 1072497 h 6518163"/>
              <a:gd name="connsiteX4255" fmla="*/ 8166316 w 11720794"/>
              <a:gd name="connsiteY4255" fmla="*/ 1044646 h 6518163"/>
              <a:gd name="connsiteX4256" fmla="*/ 8174694 w 11720794"/>
              <a:gd name="connsiteY4256" fmla="*/ 1035786 h 6518163"/>
              <a:gd name="connsiteX4257" fmla="*/ 8181717 w 11720794"/>
              <a:gd name="connsiteY4257" fmla="*/ 1022653 h 6518163"/>
              <a:gd name="connsiteX4258" fmla="*/ 8185448 w 11720794"/>
              <a:gd name="connsiteY4258" fmla="*/ 1009688 h 6518163"/>
              <a:gd name="connsiteX4259" fmla="*/ 8189724 w 11720794"/>
              <a:gd name="connsiteY4259" fmla="*/ 994783 h 6518163"/>
              <a:gd name="connsiteX4260" fmla="*/ 8199452 w 11720794"/>
              <a:gd name="connsiteY4260" fmla="*/ 986085 h 6518163"/>
              <a:gd name="connsiteX4261" fmla="*/ 8200531 w 11720794"/>
              <a:gd name="connsiteY4261" fmla="*/ 987476 h 6518163"/>
              <a:gd name="connsiteX4262" fmla="*/ 8281598 w 11720794"/>
              <a:gd name="connsiteY4262" fmla="*/ 835899 h 6518163"/>
              <a:gd name="connsiteX4263" fmla="*/ 8282588 w 11720794"/>
              <a:gd name="connsiteY4263" fmla="*/ 835331 h 6518163"/>
              <a:gd name="connsiteX4264" fmla="*/ 8282499 w 11720794"/>
              <a:gd name="connsiteY4264" fmla="*/ 834213 h 6518163"/>
              <a:gd name="connsiteX4265" fmla="*/ 8287600 w 11720794"/>
              <a:gd name="connsiteY4265" fmla="*/ 824676 h 6518163"/>
              <a:gd name="connsiteX4266" fmla="*/ 8293411 w 11720794"/>
              <a:gd name="connsiteY4266" fmla="*/ 820680 h 6518163"/>
              <a:gd name="connsiteX4267" fmla="*/ 8296371 w 11720794"/>
              <a:gd name="connsiteY4267" fmla="*/ 820861 h 6518163"/>
              <a:gd name="connsiteX4268" fmla="*/ 8300076 w 11720794"/>
              <a:gd name="connsiteY4268" fmla="*/ 818552 h 6518163"/>
              <a:gd name="connsiteX4269" fmla="*/ 8299829 w 11720794"/>
              <a:gd name="connsiteY4269" fmla="*/ 813811 h 6518163"/>
              <a:gd name="connsiteX4270" fmla="*/ 8297725 w 11720794"/>
              <a:gd name="connsiteY4270" fmla="*/ 805745 h 6518163"/>
              <a:gd name="connsiteX4271" fmla="*/ 8338575 w 11720794"/>
              <a:gd name="connsiteY4271" fmla="*/ 729363 h 6518163"/>
              <a:gd name="connsiteX4272" fmla="*/ 8345301 w 11720794"/>
              <a:gd name="connsiteY4272" fmla="*/ 726277 h 6518163"/>
              <a:gd name="connsiteX4273" fmla="*/ 8347182 w 11720794"/>
              <a:gd name="connsiteY4273" fmla="*/ 713439 h 6518163"/>
              <a:gd name="connsiteX4274" fmla="*/ 8347155 w 11720794"/>
              <a:gd name="connsiteY4274" fmla="*/ 713322 h 6518163"/>
              <a:gd name="connsiteX4275" fmla="*/ 8350211 w 11720794"/>
              <a:gd name="connsiteY4275" fmla="*/ 707606 h 6518163"/>
              <a:gd name="connsiteX4276" fmla="*/ 8354127 w 11720794"/>
              <a:gd name="connsiteY4276" fmla="*/ 706196 h 6518163"/>
              <a:gd name="connsiteX4277" fmla="*/ 8357159 w 11720794"/>
              <a:gd name="connsiteY4277" fmla="*/ 700399 h 6518163"/>
              <a:gd name="connsiteX4278" fmla="*/ 8364279 w 11720794"/>
              <a:gd name="connsiteY4278" fmla="*/ 688057 h 6518163"/>
              <a:gd name="connsiteX4279" fmla="*/ 8361142 w 11720794"/>
              <a:gd name="connsiteY4279" fmla="*/ 699244 h 6518163"/>
              <a:gd name="connsiteX4280" fmla="*/ 8356095 w 11720794"/>
              <a:gd name="connsiteY4280" fmla="*/ 710399 h 6518163"/>
              <a:gd name="connsiteX4281" fmla="*/ 8359867 w 11720794"/>
              <a:gd name="connsiteY4281" fmla="*/ 712558 h 6518163"/>
              <a:gd name="connsiteX4282" fmla="*/ 8362393 w 11720794"/>
              <a:gd name="connsiteY4282" fmla="*/ 712800 h 6518163"/>
              <a:gd name="connsiteX4283" fmla="*/ 8371547 w 11720794"/>
              <a:gd name="connsiteY4283" fmla="*/ 702861 h 6518163"/>
              <a:gd name="connsiteX4284" fmla="*/ 8374038 w 11720794"/>
              <a:gd name="connsiteY4284" fmla="*/ 695048 h 6518163"/>
              <a:gd name="connsiteX4285" fmla="*/ 8375216 w 11720794"/>
              <a:gd name="connsiteY4285" fmla="*/ 692496 h 6518163"/>
              <a:gd name="connsiteX4286" fmla="*/ 8377218 w 11720794"/>
              <a:gd name="connsiteY4286" fmla="*/ 686842 h 6518163"/>
              <a:gd name="connsiteX4287" fmla="*/ 8376761 w 11720794"/>
              <a:gd name="connsiteY4287" fmla="*/ 685412 h 6518163"/>
              <a:gd name="connsiteX4288" fmla="*/ 8384595 w 11720794"/>
              <a:gd name="connsiteY4288" fmla="*/ 685807 h 6518163"/>
              <a:gd name="connsiteX4289" fmla="*/ 8386841 w 11720794"/>
              <a:gd name="connsiteY4289" fmla="*/ 684894 h 6518163"/>
              <a:gd name="connsiteX4290" fmla="*/ 8387108 w 11720794"/>
              <a:gd name="connsiteY4290" fmla="*/ 679486 h 6518163"/>
              <a:gd name="connsiteX4291" fmla="*/ 8382979 w 11720794"/>
              <a:gd name="connsiteY4291" fmla="*/ 676780 h 6518163"/>
              <a:gd name="connsiteX4292" fmla="*/ 8381967 w 11720794"/>
              <a:gd name="connsiteY4292" fmla="*/ 673041 h 6518163"/>
              <a:gd name="connsiteX4293" fmla="*/ 8393009 w 11720794"/>
              <a:gd name="connsiteY4293" fmla="*/ 650000 h 6518163"/>
              <a:gd name="connsiteX4294" fmla="*/ 8400239 w 11720794"/>
              <a:gd name="connsiteY4294" fmla="*/ 645106 h 6518163"/>
              <a:gd name="connsiteX4295" fmla="*/ 8407883 w 11720794"/>
              <a:gd name="connsiteY4295" fmla="*/ 638662 h 6518163"/>
              <a:gd name="connsiteX4296" fmla="*/ 8406536 w 11720794"/>
              <a:gd name="connsiteY4296" fmla="*/ 635865 h 6518163"/>
              <a:gd name="connsiteX4297" fmla="*/ 8404311 w 11720794"/>
              <a:gd name="connsiteY4297" fmla="*/ 638268 h 6518163"/>
              <a:gd name="connsiteX4298" fmla="*/ 8401419 w 11720794"/>
              <a:gd name="connsiteY4298" fmla="*/ 642552 h 6518163"/>
              <a:gd name="connsiteX4299" fmla="*/ 8399204 w 11720794"/>
              <a:gd name="connsiteY4299" fmla="*/ 639877 h 6518163"/>
              <a:gd name="connsiteX4300" fmla="*/ 8401383 w 11720794"/>
              <a:gd name="connsiteY4300" fmla="*/ 634498 h 6518163"/>
              <a:gd name="connsiteX4301" fmla="*/ 8402439 w 11720794"/>
              <a:gd name="connsiteY4301" fmla="*/ 629573 h 6518163"/>
              <a:gd name="connsiteX4302" fmla="*/ 8401549 w 11720794"/>
              <a:gd name="connsiteY4302" fmla="*/ 628206 h 6518163"/>
              <a:gd name="connsiteX4303" fmla="*/ 8401248 w 11720794"/>
              <a:gd name="connsiteY4303" fmla="*/ 625562 h 6518163"/>
              <a:gd name="connsiteX4304" fmla="*/ 8403317 w 11720794"/>
              <a:gd name="connsiteY4304" fmla="*/ 624377 h 6518163"/>
              <a:gd name="connsiteX4305" fmla="*/ 8411928 w 11720794"/>
              <a:gd name="connsiteY4305" fmla="*/ 618692 h 6518163"/>
              <a:gd name="connsiteX4306" fmla="*/ 8412473 w 11720794"/>
              <a:gd name="connsiteY4306" fmla="*/ 614436 h 6518163"/>
              <a:gd name="connsiteX4307" fmla="*/ 8410335 w 11720794"/>
              <a:gd name="connsiteY4307" fmla="*/ 611153 h 6518163"/>
              <a:gd name="connsiteX4308" fmla="*/ 8412391 w 11720794"/>
              <a:gd name="connsiteY4308" fmla="*/ 603404 h 6518163"/>
              <a:gd name="connsiteX4309" fmla="*/ 8416562 w 11720794"/>
              <a:gd name="connsiteY4309" fmla="*/ 597445 h 6518163"/>
              <a:gd name="connsiteX4310" fmla="*/ 8424506 w 11720794"/>
              <a:gd name="connsiteY4310" fmla="*/ 593644 h 6518163"/>
              <a:gd name="connsiteX4311" fmla="*/ 8429837 w 11720794"/>
              <a:gd name="connsiteY4311" fmla="*/ 595285 h 6518163"/>
              <a:gd name="connsiteX4312" fmla="*/ 8428046 w 11720794"/>
              <a:gd name="connsiteY4312" fmla="*/ 597625 h 6518163"/>
              <a:gd name="connsiteX4313" fmla="*/ 8423577 w 11720794"/>
              <a:gd name="connsiteY4313" fmla="*/ 612581 h 6518163"/>
              <a:gd name="connsiteX4314" fmla="*/ 8422110 w 11720794"/>
              <a:gd name="connsiteY4314" fmla="*/ 619056 h 6518163"/>
              <a:gd name="connsiteX4315" fmla="*/ 8411423 w 11720794"/>
              <a:gd name="connsiteY4315" fmla="*/ 642644 h 6518163"/>
              <a:gd name="connsiteX4316" fmla="*/ 8398834 w 11720794"/>
              <a:gd name="connsiteY4316" fmla="*/ 672767 h 6518163"/>
              <a:gd name="connsiteX4317" fmla="*/ 8393621 w 11720794"/>
              <a:gd name="connsiteY4317" fmla="*/ 690214 h 6518163"/>
              <a:gd name="connsiteX4318" fmla="*/ 8388649 w 11720794"/>
              <a:gd name="connsiteY4318" fmla="*/ 700762 h 6518163"/>
              <a:gd name="connsiteX4319" fmla="*/ 8385892 w 11720794"/>
              <a:gd name="connsiteY4319" fmla="*/ 713984 h 6518163"/>
              <a:gd name="connsiteX4320" fmla="*/ 8377785 w 11720794"/>
              <a:gd name="connsiteY4320" fmla="*/ 724077 h 6518163"/>
              <a:gd name="connsiteX4321" fmla="*/ 8370533 w 11720794"/>
              <a:gd name="connsiteY4321" fmla="*/ 739123 h 6518163"/>
              <a:gd name="connsiteX4322" fmla="*/ 8364684 w 11720794"/>
              <a:gd name="connsiteY4322" fmla="*/ 754868 h 6518163"/>
              <a:gd name="connsiteX4323" fmla="*/ 8360815 w 11720794"/>
              <a:gd name="connsiteY4323" fmla="*/ 763471 h 6518163"/>
              <a:gd name="connsiteX4324" fmla="*/ 8355153 w 11720794"/>
              <a:gd name="connsiteY4324" fmla="*/ 774413 h 6518163"/>
              <a:gd name="connsiteX4325" fmla="*/ 8339185 w 11720794"/>
              <a:gd name="connsiteY4325" fmla="*/ 810980 h 6518163"/>
              <a:gd name="connsiteX4326" fmla="*/ 8330057 w 11720794"/>
              <a:gd name="connsiteY4326" fmla="*/ 834051 h 6518163"/>
              <a:gd name="connsiteX4327" fmla="*/ 8332315 w 11720794"/>
              <a:gd name="connsiteY4327" fmla="*/ 839706 h 6518163"/>
              <a:gd name="connsiteX4328" fmla="*/ 8333563 w 11720794"/>
              <a:gd name="connsiteY4328" fmla="*/ 841620 h 6518163"/>
              <a:gd name="connsiteX4329" fmla="*/ 8333809 w 11720794"/>
              <a:gd name="connsiteY4329" fmla="*/ 846361 h 6518163"/>
              <a:gd name="connsiteX4330" fmla="*/ 8325777 w 11720794"/>
              <a:gd name="connsiteY4330" fmla="*/ 855844 h 6518163"/>
              <a:gd name="connsiteX4331" fmla="*/ 8324297 w 11720794"/>
              <a:gd name="connsiteY4331" fmla="*/ 855756 h 6518163"/>
              <a:gd name="connsiteX4332" fmla="*/ 8326681 w 11720794"/>
              <a:gd name="connsiteY4332" fmla="*/ 863780 h 6518163"/>
              <a:gd name="connsiteX4333" fmla="*/ 8322419 w 11720794"/>
              <a:gd name="connsiteY4333" fmla="*/ 863779 h 6518163"/>
              <a:gd name="connsiteX4334" fmla="*/ 8315433 w 11720794"/>
              <a:gd name="connsiteY4334" fmla="*/ 873415 h 6518163"/>
              <a:gd name="connsiteX4335" fmla="*/ 8315314 w 11720794"/>
              <a:gd name="connsiteY4335" fmla="*/ 882686 h 6518163"/>
              <a:gd name="connsiteX4336" fmla="*/ 8310265 w 11720794"/>
              <a:gd name="connsiteY4336" fmla="*/ 893841 h 6518163"/>
              <a:gd name="connsiteX4337" fmla="*/ 8306449 w 11720794"/>
              <a:gd name="connsiteY4337" fmla="*/ 900347 h 6518163"/>
              <a:gd name="connsiteX4338" fmla="*/ 8300543 w 11720794"/>
              <a:gd name="connsiteY4338" fmla="*/ 906546 h 6518163"/>
              <a:gd name="connsiteX4339" fmla="*/ 8299944 w 11720794"/>
              <a:gd name="connsiteY4339" fmla="*/ 912901 h 6518163"/>
              <a:gd name="connsiteX4340" fmla="*/ 8295216 w 11720794"/>
              <a:gd name="connsiteY4340" fmla="*/ 916548 h 6518163"/>
              <a:gd name="connsiteX4341" fmla="*/ 8291735 w 11720794"/>
              <a:gd name="connsiteY4341" fmla="*/ 922110 h 6518163"/>
              <a:gd name="connsiteX4342" fmla="*/ 8290125 w 11720794"/>
              <a:gd name="connsiteY4342" fmla="*/ 936367 h 6518163"/>
              <a:gd name="connsiteX4343" fmla="*/ 8286878 w 11720794"/>
              <a:gd name="connsiteY4343" fmla="*/ 940105 h 6518163"/>
              <a:gd name="connsiteX4344" fmla="*/ 8281304 w 11720794"/>
              <a:gd name="connsiteY4344" fmla="*/ 945365 h 6518163"/>
              <a:gd name="connsiteX4345" fmla="*/ 8277535 w 11720794"/>
              <a:gd name="connsiteY4345" fmla="*/ 954848 h 6518163"/>
              <a:gd name="connsiteX4346" fmla="*/ 8278469 w 11720794"/>
              <a:gd name="connsiteY4346" fmla="*/ 959195 h 6518163"/>
              <a:gd name="connsiteX4347" fmla="*/ 8279337 w 11720794"/>
              <a:gd name="connsiteY4347" fmla="*/ 959074 h 6518163"/>
              <a:gd name="connsiteX4348" fmla="*/ 8284833 w 11720794"/>
              <a:gd name="connsiteY4348" fmla="*/ 954422 h 6518163"/>
              <a:gd name="connsiteX4349" fmla="*/ 8286327 w 11720794"/>
              <a:gd name="connsiteY4349" fmla="*/ 961078 h 6518163"/>
              <a:gd name="connsiteX4350" fmla="*/ 8290908 w 11720794"/>
              <a:gd name="connsiteY4350" fmla="*/ 953571 h 6518163"/>
              <a:gd name="connsiteX4351" fmla="*/ 8295792 w 11720794"/>
              <a:gd name="connsiteY4351" fmla="*/ 948706 h 6518163"/>
              <a:gd name="connsiteX4352" fmla="*/ 8299085 w 11720794"/>
              <a:gd name="connsiteY4352" fmla="*/ 947947 h 6518163"/>
              <a:gd name="connsiteX4353" fmla="*/ 8303033 w 11720794"/>
              <a:gd name="connsiteY4353" fmla="*/ 938737 h 6518163"/>
              <a:gd name="connsiteX4354" fmla="*/ 8303243 w 11720794"/>
              <a:gd name="connsiteY4354" fmla="*/ 935424 h 6518163"/>
              <a:gd name="connsiteX4355" fmla="*/ 8309555 w 11720794"/>
              <a:gd name="connsiteY4355" fmla="*/ 944389 h 6518163"/>
              <a:gd name="connsiteX4356" fmla="*/ 8309267 w 11720794"/>
              <a:gd name="connsiteY4356" fmla="*/ 948311 h 6518163"/>
              <a:gd name="connsiteX4357" fmla="*/ 8306841 w 11720794"/>
              <a:gd name="connsiteY4357" fmla="*/ 948949 h 6518163"/>
              <a:gd name="connsiteX4358" fmla="*/ 8303981 w 11720794"/>
              <a:gd name="connsiteY4358" fmla="*/ 949649 h 6518163"/>
              <a:gd name="connsiteX4359" fmla="*/ 8304995 w 11720794"/>
              <a:gd name="connsiteY4359" fmla="*/ 953387 h 6518163"/>
              <a:gd name="connsiteX4360" fmla="*/ 8312459 w 11720794"/>
              <a:gd name="connsiteY4360" fmla="*/ 946669 h 6518163"/>
              <a:gd name="connsiteX4361" fmla="*/ 8315707 w 11720794"/>
              <a:gd name="connsiteY4361" fmla="*/ 942931 h 6518163"/>
              <a:gd name="connsiteX4362" fmla="*/ 8323629 w 11720794"/>
              <a:gd name="connsiteY4362" fmla="*/ 937642 h 6518163"/>
              <a:gd name="connsiteX4363" fmla="*/ 8327343 w 11720794"/>
              <a:gd name="connsiteY4363" fmla="*/ 930254 h 6518163"/>
              <a:gd name="connsiteX4364" fmla="*/ 8327341 w 11720794"/>
              <a:gd name="connsiteY4364" fmla="*/ 918613 h 6518163"/>
              <a:gd name="connsiteX4365" fmla="*/ 8322198 w 11720794"/>
              <a:gd name="connsiteY4365" fmla="*/ 912169 h 6518163"/>
              <a:gd name="connsiteX4366" fmla="*/ 8331770 w 11720794"/>
              <a:gd name="connsiteY4366" fmla="*/ 883961 h 6518163"/>
              <a:gd name="connsiteX4367" fmla="*/ 8337623 w 11720794"/>
              <a:gd name="connsiteY4367" fmla="*/ 879856 h 6518163"/>
              <a:gd name="connsiteX4368" fmla="*/ 8339267 w 11720794"/>
              <a:gd name="connsiteY4368" fmla="*/ 873657 h 6518163"/>
              <a:gd name="connsiteX4369" fmla="*/ 8338377 w 11720794"/>
              <a:gd name="connsiteY4369" fmla="*/ 872290 h 6518163"/>
              <a:gd name="connsiteX4370" fmla="*/ 8339845 w 11720794"/>
              <a:gd name="connsiteY4370" fmla="*/ 865815 h 6518163"/>
              <a:gd name="connsiteX4371" fmla="*/ 8342123 w 11720794"/>
              <a:gd name="connsiteY4371" fmla="*/ 861316 h 6518163"/>
              <a:gd name="connsiteX4372" fmla="*/ 8349076 w 11720794"/>
              <a:gd name="connsiteY4372" fmla="*/ 855267 h 6518163"/>
              <a:gd name="connsiteX4373" fmla="*/ 8355975 w 11720794"/>
              <a:gd name="connsiteY4373" fmla="*/ 851315 h 6518163"/>
              <a:gd name="connsiteX4374" fmla="*/ 8358498 w 11720794"/>
              <a:gd name="connsiteY4374" fmla="*/ 839916 h 6518163"/>
              <a:gd name="connsiteX4375" fmla="*/ 8358005 w 11720794"/>
              <a:gd name="connsiteY4375" fmla="*/ 830433 h 6518163"/>
              <a:gd name="connsiteX4376" fmla="*/ 8364411 w 11720794"/>
              <a:gd name="connsiteY4376" fmla="*/ 816997 h 6518163"/>
              <a:gd name="connsiteX4377" fmla="*/ 8366871 w 11720794"/>
              <a:gd name="connsiteY4377" fmla="*/ 812772 h 6518163"/>
              <a:gd name="connsiteX4378" fmla="*/ 8369259 w 11720794"/>
              <a:gd name="connsiteY4378" fmla="*/ 804079 h 6518163"/>
              <a:gd name="connsiteX4379" fmla="*/ 8372205 w 11720794"/>
              <a:gd name="connsiteY4379" fmla="*/ 797695 h 6518163"/>
              <a:gd name="connsiteX4380" fmla="*/ 8372851 w 11720794"/>
              <a:gd name="connsiteY4380" fmla="*/ 794322 h 6518163"/>
              <a:gd name="connsiteX4381" fmla="*/ 8370347 w 11720794"/>
              <a:gd name="connsiteY4381" fmla="*/ 795569 h 6518163"/>
              <a:gd name="connsiteX4382" fmla="*/ 8366543 w 11720794"/>
              <a:gd name="connsiteY4382" fmla="*/ 796996 h 6518163"/>
              <a:gd name="connsiteX4383" fmla="*/ 8366241 w 11720794"/>
              <a:gd name="connsiteY4383" fmla="*/ 794353 h 6518163"/>
              <a:gd name="connsiteX4384" fmla="*/ 8369823 w 11720794"/>
              <a:gd name="connsiteY4384" fmla="*/ 789671 h 6518163"/>
              <a:gd name="connsiteX4385" fmla="*/ 8370257 w 11720794"/>
              <a:gd name="connsiteY4385" fmla="*/ 789610 h 6518163"/>
              <a:gd name="connsiteX4386" fmla="*/ 8382916 w 11720794"/>
              <a:gd name="connsiteY4386" fmla="*/ 775597 h 6518163"/>
              <a:gd name="connsiteX4387" fmla="*/ 8384661 w 11720794"/>
              <a:gd name="connsiteY4387" fmla="*/ 770278 h 6518163"/>
              <a:gd name="connsiteX4388" fmla="*/ 8397923 w 11720794"/>
              <a:gd name="connsiteY4388" fmla="*/ 761553 h 6518163"/>
              <a:gd name="connsiteX4389" fmla="*/ 8400882 w 11720794"/>
              <a:gd name="connsiteY4389" fmla="*/ 761736 h 6518163"/>
              <a:gd name="connsiteX4390" fmla="*/ 8401937 w 11720794"/>
              <a:gd name="connsiteY4390" fmla="*/ 756811 h 6518163"/>
              <a:gd name="connsiteX4391" fmla="*/ 8400623 w 11720794"/>
              <a:gd name="connsiteY4391" fmla="*/ 750429 h 6518163"/>
              <a:gd name="connsiteX4392" fmla="*/ 8402358 w 11720794"/>
              <a:gd name="connsiteY4392" fmla="*/ 750185 h 6518163"/>
              <a:gd name="connsiteX4393" fmla="*/ 8406163 w 11720794"/>
              <a:gd name="connsiteY4393" fmla="*/ 748757 h 6518163"/>
              <a:gd name="connsiteX4394" fmla="*/ 8405283 w 11720794"/>
              <a:gd name="connsiteY4394" fmla="*/ 742312 h 6518163"/>
              <a:gd name="connsiteX4395" fmla="*/ 8404425 w 11720794"/>
              <a:gd name="connsiteY4395" fmla="*/ 737359 h 6518163"/>
              <a:gd name="connsiteX4396" fmla="*/ 8406939 w 11720794"/>
              <a:gd name="connsiteY4396" fmla="*/ 731036 h 6518163"/>
              <a:gd name="connsiteX4397" fmla="*/ 8406693 w 11720794"/>
              <a:gd name="connsiteY4397" fmla="*/ 726294 h 6518163"/>
              <a:gd name="connsiteX4398" fmla="*/ 8406213 w 11720794"/>
              <a:gd name="connsiteY4398" fmla="*/ 723375 h 6518163"/>
              <a:gd name="connsiteX4399" fmla="*/ 8408638 w 11720794"/>
              <a:gd name="connsiteY4399" fmla="*/ 722738 h 6518163"/>
              <a:gd name="connsiteX4400" fmla="*/ 8411731 w 11720794"/>
              <a:gd name="connsiteY4400" fmla="*/ 720215 h 6518163"/>
              <a:gd name="connsiteX4401" fmla="*/ 8421904 w 11720794"/>
              <a:gd name="connsiteY4401" fmla="*/ 685653 h 6518163"/>
              <a:gd name="connsiteX4402" fmla="*/ 8425471 w 11720794"/>
              <a:gd name="connsiteY4402" fmla="*/ 674407 h 6518163"/>
              <a:gd name="connsiteX4403" fmla="*/ 8430955 w 11720794"/>
              <a:gd name="connsiteY4403" fmla="*/ 663192 h 6518163"/>
              <a:gd name="connsiteX4404" fmla="*/ 8435159 w 11720794"/>
              <a:gd name="connsiteY4404" fmla="*/ 653645 h 6518163"/>
              <a:gd name="connsiteX4405" fmla="*/ 8439902 w 11720794"/>
              <a:gd name="connsiteY4405" fmla="*/ 668205 h 6518163"/>
              <a:gd name="connsiteX4406" fmla="*/ 8443209 w 11720794"/>
              <a:gd name="connsiteY4406" fmla="*/ 674009 h 6518163"/>
              <a:gd name="connsiteX4407" fmla="*/ 8445501 w 11720794"/>
              <a:gd name="connsiteY4407" fmla="*/ 676077 h 6518163"/>
              <a:gd name="connsiteX4408" fmla="*/ 8450430 w 11720794"/>
              <a:gd name="connsiteY4408" fmla="*/ 674191 h 6518163"/>
              <a:gd name="connsiteX4409" fmla="*/ 8453643 w 11720794"/>
              <a:gd name="connsiteY4409" fmla="*/ 662399 h 6518163"/>
              <a:gd name="connsiteX4410" fmla="*/ 8457156 w 11720794"/>
              <a:gd name="connsiteY4410" fmla="*/ 653248 h 6518163"/>
              <a:gd name="connsiteX4411" fmla="*/ 8458869 w 11720794"/>
              <a:gd name="connsiteY4411" fmla="*/ 651518 h 6518163"/>
              <a:gd name="connsiteX4412" fmla="*/ 8460415 w 11720794"/>
              <a:gd name="connsiteY4412" fmla="*/ 644435 h 6518163"/>
              <a:gd name="connsiteX4413" fmla="*/ 8461749 w 11720794"/>
              <a:gd name="connsiteY4413" fmla="*/ 640666 h 6518163"/>
              <a:gd name="connsiteX4414" fmla="*/ 8467655 w 11720794"/>
              <a:gd name="connsiteY4414" fmla="*/ 634465 h 6518163"/>
              <a:gd name="connsiteX4415" fmla="*/ 8466907 w 11720794"/>
              <a:gd name="connsiteY4415" fmla="*/ 625315 h 6518163"/>
              <a:gd name="connsiteX4416" fmla="*/ 8466617 w 11720794"/>
              <a:gd name="connsiteY4416" fmla="*/ 617594 h 6518163"/>
              <a:gd name="connsiteX4417" fmla="*/ 8468061 w 11720794"/>
              <a:gd name="connsiteY4417" fmla="*/ 609632 h 6518163"/>
              <a:gd name="connsiteX4418" fmla="*/ 8469083 w 11720794"/>
              <a:gd name="connsiteY4418" fmla="*/ 608293 h 6518163"/>
              <a:gd name="connsiteX4419" fmla="*/ 8474159 w 11720794"/>
              <a:gd name="connsiteY4419" fmla="*/ 610268 h 6518163"/>
              <a:gd name="connsiteX4420" fmla="*/ 8483651 w 11720794"/>
              <a:gd name="connsiteY4420" fmla="*/ 611028 h 6518163"/>
              <a:gd name="connsiteX4421" fmla="*/ 8483985 w 11720794"/>
              <a:gd name="connsiteY4421" fmla="*/ 610085 h 6518163"/>
              <a:gd name="connsiteX4422" fmla="*/ 8489901 w 11720794"/>
              <a:gd name="connsiteY4422" fmla="*/ 598808 h 6518163"/>
              <a:gd name="connsiteX4423" fmla="*/ 8491889 w 11720794"/>
              <a:gd name="connsiteY4423" fmla="*/ 586590 h 6518163"/>
              <a:gd name="connsiteX4424" fmla="*/ 8497754 w 11720794"/>
              <a:gd name="connsiteY4424" fmla="*/ 589051 h 6518163"/>
              <a:gd name="connsiteX4425" fmla="*/ 8504085 w 11720794"/>
              <a:gd name="connsiteY4425" fmla="*/ 587865 h 6518163"/>
              <a:gd name="connsiteX4426" fmla="*/ 8510363 w 11720794"/>
              <a:gd name="connsiteY4426" fmla="*/ 560417 h 6518163"/>
              <a:gd name="connsiteX4427" fmla="*/ 8512065 w 11720794"/>
              <a:gd name="connsiteY4427" fmla="*/ 552119 h 6518163"/>
              <a:gd name="connsiteX4428" fmla="*/ 8518017 w 11720794"/>
              <a:gd name="connsiteY4428" fmla="*/ 548897 h 6518163"/>
              <a:gd name="connsiteX4429" fmla="*/ 8528976 w 11720794"/>
              <a:gd name="connsiteY4429" fmla="*/ 543181 h 6518163"/>
              <a:gd name="connsiteX4430" fmla="*/ 8531611 w 11720794"/>
              <a:gd name="connsiteY4430" fmla="*/ 539230 h 6518163"/>
              <a:gd name="connsiteX4431" fmla="*/ 8532299 w 11720794"/>
              <a:gd name="connsiteY4431" fmla="*/ 538834 h 6518163"/>
              <a:gd name="connsiteX4432" fmla="*/ 8531689 w 11720794"/>
              <a:gd name="connsiteY4432" fmla="*/ 538621 h 6518163"/>
              <a:gd name="connsiteX4433" fmla="*/ 8529396 w 11720794"/>
              <a:gd name="connsiteY4433" fmla="*/ 536556 h 6518163"/>
              <a:gd name="connsiteX4434" fmla="*/ 8529626 w 11720794"/>
              <a:gd name="connsiteY4434" fmla="*/ 523090 h 6518163"/>
              <a:gd name="connsiteX4435" fmla="*/ 8537013 w 11720794"/>
              <a:gd name="connsiteY4435" fmla="*/ 516979 h 6518163"/>
              <a:gd name="connsiteX4436" fmla="*/ 8541619 w 11720794"/>
              <a:gd name="connsiteY4436" fmla="*/ 510961 h 6518163"/>
              <a:gd name="connsiteX4437" fmla="*/ 8544255 w 11720794"/>
              <a:gd name="connsiteY4437" fmla="*/ 507010 h 6518163"/>
              <a:gd name="connsiteX4438" fmla="*/ 8546236 w 11720794"/>
              <a:gd name="connsiteY4438" fmla="*/ 511508 h 6518163"/>
              <a:gd name="connsiteX4439" fmla="*/ 8542915 w 11720794"/>
              <a:gd name="connsiteY4439" fmla="*/ 539138 h 6518163"/>
              <a:gd name="connsiteX4440" fmla="*/ 8543185 w 11720794"/>
              <a:gd name="connsiteY4440" fmla="*/ 545369 h 6518163"/>
              <a:gd name="connsiteX4441" fmla="*/ 8544457 w 11720794"/>
              <a:gd name="connsiteY4441" fmla="*/ 560416 h 6518163"/>
              <a:gd name="connsiteX4442" fmla="*/ 8543714 w 11720794"/>
              <a:gd name="connsiteY4442" fmla="*/ 574550 h 6518163"/>
              <a:gd name="connsiteX4443" fmla="*/ 8540567 w 11720794"/>
              <a:gd name="connsiteY4443" fmla="*/ 579170 h 6518163"/>
              <a:gd name="connsiteX4444" fmla="*/ 8538575 w 11720794"/>
              <a:gd name="connsiteY4444" fmla="*/ 579747 h 6518163"/>
              <a:gd name="connsiteX4445" fmla="*/ 8540001 w 11720794"/>
              <a:gd name="connsiteY4445" fmla="*/ 581935 h 6518163"/>
              <a:gd name="connsiteX4446" fmla="*/ 8539547 w 11720794"/>
              <a:gd name="connsiteY4446" fmla="*/ 592147 h 6518163"/>
              <a:gd name="connsiteX4447" fmla="*/ 8536153 w 11720794"/>
              <a:gd name="connsiteY4447" fmla="*/ 592030 h 6518163"/>
              <a:gd name="connsiteX4448" fmla="*/ 8533705 w 11720794"/>
              <a:gd name="connsiteY4448" fmla="*/ 591176 h 6518163"/>
              <a:gd name="connsiteX4449" fmla="*/ 8533261 w 11720794"/>
              <a:gd name="connsiteY4449" fmla="*/ 596313 h 6518163"/>
              <a:gd name="connsiteX4450" fmla="*/ 8534407 w 11720794"/>
              <a:gd name="connsiteY4450" fmla="*/ 597347 h 6518163"/>
              <a:gd name="connsiteX4451" fmla="*/ 8534699 w 11720794"/>
              <a:gd name="connsiteY4451" fmla="*/ 605067 h 6518163"/>
              <a:gd name="connsiteX4452" fmla="*/ 8529651 w 11720794"/>
              <a:gd name="connsiteY4452" fmla="*/ 616222 h 6518163"/>
              <a:gd name="connsiteX4453" fmla="*/ 8528739 w 11720794"/>
              <a:gd name="connsiteY4453" fmla="*/ 625008 h 6518163"/>
              <a:gd name="connsiteX4454" fmla="*/ 8527407 w 11720794"/>
              <a:gd name="connsiteY4454" fmla="*/ 628776 h 6518163"/>
              <a:gd name="connsiteX4455" fmla="*/ 8522112 w 11720794"/>
              <a:gd name="connsiteY4455" fmla="*/ 635191 h 6518163"/>
              <a:gd name="connsiteX4456" fmla="*/ 8508697 w 11720794"/>
              <a:gd name="connsiteY4456" fmla="*/ 656773 h 6518163"/>
              <a:gd name="connsiteX4457" fmla="*/ 8506887 w 11720794"/>
              <a:gd name="connsiteY4457" fmla="*/ 669265 h 6518163"/>
              <a:gd name="connsiteX4458" fmla="*/ 8509669 w 11720794"/>
              <a:gd name="connsiteY4458" fmla="*/ 669176 h 6518163"/>
              <a:gd name="connsiteX4459" fmla="*/ 8519203 w 11720794"/>
              <a:gd name="connsiteY4459" fmla="*/ 661270 h 6518163"/>
              <a:gd name="connsiteX4460" fmla="*/ 8521171 w 11720794"/>
              <a:gd name="connsiteY4460" fmla="*/ 659204 h 6518163"/>
              <a:gd name="connsiteX4461" fmla="*/ 8522162 w 11720794"/>
              <a:gd name="connsiteY4461" fmla="*/ 661452 h 6518163"/>
              <a:gd name="connsiteX4462" fmla="*/ 8522262 w 11720794"/>
              <a:gd name="connsiteY4462" fmla="*/ 662334 h 6518163"/>
              <a:gd name="connsiteX4463" fmla="*/ 8522841 w 11720794"/>
              <a:gd name="connsiteY4463" fmla="*/ 666134 h 6518163"/>
              <a:gd name="connsiteX4464" fmla="*/ 8525200 w 11720794"/>
              <a:gd name="connsiteY4464" fmla="*/ 661026 h 6518163"/>
              <a:gd name="connsiteX4465" fmla="*/ 8525077 w 11720794"/>
              <a:gd name="connsiteY4465" fmla="*/ 658656 h 6518163"/>
              <a:gd name="connsiteX4466" fmla="*/ 8525899 w 11720794"/>
              <a:gd name="connsiteY4466" fmla="*/ 655556 h 6518163"/>
              <a:gd name="connsiteX4467" fmla="*/ 8527481 w 11720794"/>
              <a:gd name="connsiteY4467" fmla="*/ 656529 h 6518163"/>
              <a:gd name="connsiteX4468" fmla="*/ 8533921 w 11720794"/>
              <a:gd name="connsiteY4468" fmla="*/ 651149 h 6518163"/>
              <a:gd name="connsiteX4469" fmla="*/ 8552037 w 11720794"/>
              <a:gd name="connsiteY4469" fmla="*/ 612786 h 6518163"/>
              <a:gd name="connsiteX4470" fmla="*/ 8557921 w 11720794"/>
              <a:gd name="connsiteY4470" fmla="*/ 605096 h 6518163"/>
              <a:gd name="connsiteX4471" fmla="*/ 8564583 w 11720794"/>
              <a:gd name="connsiteY4471" fmla="*/ 591328 h 6518163"/>
              <a:gd name="connsiteX4472" fmla="*/ 8570622 w 11720794"/>
              <a:gd name="connsiteY4472" fmla="*/ 582421 h 6518163"/>
              <a:gd name="connsiteX4473" fmla="*/ 8578112 w 11720794"/>
              <a:gd name="connsiteY4473" fmla="*/ 588834 h 6518163"/>
              <a:gd name="connsiteX4474" fmla="*/ 8578371 w 11720794"/>
              <a:gd name="connsiteY4474" fmla="*/ 600141 h 6518163"/>
              <a:gd name="connsiteX4475" fmla="*/ 8570081 w 11720794"/>
              <a:gd name="connsiteY4475" fmla="*/ 598317 h 6518163"/>
              <a:gd name="connsiteX4476" fmla="*/ 8569025 w 11720794"/>
              <a:gd name="connsiteY4476" fmla="*/ 603242 h 6518163"/>
              <a:gd name="connsiteX4477" fmla="*/ 8572208 w 11720794"/>
              <a:gd name="connsiteY4477" fmla="*/ 606677 h 6518163"/>
              <a:gd name="connsiteX4478" fmla="*/ 8570677 w 11720794"/>
              <a:gd name="connsiteY4478" fmla="*/ 620325 h 6518163"/>
              <a:gd name="connsiteX4479" fmla="*/ 8568373 w 11720794"/>
              <a:gd name="connsiteY4479" fmla="*/ 623333 h 6518163"/>
              <a:gd name="connsiteX4480" fmla="*/ 8567495 w 11720794"/>
              <a:gd name="connsiteY4480" fmla="*/ 628532 h 6518163"/>
              <a:gd name="connsiteX4481" fmla="*/ 8570200 w 11720794"/>
              <a:gd name="connsiteY4481" fmla="*/ 629048 h 6518163"/>
              <a:gd name="connsiteX4482" fmla="*/ 8573771 w 11720794"/>
              <a:gd name="connsiteY4482" fmla="*/ 629443 h 6518163"/>
              <a:gd name="connsiteX4483" fmla="*/ 8572283 w 11720794"/>
              <a:gd name="connsiteY4483" fmla="*/ 634427 h 6518163"/>
              <a:gd name="connsiteX4484" fmla="*/ 8542689 w 11720794"/>
              <a:gd name="connsiteY4484" fmla="*/ 695890 h 6518163"/>
              <a:gd name="connsiteX4485" fmla="*/ 8533437 w 11720794"/>
              <a:gd name="connsiteY4485" fmla="*/ 716591 h 6518163"/>
              <a:gd name="connsiteX4486" fmla="*/ 8529344 w 11720794"/>
              <a:gd name="connsiteY4486" fmla="*/ 721940 h 6518163"/>
              <a:gd name="connsiteX4487" fmla="*/ 8524529 w 11720794"/>
              <a:gd name="connsiteY4487" fmla="*/ 731272 h 6518163"/>
              <a:gd name="connsiteX4488" fmla="*/ 8517293 w 11720794"/>
              <a:gd name="connsiteY4488" fmla="*/ 724526 h 6518163"/>
              <a:gd name="connsiteX4489" fmla="*/ 8515661 w 11720794"/>
              <a:gd name="connsiteY4489" fmla="*/ 737291 h 6518163"/>
              <a:gd name="connsiteX4490" fmla="*/ 8514897 w 11720794"/>
              <a:gd name="connsiteY4490" fmla="*/ 749935 h 6518163"/>
              <a:gd name="connsiteX4491" fmla="*/ 8504320 w 11720794"/>
              <a:gd name="connsiteY4491" fmla="*/ 769329 h 6518163"/>
              <a:gd name="connsiteX4492" fmla="*/ 8498857 w 11720794"/>
              <a:gd name="connsiteY4492" fmla="*/ 770394 h 6518163"/>
              <a:gd name="connsiteX4493" fmla="*/ 8496577 w 11720794"/>
              <a:gd name="connsiteY4493" fmla="*/ 774891 h 6518163"/>
              <a:gd name="connsiteX4494" fmla="*/ 8497211 w 11720794"/>
              <a:gd name="connsiteY4494" fmla="*/ 776595 h 6518163"/>
              <a:gd name="connsiteX4495" fmla="*/ 8493423 w 11720794"/>
              <a:gd name="connsiteY4495" fmla="*/ 796230 h 6518163"/>
              <a:gd name="connsiteX4496" fmla="*/ 8484180 w 11720794"/>
              <a:gd name="connsiteY4496" fmla="*/ 811855 h 6518163"/>
              <a:gd name="connsiteX4497" fmla="*/ 8476205 w 11720794"/>
              <a:gd name="connsiteY4497" fmla="*/ 819241 h 6518163"/>
              <a:gd name="connsiteX4498" fmla="*/ 8465517 w 11720794"/>
              <a:gd name="connsiteY4498" fmla="*/ 842828 h 6518163"/>
              <a:gd name="connsiteX4499" fmla="*/ 8463315 w 11720794"/>
              <a:gd name="connsiteY4499" fmla="*/ 846720 h 6518163"/>
              <a:gd name="connsiteX4500" fmla="*/ 8453871 w 11720794"/>
              <a:gd name="connsiteY4500" fmla="*/ 860582 h 6518163"/>
              <a:gd name="connsiteX4501" fmla="*/ 8449957 w 11720794"/>
              <a:gd name="connsiteY4501" fmla="*/ 866204 h 6518163"/>
              <a:gd name="connsiteX4502" fmla="*/ 8438234 w 11720794"/>
              <a:gd name="connsiteY4502" fmla="*/ 884563 h 6518163"/>
              <a:gd name="connsiteX4503" fmla="*/ 8436644 w 11720794"/>
              <a:gd name="connsiteY4503" fmla="*/ 888667 h 6518163"/>
              <a:gd name="connsiteX4504" fmla="*/ 8432741 w 11720794"/>
              <a:gd name="connsiteY4504" fmla="*/ 900857 h 6518163"/>
              <a:gd name="connsiteX4505" fmla="*/ 8428427 w 11720794"/>
              <a:gd name="connsiteY4505" fmla="*/ 914595 h 6518163"/>
              <a:gd name="connsiteX4506" fmla="*/ 8426737 w 11720794"/>
              <a:gd name="connsiteY4506" fmla="*/ 917815 h 6518163"/>
              <a:gd name="connsiteX4507" fmla="*/ 8416336 w 11720794"/>
              <a:gd name="connsiteY4507" fmla="*/ 925843 h 6518163"/>
              <a:gd name="connsiteX4508" fmla="*/ 8414489 w 11720794"/>
              <a:gd name="connsiteY4508" fmla="*/ 930280 h 6518163"/>
              <a:gd name="connsiteX4509" fmla="*/ 8421079 w 11720794"/>
              <a:gd name="connsiteY4509" fmla="*/ 940402 h 6518163"/>
              <a:gd name="connsiteX4510" fmla="*/ 8421403 w 11720794"/>
              <a:gd name="connsiteY4510" fmla="*/ 944536 h 6518163"/>
              <a:gd name="connsiteX4511" fmla="*/ 8417875 w 11720794"/>
              <a:gd name="connsiteY4511" fmla="*/ 947120 h 6518163"/>
              <a:gd name="connsiteX4512" fmla="*/ 8411833 w 11720794"/>
              <a:gd name="connsiteY4512" fmla="*/ 944385 h 6518163"/>
              <a:gd name="connsiteX4513" fmla="*/ 8410353 w 11720794"/>
              <a:gd name="connsiteY4513" fmla="*/ 944293 h 6518163"/>
              <a:gd name="connsiteX4514" fmla="*/ 8405325 w 11720794"/>
              <a:gd name="connsiteY4514" fmla="*/ 945296 h 6518163"/>
              <a:gd name="connsiteX4515" fmla="*/ 8406183 w 11720794"/>
              <a:gd name="connsiteY4515" fmla="*/ 950252 h 6518163"/>
              <a:gd name="connsiteX4516" fmla="*/ 8405671 w 11720794"/>
              <a:gd name="connsiteY4516" fmla="*/ 950920 h 6518163"/>
              <a:gd name="connsiteX4517" fmla="*/ 8394347 w 11720794"/>
              <a:gd name="connsiteY4517" fmla="*/ 961164 h 6518163"/>
              <a:gd name="connsiteX4518" fmla="*/ 8380256 w 11720794"/>
              <a:gd name="connsiteY4518" fmla="*/ 989706 h 6518163"/>
              <a:gd name="connsiteX4519" fmla="*/ 8380013 w 11720794"/>
              <a:gd name="connsiteY4519" fmla="*/ 996606 h 6518163"/>
              <a:gd name="connsiteX4520" fmla="*/ 8380126 w 11720794"/>
              <a:gd name="connsiteY4520" fmla="*/ 1004054 h 6518163"/>
              <a:gd name="connsiteX4521" fmla="*/ 8371195 w 11720794"/>
              <a:gd name="connsiteY4521" fmla="*/ 1017245 h 6518163"/>
              <a:gd name="connsiteX4522" fmla="*/ 8364185 w 11720794"/>
              <a:gd name="connsiteY4522" fmla="*/ 1025393 h 6518163"/>
              <a:gd name="connsiteX4523" fmla="*/ 8363889 w 11720794"/>
              <a:gd name="connsiteY4523" fmla="*/ 1034390 h 6518163"/>
              <a:gd name="connsiteX4524" fmla="*/ 8363568 w 11720794"/>
              <a:gd name="connsiteY4524" fmla="*/ 1041897 h 6518163"/>
              <a:gd name="connsiteX4525" fmla="*/ 8360096 w 11720794"/>
              <a:gd name="connsiteY4525" fmla="*/ 1042384 h 6518163"/>
              <a:gd name="connsiteX4526" fmla="*/ 8355957 w 11720794"/>
              <a:gd name="connsiteY4526" fmla="*/ 1044755 h 6518163"/>
              <a:gd name="connsiteX4527" fmla="*/ 8353913 w 11720794"/>
              <a:gd name="connsiteY4527" fmla="*/ 1049031 h 6518163"/>
              <a:gd name="connsiteX4528" fmla="*/ 8357849 w 11720794"/>
              <a:gd name="connsiteY4528" fmla="*/ 1050224 h 6518163"/>
              <a:gd name="connsiteX4529" fmla="*/ 8356061 w 11720794"/>
              <a:gd name="connsiteY4529" fmla="*/ 1052571 h 6518163"/>
              <a:gd name="connsiteX4530" fmla="*/ 8351621 w 11720794"/>
              <a:gd name="connsiteY4530" fmla="*/ 1067532 h 6518163"/>
              <a:gd name="connsiteX4531" fmla="*/ 8350166 w 11720794"/>
              <a:gd name="connsiteY4531" fmla="*/ 1074006 h 6518163"/>
              <a:gd name="connsiteX4532" fmla="*/ 8339521 w 11720794"/>
              <a:gd name="connsiteY4532" fmla="*/ 1097620 h 6518163"/>
              <a:gd name="connsiteX4533" fmla="*/ 8338999 w 11720794"/>
              <a:gd name="connsiteY4533" fmla="*/ 1099016 h 6518163"/>
              <a:gd name="connsiteX4534" fmla="*/ 8340537 w 11720794"/>
              <a:gd name="connsiteY4534" fmla="*/ 1098480 h 6518163"/>
              <a:gd name="connsiteX4535" fmla="*/ 8343905 w 11720794"/>
              <a:gd name="connsiteY4535" fmla="*/ 1100917 h 6518163"/>
              <a:gd name="connsiteX4536" fmla="*/ 8344963 w 11720794"/>
              <a:gd name="connsiteY4536" fmla="*/ 1103849 h 6518163"/>
              <a:gd name="connsiteX4537" fmla="*/ 8345186 w 11720794"/>
              <a:gd name="connsiteY4537" fmla="*/ 1103579 h 6518163"/>
              <a:gd name="connsiteX4538" fmla="*/ 8344979 w 11720794"/>
              <a:gd name="connsiteY4538" fmla="*/ 1100624 h 6518163"/>
              <a:gd name="connsiteX4539" fmla="*/ 8346523 w 11720794"/>
              <a:gd name="connsiteY4539" fmla="*/ 1093541 h 6518163"/>
              <a:gd name="connsiteX4540" fmla="*/ 8352129 w 11720794"/>
              <a:gd name="connsiteY4540" fmla="*/ 1084695 h 6518163"/>
              <a:gd name="connsiteX4541" fmla="*/ 8355911 w 11720794"/>
              <a:gd name="connsiteY4541" fmla="*/ 1081777 h 6518163"/>
              <a:gd name="connsiteX4542" fmla="*/ 8364099 w 11720794"/>
              <a:gd name="connsiteY4542" fmla="*/ 1071079 h 6518163"/>
              <a:gd name="connsiteX4543" fmla="*/ 8370435 w 11720794"/>
              <a:gd name="connsiteY4543" fmla="*/ 1053173 h 6518163"/>
              <a:gd name="connsiteX4544" fmla="*/ 8369677 w 11720794"/>
              <a:gd name="connsiteY4544" fmla="*/ 1049101 h 6518163"/>
              <a:gd name="connsiteX4545" fmla="*/ 8369821 w 11720794"/>
              <a:gd name="connsiteY4545" fmla="*/ 1041320 h 6518163"/>
              <a:gd name="connsiteX4546" fmla="*/ 8372447 w 11720794"/>
              <a:gd name="connsiteY4546" fmla="*/ 1042443 h 6518163"/>
              <a:gd name="connsiteX4547" fmla="*/ 8378243 w 11720794"/>
              <a:gd name="connsiteY4547" fmla="*/ 1040438 h 6518163"/>
              <a:gd name="connsiteX4548" fmla="*/ 8377875 w 11720794"/>
              <a:gd name="connsiteY4548" fmla="*/ 1033326 h 6518163"/>
              <a:gd name="connsiteX4549" fmla="*/ 8375071 w 11720794"/>
              <a:gd name="connsiteY4549" fmla="*/ 1031927 h 6518163"/>
              <a:gd name="connsiteX4550" fmla="*/ 8374969 w 11720794"/>
              <a:gd name="connsiteY4550" fmla="*/ 1031046 h 6518163"/>
              <a:gd name="connsiteX4551" fmla="*/ 8398098 w 11720794"/>
              <a:gd name="connsiteY4551" fmla="*/ 1013475 h 6518163"/>
              <a:gd name="connsiteX4552" fmla="*/ 8411781 w 11720794"/>
              <a:gd name="connsiteY4552" fmla="*/ 998124 h 6518163"/>
              <a:gd name="connsiteX4553" fmla="*/ 8413503 w 11720794"/>
              <a:gd name="connsiteY4553" fmla="*/ 991317 h 6518163"/>
              <a:gd name="connsiteX4554" fmla="*/ 8414225 w 11720794"/>
              <a:gd name="connsiteY4554" fmla="*/ 987334 h 6518163"/>
              <a:gd name="connsiteX4555" fmla="*/ 8420311 w 11720794"/>
              <a:gd name="connsiteY4555" fmla="*/ 981407 h 6518163"/>
              <a:gd name="connsiteX4556" fmla="*/ 8433099 w 11720794"/>
              <a:gd name="connsiteY4556" fmla="*/ 953045 h 6518163"/>
              <a:gd name="connsiteX4557" fmla="*/ 8434064 w 11720794"/>
              <a:gd name="connsiteY4557" fmla="*/ 942164 h 6518163"/>
              <a:gd name="connsiteX4558" fmla="*/ 8437235 w 11720794"/>
              <a:gd name="connsiteY4558" fmla="*/ 939033 h 6518163"/>
              <a:gd name="connsiteX4559" fmla="*/ 8437070 w 11720794"/>
              <a:gd name="connsiteY4559" fmla="*/ 945327 h 6518163"/>
              <a:gd name="connsiteX4560" fmla="*/ 8435603 w 11720794"/>
              <a:gd name="connsiteY4560" fmla="*/ 951799 h 6518163"/>
              <a:gd name="connsiteX4561" fmla="*/ 8437438 w 11720794"/>
              <a:gd name="connsiteY4561" fmla="*/ 952438 h 6518163"/>
              <a:gd name="connsiteX4562" fmla="*/ 8439865 w 11720794"/>
              <a:gd name="connsiteY4562" fmla="*/ 951799 h 6518163"/>
              <a:gd name="connsiteX4563" fmla="*/ 8443803 w 11720794"/>
              <a:gd name="connsiteY4563" fmla="*/ 947666 h 6518163"/>
              <a:gd name="connsiteX4564" fmla="*/ 8460373 w 11720794"/>
              <a:gd name="connsiteY4564" fmla="*/ 916387 h 6518163"/>
              <a:gd name="connsiteX4565" fmla="*/ 8467249 w 11720794"/>
              <a:gd name="connsiteY4565" fmla="*/ 910946 h 6518163"/>
              <a:gd name="connsiteX4566" fmla="*/ 8482300 w 11720794"/>
              <a:gd name="connsiteY4566" fmla="*/ 899881 h 6518163"/>
              <a:gd name="connsiteX4567" fmla="*/ 8489061 w 11720794"/>
              <a:gd name="connsiteY4567" fmla="*/ 886992 h 6518163"/>
              <a:gd name="connsiteX4568" fmla="*/ 8491854 w 11720794"/>
              <a:gd name="connsiteY4568" fmla="*/ 881825 h 6518163"/>
              <a:gd name="connsiteX4569" fmla="*/ 8509781 w 11720794"/>
              <a:gd name="connsiteY4569" fmla="*/ 848267 h 6518163"/>
              <a:gd name="connsiteX4570" fmla="*/ 8513085 w 11720794"/>
              <a:gd name="connsiteY4570" fmla="*/ 842431 h 6518163"/>
              <a:gd name="connsiteX4571" fmla="*/ 8519828 w 11720794"/>
              <a:gd name="connsiteY4571" fmla="*/ 839694 h 6518163"/>
              <a:gd name="connsiteX4572" fmla="*/ 8523509 w 11720794"/>
              <a:gd name="connsiteY4572" fmla="*/ 835895 h 6518163"/>
              <a:gd name="connsiteX4573" fmla="*/ 8526333 w 11720794"/>
              <a:gd name="connsiteY4573" fmla="*/ 827140 h 6518163"/>
              <a:gd name="connsiteX4574" fmla="*/ 8534409 w 11720794"/>
              <a:gd name="connsiteY4574" fmla="*/ 820636 h 6518163"/>
              <a:gd name="connsiteX4575" fmla="*/ 8538850 w 11720794"/>
              <a:gd name="connsiteY4575" fmla="*/ 820909 h 6518163"/>
              <a:gd name="connsiteX4576" fmla="*/ 8540741 w 11720794"/>
              <a:gd name="connsiteY4576" fmla="*/ 819450 h 6518163"/>
              <a:gd name="connsiteX4577" fmla="*/ 8539493 w 11720794"/>
              <a:gd name="connsiteY4577" fmla="*/ 817536 h 6518163"/>
              <a:gd name="connsiteX4578" fmla="*/ 8537835 w 11720794"/>
              <a:gd name="connsiteY4578" fmla="*/ 817170 h 6518163"/>
              <a:gd name="connsiteX4579" fmla="*/ 8535955 w 11720794"/>
              <a:gd name="connsiteY4579" fmla="*/ 813554 h 6518163"/>
              <a:gd name="connsiteX4580" fmla="*/ 8540070 w 11720794"/>
              <a:gd name="connsiteY4580" fmla="*/ 809692 h 6518163"/>
              <a:gd name="connsiteX4581" fmla="*/ 8543309 w 11720794"/>
              <a:gd name="connsiteY4581" fmla="*/ 811031 h 6518163"/>
              <a:gd name="connsiteX4582" fmla="*/ 8547169 w 11720794"/>
              <a:gd name="connsiteY4582" fmla="*/ 807505 h 6518163"/>
              <a:gd name="connsiteX4583" fmla="*/ 8545822 w 11720794"/>
              <a:gd name="connsiteY4583" fmla="*/ 804707 h 6518163"/>
              <a:gd name="connsiteX4584" fmla="*/ 8545287 w 11720794"/>
              <a:gd name="connsiteY4584" fmla="*/ 803887 h 6518163"/>
              <a:gd name="connsiteX4585" fmla="*/ 8546841 w 11720794"/>
              <a:gd name="connsiteY4585" fmla="*/ 791728 h 6518163"/>
              <a:gd name="connsiteX4586" fmla="*/ 8557843 w 11720794"/>
              <a:gd name="connsiteY4586" fmla="*/ 777351 h 6518163"/>
              <a:gd name="connsiteX4587" fmla="*/ 8566754 w 11720794"/>
              <a:gd name="connsiteY4587" fmla="*/ 774310 h 6518163"/>
              <a:gd name="connsiteX4588" fmla="*/ 8569280 w 11720794"/>
              <a:gd name="connsiteY4588" fmla="*/ 774552 h 6518163"/>
              <a:gd name="connsiteX4589" fmla="*/ 8570237 w 11720794"/>
              <a:gd name="connsiteY4589" fmla="*/ 768748 h 6518163"/>
              <a:gd name="connsiteX4590" fmla="*/ 8564928 w 11720794"/>
              <a:gd name="connsiteY4590" fmla="*/ 768596 h 6518163"/>
              <a:gd name="connsiteX4591" fmla="*/ 8566619 w 11720794"/>
              <a:gd name="connsiteY4591" fmla="*/ 765375 h 6518163"/>
              <a:gd name="connsiteX4592" fmla="*/ 8574452 w 11720794"/>
              <a:gd name="connsiteY4592" fmla="*/ 765770 h 6518163"/>
              <a:gd name="connsiteX4593" fmla="*/ 8575065 w 11720794"/>
              <a:gd name="connsiteY4593" fmla="*/ 765982 h 6518163"/>
              <a:gd name="connsiteX4594" fmla="*/ 8577247 w 11720794"/>
              <a:gd name="connsiteY4594" fmla="*/ 772244 h 6518163"/>
              <a:gd name="connsiteX4595" fmla="*/ 8566871 w 11720794"/>
              <a:gd name="connsiteY4595" fmla="*/ 793399 h 6518163"/>
              <a:gd name="connsiteX4596" fmla="*/ 8566238 w 11720794"/>
              <a:gd name="connsiteY4596" fmla="*/ 803339 h 6518163"/>
              <a:gd name="connsiteX4597" fmla="*/ 8567686 w 11720794"/>
              <a:gd name="connsiteY4597" fmla="*/ 807017 h 6518163"/>
              <a:gd name="connsiteX4598" fmla="*/ 8570848 w 11720794"/>
              <a:gd name="connsiteY4598" fmla="*/ 808961 h 6518163"/>
              <a:gd name="connsiteX4599" fmla="*/ 8572693 w 11720794"/>
              <a:gd name="connsiteY4599" fmla="*/ 804522 h 6518163"/>
              <a:gd name="connsiteX4600" fmla="*/ 8575929 w 11720794"/>
              <a:gd name="connsiteY4600" fmla="*/ 794220 h 6518163"/>
              <a:gd name="connsiteX4601" fmla="*/ 8583193 w 11720794"/>
              <a:gd name="connsiteY4601" fmla="*/ 785738 h 6518163"/>
              <a:gd name="connsiteX4602" fmla="*/ 8596496 w 11720794"/>
              <a:gd name="connsiteY4602" fmla="*/ 768351 h 6518163"/>
              <a:gd name="connsiteX4603" fmla="*/ 8596784 w 11720794"/>
              <a:gd name="connsiteY4603" fmla="*/ 764430 h 6518163"/>
              <a:gd name="connsiteX4604" fmla="*/ 8597785 w 11720794"/>
              <a:gd name="connsiteY4604" fmla="*/ 761604 h 6518163"/>
              <a:gd name="connsiteX4605" fmla="*/ 8603235 w 11720794"/>
              <a:gd name="connsiteY4605" fmla="*/ 753973 h 6518163"/>
              <a:gd name="connsiteX4606" fmla="*/ 8607749 w 11720794"/>
              <a:gd name="connsiteY4606" fmla="*/ 741997 h 6518163"/>
              <a:gd name="connsiteX4607" fmla="*/ 8608215 w 11720794"/>
              <a:gd name="connsiteY4607" fmla="*/ 738350 h 6518163"/>
              <a:gd name="connsiteX4608" fmla="*/ 8607969 w 11720794"/>
              <a:gd name="connsiteY4608" fmla="*/ 733609 h 6518163"/>
              <a:gd name="connsiteX4609" fmla="*/ 8612697 w 11720794"/>
              <a:gd name="connsiteY4609" fmla="*/ 729959 h 6518163"/>
              <a:gd name="connsiteX4610" fmla="*/ 8620777 w 11720794"/>
              <a:gd name="connsiteY4610" fmla="*/ 735096 h 6518163"/>
              <a:gd name="connsiteX4611" fmla="*/ 8619332 w 11720794"/>
              <a:gd name="connsiteY4611" fmla="*/ 743060 h 6518163"/>
              <a:gd name="connsiteX4612" fmla="*/ 8619545 w 11720794"/>
              <a:gd name="connsiteY4612" fmla="*/ 751389 h 6518163"/>
              <a:gd name="connsiteX4613" fmla="*/ 8614473 w 11720794"/>
              <a:gd name="connsiteY4613" fmla="*/ 749414 h 6518163"/>
              <a:gd name="connsiteX4614" fmla="*/ 8609721 w 11720794"/>
              <a:gd name="connsiteY4614" fmla="*/ 751572 h 6518163"/>
              <a:gd name="connsiteX4615" fmla="*/ 8608711 w 11720794"/>
              <a:gd name="connsiteY4615" fmla="*/ 759476 h 6518163"/>
              <a:gd name="connsiteX4616" fmla="*/ 8610003 w 11720794"/>
              <a:gd name="connsiteY4616" fmla="*/ 764369 h 6518163"/>
              <a:gd name="connsiteX4617" fmla="*/ 8603841 w 11720794"/>
              <a:gd name="connsiteY4617" fmla="*/ 770904 h 6518163"/>
              <a:gd name="connsiteX4618" fmla="*/ 8603243 w 11720794"/>
              <a:gd name="connsiteY4618" fmla="*/ 788899 h 6518163"/>
              <a:gd name="connsiteX4619" fmla="*/ 8591222 w 11720794"/>
              <a:gd name="connsiteY4619" fmla="*/ 816256 h 6518163"/>
              <a:gd name="connsiteX4620" fmla="*/ 8573729 w 11720794"/>
              <a:gd name="connsiteY4620" fmla="*/ 849752 h 6518163"/>
              <a:gd name="connsiteX4621" fmla="*/ 8572649 w 11720794"/>
              <a:gd name="connsiteY4621" fmla="*/ 853188 h 6518163"/>
              <a:gd name="connsiteX4622" fmla="*/ 8575811 w 11720794"/>
              <a:gd name="connsiteY4622" fmla="*/ 855132 h 6518163"/>
              <a:gd name="connsiteX4623" fmla="*/ 8581809 w 11720794"/>
              <a:gd name="connsiteY4623" fmla="*/ 854889 h 6518163"/>
              <a:gd name="connsiteX4624" fmla="*/ 8583800 w 11720794"/>
              <a:gd name="connsiteY4624" fmla="*/ 854312 h 6518163"/>
              <a:gd name="connsiteX4625" fmla="*/ 8584878 w 11720794"/>
              <a:gd name="connsiteY4625" fmla="*/ 850876 h 6518163"/>
              <a:gd name="connsiteX4626" fmla="*/ 8583665 w 11720794"/>
              <a:gd name="connsiteY4626" fmla="*/ 845375 h 6518163"/>
              <a:gd name="connsiteX4627" fmla="*/ 8588847 w 11720794"/>
              <a:gd name="connsiteY4627" fmla="*/ 843157 h 6518163"/>
              <a:gd name="connsiteX4628" fmla="*/ 8592321 w 11720794"/>
              <a:gd name="connsiteY4628" fmla="*/ 842670 h 6518163"/>
              <a:gd name="connsiteX4629" fmla="*/ 8596847 w 11720794"/>
              <a:gd name="connsiteY4629" fmla="*/ 837259 h 6518163"/>
              <a:gd name="connsiteX4630" fmla="*/ 8604144 w 11720794"/>
              <a:gd name="connsiteY4630" fmla="*/ 825191 h 6518163"/>
              <a:gd name="connsiteX4631" fmla="*/ 8609749 w 11720794"/>
              <a:gd name="connsiteY4631" fmla="*/ 816346 h 6518163"/>
              <a:gd name="connsiteX4632" fmla="*/ 8613810 w 11720794"/>
              <a:gd name="connsiteY4632" fmla="*/ 814582 h 6518163"/>
              <a:gd name="connsiteX4633" fmla="*/ 8616969 w 11720794"/>
              <a:gd name="connsiteY4633" fmla="*/ 816528 h 6518163"/>
              <a:gd name="connsiteX4634" fmla="*/ 8619361 w 11720794"/>
              <a:gd name="connsiteY4634" fmla="*/ 807835 h 6518163"/>
              <a:gd name="connsiteX4635" fmla="*/ 8616667 w 11720794"/>
              <a:gd name="connsiteY4635" fmla="*/ 802242 h 6518163"/>
              <a:gd name="connsiteX4636" fmla="*/ 8628215 w 11720794"/>
              <a:gd name="connsiteY4636" fmla="*/ 795250 h 6518163"/>
              <a:gd name="connsiteX4637" fmla="*/ 8634431 w 11720794"/>
              <a:gd name="connsiteY4637" fmla="*/ 786617 h 6518163"/>
              <a:gd name="connsiteX4638" fmla="*/ 8642405 w 11720794"/>
              <a:gd name="connsiteY4638" fmla="*/ 767588 h 6518163"/>
              <a:gd name="connsiteX4639" fmla="*/ 8646343 w 11720794"/>
              <a:gd name="connsiteY4639" fmla="*/ 763455 h 6518163"/>
              <a:gd name="connsiteX4640" fmla="*/ 8659514 w 11720794"/>
              <a:gd name="connsiteY4640" fmla="*/ 748772 h 6518163"/>
              <a:gd name="connsiteX4641" fmla="*/ 8662616 w 11720794"/>
              <a:gd name="connsiteY4641" fmla="*/ 741173 h 6518163"/>
              <a:gd name="connsiteX4642" fmla="*/ 8668076 w 11720794"/>
              <a:gd name="connsiteY4642" fmla="*/ 728469 h 6518163"/>
              <a:gd name="connsiteX4643" fmla="*/ 8671347 w 11720794"/>
              <a:gd name="connsiteY4643" fmla="*/ 726218 h 6518163"/>
              <a:gd name="connsiteX4644" fmla="*/ 8673462 w 11720794"/>
              <a:gd name="connsiteY4644" fmla="*/ 728012 h 6518163"/>
              <a:gd name="connsiteX4645" fmla="*/ 8675042 w 11720794"/>
              <a:gd name="connsiteY4645" fmla="*/ 728984 h 6518163"/>
              <a:gd name="connsiteX4646" fmla="*/ 8680135 w 11720794"/>
              <a:gd name="connsiteY4646" fmla="*/ 720808 h 6518163"/>
              <a:gd name="connsiteX4647" fmla="*/ 8679455 w 11720794"/>
              <a:gd name="connsiteY4647" fmla="*/ 716126 h 6518163"/>
              <a:gd name="connsiteX4648" fmla="*/ 8681443 w 11720794"/>
              <a:gd name="connsiteY4648" fmla="*/ 703907 h 6518163"/>
              <a:gd name="connsiteX4649" fmla="*/ 8683536 w 11720794"/>
              <a:gd name="connsiteY4649" fmla="*/ 704211 h 6518163"/>
              <a:gd name="connsiteX4650" fmla="*/ 8688077 w 11720794"/>
              <a:gd name="connsiteY4650" fmla="*/ 705365 h 6518163"/>
              <a:gd name="connsiteX4651" fmla="*/ 8693014 w 11720794"/>
              <a:gd name="connsiteY4651" fmla="*/ 698404 h 6518163"/>
              <a:gd name="connsiteX4652" fmla="*/ 8697675 w 11720794"/>
              <a:gd name="connsiteY4652" fmla="*/ 690289 h 6518163"/>
              <a:gd name="connsiteX4653" fmla="*/ 8701225 w 11720794"/>
              <a:gd name="connsiteY4653" fmla="*/ 689194 h 6518163"/>
              <a:gd name="connsiteX4654" fmla="*/ 8704851 w 11720794"/>
              <a:gd name="connsiteY4654" fmla="*/ 687492 h 6518163"/>
              <a:gd name="connsiteX4655" fmla="*/ 8706285 w 11720794"/>
              <a:gd name="connsiteY4655" fmla="*/ 684604 h 6518163"/>
              <a:gd name="connsiteX4656" fmla="*/ 8709023 w 11720794"/>
              <a:gd name="connsiteY4656" fmla="*/ 681534 h 6518163"/>
              <a:gd name="connsiteX4657" fmla="*/ 8709680 w 11720794"/>
              <a:gd name="connsiteY4657" fmla="*/ 684726 h 6518163"/>
              <a:gd name="connsiteX4658" fmla="*/ 8715677 w 11720794"/>
              <a:gd name="connsiteY4658" fmla="*/ 684483 h 6518163"/>
              <a:gd name="connsiteX4659" fmla="*/ 8725651 w 11720794"/>
              <a:gd name="connsiteY4659" fmla="*/ 699801 h 6518163"/>
              <a:gd name="connsiteX4660" fmla="*/ 8719598 w 11720794"/>
              <a:gd name="connsiteY4660" fmla="*/ 702142 h 6518163"/>
              <a:gd name="connsiteX4661" fmla="*/ 8706949 w 11720794"/>
              <a:gd name="connsiteY4661" fmla="*/ 711079 h 6518163"/>
              <a:gd name="connsiteX4662" fmla="*/ 8701622 w 11720794"/>
              <a:gd name="connsiteY4662" fmla="*/ 721079 h 6518163"/>
              <a:gd name="connsiteX4663" fmla="*/ 8699598 w 11720794"/>
              <a:gd name="connsiteY4663" fmla="*/ 725245 h 6518163"/>
              <a:gd name="connsiteX4664" fmla="*/ 8702301 w 11720794"/>
              <a:gd name="connsiteY4664" fmla="*/ 725760 h 6518163"/>
              <a:gd name="connsiteX4665" fmla="*/ 8704727 w 11720794"/>
              <a:gd name="connsiteY4665" fmla="*/ 725123 h 6518163"/>
              <a:gd name="connsiteX4666" fmla="*/ 8708299 w 11720794"/>
              <a:gd name="connsiteY4666" fmla="*/ 725517 h 6518163"/>
              <a:gd name="connsiteX4667" fmla="*/ 8706119 w 11720794"/>
              <a:gd name="connsiteY4667" fmla="*/ 730898 h 6518163"/>
              <a:gd name="connsiteX4668" fmla="*/ 8700747 w 11720794"/>
              <a:gd name="connsiteY4668" fmla="*/ 737920 h 6518163"/>
              <a:gd name="connsiteX4669" fmla="*/ 8693441 w 11720794"/>
              <a:gd name="connsiteY4669" fmla="*/ 755063 h 6518163"/>
              <a:gd name="connsiteX4670" fmla="*/ 8691906 w 11720794"/>
              <a:gd name="connsiteY4670" fmla="*/ 757070 h 6518163"/>
              <a:gd name="connsiteX4671" fmla="*/ 8689759 w 11720794"/>
              <a:gd name="connsiteY4671" fmla="*/ 758862 h 6518163"/>
              <a:gd name="connsiteX4672" fmla="*/ 8688401 w 11720794"/>
              <a:gd name="connsiteY4672" fmla="*/ 761142 h 6518163"/>
              <a:gd name="connsiteX4673" fmla="*/ 8690061 w 11720794"/>
              <a:gd name="connsiteY4673" fmla="*/ 761507 h 6518163"/>
              <a:gd name="connsiteX4674" fmla="*/ 8694065 w 11720794"/>
              <a:gd name="connsiteY4674" fmla="*/ 761842 h 6518163"/>
              <a:gd name="connsiteX4675" fmla="*/ 8695847 w 11720794"/>
              <a:gd name="connsiteY4675" fmla="*/ 764576 h 6518163"/>
              <a:gd name="connsiteX4676" fmla="*/ 8693289 w 11720794"/>
              <a:gd name="connsiteY4676" fmla="*/ 767921 h 6518163"/>
              <a:gd name="connsiteX4677" fmla="*/ 8690607 w 11720794"/>
              <a:gd name="connsiteY4677" fmla="*/ 768894 h 6518163"/>
              <a:gd name="connsiteX4678" fmla="*/ 8684267 w 11720794"/>
              <a:gd name="connsiteY4678" fmla="*/ 775155 h 6518163"/>
              <a:gd name="connsiteX4679" fmla="*/ 8676848 w 11720794"/>
              <a:gd name="connsiteY4679" fmla="*/ 784852 h 6518163"/>
              <a:gd name="connsiteX4680" fmla="*/ 8673699 w 11720794"/>
              <a:gd name="connsiteY4680" fmla="*/ 789472 h 6518163"/>
              <a:gd name="connsiteX4681" fmla="*/ 8677039 w 11720794"/>
              <a:gd name="connsiteY4681" fmla="*/ 791690 h 6518163"/>
              <a:gd name="connsiteX4682" fmla="*/ 8679386 w 11720794"/>
              <a:gd name="connsiteY4682" fmla="*/ 791659 h 6518163"/>
              <a:gd name="connsiteX4683" fmla="*/ 8680043 w 11720794"/>
              <a:gd name="connsiteY4683" fmla="*/ 794853 h 6518163"/>
              <a:gd name="connsiteX4684" fmla="*/ 8674676 w 11720794"/>
              <a:gd name="connsiteY4684" fmla="*/ 825157 h 6518163"/>
              <a:gd name="connsiteX4685" fmla="*/ 8675845 w 11720794"/>
              <a:gd name="connsiteY4685" fmla="*/ 827679 h 6518163"/>
              <a:gd name="connsiteX4686" fmla="*/ 8674379 w 11720794"/>
              <a:gd name="connsiteY4686" fmla="*/ 834155 h 6518163"/>
              <a:gd name="connsiteX4687" fmla="*/ 8660855 w 11720794"/>
              <a:gd name="connsiteY4687" fmla="*/ 859931 h 6518163"/>
              <a:gd name="connsiteX4688" fmla="*/ 8652525 w 11720794"/>
              <a:gd name="connsiteY4688" fmla="*/ 878412 h 6518163"/>
              <a:gd name="connsiteX4689" fmla="*/ 8650135 w 11720794"/>
              <a:gd name="connsiteY4689" fmla="*/ 887106 h 6518163"/>
              <a:gd name="connsiteX4690" fmla="*/ 8647623 w 11720794"/>
              <a:gd name="connsiteY4690" fmla="*/ 893428 h 6518163"/>
              <a:gd name="connsiteX4691" fmla="*/ 8635745 w 11720794"/>
              <a:gd name="connsiteY4691" fmla="*/ 913005 h 6518163"/>
              <a:gd name="connsiteX4692" fmla="*/ 8623322 w 11720794"/>
              <a:gd name="connsiteY4692" fmla="*/ 936835 h 6518163"/>
              <a:gd name="connsiteX4693" fmla="*/ 8621265 w 11720794"/>
              <a:gd name="connsiteY4693" fmla="*/ 944587 h 6518163"/>
              <a:gd name="connsiteX4694" fmla="*/ 8614425 w 11720794"/>
              <a:gd name="connsiteY4694" fmla="*/ 958082 h 6518163"/>
              <a:gd name="connsiteX4695" fmla="*/ 8608464 w 11720794"/>
              <a:gd name="connsiteY4695" fmla="*/ 966381 h 6518163"/>
              <a:gd name="connsiteX4696" fmla="*/ 8592837 w 11720794"/>
              <a:gd name="connsiteY4696" fmla="*/ 996929 h 6518163"/>
              <a:gd name="connsiteX4697" fmla="*/ 8586776 w 11720794"/>
              <a:gd name="connsiteY4697" fmla="*/ 1004347 h 6518163"/>
              <a:gd name="connsiteX4698" fmla="*/ 8584241 w 11720794"/>
              <a:gd name="connsiteY4698" fmla="*/ 1009180 h 6518163"/>
              <a:gd name="connsiteX4699" fmla="*/ 8577935 w 11720794"/>
              <a:gd name="connsiteY4699" fmla="*/ 1023497 h 6518163"/>
              <a:gd name="connsiteX4700" fmla="*/ 8567057 w 11720794"/>
              <a:gd name="connsiteY4700" fmla="*/ 1040245 h 6518163"/>
              <a:gd name="connsiteX4701" fmla="*/ 8559893 w 11720794"/>
              <a:gd name="connsiteY4701" fmla="*/ 1049608 h 6518163"/>
              <a:gd name="connsiteX4702" fmla="*/ 8550806 w 11720794"/>
              <a:gd name="connsiteY4702" fmla="*/ 1064016 h 6518163"/>
              <a:gd name="connsiteX4703" fmla="*/ 8531032 w 11720794"/>
              <a:gd name="connsiteY4703" fmla="*/ 1102012 h 6518163"/>
              <a:gd name="connsiteX4704" fmla="*/ 8510501 w 11720794"/>
              <a:gd name="connsiteY4704" fmla="*/ 1135935 h 6518163"/>
              <a:gd name="connsiteX4705" fmla="*/ 8447439 w 11720794"/>
              <a:gd name="connsiteY4705" fmla="*/ 1244177 h 6518163"/>
              <a:gd name="connsiteX4706" fmla="*/ 8438290 w 11720794"/>
              <a:gd name="connsiteY4706" fmla="*/ 1258253 h 6518163"/>
              <a:gd name="connsiteX4707" fmla="*/ 8439077 w 11720794"/>
              <a:gd name="connsiteY4707" fmla="*/ 1258257 h 6518163"/>
              <a:gd name="connsiteX4708" fmla="*/ 8443639 w 11720794"/>
              <a:gd name="connsiteY4708" fmla="*/ 1268760 h 6518163"/>
              <a:gd name="connsiteX4709" fmla="*/ 8451347 w 11720794"/>
              <a:gd name="connsiteY4709" fmla="*/ 1255272 h 6518163"/>
              <a:gd name="connsiteX4710" fmla="*/ 8458231 w 11720794"/>
              <a:gd name="connsiteY4710" fmla="*/ 1244754 h 6518163"/>
              <a:gd name="connsiteX4711" fmla="*/ 8476986 w 11720794"/>
              <a:gd name="connsiteY4711" fmla="*/ 1219738 h 6518163"/>
              <a:gd name="connsiteX4712" fmla="*/ 8498217 w 11720794"/>
              <a:gd name="connsiteY4712" fmla="*/ 1180343 h 6518163"/>
              <a:gd name="connsiteX4713" fmla="*/ 8518181 w 11720794"/>
              <a:gd name="connsiteY4713" fmla="*/ 1149187 h 6518163"/>
              <a:gd name="connsiteX4714" fmla="*/ 8548289 w 11720794"/>
              <a:gd name="connsiteY4714" fmla="*/ 1098697 h 6518163"/>
              <a:gd name="connsiteX4715" fmla="*/ 8554419 w 11720794"/>
              <a:gd name="connsiteY4715" fmla="*/ 1095749 h 6518163"/>
              <a:gd name="connsiteX4716" fmla="*/ 8554854 w 11720794"/>
              <a:gd name="connsiteY4716" fmla="*/ 1095687 h 6518163"/>
              <a:gd name="connsiteX4717" fmla="*/ 8568005 w 11720794"/>
              <a:gd name="connsiteY4717" fmla="*/ 1091158 h 6518163"/>
              <a:gd name="connsiteX4718" fmla="*/ 8573711 w 11720794"/>
              <a:gd name="connsiteY4718" fmla="*/ 1083194 h 6518163"/>
              <a:gd name="connsiteX4719" fmla="*/ 8575411 w 11720794"/>
              <a:gd name="connsiteY4719" fmla="*/ 1074896 h 6518163"/>
              <a:gd name="connsiteX4720" fmla="*/ 8580005 w 11720794"/>
              <a:gd name="connsiteY4720" fmla="*/ 1073952 h 6518163"/>
              <a:gd name="connsiteX4721" fmla="*/ 8584588 w 11720794"/>
              <a:gd name="connsiteY4721" fmla="*/ 1066445 h 6518163"/>
              <a:gd name="connsiteX4722" fmla="*/ 8588281 w 11720794"/>
              <a:gd name="connsiteY4722" fmla="*/ 1057571 h 6518163"/>
              <a:gd name="connsiteX4723" fmla="*/ 8590327 w 11720794"/>
              <a:gd name="connsiteY4723" fmla="*/ 1054895 h 6518163"/>
              <a:gd name="connsiteX4724" fmla="*/ 8610603 w 11720794"/>
              <a:gd name="connsiteY4724" fmla="*/ 1021306 h 6518163"/>
              <a:gd name="connsiteX4725" fmla="*/ 8613249 w 11720794"/>
              <a:gd name="connsiteY4725" fmla="*/ 1012278 h 6518163"/>
              <a:gd name="connsiteX4726" fmla="*/ 8613559 w 11720794"/>
              <a:gd name="connsiteY4726" fmla="*/ 1009847 h 6518163"/>
              <a:gd name="connsiteX4727" fmla="*/ 8622212 w 11720794"/>
              <a:gd name="connsiteY4727" fmla="*/ 995499 h 6518163"/>
              <a:gd name="connsiteX4728" fmla="*/ 8626283 w 11720794"/>
              <a:gd name="connsiteY4728" fmla="*/ 988659 h 6518163"/>
              <a:gd name="connsiteX4729" fmla="*/ 8629244 w 11720794"/>
              <a:gd name="connsiteY4729" fmla="*/ 988842 h 6518163"/>
              <a:gd name="connsiteX4730" fmla="*/ 8631381 w 11720794"/>
              <a:gd name="connsiteY4730" fmla="*/ 992124 h 6518163"/>
              <a:gd name="connsiteX4731" fmla="*/ 8633661 w 11720794"/>
              <a:gd name="connsiteY4731" fmla="*/ 987625 h 6518163"/>
              <a:gd name="connsiteX4732" fmla="*/ 8637575 w 11720794"/>
              <a:gd name="connsiteY4732" fmla="*/ 982003 h 6518163"/>
              <a:gd name="connsiteX4733" fmla="*/ 8658451 w 11720794"/>
              <a:gd name="connsiteY4733" fmla="*/ 942062 h 6518163"/>
              <a:gd name="connsiteX4734" fmla="*/ 8662443 w 11720794"/>
              <a:gd name="connsiteY4734" fmla="*/ 935829 h 6518163"/>
              <a:gd name="connsiteX4735" fmla="*/ 8674335 w 11720794"/>
              <a:gd name="connsiteY4735" fmla="*/ 922819 h 6518163"/>
              <a:gd name="connsiteX4736" fmla="*/ 8684967 w 11720794"/>
              <a:gd name="connsiteY4736" fmla="*/ 901329 h 6518163"/>
              <a:gd name="connsiteX4737" fmla="*/ 8692431 w 11720794"/>
              <a:gd name="connsiteY4737" fmla="*/ 894611 h 6518163"/>
              <a:gd name="connsiteX4738" fmla="*/ 8698292 w 11720794"/>
              <a:gd name="connsiteY4738" fmla="*/ 885431 h 6518163"/>
              <a:gd name="connsiteX4739" fmla="*/ 8702217 w 11720794"/>
              <a:gd name="connsiteY4739" fmla="*/ 874732 h 6518163"/>
              <a:gd name="connsiteX4740" fmla="*/ 8706476 w 11720794"/>
              <a:gd name="connsiteY4740" fmla="*/ 863089 h 6518163"/>
              <a:gd name="connsiteX4741" fmla="*/ 8714730 w 11720794"/>
              <a:gd name="connsiteY4741" fmla="*/ 856857 h 6518163"/>
              <a:gd name="connsiteX4742" fmla="*/ 8717403 w 11720794"/>
              <a:gd name="connsiteY4742" fmla="*/ 860961 h 6518163"/>
              <a:gd name="connsiteX4743" fmla="*/ 8714735 w 11720794"/>
              <a:gd name="connsiteY4743" fmla="*/ 868500 h 6518163"/>
              <a:gd name="connsiteX4744" fmla="*/ 8707405 w 11720794"/>
              <a:gd name="connsiteY4744" fmla="*/ 884155 h 6518163"/>
              <a:gd name="connsiteX4745" fmla="*/ 8707528 w 11720794"/>
              <a:gd name="connsiteY4745" fmla="*/ 886525 h 6518163"/>
              <a:gd name="connsiteX4746" fmla="*/ 8712592 w 11720794"/>
              <a:gd name="connsiteY4746" fmla="*/ 893577 h 6518163"/>
              <a:gd name="connsiteX4747" fmla="*/ 8712694 w 11720794"/>
              <a:gd name="connsiteY4747" fmla="*/ 894457 h 6518163"/>
              <a:gd name="connsiteX4748" fmla="*/ 8705873 w 11720794"/>
              <a:gd name="connsiteY4748" fmla="*/ 897801 h 6518163"/>
              <a:gd name="connsiteX4749" fmla="*/ 8702926 w 11720794"/>
              <a:gd name="connsiteY4749" fmla="*/ 904185 h 6518163"/>
              <a:gd name="connsiteX4750" fmla="*/ 8702049 w 11720794"/>
              <a:gd name="connsiteY4750" fmla="*/ 909383 h 6518163"/>
              <a:gd name="connsiteX4751" fmla="*/ 8699435 w 11720794"/>
              <a:gd name="connsiteY4751" fmla="*/ 914824 h 6518163"/>
              <a:gd name="connsiteX4752" fmla="*/ 8694552 w 11720794"/>
              <a:gd name="connsiteY4752" fmla="*/ 919688 h 6518163"/>
              <a:gd name="connsiteX4753" fmla="*/ 8691225 w 11720794"/>
              <a:gd name="connsiteY4753" fmla="*/ 924035 h 6518163"/>
              <a:gd name="connsiteX4754" fmla="*/ 8686031 w 11720794"/>
              <a:gd name="connsiteY4754" fmla="*/ 931330 h 6518163"/>
              <a:gd name="connsiteX4755" fmla="*/ 8683819 w 11720794"/>
              <a:gd name="connsiteY4755" fmla="*/ 940297 h 6518163"/>
              <a:gd name="connsiteX4756" fmla="*/ 8684188 w 11720794"/>
              <a:gd name="connsiteY4756" fmla="*/ 947408 h 6518163"/>
              <a:gd name="connsiteX4757" fmla="*/ 8676635 w 11720794"/>
              <a:gd name="connsiteY4757" fmla="*/ 959811 h 6518163"/>
              <a:gd name="connsiteX4758" fmla="*/ 8657351 w 11720794"/>
              <a:gd name="connsiteY4758" fmla="*/ 995649 h 6518163"/>
              <a:gd name="connsiteX4759" fmla="*/ 8657744 w 11720794"/>
              <a:gd name="connsiteY4759" fmla="*/ 1004251 h 6518163"/>
              <a:gd name="connsiteX4760" fmla="*/ 8661004 w 11720794"/>
              <a:gd name="connsiteY4760" fmla="*/ 1007077 h 6518163"/>
              <a:gd name="connsiteX4761" fmla="*/ 8656765 w 11720794"/>
              <a:gd name="connsiteY4761" fmla="*/ 1008567 h 6518163"/>
              <a:gd name="connsiteX4762" fmla="*/ 8635519 w 11720794"/>
              <a:gd name="connsiteY4762" fmla="*/ 1029755 h 6518163"/>
              <a:gd name="connsiteX4763" fmla="*/ 8629121 w 11720794"/>
              <a:gd name="connsiteY4763" fmla="*/ 1038114 h 6518163"/>
              <a:gd name="connsiteX4764" fmla="*/ 8627253 w 11720794"/>
              <a:gd name="connsiteY4764" fmla="*/ 1041062 h 6518163"/>
              <a:gd name="connsiteX4765" fmla="*/ 8628756 w 11720794"/>
              <a:gd name="connsiteY4765" fmla="*/ 1042643 h 6518163"/>
              <a:gd name="connsiteX4766" fmla="*/ 8629335 w 11720794"/>
              <a:gd name="connsiteY4766" fmla="*/ 1046442 h 6518163"/>
              <a:gd name="connsiteX4767" fmla="*/ 8627569 w 11720794"/>
              <a:gd name="connsiteY4767" fmla="*/ 1050272 h 6518163"/>
              <a:gd name="connsiteX4768" fmla="*/ 8628348 w 11720794"/>
              <a:gd name="connsiteY4768" fmla="*/ 1055835 h 6518163"/>
              <a:gd name="connsiteX4769" fmla="*/ 8630384 w 11720794"/>
              <a:gd name="connsiteY4769" fmla="*/ 1058236 h 6518163"/>
              <a:gd name="connsiteX4770" fmla="*/ 8627749 w 11720794"/>
              <a:gd name="connsiteY4770" fmla="*/ 1062186 h 6518163"/>
              <a:gd name="connsiteX4771" fmla="*/ 8617679 w 11720794"/>
              <a:gd name="connsiteY4771" fmla="*/ 1069271 h 6518163"/>
              <a:gd name="connsiteX4772" fmla="*/ 8616447 w 11720794"/>
              <a:gd name="connsiteY4772" fmla="*/ 1073922 h 6518163"/>
              <a:gd name="connsiteX4773" fmla="*/ 8617693 w 11720794"/>
              <a:gd name="connsiteY4773" fmla="*/ 1075836 h 6518163"/>
              <a:gd name="connsiteX4774" fmla="*/ 8616793 w 11720794"/>
              <a:gd name="connsiteY4774" fmla="*/ 1079544 h 6518163"/>
              <a:gd name="connsiteX4775" fmla="*/ 8610955 w 11720794"/>
              <a:gd name="connsiteY4775" fmla="*/ 1090213 h 6518163"/>
              <a:gd name="connsiteX4776" fmla="*/ 8598775 w 11720794"/>
              <a:gd name="connsiteY4776" fmla="*/ 1107145 h 6518163"/>
              <a:gd name="connsiteX4777" fmla="*/ 8591145 w 11720794"/>
              <a:gd name="connsiteY4777" fmla="*/ 1120155 h 6518163"/>
              <a:gd name="connsiteX4778" fmla="*/ 8581151 w 11720794"/>
              <a:gd name="connsiteY4778" fmla="*/ 1140662 h 6518163"/>
              <a:gd name="connsiteX4779" fmla="*/ 8583557 w 11720794"/>
              <a:gd name="connsiteY4779" fmla="*/ 1144327 h 6518163"/>
              <a:gd name="connsiteX4780" fmla="*/ 8589810 w 11720794"/>
              <a:gd name="connsiteY4780" fmla="*/ 1142969 h 6518163"/>
              <a:gd name="connsiteX4781" fmla="*/ 8592257 w 11720794"/>
              <a:gd name="connsiteY4781" fmla="*/ 1142043 h 6518163"/>
              <a:gd name="connsiteX4782" fmla="*/ 8604681 w 11720794"/>
              <a:gd name="connsiteY4782" fmla="*/ 1125124 h 6518163"/>
              <a:gd name="connsiteX4783" fmla="*/ 8611058 w 11720794"/>
              <a:gd name="connsiteY4783" fmla="*/ 1118120 h 6518163"/>
              <a:gd name="connsiteX4784" fmla="*/ 8616423 w 11720794"/>
              <a:gd name="connsiteY4784" fmla="*/ 1119784 h 6518163"/>
              <a:gd name="connsiteX4785" fmla="*/ 8613928 w 11720794"/>
              <a:gd name="connsiteY4785" fmla="*/ 1133608 h 6518163"/>
              <a:gd name="connsiteX4786" fmla="*/ 8604142 w 11720794"/>
              <a:gd name="connsiteY4786" fmla="*/ 1144607 h 6518163"/>
              <a:gd name="connsiteX4787" fmla="*/ 8595153 w 11720794"/>
              <a:gd name="connsiteY4787" fmla="*/ 1154732 h 6518163"/>
              <a:gd name="connsiteX4788" fmla="*/ 8588585 w 11720794"/>
              <a:gd name="connsiteY4788" fmla="*/ 1166729 h 6518163"/>
              <a:gd name="connsiteX4789" fmla="*/ 8585237 w 11720794"/>
              <a:gd name="connsiteY4789" fmla="*/ 1179729 h 6518163"/>
              <a:gd name="connsiteX4790" fmla="*/ 8568443 w 11720794"/>
              <a:gd name="connsiteY4790" fmla="*/ 1203714 h 6518163"/>
              <a:gd name="connsiteX4791" fmla="*/ 8560781 w 11720794"/>
              <a:gd name="connsiteY4791" fmla="*/ 1225478 h 6518163"/>
              <a:gd name="connsiteX4792" fmla="*/ 8556329 w 11720794"/>
              <a:gd name="connsiteY4792" fmla="*/ 1233641 h 6518163"/>
              <a:gd name="connsiteX4793" fmla="*/ 8525629 w 11720794"/>
              <a:gd name="connsiteY4793" fmla="*/ 1279700 h 6518163"/>
              <a:gd name="connsiteX4794" fmla="*/ 8521757 w 11720794"/>
              <a:gd name="connsiteY4794" fmla="*/ 1287482 h 6518163"/>
              <a:gd name="connsiteX4795" fmla="*/ 8518265 w 11720794"/>
              <a:gd name="connsiteY4795" fmla="*/ 1292575 h 6518163"/>
              <a:gd name="connsiteX4796" fmla="*/ 8522557 w 11720794"/>
              <a:gd name="connsiteY4796" fmla="*/ 1293907 h 6518163"/>
              <a:gd name="connsiteX4797" fmla="*/ 8522815 w 11720794"/>
              <a:gd name="connsiteY4797" fmla="*/ 1294548 h 6518163"/>
              <a:gd name="connsiteX4798" fmla="*/ 8525526 w 11720794"/>
              <a:gd name="connsiteY4798" fmla="*/ 1291294 h 6518163"/>
              <a:gd name="connsiteX4799" fmla="*/ 8532801 w 11720794"/>
              <a:gd name="connsiteY4799" fmla="*/ 1279207 h 6518163"/>
              <a:gd name="connsiteX4800" fmla="*/ 8538392 w 11720794"/>
              <a:gd name="connsiteY4800" fmla="*/ 1270345 h 6518163"/>
              <a:gd name="connsiteX4801" fmla="*/ 8542453 w 11720794"/>
              <a:gd name="connsiteY4801" fmla="*/ 1268566 h 6518163"/>
              <a:gd name="connsiteX4802" fmla="*/ 8545620 w 11720794"/>
              <a:gd name="connsiteY4802" fmla="*/ 1270497 h 6518163"/>
              <a:gd name="connsiteX4803" fmla="*/ 8547993 w 11720794"/>
              <a:gd name="connsiteY4803" fmla="*/ 1261800 h 6518163"/>
              <a:gd name="connsiteX4804" fmla="*/ 8545285 w 11720794"/>
              <a:gd name="connsiteY4804" fmla="*/ 1256223 h 6518163"/>
              <a:gd name="connsiteX4805" fmla="*/ 8556827 w 11720794"/>
              <a:gd name="connsiteY4805" fmla="*/ 1249189 h 6518163"/>
              <a:gd name="connsiteX4806" fmla="*/ 8563031 w 11720794"/>
              <a:gd name="connsiteY4806" fmla="*/ 1240537 h 6518163"/>
              <a:gd name="connsiteX4807" fmla="*/ 8564119 w 11720794"/>
              <a:gd name="connsiteY4807" fmla="*/ 1237928 h 6518163"/>
              <a:gd name="connsiteX4808" fmla="*/ 8561479 w 11720794"/>
              <a:gd name="connsiteY4808" fmla="*/ 1226901 h 6518163"/>
              <a:gd name="connsiteX4809" fmla="*/ 8561353 w 11720794"/>
              <a:gd name="connsiteY4809" fmla="*/ 1224184 h 6518163"/>
              <a:gd name="connsiteX4810" fmla="*/ 8564705 w 11720794"/>
              <a:gd name="connsiteY4810" fmla="*/ 1214991 h 6518163"/>
              <a:gd name="connsiteX4811" fmla="*/ 8571668 w 11720794"/>
              <a:gd name="connsiteY4811" fmla="*/ 1213841 h 6518163"/>
              <a:gd name="connsiteX4812" fmla="*/ 8573581 w 11720794"/>
              <a:gd name="connsiteY4812" fmla="*/ 1218736 h 6518163"/>
              <a:gd name="connsiteX4813" fmla="*/ 8574901 w 11720794"/>
              <a:gd name="connsiteY4813" fmla="*/ 1217344 h 6518163"/>
              <a:gd name="connsiteX4814" fmla="*/ 8588051 w 11720794"/>
              <a:gd name="connsiteY4814" fmla="*/ 1202619 h 6518163"/>
              <a:gd name="connsiteX4815" fmla="*/ 8591139 w 11720794"/>
              <a:gd name="connsiteY4815" fmla="*/ 1195013 h 6518163"/>
              <a:gd name="connsiteX4816" fmla="*/ 8593257 w 11720794"/>
              <a:gd name="connsiteY4816" fmla="*/ 1190062 h 6518163"/>
              <a:gd name="connsiteX4817" fmla="*/ 8593473 w 11720794"/>
              <a:gd name="connsiteY4817" fmla="*/ 1183588 h 6518163"/>
              <a:gd name="connsiteX4818" fmla="*/ 8601423 w 11720794"/>
              <a:gd name="connsiteY4818" fmla="*/ 1168791 h 6518163"/>
              <a:gd name="connsiteX4819" fmla="*/ 8607968 w 11720794"/>
              <a:gd name="connsiteY4819" fmla="*/ 1170264 h 6518163"/>
              <a:gd name="connsiteX4820" fmla="*/ 8608019 w 11720794"/>
              <a:gd name="connsiteY4820" fmla="*/ 1170467 h 6518163"/>
              <a:gd name="connsiteX4821" fmla="*/ 8607939 w 11720794"/>
              <a:gd name="connsiteY4821" fmla="*/ 1169916 h 6518163"/>
              <a:gd name="connsiteX4822" fmla="*/ 8609901 w 11720794"/>
              <a:gd name="connsiteY4822" fmla="*/ 1157699 h 6518163"/>
              <a:gd name="connsiteX4823" fmla="*/ 8611997 w 11720794"/>
              <a:gd name="connsiteY4823" fmla="*/ 1157994 h 6518163"/>
              <a:gd name="connsiteX4824" fmla="*/ 8616542 w 11720794"/>
              <a:gd name="connsiteY4824" fmla="*/ 1159129 h 6518163"/>
              <a:gd name="connsiteX4825" fmla="*/ 8621470 w 11720794"/>
              <a:gd name="connsiteY4825" fmla="*/ 1152153 h 6518163"/>
              <a:gd name="connsiteX4826" fmla="*/ 8626115 w 11720794"/>
              <a:gd name="connsiteY4826" fmla="*/ 1144025 h 6518163"/>
              <a:gd name="connsiteX4827" fmla="*/ 8629665 w 11720794"/>
              <a:gd name="connsiteY4827" fmla="*/ 1142916 h 6518163"/>
              <a:gd name="connsiteX4828" fmla="*/ 8633291 w 11720794"/>
              <a:gd name="connsiteY4828" fmla="*/ 1141200 h 6518163"/>
              <a:gd name="connsiteX4829" fmla="*/ 8634721 w 11720794"/>
              <a:gd name="connsiteY4829" fmla="*/ 1138308 h 6518163"/>
              <a:gd name="connsiteX4830" fmla="*/ 8637453 w 11720794"/>
              <a:gd name="connsiteY4830" fmla="*/ 1135229 h 6518163"/>
              <a:gd name="connsiteX4831" fmla="*/ 8638117 w 11720794"/>
              <a:gd name="connsiteY4831" fmla="*/ 1138416 h 6518163"/>
              <a:gd name="connsiteX4832" fmla="*/ 8638303 w 11720794"/>
              <a:gd name="connsiteY4832" fmla="*/ 1138408 h 6518163"/>
              <a:gd name="connsiteX4833" fmla="*/ 8640261 w 11720794"/>
              <a:gd name="connsiteY4833" fmla="*/ 1133406 h 6518163"/>
              <a:gd name="connsiteX4834" fmla="*/ 8664433 w 11720794"/>
              <a:gd name="connsiteY4834" fmla="*/ 1107610 h 6518163"/>
              <a:gd name="connsiteX4835" fmla="*/ 8673375 w 11720794"/>
              <a:gd name="connsiteY4835" fmla="*/ 1090961 h 6518163"/>
              <a:gd name="connsiteX4836" fmla="*/ 8672429 w 11720794"/>
              <a:gd name="connsiteY4836" fmla="*/ 1070576 h 6518163"/>
              <a:gd name="connsiteX4837" fmla="*/ 8724157 w 11720794"/>
              <a:gd name="connsiteY4837" fmla="*/ 1056977 h 6518163"/>
              <a:gd name="connsiteX4838" fmla="*/ 8750436 w 11720794"/>
              <a:gd name="connsiteY4838" fmla="*/ 1056232 h 6518163"/>
              <a:gd name="connsiteX4839" fmla="*/ 8761735 w 11720794"/>
              <a:gd name="connsiteY4839" fmla="*/ 1071262 h 6518163"/>
              <a:gd name="connsiteX4840" fmla="*/ 8767019 w 11720794"/>
              <a:gd name="connsiteY4840" fmla="*/ 1063197 h 6518163"/>
              <a:gd name="connsiteX4841" fmla="*/ 8770226 w 11720794"/>
              <a:gd name="connsiteY4841" fmla="*/ 1042294 h 6518163"/>
              <a:gd name="connsiteX4842" fmla="*/ 8769808 w 11720794"/>
              <a:gd name="connsiteY4842" fmla="*/ 1033182 h 6518163"/>
              <a:gd name="connsiteX4843" fmla="*/ 8789837 w 11720794"/>
              <a:gd name="connsiteY4843" fmla="*/ 1039397 h 6518163"/>
              <a:gd name="connsiteX4844" fmla="*/ 8792344 w 11720794"/>
              <a:gd name="connsiteY4844" fmla="*/ 1047472 h 6518163"/>
              <a:gd name="connsiteX4845" fmla="*/ 8795865 w 11720794"/>
              <a:gd name="connsiteY4845" fmla="*/ 1046880 h 6518163"/>
              <a:gd name="connsiteX4846" fmla="*/ 8794025 w 11720794"/>
              <a:gd name="connsiteY4846" fmla="*/ 1051924 h 6518163"/>
              <a:gd name="connsiteX4847" fmla="*/ 8791771 w 11720794"/>
              <a:gd name="connsiteY4847" fmla="*/ 1055155 h 6518163"/>
              <a:gd name="connsiteX4848" fmla="*/ 8791719 w 11720794"/>
              <a:gd name="connsiteY4848" fmla="*/ 1060752 h 6518163"/>
              <a:gd name="connsiteX4849" fmla="*/ 8792244 w 11720794"/>
              <a:gd name="connsiteY4849" fmla="*/ 1065970 h 6518163"/>
              <a:gd name="connsiteX4850" fmla="*/ 8786199 w 11720794"/>
              <a:gd name="connsiteY4850" fmla="*/ 1075885 h 6518163"/>
              <a:gd name="connsiteX4851" fmla="*/ 8781445 w 11720794"/>
              <a:gd name="connsiteY4851" fmla="*/ 1085638 h 6518163"/>
              <a:gd name="connsiteX4852" fmla="*/ 8784693 w 11720794"/>
              <a:gd name="connsiteY4852" fmla="*/ 1091138 h 6518163"/>
              <a:gd name="connsiteX4853" fmla="*/ 8785961 w 11720794"/>
              <a:gd name="connsiteY4853" fmla="*/ 1093776 h 6518163"/>
              <a:gd name="connsiteX4854" fmla="*/ 8781113 w 11720794"/>
              <a:gd name="connsiteY4854" fmla="*/ 1101116 h 6518163"/>
              <a:gd name="connsiteX4855" fmla="*/ 8774643 w 11720794"/>
              <a:gd name="connsiteY4855" fmla="*/ 1102014 h 6518163"/>
              <a:gd name="connsiteX4856" fmla="*/ 8779295 w 11720794"/>
              <a:gd name="connsiteY4856" fmla="*/ 1116767 h 6518163"/>
              <a:gd name="connsiteX4857" fmla="*/ 8777016 w 11720794"/>
              <a:gd name="connsiteY4857" fmla="*/ 1149064 h 6518163"/>
              <a:gd name="connsiteX4858" fmla="*/ 8767623 w 11720794"/>
              <a:gd name="connsiteY4858" fmla="*/ 1144400 h 6518163"/>
              <a:gd name="connsiteX4859" fmla="*/ 8772127 w 11720794"/>
              <a:gd name="connsiteY4859" fmla="*/ 1183266 h 6518163"/>
              <a:gd name="connsiteX4860" fmla="*/ 8774807 w 11720794"/>
              <a:gd name="connsiteY4860" fmla="*/ 1194313 h 6518163"/>
              <a:gd name="connsiteX4861" fmla="*/ 8774986 w 11720794"/>
              <a:gd name="connsiteY4861" fmla="*/ 1194238 h 6518163"/>
              <a:gd name="connsiteX4862" fmla="*/ 8782355 w 11720794"/>
              <a:gd name="connsiteY4862" fmla="*/ 1188664 h 6518163"/>
              <a:gd name="connsiteX4863" fmla="*/ 8791245 w 11720794"/>
              <a:gd name="connsiteY4863" fmla="*/ 1197036 h 6518163"/>
              <a:gd name="connsiteX4864" fmla="*/ 8789736 w 11720794"/>
              <a:gd name="connsiteY4864" fmla="*/ 1204990 h 6518163"/>
              <a:gd name="connsiteX4865" fmla="*/ 8784841 w 11720794"/>
              <a:gd name="connsiteY4865" fmla="*/ 1206840 h 6518163"/>
              <a:gd name="connsiteX4866" fmla="*/ 8781377 w 11720794"/>
              <a:gd name="connsiteY4866" fmla="*/ 1209133 h 6518163"/>
              <a:gd name="connsiteX4867" fmla="*/ 8771369 w 11720794"/>
              <a:gd name="connsiteY4867" fmla="*/ 1220628 h 6518163"/>
              <a:gd name="connsiteX4868" fmla="*/ 8766177 w 11720794"/>
              <a:gd name="connsiteY4868" fmla="*/ 1231368 h 6518163"/>
              <a:gd name="connsiteX4869" fmla="*/ 8764376 w 11720794"/>
              <a:gd name="connsiteY4869" fmla="*/ 1233347 h 6518163"/>
              <a:gd name="connsiteX4870" fmla="*/ 8762343 w 11720794"/>
              <a:gd name="connsiteY4870" fmla="*/ 1239873 h 6518163"/>
              <a:gd name="connsiteX4871" fmla="*/ 8749615 w 11720794"/>
              <a:gd name="connsiteY4871" fmla="*/ 1267995 h 6518163"/>
              <a:gd name="connsiteX4872" fmla="*/ 8740299 w 11720794"/>
              <a:gd name="connsiteY4872" fmla="*/ 1285335 h 6518163"/>
              <a:gd name="connsiteX4873" fmla="*/ 8741893 w 11720794"/>
              <a:gd name="connsiteY4873" fmla="*/ 1290576 h 6518163"/>
              <a:gd name="connsiteX4874" fmla="*/ 8748301 w 11720794"/>
              <a:gd name="connsiteY4874" fmla="*/ 1287021 h 6518163"/>
              <a:gd name="connsiteX4875" fmla="*/ 8764875 w 11720794"/>
              <a:gd name="connsiteY4875" fmla="*/ 1263527 h 6518163"/>
              <a:gd name="connsiteX4876" fmla="*/ 8772193 w 11720794"/>
              <a:gd name="connsiteY4876" fmla="*/ 1263553 h 6518163"/>
              <a:gd name="connsiteX4877" fmla="*/ 8772687 w 11720794"/>
              <a:gd name="connsiteY4877" fmla="*/ 1264268 h 6518163"/>
              <a:gd name="connsiteX4878" fmla="*/ 8776681 w 11720794"/>
              <a:gd name="connsiteY4878" fmla="*/ 1274490 h 6518163"/>
              <a:gd name="connsiteX4879" fmla="*/ 8774207 w 11720794"/>
              <a:gd name="connsiteY4879" fmla="*/ 1278214 h 6518163"/>
              <a:gd name="connsiteX4880" fmla="*/ 8771619 w 11720794"/>
              <a:gd name="connsiteY4880" fmla="*/ 1271234 h 6518163"/>
              <a:gd name="connsiteX4881" fmla="*/ 8766201 w 11720794"/>
              <a:gd name="connsiteY4881" fmla="*/ 1275169 h 6518163"/>
              <a:gd name="connsiteX4882" fmla="*/ 8767607 w 11720794"/>
              <a:gd name="connsiteY4882" fmla="*/ 1278411 h 6518163"/>
              <a:gd name="connsiteX4883" fmla="*/ 8768631 w 11720794"/>
              <a:gd name="connsiteY4883" fmla="*/ 1291643 h 6518163"/>
              <a:gd name="connsiteX4884" fmla="*/ 8759181 w 11720794"/>
              <a:gd name="connsiteY4884" fmla="*/ 1312852 h 6518163"/>
              <a:gd name="connsiteX4885" fmla="*/ 8754543 w 11720794"/>
              <a:gd name="connsiteY4885" fmla="*/ 1321660 h 6518163"/>
              <a:gd name="connsiteX4886" fmla="*/ 8748895 w 11720794"/>
              <a:gd name="connsiteY4886" fmla="*/ 1320711 h 6518163"/>
              <a:gd name="connsiteX4887" fmla="*/ 8748537 w 11720794"/>
              <a:gd name="connsiteY4887" fmla="*/ 1326114 h 6518163"/>
              <a:gd name="connsiteX4888" fmla="*/ 8745004 w 11720794"/>
              <a:gd name="connsiteY4888" fmla="*/ 1343026 h 6518163"/>
              <a:gd name="connsiteX4889" fmla="*/ 8714037 w 11720794"/>
              <a:gd name="connsiteY4889" fmla="*/ 1431677 h 6518163"/>
              <a:gd name="connsiteX4890" fmla="*/ 8707107 w 11720794"/>
              <a:gd name="connsiteY4890" fmla="*/ 1446388 h 6518163"/>
              <a:gd name="connsiteX4891" fmla="*/ 8707023 w 11720794"/>
              <a:gd name="connsiteY4891" fmla="*/ 1447361 h 6518163"/>
              <a:gd name="connsiteX4892" fmla="*/ 8707176 w 11720794"/>
              <a:gd name="connsiteY4892" fmla="*/ 1473041 h 6518163"/>
              <a:gd name="connsiteX4893" fmla="*/ 8695383 w 11720794"/>
              <a:gd name="connsiteY4893" fmla="*/ 1474323 h 6518163"/>
              <a:gd name="connsiteX4894" fmla="*/ 8694273 w 11720794"/>
              <a:gd name="connsiteY4894" fmla="*/ 1474672 h 6518163"/>
              <a:gd name="connsiteX4895" fmla="*/ 8692253 w 11720794"/>
              <a:gd name="connsiteY4895" fmla="*/ 1482748 h 6518163"/>
              <a:gd name="connsiteX4896" fmla="*/ 8698606 w 11720794"/>
              <a:gd name="connsiteY4896" fmla="*/ 1506179 h 6518163"/>
              <a:gd name="connsiteX4897" fmla="*/ 8700677 w 11720794"/>
              <a:gd name="connsiteY4897" fmla="*/ 1515694 h 6518163"/>
              <a:gd name="connsiteX4898" fmla="*/ 8701502 w 11720794"/>
              <a:gd name="connsiteY4898" fmla="*/ 1514484 h 6518163"/>
              <a:gd name="connsiteX4899" fmla="*/ 8709987 w 11720794"/>
              <a:gd name="connsiteY4899" fmla="*/ 1505773 h 6518163"/>
              <a:gd name="connsiteX4900" fmla="*/ 8718487 w 11720794"/>
              <a:gd name="connsiteY4900" fmla="*/ 1480610 h 6518163"/>
              <a:gd name="connsiteX4901" fmla="*/ 8734847 w 11720794"/>
              <a:gd name="connsiteY4901" fmla="*/ 1461077 h 6518163"/>
              <a:gd name="connsiteX4902" fmla="*/ 8736460 w 11720794"/>
              <a:gd name="connsiteY4902" fmla="*/ 1460012 h 6518163"/>
              <a:gd name="connsiteX4903" fmla="*/ 8740571 w 11720794"/>
              <a:gd name="connsiteY4903" fmla="*/ 1451955 h 6518163"/>
              <a:gd name="connsiteX4904" fmla="*/ 8740621 w 11720794"/>
              <a:gd name="connsiteY4904" fmla="*/ 1448960 h 6518163"/>
              <a:gd name="connsiteX4905" fmla="*/ 8739135 w 11720794"/>
              <a:gd name="connsiteY4905" fmla="*/ 1434999 h 6518163"/>
              <a:gd name="connsiteX4906" fmla="*/ 8751175 w 11720794"/>
              <a:gd name="connsiteY4906" fmla="*/ 1431670 h 6518163"/>
              <a:gd name="connsiteX4907" fmla="*/ 8752263 w 11720794"/>
              <a:gd name="connsiteY4907" fmla="*/ 1429451 h 6518163"/>
              <a:gd name="connsiteX4908" fmla="*/ 8763861 w 11720794"/>
              <a:gd name="connsiteY4908" fmla="*/ 1419295 h 6518163"/>
              <a:gd name="connsiteX4909" fmla="*/ 8767649 w 11720794"/>
              <a:gd name="connsiteY4909" fmla="*/ 1405311 h 6518163"/>
              <a:gd name="connsiteX4910" fmla="*/ 8779165 w 11720794"/>
              <a:gd name="connsiteY4910" fmla="*/ 1385865 h 6518163"/>
              <a:gd name="connsiteX4911" fmla="*/ 8797228 w 11720794"/>
              <a:gd name="connsiteY4911" fmla="*/ 1371816 h 6518163"/>
              <a:gd name="connsiteX4912" fmla="*/ 8799237 w 11720794"/>
              <a:gd name="connsiteY4912" fmla="*/ 1371878 h 6518163"/>
              <a:gd name="connsiteX4913" fmla="*/ 8802727 w 11720794"/>
              <a:gd name="connsiteY4913" fmla="*/ 1366786 h 6518163"/>
              <a:gd name="connsiteX4914" fmla="*/ 8801293 w 11720794"/>
              <a:gd name="connsiteY4914" fmla="*/ 1359042 h 6518163"/>
              <a:gd name="connsiteX4915" fmla="*/ 8815995 w 11720794"/>
              <a:gd name="connsiteY4915" fmla="*/ 1336093 h 6518163"/>
              <a:gd name="connsiteX4916" fmla="*/ 8828397 w 11720794"/>
              <a:gd name="connsiteY4916" fmla="*/ 1329272 h 6518163"/>
              <a:gd name="connsiteX4917" fmla="*/ 8840524 w 11720794"/>
              <a:gd name="connsiteY4917" fmla="*/ 1321244 h 6518163"/>
              <a:gd name="connsiteX4918" fmla="*/ 8830398 w 11720794"/>
              <a:gd name="connsiteY4918" fmla="*/ 1314734 h 6518163"/>
              <a:gd name="connsiteX4919" fmla="*/ 8837599 w 11720794"/>
              <a:gd name="connsiteY4919" fmla="*/ 1304054 h 6518163"/>
              <a:gd name="connsiteX4920" fmla="*/ 8841113 w 11720794"/>
              <a:gd name="connsiteY4920" fmla="*/ 1296162 h 6518163"/>
              <a:gd name="connsiteX4921" fmla="*/ 8857744 w 11720794"/>
              <a:gd name="connsiteY4921" fmla="*/ 1274373 h 6518163"/>
              <a:gd name="connsiteX4922" fmla="*/ 8906145 w 11720794"/>
              <a:gd name="connsiteY4922" fmla="*/ 1206855 h 6518163"/>
              <a:gd name="connsiteX4923" fmla="*/ 8910489 w 11720794"/>
              <a:gd name="connsiteY4923" fmla="*/ 1202588 h 6518163"/>
              <a:gd name="connsiteX4924" fmla="*/ 8912527 w 11720794"/>
              <a:gd name="connsiteY4924" fmla="*/ 1207151 h 6518163"/>
              <a:gd name="connsiteX4925" fmla="*/ 8914289 w 11720794"/>
              <a:gd name="connsiteY4925" fmla="*/ 1210506 h 6518163"/>
              <a:gd name="connsiteX4926" fmla="*/ 8919129 w 11720794"/>
              <a:gd name="connsiteY4926" fmla="*/ 1206953 h 6518163"/>
              <a:gd name="connsiteX4927" fmla="*/ 8921106 w 11720794"/>
              <a:gd name="connsiteY4927" fmla="*/ 1202514 h 6518163"/>
              <a:gd name="connsiteX4928" fmla="*/ 8934169 w 11720794"/>
              <a:gd name="connsiteY4928" fmla="*/ 1194215 h 6518163"/>
              <a:gd name="connsiteX4929" fmla="*/ 8939093 w 11720794"/>
              <a:gd name="connsiteY4929" fmla="*/ 1196865 h 6518163"/>
              <a:gd name="connsiteX4930" fmla="*/ 8943575 w 11720794"/>
              <a:gd name="connsiteY4930" fmla="*/ 1193202 h 6518163"/>
              <a:gd name="connsiteX4931" fmla="*/ 8937931 w 11720794"/>
              <a:gd name="connsiteY4931" fmla="*/ 1183030 h 6518163"/>
              <a:gd name="connsiteX4932" fmla="*/ 8949453 w 11720794"/>
              <a:gd name="connsiteY4932" fmla="*/ 1178183 h 6518163"/>
              <a:gd name="connsiteX4933" fmla="*/ 8959359 w 11720794"/>
              <a:gd name="connsiteY4933" fmla="*/ 1185186 h 6518163"/>
              <a:gd name="connsiteX4934" fmla="*/ 8953149 w 11720794"/>
              <a:gd name="connsiteY4934" fmla="*/ 1197295 h 6518163"/>
              <a:gd name="connsiteX4935" fmla="*/ 8942321 w 11720794"/>
              <a:gd name="connsiteY4935" fmla="*/ 1212464 h 6518163"/>
              <a:gd name="connsiteX4936" fmla="*/ 8937265 w 11720794"/>
              <a:gd name="connsiteY4936" fmla="*/ 1223808 h 6518163"/>
              <a:gd name="connsiteX4937" fmla="*/ 8906893 w 11720794"/>
              <a:gd name="connsiteY4937" fmla="*/ 1265477 h 6518163"/>
              <a:gd name="connsiteX4938" fmla="*/ 8905137 w 11720794"/>
              <a:gd name="connsiteY4938" fmla="*/ 1273317 h 6518163"/>
              <a:gd name="connsiteX4939" fmla="*/ 8910763 w 11720794"/>
              <a:gd name="connsiteY4939" fmla="*/ 1265861 h 6518163"/>
              <a:gd name="connsiteX4940" fmla="*/ 8916619 w 11720794"/>
              <a:gd name="connsiteY4940" fmla="*/ 1260943 h 6518163"/>
              <a:gd name="connsiteX4941" fmla="*/ 8929651 w 11720794"/>
              <a:gd name="connsiteY4941" fmla="*/ 1248141 h 6518163"/>
              <a:gd name="connsiteX4942" fmla="*/ 8931189 w 11720794"/>
              <a:gd name="connsiteY4942" fmla="*/ 1244689 h 6518163"/>
              <a:gd name="connsiteX4943" fmla="*/ 8935291 w 11720794"/>
              <a:gd name="connsiteY4943" fmla="*/ 1251013 h 6518163"/>
              <a:gd name="connsiteX4944" fmla="*/ 8935142 w 11720794"/>
              <a:gd name="connsiteY4944" fmla="*/ 1260900 h 6518163"/>
              <a:gd name="connsiteX4945" fmla="*/ 8935635 w 11720794"/>
              <a:gd name="connsiteY4945" fmla="*/ 1260358 h 6518163"/>
              <a:gd name="connsiteX4946" fmla="*/ 8944076 w 11720794"/>
              <a:gd name="connsiteY4946" fmla="*/ 1255116 h 6518163"/>
              <a:gd name="connsiteX4947" fmla="*/ 8953010 w 11720794"/>
              <a:gd name="connsiteY4947" fmla="*/ 1243289 h 6518163"/>
              <a:gd name="connsiteX4948" fmla="*/ 8960930 w 11720794"/>
              <a:gd name="connsiteY4948" fmla="*/ 1240133 h 6518163"/>
              <a:gd name="connsiteX4949" fmla="*/ 8962499 w 11720794"/>
              <a:gd name="connsiteY4949" fmla="*/ 1241181 h 6518163"/>
              <a:gd name="connsiteX4950" fmla="*/ 8967475 w 11720794"/>
              <a:gd name="connsiteY4950" fmla="*/ 1238233 h 6518163"/>
              <a:gd name="connsiteX4951" fmla="*/ 8965494 w 11720794"/>
              <a:gd name="connsiteY4951" fmla="*/ 1235373 h 6518163"/>
              <a:gd name="connsiteX4952" fmla="*/ 8963814 w 11720794"/>
              <a:gd name="connsiteY4952" fmla="*/ 1230921 h 6518163"/>
              <a:gd name="connsiteX4953" fmla="*/ 8973905 w 11720794"/>
              <a:gd name="connsiteY4953" fmla="*/ 1225630 h 6518163"/>
              <a:gd name="connsiteX4954" fmla="*/ 8976767 w 11720794"/>
              <a:gd name="connsiteY4954" fmla="*/ 1226517 h 6518163"/>
              <a:gd name="connsiteX4955" fmla="*/ 8976435 w 11720794"/>
              <a:gd name="connsiteY4955" fmla="*/ 1223608 h 6518163"/>
              <a:gd name="connsiteX4956" fmla="*/ 8979649 w 11720794"/>
              <a:gd name="connsiteY4956" fmla="*/ 1217308 h 6518163"/>
              <a:gd name="connsiteX4957" fmla="*/ 8993563 w 11720794"/>
              <a:gd name="connsiteY4957" fmla="*/ 1209832 h 6518163"/>
              <a:gd name="connsiteX4958" fmla="*/ 9009322 w 11720794"/>
              <a:gd name="connsiteY4958" fmla="*/ 1204615 h 6518163"/>
              <a:gd name="connsiteX4959" fmla="*/ 9015729 w 11720794"/>
              <a:gd name="connsiteY4959" fmla="*/ 1202111 h 6518163"/>
              <a:gd name="connsiteX4960" fmla="*/ 9028715 w 11720794"/>
              <a:gd name="connsiteY4960" fmla="*/ 1193297 h 6518163"/>
              <a:gd name="connsiteX4961" fmla="*/ 9035599 w 11720794"/>
              <a:gd name="connsiteY4961" fmla="*/ 1189030 h 6518163"/>
              <a:gd name="connsiteX4962" fmla="*/ 9031356 w 11720794"/>
              <a:gd name="connsiteY4962" fmla="*/ 1186341 h 6518163"/>
              <a:gd name="connsiteX4963" fmla="*/ 9034333 w 11720794"/>
              <a:gd name="connsiteY4963" fmla="*/ 1177726 h 6518163"/>
              <a:gd name="connsiteX4964" fmla="*/ 9035344 w 11720794"/>
              <a:gd name="connsiteY4964" fmla="*/ 1170242 h 6518163"/>
              <a:gd name="connsiteX4965" fmla="*/ 9033464 w 11720794"/>
              <a:gd name="connsiteY4965" fmla="*/ 1168666 h 6518163"/>
              <a:gd name="connsiteX4966" fmla="*/ 9032422 w 11720794"/>
              <a:gd name="connsiteY4966" fmla="*/ 1165016 h 6518163"/>
              <a:gd name="connsiteX4967" fmla="*/ 9035979 w 11720794"/>
              <a:gd name="connsiteY4967" fmla="*/ 1162441 h 6518163"/>
              <a:gd name="connsiteX4968" fmla="*/ 9050641 w 11720794"/>
              <a:gd name="connsiteY4968" fmla="*/ 1150653 h 6518163"/>
              <a:gd name="connsiteX4969" fmla="*/ 9050842 w 11720794"/>
              <a:gd name="connsiteY4969" fmla="*/ 1144341 h 6518163"/>
              <a:gd name="connsiteX4970" fmla="*/ 9046328 w 11720794"/>
              <a:gd name="connsiteY4970" fmla="*/ 1140560 h 6518163"/>
              <a:gd name="connsiteX4971" fmla="*/ 9048639 w 11720794"/>
              <a:gd name="connsiteY4971" fmla="*/ 1128610 h 6518163"/>
              <a:gd name="connsiteX4972" fmla="*/ 9055145 w 11720794"/>
              <a:gd name="connsiteY4972" fmla="*/ 1118322 h 6518163"/>
              <a:gd name="connsiteX4973" fmla="*/ 9068939 w 11720794"/>
              <a:gd name="connsiteY4973" fmla="*/ 1109510 h 6518163"/>
              <a:gd name="connsiteX4974" fmla="*/ 9078977 w 11720794"/>
              <a:gd name="connsiteY4974" fmla="*/ 1109585 h 6518163"/>
              <a:gd name="connsiteX4975" fmla="*/ 9076143 w 11720794"/>
              <a:gd name="connsiteY4975" fmla="*/ 1113693 h 6518163"/>
              <a:gd name="connsiteX4976" fmla="*/ 9070767 w 11720794"/>
              <a:gd name="connsiteY4976" fmla="*/ 1136963 h 6518163"/>
              <a:gd name="connsiteX4977" fmla="*/ 9069295 w 11720794"/>
              <a:gd name="connsiteY4977" fmla="*/ 1146837 h 6518163"/>
              <a:gd name="connsiteX4978" fmla="*/ 9054176 w 11720794"/>
              <a:gd name="connsiteY4978" fmla="*/ 1185090 h 6518163"/>
              <a:gd name="connsiteX4979" fmla="*/ 9036803 w 11720794"/>
              <a:gd name="connsiteY4979" fmla="*/ 1233489 h 6518163"/>
              <a:gd name="connsiteX4980" fmla="*/ 9030535 w 11720794"/>
              <a:gd name="connsiteY4980" fmla="*/ 1260636 h 6518163"/>
              <a:gd name="connsiteX4981" fmla="*/ 9023423 w 11720794"/>
              <a:gd name="connsiteY4981" fmla="*/ 1277824 h 6518163"/>
              <a:gd name="connsiteX4982" fmla="*/ 9020853 w 11720794"/>
              <a:gd name="connsiteY4982" fmla="*/ 1297890 h 6518163"/>
              <a:gd name="connsiteX4983" fmla="*/ 9007928 w 11720794"/>
              <a:gd name="connsiteY4983" fmla="*/ 1315763 h 6518163"/>
              <a:gd name="connsiteX4984" fmla="*/ 8997491 w 11720794"/>
              <a:gd name="connsiteY4984" fmla="*/ 1340348 h 6518163"/>
              <a:gd name="connsiteX4985" fmla="*/ 8989747 w 11720794"/>
              <a:gd name="connsiteY4985" fmla="*/ 1365335 h 6518163"/>
              <a:gd name="connsiteX4986" fmla="*/ 8984282 w 11720794"/>
              <a:gd name="connsiteY4986" fmla="*/ 1379272 h 6518163"/>
              <a:gd name="connsiteX4987" fmla="*/ 8975987 w 11720794"/>
              <a:gd name="connsiteY4987" fmla="*/ 1397318 h 6518163"/>
              <a:gd name="connsiteX4988" fmla="*/ 8953641 w 11720794"/>
              <a:gd name="connsiteY4988" fmla="*/ 1456364 h 6518163"/>
              <a:gd name="connsiteX4989" fmla="*/ 8941269 w 11720794"/>
              <a:gd name="connsiteY4989" fmla="*/ 1493214 h 6518163"/>
              <a:gd name="connsiteX4990" fmla="*/ 8946449 w 11720794"/>
              <a:gd name="connsiteY4990" fmla="*/ 1500330 h 6518163"/>
              <a:gd name="connsiteX4991" fmla="*/ 8949081 w 11720794"/>
              <a:gd name="connsiteY4991" fmla="*/ 1502535 h 6518163"/>
              <a:gd name="connsiteX4992" fmla="*/ 8950373 w 11720794"/>
              <a:gd name="connsiteY4992" fmla="*/ 1509008 h 6518163"/>
              <a:gd name="connsiteX4993" fmla="*/ 8950507 w 11720794"/>
              <a:gd name="connsiteY4993" fmla="*/ 1508745 h 6518163"/>
              <a:gd name="connsiteX4994" fmla="*/ 8968635 w 11720794"/>
              <a:gd name="connsiteY4994" fmla="*/ 1493391 h 6518163"/>
              <a:gd name="connsiteX4995" fmla="*/ 8975883 w 11720794"/>
              <a:gd name="connsiteY4995" fmla="*/ 1482540 h 6518163"/>
              <a:gd name="connsiteX4996" fmla="*/ 8976799 w 11720794"/>
              <a:gd name="connsiteY4996" fmla="*/ 1467568 h 6518163"/>
              <a:gd name="connsiteX4997" fmla="*/ 8992629 w 11720794"/>
              <a:gd name="connsiteY4997" fmla="*/ 1467831 h 6518163"/>
              <a:gd name="connsiteX4998" fmla="*/ 8993061 w 11720794"/>
              <a:gd name="connsiteY4998" fmla="*/ 1464273 h 6518163"/>
              <a:gd name="connsiteX4999" fmla="*/ 9000814 w 11720794"/>
              <a:gd name="connsiteY4999" fmla="*/ 1454220 h 6518163"/>
              <a:gd name="connsiteX5000" fmla="*/ 9004515 w 11720794"/>
              <a:gd name="connsiteY5000" fmla="*/ 1447135 h 6518163"/>
              <a:gd name="connsiteX5001" fmla="*/ 9007259 w 11720794"/>
              <a:gd name="connsiteY5001" fmla="*/ 1433698 h 6518163"/>
              <a:gd name="connsiteX5002" fmla="*/ 9011451 w 11720794"/>
              <a:gd name="connsiteY5002" fmla="*/ 1423323 h 6518163"/>
              <a:gd name="connsiteX5003" fmla="*/ 9011999 w 11720794"/>
              <a:gd name="connsiteY5003" fmla="*/ 1418227 h 6518163"/>
              <a:gd name="connsiteX5004" fmla="*/ 9007661 w 11720794"/>
              <a:gd name="connsiteY5004" fmla="*/ 1421075 h 6518163"/>
              <a:gd name="connsiteX5005" fmla="*/ 9000981 w 11720794"/>
              <a:gd name="connsiteY5005" fmla="*/ 1424736 h 6518163"/>
              <a:gd name="connsiteX5006" fmla="*/ 8999939 w 11720794"/>
              <a:gd name="connsiteY5006" fmla="*/ 1421087 h 6518163"/>
              <a:gd name="connsiteX5007" fmla="*/ 9005607 w 11720794"/>
              <a:gd name="connsiteY5007" fmla="*/ 1412873 h 6518163"/>
              <a:gd name="connsiteX5008" fmla="*/ 9006386 w 11720794"/>
              <a:gd name="connsiteY5008" fmla="*/ 1412600 h 6518163"/>
              <a:gd name="connsiteX5009" fmla="*/ 9026889 w 11720794"/>
              <a:gd name="connsiteY5009" fmla="*/ 1387189 h 6518163"/>
              <a:gd name="connsiteX5010" fmla="*/ 9029083 w 11720794"/>
              <a:gd name="connsiteY5010" fmla="*/ 1378846 h 6518163"/>
              <a:gd name="connsiteX5011" fmla="*/ 9051670 w 11720794"/>
              <a:gd name="connsiteY5011" fmla="*/ 1360734 h 6518163"/>
              <a:gd name="connsiteX5012" fmla="*/ 9057106 w 11720794"/>
              <a:gd name="connsiteY5012" fmla="*/ 1359734 h 6518163"/>
              <a:gd name="connsiteX5013" fmla="*/ 9058117 w 11720794"/>
              <a:gd name="connsiteY5013" fmla="*/ 1352247 h 6518163"/>
              <a:gd name="connsiteX5014" fmla="*/ 9054529 w 11720794"/>
              <a:gd name="connsiteY5014" fmla="*/ 1343688 h 6518163"/>
              <a:gd name="connsiteX5015" fmla="*/ 9057653 w 11720794"/>
              <a:gd name="connsiteY5015" fmla="*/ 1342602 h 6518163"/>
              <a:gd name="connsiteX5016" fmla="*/ 9064333 w 11720794"/>
              <a:gd name="connsiteY5016" fmla="*/ 1338939 h 6518163"/>
              <a:gd name="connsiteX5017" fmla="*/ 9061526 w 11720794"/>
              <a:gd name="connsiteY5017" fmla="*/ 1330109 h 6518163"/>
              <a:gd name="connsiteX5018" fmla="*/ 9059036 w 11720794"/>
              <a:gd name="connsiteY5018" fmla="*/ 1323395 h 6518163"/>
              <a:gd name="connsiteX5019" fmla="*/ 9062447 w 11720794"/>
              <a:gd name="connsiteY5019" fmla="*/ 1313291 h 6518163"/>
              <a:gd name="connsiteX5020" fmla="*/ 9061115 w 11720794"/>
              <a:gd name="connsiteY5020" fmla="*/ 1306621 h 6518163"/>
              <a:gd name="connsiteX5021" fmla="*/ 9059697 w 11720794"/>
              <a:gd name="connsiteY5021" fmla="*/ 1302655 h 6518163"/>
              <a:gd name="connsiteX5022" fmla="*/ 9064007 w 11720794"/>
              <a:gd name="connsiteY5022" fmla="*/ 1300710 h 6518163"/>
              <a:gd name="connsiteX5023" fmla="*/ 9069183 w 11720794"/>
              <a:gd name="connsiteY5023" fmla="*/ 1295789 h 6518163"/>
              <a:gd name="connsiteX5024" fmla="*/ 9081319 w 11720794"/>
              <a:gd name="connsiteY5024" fmla="*/ 1242079 h 6518163"/>
              <a:gd name="connsiteX5025" fmla="*/ 9085741 w 11720794"/>
              <a:gd name="connsiteY5025" fmla="*/ 1224491 h 6518163"/>
              <a:gd name="connsiteX5026" fmla="*/ 9093662 w 11720794"/>
              <a:gd name="connsiteY5026" fmla="*/ 1206130 h 6518163"/>
              <a:gd name="connsiteX5027" fmla="*/ 9099558 w 11720794"/>
              <a:gd name="connsiteY5027" fmla="*/ 1190702 h 6518163"/>
              <a:gd name="connsiteX5028" fmla="*/ 9110929 w 11720794"/>
              <a:gd name="connsiteY5028" fmla="*/ 1209485 h 6518163"/>
              <a:gd name="connsiteX5029" fmla="*/ 9118046 w 11720794"/>
              <a:gd name="connsiteY5029" fmla="*/ 1216372 h 6518163"/>
              <a:gd name="connsiteX5030" fmla="*/ 9122617 w 11720794"/>
              <a:gd name="connsiteY5030" fmla="*/ 1218349 h 6518163"/>
              <a:gd name="connsiteX5031" fmla="*/ 9131264 w 11720794"/>
              <a:gd name="connsiteY5031" fmla="*/ 1213558 h 6518163"/>
              <a:gd name="connsiteX5032" fmla="*/ 9134932 w 11720794"/>
              <a:gd name="connsiteY5032" fmla="*/ 1195339 h 6518163"/>
              <a:gd name="connsiteX5033" fmla="*/ 9139643 w 11720794"/>
              <a:gd name="connsiteY5033" fmla="*/ 1180770 h 6518163"/>
              <a:gd name="connsiteX5034" fmla="*/ 9142449 w 11720794"/>
              <a:gd name="connsiteY5034" fmla="*/ 1177565 h 6518163"/>
              <a:gd name="connsiteX5035" fmla="*/ 9143951 w 11720794"/>
              <a:gd name="connsiteY5035" fmla="*/ 1166789 h 6518163"/>
              <a:gd name="connsiteX5036" fmla="*/ 9145684 w 11720794"/>
              <a:gd name="connsiteY5036" fmla="*/ 1160835 h 6518163"/>
              <a:gd name="connsiteX5037" fmla="*/ 9155313 w 11720794"/>
              <a:gd name="connsiteY5037" fmla="*/ 1149460 h 6518163"/>
              <a:gd name="connsiteX5038" fmla="*/ 9152245 w 11720794"/>
              <a:gd name="connsiteY5038" fmla="*/ 1136705 h 6518163"/>
              <a:gd name="connsiteX5039" fmla="*/ 9150275 w 11720794"/>
              <a:gd name="connsiteY5039" fmla="*/ 1125799 h 6518163"/>
              <a:gd name="connsiteX5040" fmla="*/ 9151430 w 11720794"/>
              <a:gd name="connsiteY5040" fmla="*/ 1113805 h 6518163"/>
              <a:gd name="connsiteX5041" fmla="*/ 9153049 w 11720794"/>
              <a:gd name="connsiteY5041" fmla="*/ 1111458 h 6518163"/>
              <a:gd name="connsiteX5042" fmla="*/ 9162681 w 11720794"/>
              <a:gd name="connsiteY5042" fmla="*/ 1112121 h 6518163"/>
              <a:gd name="connsiteX5043" fmla="*/ 9180150 w 11720794"/>
              <a:gd name="connsiteY5043" fmla="*/ 1109164 h 6518163"/>
              <a:gd name="connsiteX5044" fmla="*/ 9180584 w 11720794"/>
              <a:gd name="connsiteY5044" fmla="*/ 1107677 h 6518163"/>
              <a:gd name="connsiteX5045" fmla="*/ 9189286 w 11720794"/>
              <a:gd name="connsiteY5045" fmla="*/ 1089044 h 6518163"/>
              <a:gd name="connsiteX5046" fmla="*/ 9190641 w 11720794"/>
              <a:gd name="connsiteY5046" fmla="*/ 1070738 h 6518163"/>
              <a:gd name="connsiteX5047" fmla="*/ 9201804 w 11720794"/>
              <a:gd name="connsiteY5047" fmla="*/ 1071757 h 6518163"/>
              <a:gd name="connsiteX5048" fmla="*/ 9213143 w 11720794"/>
              <a:gd name="connsiteY5048" fmla="*/ 1067368 h 6518163"/>
              <a:gd name="connsiteX5049" fmla="*/ 9219495 w 11720794"/>
              <a:gd name="connsiteY5049" fmla="*/ 1025478 h 6518163"/>
              <a:gd name="connsiteX5050" fmla="*/ 9221055 w 11720794"/>
              <a:gd name="connsiteY5050" fmla="*/ 1012896 h 6518163"/>
              <a:gd name="connsiteX5051" fmla="*/ 9231321 w 11720794"/>
              <a:gd name="connsiteY5051" fmla="*/ 1005761 h 6518163"/>
              <a:gd name="connsiteX5052" fmla="*/ 9250263 w 11720794"/>
              <a:gd name="connsiteY5052" fmla="*/ 992928 h 6518163"/>
              <a:gd name="connsiteX5053" fmla="*/ 9254339 w 11720794"/>
              <a:gd name="connsiteY5053" fmla="*/ 986160 h 6518163"/>
              <a:gd name="connsiteX5054" fmla="*/ 9255526 w 11720794"/>
              <a:gd name="connsiteY5054" fmla="*/ 985300 h 6518163"/>
              <a:gd name="connsiteX5055" fmla="*/ 9254369 w 11720794"/>
              <a:gd name="connsiteY5055" fmla="*/ 985258 h 6518163"/>
              <a:gd name="connsiteX5056" fmla="*/ 9249799 w 11720794"/>
              <a:gd name="connsiteY5056" fmla="*/ 983280 h 6518163"/>
              <a:gd name="connsiteX5057" fmla="*/ 9247711 w 11720794"/>
              <a:gd name="connsiteY5057" fmla="*/ 963943 h 6518163"/>
              <a:gd name="connsiteX5058" fmla="*/ 9260059 w 11720794"/>
              <a:gd name="connsiteY5058" fmla="*/ 952069 h 6518163"/>
              <a:gd name="connsiteX5059" fmla="*/ 9267345 w 11720794"/>
              <a:gd name="connsiteY5059" fmla="*/ 941508 h 6518163"/>
              <a:gd name="connsiteX5060" fmla="*/ 9271423 w 11720794"/>
              <a:gd name="connsiteY5060" fmla="*/ 934740 h 6518163"/>
              <a:gd name="connsiteX5061" fmla="*/ 9275877 w 11720794"/>
              <a:gd name="connsiteY5061" fmla="*/ 940324 h 6518163"/>
              <a:gd name="connsiteX5062" fmla="*/ 9274961 w 11720794"/>
              <a:gd name="connsiteY5062" fmla="*/ 981214 h 6518163"/>
              <a:gd name="connsiteX5063" fmla="*/ 9276611 w 11720794"/>
              <a:gd name="connsiteY5063" fmla="*/ 990004 h 6518163"/>
              <a:gd name="connsiteX5064" fmla="*/ 9281737 w 11720794"/>
              <a:gd name="connsiteY5064" fmla="*/ 1010959 h 6518163"/>
              <a:gd name="connsiteX5065" fmla="*/ 9283013 w 11720794"/>
              <a:gd name="connsiteY5065" fmla="*/ 1031469 h 6518163"/>
              <a:gd name="connsiteX5066" fmla="*/ 9278126 w 11720794"/>
              <a:gd name="connsiteY5066" fmla="*/ 1039411 h 6518163"/>
              <a:gd name="connsiteX5067" fmla="*/ 9274599 w 11720794"/>
              <a:gd name="connsiteY5067" fmla="*/ 1041084 h 6518163"/>
              <a:gd name="connsiteX5068" fmla="*/ 9277607 w 11720794"/>
              <a:gd name="connsiteY5068" fmla="*/ 1043604 h 6518163"/>
              <a:gd name="connsiteX5069" fmla="*/ 9278681 w 11720794"/>
              <a:gd name="connsiteY5069" fmla="*/ 1058389 h 6518163"/>
              <a:gd name="connsiteX5070" fmla="*/ 9272463 w 11720794"/>
              <a:gd name="connsiteY5070" fmla="*/ 1059661 h 6518163"/>
              <a:gd name="connsiteX5071" fmla="*/ 9267833 w 11720794"/>
              <a:gd name="connsiteY5071" fmla="*/ 1059487 h 6518163"/>
              <a:gd name="connsiteX5072" fmla="*/ 9267981 w 11720794"/>
              <a:gd name="connsiteY5072" fmla="*/ 1067017 h 6518163"/>
              <a:gd name="connsiteX5073" fmla="*/ 9270265 w 11720794"/>
              <a:gd name="connsiteY5073" fmla="*/ 1068005 h 6518163"/>
              <a:gd name="connsiteX5074" fmla="*/ 9272235 w 11720794"/>
              <a:gd name="connsiteY5074" fmla="*/ 1078912 h 6518163"/>
              <a:gd name="connsiteX5075" fmla="*/ 9265095 w 11720794"/>
              <a:gd name="connsiteY5075" fmla="*/ 1097000 h 6518163"/>
              <a:gd name="connsiteX5076" fmla="*/ 9265069 w 11720794"/>
              <a:gd name="connsiteY5076" fmla="*/ 1109939 h 6518163"/>
              <a:gd name="connsiteX5077" fmla="*/ 9263335 w 11720794"/>
              <a:gd name="connsiteY5077" fmla="*/ 1115892 h 6518163"/>
              <a:gd name="connsiteX5078" fmla="*/ 9254863 w 11720794"/>
              <a:gd name="connsiteY5078" fmla="*/ 1127311 h 6518163"/>
              <a:gd name="connsiteX5079" fmla="*/ 9234393 w 11720794"/>
              <a:gd name="connsiteY5079" fmla="*/ 1163857 h 6518163"/>
              <a:gd name="connsiteX5080" fmla="*/ 9233413 w 11720794"/>
              <a:gd name="connsiteY5080" fmla="*/ 1182478 h 6518163"/>
              <a:gd name="connsiteX5081" fmla="*/ 9238475 w 11720794"/>
              <a:gd name="connsiteY5081" fmla="*/ 1181163 h 6518163"/>
              <a:gd name="connsiteX5082" fmla="*/ 9254408 w 11720794"/>
              <a:gd name="connsiteY5082" fmla="*/ 1165812 h 6518163"/>
              <a:gd name="connsiteX5083" fmla="*/ 9257618 w 11720794"/>
              <a:gd name="connsiteY5083" fmla="*/ 1162020 h 6518163"/>
              <a:gd name="connsiteX5084" fmla="*/ 9259846 w 11720794"/>
              <a:gd name="connsiteY5084" fmla="*/ 1164812 h 6518163"/>
              <a:gd name="connsiteX5085" fmla="*/ 9260194 w 11720794"/>
              <a:gd name="connsiteY5085" fmla="*/ 1166028 h 6518163"/>
              <a:gd name="connsiteX5086" fmla="*/ 9261959 w 11720794"/>
              <a:gd name="connsiteY5086" fmla="*/ 1171211 h 6518163"/>
              <a:gd name="connsiteX5087" fmla="*/ 9265311 w 11720794"/>
              <a:gd name="connsiteY5087" fmla="*/ 1162909 h 6518163"/>
              <a:gd name="connsiteX5088" fmla="*/ 9264646 w 11720794"/>
              <a:gd name="connsiteY5088" fmla="*/ 1159575 h 6518163"/>
              <a:gd name="connsiteX5089" fmla="*/ 9265569 w 11720794"/>
              <a:gd name="connsiteY5089" fmla="*/ 1154794 h 6518163"/>
              <a:gd name="connsiteX5090" fmla="*/ 9268635 w 11720794"/>
              <a:gd name="connsiteY5090" fmla="*/ 1155511 h 6518163"/>
              <a:gd name="connsiteX5091" fmla="*/ 9279393 w 11720794"/>
              <a:gd name="connsiteY5091" fmla="*/ 1145082 h 6518163"/>
              <a:gd name="connsiteX5092" fmla="*/ 9305323 w 11720794"/>
              <a:gd name="connsiteY5092" fmla="*/ 1082559 h 6518163"/>
              <a:gd name="connsiteX5093" fmla="*/ 9314635 w 11720794"/>
              <a:gd name="connsiteY5093" fmla="*/ 1069064 h 6518163"/>
              <a:gd name="connsiteX5094" fmla="*/ 9324233 w 11720794"/>
              <a:gd name="connsiteY5094" fmla="*/ 1046555 h 6518163"/>
              <a:gd name="connsiteX5095" fmla="*/ 9333600 w 11720794"/>
              <a:gd name="connsiteY5095" fmla="*/ 1031258 h 6518163"/>
              <a:gd name="connsiteX5096" fmla="*/ 9348467 w 11720794"/>
              <a:gd name="connsiteY5096" fmla="*/ 1037232 h 6518163"/>
              <a:gd name="connsiteX5097" fmla="*/ 9351045 w 11720794"/>
              <a:gd name="connsiteY5097" fmla="*/ 1053277 h 6518163"/>
              <a:gd name="connsiteX5098" fmla="*/ 9335571 w 11720794"/>
              <a:gd name="connsiteY5098" fmla="*/ 1054203 h 6518163"/>
              <a:gd name="connsiteX5099" fmla="*/ 9334561 w 11720794"/>
              <a:gd name="connsiteY5099" fmla="*/ 1061688 h 6518163"/>
              <a:gd name="connsiteX5100" fmla="*/ 9341011 w 11720794"/>
              <a:gd name="connsiteY5100" fmla="*/ 1065239 h 6518163"/>
              <a:gd name="connsiteX5101" fmla="*/ 9340756 w 11720794"/>
              <a:gd name="connsiteY5101" fmla="*/ 1085392 h 6518163"/>
              <a:gd name="connsiteX5102" fmla="*/ 9337113 w 11720794"/>
              <a:gd name="connsiteY5102" fmla="*/ 1090671 h 6518163"/>
              <a:gd name="connsiteX5103" fmla="*/ 9336478 w 11720794"/>
              <a:gd name="connsiteY5103" fmla="*/ 1098471 h 6518163"/>
              <a:gd name="connsiteX5104" fmla="*/ 9341511 w 11720794"/>
              <a:gd name="connsiteY5104" fmla="*/ 1098059 h 6518163"/>
              <a:gd name="connsiteX5105" fmla="*/ 9348107 w 11720794"/>
              <a:gd name="connsiteY5105" fmla="*/ 1097101 h 6518163"/>
              <a:gd name="connsiteX5106" fmla="*/ 9346313 w 11720794"/>
              <a:gd name="connsiteY5106" fmla="*/ 1104858 h 6518163"/>
              <a:gd name="connsiteX5107" fmla="*/ 9303733 w 11720794"/>
              <a:gd name="connsiteY5107" fmla="*/ 1205275 h 6518163"/>
              <a:gd name="connsiteX5108" fmla="*/ 9290694 w 11720794"/>
              <a:gd name="connsiteY5108" fmla="*/ 1238791 h 6518163"/>
              <a:gd name="connsiteX5109" fmla="*/ 9284218 w 11720794"/>
              <a:gd name="connsiteY5109" fmla="*/ 1248177 h 6518163"/>
              <a:gd name="connsiteX5110" fmla="*/ 9277165 w 11720794"/>
              <a:gd name="connsiteY5110" fmla="*/ 1263560 h 6518163"/>
              <a:gd name="connsiteX5111" fmla="*/ 9262701 w 11720794"/>
              <a:gd name="connsiteY5111" fmla="*/ 1257000 h 6518163"/>
              <a:gd name="connsiteX5112" fmla="*/ 9262097 w 11720794"/>
              <a:gd name="connsiteY5112" fmla="*/ 1275936 h 6518163"/>
              <a:gd name="connsiteX5113" fmla="*/ 9263055 w 11720794"/>
              <a:gd name="connsiteY5113" fmla="*/ 1294327 h 6518163"/>
              <a:gd name="connsiteX5114" fmla="*/ 9247357 w 11720794"/>
              <a:gd name="connsiteY5114" fmla="*/ 1326540 h 6518163"/>
              <a:gd name="connsiteX5115" fmla="*/ 9237582 w 11720794"/>
              <a:gd name="connsiteY5115" fmla="*/ 1330385 h 6518163"/>
              <a:gd name="connsiteX5116" fmla="*/ 9234258 w 11720794"/>
              <a:gd name="connsiteY5116" fmla="*/ 1337785 h 6518163"/>
              <a:gd name="connsiteX5117" fmla="*/ 9235733 w 11720794"/>
              <a:gd name="connsiteY5117" fmla="*/ 1339948 h 6518163"/>
              <a:gd name="connsiteX5118" fmla="*/ 9232471 w 11720794"/>
              <a:gd name="connsiteY5118" fmla="*/ 1369615 h 6518163"/>
              <a:gd name="connsiteX5119" fmla="*/ 9218507 w 11720794"/>
              <a:gd name="connsiteY5119" fmla="*/ 1395874 h 6518163"/>
              <a:gd name="connsiteX5120" fmla="*/ 9205321 w 11720794"/>
              <a:gd name="connsiteY5120" fmla="*/ 1409824 h 6518163"/>
              <a:gd name="connsiteX5121" fmla="*/ 9190203 w 11720794"/>
              <a:gd name="connsiteY5121" fmla="*/ 1448076 h 6518163"/>
              <a:gd name="connsiteX5122" fmla="*/ 9186907 w 11720794"/>
              <a:gd name="connsiteY5122" fmla="*/ 1454574 h 6518163"/>
              <a:gd name="connsiteX5123" fmla="*/ 9172247 w 11720794"/>
              <a:gd name="connsiteY5123" fmla="*/ 1478398 h 6518163"/>
              <a:gd name="connsiteX5124" fmla="*/ 9166147 w 11720794"/>
              <a:gd name="connsiteY5124" fmla="*/ 1488100 h 6518163"/>
              <a:gd name="connsiteX5125" fmla="*/ 9148164 w 11720794"/>
              <a:gd name="connsiteY5125" fmla="*/ 1519324 h 6518163"/>
              <a:gd name="connsiteX5126" fmla="*/ 9146025 w 11720794"/>
              <a:gd name="connsiteY5126" fmla="*/ 1525864 h 6518163"/>
              <a:gd name="connsiteX5127" fmla="*/ 9141169 w 11720794"/>
              <a:gd name="connsiteY5127" fmla="*/ 1544941 h 6518163"/>
              <a:gd name="connsiteX5128" fmla="*/ 9135853 w 11720794"/>
              <a:gd name="connsiteY5128" fmla="*/ 1566408 h 6518163"/>
              <a:gd name="connsiteX5129" fmla="*/ 9133367 w 11720794"/>
              <a:gd name="connsiteY5129" fmla="*/ 1571731 h 6518163"/>
              <a:gd name="connsiteX5130" fmla="*/ 9115871 w 11720794"/>
              <a:gd name="connsiteY5130" fmla="*/ 1587626 h 6518163"/>
              <a:gd name="connsiteX5131" fmla="*/ 9113328 w 11720794"/>
              <a:gd name="connsiteY5131" fmla="*/ 1594753 h 6518163"/>
              <a:gd name="connsiteX5132" fmla="*/ 9127243 w 11720794"/>
              <a:gd name="connsiteY5132" fmla="*/ 1606408 h 6518163"/>
              <a:gd name="connsiteX5133" fmla="*/ 9128603 w 11720794"/>
              <a:gd name="connsiteY5133" fmla="*/ 1612177 h 6518163"/>
              <a:gd name="connsiteX5134" fmla="*/ 9122645 w 11720794"/>
              <a:gd name="connsiteY5134" fmla="*/ 1617370 h 6518163"/>
              <a:gd name="connsiteX5135" fmla="*/ 9111105 w 11720794"/>
              <a:gd name="connsiteY5135" fmla="*/ 1616035 h 6518163"/>
              <a:gd name="connsiteX5136" fmla="*/ 9108386 w 11720794"/>
              <a:gd name="connsiteY5136" fmla="*/ 1616535 h 6518163"/>
              <a:gd name="connsiteX5137" fmla="*/ 9099392 w 11720794"/>
              <a:gd name="connsiteY5137" fmla="*/ 1620109 h 6518163"/>
              <a:gd name="connsiteX5138" fmla="*/ 9101881 w 11720794"/>
              <a:gd name="connsiteY5138" fmla="*/ 1626823 h 6518163"/>
              <a:gd name="connsiteX5139" fmla="*/ 9101071 w 11720794"/>
              <a:gd name="connsiteY5139" fmla="*/ 1627996 h 6518163"/>
              <a:gd name="connsiteX5140" fmla="*/ 9082305 w 11720794"/>
              <a:gd name="connsiteY5140" fmla="*/ 1647456 h 6518163"/>
              <a:gd name="connsiteX5141" fmla="*/ 9061895 w 11720794"/>
              <a:gd name="connsiteY5141" fmla="*/ 1694236 h 6518163"/>
              <a:gd name="connsiteX5142" fmla="*/ 9062737 w 11720794"/>
              <a:gd name="connsiteY5142" fmla="*/ 1704197 h 6518163"/>
              <a:gd name="connsiteX5143" fmla="*/ 9064329 w 11720794"/>
              <a:gd name="connsiteY5143" fmla="*/ 1714789 h 6518163"/>
              <a:gd name="connsiteX5144" fmla="*/ 9050480 w 11720794"/>
              <a:gd name="connsiteY5144" fmla="*/ 1737442 h 6518163"/>
              <a:gd name="connsiteX5145" fmla="*/ 9039203 w 11720794"/>
              <a:gd name="connsiteY5145" fmla="*/ 1752065 h 6518163"/>
              <a:gd name="connsiteX5146" fmla="*/ 9040333 w 11720794"/>
              <a:gd name="connsiteY5146" fmla="*/ 1765047 h 6518163"/>
              <a:gd name="connsiteX5147" fmla="*/ 9040962 w 11720794"/>
              <a:gd name="connsiteY5147" fmla="*/ 1773453 h 6518163"/>
              <a:gd name="connsiteX5148" fmla="*/ 9049153 w 11720794"/>
              <a:gd name="connsiteY5148" fmla="*/ 1764844 h 6518163"/>
              <a:gd name="connsiteX5149" fmla="*/ 9060140 w 11720794"/>
              <a:gd name="connsiteY5149" fmla="*/ 1756249 h 6518163"/>
              <a:gd name="connsiteX5150" fmla="*/ 9059941 w 11720794"/>
              <a:gd name="connsiteY5150" fmla="*/ 1755550 h 6518163"/>
              <a:gd name="connsiteX5151" fmla="*/ 9098895 w 11720794"/>
              <a:gd name="connsiteY5151" fmla="*/ 1720599 h 6518163"/>
              <a:gd name="connsiteX5152" fmla="*/ 9121014 w 11720794"/>
              <a:gd name="connsiteY5152" fmla="*/ 1692840 h 6518163"/>
              <a:gd name="connsiteX5153" fmla="*/ 9122891 w 11720794"/>
              <a:gd name="connsiteY5153" fmla="*/ 1682379 h 6518163"/>
              <a:gd name="connsiteX5154" fmla="*/ 9123469 w 11720794"/>
              <a:gd name="connsiteY5154" fmla="*/ 1676380 h 6518163"/>
              <a:gd name="connsiteX5155" fmla="*/ 9133475 w 11720794"/>
              <a:gd name="connsiteY5155" fmla="*/ 1665322 h 6518163"/>
              <a:gd name="connsiteX5156" fmla="*/ 9151541 w 11720794"/>
              <a:gd name="connsiteY5156" fmla="*/ 1619356 h 6518163"/>
              <a:gd name="connsiteX5157" fmla="*/ 9151277 w 11720794"/>
              <a:gd name="connsiteY5157" fmla="*/ 1603398 h 6518163"/>
              <a:gd name="connsiteX5158" fmla="*/ 9156481 w 11720794"/>
              <a:gd name="connsiteY5158" fmla="*/ 1597574 h 6518163"/>
              <a:gd name="connsiteX5159" fmla="*/ 9157351 w 11720794"/>
              <a:gd name="connsiteY5159" fmla="*/ 1606634 h 6518163"/>
              <a:gd name="connsiteX5160" fmla="*/ 9155879 w 11720794"/>
              <a:gd name="connsiteY5160" fmla="*/ 1616509 h 6518163"/>
              <a:gd name="connsiteX5161" fmla="*/ 9159350 w 11720794"/>
              <a:gd name="connsiteY5161" fmla="*/ 1616639 h 6518163"/>
              <a:gd name="connsiteX5162" fmla="*/ 9163659 w 11720794"/>
              <a:gd name="connsiteY5162" fmla="*/ 1614695 h 6518163"/>
              <a:gd name="connsiteX5163" fmla="*/ 9170079 w 11720794"/>
              <a:gd name="connsiteY5163" fmla="*/ 1607111 h 6518163"/>
              <a:gd name="connsiteX5164" fmla="*/ 9194507 w 11720794"/>
              <a:gd name="connsiteY5164" fmla="*/ 1555366 h 6518163"/>
              <a:gd name="connsiteX5165" fmla="*/ 9206045 w 11720794"/>
              <a:gd name="connsiteY5165" fmla="*/ 1544662 h 6518163"/>
              <a:gd name="connsiteX5166" fmla="*/ 9231464 w 11720794"/>
              <a:gd name="connsiteY5166" fmla="*/ 1522446 h 6518163"/>
              <a:gd name="connsiteX5167" fmla="*/ 9241409 w 11720794"/>
              <a:gd name="connsiteY5167" fmla="*/ 1501153 h 6518163"/>
              <a:gd name="connsiteX5168" fmla="*/ 9245543 w 11720794"/>
              <a:gd name="connsiteY5168" fmla="*/ 1492579 h 6518163"/>
              <a:gd name="connsiteX5169" fmla="*/ 9272024 w 11720794"/>
              <a:gd name="connsiteY5169" fmla="*/ 1436999 h 6518163"/>
              <a:gd name="connsiteX5170" fmla="*/ 9276967 w 11720794"/>
              <a:gd name="connsiteY5170" fmla="*/ 1427254 h 6518163"/>
              <a:gd name="connsiteX5171" fmla="*/ 9288767 w 11720794"/>
              <a:gd name="connsiteY5171" fmla="*/ 1420475 h 6518163"/>
              <a:gd name="connsiteX5172" fmla="*/ 9294781 w 11720794"/>
              <a:gd name="connsiteY5172" fmla="*/ 1413478 h 6518163"/>
              <a:gd name="connsiteX5173" fmla="*/ 9298307 w 11720794"/>
              <a:gd name="connsiteY5173" fmla="*/ 1399767 h 6518163"/>
              <a:gd name="connsiteX5174" fmla="*/ 9311840 w 11720794"/>
              <a:gd name="connsiteY5174" fmla="*/ 1387034 h 6518163"/>
              <a:gd name="connsiteX5175" fmla="*/ 9319997 w 11720794"/>
              <a:gd name="connsiteY5175" fmla="*/ 1385534 h 6518163"/>
              <a:gd name="connsiteX5176" fmla="*/ 9323177 w 11720794"/>
              <a:gd name="connsiteY5176" fmla="*/ 1382643 h 6518163"/>
              <a:gd name="connsiteX5177" fmla="*/ 9320545 w 11720794"/>
              <a:gd name="connsiteY5177" fmla="*/ 1380439 h 6518163"/>
              <a:gd name="connsiteX5178" fmla="*/ 9317451 w 11720794"/>
              <a:gd name="connsiteY5178" fmla="*/ 1380624 h 6518163"/>
              <a:gd name="connsiteX5179" fmla="*/ 9313343 w 11720794"/>
              <a:gd name="connsiteY5179" fmla="*/ 1376257 h 6518163"/>
              <a:gd name="connsiteX5180" fmla="*/ 9320137 w 11720794"/>
              <a:gd name="connsiteY5180" fmla="*/ 1368989 h 6518163"/>
              <a:gd name="connsiteX5181" fmla="*/ 9326299 w 11720794"/>
              <a:gd name="connsiteY5181" fmla="*/ 1369520 h 6518163"/>
              <a:gd name="connsiteX5182" fmla="*/ 9332689 w 11720794"/>
              <a:gd name="connsiteY5182" fmla="*/ 1362839 h 6518163"/>
              <a:gd name="connsiteX5183" fmla="*/ 9329710 w 11720794"/>
              <a:gd name="connsiteY5183" fmla="*/ 1359418 h 6518163"/>
              <a:gd name="connsiteX5184" fmla="*/ 9328581 w 11720794"/>
              <a:gd name="connsiteY5184" fmla="*/ 1358472 h 6518163"/>
              <a:gd name="connsiteX5185" fmla="*/ 9329156 w 11720794"/>
              <a:gd name="connsiteY5185" fmla="*/ 1340439 h 6518163"/>
              <a:gd name="connsiteX5186" fmla="*/ 9346561 w 11720794"/>
              <a:gd name="connsiteY5186" fmla="*/ 1315212 h 6518163"/>
              <a:gd name="connsiteX5187" fmla="*/ 9362265 w 11720794"/>
              <a:gd name="connsiteY5187" fmla="*/ 1307073 h 6518163"/>
              <a:gd name="connsiteX5188" fmla="*/ 9366921 w 11720794"/>
              <a:gd name="connsiteY5188" fmla="*/ 1306345 h 6518163"/>
              <a:gd name="connsiteX5189" fmla="*/ 9367585 w 11720794"/>
              <a:gd name="connsiteY5189" fmla="*/ 1297643 h 6518163"/>
              <a:gd name="connsiteX5190" fmla="*/ 9357868 w 11720794"/>
              <a:gd name="connsiteY5190" fmla="*/ 1299687 h 6518163"/>
              <a:gd name="connsiteX5191" fmla="*/ 9360355 w 11720794"/>
              <a:gd name="connsiteY5191" fmla="*/ 1294363 h 6518163"/>
              <a:gd name="connsiteX5192" fmla="*/ 9374728 w 11720794"/>
              <a:gd name="connsiteY5192" fmla="*/ 1291591 h 6518163"/>
              <a:gd name="connsiteX5193" fmla="*/ 9375885 w 11720794"/>
              <a:gd name="connsiteY5193" fmla="*/ 1291635 h 6518163"/>
              <a:gd name="connsiteX5194" fmla="*/ 9381035 w 11720794"/>
              <a:gd name="connsiteY5194" fmla="*/ 1299650 h 6518163"/>
              <a:gd name="connsiteX5195" fmla="*/ 9379691 w 11720794"/>
              <a:gd name="connsiteY5195" fmla="*/ 1302753 h 6518163"/>
              <a:gd name="connsiteX5196" fmla="*/ 9417154 w 11720794"/>
              <a:gd name="connsiteY5196" fmla="*/ 1244322 h 6518163"/>
              <a:gd name="connsiteX5197" fmla="*/ 9453025 w 11720794"/>
              <a:gd name="connsiteY5197" fmla="*/ 1188950 h 6518163"/>
              <a:gd name="connsiteX5198" fmla="*/ 9456700 w 11720794"/>
              <a:gd name="connsiteY5198" fmla="*/ 1184638 h 6518163"/>
              <a:gd name="connsiteX5199" fmla="*/ 9478943 w 11720794"/>
              <a:gd name="connsiteY5199" fmla="*/ 1157657 h 6518163"/>
              <a:gd name="connsiteX5200" fmla="*/ 9497435 w 11720794"/>
              <a:gd name="connsiteY5200" fmla="*/ 1126660 h 6518163"/>
              <a:gd name="connsiteX5201" fmla="*/ 9532641 w 11720794"/>
              <a:gd name="connsiteY5201" fmla="*/ 1076331 h 6518163"/>
              <a:gd name="connsiteX5202" fmla="*/ 9550464 w 11720794"/>
              <a:gd name="connsiteY5202" fmla="*/ 1058079 h 6518163"/>
              <a:gd name="connsiteX5203" fmla="*/ 9553718 w 11720794"/>
              <a:gd name="connsiteY5203" fmla="*/ 1052988 h 6518163"/>
              <a:gd name="connsiteX5204" fmla="*/ 9560596 w 11720794"/>
              <a:gd name="connsiteY5204" fmla="*/ 1040599 h 6518163"/>
              <a:gd name="connsiteX5205" fmla="*/ 9573820 w 11720794"/>
              <a:gd name="connsiteY5205" fmla="*/ 1024475 h 6518163"/>
              <a:gd name="connsiteX5206" fmla="*/ 9594740 w 11720794"/>
              <a:gd name="connsiteY5206" fmla="*/ 999878 h 6518163"/>
              <a:gd name="connsiteX5207" fmla="*/ 9605796 w 11720794"/>
              <a:gd name="connsiteY5207" fmla="*/ 984581 h 6518163"/>
              <a:gd name="connsiteX5208" fmla="*/ 9619446 w 11720794"/>
              <a:gd name="connsiteY5208" fmla="*/ 961534 h 6518163"/>
              <a:gd name="connsiteX5209" fmla="*/ 9628651 w 11720794"/>
              <a:gd name="connsiteY5209" fmla="*/ 949573 h 6518163"/>
              <a:gd name="connsiteX5210" fmla="*/ 9632220 w 11720794"/>
              <a:gd name="connsiteY5210" fmla="*/ 946992 h 6518163"/>
              <a:gd name="connsiteX5211" fmla="*/ 9634626 w 11720794"/>
              <a:gd name="connsiteY5211" fmla="*/ 948046 h 6518163"/>
              <a:gd name="connsiteX5212" fmla="*/ 9639067 w 11720794"/>
              <a:gd name="connsiteY5212" fmla="*/ 944663 h 6518163"/>
              <a:gd name="connsiteX5213" fmla="*/ 9643147 w 11720794"/>
              <a:gd name="connsiteY5213" fmla="*/ 928083 h 6518163"/>
              <a:gd name="connsiteX5214" fmla="*/ 9646400 w 11720794"/>
              <a:gd name="connsiteY5214" fmla="*/ 922991 h 6518163"/>
              <a:gd name="connsiteX5215" fmla="*/ 9649571 w 11720794"/>
              <a:gd name="connsiteY5215" fmla="*/ 924975 h 6518163"/>
              <a:gd name="connsiteX5216" fmla="*/ 9655623 w 11720794"/>
              <a:gd name="connsiteY5216" fmla="*/ 924075 h 6518163"/>
              <a:gd name="connsiteX5217" fmla="*/ 9659035 w 11720794"/>
              <a:gd name="connsiteY5217" fmla="*/ 920239 h 6518163"/>
              <a:gd name="connsiteX5218" fmla="*/ 9663185 w 11720794"/>
              <a:gd name="connsiteY5218" fmla="*/ 919690 h 6518163"/>
              <a:gd name="connsiteX5219" fmla="*/ 9665325 w 11720794"/>
              <a:gd name="connsiteY5219" fmla="*/ 921221 h 6518163"/>
              <a:gd name="connsiteX5220" fmla="*/ 9667785 w 11720794"/>
              <a:gd name="connsiteY5220" fmla="*/ 917560 h 6518163"/>
              <a:gd name="connsiteX5221" fmla="*/ 9674400 w 11720794"/>
              <a:gd name="connsiteY5221" fmla="*/ 905648 h 6518163"/>
              <a:gd name="connsiteX5222" fmla="*/ 9689511 w 11720794"/>
              <a:gd name="connsiteY5222" fmla="*/ 868428 h 6518163"/>
              <a:gd name="connsiteX5223" fmla="*/ 9689674 w 11720794"/>
              <a:gd name="connsiteY5223" fmla="*/ 861980 h 6518163"/>
              <a:gd name="connsiteX5224" fmla="*/ 9693688 w 11720794"/>
              <a:gd name="connsiteY5224" fmla="*/ 865519 h 6518163"/>
              <a:gd name="connsiteX5225" fmla="*/ 9702781 w 11720794"/>
              <a:gd name="connsiteY5225" fmla="*/ 862992 h 6518163"/>
              <a:gd name="connsiteX5226" fmla="*/ 9733806 w 11720794"/>
              <a:gd name="connsiteY5226" fmla="*/ 823272 h 6518163"/>
              <a:gd name="connsiteX5227" fmla="*/ 9744254 w 11720794"/>
              <a:gd name="connsiteY5227" fmla="*/ 808301 h 6518163"/>
              <a:gd name="connsiteX5228" fmla="*/ 9751788 w 11720794"/>
              <a:gd name="connsiteY5228" fmla="*/ 806273 h 6518163"/>
              <a:gd name="connsiteX5229" fmla="*/ 9760408 w 11720794"/>
              <a:gd name="connsiteY5229" fmla="*/ 799983 h 6518163"/>
              <a:gd name="connsiteX5230" fmla="*/ 9766307 w 11720794"/>
              <a:gd name="connsiteY5230" fmla="*/ 790126 h 6518163"/>
              <a:gd name="connsiteX5231" fmla="*/ 9769746 w 11720794"/>
              <a:gd name="connsiteY5231" fmla="*/ 783931 h 6518163"/>
              <a:gd name="connsiteX5232" fmla="*/ 9773214 w 11720794"/>
              <a:gd name="connsiteY5232" fmla="*/ 775378 h 6518163"/>
              <a:gd name="connsiteX5233" fmla="*/ 9778026 w 11720794"/>
              <a:gd name="connsiteY5233" fmla="*/ 769788 h 6518163"/>
              <a:gd name="connsiteX5234" fmla="*/ 9783156 w 11720794"/>
              <a:gd name="connsiteY5234" fmla="*/ 766705 h 6518163"/>
              <a:gd name="connsiteX5235" fmla="*/ 9788842 w 11720794"/>
              <a:gd name="connsiteY5235" fmla="*/ 760311 h 6518163"/>
              <a:gd name="connsiteX5236" fmla="*/ 9790090 w 11720794"/>
              <a:gd name="connsiteY5236" fmla="*/ 749600 h 6518163"/>
              <a:gd name="connsiteX5237" fmla="*/ 9791042 w 11720794"/>
              <a:gd name="connsiteY5237" fmla="*/ 749424 h 6518163"/>
              <a:gd name="connsiteX5238" fmla="*/ 9800051 w 11720794"/>
              <a:gd name="connsiteY5238" fmla="*/ 753971 h 6518163"/>
              <a:gd name="connsiteX5239" fmla="*/ 9802563 w 11720794"/>
              <a:gd name="connsiteY5239" fmla="*/ 753294 h 6518163"/>
              <a:gd name="connsiteX5240" fmla="*/ 9816473 w 11720794"/>
              <a:gd name="connsiteY5240" fmla="*/ 737474 h 6518163"/>
              <a:gd name="connsiteX5241" fmla="*/ 9823454 w 11720794"/>
              <a:gd name="connsiteY5241" fmla="*/ 731055 h 6518163"/>
              <a:gd name="connsiteX5242" fmla="*/ 9828607 w 11720794"/>
              <a:gd name="connsiteY5242" fmla="*/ 733316 h 6518163"/>
              <a:gd name="connsiteX5243" fmla="*/ 9824820 w 11720794"/>
              <a:gd name="connsiteY5243" fmla="*/ 747062 h 6518163"/>
              <a:gd name="connsiteX5244" fmla="*/ 9814084 w 11720794"/>
              <a:gd name="connsiteY5244" fmla="*/ 757166 h 6518163"/>
              <a:gd name="connsiteX5245" fmla="*/ 9804220 w 11720794"/>
              <a:gd name="connsiteY5245" fmla="*/ 766467 h 6518163"/>
              <a:gd name="connsiteX5246" fmla="*/ 9796575 w 11720794"/>
              <a:gd name="connsiteY5246" fmla="*/ 777928 h 6518163"/>
              <a:gd name="connsiteX5247" fmla="*/ 9792022 w 11720794"/>
              <a:gd name="connsiteY5247" fmla="*/ 790745 h 6518163"/>
              <a:gd name="connsiteX5248" fmla="*/ 9773113 w 11720794"/>
              <a:gd name="connsiteY5248" fmla="*/ 813262 h 6518163"/>
              <a:gd name="connsiteX5249" fmla="*/ 9763453 w 11720794"/>
              <a:gd name="connsiteY5249" fmla="*/ 834505 h 6518163"/>
              <a:gd name="connsiteX5250" fmla="*/ 9758269 w 11720794"/>
              <a:gd name="connsiteY5250" fmla="*/ 842304 h 6518163"/>
              <a:gd name="connsiteX5251" fmla="*/ 9723490 w 11720794"/>
              <a:gd name="connsiteY5251" fmla="*/ 885709 h 6518163"/>
              <a:gd name="connsiteX5252" fmla="*/ 9718914 w 11720794"/>
              <a:gd name="connsiteY5252" fmla="*/ 893182 h 6518163"/>
              <a:gd name="connsiteX5253" fmla="*/ 9714973 w 11720794"/>
              <a:gd name="connsiteY5253" fmla="*/ 897971 h 6518163"/>
              <a:gd name="connsiteX5254" fmla="*/ 9719094 w 11720794"/>
              <a:gd name="connsiteY5254" fmla="*/ 899780 h 6518163"/>
              <a:gd name="connsiteX5255" fmla="*/ 9720254 w 11720794"/>
              <a:gd name="connsiteY5255" fmla="*/ 903846 h 6518163"/>
              <a:gd name="connsiteX5256" fmla="*/ 9714462 w 11720794"/>
              <a:gd name="connsiteY5256" fmla="*/ 911970 h 6518163"/>
              <a:gd name="connsiteX5257" fmla="*/ 9702348 w 11720794"/>
              <a:gd name="connsiteY5257" fmla="*/ 929173 h 6518163"/>
              <a:gd name="connsiteX5258" fmla="*/ 9699916 w 11720794"/>
              <a:gd name="connsiteY5258" fmla="*/ 930477 h 6518163"/>
              <a:gd name="connsiteX5259" fmla="*/ 9691376 w 11720794"/>
              <a:gd name="connsiteY5259" fmla="*/ 937394 h 6518163"/>
              <a:gd name="connsiteX5260" fmla="*/ 9663019 w 11720794"/>
              <a:gd name="connsiteY5260" fmla="*/ 977693 h 6518163"/>
              <a:gd name="connsiteX5261" fmla="*/ 9660904 w 11720794"/>
              <a:gd name="connsiteY5261" fmla="*/ 981505 h 6518163"/>
              <a:gd name="connsiteX5262" fmla="*/ 9652864 w 11720794"/>
              <a:gd name="connsiteY5262" fmla="*/ 989829 h 6518163"/>
              <a:gd name="connsiteX5263" fmla="*/ 9646542 w 11720794"/>
              <a:gd name="connsiteY5263" fmla="*/ 998907 h 6518163"/>
              <a:gd name="connsiteX5264" fmla="*/ 9647067 w 11720794"/>
              <a:gd name="connsiteY5264" fmla="*/ 1005655 h 6518163"/>
              <a:gd name="connsiteX5265" fmla="*/ 9638976 w 11720794"/>
              <a:gd name="connsiteY5265" fmla="*/ 1010994 h 6518163"/>
              <a:gd name="connsiteX5266" fmla="*/ 9632548 w 11720794"/>
              <a:gd name="connsiteY5266" fmla="*/ 1021804 h 6518163"/>
              <a:gd name="connsiteX5267" fmla="*/ 9632140 w 11720794"/>
              <a:gd name="connsiteY5267" fmla="*/ 1041773 h 6518163"/>
              <a:gd name="connsiteX5268" fmla="*/ 9632219 w 11720794"/>
              <a:gd name="connsiteY5268" fmla="*/ 1042400 h 6518163"/>
              <a:gd name="connsiteX5269" fmla="*/ 9631157 w 11720794"/>
              <a:gd name="connsiteY5269" fmla="*/ 1052008 h 6518163"/>
              <a:gd name="connsiteX5270" fmla="*/ 9588412 w 11720794"/>
              <a:gd name="connsiteY5270" fmla="*/ 1112067 h 6518163"/>
              <a:gd name="connsiteX5271" fmla="*/ 9562490 w 11720794"/>
              <a:gd name="connsiteY5271" fmla="*/ 1151062 h 6518163"/>
              <a:gd name="connsiteX5272" fmla="*/ 9528398 w 11720794"/>
              <a:gd name="connsiteY5272" fmla="*/ 1194769 h 6518163"/>
              <a:gd name="connsiteX5273" fmla="*/ 9508476 w 11720794"/>
              <a:gd name="connsiteY5273" fmla="*/ 1229879 h 6518163"/>
              <a:gd name="connsiteX5274" fmla="*/ 9499774 w 11720794"/>
              <a:gd name="connsiteY5274" fmla="*/ 1243245 h 6518163"/>
              <a:gd name="connsiteX5275" fmla="*/ 9479249 w 11720794"/>
              <a:gd name="connsiteY5275" fmla="*/ 1270979 h 6518163"/>
              <a:gd name="connsiteX5276" fmla="*/ 9462529 w 11720794"/>
              <a:gd name="connsiteY5276" fmla="*/ 1298013 h 6518163"/>
              <a:gd name="connsiteX5277" fmla="*/ 9436156 w 11720794"/>
              <a:gd name="connsiteY5277" fmla="*/ 1338589 h 6518163"/>
              <a:gd name="connsiteX5278" fmla="*/ 9424657 w 11720794"/>
              <a:gd name="connsiteY5278" fmla="*/ 1357078 h 6518163"/>
              <a:gd name="connsiteX5279" fmla="*/ 9432687 w 11720794"/>
              <a:gd name="connsiteY5279" fmla="*/ 1353476 h 6518163"/>
              <a:gd name="connsiteX5280" fmla="*/ 9442376 w 11720794"/>
              <a:gd name="connsiteY5280" fmla="*/ 1343968 h 6518163"/>
              <a:gd name="connsiteX5281" fmla="*/ 9444924 w 11720794"/>
              <a:gd name="connsiteY5281" fmla="*/ 1343590 h 6518163"/>
              <a:gd name="connsiteX5282" fmla="*/ 9445615 w 11720794"/>
              <a:gd name="connsiteY5282" fmla="*/ 1345794 h 6518163"/>
              <a:gd name="connsiteX5283" fmla="*/ 9446037 w 11720794"/>
              <a:gd name="connsiteY5283" fmla="*/ 1346184 h 6518163"/>
              <a:gd name="connsiteX5284" fmla="*/ 9458346 w 11720794"/>
              <a:gd name="connsiteY5284" fmla="*/ 1327045 h 6518163"/>
              <a:gd name="connsiteX5285" fmla="*/ 9458275 w 11720794"/>
              <a:gd name="connsiteY5285" fmla="*/ 1326026 h 6518163"/>
              <a:gd name="connsiteX5286" fmla="*/ 9458177 w 11720794"/>
              <a:gd name="connsiteY5286" fmla="*/ 1323218 h 6518163"/>
              <a:gd name="connsiteX5287" fmla="*/ 9459861 w 11720794"/>
              <a:gd name="connsiteY5287" fmla="*/ 1319787 h 6518163"/>
              <a:gd name="connsiteX5288" fmla="*/ 9462415 w 11720794"/>
              <a:gd name="connsiteY5288" fmla="*/ 1320601 h 6518163"/>
              <a:gd name="connsiteX5289" fmla="*/ 9462445 w 11720794"/>
              <a:gd name="connsiteY5289" fmla="*/ 1320676 h 6518163"/>
              <a:gd name="connsiteX5290" fmla="*/ 9477250 w 11720794"/>
              <a:gd name="connsiteY5290" fmla="*/ 1297660 h 6518163"/>
              <a:gd name="connsiteX5291" fmla="*/ 9512616 w 11720794"/>
              <a:gd name="connsiteY5291" fmla="*/ 1244734 h 6518163"/>
              <a:gd name="connsiteX5292" fmla="*/ 9530829 w 11720794"/>
              <a:gd name="connsiteY5292" fmla="*/ 1219689 h 6518163"/>
              <a:gd name="connsiteX5293" fmla="*/ 9531100 w 11720794"/>
              <a:gd name="connsiteY5293" fmla="*/ 1218911 h 6518163"/>
              <a:gd name="connsiteX5294" fmla="*/ 9538703 w 11720794"/>
              <a:gd name="connsiteY5294" fmla="*/ 1198432 h 6518163"/>
              <a:gd name="connsiteX5295" fmla="*/ 9544255 w 11720794"/>
              <a:gd name="connsiteY5295" fmla="*/ 1193825 h 6518163"/>
              <a:gd name="connsiteX5296" fmla="*/ 9548433 w 11720794"/>
              <a:gd name="connsiteY5296" fmla="*/ 1195481 h 6518163"/>
              <a:gd name="connsiteX5297" fmla="*/ 9558883 w 11720794"/>
              <a:gd name="connsiteY5297" fmla="*/ 1181111 h 6518163"/>
              <a:gd name="connsiteX5298" fmla="*/ 9557180 w 11720794"/>
              <a:gd name="connsiteY5298" fmla="*/ 1175954 h 6518163"/>
              <a:gd name="connsiteX5299" fmla="*/ 9558535 w 11720794"/>
              <a:gd name="connsiteY5299" fmla="*/ 1157648 h 6518163"/>
              <a:gd name="connsiteX5300" fmla="*/ 9562411 w 11720794"/>
              <a:gd name="connsiteY5300" fmla="*/ 1157191 h 6518163"/>
              <a:gd name="connsiteX5301" fmla="*/ 9570914 w 11720794"/>
              <a:gd name="connsiteY5301" fmla="*/ 1156910 h 6518163"/>
              <a:gd name="connsiteX5302" fmla="*/ 9578634 w 11720794"/>
              <a:gd name="connsiteY5302" fmla="*/ 1144861 h 6518163"/>
              <a:gd name="connsiteX5303" fmla="*/ 9585630 w 11720794"/>
              <a:gd name="connsiteY5303" fmla="*/ 1131280 h 6518163"/>
              <a:gd name="connsiteX5304" fmla="*/ 9591907 w 11720794"/>
              <a:gd name="connsiteY5304" fmla="*/ 1128204 h 6518163"/>
              <a:gd name="connsiteX5305" fmla="*/ 9598211 w 11720794"/>
              <a:gd name="connsiteY5305" fmla="*/ 1124228 h 6518163"/>
              <a:gd name="connsiteX5306" fmla="*/ 9600293 w 11720794"/>
              <a:gd name="connsiteY5306" fmla="*/ 1119492 h 6518163"/>
              <a:gd name="connsiteX5307" fmla="*/ 9604717 w 11720794"/>
              <a:gd name="connsiteY5307" fmla="*/ 1113939 h 6518163"/>
              <a:gd name="connsiteX5308" fmla="*/ 9605805 w 11720794"/>
              <a:gd name="connsiteY5308" fmla="*/ 1116534 h 6518163"/>
              <a:gd name="connsiteX5309" fmla="*/ 9633362 w 11720794"/>
              <a:gd name="connsiteY5309" fmla="*/ 1077273 h 6518163"/>
              <a:gd name="connsiteX5310" fmla="*/ 9666475 w 11720794"/>
              <a:gd name="connsiteY5310" fmla="*/ 1036100 h 6518163"/>
              <a:gd name="connsiteX5311" fmla="*/ 9678510 w 11720794"/>
              <a:gd name="connsiteY5311" fmla="*/ 1018270 h 6518163"/>
              <a:gd name="connsiteX5312" fmla="*/ 9685919 w 11720794"/>
              <a:gd name="connsiteY5312" fmla="*/ 1004928 h 6518163"/>
              <a:gd name="connsiteX5313" fmla="*/ 9699807 w 11720794"/>
              <a:gd name="connsiteY5313" fmla="*/ 983763 h 6518163"/>
              <a:gd name="connsiteX5314" fmla="*/ 9712658 w 11720794"/>
              <a:gd name="connsiteY5314" fmla="*/ 969847 h 6518163"/>
              <a:gd name="connsiteX5315" fmla="*/ 9716864 w 11720794"/>
              <a:gd name="connsiteY5315" fmla="*/ 964582 h 6518163"/>
              <a:gd name="connsiteX5316" fmla="*/ 9722605 w 11720794"/>
              <a:gd name="connsiteY5316" fmla="*/ 953471 h 6518163"/>
              <a:gd name="connsiteX5317" fmla="*/ 9749317 w 11720794"/>
              <a:gd name="connsiteY5317" fmla="*/ 920748 h 6518163"/>
              <a:gd name="connsiteX5318" fmla="*/ 9756011 w 11720794"/>
              <a:gd name="connsiteY5318" fmla="*/ 909463 h 6518163"/>
              <a:gd name="connsiteX5319" fmla="*/ 9767833 w 11720794"/>
              <a:gd name="connsiteY5319" fmla="*/ 895094 h 6518163"/>
              <a:gd name="connsiteX5320" fmla="*/ 9775236 w 11720794"/>
              <a:gd name="connsiteY5320" fmla="*/ 889455 h 6518163"/>
              <a:gd name="connsiteX5321" fmla="*/ 9795999 w 11720794"/>
              <a:gd name="connsiteY5321" fmla="*/ 863602 h 6518163"/>
              <a:gd name="connsiteX5322" fmla="*/ 9812504 w 11720794"/>
              <a:gd name="connsiteY5322" fmla="*/ 840030 h 6518163"/>
              <a:gd name="connsiteX5323" fmla="*/ 9818268 w 11720794"/>
              <a:gd name="connsiteY5323" fmla="*/ 834264 h 6518163"/>
              <a:gd name="connsiteX5324" fmla="*/ 9826544 w 11720794"/>
              <a:gd name="connsiteY5324" fmla="*/ 827821 h 6518163"/>
              <a:gd name="connsiteX5325" fmla="*/ 9843073 w 11720794"/>
              <a:gd name="connsiteY5325" fmla="*/ 809593 h 6518163"/>
              <a:gd name="connsiteX5326" fmla="*/ 9865501 w 11720794"/>
              <a:gd name="connsiteY5326" fmla="*/ 781509 h 6518163"/>
              <a:gd name="connsiteX5327" fmla="*/ 9871768 w 11720794"/>
              <a:gd name="connsiteY5327" fmla="*/ 777147 h 6518163"/>
              <a:gd name="connsiteX5328" fmla="*/ 9874780 w 11720794"/>
              <a:gd name="connsiteY5328" fmla="*/ 777877 h 6518163"/>
              <a:gd name="connsiteX5329" fmla="*/ 9904603 w 11720794"/>
              <a:gd name="connsiteY5329" fmla="*/ 759556 h 6518163"/>
              <a:gd name="connsiteX5330" fmla="*/ 9908144 w 11720794"/>
              <a:gd name="connsiteY5330" fmla="*/ 759333 h 6518163"/>
              <a:gd name="connsiteX5331" fmla="*/ 9908883 w 11720794"/>
              <a:gd name="connsiteY5331" fmla="*/ 762620 h 6518163"/>
              <a:gd name="connsiteX5332" fmla="*/ 9912290 w 11720794"/>
              <a:gd name="connsiteY5332" fmla="*/ 766486 h 6518163"/>
              <a:gd name="connsiteX5333" fmla="*/ 9916073 w 11720794"/>
              <a:gd name="connsiteY5333" fmla="*/ 760441 h 6518163"/>
              <a:gd name="connsiteX5334" fmla="*/ 9923745 w 11720794"/>
              <a:gd name="connsiteY5334" fmla="*/ 746623 h 6518163"/>
              <a:gd name="connsiteX5335" fmla="*/ 9928192 w 11720794"/>
              <a:gd name="connsiteY5335" fmla="*/ 735538 h 6518163"/>
              <a:gd name="connsiteX5336" fmla="*/ 9928325 w 11720794"/>
              <a:gd name="connsiteY5336" fmla="*/ 731449 h 6518163"/>
              <a:gd name="connsiteX5337" fmla="*/ 9930971 w 11720794"/>
              <a:gd name="connsiteY5337" fmla="*/ 726683 h 6518163"/>
              <a:gd name="connsiteX5338" fmla="*/ 9934407 w 11720794"/>
              <a:gd name="connsiteY5338" fmla="*/ 728189 h 6518163"/>
              <a:gd name="connsiteX5339" fmla="*/ 9936069 w 11720794"/>
              <a:gd name="connsiteY5339" fmla="*/ 733661 h 6518163"/>
              <a:gd name="connsiteX5340" fmla="*/ 9936992 w 11720794"/>
              <a:gd name="connsiteY5340" fmla="*/ 735844 h 6518163"/>
              <a:gd name="connsiteX5341" fmla="*/ 9938922 w 11720794"/>
              <a:gd name="connsiteY5341" fmla="*/ 733136 h 6518163"/>
              <a:gd name="connsiteX5342" fmla="*/ 9940088 w 11720794"/>
              <a:gd name="connsiteY5342" fmla="*/ 729499 h 6518163"/>
              <a:gd name="connsiteX5343" fmla="*/ 9941675 w 11720794"/>
              <a:gd name="connsiteY5343" fmla="*/ 726640 h 6518163"/>
              <a:gd name="connsiteX5344" fmla="*/ 9957145 w 11720794"/>
              <a:gd name="connsiteY5344" fmla="*/ 710317 h 6518163"/>
              <a:gd name="connsiteX5345" fmla="*/ 9962702 w 11720794"/>
              <a:gd name="connsiteY5345" fmla="*/ 700311 h 6518163"/>
              <a:gd name="connsiteX5346" fmla="*/ 9967594 w 11720794"/>
              <a:gd name="connsiteY5346" fmla="*/ 695347 h 6518163"/>
              <a:gd name="connsiteX5347" fmla="*/ 9969177 w 11720794"/>
              <a:gd name="connsiteY5347" fmla="*/ 700189 h 6518163"/>
              <a:gd name="connsiteX5348" fmla="*/ 9969307 w 11720794"/>
              <a:gd name="connsiteY5348" fmla="*/ 703802 h 6518163"/>
              <a:gd name="connsiteX5349" fmla="*/ 9970733 w 11720794"/>
              <a:gd name="connsiteY5349" fmla="*/ 707390 h 6518163"/>
              <a:gd name="connsiteX5350" fmla="*/ 9974409 w 11720794"/>
              <a:gd name="connsiteY5350" fmla="*/ 703077 h 6518163"/>
              <a:gd name="connsiteX5351" fmla="*/ 9983084 w 11720794"/>
              <a:gd name="connsiteY5351" fmla="*/ 692069 h 6518163"/>
              <a:gd name="connsiteX5352" fmla="*/ 9988250 w 11720794"/>
              <a:gd name="connsiteY5352" fmla="*/ 671224 h 6518163"/>
              <a:gd name="connsiteX5353" fmla="*/ 9988704 w 11720794"/>
              <a:gd name="connsiteY5353" fmla="*/ 661942 h 6518163"/>
              <a:gd name="connsiteX5354" fmla="*/ 10007940 w 11720794"/>
              <a:gd name="connsiteY5354" fmla="*/ 670383 h 6518163"/>
              <a:gd name="connsiteX5355" fmla="*/ 10009653 w 11720794"/>
              <a:gd name="connsiteY5355" fmla="*/ 678839 h 6518163"/>
              <a:gd name="connsiteX5356" fmla="*/ 10013195 w 11720794"/>
              <a:gd name="connsiteY5356" fmla="*/ 678615 h 6518163"/>
              <a:gd name="connsiteX5357" fmla="*/ 10010892 w 11720794"/>
              <a:gd name="connsiteY5357" fmla="*/ 683532 h 6518163"/>
              <a:gd name="connsiteX5358" fmla="*/ 10008353 w 11720794"/>
              <a:gd name="connsiteY5358" fmla="*/ 686566 h 6518163"/>
              <a:gd name="connsiteX5359" fmla="*/ 10007770 w 11720794"/>
              <a:gd name="connsiteY5359" fmla="*/ 692235 h 6518163"/>
              <a:gd name="connsiteX5360" fmla="*/ 10007792 w 11720794"/>
              <a:gd name="connsiteY5360" fmla="*/ 697580 h 6518163"/>
              <a:gd name="connsiteX5361" fmla="*/ 10000862 w 11720794"/>
              <a:gd name="connsiteY5361" fmla="*/ 706984 h 6518163"/>
              <a:gd name="connsiteX5362" fmla="*/ 9995226 w 11720794"/>
              <a:gd name="connsiteY5362" fmla="*/ 716363 h 6518163"/>
              <a:gd name="connsiteX5363" fmla="*/ 9997920 w 11720794"/>
              <a:gd name="connsiteY5363" fmla="*/ 722284 h 6518163"/>
              <a:gd name="connsiteX5364" fmla="*/ 9998923 w 11720794"/>
              <a:gd name="connsiteY5364" fmla="*/ 725095 h 6518163"/>
              <a:gd name="connsiteX5365" fmla="*/ 9986840 w 11720794"/>
              <a:gd name="connsiteY5365" fmla="*/ 732238 h 6518163"/>
              <a:gd name="connsiteX5366" fmla="*/ 9981740 w 11720794"/>
              <a:gd name="connsiteY5366" fmla="*/ 732962 h 6518163"/>
              <a:gd name="connsiteX5367" fmla="*/ 9974889 w 11720794"/>
              <a:gd name="connsiteY5367" fmla="*/ 742992 h 6518163"/>
              <a:gd name="connsiteX5368" fmla="*/ 9976420 w 11720794"/>
              <a:gd name="connsiteY5368" fmla="*/ 744850 h 6518163"/>
              <a:gd name="connsiteX5369" fmla="*/ 9978982 w 11720794"/>
              <a:gd name="connsiteY5369" fmla="*/ 747160 h 6518163"/>
              <a:gd name="connsiteX5370" fmla="*/ 9977711 w 11720794"/>
              <a:gd name="connsiteY5370" fmla="*/ 752528 h 6518163"/>
              <a:gd name="connsiteX5371" fmla="*/ 9966260 w 11720794"/>
              <a:gd name="connsiteY5371" fmla="*/ 764689 h 6518163"/>
              <a:gd name="connsiteX5372" fmla="*/ 9959358 w 11720794"/>
              <a:gd name="connsiteY5372" fmla="*/ 771733 h 6518163"/>
              <a:gd name="connsiteX5373" fmla="*/ 9948377 w 11720794"/>
              <a:gd name="connsiteY5373" fmla="*/ 795359 h 6518163"/>
              <a:gd name="connsiteX5374" fmla="*/ 9945359 w 11720794"/>
              <a:gd name="connsiteY5374" fmla="*/ 802332 h 6518163"/>
              <a:gd name="connsiteX5375" fmla="*/ 9928144 w 11720794"/>
              <a:gd name="connsiteY5375" fmla="*/ 820260 h 6518163"/>
              <a:gd name="connsiteX5376" fmla="*/ 9921185 w 11720794"/>
              <a:gd name="connsiteY5376" fmla="*/ 832021 h 6518163"/>
              <a:gd name="connsiteX5377" fmla="*/ 9917687 w 11720794"/>
              <a:gd name="connsiteY5377" fmla="*/ 850633 h 6518163"/>
              <a:gd name="connsiteX5378" fmla="*/ 9910975 w 11720794"/>
              <a:gd name="connsiteY5378" fmla="*/ 848873 h 6518163"/>
              <a:gd name="connsiteX5379" fmla="*/ 9902698 w 11720794"/>
              <a:gd name="connsiteY5379" fmla="*/ 855317 h 6518163"/>
              <a:gd name="connsiteX5380" fmla="*/ 9905762 w 11720794"/>
              <a:gd name="connsiteY5380" fmla="*/ 859031 h 6518163"/>
              <a:gd name="connsiteX5381" fmla="*/ 9905257 w 11720794"/>
              <a:gd name="connsiteY5381" fmla="*/ 865328 h 6518163"/>
              <a:gd name="connsiteX5382" fmla="*/ 9897875 w 11720794"/>
              <a:gd name="connsiteY5382" fmla="*/ 876311 h 6518163"/>
              <a:gd name="connsiteX5383" fmla="*/ 9887693 w 11720794"/>
              <a:gd name="connsiteY5383" fmla="*/ 890806 h 6518163"/>
              <a:gd name="connsiteX5384" fmla="*/ 9883538 w 11720794"/>
              <a:gd name="connsiteY5384" fmla="*/ 899057 h 6518163"/>
              <a:gd name="connsiteX5385" fmla="*/ 9884170 w 11720794"/>
              <a:gd name="connsiteY5385" fmla="*/ 904075 h 6518163"/>
              <a:gd name="connsiteX5386" fmla="*/ 9883558 w 11720794"/>
              <a:gd name="connsiteY5386" fmla="*/ 912103 h 6518163"/>
              <a:gd name="connsiteX5387" fmla="*/ 9877426 w 11720794"/>
              <a:gd name="connsiteY5387" fmla="*/ 912374 h 6518163"/>
              <a:gd name="connsiteX5388" fmla="*/ 9874200 w 11720794"/>
              <a:gd name="connsiteY5388" fmla="*/ 915107 h 6518163"/>
              <a:gd name="connsiteX5389" fmla="*/ 9874251 w 11720794"/>
              <a:gd name="connsiteY5389" fmla="*/ 918092 h 6518163"/>
              <a:gd name="connsiteX5390" fmla="*/ 9875964 w 11720794"/>
              <a:gd name="connsiteY5390" fmla="*/ 926548 h 6518163"/>
              <a:gd name="connsiteX5391" fmla="*/ 9879027 w 11720794"/>
              <a:gd name="connsiteY5391" fmla="*/ 930263 h 6518163"/>
              <a:gd name="connsiteX5392" fmla="*/ 9882254 w 11720794"/>
              <a:gd name="connsiteY5392" fmla="*/ 927531 h 6518163"/>
              <a:gd name="connsiteX5393" fmla="*/ 9911426 w 11720794"/>
              <a:gd name="connsiteY5393" fmla="*/ 891147 h 6518163"/>
              <a:gd name="connsiteX5394" fmla="*/ 9935994 w 11720794"/>
              <a:gd name="connsiteY5394" fmla="*/ 864594 h 6518163"/>
              <a:gd name="connsiteX5395" fmla="*/ 9954552 w 11720794"/>
              <a:gd name="connsiteY5395" fmla="*/ 857331 h 6518163"/>
              <a:gd name="connsiteX5396" fmla="*/ 9959341 w 11720794"/>
              <a:gd name="connsiteY5396" fmla="*/ 846395 h 6518163"/>
              <a:gd name="connsiteX5397" fmla="*/ 9964866 w 11720794"/>
              <a:gd name="connsiteY5397" fmla="*/ 846449 h 6518163"/>
              <a:gd name="connsiteX5398" fmla="*/ 9972769 w 11720794"/>
              <a:gd name="connsiteY5398" fmla="*/ 842215 h 6518163"/>
              <a:gd name="connsiteX5399" fmla="*/ 9973461 w 11720794"/>
              <a:gd name="connsiteY5399" fmla="*/ 834814 h 6518163"/>
              <a:gd name="connsiteX5400" fmla="*/ 9969739 w 11720794"/>
              <a:gd name="connsiteY5400" fmla="*/ 828437 h 6518163"/>
              <a:gd name="connsiteX5401" fmla="*/ 9978489 w 11720794"/>
              <a:gd name="connsiteY5401" fmla="*/ 825759 h 6518163"/>
              <a:gd name="connsiteX5402" fmla="*/ 9986314 w 11720794"/>
              <a:gd name="connsiteY5402" fmla="*/ 820898 h 6518163"/>
              <a:gd name="connsiteX5403" fmla="*/ 9994317 w 11720794"/>
              <a:gd name="connsiteY5403" fmla="*/ 830336 h 6518163"/>
              <a:gd name="connsiteX5404" fmla="*/ 9992066 w 11720794"/>
              <a:gd name="connsiteY5404" fmla="*/ 838237 h 6518163"/>
              <a:gd name="connsiteX5405" fmla="*/ 9987044 w 11720794"/>
              <a:gd name="connsiteY5405" fmla="*/ 839589 h 6518163"/>
              <a:gd name="connsiteX5406" fmla="*/ 9983396 w 11720794"/>
              <a:gd name="connsiteY5406" fmla="*/ 841544 h 6518163"/>
              <a:gd name="connsiteX5407" fmla="*/ 9972395 w 11720794"/>
              <a:gd name="connsiteY5407" fmla="*/ 852123 h 6518163"/>
              <a:gd name="connsiteX5408" fmla="*/ 9966231 w 11720794"/>
              <a:gd name="connsiteY5408" fmla="*/ 862456 h 6518163"/>
              <a:gd name="connsiteX5409" fmla="*/ 9963613 w 11720794"/>
              <a:gd name="connsiteY5409" fmla="*/ 864862 h 6518163"/>
              <a:gd name="connsiteX5410" fmla="*/ 9959621 w 11720794"/>
              <a:gd name="connsiteY5410" fmla="*/ 866666 h 6518163"/>
              <a:gd name="connsiteX5411" fmla="*/ 9945864 w 11720794"/>
              <a:gd name="connsiteY5411" fmla="*/ 891445 h 6518163"/>
              <a:gd name="connsiteX5412" fmla="*/ 9939407 w 11720794"/>
              <a:gd name="connsiteY5412" fmla="*/ 904612 h 6518163"/>
              <a:gd name="connsiteX5413" fmla="*/ 9929729 w 11720794"/>
              <a:gd name="connsiteY5413" fmla="*/ 912809 h 6518163"/>
              <a:gd name="connsiteX5414" fmla="*/ 9925709 w 11720794"/>
              <a:gd name="connsiteY5414" fmla="*/ 916971 h 6518163"/>
              <a:gd name="connsiteX5415" fmla="*/ 9928774 w 11720794"/>
              <a:gd name="connsiteY5415" fmla="*/ 920686 h 6518163"/>
              <a:gd name="connsiteX5416" fmla="*/ 9933081 w 11720794"/>
              <a:gd name="connsiteY5416" fmla="*/ 921391 h 6518163"/>
              <a:gd name="connsiteX5417" fmla="*/ 9943233 w 11720794"/>
              <a:gd name="connsiteY5417" fmla="*/ 916957 h 6518163"/>
              <a:gd name="connsiteX5418" fmla="*/ 9961879 w 11720794"/>
              <a:gd name="connsiteY5418" fmla="*/ 894916 h 6518163"/>
              <a:gd name="connsiteX5419" fmla="*/ 9969119 w 11720794"/>
              <a:gd name="connsiteY5419" fmla="*/ 895724 h 6518163"/>
              <a:gd name="connsiteX5420" fmla="*/ 9969541 w 11720794"/>
              <a:gd name="connsiteY5420" fmla="*/ 896502 h 6518163"/>
              <a:gd name="connsiteX5421" fmla="*/ 9972521 w 11720794"/>
              <a:gd name="connsiteY5421" fmla="*/ 907292 h 6518163"/>
              <a:gd name="connsiteX5422" fmla="*/ 9969717 w 11720794"/>
              <a:gd name="connsiteY5422" fmla="*/ 910802 h 6518163"/>
              <a:gd name="connsiteX5423" fmla="*/ 9967819 w 11720794"/>
              <a:gd name="connsiteY5423" fmla="*/ 903451 h 6518163"/>
              <a:gd name="connsiteX5424" fmla="*/ 9962082 w 11720794"/>
              <a:gd name="connsiteY5424" fmla="*/ 906859 h 6518163"/>
              <a:gd name="connsiteX5425" fmla="*/ 9963164 w 11720794"/>
              <a:gd name="connsiteY5425" fmla="*/ 910297 h 6518163"/>
              <a:gd name="connsiteX5426" fmla="*/ 9962918 w 11720794"/>
              <a:gd name="connsiteY5426" fmla="*/ 923819 h 6518163"/>
              <a:gd name="connsiteX5427" fmla="*/ 9951541 w 11720794"/>
              <a:gd name="connsiteY5427" fmla="*/ 944308 h 6518163"/>
              <a:gd name="connsiteX5428" fmla="*/ 9939381 w 11720794"/>
              <a:gd name="connsiteY5428" fmla="*/ 950824 h 6518163"/>
              <a:gd name="connsiteX5429" fmla="*/ 9938350 w 11720794"/>
              <a:gd name="connsiteY5429" fmla="*/ 950371 h 6518163"/>
              <a:gd name="connsiteX5430" fmla="*/ 9934994 w 11720794"/>
              <a:gd name="connsiteY5430" fmla="*/ 949491 h 6518163"/>
              <a:gd name="connsiteX5431" fmla="*/ 9932585 w 11720794"/>
              <a:gd name="connsiteY5431" fmla="*/ 956138 h 6518163"/>
              <a:gd name="connsiteX5432" fmla="*/ 9935041 w 11720794"/>
              <a:gd name="connsiteY5432" fmla="*/ 960179 h 6518163"/>
              <a:gd name="connsiteX5433" fmla="*/ 9932367 w 11720794"/>
              <a:gd name="connsiteY5433" fmla="*/ 967302 h 6518163"/>
              <a:gd name="connsiteX5434" fmla="*/ 9927981 w 11720794"/>
              <a:gd name="connsiteY5434" fmla="*/ 965969 h 6518163"/>
              <a:gd name="connsiteX5435" fmla="*/ 9927057 w 11720794"/>
              <a:gd name="connsiteY5435" fmla="*/ 963786 h 6518163"/>
              <a:gd name="connsiteX5436" fmla="*/ 9924653 w 11720794"/>
              <a:gd name="connsiteY5436" fmla="*/ 962730 h 6518163"/>
              <a:gd name="connsiteX5437" fmla="*/ 9923752 w 11720794"/>
              <a:gd name="connsiteY5437" fmla="*/ 965891 h 6518163"/>
              <a:gd name="connsiteX5438" fmla="*/ 9925494 w 11720794"/>
              <a:gd name="connsiteY5438" fmla="*/ 971989 h 6518163"/>
              <a:gd name="connsiteX5439" fmla="*/ 9921363 w 11720794"/>
              <a:gd name="connsiteY5439" fmla="*/ 985584 h 6518163"/>
              <a:gd name="connsiteX5440" fmla="*/ 9913166 w 11720794"/>
              <a:gd name="connsiteY5440" fmla="*/ 992654 h 6518163"/>
              <a:gd name="connsiteX5441" fmla="*/ 9910412 w 11720794"/>
              <a:gd name="connsiteY5441" fmla="*/ 999150 h 6518163"/>
              <a:gd name="connsiteX5442" fmla="*/ 9909773 w 11720794"/>
              <a:gd name="connsiteY5442" fmla="*/ 1009536 h 6518163"/>
              <a:gd name="connsiteX5443" fmla="*/ 9904774 w 11720794"/>
              <a:gd name="connsiteY5443" fmla="*/ 1016231 h 6518163"/>
              <a:gd name="connsiteX5444" fmla="*/ 9875681 w 11720794"/>
              <a:gd name="connsiteY5444" fmla="*/ 1053242 h 6518163"/>
              <a:gd name="connsiteX5445" fmla="*/ 9871210 w 11720794"/>
              <a:gd name="connsiteY5445" fmla="*/ 1058985 h 6518163"/>
              <a:gd name="connsiteX5446" fmla="*/ 9859996 w 11720794"/>
              <a:gd name="connsiteY5446" fmla="*/ 1073026 h 6518163"/>
              <a:gd name="connsiteX5447" fmla="*/ 9853403 w 11720794"/>
              <a:gd name="connsiteY5447" fmla="*/ 1097984 h 6518163"/>
              <a:gd name="connsiteX5448" fmla="*/ 9849985 w 11720794"/>
              <a:gd name="connsiteY5448" fmla="*/ 1109523 h 6518163"/>
              <a:gd name="connsiteX5449" fmla="*/ 9822823 w 11720794"/>
              <a:gd name="connsiteY5449" fmla="*/ 1143825 h 6518163"/>
              <a:gd name="connsiteX5450" fmla="*/ 9819806 w 11720794"/>
              <a:gd name="connsiteY5450" fmla="*/ 1150798 h 6518163"/>
              <a:gd name="connsiteX5451" fmla="*/ 9819936 w 11720794"/>
              <a:gd name="connsiteY5451" fmla="*/ 1154411 h 6518163"/>
              <a:gd name="connsiteX5452" fmla="*/ 9821204 w 11720794"/>
              <a:gd name="connsiteY5452" fmla="*/ 1156745 h 6518163"/>
              <a:gd name="connsiteX5453" fmla="*/ 9827470 w 11720794"/>
              <a:gd name="connsiteY5453" fmla="*/ 1152384 h 6518163"/>
              <a:gd name="connsiteX5454" fmla="*/ 9833973 w 11720794"/>
              <a:gd name="connsiteY5454" fmla="*/ 1149905 h 6518163"/>
              <a:gd name="connsiteX5455" fmla="*/ 9831749 w 11720794"/>
              <a:gd name="connsiteY5455" fmla="*/ 1155447 h 6518163"/>
              <a:gd name="connsiteX5456" fmla="*/ 9820725 w 11720794"/>
              <a:gd name="connsiteY5456" fmla="*/ 1160683 h 6518163"/>
              <a:gd name="connsiteX5457" fmla="*/ 9795364 w 11720794"/>
              <a:gd name="connsiteY5457" fmla="*/ 1188666 h 6518163"/>
              <a:gd name="connsiteX5458" fmla="*/ 9791183 w 11720794"/>
              <a:gd name="connsiteY5458" fmla="*/ 1199275 h 6518163"/>
              <a:gd name="connsiteX5459" fmla="*/ 9787268 w 11720794"/>
              <a:gd name="connsiteY5459" fmla="*/ 1201707 h 6518163"/>
              <a:gd name="connsiteX5460" fmla="*/ 9780738 w 11720794"/>
              <a:gd name="connsiteY5460" fmla="*/ 1206544 h 6518163"/>
              <a:gd name="connsiteX5461" fmla="*/ 9769227 w 11720794"/>
              <a:gd name="connsiteY5461" fmla="*/ 1231122 h 6518163"/>
              <a:gd name="connsiteX5462" fmla="*/ 9758502 w 11720794"/>
              <a:gd name="connsiteY5462" fmla="*/ 1269676 h 6518163"/>
              <a:gd name="connsiteX5463" fmla="*/ 9757956 w 11720794"/>
              <a:gd name="connsiteY5463" fmla="*/ 1269777 h 6518163"/>
              <a:gd name="connsiteX5464" fmla="*/ 9755796 w 11720794"/>
              <a:gd name="connsiteY5464" fmla="*/ 1280223 h 6518163"/>
              <a:gd name="connsiteX5465" fmla="*/ 9752678 w 11720794"/>
              <a:gd name="connsiteY5465" fmla="*/ 1288758 h 6518163"/>
              <a:gd name="connsiteX5466" fmla="*/ 9758651 w 11720794"/>
              <a:gd name="connsiteY5466" fmla="*/ 1286335 h 6518163"/>
              <a:gd name="connsiteX5467" fmla="*/ 9767930 w 11720794"/>
              <a:gd name="connsiteY5467" fmla="*/ 1282703 h 6518163"/>
              <a:gd name="connsiteX5468" fmla="*/ 9774120 w 11720794"/>
              <a:gd name="connsiteY5468" fmla="*/ 1270012 h 6518163"/>
              <a:gd name="connsiteX5469" fmla="*/ 9784941 w 11720794"/>
              <a:gd name="connsiteY5469" fmla="*/ 1252834 h 6518163"/>
              <a:gd name="connsiteX5470" fmla="*/ 9792739 w 11720794"/>
              <a:gd name="connsiteY5470" fmla="*/ 1250329 h 6518163"/>
              <a:gd name="connsiteX5471" fmla="*/ 9799849 w 11720794"/>
              <a:gd name="connsiteY5471" fmla="*/ 1247525 h 6518163"/>
              <a:gd name="connsiteX5472" fmla="*/ 9824974 w 11720794"/>
              <a:gd name="connsiteY5472" fmla="*/ 1217661 h 6518163"/>
              <a:gd name="connsiteX5473" fmla="*/ 9831937 w 11720794"/>
              <a:gd name="connsiteY5473" fmla="*/ 1198197 h 6518163"/>
              <a:gd name="connsiteX5474" fmla="*/ 9832466 w 11720794"/>
              <a:gd name="connsiteY5474" fmla="*/ 1197243 h 6518163"/>
              <a:gd name="connsiteX5475" fmla="*/ 9837912 w 11720794"/>
              <a:gd name="connsiteY5475" fmla="*/ 1196670 h 6518163"/>
              <a:gd name="connsiteX5476" fmla="*/ 9837307 w 11720794"/>
              <a:gd name="connsiteY5476" fmla="*/ 1189295 h 6518163"/>
              <a:gd name="connsiteX5477" fmla="*/ 9836727 w 11720794"/>
              <a:gd name="connsiteY5477" fmla="*/ 1187262 h 6518163"/>
              <a:gd name="connsiteX5478" fmla="*/ 9831894 w 11720794"/>
              <a:gd name="connsiteY5478" fmla="*/ 1179808 h 6518163"/>
              <a:gd name="connsiteX5479" fmla="*/ 9833431 w 11720794"/>
              <a:gd name="connsiteY5479" fmla="*/ 1173963 h 6518163"/>
              <a:gd name="connsiteX5480" fmla="*/ 9837845 w 11720794"/>
              <a:gd name="connsiteY5480" fmla="*/ 1172937 h 6518163"/>
              <a:gd name="connsiteX5481" fmla="*/ 9850554 w 11720794"/>
              <a:gd name="connsiteY5481" fmla="*/ 1178515 h 6518163"/>
              <a:gd name="connsiteX5482" fmla="*/ 9854574 w 11720794"/>
              <a:gd name="connsiteY5482" fmla="*/ 1174353 h 6518163"/>
              <a:gd name="connsiteX5483" fmla="*/ 9859527 w 11720794"/>
              <a:gd name="connsiteY5483" fmla="*/ 1156970 h 6518163"/>
              <a:gd name="connsiteX5484" fmla="*/ 9862330 w 11720794"/>
              <a:gd name="connsiteY5484" fmla="*/ 1153459 h 6518163"/>
              <a:gd name="connsiteX5485" fmla="*/ 9875233 w 11720794"/>
              <a:gd name="connsiteY5485" fmla="*/ 1142530 h 6518163"/>
              <a:gd name="connsiteX5486" fmla="*/ 9886657 w 11720794"/>
              <a:gd name="connsiteY5486" fmla="*/ 1132728 h 6518163"/>
              <a:gd name="connsiteX5487" fmla="*/ 9890411 w 11720794"/>
              <a:gd name="connsiteY5487" fmla="*/ 1129042 h 6518163"/>
              <a:gd name="connsiteX5488" fmla="*/ 9905701 w 11720794"/>
              <a:gd name="connsiteY5488" fmla="*/ 1106122 h 6518163"/>
              <a:gd name="connsiteX5489" fmla="*/ 9910278 w 11720794"/>
              <a:gd name="connsiteY5489" fmla="*/ 1098648 h 6518163"/>
              <a:gd name="connsiteX5490" fmla="*/ 9921625 w 11720794"/>
              <a:gd name="connsiteY5490" fmla="*/ 1080517 h 6518163"/>
              <a:gd name="connsiteX5491" fmla="*/ 9924959 w 11720794"/>
              <a:gd name="connsiteY5491" fmla="*/ 1076053 h 6518163"/>
              <a:gd name="connsiteX5492" fmla="*/ 9946036 w 11720794"/>
              <a:gd name="connsiteY5492" fmla="*/ 1052710 h 6518163"/>
              <a:gd name="connsiteX5493" fmla="*/ 9951119 w 11720794"/>
              <a:gd name="connsiteY5493" fmla="*/ 1038940 h 6518163"/>
              <a:gd name="connsiteX5494" fmla="*/ 9964370 w 11720794"/>
              <a:gd name="connsiteY5494" fmla="*/ 1020458 h 6518163"/>
              <a:gd name="connsiteX5495" fmla="*/ 9983590 w 11720794"/>
              <a:gd name="connsiteY5495" fmla="*/ 1008152 h 6518163"/>
              <a:gd name="connsiteX5496" fmla="*/ 9985573 w 11720794"/>
              <a:gd name="connsiteY5496" fmla="*/ 1008429 h 6518163"/>
              <a:gd name="connsiteX5497" fmla="*/ 9989514 w 11720794"/>
              <a:gd name="connsiteY5497" fmla="*/ 1003640 h 6518163"/>
              <a:gd name="connsiteX5498" fmla="*/ 9988831 w 11720794"/>
              <a:gd name="connsiteY5498" fmla="*/ 995637 h 6518163"/>
              <a:gd name="connsiteX5499" fmla="*/ 10005574 w 11720794"/>
              <a:gd name="connsiteY5499" fmla="*/ 973946 h 6518163"/>
              <a:gd name="connsiteX5500" fmla="*/ 10018501 w 11720794"/>
              <a:gd name="connsiteY5500" fmla="*/ 968360 h 6518163"/>
              <a:gd name="connsiteX5501" fmla="*/ 10031270 w 11720794"/>
              <a:gd name="connsiteY5501" fmla="*/ 961519 h 6518163"/>
              <a:gd name="connsiteX5502" fmla="*/ 10021866 w 11720794"/>
              <a:gd name="connsiteY5502" fmla="*/ 953835 h 6518163"/>
              <a:gd name="connsiteX5503" fmla="*/ 10030011 w 11720794"/>
              <a:gd name="connsiteY5503" fmla="*/ 943780 h 6518163"/>
              <a:gd name="connsiteX5504" fmla="*/ 10034244 w 11720794"/>
              <a:gd name="connsiteY5504" fmla="*/ 936157 h 6518163"/>
              <a:gd name="connsiteX5505" fmla="*/ 10052783 w 11720794"/>
              <a:gd name="connsiteY5505" fmla="*/ 915847 h 6518163"/>
              <a:gd name="connsiteX5506" fmla="*/ 10107132 w 11720794"/>
              <a:gd name="connsiteY5506" fmla="*/ 852585 h 6518163"/>
              <a:gd name="connsiteX5507" fmla="*/ 10111838 w 11720794"/>
              <a:gd name="connsiteY5507" fmla="*/ 848723 h 6518163"/>
              <a:gd name="connsiteX5508" fmla="*/ 10113420 w 11720794"/>
              <a:gd name="connsiteY5508" fmla="*/ 853568 h 6518163"/>
              <a:gd name="connsiteX5509" fmla="*/ 10114846 w 11720794"/>
              <a:gd name="connsiteY5509" fmla="*/ 857156 h 6518163"/>
              <a:gd name="connsiteX5510" fmla="*/ 10119975 w 11720794"/>
              <a:gd name="connsiteY5510" fmla="*/ 854073 h 6518163"/>
              <a:gd name="connsiteX5511" fmla="*/ 10122356 w 11720794"/>
              <a:gd name="connsiteY5511" fmla="*/ 849785 h 6518163"/>
              <a:gd name="connsiteX5512" fmla="*/ 10136078 w 11720794"/>
              <a:gd name="connsiteY5512" fmla="*/ 842770 h 6518163"/>
              <a:gd name="connsiteX5513" fmla="*/ 10140700 w 11720794"/>
              <a:gd name="connsiteY5513" fmla="*/ 845984 h 6518163"/>
              <a:gd name="connsiteX5514" fmla="*/ 10145486 w 11720794"/>
              <a:gd name="connsiteY5514" fmla="*/ 842750 h 6518163"/>
              <a:gd name="connsiteX5515" fmla="*/ 10140867 w 11720794"/>
              <a:gd name="connsiteY5515" fmla="*/ 831834 h 6518163"/>
              <a:gd name="connsiteX5516" fmla="*/ 10152736 w 11720794"/>
              <a:gd name="connsiteY5516" fmla="*/ 828153 h 6518163"/>
              <a:gd name="connsiteX5517" fmla="*/ 10161876 w 11720794"/>
              <a:gd name="connsiteY5517" fmla="*/ 836312 h 6518163"/>
              <a:gd name="connsiteX5518" fmla="*/ 10154575 w 11720794"/>
              <a:gd name="connsiteY5518" fmla="*/ 847923 h 6518163"/>
              <a:gd name="connsiteX5519" fmla="*/ 10142410 w 11720794"/>
              <a:gd name="connsiteY5519" fmla="*/ 862140 h 6518163"/>
              <a:gd name="connsiteX5520" fmla="*/ 10136324 w 11720794"/>
              <a:gd name="connsiteY5520" fmla="*/ 873101 h 6518163"/>
              <a:gd name="connsiteX5521" fmla="*/ 10102287 w 11720794"/>
              <a:gd name="connsiteY5521" fmla="*/ 912091 h 6518163"/>
              <a:gd name="connsiteX5522" fmla="*/ 10098793 w 11720794"/>
              <a:gd name="connsiteY5522" fmla="*/ 923002 h 6518163"/>
              <a:gd name="connsiteX5523" fmla="*/ 10100325 w 11720794"/>
              <a:gd name="connsiteY5523" fmla="*/ 924859 h 6518163"/>
              <a:gd name="connsiteX5524" fmla="*/ 10097363 w 11720794"/>
              <a:gd name="connsiteY5524" fmla="*/ 927115 h 6518163"/>
              <a:gd name="connsiteX5525" fmla="*/ 10094853 w 11720794"/>
              <a:gd name="connsiteY5525" fmla="*/ 927791 h 6518163"/>
              <a:gd name="connsiteX5526" fmla="*/ 10090302 w 11720794"/>
              <a:gd name="connsiteY5526" fmla="*/ 932906 h 6518163"/>
              <a:gd name="connsiteX5527" fmla="*/ 10094453 w 11720794"/>
              <a:gd name="connsiteY5527" fmla="*/ 932356 h 6518163"/>
              <a:gd name="connsiteX5528" fmla="*/ 10095404 w 11720794"/>
              <a:gd name="connsiteY5528" fmla="*/ 932182 h 6518163"/>
              <a:gd name="connsiteX5529" fmla="*/ 10098073 w 11720794"/>
              <a:gd name="connsiteY5529" fmla="*/ 932761 h 6518163"/>
              <a:gd name="connsiteX5530" fmla="*/ 10096565 w 11720794"/>
              <a:gd name="connsiteY5530" fmla="*/ 936247 h 6518163"/>
              <a:gd name="connsiteX5531" fmla="*/ 10091455 w 11720794"/>
              <a:gd name="connsiteY5531" fmla="*/ 952374 h 6518163"/>
              <a:gd name="connsiteX5532" fmla="*/ 10092272 w 11720794"/>
              <a:gd name="connsiteY5532" fmla="*/ 956289 h 6518163"/>
              <a:gd name="connsiteX5533" fmla="*/ 10104698 w 11720794"/>
              <a:gd name="connsiteY5533" fmla="*/ 949297 h 6518163"/>
              <a:gd name="connsiteX5534" fmla="*/ 10122790 w 11720794"/>
              <a:gd name="connsiteY5534" fmla="*/ 922866 h 6518163"/>
              <a:gd name="connsiteX5535" fmla="*/ 10127738 w 11720794"/>
              <a:gd name="connsiteY5535" fmla="*/ 913185 h 6518163"/>
              <a:gd name="connsiteX5536" fmla="*/ 10131228 w 11720794"/>
              <a:gd name="connsiteY5536" fmla="*/ 909976 h 6518163"/>
              <a:gd name="connsiteX5537" fmla="*/ 10140085 w 11720794"/>
              <a:gd name="connsiteY5537" fmla="*/ 905567 h 6518163"/>
              <a:gd name="connsiteX5538" fmla="*/ 10150055 w 11720794"/>
              <a:gd name="connsiteY5538" fmla="*/ 894534 h 6518163"/>
              <a:gd name="connsiteX5539" fmla="*/ 10158197 w 11720794"/>
              <a:gd name="connsiteY5539" fmla="*/ 892182 h 6518163"/>
              <a:gd name="connsiteX5540" fmla="*/ 10159649 w 11720794"/>
              <a:gd name="connsiteY5540" fmla="*/ 893411 h 6518163"/>
              <a:gd name="connsiteX5541" fmla="*/ 10164858 w 11720794"/>
              <a:gd name="connsiteY5541" fmla="*/ 890956 h 6518163"/>
              <a:gd name="connsiteX5542" fmla="*/ 10163168 w 11720794"/>
              <a:gd name="connsiteY5542" fmla="*/ 887844 h 6518163"/>
              <a:gd name="connsiteX5543" fmla="*/ 10161929 w 11720794"/>
              <a:gd name="connsiteY5543" fmla="*/ 883152 h 6518163"/>
              <a:gd name="connsiteX5544" fmla="*/ 10172423 w 11720794"/>
              <a:gd name="connsiteY5544" fmla="*/ 878868 h 6518163"/>
              <a:gd name="connsiteX5545" fmla="*/ 10175171 w 11720794"/>
              <a:gd name="connsiteY5545" fmla="*/ 880074 h 6518163"/>
              <a:gd name="connsiteX5546" fmla="*/ 10175120 w 11720794"/>
              <a:gd name="connsiteY5546" fmla="*/ 877090 h 6518163"/>
              <a:gd name="connsiteX5547" fmla="*/ 10178903 w 11720794"/>
              <a:gd name="connsiteY5547" fmla="*/ 871046 h 6518163"/>
              <a:gd name="connsiteX5548" fmla="*/ 10193389 w 11720794"/>
              <a:gd name="connsiteY5548" fmla="*/ 864958 h 6518163"/>
              <a:gd name="connsiteX5549" fmla="*/ 10209487 w 11720794"/>
              <a:gd name="connsiteY5549" fmla="*/ 861356 h 6518163"/>
              <a:gd name="connsiteX5550" fmla="*/ 10216070 w 11720794"/>
              <a:gd name="connsiteY5550" fmla="*/ 859503 h 6518163"/>
              <a:gd name="connsiteX5551" fmla="*/ 10243776 w 11720794"/>
              <a:gd name="connsiteY5551" fmla="*/ 844995 h 6518163"/>
              <a:gd name="connsiteX5552" fmla="*/ 10249114 w 11720794"/>
              <a:gd name="connsiteY5552" fmla="*/ 846152 h 6518163"/>
              <a:gd name="connsiteX5553" fmla="*/ 10245860 w 11720794"/>
              <a:gd name="connsiteY5553" fmla="*/ 851243 h 6518163"/>
              <a:gd name="connsiteX5554" fmla="*/ 10241098 w 11720794"/>
              <a:gd name="connsiteY5554" fmla="*/ 859820 h 6518163"/>
              <a:gd name="connsiteX5555" fmla="*/ 10237153 w 11720794"/>
              <a:gd name="connsiteY5555" fmla="*/ 872311 h 6518163"/>
              <a:gd name="connsiteX5556" fmla="*/ 10223196 w 11720794"/>
              <a:gd name="connsiteY5556" fmla="*/ 877445 h 6518163"/>
              <a:gd name="connsiteX5557" fmla="*/ 10220289 w 11720794"/>
              <a:gd name="connsiteY5557" fmla="*/ 874985 h 6518163"/>
              <a:gd name="connsiteX5558" fmla="*/ 10219867 w 11720794"/>
              <a:gd name="connsiteY5558" fmla="*/ 874207 h 6518163"/>
              <a:gd name="connsiteX5559" fmla="*/ 10219681 w 11720794"/>
              <a:gd name="connsiteY5559" fmla="*/ 875312 h 6518163"/>
              <a:gd name="connsiteX5560" fmla="*/ 10216428 w 11720794"/>
              <a:gd name="connsiteY5560" fmla="*/ 880402 h 6518163"/>
              <a:gd name="connsiteX5561" fmla="*/ 10214065 w 11720794"/>
              <a:gd name="connsiteY5561" fmla="*/ 897736 h 6518163"/>
              <a:gd name="connsiteX5562" fmla="*/ 10212660 w 11720794"/>
              <a:gd name="connsiteY5562" fmla="*/ 907192 h 6518163"/>
              <a:gd name="connsiteX5563" fmla="*/ 10204569 w 11720794"/>
              <a:gd name="connsiteY5563" fmla="*/ 912532 h 6518163"/>
              <a:gd name="connsiteX5564" fmla="*/ 10178024 w 11720794"/>
              <a:gd name="connsiteY5564" fmla="*/ 931104 h 6518163"/>
              <a:gd name="connsiteX5565" fmla="*/ 10178865 w 11720794"/>
              <a:gd name="connsiteY5565" fmla="*/ 940363 h 6518163"/>
              <a:gd name="connsiteX5566" fmla="*/ 10183353 w 11720794"/>
              <a:gd name="connsiteY5566" fmla="*/ 947666 h 6518163"/>
              <a:gd name="connsiteX5567" fmla="*/ 10171270 w 11720794"/>
              <a:gd name="connsiteY5567" fmla="*/ 954808 h 6518163"/>
              <a:gd name="connsiteX5568" fmla="*/ 10161457 w 11720794"/>
              <a:gd name="connsiteY5568" fmla="*/ 967096 h 6518163"/>
              <a:gd name="connsiteX5569" fmla="*/ 10160585 w 11720794"/>
              <a:gd name="connsiteY5569" fmla="*/ 967898 h 6518163"/>
              <a:gd name="connsiteX5570" fmla="*/ 10164488 w 11720794"/>
              <a:gd name="connsiteY5570" fmla="*/ 980870 h 6518163"/>
              <a:gd name="connsiteX5571" fmla="*/ 10168212 w 11720794"/>
              <a:gd name="connsiteY5571" fmla="*/ 987245 h 6518163"/>
              <a:gd name="connsiteX5572" fmla="*/ 10167154 w 11720794"/>
              <a:gd name="connsiteY5572" fmla="*/ 989151 h 6518163"/>
              <a:gd name="connsiteX5573" fmla="*/ 10159328 w 11720794"/>
              <a:gd name="connsiteY5573" fmla="*/ 994014 h 6518163"/>
              <a:gd name="connsiteX5574" fmla="*/ 10151187 w 11720794"/>
              <a:gd name="connsiteY5574" fmla="*/ 996367 h 6518163"/>
              <a:gd name="connsiteX5575" fmla="*/ 10141406 w 11720794"/>
              <a:gd name="connsiteY5575" fmla="*/ 998594 h 6518163"/>
              <a:gd name="connsiteX5576" fmla="*/ 10136881 w 11720794"/>
              <a:gd name="connsiteY5576" fmla="*/ 1009053 h 6518163"/>
              <a:gd name="connsiteX5577" fmla="*/ 10133390 w 11720794"/>
              <a:gd name="connsiteY5577" fmla="*/ 1012261 h 6518163"/>
              <a:gd name="connsiteX5578" fmla="*/ 10126516 w 11720794"/>
              <a:gd name="connsiteY5578" fmla="*/ 1016948 h 6518163"/>
              <a:gd name="connsiteX5579" fmla="*/ 10125273 w 11720794"/>
              <a:gd name="connsiteY5579" fmla="*/ 1019959 h 6518163"/>
              <a:gd name="connsiteX5580" fmla="*/ 10116889 w 11720794"/>
              <a:gd name="connsiteY5580" fmla="*/ 1028132 h 6518163"/>
              <a:gd name="connsiteX5581" fmla="*/ 10105651 w 11720794"/>
              <a:gd name="connsiteY5581" fmla="*/ 1036830 h 6518163"/>
              <a:gd name="connsiteX5582" fmla="*/ 10105304 w 11720794"/>
              <a:gd name="connsiteY5582" fmla="*/ 1044381 h 6518163"/>
              <a:gd name="connsiteX5583" fmla="*/ 10108210 w 11720794"/>
              <a:gd name="connsiteY5583" fmla="*/ 1046841 h 6518163"/>
              <a:gd name="connsiteX5584" fmla="*/ 10115344 w 11720794"/>
              <a:gd name="connsiteY5584" fmla="*/ 1049380 h 6518163"/>
              <a:gd name="connsiteX5585" fmla="*/ 10132074 w 11720794"/>
              <a:gd name="connsiteY5585" fmla="*/ 1050795 h 6518163"/>
              <a:gd name="connsiteX5586" fmla="*/ 10123505 w 11720794"/>
              <a:gd name="connsiteY5586" fmla="*/ 1060072 h 6518163"/>
              <a:gd name="connsiteX5587" fmla="*/ 10113613 w 11720794"/>
              <a:gd name="connsiteY5587" fmla="*/ 1071732 h 6518163"/>
              <a:gd name="connsiteX5588" fmla="*/ 10103063 w 11720794"/>
              <a:gd name="connsiteY5588" fmla="*/ 1080732 h 6518163"/>
              <a:gd name="connsiteX5589" fmla="*/ 10070382 w 11720794"/>
              <a:gd name="connsiteY5589" fmla="*/ 1107279 h 6518163"/>
              <a:gd name="connsiteX5590" fmla="*/ 10068767 w 11720794"/>
              <a:gd name="connsiteY5590" fmla="*/ 1112496 h 6518163"/>
              <a:gd name="connsiteX5591" fmla="*/ 10068897 w 11720794"/>
              <a:gd name="connsiteY5591" fmla="*/ 1116109 h 6518163"/>
              <a:gd name="connsiteX5592" fmla="*/ 10065699 w 11720794"/>
              <a:gd name="connsiteY5592" fmla="*/ 1116483 h 6518163"/>
              <a:gd name="connsiteX5593" fmla="*/ 10060676 w 11720794"/>
              <a:gd name="connsiteY5593" fmla="*/ 1117836 h 6518163"/>
              <a:gd name="connsiteX5594" fmla="*/ 10054911 w 11720794"/>
              <a:gd name="connsiteY5594" fmla="*/ 1123602 h 6518163"/>
              <a:gd name="connsiteX5595" fmla="*/ 10049466 w 11720794"/>
              <a:gd name="connsiteY5595" fmla="*/ 1124176 h 6518163"/>
              <a:gd name="connsiteX5596" fmla="*/ 10042463 w 11720794"/>
              <a:gd name="connsiteY5596" fmla="*/ 1125250 h 6518163"/>
              <a:gd name="connsiteX5597" fmla="*/ 10042221 w 11720794"/>
              <a:gd name="connsiteY5597" fmla="*/ 1131070 h 6518163"/>
              <a:gd name="connsiteX5598" fmla="*/ 10042537 w 11720794"/>
              <a:gd name="connsiteY5598" fmla="*/ 1133578 h 6518163"/>
              <a:gd name="connsiteX5599" fmla="*/ 10035454 w 11720794"/>
              <a:gd name="connsiteY5599" fmla="*/ 1134026 h 6518163"/>
              <a:gd name="connsiteX5600" fmla="*/ 10030668 w 11720794"/>
              <a:gd name="connsiteY5600" fmla="*/ 1137260 h 6518163"/>
              <a:gd name="connsiteX5601" fmla="*/ 10031828 w 11720794"/>
              <a:gd name="connsiteY5601" fmla="*/ 1141324 h 6518163"/>
              <a:gd name="connsiteX5602" fmla="*/ 10027085 w 11720794"/>
              <a:gd name="connsiteY5602" fmla="*/ 1162948 h 6518163"/>
              <a:gd name="connsiteX5603" fmla="*/ 10022113 w 11720794"/>
              <a:gd name="connsiteY5603" fmla="*/ 1167283 h 6518163"/>
              <a:gd name="connsiteX5604" fmla="*/ 10011662 w 11720794"/>
              <a:gd name="connsiteY5604" fmla="*/ 1189957 h 6518163"/>
              <a:gd name="connsiteX5605" fmla="*/ 10011740 w 11720794"/>
              <a:gd name="connsiteY5605" fmla="*/ 1190584 h 6518163"/>
              <a:gd name="connsiteX5606" fmla="*/ 10008036 w 11720794"/>
              <a:gd name="connsiteY5606" fmla="*/ 1197256 h 6518163"/>
              <a:gd name="connsiteX5607" fmla="*/ 10005182 w 11720794"/>
              <a:gd name="connsiteY5607" fmla="*/ 1197781 h 6518163"/>
              <a:gd name="connsiteX5608" fmla="*/ 10005423 w 11720794"/>
              <a:gd name="connsiteY5608" fmla="*/ 1191960 h 6518163"/>
              <a:gd name="connsiteX5609" fmla="*/ 10005901 w 11720794"/>
              <a:gd name="connsiteY5609" fmla="*/ 1188021 h 6518163"/>
              <a:gd name="connsiteX5610" fmla="*/ 10002595 w 11720794"/>
              <a:gd name="connsiteY5610" fmla="*/ 1190127 h 6518163"/>
              <a:gd name="connsiteX5611" fmla="*/ 9996910 w 11720794"/>
              <a:gd name="connsiteY5611" fmla="*/ 1196521 h 6518163"/>
              <a:gd name="connsiteX5612" fmla="*/ 9988635 w 11720794"/>
              <a:gd name="connsiteY5612" fmla="*/ 1202963 h 6518163"/>
              <a:gd name="connsiteX5613" fmla="*/ 9985037 w 11720794"/>
              <a:gd name="connsiteY5613" fmla="*/ 1207903 h 6518163"/>
              <a:gd name="connsiteX5614" fmla="*/ 9980780 w 11720794"/>
              <a:gd name="connsiteY5614" fmla="*/ 1216628 h 6518163"/>
              <a:gd name="connsiteX5615" fmla="*/ 9978489 w 11720794"/>
              <a:gd name="connsiteY5615" fmla="*/ 1218131 h 6518163"/>
              <a:gd name="connsiteX5616" fmla="*/ 9984043 w 11720794"/>
              <a:gd name="connsiteY5616" fmla="*/ 1228889 h 6518163"/>
              <a:gd name="connsiteX5617" fmla="*/ 9974095 w 11720794"/>
              <a:gd name="connsiteY5617" fmla="*/ 1234598 h 6518163"/>
              <a:gd name="connsiteX5618" fmla="*/ 9969121 w 11720794"/>
              <a:gd name="connsiteY5618" fmla="*/ 1243247 h 6518163"/>
              <a:gd name="connsiteX5619" fmla="*/ 9964754 w 11720794"/>
              <a:gd name="connsiteY5619" fmla="*/ 1260881 h 6518163"/>
              <a:gd name="connsiteX5620" fmla="*/ 9964619 w 11720794"/>
              <a:gd name="connsiteY5620" fmla="*/ 1261061 h 6518163"/>
              <a:gd name="connsiteX5621" fmla="*/ 9969493 w 11720794"/>
              <a:gd name="connsiteY5621" fmla="*/ 1259750 h 6518163"/>
              <a:gd name="connsiteX5622" fmla="*/ 9971897 w 11720794"/>
              <a:gd name="connsiteY5622" fmla="*/ 1260804 h 6518163"/>
              <a:gd name="connsiteX5623" fmla="*/ 9978532 w 11720794"/>
              <a:gd name="connsiteY5623" fmla="*/ 1261938 h 6518163"/>
              <a:gd name="connsiteX5624" fmla="*/ 9999581 w 11720794"/>
              <a:gd name="connsiteY5624" fmla="*/ 1240953 h 6518163"/>
              <a:gd name="connsiteX5625" fmla="*/ 10032452 w 11720794"/>
              <a:gd name="connsiteY5625" fmla="*/ 1205598 h 6518163"/>
              <a:gd name="connsiteX5626" fmla="*/ 10042001 w 11720794"/>
              <a:gd name="connsiteY5626" fmla="*/ 1193790 h 6518163"/>
              <a:gd name="connsiteX5627" fmla="*/ 10049696 w 11720794"/>
              <a:gd name="connsiteY5627" fmla="*/ 1185314 h 6518163"/>
              <a:gd name="connsiteX5628" fmla="*/ 10064187 w 11720794"/>
              <a:gd name="connsiteY5628" fmla="*/ 1171526 h 6518163"/>
              <a:gd name="connsiteX5629" fmla="*/ 10077489 w 11720794"/>
              <a:gd name="connsiteY5629" fmla="*/ 1156030 h 6518163"/>
              <a:gd name="connsiteX5630" fmla="*/ 10085348 w 11720794"/>
              <a:gd name="connsiteY5630" fmla="*/ 1141107 h 6518163"/>
              <a:gd name="connsiteX5631" fmla="*/ 10098224 w 11720794"/>
              <a:gd name="connsiteY5631" fmla="*/ 1132535 h 6518163"/>
              <a:gd name="connsiteX5632" fmla="*/ 10107587 w 11720794"/>
              <a:gd name="connsiteY5632" fmla="*/ 1121828 h 6518163"/>
              <a:gd name="connsiteX5633" fmla="*/ 10124060 w 11720794"/>
              <a:gd name="connsiteY5633" fmla="*/ 1108317 h 6518163"/>
              <a:gd name="connsiteX5634" fmla="*/ 10151324 w 11720794"/>
              <a:gd name="connsiteY5634" fmla="*/ 1079985 h 6518163"/>
              <a:gd name="connsiteX5635" fmla="*/ 10172402 w 11720794"/>
              <a:gd name="connsiteY5635" fmla="*/ 1056641 h 6518163"/>
              <a:gd name="connsiteX5636" fmla="*/ 10178668 w 11720794"/>
              <a:gd name="connsiteY5636" fmla="*/ 1052280 h 6518163"/>
              <a:gd name="connsiteX5637" fmla="*/ 10192787 w 11720794"/>
              <a:gd name="connsiteY5637" fmla="*/ 1040699 h 6518163"/>
              <a:gd name="connsiteX5638" fmla="*/ 10194640 w 11720794"/>
              <a:gd name="connsiteY5638" fmla="*/ 1037363 h 6518163"/>
              <a:gd name="connsiteX5639" fmla="*/ 10198098 w 11720794"/>
              <a:gd name="connsiteY5639" fmla="*/ 1044214 h 6518163"/>
              <a:gd name="connsiteX5640" fmla="*/ 10196743 w 11720794"/>
              <a:gd name="connsiteY5640" fmla="*/ 1056657 h 6518163"/>
              <a:gd name="connsiteX5641" fmla="*/ 10191902 w 11720794"/>
              <a:gd name="connsiteY5641" fmla="*/ 1064607 h 6518163"/>
              <a:gd name="connsiteX5642" fmla="*/ 10184499 w 11720794"/>
              <a:gd name="connsiteY5642" fmla="*/ 1070247 h 6518163"/>
              <a:gd name="connsiteX5643" fmla="*/ 10180376 w 11720794"/>
              <a:gd name="connsiteY5643" fmla="*/ 1068437 h 6518163"/>
              <a:gd name="connsiteX5644" fmla="*/ 10176120 w 11720794"/>
              <a:gd name="connsiteY5644" fmla="*/ 1070717 h 6518163"/>
              <a:gd name="connsiteX5645" fmla="*/ 10173020 w 11720794"/>
              <a:gd name="connsiteY5645" fmla="*/ 1084764 h 6518163"/>
              <a:gd name="connsiteX5646" fmla="*/ 10172462 w 11720794"/>
              <a:gd name="connsiteY5646" fmla="*/ 1088076 h 6518163"/>
              <a:gd name="connsiteX5647" fmla="*/ 10169608 w 11720794"/>
              <a:gd name="connsiteY5647" fmla="*/ 1088601 h 6518163"/>
              <a:gd name="connsiteX5648" fmla="*/ 10167890 w 11720794"/>
              <a:gd name="connsiteY5648" fmla="*/ 1087848 h 6518163"/>
              <a:gd name="connsiteX5649" fmla="*/ 10163105 w 11720794"/>
              <a:gd name="connsiteY5649" fmla="*/ 1091081 h 6518163"/>
              <a:gd name="connsiteX5650" fmla="*/ 10158213 w 11720794"/>
              <a:gd name="connsiteY5650" fmla="*/ 1096045 h 6518163"/>
              <a:gd name="connsiteX5651" fmla="*/ 10154930 w 11720794"/>
              <a:gd name="connsiteY5651" fmla="*/ 1094051 h 6518163"/>
              <a:gd name="connsiteX5652" fmla="*/ 10154344 w 11720794"/>
              <a:gd name="connsiteY5652" fmla="*/ 1100216 h 6518163"/>
              <a:gd name="connsiteX5653" fmla="*/ 10152712 w 11720794"/>
              <a:gd name="connsiteY5653" fmla="*/ 1112105 h 6518163"/>
              <a:gd name="connsiteX5654" fmla="*/ 10153172 w 11720794"/>
              <a:gd name="connsiteY5654" fmla="*/ 1117345 h 6518163"/>
              <a:gd name="connsiteX5655" fmla="*/ 10154947 w 11720794"/>
              <a:gd name="connsiteY5655" fmla="*/ 1129914 h 6518163"/>
              <a:gd name="connsiteX5656" fmla="*/ 10154548 w 11720794"/>
              <a:gd name="connsiteY5656" fmla="*/ 1141985 h 6518163"/>
              <a:gd name="connsiteX5657" fmla="*/ 10151322 w 11720794"/>
              <a:gd name="connsiteY5657" fmla="*/ 1146326 h 6518163"/>
              <a:gd name="connsiteX5658" fmla="*/ 10149216 w 11720794"/>
              <a:gd name="connsiteY5658" fmla="*/ 1147086 h 6518163"/>
              <a:gd name="connsiteX5659" fmla="*/ 10150795 w 11720794"/>
              <a:gd name="connsiteY5659" fmla="*/ 1148746 h 6518163"/>
              <a:gd name="connsiteX5660" fmla="*/ 10150595 w 11720794"/>
              <a:gd name="connsiteY5660" fmla="*/ 1157456 h 6518163"/>
              <a:gd name="connsiteX5661" fmla="*/ 10146974 w 11720794"/>
              <a:gd name="connsiteY5661" fmla="*/ 1157816 h 6518163"/>
              <a:gd name="connsiteX5662" fmla="*/ 10144342 w 11720794"/>
              <a:gd name="connsiteY5662" fmla="*/ 1157429 h 6518163"/>
              <a:gd name="connsiteX5663" fmla="*/ 10144012 w 11720794"/>
              <a:gd name="connsiteY5663" fmla="*/ 1161840 h 6518163"/>
              <a:gd name="connsiteX5664" fmla="*/ 10145262 w 11720794"/>
              <a:gd name="connsiteY5664" fmla="*/ 1162559 h 6518163"/>
              <a:gd name="connsiteX5665" fmla="*/ 10145788 w 11720794"/>
              <a:gd name="connsiteY5665" fmla="*/ 1169057 h 6518163"/>
              <a:gd name="connsiteX5666" fmla="*/ 10140717 w 11720794"/>
              <a:gd name="connsiteY5666" fmla="*/ 1179193 h 6518163"/>
              <a:gd name="connsiteX5667" fmla="*/ 10139991 w 11720794"/>
              <a:gd name="connsiteY5667" fmla="*/ 1186756 h 6518163"/>
              <a:gd name="connsiteX5668" fmla="*/ 10139787 w 11720794"/>
              <a:gd name="connsiteY5668" fmla="*/ 1187277 h 6518163"/>
              <a:gd name="connsiteX5669" fmla="*/ 10146511 w 11720794"/>
              <a:gd name="connsiteY5669" fmla="*/ 1183819 h 6518163"/>
              <a:gd name="connsiteX5670" fmla="*/ 10152236 w 11720794"/>
              <a:gd name="connsiteY5670" fmla="*/ 1184483 h 6518163"/>
              <a:gd name="connsiteX5671" fmla="*/ 10150393 w 11720794"/>
              <a:gd name="connsiteY5671" fmla="*/ 1186709 h 6518163"/>
              <a:gd name="connsiteX5672" fmla="*/ 10146045 w 11720794"/>
              <a:gd name="connsiteY5672" fmla="*/ 1199984 h 6518163"/>
              <a:gd name="connsiteX5673" fmla="*/ 10144663 w 11720794"/>
              <a:gd name="connsiteY5673" fmla="*/ 1205665 h 6518163"/>
              <a:gd name="connsiteX5674" fmla="*/ 10141464 w 11720794"/>
              <a:gd name="connsiteY5674" fmla="*/ 1212052 h 6518163"/>
              <a:gd name="connsiteX5675" fmla="*/ 10146240 w 11720794"/>
              <a:gd name="connsiteY5675" fmla="*/ 1208187 h 6518163"/>
              <a:gd name="connsiteX5676" fmla="*/ 10164480 w 11720794"/>
              <a:gd name="connsiteY5676" fmla="*/ 1173232 h 6518163"/>
              <a:gd name="connsiteX5677" fmla="*/ 10170538 w 11720794"/>
              <a:gd name="connsiteY5677" fmla="*/ 1165918 h 6518163"/>
              <a:gd name="connsiteX5678" fmla="*/ 10177255 w 11720794"/>
              <a:gd name="connsiteY5678" fmla="*/ 1153349 h 6518163"/>
              <a:gd name="connsiteX5679" fmla="*/ 10183444 w 11720794"/>
              <a:gd name="connsiteY5679" fmla="*/ 1144984 h 6518163"/>
              <a:gd name="connsiteX5680" fmla="*/ 10191605 w 11720794"/>
              <a:gd name="connsiteY5680" fmla="*/ 1149393 h 6518163"/>
              <a:gd name="connsiteX5681" fmla="*/ 10192195 w 11720794"/>
              <a:gd name="connsiteY5681" fmla="*/ 1158934 h 6518163"/>
              <a:gd name="connsiteX5682" fmla="*/ 10183310 w 11720794"/>
              <a:gd name="connsiteY5682" fmla="*/ 1158520 h 6518163"/>
              <a:gd name="connsiteX5683" fmla="*/ 10182321 w 11720794"/>
              <a:gd name="connsiteY5683" fmla="*/ 1162834 h 6518163"/>
              <a:gd name="connsiteX5684" fmla="*/ 10185808 w 11720794"/>
              <a:gd name="connsiteY5684" fmla="*/ 1165308 h 6518163"/>
              <a:gd name="connsiteX5685" fmla="*/ 10184556 w 11720794"/>
              <a:gd name="connsiteY5685" fmla="*/ 1177076 h 6518163"/>
              <a:gd name="connsiteX5686" fmla="*/ 10182186 w 11720794"/>
              <a:gd name="connsiteY5686" fmla="*/ 1179938 h 6518163"/>
              <a:gd name="connsiteX5687" fmla="*/ 10181395 w 11720794"/>
              <a:gd name="connsiteY5687" fmla="*/ 1184460 h 6518163"/>
              <a:gd name="connsiteX5688" fmla="*/ 10184291 w 11720794"/>
              <a:gd name="connsiteY5688" fmla="*/ 1184528 h 6518163"/>
              <a:gd name="connsiteX5689" fmla="*/ 10188109 w 11720794"/>
              <a:gd name="connsiteY5689" fmla="*/ 1184376 h 6518163"/>
              <a:gd name="connsiteX5690" fmla="*/ 10186660 w 11720794"/>
              <a:gd name="connsiteY5690" fmla="*/ 1188800 h 6518163"/>
              <a:gd name="connsiteX5691" fmla="*/ 10156828 w 11720794"/>
              <a:gd name="connsiteY5691" fmla="*/ 1244882 h 6518163"/>
              <a:gd name="connsiteX5692" fmla="*/ 10147544 w 11720794"/>
              <a:gd name="connsiteY5692" fmla="*/ 1263673 h 6518163"/>
              <a:gd name="connsiteX5693" fmla="*/ 10143330 w 11720794"/>
              <a:gd name="connsiteY5693" fmla="*/ 1268761 h 6518163"/>
              <a:gd name="connsiteX5694" fmla="*/ 10138457 w 11720794"/>
              <a:gd name="connsiteY5694" fmla="*/ 1277320 h 6518163"/>
              <a:gd name="connsiteX5695" fmla="*/ 10130558 w 11720794"/>
              <a:gd name="connsiteY5695" fmla="*/ 1272591 h 6518163"/>
              <a:gd name="connsiteX5696" fmla="*/ 10129174 w 11720794"/>
              <a:gd name="connsiteY5696" fmla="*/ 1283626 h 6518163"/>
              <a:gd name="connsiteX5697" fmla="*/ 10128711 w 11720794"/>
              <a:gd name="connsiteY5697" fmla="*/ 1294438 h 6518163"/>
              <a:gd name="connsiteX5698" fmla="*/ 10117977 w 11720794"/>
              <a:gd name="connsiteY5698" fmla="*/ 1312302 h 6518163"/>
              <a:gd name="connsiteX5699" fmla="*/ 10112185 w 11720794"/>
              <a:gd name="connsiteY5699" fmla="*/ 1313948 h 6518163"/>
              <a:gd name="connsiteX5700" fmla="*/ 10109881 w 11720794"/>
              <a:gd name="connsiteY5700" fmla="*/ 1318068 h 6518163"/>
              <a:gd name="connsiteX5701" fmla="*/ 10110604 w 11720794"/>
              <a:gd name="connsiteY5701" fmla="*/ 1319424 h 6518163"/>
              <a:gd name="connsiteX5702" fmla="*/ 10107110 w 11720794"/>
              <a:gd name="connsiteY5702" fmla="*/ 1336569 h 6518163"/>
              <a:gd name="connsiteX5703" fmla="*/ 10097695 w 11720794"/>
              <a:gd name="connsiteY5703" fmla="*/ 1351060 h 6518163"/>
              <a:gd name="connsiteX5704" fmla="*/ 10089399 w 11720794"/>
              <a:gd name="connsiteY5704" fmla="*/ 1358402 h 6518163"/>
              <a:gd name="connsiteX5705" fmla="*/ 10086378 w 11720794"/>
              <a:gd name="connsiteY5705" fmla="*/ 1369797 h 6518163"/>
              <a:gd name="connsiteX5706" fmla="*/ 10085226 w 11720794"/>
              <a:gd name="connsiteY5706" fmla="*/ 1371295 h 6518163"/>
              <a:gd name="connsiteX5707" fmla="*/ 10087033 w 11720794"/>
              <a:gd name="connsiteY5707" fmla="*/ 1380674 h 6518163"/>
              <a:gd name="connsiteX5708" fmla="*/ 10076963 w 11720794"/>
              <a:gd name="connsiteY5708" fmla="*/ 1384396 h 6518163"/>
              <a:gd name="connsiteX5709" fmla="*/ 10074927 w 11720794"/>
              <a:gd name="connsiteY5709" fmla="*/ 1385446 h 6518163"/>
              <a:gd name="connsiteX5710" fmla="*/ 10070802 w 11720794"/>
              <a:gd name="connsiteY5710" fmla="*/ 1390998 h 6518163"/>
              <a:gd name="connsiteX5711" fmla="*/ 10070620 w 11720794"/>
              <a:gd name="connsiteY5711" fmla="*/ 1392464 h 6518163"/>
              <a:gd name="connsiteX5712" fmla="*/ 10062790 w 11720794"/>
              <a:gd name="connsiteY5712" fmla="*/ 1410305 h 6518163"/>
              <a:gd name="connsiteX5713" fmla="*/ 10048434 w 11720794"/>
              <a:gd name="connsiteY5713" fmla="*/ 1424670 h 6518163"/>
              <a:gd name="connsiteX5714" fmla="*/ 10045346 w 11720794"/>
              <a:gd name="connsiteY5714" fmla="*/ 1433440 h 6518163"/>
              <a:gd name="connsiteX5715" fmla="*/ 10044797 w 11720794"/>
              <a:gd name="connsiteY5715" fmla="*/ 1434417 h 6518163"/>
              <a:gd name="connsiteX5716" fmla="*/ 10052019 w 11720794"/>
              <a:gd name="connsiteY5716" fmla="*/ 1432606 h 6518163"/>
              <a:gd name="connsiteX5717" fmla="*/ 10070230 w 11720794"/>
              <a:gd name="connsiteY5717" fmla="*/ 1429005 h 6518163"/>
              <a:gd name="connsiteX5718" fmla="*/ 10075078 w 11720794"/>
              <a:gd name="connsiteY5718" fmla="*/ 1424880 h 6518163"/>
              <a:gd name="connsiteX5719" fmla="*/ 10074940 w 11720794"/>
              <a:gd name="connsiteY5719" fmla="*/ 1424001 h 6518163"/>
              <a:gd name="connsiteX5720" fmla="*/ 10071816 w 11720794"/>
              <a:gd name="connsiteY5720" fmla="*/ 1415485 h 6518163"/>
              <a:gd name="connsiteX5721" fmla="*/ 10089463 w 11720794"/>
              <a:gd name="connsiteY5721" fmla="*/ 1406873 h 6518163"/>
              <a:gd name="connsiteX5722" fmla="*/ 10090101 w 11720794"/>
              <a:gd name="connsiteY5722" fmla="*/ 1406485 h 6518163"/>
              <a:gd name="connsiteX5723" fmla="*/ 10097828 w 11720794"/>
              <a:gd name="connsiteY5723" fmla="*/ 1396743 h 6518163"/>
              <a:gd name="connsiteX5724" fmla="*/ 10148058 w 11720794"/>
              <a:gd name="connsiteY5724" fmla="*/ 1345433 h 6518163"/>
              <a:gd name="connsiteX5725" fmla="*/ 10158447 w 11720794"/>
              <a:gd name="connsiteY5725" fmla="*/ 1337272 h 6518163"/>
              <a:gd name="connsiteX5726" fmla="*/ 10162027 w 11720794"/>
              <a:gd name="connsiteY5726" fmla="*/ 1335192 h 6518163"/>
              <a:gd name="connsiteX5727" fmla="*/ 10159459 w 11720794"/>
              <a:gd name="connsiteY5727" fmla="*/ 1331644 h 6518163"/>
              <a:gd name="connsiteX5728" fmla="*/ 10163920 w 11720794"/>
              <a:gd name="connsiteY5728" fmla="*/ 1325477 h 6518163"/>
              <a:gd name="connsiteX5729" fmla="*/ 10175245 w 11720794"/>
              <a:gd name="connsiteY5729" fmla="*/ 1311802 h 6518163"/>
              <a:gd name="connsiteX5730" fmla="*/ 10184658 w 11720794"/>
              <a:gd name="connsiteY5730" fmla="*/ 1308013 h 6518163"/>
              <a:gd name="connsiteX5731" fmla="*/ 10187357 w 11720794"/>
              <a:gd name="connsiteY5731" fmla="*/ 1307875 h 6518163"/>
              <a:gd name="connsiteX5732" fmla="*/ 10188214 w 11720794"/>
              <a:gd name="connsiteY5732" fmla="*/ 1302827 h 6518163"/>
              <a:gd name="connsiteX5733" fmla="*/ 10182553 w 11720794"/>
              <a:gd name="connsiteY5733" fmla="*/ 1303423 h 6518163"/>
              <a:gd name="connsiteX5734" fmla="*/ 10184264 w 11720794"/>
              <a:gd name="connsiteY5734" fmla="*/ 1300464 h 6518163"/>
              <a:gd name="connsiteX5735" fmla="*/ 10192624 w 11720794"/>
              <a:gd name="connsiteY5735" fmla="*/ 1299731 h 6518163"/>
              <a:gd name="connsiteX5736" fmla="*/ 10193282 w 11720794"/>
              <a:gd name="connsiteY5736" fmla="*/ 1299827 h 6518163"/>
              <a:gd name="connsiteX5737" fmla="*/ 10195784 w 11720794"/>
              <a:gd name="connsiteY5737" fmla="*/ 1304832 h 6518163"/>
              <a:gd name="connsiteX5738" fmla="*/ 10185312 w 11720794"/>
              <a:gd name="connsiteY5738" fmla="*/ 1324163 h 6518163"/>
              <a:gd name="connsiteX5739" fmla="*/ 10185052 w 11720794"/>
              <a:gd name="connsiteY5739" fmla="*/ 1329760 h 6518163"/>
              <a:gd name="connsiteX5740" fmla="*/ 10189184 w 11720794"/>
              <a:gd name="connsiteY5740" fmla="*/ 1329074 h 6518163"/>
              <a:gd name="connsiteX5741" fmla="*/ 10197903 w 11720794"/>
              <a:gd name="connsiteY5741" fmla="*/ 1316804 h 6518163"/>
              <a:gd name="connsiteX5742" fmla="*/ 10212851 w 11720794"/>
              <a:gd name="connsiteY5742" fmla="*/ 1298538 h 6518163"/>
              <a:gd name="connsiteX5743" fmla="*/ 10216632 w 11720794"/>
              <a:gd name="connsiteY5743" fmla="*/ 1294929 h 6518163"/>
              <a:gd name="connsiteX5744" fmla="*/ 10217376 w 11720794"/>
              <a:gd name="connsiteY5744" fmla="*/ 1293024 h 6518163"/>
              <a:gd name="connsiteX5745" fmla="*/ 10222973 w 11720794"/>
              <a:gd name="connsiteY5745" fmla="*/ 1285821 h 6518163"/>
              <a:gd name="connsiteX5746" fmla="*/ 10227452 w 11720794"/>
              <a:gd name="connsiteY5746" fmla="*/ 1275062 h 6518163"/>
              <a:gd name="connsiteX5747" fmla="*/ 10227847 w 11720794"/>
              <a:gd name="connsiteY5747" fmla="*/ 1271910 h 6518163"/>
              <a:gd name="connsiteX5748" fmla="*/ 10227453 w 11720794"/>
              <a:gd name="connsiteY5748" fmla="*/ 1267928 h 6518163"/>
              <a:gd name="connsiteX5749" fmla="*/ 10232390 w 11720794"/>
              <a:gd name="connsiteY5749" fmla="*/ 1264194 h 6518163"/>
              <a:gd name="connsiteX5750" fmla="*/ 10241144 w 11720794"/>
              <a:gd name="connsiteY5750" fmla="*/ 1267443 h 6518163"/>
              <a:gd name="connsiteX5751" fmla="*/ 10239827 w 11720794"/>
              <a:gd name="connsiteY5751" fmla="*/ 1274385 h 6518163"/>
              <a:gd name="connsiteX5752" fmla="*/ 10239836 w 11720794"/>
              <a:gd name="connsiteY5752" fmla="*/ 1274532 h 6518163"/>
              <a:gd name="connsiteX5753" fmla="*/ 10248315 w 11720794"/>
              <a:gd name="connsiteY5753" fmla="*/ 1272619 h 6518163"/>
              <a:gd name="connsiteX5754" fmla="*/ 10276474 w 11720794"/>
              <a:gd name="connsiteY5754" fmla="*/ 1262512 h 6518163"/>
              <a:gd name="connsiteX5755" fmla="*/ 10270090 w 11720794"/>
              <a:gd name="connsiteY5755" fmla="*/ 1257659 h 6518163"/>
              <a:gd name="connsiteX5756" fmla="*/ 10291445 w 11720794"/>
              <a:gd name="connsiteY5756" fmla="*/ 1245135 h 6518163"/>
              <a:gd name="connsiteX5757" fmla="*/ 10303133 w 11720794"/>
              <a:gd name="connsiteY5757" fmla="*/ 1243314 h 6518163"/>
              <a:gd name="connsiteX5758" fmla="*/ 10301552 w 11720794"/>
              <a:gd name="connsiteY5758" fmla="*/ 1238576 h 6518163"/>
              <a:gd name="connsiteX5759" fmla="*/ 10304935 w 11720794"/>
              <a:gd name="connsiteY5759" fmla="*/ 1232764 h 6518163"/>
              <a:gd name="connsiteX5760" fmla="*/ 10307173 w 11720794"/>
              <a:gd name="connsiteY5760" fmla="*/ 1232736 h 6518163"/>
              <a:gd name="connsiteX5761" fmla="*/ 10312044 w 11720794"/>
              <a:gd name="connsiteY5761" fmla="*/ 1233095 h 6518163"/>
              <a:gd name="connsiteX5762" fmla="*/ 10317113 w 11720794"/>
              <a:gd name="connsiteY5762" fmla="*/ 1226527 h 6518163"/>
              <a:gd name="connsiteX5763" fmla="*/ 10321855 w 11720794"/>
              <a:gd name="connsiteY5763" fmla="*/ 1219019 h 6518163"/>
              <a:gd name="connsiteX5764" fmla="*/ 10325608 w 11720794"/>
              <a:gd name="connsiteY5764" fmla="*/ 1217608 h 6518163"/>
              <a:gd name="connsiteX5765" fmla="*/ 10329425 w 11720794"/>
              <a:gd name="connsiteY5765" fmla="*/ 1215673 h 6518163"/>
              <a:gd name="connsiteX5766" fmla="*/ 10330874 w 11720794"/>
              <a:gd name="connsiteY5766" fmla="*/ 1213031 h 6518163"/>
              <a:gd name="connsiteX5767" fmla="*/ 10333705 w 11720794"/>
              <a:gd name="connsiteY5767" fmla="*/ 1210059 h 6518163"/>
              <a:gd name="connsiteX5768" fmla="*/ 10334495 w 11720794"/>
              <a:gd name="connsiteY5768" fmla="*/ 1212671 h 6518163"/>
              <a:gd name="connsiteX5769" fmla="*/ 10340879 w 11720794"/>
              <a:gd name="connsiteY5769" fmla="*/ 1211648 h 6518163"/>
              <a:gd name="connsiteX5770" fmla="*/ 10351936 w 11720794"/>
              <a:gd name="connsiteY5770" fmla="*/ 1223262 h 6518163"/>
              <a:gd name="connsiteX5771" fmla="*/ 10345551 w 11720794"/>
              <a:gd name="connsiteY5771" fmla="*/ 1226069 h 6518163"/>
              <a:gd name="connsiteX5772" fmla="*/ 10332317 w 11720794"/>
              <a:gd name="connsiteY5772" fmla="*/ 1235362 h 6518163"/>
              <a:gd name="connsiteX5773" fmla="*/ 10328584 w 11720794"/>
              <a:gd name="connsiteY5773" fmla="*/ 1241720 h 6518163"/>
              <a:gd name="connsiteX5774" fmla="*/ 10342719 w 11720794"/>
              <a:gd name="connsiteY5774" fmla="*/ 1244360 h 6518163"/>
              <a:gd name="connsiteX5775" fmla="*/ 10351129 w 11720794"/>
              <a:gd name="connsiteY5775" fmla="*/ 1262618 h 6518163"/>
              <a:gd name="connsiteX5776" fmla="*/ 10359370 w 11720794"/>
              <a:gd name="connsiteY5776" fmla="*/ 1302677 h 6518163"/>
              <a:gd name="connsiteX5777" fmla="*/ 10345081 w 11720794"/>
              <a:gd name="connsiteY5777" fmla="*/ 1308948 h 6518163"/>
              <a:gd name="connsiteX5778" fmla="*/ 10336709 w 11720794"/>
              <a:gd name="connsiteY5778" fmla="*/ 1320727 h 6518163"/>
              <a:gd name="connsiteX5779" fmla="*/ 10327239 w 11720794"/>
              <a:gd name="connsiteY5779" fmla="*/ 1346045 h 6518163"/>
              <a:gd name="connsiteX5780" fmla="*/ 10324477 w 11720794"/>
              <a:gd name="connsiteY5780" fmla="*/ 1349085 h 6518163"/>
              <a:gd name="connsiteX5781" fmla="*/ 10324534 w 11720794"/>
              <a:gd name="connsiteY5781" fmla="*/ 1349214 h 6518163"/>
              <a:gd name="connsiteX5782" fmla="*/ 10326943 w 11720794"/>
              <a:gd name="connsiteY5782" fmla="*/ 1348588 h 6518163"/>
              <a:gd name="connsiteX5783" fmla="*/ 10325761 w 11720794"/>
              <a:gd name="connsiteY5783" fmla="*/ 1351506 h 6518163"/>
              <a:gd name="connsiteX5784" fmla="*/ 10324265 w 11720794"/>
              <a:gd name="connsiteY5784" fmla="*/ 1353466 h 6518163"/>
              <a:gd name="connsiteX5785" fmla="*/ 10324320 w 11720794"/>
              <a:gd name="connsiteY5785" fmla="*/ 1356534 h 6518163"/>
              <a:gd name="connsiteX5786" fmla="*/ 10324766 w 11720794"/>
              <a:gd name="connsiteY5786" fmla="*/ 1359342 h 6518163"/>
              <a:gd name="connsiteX5787" fmla="*/ 10320773 w 11720794"/>
              <a:gd name="connsiteY5787" fmla="*/ 1365284 h 6518163"/>
              <a:gd name="connsiteX5788" fmla="*/ 10317666 w 11720794"/>
              <a:gd name="connsiteY5788" fmla="*/ 1371028 h 6518163"/>
              <a:gd name="connsiteX5789" fmla="*/ 10319987 w 11720794"/>
              <a:gd name="connsiteY5789" fmla="*/ 1373758 h 6518163"/>
              <a:gd name="connsiteX5790" fmla="*/ 10320900 w 11720794"/>
              <a:gd name="connsiteY5790" fmla="*/ 1375093 h 6518163"/>
              <a:gd name="connsiteX5791" fmla="*/ 10313195 w 11720794"/>
              <a:gd name="connsiteY5791" fmla="*/ 1380585 h 6518163"/>
              <a:gd name="connsiteX5792" fmla="*/ 10312791 w 11720794"/>
              <a:gd name="connsiteY5792" fmla="*/ 1380716 h 6518163"/>
              <a:gd name="connsiteX5793" fmla="*/ 10312947 w 11720794"/>
              <a:gd name="connsiteY5793" fmla="*/ 1380683 h 6518163"/>
              <a:gd name="connsiteX5794" fmla="*/ 10316178 w 11720794"/>
              <a:gd name="connsiteY5794" fmla="*/ 1384668 h 6518163"/>
              <a:gd name="connsiteX5795" fmla="*/ 10308738 w 11720794"/>
              <a:gd name="connsiteY5795" fmla="*/ 1395138 h 6518163"/>
              <a:gd name="connsiteX5796" fmla="*/ 10304375 w 11720794"/>
              <a:gd name="connsiteY5796" fmla="*/ 1397484 h 6518163"/>
              <a:gd name="connsiteX5797" fmla="*/ 10301702 w 11720794"/>
              <a:gd name="connsiteY5797" fmla="*/ 1400615 h 6518163"/>
              <a:gd name="connsiteX5798" fmla="*/ 10297539 w 11720794"/>
              <a:gd name="connsiteY5798" fmla="*/ 1405313 h 6518163"/>
              <a:gd name="connsiteX5799" fmla="*/ 10291914 w 11720794"/>
              <a:gd name="connsiteY5799" fmla="*/ 1419321 h 6518163"/>
              <a:gd name="connsiteX5800" fmla="*/ 10291408 w 11720794"/>
              <a:gd name="connsiteY5800" fmla="*/ 1420698 h 6518163"/>
              <a:gd name="connsiteX5801" fmla="*/ 10295411 w 11720794"/>
              <a:gd name="connsiteY5801" fmla="*/ 1420347 h 6518163"/>
              <a:gd name="connsiteX5802" fmla="*/ 10296987 w 11720794"/>
              <a:gd name="connsiteY5802" fmla="*/ 1425508 h 6518163"/>
              <a:gd name="connsiteX5803" fmla="*/ 10291826 w 11720794"/>
              <a:gd name="connsiteY5803" fmla="*/ 1430926 h 6518163"/>
              <a:gd name="connsiteX5804" fmla="*/ 10289921 w 11720794"/>
              <a:gd name="connsiteY5804" fmla="*/ 1431762 h 6518163"/>
              <a:gd name="connsiteX5805" fmla="*/ 10281470 w 11720794"/>
              <a:gd name="connsiteY5805" fmla="*/ 1433696 h 6518163"/>
              <a:gd name="connsiteX5806" fmla="*/ 10280052 w 11720794"/>
              <a:gd name="connsiteY5806" fmla="*/ 1435327 h 6518163"/>
              <a:gd name="connsiteX5807" fmla="*/ 10276229 w 11720794"/>
              <a:gd name="connsiteY5807" fmla="*/ 1442514 h 6518163"/>
              <a:gd name="connsiteX5808" fmla="*/ 10275327 w 11720794"/>
              <a:gd name="connsiteY5808" fmla="*/ 1452810 h 6518163"/>
              <a:gd name="connsiteX5809" fmla="*/ 10270587 w 11720794"/>
              <a:gd name="connsiteY5809" fmla="*/ 1452848 h 6518163"/>
              <a:gd name="connsiteX5810" fmla="*/ 10265434 w 11720794"/>
              <a:gd name="connsiteY5810" fmla="*/ 1457426 h 6518163"/>
              <a:gd name="connsiteX5811" fmla="*/ 10267831 w 11720794"/>
              <a:gd name="connsiteY5811" fmla="*/ 1458941 h 6518163"/>
              <a:gd name="connsiteX5812" fmla="*/ 10267992 w 11720794"/>
              <a:gd name="connsiteY5812" fmla="*/ 1462327 h 6518163"/>
              <a:gd name="connsiteX5813" fmla="*/ 10263817 w 11720794"/>
              <a:gd name="connsiteY5813" fmla="*/ 1469166 h 6518163"/>
              <a:gd name="connsiteX5814" fmla="*/ 10258005 w 11720794"/>
              <a:gd name="connsiteY5814" fmla="*/ 1478254 h 6518163"/>
              <a:gd name="connsiteX5815" fmla="*/ 10256696 w 11720794"/>
              <a:gd name="connsiteY5815" fmla="*/ 1481216 h 6518163"/>
              <a:gd name="connsiteX5816" fmla="*/ 10257222 w 11720794"/>
              <a:gd name="connsiteY5816" fmla="*/ 1481174 h 6518163"/>
              <a:gd name="connsiteX5817" fmla="*/ 10259592 w 11720794"/>
              <a:gd name="connsiteY5817" fmla="*/ 1483663 h 6518163"/>
              <a:gd name="connsiteX5818" fmla="*/ 10261896 w 11720794"/>
              <a:gd name="connsiteY5818" fmla="*/ 1479543 h 6518163"/>
              <a:gd name="connsiteX5819" fmla="*/ 10265913 w 11720794"/>
              <a:gd name="connsiteY5819" fmla="*/ 1474247 h 6518163"/>
              <a:gd name="connsiteX5820" fmla="*/ 10287051 w 11720794"/>
              <a:gd name="connsiteY5820" fmla="*/ 1437578 h 6518163"/>
              <a:gd name="connsiteX5821" fmla="*/ 10291133 w 11720794"/>
              <a:gd name="connsiteY5821" fmla="*/ 1431756 h 6518163"/>
              <a:gd name="connsiteX5822" fmla="*/ 10303445 w 11720794"/>
              <a:gd name="connsiteY5822" fmla="*/ 1419119 h 6518163"/>
              <a:gd name="connsiteX5823" fmla="*/ 10314178 w 11720794"/>
              <a:gd name="connsiteY5823" fmla="*/ 1399471 h 6518163"/>
              <a:gd name="connsiteX5824" fmla="*/ 10321949 w 11720794"/>
              <a:gd name="connsiteY5824" fmla="*/ 1392764 h 6518163"/>
              <a:gd name="connsiteX5825" fmla="*/ 10327939 w 11720794"/>
              <a:gd name="connsiteY5825" fmla="*/ 1384191 h 6518163"/>
              <a:gd name="connsiteX5826" fmla="*/ 10331825 w 11720794"/>
              <a:gd name="connsiteY5826" fmla="*/ 1374595 h 6518163"/>
              <a:gd name="connsiteX5827" fmla="*/ 10336040 w 11720794"/>
              <a:gd name="connsiteY5827" fmla="*/ 1364157 h 6518163"/>
              <a:gd name="connsiteX5828" fmla="*/ 10344665 w 11720794"/>
              <a:gd name="connsiteY5828" fmla="*/ 1357754 h 6518163"/>
              <a:gd name="connsiteX5829" fmla="*/ 10347626 w 11720794"/>
              <a:gd name="connsiteY5829" fmla="*/ 1360866 h 6518163"/>
              <a:gd name="connsiteX5830" fmla="*/ 10344992 w 11720794"/>
              <a:gd name="connsiteY5830" fmla="*/ 1367612 h 6518163"/>
              <a:gd name="connsiteX5831" fmla="*/ 10337617 w 11720794"/>
              <a:gd name="connsiteY5831" fmla="*/ 1381868 h 6518163"/>
              <a:gd name="connsiteX5832" fmla="*/ 10337813 w 11720794"/>
              <a:gd name="connsiteY5832" fmla="*/ 1383859 h 6518163"/>
              <a:gd name="connsiteX5833" fmla="*/ 10339005 w 11720794"/>
              <a:gd name="connsiteY5833" fmla="*/ 1388605 h 6518163"/>
              <a:gd name="connsiteX5834" fmla="*/ 10342333 w 11720794"/>
              <a:gd name="connsiteY5834" fmla="*/ 1389009 h 6518163"/>
              <a:gd name="connsiteX5835" fmla="*/ 10352991 w 11720794"/>
              <a:gd name="connsiteY5835" fmla="*/ 1375200 h 6518163"/>
              <a:gd name="connsiteX5836" fmla="*/ 10359315 w 11720794"/>
              <a:gd name="connsiteY5836" fmla="*/ 1365556 h 6518163"/>
              <a:gd name="connsiteX5837" fmla="*/ 10366782 w 11720794"/>
              <a:gd name="connsiteY5837" fmla="*/ 1351464 h 6518163"/>
              <a:gd name="connsiteX5838" fmla="*/ 10372110 w 11720794"/>
              <a:gd name="connsiteY5838" fmla="*/ 1343842 h 6518163"/>
              <a:gd name="connsiteX5839" fmla="*/ 10374346 w 11720794"/>
              <a:gd name="connsiteY5839" fmla="*/ 1341966 h 6518163"/>
              <a:gd name="connsiteX5840" fmla="*/ 10376080 w 11720794"/>
              <a:gd name="connsiteY5840" fmla="*/ 1342171 h 6518163"/>
              <a:gd name="connsiteX5841" fmla="*/ 10378849 w 11720794"/>
              <a:gd name="connsiteY5841" fmla="*/ 1339747 h 6518163"/>
              <a:gd name="connsiteX5842" fmla="*/ 10380285 w 11720794"/>
              <a:gd name="connsiteY5842" fmla="*/ 1330443 h 6518163"/>
              <a:gd name="connsiteX5843" fmla="*/ 10382097 w 11720794"/>
              <a:gd name="connsiteY5843" fmla="*/ 1327296 h 6518163"/>
              <a:gd name="connsiteX5844" fmla="*/ 10384433 w 11720794"/>
              <a:gd name="connsiteY5844" fmla="*/ 1327876 h 6518163"/>
              <a:gd name="connsiteX5845" fmla="*/ 10388509 w 11720794"/>
              <a:gd name="connsiteY5845" fmla="*/ 1326522 h 6518163"/>
              <a:gd name="connsiteX5846" fmla="*/ 10390534 w 11720794"/>
              <a:gd name="connsiteY5846" fmla="*/ 1324012 h 6518163"/>
              <a:gd name="connsiteX5847" fmla="*/ 10393333 w 11720794"/>
              <a:gd name="connsiteY5847" fmla="*/ 1323119 h 6518163"/>
              <a:gd name="connsiteX5848" fmla="*/ 10394926 w 11720794"/>
              <a:gd name="connsiteY5848" fmla="*/ 1323612 h 6518163"/>
              <a:gd name="connsiteX5849" fmla="*/ 10396312 w 11720794"/>
              <a:gd name="connsiteY5849" fmla="*/ 1321331 h 6518163"/>
              <a:gd name="connsiteX5850" fmla="*/ 10399868 w 11720794"/>
              <a:gd name="connsiteY5850" fmla="*/ 1314111 h 6518163"/>
              <a:gd name="connsiteX5851" fmla="*/ 10407174 w 11720794"/>
              <a:gd name="connsiteY5851" fmla="*/ 1292361 h 6518163"/>
              <a:gd name="connsiteX5852" fmla="*/ 10406756 w 11720794"/>
              <a:gd name="connsiteY5852" fmla="*/ 1288951 h 6518163"/>
              <a:gd name="connsiteX5853" fmla="*/ 10409799 w 11720794"/>
              <a:gd name="connsiteY5853" fmla="*/ 1290225 h 6518163"/>
              <a:gd name="connsiteX5854" fmla="*/ 10415826 w 11720794"/>
              <a:gd name="connsiteY5854" fmla="*/ 1287574 h 6518163"/>
              <a:gd name="connsiteX5855" fmla="*/ 10433835 w 11720794"/>
              <a:gd name="connsiteY5855" fmla="*/ 1262196 h 6518163"/>
              <a:gd name="connsiteX5856" fmla="*/ 10439770 w 11720794"/>
              <a:gd name="connsiteY5856" fmla="*/ 1252811 h 6518163"/>
              <a:gd name="connsiteX5857" fmla="*/ 10444767 w 11720794"/>
              <a:gd name="connsiteY5857" fmla="*/ 1250649 h 6518163"/>
              <a:gd name="connsiteX5858" fmla="*/ 10450161 w 11720794"/>
              <a:gd name="connsiteY5858" fmla="*/ 1246090 h 6518163"/>
              <a:gd name="connsiteX5859" fmla="*/ 10453396 w 11720794"/>
              <a:gd name="connsiteY5859" fmla="*/ 1240055 h 6518163"/>
              <a:gd name="connsiteX5860" fmla="*/ 10455245 w 11720794"/>
              <a:gd name="connsiteY5860" fmla="*/ 1236300 h 6518163"/>
              <a:gd name="connsiteX5861" fmla="*/ 10456920 w 11720794"/>
              <a:gd name="connsiteY5861" fmla="*/ 1231304 h 6518163"/>
              <a:gd name="connsiteX5862" fmla="*/ 10459761 w 11720794"/>
              <a:gd name="connsiteY5862" fmla="*/ 1227665 h 6518163"/>
              <a:gd name="connsiteX5863" fmla="*/ 10463024 w 11720794"/>
              <a:gd name="connsiteY5863" fmla="*/ 1225300 h 6518163"/>
              <a:gd name="connsiteX5864" fmla="*/ 10466398 w 11720794"/>
              <a:gd name="connsiteY5864" fmla="*/ 1221114 h 6518163"/>
              <a:gd name="connsiteX5865" fmla="*/ 10466374 w 11720794"/>
              <a:gd name="connsiteY5865" fmla="*/ 1215305 h 6518163"/>
              <a:gd name="connsiteX5866" fmla="*/ 10467012 w 11720794"/>
              <a:gd name="connsiteY5866" fmla="*/ 1215076 h 6518163"/>
              <a:gd name="connsiteX5867" fmla="*/ 10473563 w 11720794"/>
              <a:gd name="connsiteY5867" fmla="*/ 1216152 h 6518163"/>
              <a:gd name="connsiteX5868" fmla="*/ 10475228 w 11720794"/>
              <a:gd name="connsiteY5868" fmla="*/ 1215431 h 6518163"/>
              <a:gd name="connsiteX5869" fmla="*/ 10483467 w 11720794"/>
              <a:gd name="connsiteY5869" fmla="*/ 1205096 h 6518163"/>
              <a:gd name="connsiteX5870" fmla="*/ 10487726 w 11720794"/>
              <a:gd name="connsiteY5870" fmla="*/ 1200709 h 6518163"/>
              <a:gd name="connsiteX5871" fmla="*/ 10491445 w 11720794"/>
              <a:gd name="connsiteY5871" fmla="*/ 1201147 h 6518163"/>
              <a:gd name="connsiteX5872" fmla="*/ 10489978 w 11720794"/>
              <a:gd name="connsiteY5872" fmla="*/ 1208918 h 6518163"/>
              <a:gd name="connsiteX5873" fmla="*/ 10483446 w 11720794"/>
              <a:gd name="connsiteY5873" fmla="*/ 1215788 h 6518163"/>
              <a:gd name="connsiteX5874" fmla="*/ 10477447 w 11720794"/>
              <a:gd name="connsiteY5874" fmla="*/ 1222109 h 6518163"/>
              <a:gd name="connsiteX5875" fmla="*/ 10473147 w 11720794"/>
              <a:gd name="connsiteY5875" fmla="*/ 1229241 h 6518163"/>
              <a:gd name="connsiteX5876" fmla="*/ 10471077 w 11720794"/>
              <a:gd name="connsiteY5876" fmla="*/ 1236635 h 6518163"/>
              <a:gd name="connsiteX5877" fmla="*/ 10459962 w 11720794"/>
              <a:gd name="connsiteY5877" fmla="*/ 1251215 h 6518163"/>
              <a:gd name="connsiteX5878" fmla="*/ 10455085 w 11720794"/>
              <a:gd name="connsiteY5878" fmla="*/ 1263779 h 6518163"/>
              <a:gd name="connsiteX5879" fmla="*/ 10452170 w 11720794"/>
              <a:gd name="connsiteY5879" fmla="*/ 1268631 h 6518163"/>
              <a:gd name="connsiteX5880" fmla="*/ 10431889 w 11720794"/>
              <a:gd name="connsiteY5880" fmla="*/ 1296492 h 6518163"/>
              <a:gd name="connsiteX5881" fmla="*/ 10429366 w 11720794"/>
              <a:gd name="connsiteY5881" fmla="*/ 1301083 h 6518163"/>
              <a:gd name="connsiteX5882" fmla="*/ 10427057 w 11720794"/>
              <a:gd name="connsiteY5882" fmla="*/ 1304172 h 6518163"/>
              <a:gd name="connsiteX5883" fmla="*/ 10430031 w 11720794"/>
              <a:gd name="connsiteY5883" fmla="*/ 1304522 h 6518163"/>
              <a:gd name="connsiteX5884" fmla="*/ 10431161 w 11720794"/>
              <a:gd name="connsiteY5884" fmla="*/ 1306489 h 6518163"/>
              <a:gd name="connsiteX5885" fmla="*/ 10427857 w 11720794"/>
              <a:gd name="connsiteY5885" fmla="*/ 1311600 h 6518163"/>
              <a:gd name="connsiteX5886" fmla="*/ 10420963 w 11720794"/>
              <a:gd name="connsiteY5886" fmla="*/ 1322399 h 6518163"/>
              <a:gd name="connsiteX5887" fmla="*/ 10419403 w 11720794"/>
              <a:gd name="connsiteY5887" fmla="*/ 1323436 h 6518163"/>
              <a:gd name="connsiteX5888" fmla="*/ 10414115 w 11720794"/>
              <a:gd name="connsiteY5888" fmla="*/ 1328314 h 6518163"/>
              <a:gd name="connsiteX5889" fmla="*/ 10397983 w 11720794"/>
              <a:gd name="connsiteY5889" fmla="*/ 1353609 h 6518163"/>
              <a:gd name="connsiteX5890" fmla="*/ 10396844 w 11720794"/>
              <a:gd name="connsiteY5890" fmla="*/ 1355919 h 6518163"/>
              <a:gd name="connsiteX5891" fmla="*/ 10392017 w 11720794"/>
              <a:gd name="connsiteY5891" fmla="*/ 1361461 h 6518163"/>
              <a:gd name="connsiteX5892" fmla="*/ 10388429 w 11720794"/>
              <a:gd name="connsiteY5892" fmla="*/ 1367150 h 6518163"/>
              <a:gd name="connsiteX5893" fmla="*/ 10389342 w 11720794"/>
              <a:gd name="connsiteY5893" fmla="*/ 1370618 h 6518163"/>
              <a:gd name="connsiteX5894" fmla="*/ 10384234 w 11720794"/>
              <a:gd name="connsiteY5894" fmla="*/ 1374599 h 6518163"/>
              <a:gd name="connsiteX5895" fmla="*/ 10380713 w 11720794"/>
              <a:gd name="connsiteY5895" fmla="*/ 1381212 h 6518163"/>
              <a:gd name="connsiteX5896" fmla="*/ 10382075 w 11720794"/>
              <a:gd name="connsiteY5896" fmla="*/ 1391761 h 6518163"/>
              <a:gd name="connsiteX5897" fmla="*/ 10382180 w 11720794"/>
              <a:gd name="connsiteY5897" fmla="*/ 1392079 h 6518163"/>
              <a:gd name="connsiteX5898" fmla="*/ 10382241 w 11720794"/>
              <a:gd name="connsiteY5898" fmla="*/ 1397280 h 6518163"/>
              <a:gd name="connsiteX5899" fmla="*/ 10357867 w 11720794"/>
              <a:gd name="connsiteY5899" fmla="*/ 1435048 h 6518163"/>
              <a:gd name="connsiteX5900" fmla="*/ 10343296 w 11720794"/>
              <a:gd name="connsiteY5900" fmla="*/ 1459303 h 6518163"/>
              <a:gd name="connsiteX5901" fmla="*/ 10323510 w 11720794"/>
              <a:gd name="connsiteY5901" fmla="*/ 1487223 h 6518163"/>
              <a:gd name="connsiteX5902" fmla="*/ 10312736 w 11720794"/>
              <a:gd name="connsiteY5902" fmla="*/ 1508565 h 6518163"/>
              <a:gd name="connsiteX5903" fmla="*/ 10307866 w 11720794"/>
              <a:gd name="connsiteY5903" fmla="*/ 1516851 h 6518163"/>
              <a:gd name="connsiteX5904" fmla="*/ 10301241 w 11720794"/>
              <a:gd name="connsiteY5904" fmla="*/ 1526712 h 6518163"/>
              <a:gd name="connsiteX5905" fmla="*/ 10309986 w 11720794"/>
              <a:gd name="connsiteY5905" fmla="*/ 1526272 h 6518163"/>
              <a:gd name="connsiteX5906" fmla="*/ 10310256 w 11720794"/>
              <a:gd name="connsiteY5906" fmla="*/ 1526810 h 6518163"/>
              <a:gd name="connsiteX5907" fmla="*/ 10316794 w 11720794"/>
              <a:gd name="connsiteY5907" fmla="*/ 1515763 h 6518163"/>
              <a:gd name="connsiteX5908" fmla="*/ 10369554 w 11720794"/>
              <a:gd name="connsiteY5908" fmla="*/ 1435812 h 6518163"/>
              <a:gd name="connsiteX5909" fmla="*/ 10385828 w 11720794"/>
              <a:gd name="connsiteY5909" fmla="*/ 1410230 h 6518163"/>
              <a:gd name="connsiteX5910" fmla="*/ 10405149 w 11720794"/>
              <a:gd name="connsiteY5910" fmla="*/ 1383784 h 6518163"/>
              <a:gd name="connsiteX5911" fmla="*/ 10411937 w 11720794"/>
              <a:gd name="connsiteY5911" fmla="*/ 1372667 h 6518163"/>
              <a:gd name="connsiteX5912" fmla="*/ 10415920 w 11720794"/>
              <a:gd name="connsiteY5912" fmla="*/ 1364580 h 6518163"/>
              <a:gd name="connsiteX5913" fmla="*/ 10423703 w 11720794"/>
              <a:gd name="connsiteY5913" fmla="*/ 1351441 h 6518163"/>
              <a:gd name="connsiteX5914" fmla="*/ 10431372 w 11720794"/>
              <a:gd name="connsiteY5914" fmla="*/ 1342261 h 6518163"/>
              <a:gd name="connsiteX5915" fmla="*/ 10433823 w 11720794"/>
              <a:gd name="connsiteY5915" fmla="*/ 1338883 h 6518163"/>
              <a:gd name="connsiteX5916" fmla="*/ 10436848 w 11720794"/>
              <a:gd name="connsiteY5916" fmla="*/ 1332212 h 6518163"/>
              <a:gd name="connsiteX5917" fmla="*/ 10452474 w 11720794"/>
              <a:gd name="connsiteY5917" fmla="*/ 1311136 h 6518163"/>
              <a:gd name="connsiteX5918" fmla="*/ 10456137 w 11720794"/>
              <a:gd name="connsiteY5918" fmla="*/ 1304234 h 6518163"/>
              <a:gd name="connsiteX5919" fmla="*/ 10463062 w 11720794"/>
              <a:gd name="connsiteY5919" fmla="*/ 1294967 h 6518163"/>
              <a:gd name="connsiteX5920" fmla="*/ 10467675 w 11720794"/>
              <a:gd name="connsiteY5920" fmla="*/ 1290926 h 6518163"/>
              <a:gd name="connsiteX5921" fmla="*/ 10479786 w 11720794"/>
              <a:gd name="connsiteY5921" fmla="*/ 1274326 h 6518163"/>
              <a:gd name="connsiteX5922" fmla="*/ 10489167 w 11720794"/>
              <a:gd name="connsiteY5922" fmla="*/ 1259541 h 6518163"/>
              <a:gd name="connsiteX5923" fmla="*/ 10492646 w 11720794"/>
              <a:gd name="connsiteY5923" fmla="*/ 1255673 h 6518163"/>
              <a:gd name="connsiteX5924" fmla="*/ 10497792 w 11720794"/>
              <a:gd name="connsiteY5924" fmla="*/ 1251085 h 6518163"/>
              <a:gd name="connsiteX5925" fmla="*/ 10507627 w 11720794"/>
              <a:gd name="connsiteY5925" fmla="*/ 1239104 h 6518163"/>
              <a:gd name="connsiteX5926" fmla="*/ 10520698 w 11720794"/>
              <a:gd name="connsiteY5926" fmla="*/ 1221088 h 6518163"/>
              <a:gd name="connsiteX5927" fmla="*/ 10524637 w 11720794"/>
              <a:gd name="connsiteY5927" fmla="*/ 1217885 h 6518163"/>
              <a:gd name="connsiteX5928" fmla="*/ 10526762 w 11720794"/>
              <a:gd name="connsiteY5928" fmla="*/ 1217830 h 6518163"/>
              <a:gd name="connsiteX5929" fmla="*/ 10545704 w 11720794"/>
              <a:gd name="connsiteY5929" fmla="*/ 1203867 h 6518163"/>
              <a:gd name="connsiteX5930" fmla="*/ 10548115 w 11720794"/>
              <a:gd name="connsiteY5930" fmla="*/ 1203233 h 6518163"/>
              <a:gd name="connsiteX5931" fmla="*/ 10548891 w 11720794"/>
              <a:gd name="connsiteY5931" fmla="*/ 1204851 h 6518163"/>
              <a:gd name="connsiteX5932" fmla="*/ 10551544 w 11720794"/>
              <a:gd name="connsiteY5932" fmla="*/ 1206387 h 6518163"/>
              <a:gd name="connsiteX5933" fmla="*/ 10553641 w 11720794"/>
              <a:gd name="connsiteY5933" fmla="*/ 1202661 h 6518163"/>
              <a:gd name="connsiteX5934" fmla="*/ 10557767 w 11720794"/>
              <a:gd name="connsiteY5934" fmla="*/ 1194286 h 6518163"/>
              <a:gd name="connsiteX5935" fmla="*/ 10559905 w 11720794"/>
              <a:gd name="connsiteY5935" fmla="*/ 1187816 h 6518163"/>
              <a:gd name="connsiteX5936" fmla="*/ 10559661 w 11720794"/>
              <a:gd name="connsiteY5936" fmla="*/ 1185649 h 6518163"/>
              <a:gd name="connsiteX5937" fmla="*/ 10561084 w 11720794"/>
              <a:gd name="connsiteY5937" fmla="*/ 1182761 h 6518163"/>
              <a:gd name="connsiteX5938" fmla="*/ 10563562 w 11720794"/>
              <a:gd name="connsiteY5938" fmla="*/ 1183053 h 6518163"/>
              <a:gd name="connsiteX5939" fmla="*/ 10565151 w 11720794"/>
              <a:gd name="connsiteY5939" fmla="*/ 1185684 h 6518163"/>
              <a:gd name="connsiteX5940" fmla="*/ 10565964 w 11720794"/>
              <a:gd name="connsiteY5940" fmla="*/ 1186697 h 6518163"/>
              <a:gd name="connsiteX5941" fmla="*/ 10567066 w 11720794"/>
              <a:gd name="connsiteY5941" fmla="*/ 1184992 h 6518163"/>
              <a:gd name="connsiteX5942" fmla="*/ 10567565 w 11720794"/>
              <a:gd name="connsiteY5942" fmla="*/ 1182913 h 6518163"/>
              <a:gd name="connsiteX5943" fmla="*/ 10568419 w 11720794"/>
              <a:gd name="connsiteY5943" fmla="*/ 1181180 h 6518163"/>
              <a:gd name="connsiteX5944" fmla="*/ 10577685 w 11720794"/>
              <a:gd name="connsiteY5944" fmla="*/ 1170355 h 6518163"/>
              <a:gd name="connsiteX5945" fmla="*/ 10580673 w 11720794"/>
              <a:gd name="connsiteY5945" fmla="*/ 1164290 h 6518163"/>
              <a:gd name="connsiteX5946" fmla="*/ 10583619 w 11720794"/>
              <a:gd name="connsiteY5946" fmla="*/ 1160970 h 6518163"/>
              <a:gd name="connsiteX5947" fmla="*/ 10585102 w 11720794"/>
              <a:gd name="connsiteY5947" fmla="*/ 1163284 h 6518163"/>
              <a:gd name="connsiteX5948" fmla="*/ 10585489 w 11720794"/>
              <a:gd name="connsiteY5948" fmla="*/ 1165162 h 6518163"/>
              <a:gd name="connsiteX5949" fmla="*/ 10586760 w 11720794"/>
              <a:gd name="connsiteY5949" fmla="*/ 1166840 h 6518163"/>
              <a:gd name="connsiteX5950" fmla="*/ 10588927 w 11720794"/>
              <a:gd name="connsiteY5950" fmla="*/ 1164039 h 6518163"/>
              <a:gd name="connsiteX5951" fmla="*/ 10593971 w 11720794"/>
              <a:gd name="connsiteY5951" fmla="*/ 1156994 h 6518163"/>
              <a:gd name="connsiteX5952" fmla="*/ 10595800 w 11720794"/>
              <a:gd name="connsiteY5952" fmla="*/ 1145294 h 6518163"/>
              <a:gd name="connsiteX5953" fmla="*/ 10595349 w 11720794"/>
              <a:gd name="connsiteY5953" fmla="*/ 1140352 h 6518163"/>
              <a:gd name="connsiteX5954" fmla="*/ 10609231 w 11720794"/>
              <a:gd name="connsiteY5954" fmla="*/ 1141986 h 6518163"/>
              <a:gd name="connsiteX5955" fmla="*/ 10611100 w 11720794"/>
              <a:gd name="connsiteY5955" fmla="*/ 1146177 h 6518163"/>
              <a:gd name="connsiteX5956" fmla="*/ 10613510 w 11720794"/>
              <a:gd name="connsiteY5956" fmla="*/ 1145544 h 6518163"/>
              <a:gd name="connsiteX5957" fmla="*/ 10612336 w 11720794"/>
              <a:gd name="connsiteY5957" fmla="*/ 1148462 h 6518163"/>
              <a:gd name="connsiteX5958" fmla="*/ 10610844 w 11720794"/>
              <a:gd name="connsiteY5958" fmla="*/ 1150425 h 6518163"/>
              <a:gd name="connsiteX5959" fmla="*/ 10610909 w 11720794"/>
              <a:gd name="connsiteY5959" fmla="*/ 1153488 h 6518163"/>
              <a:gd name="connsiteX5960" fmla="*/ 10611364 w 11720794"/>
              <a:gd name="connsiteY5960" fmla="*/ 1156291 h 6518163"/>
              <a:gd name="connsiteX5961" fmla="*/ 10607385 w 11720794"/>
              <a:gd name="connsiteY5961" fmla="*/ 1162240 h 6518163"/>
              <a:gd name="connsiteX5962" fmla="*/ 10604291 w 11720794"/>
              <a:gd name="connsiteY5962" fmla="*/ 1167986 h 6518163"/>
              <a:gd name="connsiteX5963" fmla="*/ 10606623 w 11720794"/>
              <a:gd name="connsiteY5963" fmla="*/ 1170705 h 6518163"/>
              <a:gd name="connsiteX5964" fmla="*/ 10607542 w 11720794"/>
              <a:gd name="connsiteY5964" fmla="*/ 1172035 h 6518163"/>
              <a:gd name="connsiteX5965" fmla="*/ 10599845 w 11720794"/>
              <a:gd name="connsiteY5965" fmla="*/ 1177546 h 6518163"/>
              <a:gd name="connsiteX5966" fmla="*/ 10596406 w 11720794"/>
              <a:gd name="connsiteY5966" fmla="*/ 1178669 h 6518163"/>
              <a:gd name="connsiteX5967" fmla="*/ 10592533 w 11720794"/>
              <a:gd name="connsiteY5967" fmla="*/ 1184934 h 6518163"/>
              <a:gd name="connsiteX5968" fmla="*/ 10593736 w 11720794"/>
              <a:gd name="connsiteY5968" fmla="*/ 1185686 h 6518163"/>
              <a:gd name="connsiteX5969" fmla="*/ 10595683 w 11720794"/>
              <a:gd name="connsiteY5969" fmla="*/ 1186526 h 6518163"/>
              <a:gd name="connsiteX5970" fmla="*/ 10595250 w 11720794"/>
              <a:gd name="connsiteY5970" fmla="*/ 1189532 h 6518163"/>
              <a:gd name="connsiteX5971" fmla="*/ 10588399 w 11720794"/>
              <a:gd name="connsiteY5971" fmla="*/ 1197586 h 6518163"/>
              <a:gd name="connsiteX5972" fmla="*/ 10584246 w 11720794"/>
              <a:gd name="connsiteY5972" fmla="*/ 1202291 h 6518163"/>
              <a:gd name="connsiteX5973" fmla="*/ 10578656 w 11720794"/>
              <a:gd name="connsiteY5973" fmla="*/ 1216299 h 6518163"/>
              <a:gd name="connsiteX5974" fmla="*/ 10577161 w 11720794"/>
              <a:gd name="connsiteY5974" fmla="*/ 1220400 h 6518163"/>
              <a:gd name="connsiteX5975" fmla="*/ 10566830 w 11720794"/>
              <a:gd name="connsiteY5975" fmla="*/ 1232323 h 6518163"/>
              <a:gd name="connsiteX5976" fmla="*/ 10563025 w 11720794"/>
              <a:gd name="connsiteY5976" fmla="*/ 1239513 h 6518163"/>
              <a:gd name="connsiteX5977" fmla="*/ 10562154 w 11720794"/>
              <a:gd name="connsiteY5977" fmla="*/ 1249799 h 6518163"/>
              <a:gd name="connsiteX5978" fmla="*/ 10557407 w 11720794"/>
              <a:gd name="connsiteY5978" fmla="*/ 1249851 h 6518163"/>
              <a:gd name="connsiteX5979" fmla="*/ 10552263 w 11720794"/>
              <a:gd name="connsiteY5979" fmla="*/ 1254441 h 6518163"/>
              <a:gd name="connsiteX5980" fmla="*/ 10554668 w 11720794"/>
              <a:gd name="connsiteY5980" fmla="*/ 1255945 h 6518163"/>
              <a:gd name="connsiteX5981" fmla="*/ 10554838 w 11720794"/>
              <a:gd name="connsiteY5981" fmla="*/ 1259326 h 6518163"/>
              <a:gd name="connsiteX5982" fmla="*/ 10550681 w 11720794"/>
              <a:gd name="connsiteY5982" fmla="*/ 1266169 h 6518163"/>
              <a:gd name="connsiteX5983" fmla="*/ 10544889 w 11720794"/>
              <a:gd name="connsiteY5983" fmla="*/ 1275264 h 6518163"/>
              <a:gd name="connsiteX5984" fmla="*/ 10542718 w 11720794"/>
              <a:gd name="connsiteY5984" fmla="*/ 1280203 h 6518163"/>
              <a:gd name="connsiteX5985" fmla="*/ 10543563 w 11720794"/>
              <a:gd name="connsiteY5985" fmla="*/ 1282748 h 6518163"/>
              <a:gd name="connsiteX5986" fmla="*/ 10543803 w 11720794"/>
              <a:gd name="connsiteY5986" fmla="*/ 1287052 h 6518163"/>
              <a:gd name="connsiteX5987" fmla="*/ 10539622 w 11720794"/>
              <a:gd name="connsiteY5987" fmla="*/ 1288088 h 6518163"/>
              <a:gd name="connsiteX5988" fmla="*/ 10537633 w 11720794"/>
              <a:gd name="connsiteY5988" fmla="*/ 1289993 h 6518163"/>
              <a:gd name="connsiteX5989" fmla="*/ 10537914 w 11720794"/>
              <a:gd name="connsiteY5989" fmla="*/ 1291553 h 6518163"/>
              <a:gd name="connsiteX5990" fmla="*/ 10539784 w 11720794"/>
              <a:gd name="connsiteY5990" fmla="*/ 1295746 h 6518163"/>
              <a:gd name="connsiteX5991" fmla="*/ 10542188 w 11720794"/>
              <a:gd name="connsiteY5991" fmla="*/ 1297251 h 6518163"/>
              <a:gd name="connsiteX5992" fmla="*/ 10544176 w 11720794"/>
              <a:gd name="connsiteY5992" fmla="*/ 1295345 h 6518163"/>
              <a:gd name="connsiteX5993" fmla="*/ 10561189 w 11720794"/>
              <a:gd name="connsiteY5993" fmla="*/ 1271990 h 6518163"/>
              <a:gd name="connsiteX5994" fmla="*/ 10575853 w 11720794"/>
              <a:gd name="connsiteY5994" fmla="*/ 1254467 h 6518163"/>
              <a:gd name="connsiteX5995" fmla="*/ 10587980 w 11720794"/>
              <a:gd name="connsiteY5995" fmla="*/ 1247949 h 6518163"/>
              <a:gd name="connsiteX5996" fmla="*/ 10590366 w 11720794"/>
              <a:gd name="connsiteY5996" fmla="*/ 1241509 h 6518163"/>
              <a:gd name="connsiteX5997" fmla="*/ 10594157 w 11720794"/>
              <a:gd name="connsiteY5997" fmla="*/ 1240733 h 6518163"/>
              <a:gd name="connsiteX5998" fmla="*/ 10599229 w 11720794"/>
              <a:gd name="connsiteY5998" fmla="*/ 1237358 h 6518163"/>
              <a:gd name="connsiteX5999" fmla="*/ 10599096 w 11720794"/>
              <a:gd name="connsiteY5999" fmla="*/ 1233370 h 6518163"/>
              <a:gd name="connsiteX6000" fmla="*/ 10596020 w 11720794"/>
              <a:gd name="connsiteY6000" fmla="*/ 1230564 h 6518163"/>
              <a:gd name="connsiteX6001" fmla="*/ 10601799 w 11720794"/>
              <a:gd name="connsiteY6001" fmla="*/ 1227883 h 6518163"/>
              <a:gd name="connsiteX6002" fmla="*/ 10606765 w 11720794"/>
              <a:gd name="connsiteY6002" fmla="*/ 1224189 h 6518163"/>
              <a:gd name="connsiteX6003" fmla="*/ 10613028 w 11720794"/>
              <a:gd name="connsiteY6003" fmla="*/ 1227982 h 6518163"/>
              <a:gd name="connsiteX6004" fmla="*/ 10612132 w 11720794"/>
              <a:gd name="connsiteY6004" fmla="*/ 1232460 h 6518163"/>
              <a:gd name="connsiteX6005" fmla="*/ 10608800 w 11720794"/>
              <a:gd name="connsiteY6005" fmla="*/ 1233901 h 6518163"/>
              <a:gd name="connsiteX6006" fmla="*/ 10606459 w 11720794"/>
              <a:gd name="connsiteY6006" fmla="*/ 1235459 h 6518163"/>
              <a:gd name="connsiteX6007" fmla="*/ 10599786 w 11720794"/>
              <a:gd name="connsiteY6007" fmla="*/ 1242616 h 6518163"/>
              <a:gd name="connsiteX6008" fmla="*/ 10596408 w 11720794"/>
              <a:gd name="connsiteY6008" fmla="*/ 1248942 h 6518163"/>
              <a:gd name="connsiteX6009" fmla="*/ 10594811 w 11720794"/>
              <a:gd name="connsiteY6009" fmla="*/ 1250587 h 6518163"/>
              <a:gd name="connsiteX6010" fmla="*/ 10592222 w 11720794"/>
              <a:gd name="connsiteY6010" fmla="*/ 1252115 h 6518163"/>
              <a:gd name="connsiteX6011" fmla="*/ 10584825 w 11720794"/>
              <a:gd name="connsiteY6011" fmla="*/ 1267132 h 6518163"/>
              <a:gd name="connsiteX6012" fmla="*/ 10581479 w 11720794"/>
              <a:gd name="connsiteY6012" fmla="*/ 1274988 h 6518163"/>
              <a:gd name="connsiteX6013" fmla="*/ 10575518 w 11720794"/>
              <a:gd name="connsiteY6013" fmla="*/ 1280702 h 6518163"/>
              <a:gd name="connsiteX6014" fmla="*/ 10573103 w 11720794"/>
              <a:gd name="connsiteY6014" fmla="*/ 1283473 h 6518163"/>
              <a:gd name="connsiteX6015" fmla="*/ 10575509 w 11720794"/>
              <a:gd name="connsiteY6015" fmla="*/ 1284980 h 6518163"/>
              <a:gd name="connsiteX6016" fmla="*/ 10578520 w 11720794"/>
              <a:gd name="connsiteY6016" fmla="*/ 1284723 h 6518163"/>
              <a:gd name="connsiteX6017" fmla="*/ 10585116 w 11720794"/>
              <a:gd name="connsiteY6017" fmla="*/ 1280916 h 6518163"/>
              <a:gd name="connsiteX6018" fmla="*/ 10596089 w 11720794"/>
              <a:gd name="connsiteY6018" fmla="*/ 1266626 h 6518163"/>
              <a:gd name="connsiteX6019" fmla="*/ 10601120 w 11720794"/>
              <a:gd name="connsiteY6019" fmla="*/ 1265995 h 6518163"/>
              <a:gd name="connsiteX6020" fmla="*/ 10601474 w 11720794"/>
              <a:gd name="connsiteY6020" fmla="*/ 1266343 h 6518163"/>
              <a:gd name="connsiteX6021" fmla="*/ 10604403 w 11720794"/>
              <a:gd name="connsiteY6021" fmla="*/ 1271576 h 6518163"/>
              <a:gd name="connsiteX6022" fmla="*/ 10602770 w 11720794"/>
              <a:gd name="connsiteY6022" fmla="*/ 1273827 h 6518163"/>
              <a:gd name="connsiteX6023" fmla="*/ 10600864 w 11720794"/>
              <a:gd name="connsiteY6023" fmla="*/ 1270242 h 6518163"/>
              <a:gd name="connsiteX6024" fmla="*/ 10597211 w 11720794"/>
              <a:gd name="connsiteY6024" fmla="*/ 1272867 h 6518163"/>
              <a:gd name="connsiteX6025" fmla="*/ 10598235 w 11720794"/>
              <a:gd name="connsiteY6025" fmla="*/ 1274516 h 6518163"/>
              <a:gd name="connsiteX6026" fmla="*/ 10599176 w 11720794"/>
              <a:gd name="connsiteY6026" fmla="*/ 1281655 h 6518163"/>
              <a:gd name="connsiteX6027" fmla="*/ 10593060 w 11720794"/>
              <a:gd name="connsiteY6027" fmla="*/ 1294072 h 6518163"/>
              <a:gd name="connsiteX6028" fmla="*/ 10585256 w 11720794"/>
              <a:gd name="connsiteY6028" fmla="*/ 1299265 h 6518163"/>
              <a:gd name="connsiteX6029" fmla="*/ 10584513 w 11720794"/>
              <a:gd name="connsiteY6029" fmla="*/ 1299177 h 6518163"/>
              <a:gd name="connsiteX6030" fmla="*/ 10582139 w 11720794"/>
              <a:gd name="connsiteY6030" fmla="*/ 1299203 h 6518163"/>
              <a:gd name="connsiteX6031" fmla="*/ 10581033 w 11720794"/>
              <a:gd name="connsiteY6031" fmla="*/ 1303045 h 6518163"/>
              <a:gd name="connsiteX6032" fmla="*/ 10583050 w 11720794"/>
              <a:gd name="connsiteY6032" fmla="*/ 1304810 h 6518163"/>
              <a:gd name="connsiteX6033" fmla="*/ 10581801 w 11720794"/>
              <a:gd name="connsiteY6033" fmla="*/ 1308940 h 6518163"/>
              <a:gd name="connsiteX6034" fmla="*/ 10578685 w 11720794"/>
              <a:gd name="connsiteY6034" fmla="*/ 1308879 h 6518163"/>
              <a:gd name="connsiteX6035" fmla="*/ 10577872 w 11720794"/>
              <a:gd name="connsiteY6035" fmla="*/ 1307868 h 6518163"/>
              <a:gd name="connsiteX6036" fmla="*/ 10576136 w 11720794"/>
              <a:gd name="connsiteY6036" fmla="*/ 1307663 h 6518163"/>
              <a:gd name="connsiteX6037" fmla="*/ 10575778 w 11720794"/>
              <a:gd name="connsiteY6037" fmla="*/ 1309453 h 6518163"/>
              <a:gd name="connsiteX6038" fmla="*/ 10577473 w 11720794"/>
              <a:gd name="connsiteY6038" fmla="*/ 1312403 h 6518163"/>
              <a:gd name="connsiteX6039" fmla="*/ 10575758 w 11720794"/>
              <a:gd name="connsiteY6039" fmla="*/ 1320144 h 6518163"/>
              <a:gd name="connsiteX6040" fmla="*/ 10570718 w 11720794"/>
              <a:gd name="connsiteY6040" fmla="*/ 1325051 h 6518163"/>
              <a:gd name="connsiteX6041" fmla="*/ 10569365 w 11720794"/>
              <a:gd name="connsiteY6041" fmla="*/ 1328863 h 6518163"/>
              <a:gd name="connsiteX6042" fmla="*/ 10569778 w 11720794"/>
              <a:gd name="connsiteY6042" fmla="*/ 1334413 h 6518163"/>
              <a:gd name="connsiteX6043" fmla="*/ 10566901 w 11720794"/>
              <a:gd name="connsiteY6043" fmla="*/ 1338657 h 6518163"/>
              <a:gd name="connsiteX6044" fmla="*/ 10549993 w 11720794"/>
              <a:gd name="connsiteY6044" fmla="*/ 1362331 h 6518163"/>
              <a:gd name="connsiteX6045" fmla="*/ 10547401 w 11720794"/>
              <a:gd name="connsiteY6045" fmla="*/ 1365999 h 6518163"/>
              <a:gd name="connsiteX6046" fmla="*/ 10540865 w 11720794"/>
              <a:gd name="connsiteY6046" fmla="*/ 1375006 h 6518163"/>
              <a:gd name="connsiteX6047" fmla="*/ 10538393 w 11720794"/>
              <a:gd name="connsiteY6047" fmla="*/ 1389075 h 6518163"/>
              <a:gd name="connsiteX6048" fmla="*/ 10536998 w 11720794"/>
              <a:gd name="connsiteY6048" fmla="*/ 1395633 h 6518163"/>
              <a:gd name="connsiteX6049" fmla="*/ 10521191 w 11720794"/>
              <a:gd name="connsiteY6049" fmla="*/ 1417605 h 6518163"/>
              <a:gd name="connsiteX6050" fmla="*/ 10519696 w 11720794"/>
              <a:gd name="connsiteY6050" fmla="*/ 1421705 h 6518163"/>
              <a:gd name="connsiteX6051" fmla="*/ 10520082 w 11720794"/>
              <a:gd name="connsiteY6051" fmla="*/ 1423585 h 6518163"/>
              <a:gd name="connsiteX6052" fmla="*/ 10521143 w 11720794"/>
              <a:gd name="connsiteY6052" fmla="*/ 1424626 h 6518163"/>
              <a:gd name="connsiteX6053" fmla="*/ 10525080 w 11720794"/>
              <a:gd name="connsiteY6053" fmla="*/ 1421424 h 6518163"/>
              <a:gd name="connsiteX6054" fmla="*/ 10529335 w 11720794"/>
              <a:gd name="connsiteY6054" fmla="*/ 1419174 h 6518163"/>
              <a:gd name="connsiteX6055" fmla="*/ 10528267 w 11720794"/>
              <a:gd name="connsiteY6055" fmla="*/ 1422410 h 6518163"/>
              <a:gd name="connsiteX6056" fmla="*/ 10521139 w 11720794"/>
              <a:gd name="connsiteY6056" fmla="*/ 1426764 h 6518163"/>
              <a:gd name="connsiteX6057" fmla="*/ 10506047 w 11720794"/>
              <a:gd name="connsiteY6057" fmla="*/ 1445154 h 6518163"/>
              <a:gd name="connsiteX6058" fmla="*/ 10504052 w 11720794"/>
              <a:gd name="connsiteY6058" fmla="*/ 1451335 h 6518163"/>
              <a:gd name="connsiteX6059" fmla="*/ 10501568 w 11720794"/>
              <a:gd name="connsiteY6059" fmla="*/ 1453182 h 6518163"/>
              <a:gd name="connsiteX6060" fmla="*/ 10497489 w 11720794"/>
              <a:gd name="connsiteY6060" fmla="*/ 1456673 h 6518163"/>
              <a:gd name="connsiteX6061" fmla="*/ 10491615 w 11720794"/>
              <a:gd name="connsiteY6061" fmla="*/ 1471259 h 6518163"/>
              <a:gd name="connsiteX6062" fmla="*/ 10487427 w 11720794"/>
              <a:gd name="connsiteY6062" fmla="*/ 1493071 h 6518163"/>
              <a:gd name="connsiteX6063" fmla="*/ 10486789 w 11720794"/>
              <a:gd name="connsiteY6063" fmla="*/ 1493300 h 6518163"/>
              <a:gd name="connsiteX6064" fmla="*/ 10484878 w 11720794"/>
              <a:gd name="connsiteY6064" fmla="*/ 1491854 h 6518163"/>
              <a:gd name="connsiteX6065" fmla="*/ 10479880 w 11720794"/>
              <a:gd name="connsiteY6065" fmla="*/ 1494016 h 6518163"/>
              <a:gd name="connsiteX6066" fmla="*/ 10480473 w 11720794"/>
              <a:gd name="connsiteY6066" fmla="*/ 1498667 h 6518163"/>
              <a:gd name="connsiteX6067" fmla="*/ 10482135 w 11720794"/>
              <a:gd name="connsiteY6067" fmla="*/ 1500086 h 6518163"/>
              <a:gd name="connsiteX6068" fmla="*/ 10476852 w 11720794"/>
              <a:gd name="connsiteY6068" fmla="*/ 1502825 h 6518163"/>
              <a:gd name="connsiteX6069" fmla="*/ 10473805 w 11720794"/>
              <a:gd name="connsiteY6069" fmla="*/ 1503688 h 6518163"/>
              <a:gd name="connsiteX6070" fmla="*/ 10463687 w 11720794"/>
              <a:gd name="connsiteY6070" fmla="*/ 1514108 h 6518163"/>
              <a:gd name="connsiteX6071" fmla="*/ 10459137 w 11720794"/>
              <a:gd name="connsiteY6071" fmla="*/ 1523350 h 6518163"/>
              <a:gd name="connsiteX6072" fmla="*/ 10458421 w 11720794"/>
              <a:gd name="connsiteY6072" fmla="*/ 1526932 h 6518163"/>
              <a:gd name="connsiteX6073" fmla="*/ 10454263 w 11720794"/>
              <a:gd name="connsiteY6073" fmla="*/ 1533775 h 6518163"/>
              <a:gd name="connsiteX6074" fmla="*/ 10449934 w 11720794"/>
              <a:gd name="connsiteY6074" fmla="*/ 1537237 h 6518163"/>
              <a:gd name="connsiteX6075" fmla="*/ 10447839 w 11720794"/>
              <a:gd name="connsiteY6075" fmla="*/ 1538098 h 6518163"/>
              <a:gd name="connsiteX6076" fmla="*/ 10447729 w 11720794"/>
              <a:gd name="connsiteY6076" fmla="*/ 1538343 h 6518163"/>
              <a:gd name="connsiteX6077" fmla="*/ 10450098 w 11720794"/>
              <a:gd name="connsiteY6077" fmla="*/ 1538073 h 6518163"/>
              <a:gd name="connsiteX6078" fmla="*/ 10452910 w 11720794"/>
              <a:gd name="connsiteY6078" fmla="*/ 1539553 h 6518163"/>
              <a:gd name="connsiteX6079" fmla="*/ 10453065 w 11720794"/>
              <a:gd name="connsiteY6079" fmla="*/ 1540789 h 6518163"/>
              <a:gd name="connsiteX6080" fmla="*/ 10453845 w 11720794"/>
              <a:gd name="connsiteY6080" fmla="*/ 1539957 h 6518163"/>
              <a:gd name="connsiteX6081" fmla="*/ 10466411 w 11720794"/>
              <a:gd name="connsiteY6081" fmla="*/ 1524648 h 6518163"/>
              <a:gd name="connsiteX6082" fmla="*/ 10470353 w 11720794"/>
              <a:gd name="connsiteY6082" fmla="*/ 1521454 h 6518163"/>
              <a:gd name="connsiteX6083" fmla="*/ 10479097 w 11720794"/>
              <a:gd name="connsiteY6083" fmla="*/ 1513333 h 6518163"/>
              <a:gd name="connsiteX6084" fmla="*/ 10480098 w 11720794"/>
              <a:gd name="connsiteY6084" fmla="*/ 1511312 h 6518163"/>
              <a:gd name="connsiteX6085" fmla="*/ 10482252 w 11720794"/>
              <a:gd name="connsiteY6085" fmla="*/ 1513604 h 6518163"/>
              <a:gd name="connsiteX6086" fmla="*/ 10484487 w 11720794"/>
              <a:gd name="connsiteY6086" fmla="*/ 1510751 h 6518163"/>
              <a:gd name="connsiteX6087" fmla="*/ 10484707 w 11720794"/>
              <a:gd name="connsiteY6087" fmla="*/ 1507110 h 6518163"/>
              <a:gd name="connsiteX6088" fmla="*/ 10483862 w 11720794"/>
              <a:gd name="connsiteY6088" fmla="*/ 1504566 h 6518163"/>
              <a:gd name="connsiteX6089" fmla="*/ 10488897 w 11720794"/>
              <a:gd name="connsiteY6089" fmla="*/ 1501798 h 6518163"/>
              <a:gd name="connsiteX6090" fmla="*/ 10494961 w 11720794"/>
              <a:gd name="connsiteY6090" fmla="*/ 1498541 h 6518163"/>
              <a:gd name="connsiteX6091" fmla="*/ 10498164 w 11720794"/>
              <a:gd name="connsiteY6091" fmla="*/ 1490972 h 6518163"/>
              <a:gd name="connsiteX6092" fmla="*/ 10504170 w 11720794"/>
              <a:gd name="connsiteY6092" fmla="*/ 1480375 h 6518163"/>
              <a:gd name="connsiteX6093" fmla="*/ 10509312 w 11720794"/>
              <a:gd name="connsiteY6093" fmla="*/ 1477924 h 6518163"/>
              <a:gd name="connsiteX6094" fmla="*/ 10513957 w 11720794"/>
              <a:gd name="connsiteY6094" fmla="*/ 1475416 h 6518163"/>
              <a:gd name="connsiteX6095" fmla="*/ 10528731 w 11720794"/>
              <a:gd name="connsiteY6095" fmla="*/ 1456073 h 6518163"/>
              <a:gd name="connsiteX6096" fmla="*/ 10531905 w 11720794"/>
              <a:gd name="connsiteY6096" fmla="*/ 1444836 h 6518163"/>
              <a:gd name="connsiteX6097" fmla="*/ 10532189 w 11720794"/>
              <a:gd name="connsiteY6097" fmla="*/ 1444259 h 6518163"/>
              <a:gd name="connsiteX6098" fmla="*/ 10535877 w 11720794"/>
              <a:gd name="connsiteY6098" fmla="*/ 1443164 h 6518163"/>
              <a:gd name="connsiteX6099" fmla="*/ 10534857 w 11720794"/>
              <a:gd name="connsiteY6099" fmla="*/ 1439378 h 6518163"/>
              <a:gd name="connsiteX6100" fmla="*/ 10534291 w 11720794"/>
              <a:gd name="connsiteY6100" fmla="*/ 1438396 h 6518163"/>
              <a:gd name="connsiteX6101" fmla="*/ 10530367 w 11720794"/>
              <a:gd name="connsiteY6101" fmla="*/ 1435184 h 6518163"/>
              <a:gd name="connsiteX6102" fmla="*/ 10530939 w 11720794"/>
              <a:gd name="connsiteY6102" fmla="*/ 1431890 h 6518163"/>
              <a:gd name="connsiteX6103" fmla="*/ 10533882 w 11720794"/>
              <a:gd name="connsiteY6103" fmla="*/ 1430709 h 6518163"/>
              <a:gd name="connsiteX6104" fmla="*/ 10543054 w 11720794"/>
              <a:gd name="connsiteY6104" fmla="*/ 1431788 h 6518163"/>
              <a:gd name="connsiteX6105" fmla="*/ 10545468 w 11720794"/>
              <a:gd name="connsiteY6105" fmla="*/ 1429016 h 6518163"/>
              <a:gd name="connsiteX6106" fmla="*/ 10547437 w 11720794"/>
              <a:gd name="connsiteY6106" fmla="*/ 1419165 h 6518163"/>
              <a:gd name="connsiteX6107" fmla="*/ 10549070 w 11720794"/>
              <a:gd name="connsiteY6107" fmla="*/ 1416914 h 6518163"/>
              <a:gd name="connsiteX6108" fmla="*/ 10557019 w 11720794"/>
              <a:gd name="connsiteY6108" fmla="*/ 1409294 h 6518163"/>
              <a:gd name="connsiteX6109" fmla="*/ 10564046 w 11720794"/>
              <a:gd name="connsiteY6109" fmla="*/ 1402483 h 6518163"/>
              <a:gd name="connsiteX6110" fmla="*/ 10566318 w 11720794"/>
              <a:gd name="connsiteY6110" fmla="*/ 1400000 h 6518163"/>
              <a:gd name="connsiteX6111" fmla="*/ 10574918 w 11720794"/>
              <a:gd name="connsiteY6111" fmla="*/ 1385736 h 6518163"/>
              <a:gd name="connsiteX6112" fmla="*/ 10577441 w 11720794"/>
              <a:gd name="connsiteY6112" fmla="*/ 1381145 h 6518163"/>
              <a:gd name="connsiteX6113" fmla="*/ 10583734 w 11720794"/>
              <a:gd name="connsiteY6113" fmla="*/ 1369969 h 6518163"/>
              <a:gd name="connsiteX6114" fmla="*/ 10585653 w 11720794"/>
              <a:gd name="connsiteY6114" fmla="*/ 1367139 h 6518163"/>
              <a:gd name="connsiteX6115" fmla="*/ 10598186 w 11720794"/>
              <a:gd name="connsiteY6115" fmla="*/ 1351810 h 6518163"/>
              <a:gd name="connsiteX6116" fmla="*/ 10600540 w 11720794"/>
              <a:gd name="connsiteY6116" fmla="*/ 1343838 h 6518163"/>
              <a:gd name="connsiteX6117" fmla="*/ 10608108 w 11720794"/>
              <a:gd name="connsiteY6117" fmla="*/ 1332201 h 6518163"/>
              <a:gd name="connsiteX6118" fmla="*/ 10620276 w 11720794"/>
              <a:gd name="connsiteY6118" fmla="*/ 1322940 h 6518163"/>
              <a:gd name="connsiteX6119" fmla="*/ 10621658 w 11720794"/>
              <a:gd name="connsiteY6119" fmla="*/ 1322797 h 6518163"/>
              <a:gd name="connsiteX6120" fmla="*/ 10623965 w 11720794"/>
              <a:gd name="connsiteY6120" fmla="*/ 1319708 h 6518163"/>
              <a:gd name="connsiteX6121" fmla="*/ 10622841 w 11720794"/>
              <a:gd name="connsiteY6121" fmla="*/ 1315604 h 6518163"/>
              <a:gd name="connsiteX6122" fmla="*/ 10632539 w 11720794"/>
              <a:gd name="connsiteY6122" fmla="*/ 1301773 h 6518163"/>
              <a:gd name="connsiteX6123" fmla="*/ 10640943 w 11720794"/>
              <a:gd name="connsiteY6123" fmla="*/ 1296958 h 6518163"/>
              <a:gd name="connsiteX6124" fmla="*/ 10649135 w 11720794"/>
              <a:gd name="connsiteY6124" fmla="*/ 1291506 h 6518163"/>
              <a:gd name="connsiteX6125" fmla="*/ 10642057 w 11720794"/>
              <a:gd name="connsiteY6125" fmla="*/ 1288839 h 6518163"/>
              <a:gd name="connsiteX6126" fmla="*/ 10646816 w 11720794"/>
              <a:gd name="connsiteY6126" fmla="*/ 1282371 h 6518163"/>
              <a:gd name="connsiteX6127" fmla="*/ 10649092 w 11720794"/>
              <a:gd name="connsiteY6127" fmla="*/ 1277751 h 6518163"/>
              <a:gd name="connsiteX6128" fmla="*/ 10660135 w 11720794"/>
              <a:gd name="connsiteY6128" fmla="*/ 1264386 h 6518163"/>
              <a:gd name="connsiteX6129" fmla="*/ 10692203 w 11720794"/>
              <a:gd name="connsiteY6129" fmla="*/ 1223245 h 6518163"/>
              <a:gd name="connsiteX6130" fmla="*/ 10695112 w 11720794"/>
              <a:gd name="connsiteY6130" fmla="*/ 1220533 h 6518163"/>
              <a:gd name="connsiteX6131" fmla="*/ 10696595 w 11720794"/>
              <a:gd name="connsiteY6131" fmla="*/ 1222846 h 6518163"/>
              <a:gd name="connsiteX6132" fmla="*/ 10697867 w 11720794"/>
              <a:gd name="connsiteY6132" fmla="*/ 1224524 h 6518163"/>
              <a:gd name="connsiteX6133" fmla="*/ 10701131 w 11720794"/>
              <a:gd name="connsiteY6133" fmla="*/ 1222158 h 6518163"/>
              <a:gd name="connsiteX6134" fmla="*/ 10702410 w 11720794"/>
              <a:gd name="connsiteY6134" fmla="*/ 1219559 h 6518163"/>
              <a:gd name="connsiteX6135" fmla="*/ 10711242 w 11720794"/>
              <a:gd name="connsiteY6135" fmla="*/ 1213876 h 6518163"/>
              <a:gd name="connsiteX6136" fmla="*/ 10714676 w 11720794"/>
              <a:gd name="connsiteY6136" fmla="*/ 1214891 h 6518163"/>
              <a:gd name="connsiteX6137" fmla="*/ 10717692 w 11720794"/>
              <a:gd name="connsiteY6137" fmla="*/ 1212496 h 6518163"/>
              <a:gd name="connsiteX6138" fmla="*/ 10713628 w 11720794"/>
              <a:gd name="connsiteY6138" fmla="*/ 1207435 h 6518163"/>
              <a:gd name="connsiteX6139" fmla="*/ 10721463 w 11720794"/>
              <a:gd name="connsiteY6139" fmla="*/ 1203774 h 6518163"/>
              <a:gd name="connsiteX6140" fmla="*/ 10728400 w 11720794"/>
              <a:gd name="connsiteY6140" fmla="*/ 1206730 h 6518163"/>
              <a:gd name="connsiteX6141" fmla="*/ 10724347 w 11720794"/>
              <a:gd name="connsiteY6141" fmla="*/ 1213891 h 6518163"/>
              <a:gd name="connsiteX6142" fmla="*/ 10717175 w 11720794"/>
              <a:gd name="connsiteY6142" fmla="*/ 1223129 h 6518163"/>
              <a:gd name="connsiteX6143" fmla="*/ 10713903 w 11720794"/>
              <a:gd name="connsiteY6143" fmla="*/ 1229771 h 6518163"/>
              <a:gd name="connsiteX6144" fmla="*/ 10693767 w 11720794"/>
              <a:gd name="connsiteY6144" fmla="*/ 1255205 h 6518163"/>
              <a:gd name="connsiteX6145" fmla="*/ 10692267 w 11720794"/>
              <a:gd name="connsiteY6145" fmla="*/ 1261445 h 6518163"/>
              <a:gd name="connsiteX6146" fmla="*/ 10693470 w 11720794"/>
              <a:gd name="connsiteY6146" fmla="*/ 1262198 h 6518163"/>
              <a:gd name="connsiteX6147" fmla="*/ 10691626 w 11720794"/>
              <a:gd name="connsiteY6147" fmla="*/ 1263814 h 6518163"/>
              <a:gd name="connsiteX6148" fmla="*/ 10689960 w 11720794"/>
              <a:gd name="connsiteY6148" fmla="*/ 1264534 h 6518163"/>
              <a:gd name="connsiteX6149" fmla="*/ 10687261 w 11720794"/>
              <a:gd name="connsiteY6149" fmla="*/ 1267884 h 6518163"/>
              <a:gd name="connsiteX6150" fmla="*/ 10690061 w 11720794"/>
              <a:gd name="connsiteY6150" fmla="*/ 1266991 h 6518163"/>
              <a:gd name="connsiteX6151" fmla="*/ 10690699 w 11720794"/>
              <a:gd name="connsiteY6151" fmla="*/ 1266760 h 6518163"/>
              <a:gd name="connsiteX6152" fmla="*/ 10692575 w 11720794"/>
              <a:gd name="connsiteY6152" fmla="*/ 1266675 h 6518163"/>
              <a:gd name="connsiteX6153" fmla="*/ 10691828 w 11720794"/>
              <a:gd name="connsiteY6153" fmla="*/ 1268726 h 6518163"/>
              <a:gd name="connsiteX6154" fmla="*/ 10689648 w 11720794"/>
              <a:gd name="connsiteY6154" fmla="*/ 1277942 h 6518163"/>
              <a:gd name="connsiteX6155" fmla="*/ 10690531 w 11720794"/>
              <a:gd name="connsiteY6155" fmla="*/ 1279878 h 6518163"/>
              <a:gd name="connsiteX6156" fmla="*/ 10698476 w 11720794"/>
              <a:gd name="connsiteY6156" fmla="*/ 1274397 h 6518163"/>
              <a:gd name="connsiteX6157" fmla="*/ 10708710 w 11720794"/>
              <a:gd name="connsiteY6157" fmla="*/ 1257880 h 6518163"/>
              <a:gd name="connsiteX6158" fmla="*/ 10711308 w 11720794"/>
              <a:gd name="connsiteY6158" fmla="*/ 1252075 h 6518163"/>
              <a:gd name="connsiteX6159" fmla="*/ 10713437 w 11720794"/>
              <a:gd name="connsiteY6159" fmla="*/ 1249882 h 6518163"/>
              <a:gd name="connsiteX6160" fmla="*/ 10719148 w 11720794"/>
              <a:gd name="connsiteY6160" fmla="*/ 1246276 h 6518163"/>
              <a:gd name="connsiteX6161" fmla="*/ 10725077 w 11720794"/>
              <a:gd name="connsiteY6161" fmla="*/ 1239030 h 6518163"/>
              <a:gd name="connsiteX6162" fmla="*/ 10730466 w 11720794"/>
              <a:gd name="connsiteY6162" fmla="*/ 1236609 h 6518163"/>
              <a:gd name="connsiteX6163" fmla="*/ 10731563 w 11720794"/>
              <a:gd name="connsiteY6163" fmla="*/ 1237044 h 6518163"/>
              <a:gd name="connsiteX6164" fmla="*/ 10734932 w 11720794"/>
              <a:gd name="connsiteY6164" fmla="*/ 1234996 h 6518163"/>
              <a:gd name="connsiteX6165" fmla="*/ 10733516 w 11720794"/>
              <a:gd name="connsiteY6165" fmla="*/ 1233608 h 6518163"/>
              <a:gd name="connsiteX6166" fmla="*/ 10732284 w 11720794"/>
              <a:gd name="connsiteY6166" fmla="*/ 1231322 h 6518163"/>
              <a:gd name="connsiteX6167" fmla="*/ 10739127 w 11720794"/>
              <a:gd name="connsiteY6167" fmla="*/ 1227545 h 6518163"/>
              <a:gd name="connsiteX6168" fmla="*/ 10741110 w 11720794"/>
              <a:gd name="connsiteY6168" fmla="*/ 1227779 h 6518163"/>
              <a:gd name="connsiteX6169" fmla="*/ 10740829 w 11720794"/>
              <a:gd name="connsiteY6169" fmla="*/ 1226219 h 6518163"/>
              <a:gd name="connsiteX6170" fmla="*/ 10742926 w 11720794"/>
              <a:gd name="connsiteY6170" fmla="*/ 1222494 h 6518163"/>
              <a:gd name="connsiteX6171" fmla="*/ 10752359 w 11720794"/>
              <a:gd name="connsiteY6171" fmla="*/ 1217187 h 6518163"/>
              <a:gd name="connsiteX6172" fmla="*/ 10763100 w 11720794"/>
              <a:gd name="connsiteY6172" fmla="*/ 1212951 h 6518163"/>
              <a:gd name="connsiteX6173" fmla="*/ 10767461 w 11720794"/>
              <a:gd name="connsiteY6173" fmla="*/ 1211021 h 6518163"/>
              <a:gd name="connsiteX6174" fmla="*/ 10785265 w 11720794"/>
              <a:gd name="connsiteY6174" fmla="*/ 1199367 h 6518163"/>
              <a:gd name="connsiteX6175" fmla="*/ 10789019 w 11720794"/>
              <a:gd name="connsiteY6175" fmla="*/ 1199197 h 6518163"/>
              <a:gd name="connsiteX6176" fmla="*/ 10787208 w 11720794"/>
              <a:gd name="connsiteY6176" fmla="*/ 1202345 h 6518163"/>
              <a:gd name="connsiteX6177" fmla="*/ 10784647 w 11720794"/>
              <a:gd name="connsiteY6177" fmla="*/ 1207544 h 6518163"/>
              <a:gd name="connsiteX6178" fmla="*/ 10782968 w 11720794"/>
              <a:gd name="connsiteY6178" fmla="*/ 1214679 h 6518163"/>
              <a:gd name="connsiteX6179" fmla="*/ 10773819 w 11720794"/>
              <a:gd name="connsiteY6179" fmla="*/ 1219408 h 6518163"/>
              <a:gd name="connsiteX6180" fmla="*/ 10771626 w 11720794"/>
              <a:gd name="connsiteY6180" fmla="*/ 1218537 h 6518163"/>
              <a:gd name="connsiteX6181" fmla="*/ 10771272 w 11720794"/>
              <a:gd name="connsiteY6181" fmla="*/ 1218191 h 6518163"/>
              <a:gd name="connsiteX6182" fmla="*/ 10771235 w 11720794"/>
              <a:gd name="connsiteY6182" fmla="*/ 1218797 h 6518163"/>
              <a:gd name="connsiteX6183" fmla="*/ 10769422 w 11720794"/>
              <a:gd name="connsiteY6183" fmla="*/ 1221945 h 6518163"/>
              <a:gd name="connsiteX6184" fmla="*/ 10769226 w 11720794"/>
              <a:gd name="connsiteY6184" fmla="*/ 1231393 h 6518163"/>
              <a:gd name="connsiteX6185" fmla="*/ 10769039 w 11720794"/>
              <a:gd name="connsiteY6185" fmla="*/ 1236566 h 6518163"/>
              <a:gd name="connsiteX6186" fmla="*/ 10763931 w 11720794"/>
              <a:gd name="connsiteY6186" fmla="*/ 1240548 h 6518163"/>
              <a:gd name="connsiteX6187" fmla="*/ 10747256 w 11720794"/>
              <a:gd name="connsiteY6187" fmla="*/ 1254167 h 6518163"/>
              <a:gd name="connsiteX6188" fmla="*/ 10748592 w 11720794"/>
              <a:gd name="connsiteY6188" fmla="*/ 1258907 h 6518163"/>
              <a:gd name="connsiteX6189" fmla="*/ 10752269 w 11720794"/>
              <a:gd name="connsiteY6189" fmla="*/ 1262091 h 6518163"/>
              <a:gd name="connsiteX6190" fmla="*/ 10744572 w 11720794"/>
              <a:gd name="connsiteY6190" fmla="*/ 1267600 h 6518163"/>
              <a:gd name="connsiteX6191" fmla="*/ 10738854 w 11720794"/>
              <a:gd name="connsiteY6191" fmla="*/ 1275482 h 6518163"/>
              <a:gd name="connsiteX6192" fmla="*/ 10738321 w 11720794"/>
              <a:gd name="connsiteY6192" fmla="*/ 1276030 h 6518163"/>
              <a:gd name="connsiteX6193" fmla="*/ 10742064 w 11720794"/>
              <a:gd name="connsiteY6193" fmla="*/ 1282276 h 6518163"/>
              <a:gd name="connsiteX6194" fmla="*/ 10745140 w 11720794"/>
              <a:gd name="connsiteY6194" fmla="*/ 1285083 h 6518163"/>
              <a:gd name="connsiteX6195" fmla="*/ 10744570 w 11720794"/>
              <a:gd name="connsiteY6195" fmla="*/ 1286238 h 6518163"/>
              <a:gd name="connsiteX6196" fmla="*/ 10739604 w 11720794"/>
              <a:gd name="connsiteY6196" fmla="*/ 1289931 h 6518163"/>
              <a:gd name="connsiteX6197" fmla="*/ 10734215 w 11720794"/>
              <a:gd name="connsiteY6197" fmla="*/ 1292352 h 6518163"/>
              <a:gd name="connsiteX6198" fmla="*/ 10727693 w 11720794"/>
              <a:gd name="connsiteY6198" fmla="*/ 1294946 h 6518163"/>
              <a:gd name="connsiteX6199" fmla="*/ 10725448 w 11720794"/>
              <a:gd name="connsiteY6199" fmla="*/ 1301097 h 6518163"/>
              <a:gd name="connsiteX6200" fmla="*/ 10723319 w 11720794"/>
              <a:gd name="connsiteY6200" fmla="*/ 1303291 h 6518163"/>
              <a:gd name="connsiteX6201" fmla="*/ 10718990 w 11720794"/>
              <a:gd name="connsiteY6201" fmla="*/ 1306754 h 6518163"/>
              <a:gd name="connsiteX6202" fmla="*/ 10718387 w 11720794"/>
              <a:gd name="connsiteY6202" fmla="*/ 1308516 h 6518163"/>
              <a:gd name="connsiteX6203" fmla="*/ 10713309 w 11720794"/>
              <a:gd name="connsiteY6203" fmla="*/ 1314029 h 6518163"/>
              <a:gd name="connsiteX6204" fmla="*/ 10706320 w 11720794"/>
              <a:gd name="connsiteY6204" fmla="*/ 1320233 h 6518163"/>
              <a:gd name="connsiteX6205" fmla="*/ 10706701 w 11720794"/>
              <a:gd name="connsiteY6205" fmla="*/ 1324251 h 6518163"/>
              <a:gd name="connsiteX6206" fmla="*/ 10708895 w 11720794"/>
              <a:gd name="connsiteY6206" fmla="*/ 1325119 h 6518163"/>
              <a:gd name="connsiteX6207" fmla="*/ 10713995 w 11720794"/>
              <a:gd name="connsiteY6207" fmla="*/ 1325415 h 6518163"/>
              <a:gd name="connsiteX6208" fmla="*/ 10725581 w 11720794"/>
              <a:gd name="connsiteY6208" fmla="*/ 1323722 h 6518163"/>
              <a:gd name="connsiteX6209" fmla="*/ 10720467 w 11720794"/>
              <a:gd name="connsiteY6209" fmla="*/ 1329843 h 6518163"/>
              <a:gd name="connsiteX6210" fmla="*/ 10714645 w 11720794"/>
              <a:gd name="connsiteY6210" fmla="*/ 1337408 h 6518163"/>
              <a:gd name="connsiteX6211" fmla="*/ 10708150 w 11720794"/>
              <a:gd name="connsiteY6211" fmla="*/ 1343669 h 6518163"/>
              <a:gd name="connsiteX6212" fmla="*/ 10687922 w 11720794"/>
              <a:gd name="connsiteY6212" fmla="*/ 1362371 h 6518163"/>
              <a:gd name="connsiteX6213" fmla="*/ 10687243 w 11720794"/>
              <a:gd name="connsiteY6213" fmla="*/ 1365347 h 6518163"/>
              <a:gd name="connsiteX6214" fmla="*/ 10687630 w 11720794"/>
              <a:gd name="connsiteY6214" fmla="*/ 1367225 h 6518163"/>
              <a:gd name="connsiteX6215" fmla="*/ 10685467 w 11720794"/>
              <a:gd name="connsiteY6215" fmla="*/ 1367887 h 6518163"/>
              <a:gd name="connsiteX6216" fmla="*/ 10682134 w 11720794"/>
              <a:gd name="connsiteY6216" fmla="*/ 1369328 h 6518163"/>
              <a:gd name="connsiteX6217" fmla="*/ 10678655 w 11720794"/>
              <a:gd name="connsiteY6217" fmla="*/ 1373197 h 6518163"/>
              <a:gd name="connsiteX6218" fmla="*/ 10674970 w 11720794"/>
              <a:gd name="connsiteY6218" fmla="*/ 1374290 h 6518163"/>
              <a:gd name="connsiteX6219" fmla="*/ 10670256 w 11720794"/>
              <a:gd name="connsiteY6219" fmla="*/ 1375874 h 6518163"/>
              <a:gd name="connsiteX6220" fmla="*/ 10670569 w 11720794"/>
              <a:gd name="connsiteY6220" fmla="*/ 1378967 h 6518163"/>
              <a:gd name="connsiteX6221" fmla="*/ 10670990 w 11720794"/>
              <a:gd name="connsiteY6221" fmla="*/ 1380238 h 6518163"/>
              <a:gd name="connsiteX6222" fmla="*/ 10666171 w 11720794"/>
              <a:gd name="connsiteY6222" fmla="*/ 1381504 h 6518163"/>
              <a:gd name="connsiteX6223" fmla="*/ 10663155 w 11720794"/>
              <a:gd name="connsiteY6223" fmla="*/ 1383899 h 6518163"/>
              <a:gd name="connsiteX6224" fmla="*/ 10664285 w 11720794"/>
              <a:gd name="connsiteY6224" fmla="*/ 1385865 h 6518163"/>
              <a:gd name="connsiteX6225" fmla="*/ 10662809 w 11720794"/>
              <a:gd name="connsiteY6225" fmla="*/ 1397913 h 6518163"/>
              <a:gd name="connsiteX6226" fmla="*/ 10659757 w 11720794"/>
              <a:gd name="connsiteY6226" fmla="*/ 1400914 h 6518163"/>
              <a:gd name="connsiteX6227" fmla="*/ 10654453 w 11720794"/>
              <a:gd name="connsiteY6227" fmla="*/ 1414344 h 6518163"/>
              <a:gd name="connsiteX6228" fmla="*/ 10654558 w 11720794"/>
              <a:gd name="connsiteY6228" fmla="*/ 1414662 h 6518163"/>
              <a:gd name="connsiteX6229" fmla="*/ 10652566 w 11720794"/>
              <a:gd name="connsiteY6229" fmla="*/ 1418705 h 6518163"/>
              <a:gd name="connsiteX6230" fmla="*/ 10650652 w 11720794"/>
              <a:gd name="connsiteY6230" fmla="*/ 1419397 h 6518163"/>
              <a:gd name="connsiteX6231" fmla="*/ 10650339 w 11720794"/>
              <a:gd name="connsiteY6231" fmla="*/ 1416306 h 6518163"/>
              <a:gd name="connsiteX6232" fmla="*/ 10650343 w 11720794"/>
              <a:gd name="connsiteY6232" fmla="*/ 1414167 h 6518163"/>
              <a:gd name="connsiteX6233" fmla="*/ 10648251 w 11720794"/>
              <a:gd name="connsiteY6233" fmla="*/ 1415754 h 6518163"/>
              <a:gd name="connsiteX6234" fmla="*/ 10644877 w 11720794"/>
              <a:gd name="connsiteY6234" fmla="*/ 1419939 h 6518163"/>
              <a:gd name="connsiteX6235" fmla="*/ 10639732 w 11720794"/>
              <a:gd name="connsiteY6235" fmla="*/ 1424527 h 6518163"/>
              <a:gd name="connsiteX6236" fmla="*/ 10637672 w 11720794"/>
              <a:gd name="connsiteY6236" fmla="*/ 1427647 h 6518163"/>
              <a:gd name="connsiteX6237" fmla="*/ 10630640 w 11720794"/>
              <a:gd name="connsiteY6237" fmla="*/ 1436596 h 6518163"/>
              <a:gd name="connsiteX6238" fmla="*/ 10623975 w 11720794"/>
              <a:gd name="connsiteY6238" fmla="*/ 1439478 h 6518163"/>
              <a:gd name="connsiteX6239" fmla="*/ 10617022 w 11720794"/>
              <a:gd name="connsiteY6239" fmla="*/ 1445076 h 6518163"/>
              <a:gd name="connsiteX6240" fmla="*/ 10616655 w 11720794"/>
              <a:gd name="connsiteY6240" fmla="*/ 1451145 h 6518163"/>
              <a:gd name="connsiteX6241" fmla="*/ 10614871 w 11720794"/>
              <a:gd name="connsiteY6241" fmla="*/ 1457961 h 6518163"/>
              <a:gd name="connsiteX6242" fmla="*/ 10612562 w 11720794"/>
              <a:gd name="connsiteY6242" fmla="*/ 1461049 h 6518163"/>
              <a:gd name="connsiteX6243" fmla="*/ 10608624 w 11720794"/>
              <a:gd name="connsiteY6243" fmla="*/ 1464254 h 6518163"/>
              <a:gd name="connsiteX6244" fmla="*/ 10607385 w 11720794"/>
              <a:gd name="connsiteY6244" fmla="*/ 1464107 h 6518163"/>
              <a:gd name="connsiteX6245" fmla="*/ 10603696 w 11720794"/>
              <a:gd name="connsiteY6245" fmla="*/ 1467339 h 6518163"/>
              <a:gd name="connsiteX6246" fmla="*/ 10602870 w 11720794"/>
              <a:gd name="connsiteY6246" fmla="*/ 1472742 h 6518163"/>
              <a:gd name="connsiteX6247" fmla="*/ 10586792 w 11720794"/>
              <a:gd name="connsiteY6247" fmla="*/ 1488876 h 6518163"/>
              <a:gd name="connsiteX6248" fmla="*/ 10580630 w 11720794"/>
              <a:gd name="connsiteY6248" fmla="*/ 1487539 h 6518163"/>
              <a:gd name="connsiteX6249" fmla="*/ 10572654 w 11720794"/>
              <a:gd name="connsiteY6249" fmla="*/ 1491489 h 6518163"/>
              <a:gd name="connsiteX6250" fmla="*/ 10568853 w 11720794"/>
              <a:gd name="connsiteY6250" fmla="*/ 1496542 h 6518163"/>
              <a:gd name="connsiteX6251" fmla="*/ 10567917 w 11720794"/>
              <a:gd name="connsiteY6251" fmla="*/ 1503765 h 6518163"/>
              <a:gd name="connsiteX6252" fmla="*/ 10566459 w 11720794"/>
              <a:gd name="connsiteY6252" fmla="*/ 1507259 h 6518163"/>
              <a:gd name="connsiteX6253" fmla="*/ 10564389 w 11720794"/>
              <a:gd name="connsiteY6253" fmla="*/ 1514654 h 6518163"/>
              <a:gd name="connsiteX6254" fmla="*/ 10567295 w 11720794"/>
              <a:gd name="connsiteY6254" fmla="*/ 1514080 h 6518163"/>
              <a:gd name="connsiteX6255" fmla="*/ 10566804 w 11720794"/>
              <a:gd name="connsiteY6255" fmla="*/ 1511883 h 6518163"/>
              <a:gd name="connsiteX6256" fmla="*/ 10566417 w 11720794"/>
              <a:gd name="connsiteY6256" fmla="*/ 1510004 h 6518163"/>
              <a:gd name="connsiteX6257" fmla="*/ 10569007 w 11720794"/>
              <a:gd name="connsiteY6257" fmla="*/ 1508476 h 6518163"/>
              <a:gd name="connsiteX6258" fmla="*/ 10577292 w 11720794"/>
              <a:gd name="connsiteY6258" fmla="*/ 1509756 h 6518163"/>
              <a:gd name="connsiteX6259" fmla="*/ 10575093 w 11720794"/>
              <a:gd name="connsiteY6259" fmla="*/ 1511026 h 6518163"/>
              <a:gd name="connsiteX6260" fmla="*/ 10570123 w 11720794"/>
              <a:gd name="connsiteY6260" fmla="*/ 1516856 h 6518163"/>
              <a:gd name="connsiteX6261" fmla="*/ 10570720 w 11720794"/>
              <a:gd name="connsiteY6261" fmla="*/ 1519371 h 6518163"/>
              <a:gd name="connsiteX6262" fmla="*/ 10569045 w 11720794"/>
              <a:gd name="connsiteY6262" fmla="*/ 1524369 h 6518163"/>
              <a:gd name="connsiteX6263" fmla="*/ 10565457 w 11720794"/>
              <a:gd name="connsiteY6263" fmla="*/ 1530056 h 6518163"/>
              <a:gd name="connsiteX6264" fmla="*/ 10570525 w 11720794"/>
              <a:gd name="connsiteY6264" fmla="*/ 1528820 h 6518163"/>
              <a:gd name="connsiteX6265" fmla="*/ 10569202 w 11720794"/>
              <a:gd name="connsiteY6265" fmla="*/ 1534164 h 6518163"/>
              <a:gd name="connsiteX6266" fmla="*/ 10569414 w 11720794"/>
              <a:gd name="connsiteY6266" fmla="*/ 1534801 h 6518163"/>
              <a:gd name="connsiteX6267" fmla="*/ 10572710 w 11720794"/>
              <a:gd name="connsiteY6267" fmla="*/ 1533966 h 6518163"/>
              <a:gd name="connsiteX6268" fmla="*/ 10577928 w 11720794"/>
              <a:gd name="connsiteY6268" fmla="*/ 1528164 h 6518163"/>
              <a:gd name="connsiteX6269" fmla="*/ 10579640 w 11720794"/>
              <a:gd name="connsiteY6269" fmla="*/ 1522559 h 6518163"/>
              <a:gd name="connsiteX6270" fmla="*/ 10581099 w 11720794"/>
              <a:gd name="connsiteY6270" fmla="*/ 1519065 h 6518163"/>
              <a:gd name="connsiteX6271" fmla="*/ 10590321 w 11720794"/>
              <a:gd name="connsiteY6271" fmla="*/ 1513123 h 6518163"/>
              <a:gd name="connsiteX6272" fmla="*/ 10592950 w 11720794"/>
              <a:gd name="connsiteY6272" fmla="*/ 1508850 h 6518163"/>
              <a:gd name="connsiteX6273" fmla="*/ 10593844 w 11720794"/>
              <a:gd name="connsiteY6273" fmla="*/ 1504372 h 6518163"/>
              <a:gd name="connsiteX6274" fmla="*/ 10597995 w 11720794"/>
              <a:gd name="connsiteY6274" fmla="*/ 1501804 h 6518163"/>
              <a:gd name="connsiteX6275" fmla="*/ 10600238 w 11720794"/>
              <a:gd name="connsiteY6275" fmla="*/ 1495653 h 6518163"/>
              <a:gd name="connsiteX6276" fmla="*/ 10603400 w 11720794"/>
              <a:gd name="connsiteY6276" fmla="*/ 1490831 h 6518163"/>
              <a:gd name="connsiteX6277" fmla="*/ 10609329 w 11720794"/>
              <a:gd name="connsiteY6277" fmla="*/ 1483584 h 6518163"/>
              <a:gd name="connsiteX6278" fmla="*/ 10615641 w 11720794"/>
              <a:gd name="connsiteY6278" fmla="*/ 1480356 h 6518163"/>
              <a:gd name="connsiteX6279" fmla="*/ 10619872 w 11720794"/>
              <a:gd name="connsiteY6279" fmla="*/ 1472298 h 6518163"/>
              <a:gd name="connsiteX6280" fmla="*/ 10618425 w 11720794"/>
              <a:gd name="connsiteY6280" fmla="*/ 1469378 h 6518163"/>
              <a:gd name="connsiteX6281" fmla="*/ 10624732 w 11720794"/>
              <a:gd name="connsiteY6281" fmla="*/ 1468288 h 6518163"/>
              <a:gd name="connsiteX6282" fmla="*/ 10624169 w 11720794"/>
              <a:gd name="connsiteY6282" fmla="*/ 1467304 h 6518163"/>
              <a:gd name="connsiteX6283" fmla="*/ 10627940 w 11720794"/>
              <a:gd name="connsiteY6283" fmla="*/ 1458582 h 6518163"/>
              <a:gd name="connsiteX6284" fmla="*/ 10631272 w 11720794"/>
              <a:gd name="connsiteY6284" fmla="*/ 1457142 h 6518163"/>
              <a:gd name="connsiteX6285" fmla="*/ 10633007 w 11720794"/>
              <a:gd name="connsiteY6285" fmla="*/ 1457346 h 6518163"/>
              <a:gd name="connsiteX6286" fmla="*/ 10637649 w 11720794"/>
              <a:gd name="connsiteY6286" fmla="*/ 1456974 h 6518163"/>
              <a:gd name="connsiteX6287" fmla="*/ 10650357 w 11720794"/>
              <a:gd name="connsiteY6287" fmla="*/ 1442889 h 6518163"/>
              <a:gd name="connsiteX6288" fmla="*/ 10669992 w 11720794"/>
              <a:gd name="connsiteY6288" fmla="*/ 1419535 h 6518163"/>
              <a:gd name="connsiteX6289" fmla="*/ 10675568 w 11720794"/>
              <a:gd name="connsiteY6289" fmla="*/ 1411942 h 6518163"/>
              <a:gd name="connsiteX6290" fmla="*/ 10680149 w 11720794"/>
              <a:gd name="connsiteY6290" fmla="*/ 1406370 h 6518163"/>
              <a:gd name="connsiteX6291" fmla="*/ 10688951 w 11720794"/>
              <a:gd name="connsiteY6291" fmla="*/ 1397018 h 6518163"/>
              <a:gd name="connsiteX6292" fmla="*/ 10696799 w 11720794"/>
              <a:gd name="connsiteY6292" fmla="*/ 1386942 h 6518163"/>
              <a:gd name="connsiteX6293" fmla="*/ 10700962 w 11720794"/>
              <a:gd name="connsiteY6293" fmla="*/ 1377961 h 6518163"/>
              <a:gd name="connsiteX6294" fmla="*/ 10709086 w 11720794"/>
              <a:gd name="connsiteY6294" fmla="*/ 1371584 h 6518163"/>
              <a:gd name="connsiteX6295" fmla="*/ 10714625 w 11720794"/>
              <a:gd name="connsiteY6295" fmla="*/ 1364596 h 6518163"/>
              <a:gd name="connsiteX6296" fmla="*/ 10724810 w 11720794"/>
              <a:gd name="connsiteY6296" fmla="*/ 1355102 h 6518163"/>
              <a:gd name="connsiteX6297" fmla="*/ 10741177 w 11720794"/>
              <a:gd name="connsiteY6297" fmla="*/ 1336251 h 6518163"/>
              <a:gd name="connsiteX6298" fmla="*/ 10753711 w 11720794"/>
              <a:gd name="connsiteY6298" fmla="*/ 1320922 h 6518163"/>
              <a:gd name="connsiteX6299" fmla="*/ 10757649 w 11720794"/>
              <a:gd name="connsiteY6299" fmla="*/ 1317719 h 6518163"/>
              <a:gd name="connsiteX6300" fmla="*/ 10766379 w 11720794"/>
              <a:gd name="connsiteY6300" fmla="*/ 1309580 h 6518163"/>
              <a:gd name="connsiteX6301" fmla="*/ 10767375 w 11720794"/>
              <a:gd name="connsiteY6301" fmla="*/ 1307559 h 6518163"/>
              <a:gd name="connsiteX6302" fmla="*/ 10770309 w 11720794"/>
              <a:gd name="connsiteY6302" fmla="*/ 1310654 h 6518163"/>
              <a:gd name="connsiteX6303" fmla="*/ 10770401 w 11720794"/>
              <a:gd name="connsiteY6303" fmla="*/ 1317387 h 6518163"/>
              <a:gd name="connsiteX6304" fmla="*/ 10767734 w 11720794"/>
              <a:gd name="connsiteY6304" fmla="*/ 1322268 h 6518163"/>
              <a:gd name="connsiteX6305" fmla="*/ 10763122 w 11720794"/>
              <a:gd name="connsiteY6305" fmla="*/ 1326307 h 6518163"/>
              <a:gd name="connsiteX6306" fmla="*/ 10760147 w 11720794"/>
              <a:gd name="connsiteY6306" fmla="*/ 1325957 h 6518163"/>
              <a:gd name="connsiteX6307" fmla="*/ 10757416 w 11720794"/>
              <a:gd name="connsiteY6307" fmla="*/ 1327775 h 6518163"/>
              <a:gd name="connsiteX6308" fmla="*/ 10756444 w 11720794"/>
              <a:gd name="connsiteY6308" fmla="*/ 1335604 h 6518163"/>
              <a:gd name="connsiteX6309" fmla="*/ 10756334 w 11720794"/>
              <a:gd name="connsiteY6309" fmla="*/ 1337425 h 6518163"/>
              <a:gd name="connsiteX6310" fmla="*/ 10754420 w 11720794"/>
              <a:gd name="connsiteY6310" fmla="*/ 1338115 h 6518163"/>
              <a:gd name="connsiteX6311" fmla="*/ 10753181 w 11720794"/>
              <a:gd name="connsiteY6311" fmla="*/ 1337970 h 6518163"/>
              <a:gd name="connsiteX6312" fmla="*/ 10750166 w 11720794"/>
              <a:gd name="connsiteY6312" fmla="*/ 1340365 h 6518163"/>
              <a:gd name="connsiteX6313" fmla="*/ 10747220 w 11720794"/>
              <a:gd name="connsiteY6313" fmla="*/ 1343684 h 6518163"/>
              <a:gd name="connsiteX6314" fmla="*/ 10744635 w 11720794"/>
              <a:gd name="connsiteY6314" fmla="*/ 1343074 h 6518163"/>
              <a:gd name="connsiteX6315" fmla="*/ 10746589 w 11720794"/>
              <a:gd name="connsiteY6315" fmla="*/ 1339639 h 6518163"/>
              <a:gd name="connsiteX6316" fmla="*/ 10747480 w 11720794"/>
              <a:gd name="connsiteY6316" fmla="*/ 1337299 h 6518163"/>
              <a:gd name="connsiteX6317" fmla="*/ 10745106 w 11720794"/>
              <a:gd name="connsiteY6317" fmla="*/ 1337325 h 6518163"/>
              <a:gd name="connsiteX6318" fmla="*/ 10743285 w 11720794"/>
              <a:gd name="connsiteY6318" fmla="*/ 1344750 h 6518163"/>
              <a:gd name="connsiteX6319" fmla="*/ 10742387 w 11720794"/>
              <a:gd name="connsiteY6319" fmla="*/ 1351365 h 6518163"/>
              <a:gd name="connsiteX6320" fmla="*/ 10730348 w 11720794"/>
              <a:gd name="connsiteY6320" fmla="*/ 1366752 h 6518163"/>
              <a:gd name="connsiteX6321" fmla="*/ 10727443 w 11720794"/>
              <a:gd name="connsiteY6321" fmla="*/ 1367328 h 6518163"/>
              <a:gd name="connsiteX6322" fmla="*/ 10724187 w 11720794"/>
              <a:gd name="connsiteY6322" fmla="*/ 1365417 h 6518163"/>
              <a:gd name="connsiteX6323" fmla="*/ 10720571 w 11720794"/>
              <a:gd name="connsiteY6323" fmla="*/ 1367436 h 6518163"/>
              <a:gd name="connsiteX6324" fmla="*/ 10720708 w 11720794"/>
              <a:gd name="connsiteY6324" fmla="*/ 1369285 h 6518163"/>
              <a:gd name="connsiteX6325" fmla="*/ 10723638 w 11720794"/>
              <a:gd name="connsiteY6325" fmla="*/ 1374518 h 6518163"/>
              <a:gd name="connsiteX6326" fmla="*/ 10722504 w 11720794"/>
              <a:gd name="connsiteY6326" fmla="*/ 1374691 h 6518163"/>
              <a:gd name="connsiteX6327" fmla="*/ 10719309 w 11720794"/>
              <a:gd name="connsiteY6327" fmla="*/ 1377981 h 6518163"/>
              <a:gd name="connsiteX6328" fmla="*/ 10717960 w 11720794"/>
              <a:gd name="connsiteY6328" fmla="*/ 1379655 h 6518163"/>
              <a:gd name="connsiteX6329" fmla="*/ 10713453 w 11720794"/>
              <a:gd name="connsiteY6329" fmla="*/ 1384014 h 6518163"/>
              <a:gd name="connsiteX6330" fmla="*/ 10709750 w 11720794"/>
              <a:gd name="connsiteY6330" fmla="*/ 1393659 h 6518163"/>
              <a:gd name="connsiteX6331" fmla="*/ 10710773 w 11720794"/>
              <a:gd name="connsiteY6331" fmla="*/ 1395308 h 6518163"/>
              <a:gd name="connsiteX6332" fmla="*/ 10713533 w 11720794"/>
              <a:gd name="connsiteY6332" fmla="*/ 1397160 h 6518163"/>
              <a:gd name="connsiteX6333" fmla="*/ 10719463 w 11720794"/>
              <a:gd name="connsiteY6333" fmla="*/ 1389915 h 6518163"/>
              <a:gd name="connsiteX6334" fmla="*/ 10726063 w 11720794"/>
              <a:gd name="connsiteY6334" fmla="*/ 1383969 h 6518163"/>
              <a:gd name="connsiteX6335" fmla="*/ 10720023 w 11720794"/>
              <a:gd name="connsiteY6335" fmla="*/ 1393036 h 6518163"/>
              <a:gd name="connsiteX6336" fmla="*/ 10717081 w 11720794"/>
              <a:gd name="connsiteY6336" fmla="*/ 1397082 h 6518163"/>
              <a:gd name="connsiteX6337" fmla="*/ 10717444 w 11720794"/>
              <a:gd name="connsiteY6337" fmla="*/ 1400243 h 6518163"/>
              <a:gd name="connsiteX6338" fmla="*/ 10714565 w 11720794"/>
              <a:gd name="connsiteY6338" fmla="*/ 1404278 h 6518163"/>
              <a:gd name="connsiteX6339" fmla="*/ 10714476 w 11720794"/>
              <a:gd name="connsiteY6339" fmla="*/ 1404299 h 6518163"/>
              <a:gd name="connsiteX6340" fmla="*/ 10706318 w 11720794"/>
              <a:gd name="connsiteY6340" fmla="*/ 1409945 h 6518163"/>
              <a:gd name="connsiteX6341" fmla="*/ 10706486 w 11720794"/>
              <a:gd name="connsiteY6341" fmla="*/ 1415602 h 6518163"/>
              <a:gd name="connsiteX6342" fmla="*/ 10668018 w 11720794"/>
              <a:gd name="connsiteY6342" fmla="*/ 1469518 h 6518163"/>
              <a:gd name="connsiteX6343" fmla="*/ 10661777 w 11720794"/>
              <a:gd name="connsiteY6343" fmla="*/ 1470815 h 6518163"/>
              <a:gd name="connsiteX6344" fmla="*/ 10658445 w 11720794"/>
              <a:gd name="connsiteY6344" fmla="*/ 1472255 h 6518163"/>
              <a:gd name="connsiteX6345" fmla="*/ 10658121 w 11720794"/>
              <a:gd name="connsiteY6345" fmla="*/ 1475578 h 6518163"/>
              <a:gd name="connsiteX6346" fmla="*/ 10659249 w 11720794"/>
              <a:gd name="connsiteY6346" fmla="*/ 1477544 h 6518163"/>
              <a:gd name="connsiteX6347" fmla="*/ 10658484 w 11720794"/>
              <a:gd name="connsiteY6347" fmla="*/ 1482882 h 6518163"/>
              <a:gd name="connsiteX6348" fmla="*/ 10653681 w 11720794"/>
              <a:gd name="connsiteY6348" fmla="*/ 1489615 h 6518163"/>
              <a:gd name="connsiteX6349" fmla="*/ 10652884 w 11720794"/>
              <a:gd name="connsiteY6349" fmla="*/ 1489933 h 6518163"/>
              <a:gd name="connsiteX6350" fmla="*/ 10652831 w 11720794"/>
              <a:gd name="connsiteY6350" fmla="*/ 1490804 h 6518163"/>
              <a:gd name="connsiteX6351" fmla="*/ 10576493 w 11720794"/>
              <a:gd name="connsiteY6351" fmla="*/ 1597802 h 6518163"/>
              <a:gd name="connsiteX6352" fmla="*/ 10577812 w 11720794"/>
              <a:gd name="connsiteY6352" fmla="*/ 1598069 h 6518163"/>
              <a:gd name="connsiteX6353" fmla="*/ 10575155 w 11720794"/>
              <a:gd name="connsiteY6353" fmla="*/ 1607687 h 6518163"/>
              <a:gd name="connsiteX6354" fmla="*/ 10566393 w 11720794"/>
              <a:gd name="connsiteY6354" fmla="*/ 1615676 h 6518163"/>
              <a:gd name="connsiteX6355" fmla="*/ 10558776 w 11720794"/>
              <a:gd name="connsiteY6355" fmla="*/ 1622633 h 6518163"/>
              <a:gd name="connsiteX6356" fmla="*/ 10552163 w 11720794"/>
              <a:gd name="connsiteY6356" fmla="*/ 1631904 h 6518163"/>
              <a:gd name="connsiteX6357" fmla="*/ 10548935 w 11720794"/>
              <a:gd name="connsiteY6357" fmla="*/ 1640652 h 6518163"/>
              <a:gd name="connsiteX6358" fmla="*/ 10533703 w 11720794"/>
              <a:gd name="connsiteY6358" fmla="*/ 1657877 h 6518163"/>
              <a:gd name="connsiteX6359" fmla="*/ 10526339 w 11720794"/>
              <a:gd name="connsiteY6359" fmla="*/ 1673181 h 6518163"/>
              <a:gd name="connsiteX6360" fmla="*/ 10522232 w 11720794"/>
              <a:gd name="connsiteY6360" fmla="*/ 1678989 h 6518163"/>
              <a:gd name="connsiteX6361" fmla="*/ 10514078 w 11720794"/>
              <a:gd name="connsiteY6361" fmla="*/ 1685283 h 6518163"/>
              <a:gd name="connsiteX6362" fmla="*/ 10489386 w 11720794"/>
              <a:gd name="connsiteY6362" fmla="*/ 1719891 h 6518163"/>
              <a:gd name="connsiteX6363" fmla="*/ 10490423 w 11720794"/>
              <a:gd name="connsiteY6363" fmla="*/ 1720980 h 6518163"/>
              <a:gd name="connsiteX6364" fmla="*/ 10494698 w 11720794"/>
              <a:gd name="connsiteY6364" fmla="*/ 1719700 h 6518163"/>
              <a:gd name="connsiteX6365" fmla="*/ 10496364 w 11720794"/>
              <a:gd name="connsiteY6365" fmla="*/ 1718984 h 6518163"/>
              <a:gd name="connsiteX6366" fmla="*/ 10504622 w 11720794"/>
              <a:gd name="connsiteY6366" fmla="*/ 1708662 h 6518163"/>
              <a:gd name="connsiteX6367" fmla="*/ 10508890 w 11720794"/>
              <a:gd name="connsiteY6367" fmla="*/ 1704284 h 6518163"/>
              <a:gd name="connsiteX6368" fmla="*/ 10512603 w 11720794"/>
              <a:gd name="connsiteY6368" fmla="*/ 1704733 h 6518163"/>
              <a:gd name="connsiteX6369" fmla="*/ 10511113 w 11720794"/>
              <a:gd name="connsiteY6369" fmla="*/ 1712509 h 6518163"/>
              <a:gd name="connsiteX6370" fmla="*/ 10504567 w 11720794"/>
              <a:gd name="connsiteY6370" fmla="*/ 1719367 h 6518163"/>
              <a:gd name="connsiteX6371" fmla="*/ 10498557 w 11720794"/>
              <a:gd name="connsiteY6371" fmla="*/ 1725677 h 6518163"/>
              <a:gd name="connsiteX6372" fmla="*/ 10497114 w 11720794"/>
              <a:gd name="connsiteY6372" fmla="*/ 1728060 h 6518163"/>
              <a:gd name="connsiteX6373" fmla="*/ 10519705 w 11720794"/>
              <a:gd name="connsiteY6373" fmla="*/ 1709262 h 6518163"/>
              <a:gd name="connsiteX6374" fmla="*/ 10532053 w 11720794"/>
              <a:gd name="connsiteY6374" fmla="*/ 1699096 h 6518163"/>
              <a:gd name="connsiteX6375" fmla="*/ 10542175 w 11720794"/>
              <a:gd name="connsiteY6375" fmla="*/ 1700878 h 6518163"/>
              <a:gd name="connsiteX6376" fmla="*/ 10542719 w 11720794"/>
              <a:gd name="connsiteY6376" fmla="*/ 1703860 h 6518163"/>
              <a:gd name="connsiteX6377" fmla="*/ 10555450 w 11720794"/>
              <a:gd name="connsiteY6377" fmla="*/ 1688844 h 6518163"/>
              <a:gd name="connsiteX6378" fmla="*/ 10568577 w 11720794"/>
              <a:gd name="connsiteY6378" fmla="*/ 1671193 h 6518163"/>
              <a:gd name="connsiteX6379" fmla="*/ 10573268 w 11720794"/>
              <a:gd name="connsiteY6379" fmla="*/ 1666675 h 6518163"/>
              <a:gd name="connsiteX6380" fmla="*/ 10580080 w 11720794"/>
              <a:gd name="connsiteY6380" fmla="*/ 1661415 h 6518163"/>
              <a:gd name="connsiteX6381" fmla="*/ 10593456 w 11720794"/>
              <a:gd name="connsiteY6381" fmla="*/ 1647330 h 6518163"/>
              <a:gd name="connsiteX6382" fmla="*/ 10611462 w 11720794"/>
              <a:gd name="connsiteY6382" fmla="*/ 1625980 h 6518163"/>
              <a:gd name="connsiteX6383" fmla="*/ 10616643 w 11720794"/>
              <a:gd name="connsiteY6383" fmla="*/ 1622341 h 6518163"/>
              <a:gd name="connsiteX6384" fmla="*/ 10619253 w 11720794"/>
              <a:gd name="connsiteY6384" fmla="*/ 1622481 h 6518163"/>
              <a:gd name="connsiteX6385" fmla="*/ 10644008 w 11720794"/>
              <a:gd name="connsiteY6385" fmla="*/ 1606795 h 6518163"/>
              <a:gd name="connsiteX6386" fmla="*/ 10647032 w 11720794"/>
              <a:gd name="connsiteY6386" fmla="*/ 1606236 h 6518163"/>
              <a:gd name="connsiteX6387" fmla="*/ 10647804 w 11720794"/>
              <a:gd name="connsiteY6387" fmla="*/ 1608345 h 6518163"/>
              <a:gd name="connsiteX6388" fmla="*/ 10650887 w 11720794"/>
              <a:gd name="connsiteY6388" fmla="*/ 1610533 h 6518163"/>
              <a:gd name="connsiteX6389" fmla="*/ 10653869 w 11720794"/>
              <a:gd name="connsiteY6389" fmla="*/ 1606058 h 6518163"/>
              <a:gd name="connsiteX6390" fmla="*/ 10659849 w 11720794"/>
              <a:gd name="connsiteY6390" fmla="*/ 1595943 h 6518163"/>
              <a:gd name="connsiteX6391" fmla="*/ 10663183 w 11720794"/>
              <a:gd name="connsiteY6391" fmla="*/ 1588025 h 6518163"/>
              <a:gd name="connsiteX6392" fmla="*/ 10663123 w 11720794"/>
              <a:gd name="connsiteY6392" fmla="*/ 1585278 h 6518163"/>
              <a:gd name="connsiteX6393" fmla="*/ 10665186 w 11720794"/>
              <a:gd name="connsiteY6393" fmla="*/ 1581791 h 6518163"/>
              <a:gd name="connsiteX6394" fmla="*/ 10668192 w 11720794"/>
              <a:gd name="connsiteY6394" fmla="*/ 1582400 h 6518163"/>
              <a:gd name="connsiteX6395" fmla="*/ 10669849 w 11720794"/>
              <a:gd name="connsiteY6395" fmla="*/ 1585860 h 6518163"/>
              <a:gd name="connsiteX6396" fmla="*/ 10670732 w 11720794"/>
              <a:gd name="connsiteY6396" fmla="*/ 1587211 h 6518163"/>
              <a:gd name="connsiteX6397" fmla="*/ 10672270 w 11720794"/>
              <a:gd name="connsiteY6397" fmla="*/ 1585179 h 6518163"/>
              <a:gd name="connsiteX6398" fmla="*/ 10673113 w 11720794"/>
              <a:gd name="connsiteY6398" fmla="*/ 1582616 h 6518163"/>
              <a:gd name="connsiteX6399" fmla="*/ 10674350 w 11720794"/>
              <a:gd name="connsiteY6399" fmla="*/ 1580523 h 6518163"/>
              <a:gd name="connsiteX6400" fmla="*/ 10686900 w 11720794"/>
              <a:gd name="connsiteY6400" fmla="*/ 1567833 h 6518163"/>
              <a:gd name="connsiteX6401" fmla="*/ 10691231 w 11720794"/>
              <a:gd name="connsiteY6401" fmla="*/ 1560507 h 6518163"/>
              <a:gd name="connsiteX6402" fmla="*/ 10695208 w 11720794"/>
              <a:gd name="connsiteY6402" fmla="*/ 1556627 h 6518163"/>
              <a:gd name="connsiteX6403" fmla="*/ 10696771 w 11720794"/>
              <a:gd name="connsiteY6403" fmla="*/ 1559678 h 6518163"/>
              <a:gd name="connsiteX6404" fmla="*/ 10697037 w 11720794"/>
              <a:gd name="connsiteY6404" fmla="*/ 1562074 h 6518163"/>
              <a:gd name="connsiteX6405" fmla="*/ 10698410 w 11720794"/>
              <a:gd name="connsiteY6405" fmla="*/ 1564305 h 6518163"/>
              <a:gd name="connsiteX6406" fmla="*/ 10701374 w 11720794"/>
              <a:gd name="connsiteY6406" fmla="*/ 1561000 h 6518163"/>
              <a:gd name="connsiteX6407" fmla="*/ 10708333 w 11720794"/>
              <a:gd name="connsiteY6407" fmla="*/ 1552645 h 6518163"/>
              <a:gd name="connsiteX6408" fmla="*/ 10711867 w 11720794"/>
              <a:gd name="connsiteY6408" fmla="*/ 1538128 h 6518163"/>
              <a:gd name="connsiteX6409" fmla="*/ 10711859 w 11720794"/>
              <a:gd name="connsiteY6409" fmla="*/ 1531877 h 6518163"/>
              <a:gd name="connsiteX6410" fmla="*/ 10728692 w 11720794"/>
              <a:gd name="connsiteY6410" fmla="*/ 1535287 h 6518163"/>
              <a:gd name="connsiteX6411" fmla="*/ 10730519 w 11720794"/>
              <a:gd name="connsiteY6411" fmla="*/ 1540736 h 6518163"/>
              <a:gd name="connsiteX6412" fmla="*/ 10733543 w 11720794"/>
              <a:gd name="connsiteY6412" fmla="*/ 1540177 h 6518163"/>
              <a:gd name="connsiteX6413" fmla="*/ 10731782 w 11720794"/>
              <a:gd name="connsiteY6413" fmla="*/ 1543726 h 6518163"/>
              <a:gd name="connsiteX6414" fmla="*/ 10729737 w 11720794"/>
              <a:gd name="connsiteY6414" fmla="*/ 1546045 h 6518163"/>
              <a:gd name="connsiteX6415" fmla="*/ 10729478 w 11720794"/>
              <a:gd name="connsiteY6415" fmla="*/ 1549898 h 6518163"/>
              <a:gd name="connsiteX6416" fmla="*/ 10729726 w 11720794"/>
              <a:gd name="connsiteY6416" fmla="*/ 1553464 h 6518163"/>
              <a:gd name="connsiteX6417" fmla="*/ 10724193 w 11720794"/>
              <a:gd name="connsiteY6417" fmla="*/ 1560546 h 6518163"/>
              <a:gd name="connsiteX6418" fmla="*/ 10719769 w 11720794"/>
              <a:gd name="connsiteY6418" fmla="*/ 1567461 h 6518163"/>
              <a:gd name="connsiteX6419" fmla="*/ 10722328 w 11720794"/>
              <a:gd name="connsiteY6419" fmla="*/ 1571105 h 6518163"/>
              <a:gd name="connsiteX6420" fmla="*/ 10723305 w 11720794"/>
              <a:gd name="connsiteY6420" fmla="*/ 1572865 h 6518163"/>
              <a:gd name="connsiteX6421" fmla="*/ 10713265 w 11720794"/>
              <a:gd name="connsiteY6421" fmla="*/ 1579034 h 6518163"/>
              <a:gd name="connsiteX6422" fmla="*/ 10708926 w 11720794"/>
              <a:gd name="connsiteY6422" fmla="*/ 1580107 h 6518163"/>
              <a:gd name="connsiteX6423" fmla="*/ 10703488 w 11720794"/>
              <a:gd name="connsiteY6423" fmla="*/ 1587599 h 6518163"/>
              <a:gd name="connsiteX6424" fmla="*/ 10704879 w 11720794"/>
              <a:gd name="connsiteY6424" fmla="*/ 1588662 h 6518163"/>
              <a:gd name="connsiteX6425" fmla="*/ 10707172 w 11720794"/>
              <a:gd name="connsiteY6425" fmla="*/ 1589907 h 6518163"/>
              <a:gd name="connsiteX6426" fmla="*/ 10706313 w 11720794"/>
              <a:gd name="connsiteY6426" fmla="*/ 1593639 h 6518163"/>
              <a:gd name="connsiteX6427" fmla="*/ 10697026 w 11720794"/>
              <a:gd name="connsiteY6427" fmla="*/ 1603085 h 6518163"/>
              <a:gd name="connsiteX6428" fmla="*/ 10691417 w 11720794"/>
              <a:gd name="connsiteY6428" fmla="*/ 1608589 h 6518163"/>
              <a:gd name="connsiteX6429" fmla="*/ 10683021 w 11720794"/>
              <a:gd name="connsiteY6429" fmla="*/ 1625636 h 6518163"/>
              <a:gd name="connsiteX6430" fmla="*/ 10680735 w 11720794"/>
              <a:gd name="connsiteY6430" fmla="*/ 1630642 h 6518163"/>
              <a:gd name="connsiteX6431" fmla="*/ 10666758 w 11720794"/>
              <a:gd name="connsiteY6431" fmla="*/ 1644606 h 6518163"/>
              <a:gd name="connsiteX6432" fmla="*/ 10661303 w 11720794"/>
              <a:gd name="connsiteY6432" fmla="*/ 1653264 h 6518163"/>
              <a:gd name="connsiteX6433" fmla="*/ 10659100 w 11720794"/>
              <a:gd name="connsiteY6433" fmla="*/ 1666099 h 6518163"/>
              <a:gd name="connsiteX6434" fmla="*/ 10653278 w 11720794"/>
              <a:gd name="connsiteY6434" fmla="*/ 1665700 h 6518163"/>
              <a:gd name="connsiteX6435" fmla="*/ 10646466 w 11720794"/>
              <a:gd name="connsiteY6435" fmla="*/ 1670960 h 6518163"/>
              <a:gd name="connsiteX6436" fmla="*/ 10649248 w 11720794"/>
              <a:gd name="connsiteY6436" fmla="*/ 1673086 h 6518163"/>
              <a:gd name="connsiteX6437" fmla="*/ 10649084 w 11720794"/>
              <a:gd name="connsiteY6437" fmla="*/ 1677349 h 6518163"/>
              <a:gd name="connsiteX6438" fmla="*/ 10643233 w 11720794"/>
              <a:gd name="connsiteY6438" fmla="*/ 1685538 h 6518163"/>
              <a:gd name="connsiteX6439" fmla="*/ 10635132 w 11720794"/>
              <a:gd name="connsiteY6439" fmla="*/ 1696396 h 6518163"/>
              <a:gd name="connsiteX6440" fmla="*/ 10631926 w 11720794"/>
              <a:gd name="connsiteY6440" fmla="*/ 1702387 h 6518163"/>
              <a:gd name="connsiteX6441" fmla="*/ 10632681 w 11720794"/>
              <a:gd name="connsiteY6441" fmla="*/ 1705664 h 6518163"/>
              <a:gd name="connsiteX6442" fmla="*/ 10632499 w 11720794"/>
              <a:gd name="connsiteY6442" fmla="*/ 1711096 h 6518163"/>
              <a:gd name="connsiteX6443" fmla="*/ 10627260 w 11720794"/>
              <a:gd name="connsiteY6443" fmla="*/ 1711988 h 6518163"/>
              <a:gd name="connsiteX6444" fmla="*/ 10624614 w 11720794"/>
              <a:gd name="connsiteY6444" fmla="*/ 1714186 h 6518163"/>
              <a:gd name="connsiteX6445" fmla="*/ 10624785 w 11720794"/>
              <a:gd name="connsiteY6445" fmla="*/ 1716173 h 6518163"/>
              <a:gd name="connsiteX6446" fmla="*/ 10625181 w 11720794"/>
              <a:gd name="connsiteY6446" fmla="*/ 1717352 h 6518163"/>
              <a:gd name="connsiteX6447" fmla="*/ 10627987 w 11720794"/>
              <a:gd name="connsiteY6447" fmla="*/ 1716419 h 6518163"/>
              <a:gd name="connsiteX6448" fmla="*/ 10633011 w 11720794"/>
              <a:gd name="connsiteY6448" fmla="*/ 1715519 h 6518163"/>
              <a:gd name="connsiteX6449" fmla="*/ 10635154 w 11720794"/>
              <a:gd name="connsiteY6449" fmla="*/ 1713082 h 6518163"/>
              <a:gd name="connsiteX6450" fmla="*/ 10636967 w 11720794"/>
              <a:gd name="connsiteY6450" fmla="*/ 1709935 h 6518163"/>
              <a:gd name="connsiteX6451" fmla="*/ 10640665 w 11720794"/>
              <a:gd name="connsiteY6451" fmla="*/ 1702426 h 6518163"/>
              <a:gd name="connsiteX6452" fmla="*/ 10648407 w 11720794"/>
              <a:gd name="connsiteY6452" fmla="*/ 1692033 h 6518163"/>
              <a:gd name="connsiteX6453" fmla="*/ 10660731 w 11720794"/>
              <a:gd name="connsiteY6453" fmla="*/ 1676067 h 6518163"/>
              <a:gd name="connsiteX6454" fmla="*/ 10667055 w 11720794"/>
              <a:gd name="connsiteY6454" fmla="*/ 1666424 h 6518163"/>
              <a:gd name="connsiteX6455" fmla="*/ 10674521 w 11720794"/>
              <a:gd name="connsiteY6455" fmla="*/ 1652332 h 6518163"/>
              <a:gd name="connsiteX6456" fmla="*/ 10679850 w 11720794"/>
              <a:gd name="connsiteY6456" fmla="*/ 1644709 h 6518163"/>
              <a:gd name="connsiteX6457" fmla="*/ 10682085 w 11720794"/>
              <a:gd name="connsiteY6457" fmla="*/ 1642833 h 6518163"/>
              <a:gd name="connsiteX6458" fmla="*/ 10683820 w 11720794"/>
              <a:gd name="connsiteY6458" fmla="*/ 1643037 h 6518163"/>
              <a:gd name="connsiteX6459" fmla="*/ 10686588 w 11720794"/>
              <a:gd name="connsiteY6459" fmla="*/ 1640613 h 6518163"/>
              <a:gd name="connsiteX6460" fmla="*/ 10688023 w 11720794"/>
              <a:gd name="connsiteY6460" fmla="*/ 1631311 h 6518163"/>
              <a:gd name="connsiteX6461" fmla="*/ 10689836 w 11720794"/>
              <a:gd name="connsiteY6461" fmla="*/ 1628163 h 6518163"/>
              <a:gd name="connsiteX6462" fmla="*/ 10692173 w 11720794"/>
              <a:gd name="connsiteY6462" fmla="*/ 1628743 h 6518163"/>
              <a:gd name="connsiteX6463" fmla="*/ 10696249 w 11720794"/>
              <a:gd name="connsiteY6463" fmla="*/ 1627391 h 6518163"/>
              <a:gd name="connsiteX6464" fmla="*/ 10698273 w 11720794"/>
              <a:gd name="connsiteY6464" fmla="*/ 1624878 h 6518163"/>
              <a:gd name="connsiteX6465" fmla="*/ 10701073 w 11720794"/>
              <a:gd name="connsiteY6465" fmla="*/ 1623986 h 6518163"/>
              <a:gd name="connsiteX6466" fmla="*/ 10702666 w 11720794"/>
              <a:gd name="connsiteY6466" fmla="*/ 1624478 h 6518163"/>
              <a:gd name="connsiteX6467" fmla="*/ 10704052 w 11720794"/>
              <a:gd name="connsiteY6467" fmla="*/ 1622197 h 6518163"/>
              <a:gd name="connsiteX6468" fmla="*/ 10707609 w 11720794"/>
              <a:gd name="connsiteY6468" fmla="*/ 1614977 h 6518163"/>
              <a:gd name="connsiteX6469" fmla="*/ 10714913 w 11720794"/>
              <a:gd name="connsiteY6469" fmla="*/ 1593229 h 6518163"/>
              <a:gd name="connsiteX6470" fmla="*/ 10714494 w 11720794"/>
              <a:gd name="connsiteY6470" fmla="*/ 1589819 h 6518163"/>
              <a:gd name="connsiteX6471" fmla="*/ 10717539 w 11720794"/>
              <a:gd name="connsiteY6471" fmla="*/ 1591093 h 6518163"/>
              <a:gd name="connsiteX6472" fmla="*/ 10723566 w 11720794"/>
              <a:gd name="connsiteY6472" fmla="*/ 1588441 h 6518163"/>
              <a:gd name="connsiteX6473" fmla="*/ 10741575 w 11720794"/>
              <a:gd name="connsiteY6473" fmla="*/ 1563063 h 6518163"/>
              <a:gd name="connsiteX6474" fmla="*/ 10747508 w 11720794"/>
              <a:gd name="connsiteY6474" fmla="*/ 1553678 h 6518163"/>
              <a:gd name="connsiteX6475" fmla="*/ 10752507 w 11720794"/>
              <a:gd name="connsiteY6475" fmla="*/ 1551516 h 6518163"/>
              <a:gd name="connsiteX6476" fmla="*/ 10757901 w 11720794"/>
              <a:gd name="connsiteY6476" fmla="*/ 1546958 h 6518163"/>
              <a:gd name="connsiteX6477" fmla="*/ 10761135 w 11720794"/>
              <a:gd name="connsiteY6477" fmla="*/ 1540922 h 6518163"/>
              <a:gd name="connsiteX6478" fmla="*/ 10762985 w 11720794"/>
              <a:gd name="connsiteY6478" fmla="*/ 1537167 h 6518163"/>
              <a:gd name="connsiteX6479" fmla="*/ 10764658 w 11720794"/>
              <a:gd name="connsiteY6479" fmla="*/ 1532171 h 6518163"/>
              <a:gd name="connsiteX6480" fmla="*/ 10767500 w 11720794"/>
              <a:gd name="connsiteY6480" fmla="*/ 1528533 h 6518163"/>
              <a:gd name="connsiteX6481" fmla="*/ 10770764 w 11720794"/>
              <a:gd name="connsiteY6481" fmla="*/ 1526167 h 6518163"/>
              <a:gd name="connsiteX6482" fmla="*/ 10774137 w 11720794"/>
              <a:gd name="connsiteY6482" fmla="*/ 1521982 h 6518163"/>
              <a:gd name="connsiteX6483" fmla="*/ 10774112 w 11720794"/>
              <a:gd name="connsiteY6483" fmla="*/ 1516173 h 6518163"/>
              <a:gd name="connsiteX6484" fmla="*/ 10774752 w 11720794"/>
              <a:gd name="connsiteY6484" fmla="*/ 1515942 h 6518163"/>
              <a:gd name="connsiteX6485" fmla="*/ 10781301 w 11720794"/>
              <a:gd name="connsiteY6485" fmla="*/ 1517020 h 6518163"/>
              <a:gd name="connsiteX6486" fmla="*/ 10782968 w 11720794"/>
              <a:gd name="connsiteY6486" fmla="*/ 1516299 h 6518163"/>
              <a:gd name="connsiteX6487" fmla="*/ 10791207 w 11720794"/>
              <a:gd name="connsiteY6487" fmla="*/ 1505964 h 6518163"/>
              <a:gd name="connsiteX6488" fmla="*/ 10795466 w 11720794"/>
              <a:gd name="connsiteY6488" fmla="*/ 1501576 h 6518163"/>
              <a:gd name="connsiteX6489" fmla="*/ 10799185 w 11720794"/>
              <a:gd name="connsiteY6489" fmla="*/ 1502014 h 6518163"/>
              <a:gd name="connsiteX6490" fmla="*/ 10797716 w 11720794"/>
              <a:gd name="connsiteY6490" fmla="*/ 1509784 h 6518163"/>
              <a:gd name="connsiteX6491" fmla="*/ 10791185 w 11720794"/>
              <a:gd name="connsiteY6491" fmla="*/ 1516655 h 6518163"/>
              <a:gd name="connsiteX6492" fmla="*/ 10785186 w 11720794"/>
              <a:gd name="connsiteY6492" fmla="*/ 1522976 h 6518163"/>
              <a:gd name="connsiteX6493" fmla="*/ 10780887 w 11720794"/>
              <a:gd name="connsiteY6493" fmla="*/ 1530108 h 6518163"/>
              <a:gd name="connsiteX6494" fmla="*/ 10778817 w 11720794"/>
              <a:gd name="connsiteY6494" fmla="*/ 1537503 h 6518163"/>
              <a:gd name="connsiteX6495" fmla="*/ 10767700 w 11720794"/>
              <a:gd name="connsiteY6495" fmla="*/ 1552083 h 6518163"/>
              <a:gd name="connsiteX6496" fmla="*/ 10762823 w 11720794"/>
              <a:gd name="connsiteY6496" fmla="*/ 1564647 h 6518163"/>
              <a:gd name="connsiteX6497" fmla="*/ 10759910 w 11720794"/>
              <a:gd name="connsiteY6497" fmla="*/ 1569498 h 6518163"/>
              <a:gd name="connsiteX6498" fmla="*/ 10739629 w 11720794"/>
              <a:gd name="connsiteY6498" fmla="*/ 1597358 h 6518163"/>
              <a:gd name="connsiteX6499" fmla="*/ 10737103 w 11720794"/>
              <a:gd name="connsiteY6499" fmla="*/ 1601950 h 6518163"/>
              <a:gd name="connsiteX6500" fmla="*/ 10734796 w 11720794"/>
              <a:gd name="connsiteY6500" fmla="*/ 1605039 h 6518163"/>
              <a:gd name="connsiteX6501" fmla="*/ 10737770 w 11720794"/>
              <a:gd name="connsiteY6501" fmla="*/ 1605390 h 6518163"/>
              <a:gd name="connsiteX6502" fmla="*/ 10738901 w 11720794"/>
              <a:gd name="connsiteY6502" fmla="*/ 1607355 h 6518163"/>
              <a:gd name="connsiteX6503" fmla="*/ 10735596 w 11720794"/>
              <a:gd name="connsiteY6503" fmla="*/ 1612467 h 6518163"/>
              <a:gd name="connsiteX6504" fmla="*/ 10728703 w 11720794"/>
              <a:gd name="connsiteY6504" fmla="*/ 1623266 h 6518163"/>
              <a:gd name="connsiteX6505" fmla="*/ 10727141 w 11720794"/>
              <a:gd name="connsiteY6505" fmla="*/ 1624304 h 6518163"/>
              <a:gd name="connsiteX6506" fmla="*/ 10721855 w 11720794"/>
              <a:gd name="connsiteY6506" fmla="*/ 1629181 h 6518163"/>
              <a:gd name="connsiteX6507" fmla="*/ 10715914 w 11720794"/>
              <a:gd name="connsiteY6507" fmla="*/ 1638495 h 6518163"/>
              <a:gd name="connsiteX6508" fmla="*/ 10716598 w 11720794"/>
              <a:gd name="connsiteY6508" fmla="*/ 1638299 h 6518163"/>
              <a:gd name="connsiteX6509" fmla="*/ 10723854 w 11720794"/>
              <a:gd name="connsiteY6509" fmla="*/ 1643675 h 6518163"/>
              <a:gd name="connsiteX6510" fmla="*/ 10722264 w 11720794"/>
              <a:gd name="connsiteY6510" fmla="*/ 1649212 h 6518163"/>
              <a:gd name="connsiteX6511" fmla="*/ 10718021 w 11720794"/>
              <a:gd name="connsiteY6511" fmla="*/ 1650695 h 6518163"/>
              <a:gd name="connsiteX6512" fmla="*/ 10714980 w 11720794"/>
              <a:gd name="connsiteY6512" fmla="*/ 1652423 h 6518163"/>
              <a:gd name="connsiteX6513" fmla="*/ 10706012 w 11720794"/>
              <a:gd name="connsiteY6513" fmla="*/ 1660761 h 6518163"/>
              <a:gd name="connsiteX6514" fmla="*/ 10705122 w 11720794"/>
              <a:gd name="connsiteY6514" fmla="*/ 1662161 h 6518163"/>
              <a:gd name="connsiteX6515" fmla="*/ 10712145 w 11720794"/>
              <a:gd name="connsiteY6515" fmla="*/ 1660969 h 6518163"/>
              <a:gd name="connsiteX6516" fmla="*/ 10725294 w 11720794"/>
              <a:gd name="connsiteY6516" fmla="*/ 1662689 h 6518163"/>
              <a:gd name="connsiteX6517" fmla="*/ 10731443 w 11720794"/>
              <a:gd name="connsiteY6517" fmla="*/ 1652308 h 6518163"/>
              <a:gd name="connsiteX6518" fmla="*/ 10733752 w 11720794"/>
              <a:gd name="connsiteY6518" fmla="*/ 1649544 h 6518163"/>
              <a:gd name="connsiteX6519" fmla="*/ 10484199 w 11720794"/>
              <a:gd name="connsiteY6519" fmla="*/ 2054254 h 6518163"/>
              <a:gd name="connsiteX6520" fmla="*/ 10486759 w 11720794"/>
              <a:gd name="connsiteY6520" fmla="*/ 2051136 h 6518163"/>
              <a:gd name="connsiteX6521" fmla="*/ 10499830 w 11720794"/>
              <a:gd name="connsiteY6521" fmla="*/ 2033120 h 6518163"/>
              <a:gd name="connsiteX6522" fmla="*/ 10503769 w 11720794"/>
              <a:gd name="connsiteY6522" fmla="*/ 2029916 h 6518163"/>
              <a:gd name="connsiteX6523" fmla="*/ 10505894 w 11720794"/>
              <a:gd name="connsiteY6523" fmla="*/ 2029860 h 6518163"/>
              <a:gd name="connsiteX6524" fmla="*/ 10524837 w 11720794"/>
              <a:gd name="connsiteY6524" fmla="*/ 2015897 h 6518163"/>
              <a:gd name="connsiteX6525" fmla="*/ 10527246 w 11720794"/>
              <a:gd name="connsiteY6525" fmla="*/ 2015264 h 6518163"/>
              <a:gd name="connsiteX6526" fmla="*/ 10528023 w 11720794"/>
              <a:gd name="connsiteY6526" fmla="*/ 2016883 h 6518163"/>
              <a:gd name="connsiteX6527" fmla="*/ 10530677 w 11720794"/>
              <a:gd name="connsiteY6527" fmla="*/ 2018417 h 6518163"/>
              <a:gd name="connsiteX6528" fmla="*/ 10532773 w 11720794"/>
              <a:gd name="connsiteY6528" fmla="*/ 2014693 h 6518163"/>
              <a:gd name="connsiteX6529" fmla="*/ 10536898 w 11720794"/>
              <a:gd name="connsiteY6529" fmla="*/ 2006318 h 6518163"/>
              <a:gd name="connsiteX6530" fmla="*/ 10539037 w 11720794"/>
              <a:gd name="connsiteY6530" fmla="*/ 1999848 h 6518163"/>
              <a:gd name="connsiteX6531" fmla="*/ 10538794 w 11720794"/>
              <a:gd name="connsiteY6531" fmla="*/ 1997679 h 6518163"/>
              <a:gd name="connsiteX6532" fmla="*/ 10540216 w 11720794"/>
              <a:gd name="connsiteY6532" fmla="*/ 1994791 h 6518163"/>
              <a:gd name="connsiteX6533" fmla="*/ 10542695 w 11720794"/>
              <a:gd name="connsiteY6533" fmla="*/ 1995084 h 6518163"/>
              <a:gd name="connsiteX6534" fmla="*/ 10544284 w 11720794"/>
              <a:gd name="connsiteY6534" fmla="*/ 1997715 h 6518163"/>
              <a:gd name="connsiteX6535" fmla="*/ 10545096 w 11720794"/>
              <a:gd name="connsiteY6535" fmla="*/ 1998727 h 6518163"/>
              <a:gd name="connsiteX6536" fmla="*/ 10546198 w 11720794"/>
              <a:gd name="connsiteY6536" fmla="*/ 1997025 h 6518163"/>
              <a:gd name="connsiteX6537" fmla="*/ 10546697 w 11720794"/>
              <a:gd name="connsiteY6537" fmla="*/ 1994944 h 6518163"/>
              <a:gd name="connsiteX6538" fmla="*/ 10547552 w 11720794"/>
              <a:gd name="connsiteY6538" fmla="*/ 1993211 h 6518163"/>
              <a:gd name="connsiteX6539" fmla="*/ 10556817 w 11720794"/>
              <a:gd name="connsiteY6539" fmla="*/ 1982386 h 6518163"/>
              <a:gd name="connsiteX6540" fmla="*/ 10559805 w 11720794"/>
              <a:gd name="connsiteY6540" fmla="*/ 1976321 h 6518163"/>
              <a:gd name="connsiteX6541" fmla="*/ 10562751 w 11720794"/>
              <a:gd name="connsiteY6541" fmla="*/ 1973002 h 6518163"/>
              <a:gd name="connsiteX6542" fmla="*/ 10564235 w 11720794"/>
              <a:gd name="connsiteY6542" fmla="*/ 1975315 h 6518163"/>
              <a:gd name="connsiteX6543" fmla="*/ 10564621 w 11720794"/>
              <a:gd name="connsiteY6543" fmla="*/ 1977194 h 6518163"/>
              <a:gd name="connsiteX6544" fmla="*/ 10565893 w 11720794"/>
              <a:gd name="connsiteY6544" fmla="*/ 1978871 h 6518163"/>
              <a:gd name="connsiteX6545" fmla="*/ 10568059 w 11720794"/>
              <a:gd name="connsiteY6545" fmla="*/ 1976071 h 6518163"/>
              <a:gd name="connsiteX6546" fmla="*/ 10573102 w 11720794"/>
              <a:gd name="connsiteY6546" fmla="*/ 1969026 h 6518163"/>
              <a:gd name="connsiteX6547" fmla="*/ 10574932 w 11720794"/>
              <a:gd name="connsiteY6547" fmla="*/ 1957324 h 6518163"/>
              <a:gd name="connsiteX6548" fmla="*/ 10574482 w 11720794"/>
              <a:gd name="connsiteY6548" fmla="*/ 1952384 h 6518163"/>
              <a:gd name="connsiteX6549" fmla="*/ 10588363 w 11720794"/>
              <a:gd name="connsiteY6549" fmla="*/ 1954017 h 6518163"/>
              <a:gd name="connsiteX6550" fmla="*/ 10590232 w 11720794"/>
              <a:gd name="connsiteY6550" fmla="*/ 1958209 h 6518163"/>
              <a:gd name="connsiteX6551" fmla="*/ 10592641 w 11720794"/>
              <a:gd name="connsiteY6551" fmla="*/ 1957576 h 6518163"/>
              <a:gd name="connsiteX6552" fmla="*/ 10591468 w 11720794"/>
              <a:gd name="connsiteY6552" fmla="*/ 1960494 h 6518163"/>
              <a:gd name="connsiteX6553" fmla="*/ 10589975 w 11720794"/>
              <a:gd name="connsiteY6553" fmla="*/ 1962456 h 6518163"/>
              <a:gd name="connsiteX6554" fmla="*/ 10590041 w 11720794"/>
              <a:gd name="connsiteY6554" fmla="*/ 1965520 h 6518163"/>
              <a:gd name="connsiteX6555" fmla="*/ 10590495 w 11720794"/>
              <a:gd name="connsiteY6555" fmla="*/ 1968323 h 6518163"/>
              <a:gd name="connsiteX6556" fmla="*/ 10586517 w 11720794"/>
              <a:gd name="connsiteY6556" fmla="*/ 1974271 h 6518163"/>
              <a:gd name="connsiteX6557" fmla="*/ 10583423 w 11720794"/>
              <a:gd name="connsiteY6557" fmla="*/ 1980018 h 6518163"/>
              <a:gd name="connsiteX6558" fmla="*/ 10585756 w 11720794"/>
              <a:gd name="connsiteY6558" fmla="*/ 1982736 h 6518163"/>
              <a:gd name="connsiteX6559" fmla="*/ 10586674 w 11720794"/>
              <a:gd name="connsiteY6559" fmla="*/ 1984066 h 6518163"/>
              <a:gd name="connsiteX6560" fmla="*/ 10578978 w 11720794"/>
              <a:gd name="connsiteY6560" fmla="*/ 1989577 h 6518163"/>
              <a:gd name="connsiteX6561" fmla="*/ 10575538 w 11720794"/>
              <a:gd name="connsiteY6561" fmla="*/ 1990701 h 6518163"/>
              <a:gd name="connsiteX6562" fmla="*/ 10571666 w 11720794"/>
              <a:gd name="connsiteY6562" fmla="*/ 1996966 h 6518163"/>
              <a:gd name="connsiteX6563" fmla="*/ 10572869 w 11720794"/>
              <a:gd name="connsiteY6563" fmla="*/ 1997718 h 6518163"/>
              <a:gd name="connsiteX6564" fmla="*/ 10574814 w 11720794"/>
              <a:gd name="connsiteY6564" fmla="*/ 1998558 h 6518163"/>
              <a:gd name="connsiteX6565" fmla="*/ 10574384 w 11720794"/>
              <a:gd name="connsiteY6565" fmla="*/ 2001563 h 6518163"/>
              <a:gd name="connsiteX6566" fmla="*/ 10567531 w 11720794"/>
              <a:gd name="connsiteY6566" fmla="*/ 2009617 h 6518163"/>
              <a:gd name="connsiteX6567" fmla="*/ 10563378 w 11720794"/>
              <a:gd name="connsiteY6567" fmla="*/ 2014322 h 6518163"/>
              <a:gd name="connsiteX6568" fmla="*/ 10557789 w 11720794"/>
              <a:gd name="connsiteY6568" fmla="*/ 2028331 h 6518163"/>
              <a:gd name="connsiteX6569" fmla="*/ 10556293 w 11720794"/>
              <a:gd name="connsiteY6569" fmla="*/ 2032432 h 6518163"/>
              <a:gd name="connsiteX6570" fmla="*/ 10545961 w 11720794"/>
              <a:gd name="connsiteY6570" fmla="*/ 2044354 h 6518163"/>
              <a:gd name="connsiteX6571" fmla="*/ 10542157 w 11720794"/>
              <a:gd name="connsiteY6571" fmla="*/ 2051544 h 6518163"/>
              <a:gd name="connsiteX6572" fmla="*/ 10541287 w 11720794"/>
              <a:gd name="connsiteY6572" fmla="*/ 2061830 h 6518163"/>
              <a:gd name="connsiteX6573" fmla="*/ 10536541 w 11720794"/>
              <a:gd name="connsiteY6573" fmla="*/ 2061882 h 6518163"/>
              <a:gd name="connsiteX6574" fmla="*/ 10531395 w 11720794"/>
              <a:gd name="connsiteY6574" fmla="*/ 2066472 h 6518163"/>
              <a:gd name="connsiteX6575" fmla="*/ 10533801 w 11720794"/>
              <a:gd name="connsiteY6575" fmla="*/ 2067976 h 6518163"/>
              <a:gd name="connsiteX6576" fmla="*/ 10533971 w 11720794"/>
              <a:gd name="connsiteY6576" fmla="*/ 2071357 h 6518163"/>
              <a:gd name="connsiteX6577" fmla="*/ 10529812 w 11720794"/>
              <a:gd name="connsiteY6577" fmla="*/ 2078200 h 6518163"/>
              <a:gd name="connsiteX6578" fmla="*/ 10524021 w 11720794"/>
              <a:gd name="connsiteY6578" fmla="*/ 2087296 h 6518163"/>
              <a:gd name="connsiteX6579" fmla="*/ 10521850 w 11720794"/>
              <a:gd name="connsiteY6579" fmla="*/ 2092236 h 6518163"/>
              <a:gd name="connsiteX6580" fmla="*/ 10522696 w 11720794"/>
              <a:gd name="connsiteY6580" fmla="*/ 2094779 h 6518163"/>
              <a:gd name="connsiteX6581" fmla="*/ 10522935 w 11720794"/>
              <a:gd name="connsiteY6581" fmla="*/ 2099084 h 6518163"/>
              <a:gd name="connsiteX6582" fmla="*/ 10518753 w 11720794"/>
              <a:gd name="connsiteY6582" fmla="*/ 2100119 h 6518163"/>
              <a:gd name="connsiteX6583" fmla="*/ 10516767 w 11720794"/>
              <a:gd name="connsiteY6583" fmla="*/ 2102025 h 6518163"/>
              <a:gd name="connsiteX6584" fmla="*/ 10517046 w 11720794"/>
              <a:gd name="connsiteY6584" fmla="*/ 2103585 h 6518163"/>
              <a:gd name="connsiteX6585" fmla="*/ 10518915 w 11720794"/>
              <a:gd name="connsiteY6585" fmla="*/ 2107777 h 6518163"/>
              <a:gd name="connsiteX6586" fmla="*/ 10521321 w 11720794"/>
              <a:gd name="connsiteY6586" fmla="*/ 2109282 h 6518163"/>
              <a:gd name="connsiteX6587" fmla="*/ 10523308 w 11720794"/>
              <a:gd name="connsiteY6587" fmla="*/ 2107378 h 6518163"/>
              <a:gd name="connsiteX6588" fmla="*/ 10540322 w 11720794"/>
              <a:gd name="connsiteY6588" fmla="*/ 2084020 h 6518163"/>
              <a:gd name="connsiteX6589" fmla="*/ 10554985 w 11720794"/>
              <a:gd name="connsiteY6589" fmla="*/ 2066498 h 6518163"/>
              <a:gd name="connsiteX6590" fmla="*/ 10567112 w 11720794"/>
              <a:gd name="connsiteY6590" fmla="*/ 2059980 h 6518163"/>
              <a:gd name="connsiteX6591" fmla="*/ 10569498 w 11720794"/>
              <a:gd name="connsiteY6591" fmla="*/ 2053540 h 6518163"/>
              <a:gd name="connsiteX6592" fmla="*/ 10573289 w 11720794"/>
              <a:gd name="connsiteY6592" fmla="*/ 2052764 h 6518163"/>
              <a:gd name="connsiteX6593" fmla="*/ 10578362 w 11720794"/>
              <a:gd name="connsiteY6593" fmla="*/ 2049389 h 6518163"/>
              <a:gd name="connsiteX6594" fmla="*/ 10578227 w 11720794"/>
              <a:gd name="connsiteY6594" fmla="*/ 2045401 h 6518163"/>
              <a:gd name="connsiteX6595" fmla="*/ 10575153 w 11720794"/>
              <a:gd name="connsiteY6595" fmla="*/ 2042595 h 6518163"/>
              <a:gd name="connsiteX6596" fmla="*/ 10580931 w 11720794"/>
              <a:gd name="connsiteY6596" fmla="*/ 2039914 h 6518163"/>
              <a:gd name="connsiteX6597" fmla="*/ 10585898 w 11720794"/>
              <a:gd name="connsiteY6597" fmla="*/ 2036221 h 6518163"/>
              <a:gd name="connsiteX6598" fmla="*/ 10592159 w 11720794"/>
              <a:gd name="connsiteY6598" fmla="*/ 2040013 h 6518163"/>
              <a:gd name="connsiteX6599" fmla="*/ 10591265 w 11720794"/>
              <a:gd name="connsiteY6599" fmla="*/ 2044492 h 6518163"/>
              <a:gd name="connsiteX6600" fmla="*/ 10587933 w 11720794"/>
              <a:gd name="connsiteY6600" fmla="*/ 2045933 h 6518163"/>
              <a:gd name="connsiteX6601" fmla="*/ 10585592 w 11720794"/>
              <a:gd name="connsiteY6601" fmla="*/ 2047490 h 6518163"/>
              <a:gd name="connsiteX6602" fmla="*/ 10578918 w 11720794"/>
              <a:gd name="connsiteY6602" fmla="*/ 2054649 h 6518163"/>
              <a:gd name="connsiteX6603" fmla="*/ 10575540 w 11720794"/>
              <a:gd name="connsiteY6603" fmla="*/ 2060973 h 6518163"/>
              <a:gd name="connsiteX6604" fmla="*/ 10573943 w 11720794"/>
              <a:gd name="connsiteY6604" fmla="*/ 2062618 h 6518163"/>
              <a:gd name="connsiteX6605" fmla="*/ 10571355 w 11720794"/>
              <a:gd name="connsiteY6605" fmla="*/ 2064146 h 6518163"/>
              <a:gd name="connsiteX6606" fmla="*/ 10563956 w 11720794"/>
              <a:gd name="connsiteY6606" fmla="*/ 2079164 h 6518163"/>
              <a:gd name="connsiteX6607" fmla="*/ 10560612 w 11720794"/>
              <a:gd name="connsiteY6607" fmla="*/ 2087019 h 6518163"/>
              <a:gd name="connsiteX6608" fmla="*/ 10554650 w 11720794"/>
              <a:gd name="connsiteY6608" fmla="*/ 2092734 h 6518163"/>
              <a:gd name="connsiteX6609" fmla="*/ 10552235 w 11720794"/>
              <a:gd name="connsiteY6609" fmla="*/ 2095505 h 6518163"/>
              <a:gd name="connsiteX6610" fmla="*/ 10554641 w 11720794"/>
              <a:gd name="connsiteY6610" fmla="*/ 2097010 h 6518163"/>
              <a:gd name="connsiteX6611" fmla="*/ 10557653 w 11720794"/>
              <a:gd name="connsiteY6611" fmla="*/ 2096754 h 6518163"/>
              <a:gd name="connsiteX6612" fmla="*/ 10564248 w 11720794"/>
              <a:gd name="connsiteY6612" fmla="*/ 2092947 h 6518163"/>
              <a:gd name="connsiteX6613" fmla="*/ 10575221 w 11720794"/>
              <a:gd name="connsiteY6613" fmla="*/ 2078656 h 6518163"/>
              <a:gd name="connsiteX6614" fmla="*/ 10580253 w 11720794"/>
              <a:gd name="connsiteY6614" fmla="*/ 2078027 h 6518163"/>
              <a:gd name="connsiteX6615" fmla="*/ 10580606 w 11720794"/>
              <a:gd name="connsiteY6615" fmla="*/ 2078373 h 6518163"/>
              <a:gd name="connsiteX6616" fmla="*/ 10583536 w 11720794"/>
              <a:gd name="connsiteY6616" fmla="*/ 2083608 h 6518163"/>
              <a:gd name="connsiteX6617" fmla="*/ 10581901 w 11720794"/>
              <a:gd name="connsiteY6617" fmla="*/ 2085859 h 6518163"/>
              <a:gd name="connsiteX6618" fmla="*/ 10579996 w 11720794"/>
              <a:gd name="connsiteY6618" fmla="*/ 2082274 h 6518163"/>
              <a:gd name="connsiteX6619" fmla="*/ 10576343 w 11720794"/>
              <a:gd name="connsiteY6619" fmla="*/ 2084900 h 6518163"/>
              <a:gd name="connsiteX6620" fmla="*/ 10577367 w 11720794"/>
              <a:gd name="connsiteY6620" fmla="*/ 2086547 h 6518163"/>
              <a:gd name="connsiteX6621" fmla="*/ 10578309 w 11720794"/>
              <a:gd name="connsiteY6621" fmla="*/ 2093686 h 6518163"/>
              <a:gd name="connsiteX6622" fmla="*/ 10572192 w 11720794"/>
              <a:gd name="connsiteY6622" fmla="*/ 2106103 h 6518163"/>
              <a:gd name="connsiteX6623" fmla="*/ 10564389 w 11720794"/>
              <a:gd name="connsiteY6623" fmla="*/ 2111296 h 6518163"/>
              <a:gd name="connsiteX6624" fmla="*/ 10563646 w 11720794"/>
              <a:gd name="connsiteY6624" fmla="*/ 2111208 h 6518163"/>
              <a:gd name="connsiteX6625" fmla="*/ 10561272 w 11720794"/>
              <a:gd name="connsiteY6625" fmla="*/ 2111235 h 6518163"/>
              <a:gd name="connsiteX6626" fmla="*/ 10560166 w 11720794"/>
              <a:gd name="connsiteY6626" fmla="*/ 2115076 h 6518163"/>
              <a:gd name="connsiteX6627" fmla="*/ 10562182 w 11720794"/>
              <a:gd name="connsiteY6627" fmla="*/ 2116841 h 6518163"/>
              <a:gd name="connsiteX6628" fmla="*/ 10560933 w 11720794"/>
              <a:gd name="connsiteY6628" fmla="*/ 2120972 h 6518163"/>
              <a:gd name="connsiteX6629" fmla="*/ 10557816 w 11720794"/>
              <a:gd name="connsiteY6629" fmla="*/ 2120911 h 6518163"/>
              <a:gd name="connsiteX6630" fmla="*/ 10557004 w 11720794"/>
              <a:gd name="connsiteY6630" fmla="*/ 2119898 h 6518163"/>
              <a:gd name="connsiteX6631" fmla="*/ 10555269 w 11720794"/>
              <a:gd name="connsiteY6631" fmla="*/ 2119694 h 6518163"/>
              <a:gd name="connsiteX6632" fmla="*/ 10554911 w 11720794"/>
              <a:gd name="connsiteY6632" fmla="*/ 2121485 h 6518163"/>
              <a:gd name="connsiteX6633" fmla="*/ 10556605 w 11720794"/>
              <a:gd name="connsiteY6633" fmla="*/ 2124435 h 6518163"/>
              <a:gd name="connsiteX6634" fmla="*/ 10554890 w 11720794"/>
              <a:gd name="connsiteY6634" fmla="*/ 2132176 h 6518163"/>
              <a:gd name="connsiteX6635" fmla="*/ 10549850 w 11720794"/>
              <a:gd name="connsiteY6635" fmla="*/ 2137083 h 6518163"/>
              <a:gd name="connsiteX6636" fmla="*/ 10548496 w 11720794"/>
              <a:gd name="connsiteY6636" fmla="*/ 2140896 h 6518163"/>
              <a:gd name="connsiteX6637" fmla="*/ 10548911 w 11720794"/>
              <a:gd name="connsiteY6637" fmla="*/ 2146445 h 6518163"/>
              <a:gd name="connsiteX6638" fmla="*/ 10546033 w 11720794"/>
              <a:gd name="connsiteY6638" fmla="*/ 2150688 h 6518163"/>
              <a:gd name="connsiteX6639" fmla="*/ 10529126 w 11720794"/>
              <a:gd name="connsiteY6639" fmla="*/ 2174364 h 6518163"/>
              <a:gd name="connsiteX6640" fmla="*/ 10526533 w 11720794"/>
              <a:gd name="connsiteY6640" fmla="*/ 2178031 h 6518163"/>
              <a:gd name="connsiteX6641" fmla="*/ 10519997 w 11720794"/>
              <a:gd name="connsiteY6641" fmla="*/ 2187038 h 6518163"/>
              <a:gd name="connsiteX6642" fmla="*/ 10519428 w 11720794"/>
              <a:gd name="connsiteY6642" fmla="*/ 2190272 h 6518163"/>
              <a:gd name="connsiteX6643" fmla="*/ 10523284 w 11720794"/>
              <a:gd name="connsiteY6643" fmla="*/ 2188202 h 6518163"/>
              <a:gd name="connsiteX6644" fmla="*/ 10531350 w 11720794"/>
              <a:gd name="connsiteY6644" fmla="*/ 2179681 h 6518163"/>
              <a:gd name="connsiteX6645" fmla="*/ 10538222 w 11720794"/>
              <a:gd name="connsiteY6645" fmla="*/ 2177168 h 6518163"/>
              <a:gd name="connsiteX6646" fmla="*/ 10539519 w 11720794"/>
              <a:gd name="connsiteY6646" fmla="*/ 2177821 h 6518163"/>
              <a:gd name="connsiteX6647" fmla="*/ 10543874 w 11720794"/>
              <a:gd name="connsiteY6647" fmla="*/ 2175578 h 6518163"/>
              <a:gd name="connsiteX6648" fmla="*/ 10542293 w 11720794"/>
              <a:gd name="connsiteY6648" fmla="*/ 2173696 h 6518163"/>
              <a:gd name="connsiteX6649" fmla="*/ 10541032 w 11720794"/>
              <a:gd name="connsiteY6649" fmla="*/ 2170706 h 6518163"/>
              <a:gd name="connsiteX6650" fmla="*/ 10549836 w 11720794"/>
              <a:gd name="connsiteY6650" fmla="*/ 2166631 h 6518163"/>
              <a:gd name="connsiteX6651" fmla="*/ 10552241 w 11720794"/>
              <a:gd name="connsiteY6651" fmla="*/ 2167118 h 6518163"/>
              <a:gd name="connsiteX6652" fmla="*/ 10552070 w 11720794"/>
              <a:gd name="connsiteY6652" fmla="*/ 2165131 h 6518163"/>
              <a:gd name="connsiteX6653" fmla="*/ 10555051 w 11720794"/>
              <a:gd name="connsiteY6653" fmla="*/ 2160657 h 6518163"/>
              <a:gd name="connsiteX6654" fmla="*/ 10567196 w 11720794"/>
              <a:gd name="connsiteY6654" fmla="*/ 2154915 h 6518163"/>
              <a:gd name="connsiteX6655" fmla="*/ 10580827 w 11720794"/>
              <a:gd name="connsiteY6655" fmla="*/ 2150646 h 6518163"/>
              <a:gd name="connsiteX6656" fmla="*/ 10583753 w 11720794"/>
              <a:gd name="connsiteY6656" fmla="*/ 2149594 h 6518163"/>
              <a:gd name="connsiteX6657" fmla="*/ 10587240 w 11720794"/>
              <a:gd name="connsiteY6657" fmla="*/ 2144234 h 6518163"/>
              <a:gd name="connsiteX6658" fmla="*/ 10599408 w 11720794"/>
              <a:gd name="connsiteY6658" fmla="*/ 2134971 h 6518163"/>
              <a:gd name="connsiteX6659" fmla="*/ 10600791 w 11720794"/>
              <a:gd name="connsiteY6659" fmla="*/ 2134828 h 6518163"/>
              <a:gd name="connsiteX6660" fmla="*/ 10603099 w 11720794"/>
              <a:gd name="connsiteY6660" fmla="*/ 2131739 h 6518163"/>
              <a:gd name="connsiteX6661" fmla="*/ 10601973 w 11720794"/>
              <a:gd name="connsiteY6661" fmla="*/ 2127635 h 6518163"/>
              <a:gd name="connsiteX6662" fmla="*/ 10611671 w 11720794"/>
              <a:gd name="connsiteY6662" fmla="*/ 2113805 h 6518163"/>
              <a:gd name="connsiteX6663" fmla="*/ 10620076 w 11720794"/>
              <a:gd name="connsiteY6663" fmla="*/ 2108989 h 6518163"/>
              <a:gd name="connsiteX6664" fmla="*/ 10628269 w 11720794"/>
              <a:gd name="connsiteY6664" fmla="*/ 2103537 h 6518163"/>
              <a:gd name="connsiteX6665" fmla="*/ 10621189 w 11720794"/>
              <a:gd name="connsiteY6665" fmla="*/ 2100870 h 6518163"/>
              <a:gd name="connsiteX6666" fmla="*/ 10625949 w 11720794"/>
              <a:gd name="connsiteY6666" fmla="*/ 2094404 h 6518163"/>
              <a:gd name="connsiteX6667" fmla="*/ 10628225 w 11720794"/>
              <a:gd name="connsiteY6667" fmla="*/ 2089783 h 6518163"/>
              <a:gd name="connsiteX6668" fmla="*/ 10639267 w 11720794"/>
              <a:gd name="connsiteY6668" fmla="*/ 2076416 h 6518163"/>
              <a:gd name="connsiteX6669" fmla="*/ 10671335 w 11720794"/>
              <a:gd name="connsiteY6669" fmla="*/ 2035277 h 6518163"/>
              <a:gd name="connsiteX6670" fmla="*/ 10674244 w 11720794"/>
              <a:gd name="connsiteY6670" fmla="*/ 2032565 h 6518163"/>
              <a:gd name="connsiteX6671" fmla="*/ 10675729 w 11720794"/>
              <a:gd name="connsiteY6671" fmla="*/ 2034877 h 6518163"/>
              <a:gd name="connsiteX6672" fmla="*/ 10676999 w 11720794"/>
              <a:gd name="connsiteY6672" fmla="*/ 2036555 h 6518163"/>
              <a:gd name="connsiteX6673" fmla="*/ 10680263 w 11720794"/>
              <a:gd name="connsiteY6673" fmla="*/ 2034189 h 6518163"/>
              <a:gd name="connsiteX6674" fmla="*/ 10681543 w 11720794"/>
              <a:gd name="connsiteY6674" fmla="*/ 2031590 h 6518163"/>
              <a:gd name="connsiteX6675" fmla="*/ 10690375 w 11720794"/>
              <a:gd name="connsiteY6675" fmla="*/ 2025907 h 6518163"/>
              <a:gd name="connsiteX6676" fmla="*/ 10693808 w 11720794"/>
              <a:gd name="connsiteY6676" fmla="*/ 2026923 h 6518163"/>
              <a:gd name="connsiteX6677" fmla="*/ 10696823 w 11720794"/>
              <a:gd name="connsiteY6677" fmla="*/ 2024528 h 6518163"/>
              <a:gd name="connsiteX6678" fmla="*/ 10692760 w 11720794"/>
              <a:gd name="connsiteY6678" fmla="*/ 2019466 h 6518163"/>
              <a:gd name="connsiteX6679" fmla="*/ 10700596 w 11720794"/>
              <a:gd name="connsiteY6679" fmla="*/ 2015806 h 6518163"/>
              <a:gd name="connsiteX6680" fmla="*/ 10707533 w 11720794"/>
              <a:gd name="connsiteY6680" fmla="*/ 2018761 h 6518163"/>
              <a:gd name="connsiteX6681" fmla="*/ 10703480 w 11720794"/>
              <a:gd name="connsiteY6681" fmla="*/ 2025922 h 6518163"/>
              <a:gd name="connsiteX6682" fmla="*/ 10696307 w 11720794"/>
              <a:gd name="connsiteY6682" fmla="*/ 2035160 h 6518163"/>
              <a:gd name="connsiteX6683" fmla="*/ 10693035 w 11720794"/>
              <a:gd name="connsiteY6683" fmla="*/ 2041803 h 6518163"/>
              <a:gd name="connsiteX6684" fmla="*/ 10672900 w 11720794"/>
              <a:gd name="connsiteY6684" fmla="*/ 2067237 h 6518163"/>
              <a:gd name="connsiteX6685" fmla="*/ 10671400 w 11720794"/>
              <a:gd name="connsiteY6685" fmla="*/ 2073476 h 6518163"/>
              <a:gd name="connsiteX6686" fmla="*/ 10672603 w 11720794"/>
              <a:gd name="connsiteY6686" fmla="*/ 2074228 h 6518163"/>
              <a:gd name="connsiteX6687" fmla="*/ 10670758 w 11720794"/>
              <a:gd name="connsiteY6687" fmla="*/ 2075845 h 6518163"/>
              <a:gd name="connsiteX6688" fmla="*/ 10669092 w 11720794"/>
              <a:gd name="connsiteY6688" fmla="*/ 2076565 h 6518163"/>
              <a:gd name="connsiteX6689" fmla="*/ 10666392 w 11720794"/>
              <a:gd name="connsiteY6689" fmla="*/ 2079915 h 6518163"/>
              <a:gd name="connsiteX6690" fmla="*/ 10669192 w 11720794"/>
              <a:gd name="connsiteY6690" fmla="*/ 2079022 h 6518163"/>
              <a:gd name="connsiteX6691" fmla="*/ 10669832 w 11720794"/>
              <a:gd name="connsiteY6691" fmla="*/ 2078791 h 6518163"/>
              <a:gd name="connsiteX6692" fmla="*/ 10671708 w 11720794"/>
              <a:gd name="connsiteY6692" fmla="*/ 2078707 h 6518163"/>
              <a:gd name="connsiteX6693" fmla="*/ 10670960 w 11720794"/>
              <a:gd name="connsiteY6693" fmla="*/ 2080758 h 6518163"/>
              <a:gd name="connsiteX6694" fmla="*/ 10668781 w 11720794"/>
              <a:gd name="connsiteY6694" fmla="*/ 2089972 h 6518163"/>
              <a:gd name="connsiteX6695" fmla="*/ 10669663 w 11720794"/>
              <a:gd name="connsiteY6695" fmla="*/ 2091910 h 6518163"/>
              <a:gd name="connsiteX6696" fmla="*/ 10677609 w 11720794"/>
              <a:gd name="connsiteY6696" fmla="*/ 2086428 h 6518163"/>
              <a:gd name="connsiteX6697" fmla="*/ 10687842 w 11720794"/>
              <a:gd name="connsiteY6697" fmla="*/ 2069912 h 6518163"/>
              <a:gd name="connsiteX6698" fmla="*/ 10690440 w 11720794"/>
              <a:gd name="connsiteY6698" fmla="*/ 2064107 h 6518163"/>
              <a:gd name="connsiteX6699" fmla="*/ 10692570 w 11720794"/>
              <a:gd name="connsiteY6699" fmla="*/ 2061913 h 6518163"/>
              <a:gd name="connsiteX6700" fmla="*/ 10698279 w 11720794"/>
              <a:gd name="connsiteY6700" fmla="*/ 2058308 h 6518163"/>
              <a:gd name="connsiteX6701" fmla="*/ 10704209 w 11720794"/>
              <a:gd name="connsiteY6701" fmla="*/ 2051061 h 6518163"/>
              <a:gd name="connsiteX6702" fmla="*/ 10709598 w 11720794"/>
              <a:gd name="connsiteY6702" fmla="*/ 2048641 h 6518163"/>
              <a:gd name="connsiteX6703" fmla="*/ 10710695 w 11720794"/>
              <a:gd name="connsiteY6703" fmla="*/ 2049075 h 6518163"/>
              <a:gd name="connsiteX6704" fmla="*/ 10714065 w 11720794"/>
              <a:gd name="connsiteY6704" fmla="*/ 2047027 h 6518163"/>
              <a:gd name="connsiteX6705" fmla="*/ 10712651 w 11720794"/>
              <a:gd name="connsiteY6705" fmla="*/ 2045638 h 6518163"/>
              <a:gd name="connsiteX6706" fmla="*/ 10711415 w 11720794"/>
              <a:gd name="connsiteY6706" fmla="*/ 2043355 h 6518163"/>
              <a:gd name="connsiteX6707" fmla="*/ 10718259 w 11720794"/>
              <a:gd name="connsiteY6707" fmla="*/ 2039577 h 6518163"/>
              <a:gd name="connsiteX6708" fmla="*/ 10720242 w 11720794"/>
              <a:gd name="connsiteY6708" fmla="*/ 2039810 h 6518163"/>
              <a:gd name="connsiteX6709" fmla="*/ 10719961 w 11720794"/>
              <a:gd name="connsiteY6709" fmla="*/ 2038250 h 6518163"/>
              <a:gd name="connsiteX6710" fmla="*/ 10722059 w 11720794"/>
              <a:gd name="connsiteY6710" fmla="*/ 2034525 h 6518163"/>
              <a:gd name="connsiteX6711" fmla="*/ 10731492 w 11720794"/>
              <a:gd name="connsiteY6711" fmla="*/ 2029218 h 6518163"/>
              <a:gd name="connsiteX6712" fmla="*/ 10742231 w 11720794"/>
              <a:gd name="connsiteY6712" fmla="*/ 2024983 h 6518163"/>
              <a:gd name="connsiteX6713" fmla="*/ 10746593 w 11720794"/>
              <a:gd name="connsiteY6713" fmla="*/ 2023052 h 6518163"/>
              <a:gd name="connsiteX6714" fmla="*/ 10764398 w 11720794"/>
              <a:gd name="connsiteY6714" fmla="*/ 2011398 h 6518163"/>
              <a:gd name="connsiteX6715" fmla="*/ 10768152 w 11720794"/>
              <a:gd name="connsiteY6715" fmla="*/ 2011229 h 6518163"/>
              <a:gd name="connsiteX6716" fmla="*/ 10766340 w 11720794"/>
              <a:gd name="connsiteY6716" fmla="*/ 2014377 h 6518163"/>
              <a:gd name="connsiteX6717" fmla="*/ 10763779 w 11720794"/>
              <a:gd name="connsiteY6717" fmla="*/ 2019574 h 6518163"/>
              <a:gd name="connsiteX6718" fmla="*/ 10762101 w 11720794"/>
              <a:gd name="connsiteY6718" fmla="*/ 2026710 h 6518163"/>
              <a:gd name="connsiteX6719" fmla="*/ 10752952 w 11720794"/>
              <a:gd name="connsiteY6719" fmla="*/ 2031438 h 6518163"/>
              <a:gd name="connsiteX6720" fmla="*/ 10750757 w 11720794"/>
              <a:gd name="connsiteY6720" fmla="*/ 2030569 h 6518163"/>
              <a:gd name="connsiteX6721" fmla="*/ 10750404 w 11720794"/>
              <a:gd name="connsiteY6721" fmla="*/ 2030222 h 6518163"/>
              <a:gd name="connsiteX6722" fmla="*/ 10750368 w 11720794"/>
              <a:gd name="connsiteY6722" fmla="*/ 2030828 h 6518163"/>
              <a:gd name="connsiteX6723" fmla="*/ 10748555 w 11720794"/>
              <a:gd name="connsiteY6723" fmla="*/ 2033977 h 6518163"/>
              <a:gd name="connsiteX6724" fmla="*/ 10748359 w 11720794"/>
              <a:gd name="connsiteY6724" fmla="*/ 2043425 h 6518163"/>
              <a:gd name="connsiteX6725" fmla="*/ 10748171 w 11720794"/>
              <a:gd name="connsiteY6725" fmla="*/ 2048597 h 6518163"/>
              <a:gd name="connsiteX6726" fmla="*/ 10743063 w 11720794"/>
              <a:gd name="connsiteY6726" fmla="*/ 2052579 h 6518163"/>
              <a:gd name="connsiteX6727" fmla="*/ 10726387 w 11720794"/>
              <a:gd name="connsiteY6727" fmla="*/ 2066198 h 6518163"/>
              <a:gd name="connsiteX6728" fmla="*/ 10727724 w 11720794"/>
              <a:gd name="connsiteY6728" fmla="*/ 2070940 h 6518163"/>
              <a:gd name="connsiteX6729" fmla="*/ 10731402 w 11720794"/>
              <a:gd name="connsiteY6729" fmla="*/ 2074121 h 6518163"/>
              <a:gd name="connsiteX6730" fmla="*/ 10723704 w 11720794"/>
              <a:gd name="connsiteY6730" fmla="*/ 2079632 h 6518163"/>
              <a:gd name="connsiteX6731" fmla="*/ 10717986 w 11720794"/>
              <a:gd name="connsiteY6731" fmla="*/ 2087514 h 6518163"/>
              <a:gd name="connsiteX6732" fmla="*/ 10717453 w 11720794"/>
              <a:gd name="connsiteY6732" fmla="*/ 2088062 h 6518163"/>
              <a:gd name="connsiteX6733" fmla="*/ 10721196 w 11720794"/>
              <a:gd name="connsiteY6733" fmla="*/ 2094308 h 6518163"/>
              <a:gd name="connsiteX6734" fmla="*/ 10724272 w 11720794"/>
              <a:gd name="connsiteY6734" fmla="*/ 2097114 h 6518163"/>
              <a:gd name="connsiteX6735" fmla="*/ 10723702 w 11720794"/>
              <a:gd name="connsiteY6735" fmla="*/ 2098269 h 6518163"/>
              <a:gd name="connsiteX6736" fmla="*/ 10718736 w 11720794"/>
              <a:gd name="connsiteY6736" fmla="*/ 2101963 h 6518163"/>
              <a:gd name="connsiteX6737" fmla="*/ 10713348 w 11720794"/>
              <a:gd name="connsiteY6737" fmla="*/ 2104383 h 6518163"/>
              <a:gd name="connsiteX6738" fmla="*/ 10706825 w 11720794"/>
              <a:gd name="connsiteY6738" fmla="*/ 2106976 h 6518163"/>
              <a:gd name="connsiteX6739" fmla="*/ 10704581 w 11720794"/>
              <a:gd name="connsiteY6739" fmla="*/ 2113128 h 6518163"/>
              <a:gd name="connsiteX6740" fmla="*/ 10702452 w 11720794"/>
              <a:gd name="connsiteY6740" fmla="*/ 2115323 h 6518163"/>
              <a:gd name="connsiteX6741" fmla="*/ 10698123 w 11720794"/>
              <a:gd name="connsiteY6741" fmla="*/ 2118785 h 6518163"/>
              <a:gd name="connsiteX6742" fmla="*/ 10697518 w 11720794"/>
              <a:gd name="connsiteY6742" fmla="*/ 2120548 h 6518163"/>
              <a:gd name="connsiteX6743" fmla="*/ 10692441 w 11720794"/>
              <a:gd name="connsiteY6743" fmla="*/ 2126061 h 6518163"/>
              <a:gd name="connsiteX6744" fmla="*/ 10685451 w 11720794"/>
              <a:gd name="connsiteY6744" fmla="*/ 2132265 h 6518163"/>
              <a:gd name="connsiteX6745" fmla="*/ 10685833 w 11720794"/>
              <a:gd name="connsiteY6745" fmla="*/ 2136282 h 6518163"/>
              <a:gd name="connsiteX6746" fmla="*/ 10688028 w 11720794"/>
              <a:gd name="connsiteY6746" fmla="*/ 2137151 h 6518163"/>
              <a:gd name="connsiteX6747" fmla="*/ 10693127 w 11720794"/>
              <a:gd name="connsiteY6747" fmla="*/ 2137446 h 6518163"/>
              <a:gd name="connsiteX6748" fmla="*/ 10704714 w 11720794"/>
              <a:gd name="connsiteY6748" fmla="*/ 2135754 h 6518163"/>
              <a:gd name="connsiteX6749" fmla="*/ 10699600 w 11720794"/>
              <a:gd name="connsiteY6749" fmla="*/ 2141874 h 6518163"/>
              <a:gd name="connsiteX6750" fmla="*/ 10693777 w 11720794"/>
              <a:gd name="connsiteY6750" fmla="*/ 2149439 h 6518163"/>
              <a:gd name="connsiteX6751" fmla="*/ 10687282 w 11720794"/>
              <a:gd name="connsiteY6751" fmla="*/ 2155702 h 6518163"/>
              <a:gd name="connsiteX6752" fmla="*/ 10667055 w 11720794"/>
              <a:gd name="connsiteY6752" fmla="*/ 2174402 h 6518163"/>
              <a:gd name="connsiteX6753" fmla="*/ 10666376 w 11720794"/>
              <a:gd name="connsiteY6753" fmla="*/ 2177378 h 6518163"/>
              <a:gd name="connsiteX6754" fmla="*/ 10666762 w 11720794"/>
              <a:gd name="connsiteY6754" fmla="*/ 2179256 h 6518163"/>
              <a:gd name="connsiteX6755" fmla="*/ 10664600 w 11720794"/>
              <a:gd name="connsiteY6755" fmla="*/ 2179919 h 6518163"/>
              <a:gd name="connsiteX6756" fmla="*/ 10661267 w 11720794"/>
              <a:gd name="connsiteY6756" fmla="*/ 2181360 h 6518163"/>
              <a:gd name="connsiteX6757" fmla="*/ 10657788 w 11720794"/>
              <a:gd name="connsiteY6757" fmla="*/ 2185228 h 6518163"/>
              <a:gd name="connsiteX6758" fmla="*/ 10654103 w 11720794"/>
              <a:gd name="connsiteY6758" fmla="*/ 2186322 h 6518163"/>
              <a:gd name="connsiteX6759" fmla="*/ 10649389 w 11720794"/>
              <a:gd name="connsiteY6759" fmla="*/ 2187905 h 6518163"/>
              <a:gd name="connsiteX6760" fmla="*/ 10649700 w 11720794"/>
              <a:gd name="connsiteY6760" fmla="*/ 2190998 h 6518163"/>
              <a:gd name="connsiteX6761" fmla="*/ 10650123 w 11720794"/>
              <a:gd name="connsiteY6761" fmla="*/ 2192269 h 6518163"/>
              <a:gd name="connsiteX6762" fmla="*/ 10645304 w 11720794"/>
              <a:gd name="connsiteY6762" fmla="*/ 2193536 h 6518163"/>
              <a:gd name="connsiteX6763" fmla="*/ 10642288 w 11720794"/>
              <a:gd name="connsiteY6763" fmla="*/ 2195930 h 6518163"/>
              <a:gd name="connsiteX6764" fmla="*/ 10643417 w 11720794"/>
              <a:gd name="connsiteY6764" fmla="*/ 2197896 h 6518163"/>
              <a:gd name="connsiteX6765" fmla="*/ 10641941 w 11720794"/>
              <a:gd name="connsiteY6765" fmla="*/ 2209944 h 6518163"/>
              <a:gd name="connsiteX6766" fmla="*/ 10638889 w 11720794"/>
              <a:gd name="connsiteY6766" fmla="*/ 2212945 h 6518163"/>
              <a:gd name="connsiteX6767" fmla="*/ 10633584 w 11720794"/>
              <a:gd name="connsiteY6767" fmla="*/ 2226376 h 6518163"/>
              <a:gd name="connsiteX6768" fmla="*/ 10633690 w 11720794"/>
              <a:gd name="connsiteY6768" fmla="*/ 2226695 h 6518163"/>
              <a:gd name="connsiteX6769" fmla="*/ 10631699 w 11720794"/>
              <a:gd name="connsiteY6769" fmla="*/ 2230737 h 6518163"/>
              <a:gd name="connsiteX6770" fmla="*/ 10629784 w 11720794"/>
              <a:gd name="connsiteY6770" fmla="*/ 2231429 h 6518163"/>
              <a:gd name="connsiteX6771" fmla="*/ 10629472 w 11720794"/>
              <a:gd name="connsiteY6771" fmla="*/ 2228336 h 6518163"/>
              <a:gd name="connsiteX6772" fmla="*/ 10629476 w 11720794"/>
              <a:gd name="connsiteY6772" fmla="*/ 2226199 h 6518163"/>
              <a:gd name="connsiteX6773" fmla="*/ 10627384 w 11720794"/>
              <a:gd name="connsiteY6773" fmla="*/ 2227785 h 6518163"/>
              <a:gd name="connsiteX6774" fmla="*/ 10624010 w 11720794"/>
              <a:gd name="connsiteY6774" fmla="*/ 2231971 h 6518163"/>
              <a:gd name="connsiteX6775" fmla="*/ 10618865 w 11720794"/>
              <a:gd name="connsiteY6775" fmla="*/ 2236559 h 6518163"/>
              <a:gd name="connsiteX6776" fmla="*/ 10616804 w 11720794"/>
              <a:gd name="connsiteY6776" fmla="*/ 2239678 h 6518163"/>
              <a:gd name="connsiteX6777" fmla="*/ 10609773 w 11720794"/>
              <a:gd name="connsiteY6777" fmla="*/ 2248627 h 6518163"/>
              <a:gd name="connsiteX6778" fmla="*/ 10603108 w 11720794"/>
              <a:gd name="connsiteY6778" fmla="*/ 2251510 h 6518163"/>
              <a:gd name="connsiteX6779" fmla="*/ 10596154 w 11720794"/>
              <a:gd name="connsiteY6779" fmla="*/ 2257107 h 6518163"/>
              <a:gd name="connsiteX6780" fmla="*/ 10595788 w 11720794"/>
              <a:gd name="connsiteY6780" fmla="*/ 2263176 h 6518163"/>
              <a:gd name="connsiteX6781" fmla="*/ 10594003 w 11720794"/>
              <a:gd name="connsiteY6781" fmla="*/ 2269992 h 6518163"/>
              <a:gd name="connsiteX6782" fmla="*/ 10591694 w 11720794"/>
              <a:gd name="connsiteY6782" fmla="*/ 2273081 h 6518163"/>
              <a:gd name="connsiteX6783" fmla="*/ 10587756 w 11720794"/>
              <a:gd name="connsiteY6783" fmla="*/ 2276284 h 6518163"/>
              <a:gd name="connsiteX6784" fmla="*/ 10586517 w 11720794"/>
              <a:gd name="connsiteY6784" fmla="*/ 2276139 h 6518163"/>
              <a:gd name="connsiteX6785" fmla="*/ 10582827 w 11720794"/>
              <a:gd name="connsiteY6785" fmla="*/ 2279371 h 6518163"/>
              <a:gd name="connsiteX6786" fmla="*/ 10582002 w 11720794"/>
              <a:gd name="connsiteY6786" fmla="*/ 2284773 h 6518163"/>
              <a:gd name="connsiteX6787" fmla="*/ 10565924 w 11720794"/>
              <a:gd name="connsiteY6787" fmla="*/ 2300908 h 6518163"/>
              <a:gd name="connsiteX6788" fmla="*/ 10560068 w 11720794"/>
              <a:gd name="connsiteY6788" fmla="*/ 2299637 h 6518163"/>
              <a:gd name="connsiteX6789" fmla="*/ 10559137 w 11720794"/>
              <a:gd name="connsiteY6789" fmla="*/ 2304053 h 6518163"/>
              <a:gd name="connsiteX6790" fmla="*/ 10558801 w 11720794"/>
              <a:gd name="connsiteY6790" fmla="*/ 2306329 h 6518163"/>
              <a:gd name="connsiteX6791" fmla="*/ 10556378 w 11720794"/>
              <a:gd name="connsiteY6791" fmla="*/ 2307010 h 6518163"/>
              <a:gd name="connsiteX6792" fmla="*/ 10554876 w 11720794"/>
              <a:gd name="connsiteY6792" fmla="*/ 2306705 h 6518163"/>
              <a:gd name="connsiteX6793" fmla="*/ 10550915 w 11720794"/>
              <a:gd name="connsiteY6793" fmla="*/ 2309418 h 6518163"/>
              <a:gd name="connsiteX6794" fmla="*/ 10547436 w 11720794"/>
              <a:gd name="connsiteY6794" fmla="*/ 2312814 h 6518163"/>
              <a:gd name="connsiteX6795" fmla="*/ 10547050 w 11720794"/>
              <a:gd name="connsiteY6795" fmla="*/ 2315796 h 6518163"/>
              <a:gd name="connsiteX6796" fmla="*/ 10545590 w 11720794"/>
              <a:gd name="connsiteY6796" fmla="*/ 2319290 h 6518163"/>
              <a:gd name="connsiteX6797" fmla="*/ 10543522 w 11720794"/>
              <a:gd name="connsiteY6797" fmla="*/ 2326686 h 6518163"/>
              <a:gd name="connsiteX6798" fmla="*/ 10546427 w 11720794"/>
              <a:gd name="connsiteY6798" fmla="*/ 2326111 h 6518163"/>
              <a:gd name="connsiteX6799" fmla="*/ 10545935 w 11720794"/>
              <a:gd name="connsiteY6799" fmla="*/ 2323914 h 6518163"/>
              <a:gd name="connsiteX6800" fmla="*/ 10545551 w 11720794"/>
              <a:gd name="connsiteY6800" fmla="*/ 2322036 h 6518163"/>
              <a:gd name="connsiteX6801" fmla="*/ 10548139 w 11720794"/>
              <a:gd name="connsiteY6801" fmla="*/ 2320508 h 6518163"/>
              <a:gd name="connsiteX6802" fmla="*/ 10556425 w 11720794"/>
              <a:gd name="connsiteY6802" fmla="*/ 2321788 h 6518163"/>
              <a:gd name="connsiteX6803" fmla="*/ 10554226 w 11720794"/>
              <a:gd name="connsiteY6803" fmla="*/ 2323057 h 6518163"/>
              <a:gd name="connsiteX6804" fmla="*/ 10549256 w 11720794"/>
              <a:gd name="connsiteY6804" fmla="*/ 2328889 h 6518163"/>
              <a:gd name="connsiteX6805" fmla="*/ 10549852 w 11720794"/>
              <a:gd name="connsiteY6805" fmla="*/ 2331403 h 6518163"/>
              <a:gd name="connsiteX6806" fmla="*/ 10548177 w 11720794"/>
              <a:gd name="connsiteY6806" fmla="*/ 2336400 h 6518163"/>
              <a:gd name="connsiteX6807" fmla="*/ 10544589 w 11720794"/>
              <a:gd name="connsiteY6807" fmla="*/ 2342088 h 6518163"/>
              <a:gd name="connsiteX6808" fmla="*/ 10549658 w 11720794"/>
              <a:gd name="connsiteY6808" fmla="*/ 2340851 h 6518163"/>
              <a:gd name="connsiteX6809" fmla="*/ 10550076 w 11720794"/>
              <a:gd name="connsiteY6809" fmla="*/ 2341906 h 6518163"/>
              <a:gd name="connsiteX6810" fmla="*/ 10553446 w 11720794"/>
              <a:gd name="connsiteY6810" fmla="*/ 2336545 h 6518163"/>
              <a:gd name="connsiteX6811" fmla="*/ 10556426 w 11720794"/>
              <a:gd name="connsiteY6811" fmla="*/ 2333164 h 6518163"/>
              <a:gd name="connsiteX6812" fmla="*/ 10558455 w 11720794"/>
              <a:gd name="connsiteY6812" fmla="*/ 2335562 h 6518163"/>
              <a:gd name="connsiteX6813" fmla="*/ 10558472 w 11720794"/>
              <a:gd name="connsiteY6813" fmla="*/ 2335577 h 6518163"/>
              <a:gd name="connsiteX6814" fmla="*/ 10558772 w 11720794"/>
              <a:gd name="connsiteY6814" fmla="*/ 2334590 h 6518163"/>
              <a:gd name="connsiteX6815" fmla="*/ 10560232 w 11720794"/>
              <a:gd name="connsiteY6815" fmla="*/ 2331096 h 6518163"/>
              <a:gd name="connsiteX6816" fmla="*/ 10569452 w 11720794"/>
              <a:gd name="connsiteY6816" fmla="*/ 2325155 h 6518163"/>
              <a:gd name="connsiteX6817" fmla="*/ 10572082 w 11720794"/>
              <a:gd name="connsiteY6817" fmla="*/ 2320881 h 6518163"/>
              <a:gd name="connsiteX6818" fmla="*/ 10572978 w 11720794"/>
              <a:gd name="connsiteY6818" fmla="*/ 2316403 h 6518163"/>
              <a:gd name="connsiteX6819" fmla="*/ 10577126 w 11720794"/>
              <a:gd name="connsiteY6819" fmla="*/ 2313837 h 6518163"/>
              <a:gd name="connsiteX6820" fmla="*/ 10579370 w 11720794"/>
              <a:gd name="connsiteY6820" fmla="*/ 2307685 h 6518163"/>
              <a:gd name="connsiteX6821" fmla="*/ 10582533 w 11720794"/>
              <a:gd name="connsiteY6821" fmla="*/ 2302862 h 6518163"/>
              <a:gd name="connsiteX6822" fmla="*/ 10588462 w 11720794"/>
              <a:gd name="connsiteY6822" fmla="*/ 2295616 h 6518163"/>
              <a:gd name="connsiteX6823" fmla="*/ 10594773 w 11720794"/>
              <a:gd name="connsiteY6823" fmla="*/ 2292387 h 6518163"/>
              <a:gd name="connsiteX6824" fmla="*/ 10599004 w 11720794"/>
              <a:gd name="connsiteY6824" fmla="*/ 2284330 h 6518163"/>
              <a:gd name="connsiteX6825" fmla="*/ 10597558 w 11720794"/>
              <a:gd name="connsiteY6825" fmla="*/ 2281410 h 6518163"/>
              <a:gd name="connsiteX6826" fmla="*/ 10603865 w 11720794"/>
              <a:gd name="connsiteY6826" fmla="*/ 2280319 h 6518163"/>
              <a:gd name="connsiteX6827" fmla="*/ 10603300 w 11720794"/>
              <a:gd name="connsiteY6827" fmla="*/ 2279336 h 6518163"/>
              <a:gd name="connsiteX6828" fmla="*/ 10607072 w 11720794"/>
              <a:gd name="connsiteY6828" fmla="*/ 2270614 h 6518163"/>
              <a:gd name="connsiteX6829" fmla="*/ 10610405 w 11720794"/>
              <a:gd name="connsiteY6829" fmla="*/ 2269173 h 6518163"/>
              <a:gd name="connsiteX6830" fmla="*/ 10612140 w 11720794"/>
              <a:gd name="connsiteY6830" fmla="*/ 2269377 h 6518163"/>
              <a:gd name="connsiteX6831" fmla="*/ 10616781 w 11720794"/>
              <a:gd name="connsiteY6831" fmla="*/ 2269007 h 6518163"/>
              <a:gd name="connsiteX6832" fmla="*/ 10629490 w 11720794"/>
              <a:gd name="connsiteY6832" fmla="*/ 2254919 h 6518163"/>
              <a:gd name="connsiteX6833" fmla="*/ 10649124 w 11720794"/>
              <a:gd name="connsiteY6833" fmla="*/ 2231565 h 6518163"/>
              <a:gd name="connsiteX6834" fmla="*/ 10654700 w 11720794"/>
              <a:gd name="connsiteY6834" fmla="*/ 2223973 h 6518163"/>
              <a:gd name="connsiteX6835" fmla="*/ 10659281 w 11720794"/>
              <a:gd name="connsiteY6835" fmla="*/ 2218401 h 6518163"/>
              <a:gd name="connsiteX6836" fmla="*/ 10665338 w 11720794"/>
              <a:gd name="connsiteY6836" fmla="*/ 2211966 h 6518163"/>
              <a:gd name="connsiteX6837" fmla="*/ 10664959 w 11720794"/>
              <a:gd name="connsiteY6837" fmla="*/ 2210721 h 6518163"/>
              <a:gd name="connsiteX6838" fmla="*/ 10668090 w 11720794"/>
              <a:gd name="connsiteY6838" fmla="*/ 2208796 h 6518163"/>
              <a:gd name="connsiteX6839" fmla="*/ 10668387 w 11720794"/>
              <a:gd name="connsiteY6839" fmla="*/ 2208660 h 6518163"/>
              <a:gd name="connsiteX6840" fmla="*/ 10675931 w 11720794"/>
              <a:gd name="connsiteY6840" fmla="*/ 2198973 h 6518163"/>
              <a:gd name="connsiteX6841" fmla="*/ 10679446 w 11720794"/>
              <a:gd name="connsiteY6841" fmla="*/ 2194766 h 6518163"/>
              <a:gd name="connsiteX6842" fmla="*/ 10679492 w 11720794"/>
              <a:gd name="connsiteY6842" fmla="*/ 2194430 h 6518163"/>
              <a:gd name="connsiteX6843" fmla="*/ 10677749 w 11720794"/>
              <a:gd name="connsiteY6843" fmla="*/ 2193297 h 6518163"/>
              <a:gd name="connsiteX6844" fmla="*/ 10680176 w 11720794"/>
              <a:gd name="connsiteY6844" fmla="*/ 2184976 h 6518163"/>
              <a:gd name="connsiteX6845" fmla="*/ 10686114 w 11720794"/>
              <a:gd name="connsiteY6845" fmla="*/ 2177618 h 6518163"/>
              <a:gd name="connsiteX6846" fmla="*/ 10698211 w 11720794"/>
              <a:gd name="connsiteY6846" fmla="*/ 2170960 h 6518163"/>
              <a:gd name="connsiteX6847" fmla="*/ 10699918 w 11720794"/>
              <a:gd name="connsiteY6847" fmla="*/ 2170885 h 6518163"/>
              <a:gd name="connsiteX6848" fmla="*/ 10703942 w 11720794"/>
              <a:gd name="connsiteY6848" fmla="*/ 2167133 h 6518163"/>
              <a:gd name="connsiteX6849" fmla="*/ 10720309 w 11720794"/>
              <a:gd name="connsiteY6849" fmla="*/ 2148283 h 6518163"/>
              <a:gd name="connsiteX6850" fmla="*/ 10732843 w 11720794"/>
              <a:gd name="connsiteY6850" fmla="*/ 2132954 h 6518163"/>
              <a:gd name="connsiteX6851" fmla="*/ 10736781 w 11720794"/>
              <a:gd name="connsiteY6851" fmla="*/ 2129751 h 6518163"/>
              <a:gd name="connsiteX6852" fmla="*/ 10745511 w 11720794"/>
              <a:gd name="connsiteY6852" fmla="*/ 2121613 h 6518163"/>
              <a:gd name="connsiteX6853" fmla="*/ 10746506 w 11720794"/>
              <a:gd name="connsiteY6853" fmla="*/ 2119591 h 6518163"/>
              <a:gd name="connsiteX6854" fmla="*/ 10749441 w 11720794"/>
              <a:gd name="connsiteY6854" fmla="*/ 2122686 h 6518163"/>
              <a:gd name="connsiteX6855" fmla="*/ 10749534 w 11720794"/>
              <a:gd name="connsiteY6855" fmla="*/ 2129419 h 6518163"/>
              <a:gd name="connsiteX6856" fmla="*/ 10746867 w 11720794"/>
              <a:gd name="connsiteY6856" fmla="*/ 2134299 h 6518163"/>
              <a:gd name="connsiteX6857" fmla="*/ 10742254 w 11720794"/>
              <a:gd name="connsiteY6857" fmla="*/ 2138338 h 6518163"/>
              <a:gd name="connsiteX6858" fmla="*/ 10739279 w 11720794"/>
              <a:gd name="connsiteY6858" fmla="*/ 2137990 h 6518163"/>
              <a:gd name="connsiteX6859" fmla="*/ 10736550 w 11720794"/>
              <a:gd name="connsiteY6859" fmla="*/ 2139806 h 6518163"/>
              <a:gd name="connsiteX6860" fmla="*/ 10735577 w 11720794"/>
              <a:gd name="connsiteY6860" fmla="*/ 2147635 h 6518163"/>
              <a:gd name="connsiteX6861" fmla="*/ 10735467 w 11720794"/>
              <a:gd name="connsiteY6861" fmla="*/ 2149456 h 6518163"/>
              <a:gd name="connsiteX6862" fmla="*/ 10733553 w 11720794"/>
              <a:gd name="connsiteY6862" fmla="*/ 2150148 h 6518163"/>
              <a:gd name="connsiteX6863" fmla="*/ 10732313 w 11720794"/>
              <a:gd name="connsiteY6863" fmla="*/ 2150001 h 6518163"/>
              <a:gd name="connsiteX6864" fmla="*/ 10729297 w 11720794"/>
              <a:gd name="connsiteY6864" fmla="*/ 2152396 h 6518163"/>
              <a:gd name="connsiteX6865" fmla="*/ 10726351 w 11720794"/>
              <a:gd name="connsiteY6865" fmla="*/ 2155716 h 6518163"/>
              <a:gd name="connsiteX6866" fmla="*/ 10723767 w 11720794"/>
              <a:gd name="connsiteY6866" fmla="*/ 2155107 h 6518163"/>
              <a:gd name="connsiteX6867" fmla="*/ 10725721 w 11720794"/>
              <a:gd name="connsiteY6867" fmla="*/ 2151670 h 6518163"/>
              <a:gd name="connsiteX6868" fmla="*/ 10726612 w 11720794"/>
              <a:gd name="connsiteY6868" fmla="*/ 2149330 h 6518163"/>
              <a:gd name="connsiteX6869" fmla="*/ 10724238 w 11720794"/>
              <a:gd name="connsiteY6869" fmla="*/ 2149357 h 6518163"/>
              <a:gd name="connsiteX6870" fmla="*/ 10722417 w 11720794"/>
              <a:gd name="connsiteY6870" fmla="*/ 2156780 h 6518163"/>
              <a:gd name="connsiteX6871" fmla="*/ 10721519 w 11720794"/>
              <a:gd name="connsiteY6871" fmla="*/ 2163397 h 6518163"/>
              <a:gd name="connsiteX6872" fmla="*/ 10709481 w 11720794"/>
              <a:gd name="connsiteY6872" fmla="*/ 2178785 h 6518163"/>
              <a:gd name="connsiteX6873" fmla="*/ 10706575 w 11720794"/>
              <a:gd name="connsiteY6873" fmla="*/ 2179359 h 6518163"/>
              <a:gd name="connsiteX6874" fmla="*/ 10703320 w 11720794"/>
              <a:gd name="connsiteY6874" fmla="*/ 2177448 h 6518163"/>
              <a:gd name="connsiteX6875" fmla="*/ 10699702 w 11720794"/>
              <a:gd name="connsiteY6875" fmla="*/ 2179466 h 6518163"/>
              <a:gd name="connsiteX6876" fmla="*/ 10699841 w 11720794"/>
              <a:gd name="connsiteY6876" fmla="*/ 2181316 h 6518163"/>
              <a:gd name="connsiteX6877" fmla="*/ 10702770 w 11720794"/>
              <a:gd name="connsiteY6877" fmla="*/ 2186549 h 6518163"/>
              <a:gd name="connsiteX6878" fmla="*/ 10701637 w 11720794"/>
              <a:gd name="connsiteY6878" fmla="*/ 2186722 h 6518163"/>
              <a:gd name="connsiteX6879" fmla="*/ 10698900 w 11720794"/>
              <a:gd name="connsiteY6879" fmla="*/ 2187087 h 6518163"/>
              <a:gd name="connsiteX6880" fmla="*/ 10698590 w 11720794"/>
              <a:gd name="connsiteY6880" fmla="*/ 2189066 h 6518163"/>
              <a:gd name="connsiteX6881" fmla="*/ 10698717 w 11720794"/>
              <a:gd name="connsiteY6881" fmla="*/ 2189768 h 6518163"/>
              <a:gd name="connsiteX6882" fmla="*/ 10697083 w 11720794"/>
              <a:gd name="connsiteY6882" fmla="*/ 2196625 h 6518163"/>
              <a:gd name="connsiteX6883" fmla="*/ 10690993 w 11720794"/>
              <a:gd name="connsiteY6883" fmla="*/ 2208069 h 6518163"/>
              <a:gd name="connsiteX6884" fmla="*/ 10692665 w 11720794"/>
              <a:gd name="connsiteY6884" fmla="*/ 2209191 h 6518163"/>
              <a:gd name="connsiteX6885" fmla="*/ 10698595 w 11720794"/>
              <a:gd name="connsiteY6885" fmla="*/ 2201946 h 6518163"/>
              <a:gd name="connsiteX6886" fmla="*/ 10705195 w 11720794"/>
              <a:gd name="connsiteY6886" fmla="*/ 2196001 h 6518163"/>
              <a:gd name="connsiteX6887" fmla="*/ 10699156 w 11720794"/>
              <a:gd name="connsiteY6887" fmla="*/ 2205068 h 6518163"/>
              <a:gd name="connsiteX6888" fmla="*/ 10696212 w 11720794"/>
              <a:gd name="connsiteY6888" fmla="*/ 2209112 h 6518163"/>
              <a:gd name="connsiteX6889" fmla="*/ 10696577 w 11720794"/>
              <a:gd name="connsiteY6889" fmla="*/ 2212275 h 6518163"/>
              <a:gd name="connsiteX6890" fmla="*/ 10693698 w 11720794"/>
              <a:gd name="connsiteY6890" fmla="*/ 2216310 h 6518163"/>
              <a:gd name="connsiteX6891" fmla="*/ 10693608 w 11720794"/>
              <a:gd name="connsiteY6891" fmla="*/ 2216329 h 6518163"/>
              <a:gd name="connsiteX6892" fmla="*/ 10685450 w 11720794"/>
              <a:gd name="connsiteY6892" fmla="*/ 2221977 h 6518163"/>
              <a:gd name="connsiteX6893" fmla="*/ 10685619 w 11720794"/>
              <a:gd name="connsiteY6893" fmla="*/ 2227632 h 6518163"/>
              <a:gd name="connsiteX6894" fmla="*/ 10671928 w 11720794"/>
              <a:gd name="connsiteY6894" fmla="*/ 2246822 h 6518163"/>
              <a:gd name="connsiteX6895" fmla="*/ 10666071 w 11720794"/>
              <a:gd name="connsiteY6895" fmla="*/ 2257638 h 6518163"/>
              <a:gd name="connsiteX6896" fmla="*/ 10659687 w 11720794"/>
              <a:gd name="connsiteY6896" fmla="*/ 2276585 h 6518163"/>
              <a:gd name="connsiteX6897" fmla="*/ 10652969 w 11720794"/>
              <a:gd name="connsiteY6897" fmla="*/ 2288715 h 6518163"/>
              <a:gd name="connsiteX6898" fmla="*/ 10650010 w 11720794"/>
              <a:gd name="connsiteY6898" fmla="*/ 2302630 h 6518163"/>
              <a:gd name="connsiteX6899" fmla="*/ 10642171 w 11720794"/>
              <a:gd name="connsiteY6899" fmla="*/ 2308010 h 6518163"/>
              <a:gd name="connsiteX6900" fmla="*/ 10639758 w 11720794"/>
              <a:gd name="connsiteY6900" fmla="*/ 2312680 h 6518163"/>
              <a:gd name="connsiteX6901" fmla="*/ 10647815 w 11720794"/>
              <a:gd name="connsiteY6901" fmla="*/ 2305987 h 6518163"/>
              <a:gd name="connsiteX6902" fmla="*/ 10657446 w 11720794"/>
              <a:gd name="connsiteY6902" fmla="*/ 2298530 h 6518163"/>
              <a:gd name="connsiteX6903" fmla="*/ 10661752 w 11720794"/>
              <a:gd name="connsiteY6903" fmla="*/ 2297882 h 6518163"/>
              <a:gd name="connsiteX6904" fmla="*/ 10660096 w 11720794"/>
              <a:gd name="connsiteY6904" fmla="*/ 2301613 h 6518163"/>
              <a:gd name="connsiteX6905" fmla="*/ 10657862 w 11720794"/>
              <a:gd name="connsiteY6905" fmla="*/ 2307720 h 6518163"/>
              <a:gd name="connsiteX6906" fmla="*/ 10656911 w 11720794"/>
              <a:gd name="connsiteY6906" fmla="*/ 2315881 h 6518163"/>
              <a:gd name="connsiteX6907" fmla="*/ 10647017 w 11720794"/>
              <a:gd name="connsiteY6907" fmla="*/ 2322273 h 6518163"/>
              <a:gd name="connsiteX6908" fmla="*/ 10644367 w 11720794"/>
              <a:gd name="connsiteY6908" fmla="*/ 2321571 h 6518163"/>
              <a:gd name="connsiteX6909" fmla="*/ 10643911 w 11720794"/>
              <a:gd name="connsiteY6909" fmla="*/ 2321228 h 6518163"/>
              <a:gd name="connsiteX6910" fmla="*/ 10643952 w 11720794"/>
              <a:gd name="connsiteY6910" fmla="*/ 2321909 h 6518163"/>
              <a:gd name="connsiteX6911" fmla="*/ 10642297 w 11720794"/>
              <a:gd name="connsiteY6911" fmla="*/ 2325640 h 6518163"/>
              <a:gd name="connsiteX6912" fmla="*/ 10643375 w 11720794"/>
              <a:gd name="connsiteY6912" fmla="*/ 2336198 h 6518163"/>
              <a:gd name="connsiteX6913" fmla="*/ 10643873 w 11720794"/>
              <a:gd name="connsiteY6913" fmla="*/ 2341986 h 6518163"/>
              <a:gd name="connsiteX6914" fmla="*/ 10638534 w 11720794"/>
              <a:gd name="connsiteY6914" fmla="*/ 2347049 h 6518163"/>
              <a:gd name="connsiteX6915" fmla="*/ 10621189 w 11720794"/>
              <a:gd name="connsiteY6915" fmla="*/ 2364275 h 6518163"/>
              <a:gd name="connsiteX6916" fmla="*/ 10623385 w 11720794"/>
              <a:gd name="connsiteY6916" fmla="*/ 2369395 h 6518163"/>
              <a:gd name="connsiteX6917" fmla="*/ 10628063 w 11720794"/>
              <a:gd name="connsiteY6917" fmla="*/ 2372493 h 6518163"/>
              <a:gd name="connsiteX6918" fmla="*/ 10619950 w 11720794"/>
              <a:gd name="connsiteY6918" fmla="*/ 2379579 h 6518163"/>
              <a:gd name="connsiteX6919" fmla="*/ 10614444 w 11720794"/>
              <a:gd name="connsiteY6919" fmla="*/ 2389065 h 6518163"/>
              <a:gd name="connsiteX6920" fmla="*/ 10613908 w 11720794"/>
              <a:gd name="connsiteY6920" fmla="*/ 2389741 h 6518163"/>
              <a:gd name="connsiteX6921" fmla="*/ 10619083 w 11720794"/>
              <a:gd name="connsiteY6921" fmla="*/ 2396246 h 6518163"/>
              <a:gd name="connsiteX6922" fmla="*/ 10623018 w 11720794"/>
              <a:gd name="connsiteY6922" fmla="*/ 2398998 h 6518163"/>
              <a:gd name="connsiteX6923" fmla="*/ 10622520 w 11720794"/>
              <a:gd name="connsiteY6923" fmla="*/ 2400355 h 6518163"/>
              <a:gd name="connsiteX6924" fmla="*/ 10617304 w 11720794"/>
              <a:gd name="connsiteY6924" fmla="*/ 2405080 h 6518163"/>
              <a:gd name="connsiteX6925" fmla="*/ 10611426 w 11720794"/>
              <a:gd name="connsiteY6925" fmla="*/ 2408440 h 6518163"/>
              <a:gd name="connsiteX6926" fmla="*/ 10604263 w 11720794"/>
              <a:gd name="connsiteY6926" fmla="*/ 2412128 h 6518163"/>
              <a:gd name="connsiteX6927" fmla="*/ 10602526 w 11720794"/>
              <a:gd name="connsiteY6927" fmla="*/ 2419262 h 6518163"/>
              <a:gd name="connsiteX6928" fmla="*/ 10600373 w 11720794"/>
              <a:gd name="connsiteY6928" fmla="*/ 2421968 h 6518163"/>
              <a:gd name="connsiteX6929" fmla="*/ 10595861 w 11720794"/>
              <a:gd name="connsiteY6929" fmla="*/ 2426359 h 6518163"/>
              <a:gd name="connsiteX6930" fmla="*/ 10595406 w 11720794"/>
              <a:gd name="connsiteY6930" fmla="*/ 2428397 h 6518163"/>
              <a:gd name="connsiteX6931" fmla="*/ 10590315 w 11720794"/>
              <a:gd name="connsiteY6931" fmla="*/ 2435164 h 6518163"/>
              <a:gd name="connsiteX6932" fmla="*/ 10583112 w 11720794"/>
              <a:gd name="connsiteY6932" fmla="*/ 2442937 h 6518163"/>
              <a:gd name="connsiteX6933" fmla="*/ 10584106 w 11720794"/>
              <a:gd name="connsiteY6933" fmla="*/ 2447368 h 6518163"/>
              <a:gd name="connsiteX6934" fmla="*/ 10586756 w 11720794"/>
              <a:gd name="connsiteY6934" fmla="*/ 2448068 h 6518163"/>
              <a:gd name="connsiteX6935" fmla="*/ 10592677 w 11720794"/>
              <a:gd name="connsiteY6935" fmla="*/ 2447772 h 6518163"/>
              <a:gd name="connsiteX6936" fmla="*/ 10605802 w 11720794"/>
              <a:gd name="connsiteY6936" fmla="*/ 2444468 h 6518163"/>
              <a:gd name="connsiteX6937" fmla="*/ 10600751 w 11720794"/>
              <a:gd name="connsiteY6937" fmla="*/ 2451917 h 6518163"/>
              <a:gd name="connsiteX6938" fmla="*/ 10595081 w 11720794"/>
              <a:gd name="connsiteY6938" fmla="*/ 2461063 h 6518163"/>
              <a:gd name="connsiteX6939" fmla="*/ 10588458 w 11720794"/>
              <a:gd name="connsiteY6939" fmla="*/ 2468839 h 6518163"/>
              <a:gd name="connsiteX6940" fmla="*/ 10567719 w 11720794"/>
              <a:gd name="connsiteY6940" fmla="*/ 2492164 h 6518163"/>
              <a:gd name="connsiteX6941" fmla="*/ 10567347 w 11720794"/>
              <a:gd name="connsiteY6941" fmla="*/ 2495564 h 6518163"/>
              <a:gd name="connsiteX6942" fmla="*/ 10568052 w 11720794"/>
              <a:gd name="connsiteY6942" fmla="*/ 2497611 h 6518163"/>
              <a:gd name="connsiteX6943" fmla="*/ 10565650 w 11720794"/>
              <a:gd name="connsiteY6943" fmla="*/ 2498614 h 6518163"/>
              <a:gd name="connsiteX6944" fmla="*/ 10562007 w 11720794"/>
              <a:gd name="connsiteY6944" fmla="*/ 2500628 h 6518163"/>
              <a:gd name="connsiteX6945" fmla="*/ 10558530 w 11720794"/>
              <a:gd name="connsiteY6945" fmla="*/ 2505366 h 6518163"/>
              <a:gd name="connsiteX6946" fmla="*/ 10554432 w 11720794"/>
              <a:gd name="connsiteY6946" fmla="*/ 2507037 h 6518163"/>
              <a:gd name="connsiteX6947" fmla="*/ 10549215 w 11720794"/>
              <a:gd name="connsiteY6947" fmla="*/ 2509380 h 6518163"/>
              <a:gd name="connsiteX6948" fmla="*/ 10550003 w 11720794"/>
              <a:gd name="connsiteY6948" fmla="*/ 2512789 h 6518163"/>
              <a:gd name="connsiteX6949" fmla="*/ 10550665 w 11720794"/>
              <a:gd name="connsiteY6949" fmla="*/ 2514154 h 6518163"/>
              <a:gd name="connsiteX6950" fmla="*/ 10545283 w 11720794"/>
              <a:gd name="connsiteY6950" fmla="*/ 2516156 h 6518163"/>
              <a:gd name="connsiteX6951" fmla="*/ 10542668 w 11720794"/>
              <a:gd name="connsiteY6951" fmla="*/ 2518681 h 6518163"/>
              <a:gd name="connsiteX6952" fmla="*/ 10542364 w 11720794"/>
              <a:gd name="connsiteY6952" fmla="*/ 2519494 h 6518163"/>
              <a:gd name="connsiteX6953" fmla="*/ 10543710 w 11720794"/>
              <a:gd name="connsiteY6953" fmla="*/ 2521249 h 6518163"/>
              <a:gd name="connsiteX6954" fmla="*/ 10543673 w 11720794"/>
              <a:gd name="connsiteY6954" fmla="*/ 2534860 h 6518163"/>
              <a:gd name="connsiteX6955" fmla="*/ 10540567 w 11720794"/>
              <a:gd name="connsiteY6955" fmla="*/ 2538580 h 6518163"/>
              <a:gd name="connsiteX6956" fmla="*/ 10536306 w 11720794"/>
              <a:gd name="connsiteY6956" fmla="*/ 2554201 h 6518163"/>
              <a:gd name="connsiteX6957" fmla="*/ 10536471 w 11720794"/>
              <a:gd name="connsiteY6957" fmla="*/ 2554543 h 6518163"/>
              <a:gd name="connsiteX6958" fmla="*/ 10534733 w 11720794"/>
              <a:gd name="connsiteY6958" fmla="*/ 2559295 h 6518163"/>
              <a:gd name="connsiteX6959" fmla="*/ 10532622 w 11720794"/>
              <a:gd name="connsiteY6959" fmla="*/ 2560299 h 6518163"/>
              <a:gd name="connsiteX6960" fmla="*/ 10531834 w 11720794"/>
              <a:gd name="connsiteY6960" fmla="*/ 2556890 h 6518163"/>
              <a:gd name="connsiteX6961" fmla="*/ 10531543 w 11720794"/>
              <a:gd name="connsiteY6961" fmla="*/ 2554506 h 6518163"/>
              <a:gd name="connsiteX6962" fmla="*/ 10529350 w 11720794"/>
              <a:gd name="connsiteY6962" fmla="*/ 2556531 h 6518163"/>
              <a:gd name="connsiteX6963" fmla="*/ 10526039 w 11720794"/>
              <a:gd name="connsiteY6963" fmla="*/ 2561611 h 6518163"/>
              <a:gd name="connsiteX6964" fmla="*/ 10520740 w 11720794"/>
              <a:gd name="connsiteY6964" fmla="*/ 2567355 h 6518163"/>
              <a:gd name="connsiteX6965" fmla="*/ 10518795 w 11720794"/>
              <a:gd name="connsiteY6965" fmla="*/ 2571085 h 6518163"/>
              <a:gd name="connsiteX6966" fmla="*/ 10516452 w 11720794"/>
              <a:gd name="connsiteY6966" fmla="*/ 2574780 h 6518163"/>
              <a:gd name="connsiteX6967" fmla="*/ 10518755 w 11720794"/>
              <a:gd name="connsiteY6967" fmla="*/ 2576060 h 6518163"/>
              <a:gd name="connsiteX6968" fmla="*/ 10519150 w 11720794"/>
              <a:gd name="connsiteY6968" fmla="*/ 2580524 h 6518163"/>
              <a:gd name="connsiteX6969" fmla="*/ 10525574 w 11720794"/>
              <a:gd name="connsiteY6969" fmla="*/ 2571502 h 6518163"/>
              <a:gd name="connsiteX6970" fmla="*/ 10532747 w 11720794"/>
              <a:gd name="connsiteY6970" fmla="*/ 2564946 h 6518163"/>
              <a:gd name="connsiteX6971" fmla="*/ 10537846 w 11720794"/>
              <a:gd name="connsiteY6971" fmla="*/ 2562981 h 6518163"/>
              <a:gd name="connsiteX6972" fmla="*/ 10543095 w 11720794"/>
              <a:gd name="connsiteY6972" fmla="*/ 2552534 h 6518163"/>
              <a:gd name="connsiteX6973" fmla="*/ 10543083 w 11720794"/>
              <a:gd name="connsiteY6973" fmla="*/ 2549226 h 6518163"/>
              <a:gd name="connsiteX6974" fmla="*/ 10553938 w 11720794"/>
              <a:gd name="connsiteY6974" fmla="*/ 2555621 h 6518163"/>
              <a:gd name="connsiteX6975" fmla="*/ 10553893 w 11720794"/>
              <a:gd name="connsiteY6975" fmla="*/ 2559406 h 6518163"/>
              <a:gd name="connsiteX6976" fmla="*/ 10554938 w 11720794"/>
              <a:gd name="connsiteY6976" fmla="*/ 2558085 h 6518163"/>
              <a:gd name="connsiteX6977" fmla="*/ 10560319 w 11720794"/>
              <a:gd name="connsiteY6977" fmla="*/ 2548936 h 6518163"/>
              <a:gd name="connsiteX6978" fmla="*/ 10564831 w 11720794"/>
              <a:gd name="connsiteY6978" fmla="*/ 2542165 h 6518163"/>
              <a:gd name="connsiteX6979" fmla="*/ 10573689 w 11720794"/>
              <a:gd name="connsiteY6979" fmla="*/ 2530661 h 6518163"/>
              <a:gd name="connsiteX6980" fmla="*/ 10578250 w 11720794"/>
              <a:gd name="connsiteY6980" fmla="*/ 2523398 h 6518163"/>
              <a:gd name="connsiteX6981" fmla="*/ 10570466 w 11720794"/>
              <a:gd name="connsiteY6981" fmla="*/ 2519511 h 6518163"/>
              <a:gd name="connsiteX6982" fmla="*/ 10582585 w 11720794"/>
              <a:gd name="connsiteY6982" fmla="*/ 2488453 h 6518163"/>
              <a:gd name="connsiteX6983" fmla="*/ 10591359 w 11720794"/>
              <a:gd name="connsiteY6983" fmla="*/ 2482279 h 6518163"/>
              <a:gd name="connsiteX6984" fmla="*/ 10593301 w 11720794"/>
              <a:gd name="connsiteY6984" fmla="*/ 2475621 h 6518163"/>
              <a:gd name="connsiteX6985" fmla="*/ 10591758 w 11720794"/>
              <a:gd name="connsiteY6985" fmla="*/ 2474619 h 6518163"/>
              <a:gd name="connsiteX6986" fmla="*/ 10593393 w 11720794"/>
              <a:gd name="connsiteY6986" fmla="*/ 2467762 h 6518163"/>
              <a:gd name="connsiteX6987" fmla="*/ 10596509 w 11720794"/>
              <a:gd name="connsiteY6987" fmla="*/ 2462529 h 6518163"/>
              <a:gd name="connsiteX6988" fmla="*/ 10606812 w 11720794"/>
              <a:gd name="connsiteY6988" fmla="*/ 2454048 h 6518163"/>
              <a:gd name="connsiteX6989" fmla="*/ 10617246 w 11720794"/>
              <a:gd name="connsiteY6989" fmla="*/ 2447631 h 6518163"/>
              <a:gd name="connsiteX6990" fmla="*/ 10620029 w 11720794"/>
              <a:gd name="connsiteY6990" fmla="*/ 2435581 h 6518163"/>
              <a:gd name="connsiteX6991" fmla="*/ 10618269 w 11720794"/>
              <a:gd name="connsiteY6991" fmla="*/ 2426519 h 6518163"/>
              <a:gd name="connsiteX6992" fmla="*/ 10626943 w 11720794"/>
              <a:gd name="connsiteY6992" fmla="*/ 2411040 h 6518163"/>
              <a:gd name="connsiteX6993" fmla="*/ 10630369 w 11720794"/>
              <a:gd name="connsiteY6993" fmla="*/ 2406007 h 6518163"/>
              <a:gd name="connsiteX6994" fmla="*/ 10633223 w 11720794"/>
              <a:gd name="connsiteY6994" fmla="*/ 2396643 h 6518163"/>
              <a:gd name="connsiteX6995" fmla="*/ 10637192 w 11720794"/>
              <a:gd name="connsiteY6995" fmla="*/ 2389326 h 6518163"/>
              <a:gd name="connsiteX6996" fmla="*/ 10637855 w 11720794"/>
              <a:gd name="connsiteY6996" fmla="*/ 2385797 h 6518163"/>
              <a:gd name="connsiteX6997" fmla="*/ 10634049 w 11720794"/>
              <a:gd name="connsiteY6997" fmla="*/ 2387943 h 6518163"/>
              <a:gd name="connsiteX6998" fmla="*/ 10628215 w 11720794"/>
              <a:gd name="connsiteY6998" fmla="*/ 2390750 h 6518163"/>
              <a:gd name="connsiteX6999" fmla="*/ 10627467 w 11720794"/>
              <a:gd name="connsiteY6999" fmla="*/ 2388283 h 6518163"/>
              <a:gd name="connsiteX7000" fmla="*/ 10632611 w 11720794"/>
              <a:gd name="connsiteY7000" fmla="*/ 2382389 h 6518163"/>
              <a:gd name="connsiteX7001" fmla="*/ 10633287 w 11720794"/>
              <a:gd name="connsiteY7001" fmla="*/ 2382168 h 6518163"/>
              <a:gd name="connsiteX7002" fmla="*/ 10651734 w 11720794"/>
              <a:gd name="connsiteY7002" fmla="*/ 2363802 h 6518163"/>
              <a:gd name="connsiteX7003" fmla="*/ 10653925 w 11720794"/>
              <a:gd name="connsiteY7003" fmla="*/ 2357968 h 6518163"/>
              <a:gd name="connsiteX7004" fmla="*/ 10673869 w 11720794"/>
              <a:gd name="connsiteY7004" fmla="*/ 2344533 h 6518163"/>
              <a:gd name="connsiteX7005" fmla="*/ 10678541 w 11720794"/>
              <a:gd name="connsiteY7005" fmla="*/ 2343611 h 6518163"/>
              <a:gd name="connsiteX7006" fmla="*/ 10679690 w 11720794"/>
              <a:gd name="connsiteY7006" fmla="*/ 2338418 h 6518163"/>
              <a:gd name="connsiteX7007" fmla="*/ 10676959 w 11720794"/>
              <a:gd name="connsiteY7007" fmla="*/ 2332683 h 6518163"/>
              <a:gd name="connsiteX7008" fmla="*/ 10679662 w 11720794"/>
              <a:gd name="connsiteY7008" fmla="*/ 2331801 h 6518163"/>
              <a:gd name="connsiteX7009" fmla="*/ 10685496 w 11720794"/>
              <a:gd name="connsiteY7009" fmla="*/ 2328994 h 6518163"/>
              <a:gd name="connsiteX7010" fmla="*/ 10683443 w 11720794"/>
              <a:gd name="connsiteY7010" fmla="*/ 2323039 h 6518163"/>
              <a:gd name="connsiteX7011" fmla="*/ 10681577 w 11720794"/>
              <a:gd name="connsiteY7011" fmla="*/ 2318529 h 6518163"/>
              <a:gd name="connsiteX7012" fmla="*/ 10684872 w 11720794"/>
              <a:gd name="connsiteY7012" fmla="*/ 2311431 h 6518163"/>
              <a:gd name="connsiteX7013" fmla="*/ 10683993 w 11720794"/>
              <a:gd name="connsiteY7013" fmla="*/ 2306900 h 6518163"/>
              <a:gd name="connsiteX7014" fmla="*/ 10682936 w 11720794"/>
              <a:gd name="connsiteY7014" fmla="*/ 2304233 h 6518163"/>
              <a:gd name="connsiteX7015" fmla="*/ 10686683 w 11720794"/>
              <a:gd name="connsiteY7015" fmla="*/ 2302708 h 6518163"/>
              <a:gd name="connsiteX7016" fmla="*/ 10691283 w 11720794"/>
              <a:gd name="connsiteY7016" fmla="*/ 2299099 h 6518163"/>
              <a:gd name="connsiteX7017" fmla="*/ 10703684 w 11720794"/>
              <a:gd name="connsiteY7017" fmla="*/ 2261626 h 6518163"/>
              <a:gd name="connsiteX7018" fmla="*/ 10708126 w 11720794"/>
              <a:gd name="connsiteY7018" fmla="*/ 2249335 h 6518163"/>
              <a:gd name="connsiteX7019" fmla="*/ 10715580 w 11720794"/>
              <a:gd name="connsiteY7019" fmla="*/ 2236363 h 6518163"/>
              <a:gd name="connsiteX7020" fmla="*/ 10721197 w 11720794"/>
              <a:gd name="connsiteY7020" fmla="*/ 2225496 h 6518163"/>
              <a:gd name="connsiteX7021" fmla="*/ 10730169 w 11720794"/>
              <a:gd name="connsiteY7021" fmla="*/ 2237926 h 6518163"/>
              <a:gd name="connsiteX7022" fmla="*/ 10735971 w 11720794"/>
              <a:gd name="connsiteY7022" fmla="*/ 2242358 h 6518163"/>
              <a:gd name="connsiteX7023" fmla="*/ 10739791 w 11720794"/>
              <a:gd name="connsiteY7023" fmla="*/ 2243520 h 6518163"/>
              <a:gd name="connsiteX7024" fmla="*/ 10747345 w 11720794"/>
              <a:gd name="connsiteY7024" fmla="*/ 2239850 h 6518163"/>
              <a:gd name="connsiteX7025" fmla="*/ 10751170 w 11720794"/>
              <a:gd name="connsiteY7025" fmla="*/ 2227160 h 6518163"/>
              <a:gd name="connsiteX7026" fmla="*/ 10755742 w 11720794"/>
              <a:gd name="connsiteY7026" fmla="*/ 2216934 h 6518163"/>
              <a:gd name="connsiteX7027" fmla="*/ 10758256 w 11720794"/>
              <a:gd name="connsiteY7027" fmla="*/ 2214609 h 6518163"/>
              <a:gd name="connsiteX7028" fmla="*/ 10759949 w 11720794"/>
              <a:gd name="connsiteY7028" fmla="*/ 2207130 h 6518163"/>
              <a:gd name="connsiteX7029" fmla="*/ 10761655 w 11720794"/>
              <a:gd name="connsiteY7029" fmla="*/ 2202959 h 6518163"/>
              <a:gd name="connsiteX7030" fmla="*/ 10770297 w 11720794"/>
              <a:gd name="connsiteY7030" fmla="*/ 2194718 h 6518163"/>
              <a:gd name="connsiteX7031" fmla="*/ 10768170 w 11720794"/>
              <a:gd name="connsiteY7031" fmla="*/ 2186077 h 6518163"/>
              <a:gd name="connsiteX7032" fmla="*/ 10766910 w 11720794"/>
              <a:gd name="connsiteY7032" fmla="*/ 2178659 h 6518163"/>
              <a:gd name="connsiteX7033" fmla="*/ 10768353 w 11720794"/>
              <a:gd name="connsiteY7033" fmla="*/ 2170358 h 6518163"/>
              <a:gd name="connsiteX7034" fmla="*/ 10769823 w 11720794"/>
              <a:gd name="connsiteY7034" fmla="*/ 2168673 h 6518163"/>
              <a:gd name="connsiteX7035" fmla="*/ 10778006 w 11720794"/>
              <a:gd name="connsiteY7035" fmla="*/ 2168714 h 6518163"/>
              <a:gd name="connsiteX7036" fmla="*/ 10793008 w 11720794"/>
              <a:gd name="connsiteY7036" fmla="*/ 2165926 h 6518163"/>
              <a:gd name="connsiteX7037" fmla="*/ 10793436 w 11720794"/>
              <a:gd name="connsiteY7037" fmla="*/ 2164883 h 6518163"/>
              <a:gd name="connsiteX7038" fmla="*/ 10801565 w 11720794"/>
              <a:gd name="connsiteY7038" fmla="*/ 2151690 h 6518163"/>
              <a:gd name="connsiteX7039" fmla="*/ 10803422 w 11720794"/>
              <a:gd name="connsiteY7039" fmla="*/ 2139038 h 6518163"/>
              <a:gd name="connsiteX7040" fmla="*/ 10812898 w 11720794"/>
              <a:gd name="connsiteY7040" fmla="*/ 2139259 h 6518163"/>
              <a:gd name="connsiteX7041" fmla="*/ 10822730 w 11720794"/>
              <a:gd name="connsiteY7041" fmla="*/ 2135750 h 6518163"/>
              <a:gd name="connsiteX7042" fmla="*/ 10829749 w 11720794"/>
              <a:gd name="connsiteY7042" fmla="*/ 2106658 h 6518163"/>
              <a:gd name="connsiteX7043" fmla="*/ 10831560 w 11720794"/>
              <a:gd name="connsiteY7043" fmla="*/ 2097936 h 6518163"/>
              <a:gd name="connsiteX7044" fmla="*/ 10840583 w 11720794"/>
              <a:gd name="connsiteY7044" fmla="*/ 2092582 h 6518163"/>
              <a:gd name="connsiteX7045" fmla="*/ 10857220 w 11720794"/>
              <a:gd name="connsiteY7045" fmla="*/ 2082936 h 6518163"/>
              <a:gd name="connsiteX7046" fmla="*/ 10860954 w 11720794"/>
              <a:gd name="connsiteY7046" fmla="*/ 2078105 h 6518163"/>
              <a:gd name="connsiteX7047" fmla="*/ 10861996 w 11720794"/>
              <a:gd name="connsiteY7047" fmla="*/ 2077464 h 6518163"/>
              <a:gd name="connsiteX7048" fmla="*/ 10861012 w 11720794"/>
              <a:gd name="connsiteY7048" fmla="*/ 2077484 h 6518163"/>
              <a:gd name="connsiteX7049" fmla="*/ 10857193 w 11720794"/>
              <a:gd name="connsiteY7049" fmla="*/ 2076321 h 6518163"/>
              <a:gd name="connsiteX7050" fmla="*/ 10856154 w 11720794"/>
              <a:gd name="connsiteY7050" fmla="*/ 2063108 h 6518163"/>
              <a:gd name="connsiteX7051" fmla="*/ 10867134 w 11720794"/>
              <a:gd name="connsiteY7051" fmla="*/ 2054407 h 6518163"/>
              <a:gd name="connsiteX7052" fmla="*/ 10873748 w 11720794"/>
              <a:gd name="connsiteY7052" fmla="*/ 2046827 h 6518163"/>
              <a:gd name="connsiteX7053" fmla="*/ 10877482 w 11720794"/>
              <a:gd name="connsiteY7053" fmla="*/ 2041995 h 6518163"/>
              <a:gd name="connsiteX7054" fmla="*/ 10881065 w 11720794"/>
              <a:gd name="connsiteY7054" fmla="*/ 2045644 h 6518163"/>
              <a:gd name="connsiteX7055" fmla="*/ 10878718 w 11720794"/>
              <a:gd name="connsiteY7055" fmla="*/ 2073814 h 6518163"/>
              <a:gd name="connsiteX7056" fmla="*/ 10879789 w 11720794"/>
              <a:gd name="connsiteY7056" fmla="*/ 2079789 h 6518163"/>
              <a:gd name="connsiteX7057" fmla="*/ 10883353 w 11720794"/>
              <a:gd name="connsiteY7057" fmla="*/ 2093985 h 6518163"/>
              <a:gd name="connsiteX7058" fmla="*/ 10883656 w 11720794"/>
              <a:gd name="connsiteY7058" fmla="*/ 2108040 h 6518163"/>
              <a:gd name="connsiteX7059" fmla="*/ 10879188 w 11720794"/>
              <a:gd name="connsiteY7059" fmla="*/ 2113714 h 6518163"/>
              <a:gd name="connsiteX7060" fmla="*/ 10876115 w 11720794"/>
              <a:gd name="connsiteY7060" fmla="*/ 2115017 h 6518163"/>
              <a:gd name="connsiteX7061" fmla="*/ 10878584 w 11720794"/>
              <a:gd name="connsiteY7061" fmla="*/ 2116621 h 6518163"/>
              <a:gd name="connsiteX7062" fmla="*/ 10878932 w 11720794"/>
              <a:gd name="connsiteY7062" fmla="*/ 2126747 h 6518163"/>
              <a:gd name="connsiteX7063" fmla="*/ 10873584 w 11720794"/>
              <a:gd name="connsiteY7063" fmla="*/ 2127890 h 6518163"/>
              <a:gd name="connsiteX7064" fmla="*/ 10869646 w 11720794"/>
              <a:gd name="connsiteY7064" fmla="*/ 2127969 h 6518163"/>
              <a:gd name="connsiteX7065" fmla="*/ 10869482 w 11720794"/>
              <a:gd name="connsiteY7065" fmla="*/ 2133142 h 6518163"/>
              <a:gd name="connsiteX7066" fmla="*/ 10871392 w 11720794"/>
              <a:gd name="connsiteY7066" fmla="*/ 2133723 h 6518163"/>
              <a:gd name="connsiteX7067" fmla="*/ 10872653 w 11720794"/>
              <a:gd name="connsiteY7067" fmla="*/ 2141142 h 6518163"/>
              <a:gd name="connsiteX7068" fmla="*/ 10865874 w 11720794"/>
              <a:gd name="connsiteY7068" fmla="*/ 2153894 h 6518163"/>
              <a:gd name="connsiteX7069" fmla="*/ 10865357 w 11720794"/>
              <a:gd name="connsiteY7069" fmla="*/ 2162796 h 6518163"/>
              <a:gd name="connsiteX7070" fmla="*/ 10863650 w 11720794"/>
              <a:gd name="connsiteY7070" fmla="*/ 2166967 h 6518163"/>
              <a:gd name="connsiteX7071" fmla="*/ 10855993 w 11720794"/>
              <a:gd name="connsiteY7071" fmla="*/ 2175187 h 6518163"/>
              <a:gd name="connsiteX7072" fmla="*/ 10837146 w 11720794"/>
              <a:gd name="connsiteY7072" fmla="*/ 2201213 h 6518163"/>
              <a:gd name="connsiteX7073" fmla="*/ 10835599 w 11720794"/>
              <a:gd name="connsiteY7073" fmla="*/ 2214064 h 6518163"/>
              <a:gd name="connsiteX7074" fmla="*/ 10839963 w 11720794"/>
              <a:gd name="connsiteY7074" fmla="*/ 2212942 h 6518163"/>
              <a:gd name="connsiteX7075" fmla="*/ 10854131 w 11720794"/>
              <a:gd name="connsiteY7075" fmla="*/ 2201694 h 6518163"/>
              <a:gd name="connsiteX7076" fmla="*/ 10857012 w 11720794"/>
              <a:gd name="connsiteY7076" fmla="*/ 2198947 h 6518163"/>
              <a:gd name="connsiteX7077" fmla="*/ 10858804 w 11720794"/>
              <a:gd name="connsiteY7077" fmla="*/ 2200771 h 6518163"/>
              <a:gd name="connsiteX7078" fmla="*/ 10859053 w 11720794"/>
              <a:gd name="connsiteY7078" fmla="*/ 2201592 h 6518163"/>
              <a:gd name="connsiteX7079" fmla="*/ 10860359 w 11720794"/>
              <a:gd name="connsiteY7079" fmla="*/ 2205082 h 6518163"/>
              <a:gd name="connsiteX7080" fmla="*/ 10863535 w 11720794"/>
              <a:gd name="connsiteY7080" fmla="*/ 2199227 h 6518163"/>
              <a:gd name="connsiteX7081" fmla="*/ 10863095 w 11720794"/>
              <a:gd name="connsiteY7081" fmla="*/ 2196961 h 6518163"/>
              <a:gd name="connsiteX7082" fmla="*/ 10864066 w 11720794"/>
              <a:gd name="connsiteY7082" fmla="*/ 2193633 h 6518163"/>
              <a:gd name="connsiteX7083" fmla="*/ 10866652 w 11720794"/>
              <a:gd name="connsiteY7083" fmla="*/ 2193993 h 6518163"/>
              <a:gd name="connsiteX7084" fmla="*/ 10876220 w 11720794"/>
              <a:gd name="connsiteY7084" fmla="*/ 2186355 h 6518163"/>
              <a:gd name="connsiteX7085" fmla="*/ 10900715 w 11720794"/>
              <a:gd name="connsiteY7085" fmla="*/ 2142224 h 6518163"/>
              <a:gd name="connsiteX7086" fmla="*/ 10909167 w 11720794"/>
              <a:gd name="connsiteY7086" fmla="*/ 2132540 h 6518163"/>
              <a:gd name="connsiteX7087" fmla="*/ 10918209 w 11720794"/>
              <a:gd name="connsiteY7087" fmla="*/ 2116640 h 6518163"/>
              <a:gd name="connsiteX7088" fmla="*/ 10926780 w 11720794"/>
              <a:gd name="connsiteY7088" fmla="*/ 2105713 h 6518163"/>
              <a:gd name="connsiteX7089" fmla="*/ 10939223 w 11720794"/>
              <a:gd name="connsiteY7089" fmla="*/ 2109180 h 6518163"/>
              <a:gd name="connsiteX7090" fmla="*/ 10940805 w 11720794"/>
              <a:gd name="connsiteY7090" fmla="*/ 2120109 h 6518163"/>
              <a:gd name="connsiteX7091" fmla="*/ 10927581 w 11720794"/>
              <a:gd name="connsiteY7091" fmla="*/ 2121411 h 6518163"/>
              <a:gd name="connsiteX7092" fmla="*/ 10926433 w 11720794"/>
              <a:gd name="connsiteY7092" fmla="*/ 2126605 h 6518163"/>
              <a:gd name="connsiteX7093" fmla="*/ 10931796 w 11720794"/>
              <a:gd name="connsiteY7093" fmla="*/ 2128769 h 6518163"/>
              <a:gd name="connsiteX7094" fmla="*/ 10930805 w 11720794"/>
              <a:gd name="connsiteY7094" fmla="*/ 2142644 h 6518163"/>
              <a:gd name="connsiteX7095" fmla="*/ 10927498 w 11720794"/>
              <a:gd name="connsiteY7095" fmla="*/ 2146434 h 6518163"/>
              <a:gd name="connsiteX7096" fmla="*/ 10926659 w 11720794"/>
              <a:gd name="connsiteY7096" fmla="*/ 2151828 h 6518163"/>
              <a:gd name="connsiteX7097" fmla="*/ 10930964 w 11720794"/>
              <a:gd name="connsiteY7097" fmla="*/ 2151326 h 6518163"/>
              <a:gd name="connsiteX7098" fmla="*/ 10936621 w 11720794"/>
              <a:gd name="connsiteY7098" fmla="*/ 2150384 h 6518163"/>
              <a:gd name="connsiteX7099" fmla="*/ 10934797 w 11720794"/>
              <a:gd name="connsiteY7099" fmla="*/ 2155796 h 6518163"/>
              <a:gd name="connsiteX7100" fmla="*/ 10894658 w 11720794"/>
              <a:gd name="connsiteY7100" fmla="*/ 2226715 h 6518163"/>
              <a:gd name="connsiteX7101" fmla="*/ 10882263 w 11720794"/>
              <a:gd name="connsiteY7101" fmla="*/ 2250333 h 6518163"/>
              <a:gd name="connsiteX7102" fmla="*/ 10876382 w 11720794"/>
              <a:gd name="connsiteY7102" fmla="*/ 2257070 h 6518163"/>
              <a:gd name="connsiteX7103" fmla="*/ 10869782 w 11720794"/>
              <a:gd name="connsiteY7103" fmla="*/ 2267958 h 6518163"/>
              <a:gd name="connsiteX7104" fmla="*/ 10857707 w 11720794"/>
              <a:gd name="connsiteY7104" fmla="*/ 2264069 h 6518163"/>
              <a:gd name="connsiteX7105" fmla="*/ 10856468 w 11720794"/>
              <a:gd name="connsiteY7105" fmla="*/ 2277121 h 6518163"/>
              <a:gd name="connsiteX7106" fmla="*/ 10856579 w 11720794"/>
              <a:gd name="connsiteY7106" fmla="*/ 2289733 h 6518163"/>
              <a:gd name="connsiteX7107" fmla="*/ 10841965 w 11720794"/>
              <a:gd name="connsiteY7107" fmla="*/ 2312570 h 6518163"/>
              <a:gd name="connsiteX7108" fmla="*/ 10833486 w 11720794"/>
              <a:gd name="connsiteY7108" fmla="*/ 2315638 h 6518163"/>
              <a:gd name="connsiteX7109" fmla="*/ 10830370 w 11720794"/>
              <a:gd name="connsiteY7109" fmla="*/ 2320869 h 6518163"/>
              <a:gd name="connsiteX7110" fmla="*/ 10831545 w 11720794"/>
              <a:gd name="connsiteY7110" fmla="*/ 2322294 h 6518163"/>
              <a:gd name="connsiteX7111" fmla="*/ 10827628 w 11720794"/>
              <a:gd name="connsiteY7111" fmla="*/ 2342845 h 6518163"/>
              <a:gd name="connsiteX7112" fmla="*/ 10814721 w 11720794"/>
              <a:gd name="connsiteY7112" fmla="*/ 2361512 h 6518163"/>
              <a:gd name="connsiteX7113" fmla="*/ 10802948 w 11720794"/>
              <a:gd name="connsiteY7113" fmla="*/ 2371677 h 6518163"/>
              <a:gd name="connsiteX7114" fmla="*/ 10788597 w 11720794"/>
              <a:gd name="connsiteY7114" fmla="*/ 2398645 h 6518163"/>
              <a:gd name="connsiteX7115" fmla="*/ 10785539 w 11720794"/>
              <a:gd name="connsiteY7115" fmla="*/ 2403257 h 6518163"/>
              <a:gd name="connsiteX7116" fmla="*/ 10772132 w 11720794"/>
              <a:gd name="connsiteY7116" fmla="*/ 2420278 h 6518163"/>
              <a:gd name="connsiteX7117" fmla="*/ 10766561 w 11720794"/>
              <a:gd name="connsiteY7117" fmla="*/ 2427217 h 6518163"/>
              <a:gd name="connsiteX7118" fmla="*/ 10750037 w 11720794"/>
              <a:gd name="connsiteY7118" fmla="*/ 2449473 h 6518163"/>
              <a:gd name="connsiteX7119" fmla="*/ 10747964 w 11720794"/>
              <a:gd name="connsiteY7119" fmla="*/ 2454064 h 6518163"/>
              <a:gd name="connsiteX7120" fmla="*/ 10743096 w 11720794"/>
              <a:gd name="connsiteY7120" fmla="*/ 2467397 h 6518163"/>
              <a:gd name="connsiteX7121" fmla="*/ 10737742 w 11720794"/>
              <a:gd name="connsiteY7121" fmla="*/ 2482395 h 6518163"/>
              <a:gd name="connsiteX7122" fmla="*/ 10737572 w 11720794"/>
              <a:gd name="connsiteY7122" fmla="*/ 2482669 h 6518163"/>
              <a:gd name="connsiteX7123" fmla="*/ 10738950 w 11720794"/>
              <a:gd name="connsiteY7123" fmla="*/ 2484194 h 6518163"/>
              <a:gd name="connsiteX7124" fmla="*/ 10740177 w 11720794"/>
              <a:gd name="connsiteY7124" fmla="*/ 2490306 h 6518163"/>
              <a:gd name="connsiteX7125" fmla="*/ 10735559 w 11720794"/>
              <a:gd name="connsiteY7125" fmla="*/ 2518192 h 6518163"/>
              <a:gd name="connsiteX7126" fmla="*/ 10735485 w 11720794"/>
              <a:gd name="connsiteY7126" fmla="*/ 2522619 h 6518163"/>
              <a:gd name="connsiteX7127" fmla="*/ 10737372 w 11720794"/>
              <a:gd name="connsiteY7127" fmla="*/ 2523273 h 6518163"/>
              <a:gd name="connsiteX7128" fmla="*/ 10748085 w 11720794"/>
              <a:gd name="connsiteY7128" fmla="*/ 2515231 h 6518163"/>
              <a:gd name="connsiteX7129" fmla="*/ 10747481 w 11720794"/>
              <a:gd name="connsiteY7129" fmla="*/ 2513472 h 6518163"/>
              <a:gd name="connsiteX7130" fmla="*/ 10749471 w 11720794"/>
              <a:gd name="connsiteY7130" fmla="*/ 2507176 h 6518163"/>
              <a:gd name="connsiteX7131" fmla="*/ 10754130 w 11720794"/>
              <a:gd name="connsiteY7131" fmla="*/ 2502945 h 6518163"/>
              <a:gd name="connsiteX7132" fmla="*/ 10754525 w 11720794"/>
              <a:gd name="connsiteY7132" fmla="*/ 2509141 h 6518163"/>
              <a:gd name="connsiteX7133" fmla="*/ 10753806 w 11720794"/>
              <a:gd name="connsiteY7133" fmla="*/ 2512158 h 6518163"/>
              <a:gd name="connsiteX7134" fmla="*/ 10758309 w 11720794"/>
              <a:gd name="connsiteY7134" fmla="*/ 2510967 h 6518163"/>
              <a:gd name="connsiteX7135" fmla="*/ 10759707 w 11720794"/>
              <a:gd name="connsiteY7135" fmla="*/ 2514304 h 6518163"/>
              <a:gd name="connsiteX7136" fmla="*/ 10765354 w 11720794"/>
              <a:gd name="connsiteY7136" fmla="*/ 2508920 h 6518163"/>
              <a:gd name="connsiteX7137" fmla="*/ 10788155 w 11720794"/>
              <a:gd name="connsiteY7137" fmla="*/ 2472268 h 6518163"/>
              <a:gd name="connsiteX7138" fmla="*/ 10798400 w 11720794"/>
              <a:gd name="connsiteY7138" fmla="*/ 2464409 h 6518163"/>
              <a:gd name="connsiteX7139" fmla="*/ 10820916 w 11720794"/>
              <a:gd name="connsiteY7139" fmla="*/ 2448026 h 6518163"/>
              <a:gd name="connsiteX7140" fmla="*/ 10821793 w 11720794"/>
              <a:gd name="connsiteY7140" fmla="*/ 2447031 h 6518163"/>
              <a:gd name="connsiteX7141" fmla="*/ 10821265 w 11720794"/>
              <a:gd name="connsiteY7141" fmla="*/ 2444190 h 6518163"/>
              <a:gd name="connsiteX7142" fmla="*/ 10813302 w 11720794"/>
              <a:gd name="connsiteY7142" fmla="*/ 2429650 h 6518163"/>
              <a:gd name="connsiteX7143" fmla="*/ 10812850 w 11720794"/>
              <a:gd name="connsiteY7143" fmla="*/ 2427895 h 6518163"/>
              <a:gd name="connsiteX7144" fmla="*/ 10814528 w 11720794"/>
              <a:gd name="connsiteY7144" fmla="*/ 2421122 h 6518163"/>
              <a:gd name="connsiteX7145" fmla="*/ 10820292 w 11720794"/>
              <a:gd name="connsiteY7145" fmla="*/ 2418820 h 6518163"/>
              <a:gd name="connsiteX7146" fmla="*/ 10824603 w 11720794"/>
              <a:gd name="connsiteY7146" fmla="*/ 2424167 h 6518163"/>
              <a:gd name="connsiteX7147" fmla="*/ 10829181 w 11720794"/>
              <a:gd name="connsiteY7147" fmla="*/ 2435684 h 6518163"/>
              <a:gd name="connsiteX7148" fmla="*/ 10830207 w 11720794"/>
              <a:gd name="connsiteY7148" fmla="*/ 2432949 h 6518163"/>
              <a:gd name="connsiteX7149" fmla="*/ 10834060 w 11720794"/>
              <a:gd name="connsiteY7149" fmla="*/ 2426873 h 6518163"/>
              <a:gd name="connsiteX7150" fmla="*/ 10834618 w 11720794"/>
              <a:gd name="connsiteY7150" fmla="*/ 2426237 h 6518163"/>
              <a:gd name="connsiteX7151" fmla="*/ 10835375 w 11720794"/>
              <a:gd name="connsiteY7151" fmla="*/ 2418525 h 6518163"/>
              <a:gd name="connsiteX7152" fmla="*/ 10834960 w 11720794"/>
              <a:gd name="connsiteY7152" fmla="*/ 2394133 h 6518163"/>
              <a:gd name="connsiteX7153" fmla="*/ 10839829 w 11720794"/>
              <a:gd name="connsiteY7153" fmla="*/ 2382662 h 6518163"/>
              <a:gd name="connsiteX7154" fmla="*/ 10848235 w 11720794"/>
              <a:gd name="connsiteY7154" fmla="*/ 2386821 h 6518163"/>
              <a:gd name="connsiteX7155" fmla="*/ 10853867 w 11720794"/>
              <a:gd name="connsiteY7155" fmla="*/ 2399592 h 6518163"/>
              <a:gd name="connsiteX7156" fmla="*/ 10858758 w 11720794"/>
              <a:gd name="connsiteY7156" fmla="*/ 2387496 h 6518163"/>
              <a:gd name="connsiteX7157" fmla="*/ 10860956 w 11720794"/>
              <a:gd name="connsiteY7157" fmla="*/ 2384181 h 6518163"/>
              <a:gd name="connsiteX7158" fmla="*/ 10860450 w 11720794"/>
              <a:gd name="connsiteY7158" fmla="*/ 2379187 h 6518163"/>
              <a:gd name="connsiteX7159" fmla="*/ 10868303 w 11720794"/>
              <a:gd name="connsiteY7159" fmla="*/ 2350822 h 6518163"/>
              <a:gd name="connsiteX7160" fmla="*/ 10885544 w 11720794"/>
              <a:gd name="connsiteY7160" fmla="*/ 2328530 h 6518163"/>
              <a:gd name="connsiteX7161" fmla="*/ 10891021 w 11720794"/>
              <a:gd name="connsiteY7161" fmla="*/ 2315625 h 6518163"/>
              <a:gd name="connsiteX7162" fmla="*/ 10887633 w 11720794"/>
              <a:gd name="connsiteY7162" fmla="*/ 2302467 h 6518163"/>
              <a:gd name="connsiteX7163" fmla="*/ 10929805 w 11720794"/>
              <a:gd name="connsiteY7163" fmla="*/ 2282047 h 6518163"/>
              <a:gd name="connsiteX7164" fmla="*/ 10969132 w 11720794"/>
              <a:gd name="connsiteY7164" fmla="*/ 2286654 h 6518163"/>
              <a:gd name="connsiteX7165" fmla="*/ 10973290 w 11720794"/>
              <a:gd name="connsiteY7165" fmla="*/ 2292828 h 6518163"/>
              <a:gd name="connsiteX7166" fmla="*/ 10986790 w 11720794"/>
              <a:gd name="connsiteY7166" fmla="*/ 2277359 h 6518163"/>
              <a:gd name="connsiteX7167" fmla="*/ 10986836 w 11720794"/>
              <a:gd name="connsiteY7167" fmla="*/ 2273428 h 6518163"/>
              <a:gd name="connsiteX7168" fmla="*/ 10988115 w 11720794"/>
              <a:gd name="connsiteY7168" fmla="*/ 2270301 h 6518163"/>
              <a:gd name="connsiteX7169" fmla="*/ 10995891 w 11720794"/>
              <a:gd name="connsiteY7169" fmla="*/ 2260838 h 6518163"/>
              <a:gd name="connsiteX7170" fmla="*/ 11001744 w 11720794"/>
              <a:gd name="connsiteY7170" fmla="*/ 2247484 h 6518163"/>
              <a:gd name="connsiteX7171" fmla="*/ 11002099 w 11720794"/>
              <a:gd name="connsiteY7171" fmla="*/ 2243754 h 6518163"/>
              <a:gd name="connsiteX7172" fmla="*/ 11001219 w 11720794"/>
              <a:gd name="connsiteY7172" fmla="*/ 2239222 h 6518163"/>
              <a:gd name="connsiteX7173" fmla="*/ 11008273 w 11720794"/>
              <a:gd name="connsiteY7173" fmla="*/ 2233909 h 6518163"/>
              <a:gd name="connsiteX7174" fmla="*/ 11021510 w 11720794"/>
              <a:gd name="connsiteY7174" fmla="*/ 2235914 h 6518163"/>
              <a:gd name="connsiteX7175" fmla="*/ 11020067 w 11720794"/>
              <a:gd name="connsiteY7175" fmla="*/ 2244214 h 6518163"/>
              <a:gd name="connsiteX7176" fmla="*/ 11021269 w 11720794"/>
              <a:gd name="connsiteY7176" fmla="*/ 2252254 h 6518163"/>
              <a:gd name="connsiteX7177" fmla="*/ 11013084 w 11720794"/>
              <a:gd name="connsiteY7177" fmla="*/ 2252215 h 6518163"/>
              <a:gd name="connsiteX7178" fmla="*/ 11005840 w 11720794"/>
              <a:gd name="connsiteY7178" fmla="*/ 2256085 h 6518163"/>
              <a:gd name="connsiteX7179" fmla="*/ 11005073 w 11720794"/>
              <a:gd name="connsiteY7179" fmla="*/ 2264164 h 6518163"/>
              <a:gd name="connsiteX7180" fmla="*/ 11007612 w 11720794"/>
              <a:gd name="connsiteY7180" fmla="*/ 2268456 h 6518163"/>
              <a:gd name="connsiteX7181" fmla="*/ 10998603 w 11720794"/>
              <a:gd name="connsiteY7181" fmla="*/ 2277117 h 6518163"/>
              <a:gd name="connsiteX7182" fmla="*/ 10999536 w 11720794"/>
              <a:gd name="connsiteY7182" fmla="*/ 2294881 h 6518163"/>
              <a:gd name="connsiteX7183" fmla="*/ 10993447 w 11720794"/>
              <a:gd name="connsiteY7183" fmla="*/ 2310721 h 6518163"/>
              <a:gd name="connsiteX7184" fmla="*/ 10985557 w 11720794"/>
              <a:gd name="connsiteY7184" fmla="*/ 2322831 h 6518163"/>
              <a:gd name="connsiteX7185" fmla="*/ 10986340 w 11720794"/>
              <a:gd name="connsiteY7185" fmla="*/ 2330682 h 6518163"/>
              <a:gd name="connsiteX7186" fmla="*/ 10980991 w 11720794"/>
              <a:gd name="connsiteY7186" fmla="*/ 2330076 h 6518163"/>
              <a:gd name="connsiteX7187" fmla="*/ 10978328 w 11720794"/>
              <a:gd name="connsiteY7187" fmla="*/ 2334416 h 6518163"/>
              <a:gd name="connsiteX7188" fmla="*/ 10979506 w 11720794"/>
              <a:gd name="connsiteY7188" fmla="*/ 2344491 h 6518163"/>
              <a:gd name="connsiteX7189" fmla="*/ 10985140 w 11720794"/>
              <a:gd name="connsiteY7189" fmla="*/ 2352279 h 6518163"/>
              <a:gd name="connsiteX7190" fmla="*/ 10987950 w 11720794"/>
              <a:gd name="connsiteY7190" fmla="*/ 2351363 h 6518163"/>
              <a:gd name="connsiteX7191" fmla="*/ 10994506 w 11720794"/>
              <a:gd name="connsiteY7191" fmla="*/ 2344405 h 6518163"/>
              <a:gd name="connsiteX7192" fmla="*/ 11004724 w 11720794"/>
              <a:gd name="connsiteY7192" fmla="*/ 2329929 h 6518163"/>
              <a:gd name="connsiteX7193" fmla="*/ 11012618 w 11720794"/>
              <a:gd name="connsiteY7193" fmla="*/ 2319222 h 6518163"/>
              <a:gd name="connsiteX7194" fmla="*/ 11018819 w 11720794"/>
              <a:gd name="connsiteY7194" fmla="*/ 2315994 h 6518163"/>
              <a:gd name="connsiteX7195" fmla="*/ 11023990 w 11720794"/>
              <a:gd name="connsiteY7195" fmla="*/ 2316715 h 6518163"/>
              <a:gd name="connsiteX7196" fmla="*/ 11026845 w 11720794"/>
              <a:gd name="connsiteY7196" fmla="*/ 2307352 h 6518163"/>
              <a:gd name="connsiteX7197" fmla="*/ 11022028 w 11720794"/>
              <a:gd name="connsiteY7197" fmla="*/ 2302901 h 6518163"/>
              <a:gd name="connsiteX7198" fmla="*/ 11039458 w 11720794"/>
              <a:gd name="connsiteY7198" fmla="*/ 2291793 h 6518163"/>
              <a:gd name="connsiteX7199" fmla="*/ 11048335 w 11720794"/>
              <a:gd name="connsiteY7199" fmla="*/ 2281066 h 6518163"/>
              <a:gd name="connsiteX7200" fmla="*/ 11058894 w 11720794"/>
              <a:gd name="connsiteY7200" fmla="*/ 2259552 h 6518163"/>
              <a:gd name="connsiteX7201" fmla="*/ 11064655 w 11720794"/>
              <a:gd name="connsiteY7201" fmla="*/ 2254058 h 6518163"/>
              <a:gd name="connsiteX7202" fmla="*/ 11083837 w 11720794"/>
              <a:gd name="connsiteY7202" fmla="*/ 2234850 h 6518163"/>
              <a:gd name="connsiteX7203" fmla="*/ 11087925 w 11720794"/>
              <a:gd name="connsiteY7203" fmla="*/ 2226288 h 6518163"/>
              <a:gd name="connsiteX7204" fmla="*/ 11095189 w 11720794"/>
              <a:gd name="connsiteY7204" fmla="*/ 2211871 h 6518163"/>
              <a:gd name="connsiteX7205" fmla="*/ 11100097 w 11720794"/>
              <a:gd name="connsiteY7205" fmla="*/ 2208464 h 6518163"/>
              <a:gd name="connsiteX7206" fmla="*/ 11103608 w 11720794"/>
              <a:gd name="connsiteY7206" fmla="*/ 2209427 h 6518163"/>
              <a:gd name="connsiteX7207" fmla="*/ 11106194 w 11720794"/>
              <a:gd name="connsiteY7207" fmla="*/ 2209787 h 6518163"/>
              <a:gd name="connsiteX7208" fmla="*/ 11113354 w 11720794"/>
              <a:gd name="connsiteY7208" fmla="*/ 2199922 h 6518163"/>
              <a:gd name="connsiteX7209" fmla="*/ 11111798 w 11720794"/>
              <a:gd name="connsiteY7209" fmla="*/ 2195612 h 6518163"/>
              <a:gd name="connsiteX7210" fmla="*/ 11113655 w 11720794"/>
              <a:gd name="connsiteY7210" fmla="*/ 2182960 h 6518163"/>
              <a:gd name="connsiteX7211" fmla="*/ 11116975 w 11720794"/>
              <a:gd name="connsiteY7211" fmla="*/ 2182479 h 6518163"/>
              <a:gd name="connsiteX7212" fmla="*/ 11124233 w 11720794"/>
              <a:gd name="connsiteY7212" fmla="*/ 2181917 h 6518163"/>
              <a:gd name="connsiteX7213" fmla="*/ 11131275 w 11720794"/>
              <a:gd name="connsiteY7213" fmla="*/ 2173296 h 6518163"/>
              <a:gd name="connsiteX7214" fmla="*/ 11137757 w 11720794"/>
              <a:gd name="connsiteY7214" fmla="*/ 2163653 h 6518163"/>
              <a:gd name="connsiteX7215" fmla="*/ 11143225 w 11720794"/>
              <a:gd name="connsiteY7215" fmla="*/ 2161266 h 6518163"/>
              <a:gd name="connsiteX7216" fmla="*/ 11148750 w 11720794"/>
              <a:gd name="connsiteY7216" fmla="*/ 2158258 h 6518163"/>
              <a:gd name="connsiteX7217" fmla="*/ 11150706 w 11720794"/>
              <a:gd name="connsiteY7217" fmla="*/ 2154910 h 6518163"/>
              <a:gd name="connsiteX7218" fmla="*/ 11154689 w 11720794"/>
              <a:gd name="connsiteY7218" fmla="*/ 2150899 h 6518163"/>
              <a:gd name="connsiteX7219" fmla="*/ 11156054 w 11720794"/>
              <a:gd name="connsiteY7219" fmla="*/ 2153766 h 6518163"/>
              <a:gd name="connsiteX7220" fmla="*/ 11165458 w 11720794"/>
              <a:gd name="connsiteY7220" fmla="*/ 2151300 h 6518163"/>
              <a:gd name="connsiteX7221" fmla="*/ 11182733 w 11720794"/>
              <a:gd name="connsiteY7221" fmla="*/ 2162527 h 6518163"/>
              <a:gd name="connsiteX7222" fmla="*/ 11173459 w 11720794"/>
              <a:gd name="connsiteY7222" fmla="*/ 2167059 h 6518163"/>
              <a:gd name="connsiteX7223" fmla="*/ 11154502 w 11720794"/>
              <a:gd name="connsiteY7223" fmla="*/ 2180473 h 6518163"/>
              <a:gd name="connsiteX7224" fmla="*/ 11147164 w 11720794"/>
              <a:gd name="connsiteY7224" fmla="*/ 2192202 h 6518163"/>
              <a:gd name="connsiteX7225" fmla="*/ 11144415 w 11720794"/>
              <a:gd name="connsiteY7225" fmla="*/ 2197014 h 6518163"/>
              <a:gd name="connsiteX7226" fmla="*/ 11148721 w 11720794"/>
              <a:gd name="connsiteY7226" fmla="*/ 2196513 h 6518163"/>
              <a:gd name="connsiteX7227" fmla="*/ 11152468 w 11720794"/>
              <a:gd name="connsiteY7227" fmla="*/ 2194989 h 6518163"/>
              <a:gd name="connsiteX7228" fmla="*/ 11158124 w 11720794"/>
              <a:gd name="connsiteY7228" fmla="*/ 2194047 h 6518163"/>
              <a:gd name="connsiteX7229" fmla="*/ 11155257 w 11720794"/>
              <a:gd name="connsiteY7229" fmla="*/ 2200102 h 6518163"/>
              <a:gd name="connsiteX7230" fmla="*/ 11147539 w 11720794"/>
              <a:gd name="connsiteY7230" fmla="*/ 2208944 h 6518163"/>
              <a:gd name="connsiteX7231" fmla="*/ 11137835 w 11720794"/>
              <a:gd name="connsiteY7231" fmla="*/ 2228372 h 6518163"/>
              <a:gd name="connsiteX7232" fmla="*/ 11135630 w 11720794"/>
              <a:gd name="connsiteY7232" fmla="*/ 2230899 h 6518163"/>
              <a:gd name="connsiteX7233" fmla="*/ 11132440 w 11720794"/>
              <a:gd name="connsiteY7233" fmla="*/ 2233446 h 6518163"/>
              <a:gd name="connsiteX7234" fmla="*/ 11130544 w 11720794"/>
              <a:gd name="connsiteY7234" fmla="*/ 2236172 h 6518163"/>
              <a:gd name="connsiteX7235" fmla="*/ 11133189 w 11720794"/>
              <a:gd name="connsiteY7235" fmla="*/ 2235911 h 6518163"/>
              <a:gd name="connsiteX7236" fmla="*/ 11139522 w 11720794"/>
              <a:gd name="connsiteY7236" fmla="*/ 2234748 h 6518163"/>
              <a:gd name="connsiteX7237" fmla="*/ 11142606 w 11720794"/>
              <a:gd name="connsiteY7237" fmla="*/ 2236754 h 6518163"/>
              <a:gd name="connsiteX7238" fmla="*/ 11138931 w 11720794"/>
              <a:gd name="connsiteY7238" fmla="*/ 2240964 h 6518163"/>
              <a:gd name="connsiteX7239" fmla="*/ 11134817 w 11720794"/>
              <a:gd name="connsiteY7239" fmla="*/ 2242909 h 6518163"/>
              <a:gd name="connsiteX7240" fmla="*/ 11125499 w 11720794"/>
              <a:gd name="connsiteY7240" fmla="*/ 2251370 h 6518163"/>
              <a:gd name="connsiteX7241" fmla="*/ 11114842 w 11720794"/>
              <a:gd name="connsiteY7241" fmla="*/ 2263580 h 6518163"/>
              <a:gd name="connsiteX7242" fmla="*/ 11110373 w 11720794"/>
              <a:gd name="connsiteY7242" fmla="*/ 2269255 h 6518163"/>
              <a:gd name="connsiteX7243" fmla="*/ 11115853 w 11720794"/>
              <a:gd name="connsiteY7243" fmla="*/ 2270177 h 6518163"/>
              <a:gd name="connsiteX7244" fmla="*/ 11119542 w 11720794"/>
              <a:gd name="connsiteY7244" fmla="*/ 2269275 h 6518163"/>
              <a:gd name="connsiteX7245" fmla="*/ 11120906 w 11720794"/>
              <a:gd name="connsiteY7245" fmla="*/ 2272142 h 6518163"/>
              <a:gd name="connsiteX7246" fmla="*/ 11115619 w 11720794"/>
              <a:gd name="connsiteY7246" fmla="*/ 2303681 h 6518163"/>
              <a:gd name="connsiteX7247" fmla="*/ 11117720 w 11720794"/>
              <a:gd name="connsiteY7247" fmla="*/ 2305706 h 6518163"/>
              <a:gd name="connsiteX7248" fmla="*/ 11116086 w 11720794"/>
              <a:gd name="connsiteY7248" fmla="*/ 2312563 h 6518163"/>
              <a:gd name="connsiteX7249" fmla="*/ 11097502 w 11720794"/>
              <a:gd name="connsiteY7249" fmla="*/ 2342719 h 6518163"/>
              <a:gd name="connsiteX7250" fmla="*/ 11086327 w 11720794"/>
              <a:gd name="connsiteY7250" fmla="*/ 2363831 h 6518163"/>
              <a:gd name="connsiteX7251" fmla="*/ 11083474 w 11720794"/>
              <a:gd name="connsiteY7251" fmla="*/ 2373194 h 6518163"/>
              <a:gd name="connsiteX7252" fmla="*/ 11080179 w 11720794"/>
              <a:gd name="connsiteY7252" fmla="*/ 2380292 h 6518163"/>
              <a:gd name="connsiteX7253" fmla="*/ 11063538 w 11720794"/>
              <a:gd name="connsiteY7253" fmla="*/ 2403791 h 6518163"/>
              <a:gd name="connsiteX7254" fmla="*/ 11046484 w 11720794"/>
              <a:gd name="connsiteY7254" fmla="*/ 2431640 h 6518163"/>
              <a:gd name="connsiteX7255" fmla="*/ 11044056 w 11720794"/>
              <a:gd name="connsiteY7255" fmla="*/ 2439961 h 6518163"/>
              <a:gd name="connsiteX7256" fmla="*/ 11034705 w 11720794"/>
              <a:gd name="connsiteY7256" fmla="*/ 2455661 h 6518163"/>
              <a:gd name="connsiteX7257" fmla="*/ 11026194 w 11720794"/>
              <a:gd name="connsiteY7257" fmla="*/ 2465966 h 6518163"/>
              <a:gd name="connsiteX7258" fmla="*/ 11004803 w 11720794"/>
              <a:gd name="connsiteY7258" fmla="*/ 2501555 h 6518163"/>
              <a:gd name="connsiteX7259" fmla="*/ 10996042 w 11720794"/>
              <a:gd name="connsiteY7259" fmla="*/ 2511039 h 6518163"/>
              <a:gd name="connsiteX7260" fmla="*/ 10992557 w 11720794"/>
              <a:gd name="connsiteY7260" fmla="*/ 2516694 h 6518163"/>
              <a:gd name="connsiteX7261" fmla="*/ 10984131 w 11720794"/>
              <a:gd name="connsiteY7261" fmla="*/ 2532994 h 6518163"/>
              <a:gd name="connsiteX7262" fmla="*/ 10968770 w 11720794"/>
              <a:gd name="connsiteY7262" fmla="*/ 2553366 h 6518163"/>
              <a:gd name="connsiteX7263" fmla="*/ 10967403 w 11720794"/>
              <a:gd name="connsiteY7263" fmla="*/ 2554931 h 6518163"/>
              <a:gd name="connsiteX7264" fmla="*/ 10968155 w 11720794"/>
              <a:gd name="connsiteY7264" fmla="*/ 2558665 h 6518163"/>
              <a:gd name="connsiteX7265" fmla="*/ 10962369 w 11720794"/>
              <a:gd name="connsiteY7265" fmla="*/ 2560700 h 6518163"/>
              <a:gd name="connsiteX7266" fmla="*/ 10958481 w 11720794"/>
              <a:gd name="connsiteY7266" fmla="*/ 2565155 h 6518163"/>
              <a:gd name="connsiteX7267" fmla="*/ 10956837 w 11720794"/>
              <a:gd name="connsiteY7267" fmla="*/ 2567393 h 6518163"/>
              <a:gd name="connsiteX7268" fmla="*/ 10956723 w 11720794"/>
              <a:gd name="connsiteY7268" fmla="*/ 2568349 h 6518163"/>
              <a:gd name="connsiteX7269" fmla="*/ 10965085 w 11720794"/>
              <a:gd name="connsiteY7269" fmla="*/ 2582301 h 6518163"/>
              <a:gd name="connsiteX7270" fmla="*/ 10972942 w 11720794"/>
              <a:gd name="connsiteY7270" fmla="*/ 2597618 h 6518163"/>
              <a:gd name="connsiteX7271" fmla="*/ 10974481 w 11720794"/>
              <a:gd name="connsiteY7271" fmla="*/ 2601004 h 6518163"/>
              <a:gd name="connsiteX7272" fmla="*/ 10975914 w 11720794"/>
              <a:gd name="connsiteY7272" fmla="*/ 2602209 h 6518163"/>
              <a:gd name="connsiteX7273" fmla="*/ 10977915 w 11720794"/>
              <a:gd name="connsiteY7273" fmla="*/ 2599781 h 6518163"/>
              <a:gd name="connsiteX7274" fmla="*/ 10977288 w 11720794"/>
              <a:gd name="connsiteY7274" fmla="*/ 2598173 h 6518163"/>
              <a:gd name="connsiteX7275" fmla="*/ 10974338 w 11720794"/>
              <a:gd name="connsiteY7275" fmla="*/ 2581127 h 6518163"/>
              <a:gd name="connsiteX7276" fmla="*/ 10978714 w 11720794"/>
              <a:gd name="connsiteY7276" fmla="*/ 2561113 h 6518163"/>
              <a:gd name="connsiteX7277" fmla="*/ 10990121 w 11720794"/>
              <a:gd name="connsiteY7277" fmla="*/ 2544666 h 6518163"/>
              <a:gd name="connsiteX7278" fmla="*/ 10993483 w 11720794"/>
              <a:gd name="connsiteY7278" fmla="*/ 2535437 h 6518163"/>
              <a:gd name="connsiteX7279" fmla="*/ 10990453 w 11720794"/>
              <a:gd name="connsiteY7279" fmla="*/ 2526611 h 6518163"/>
              <a:gd name="connsiteX7280" fmla="*/ 11019886 w 11720794"/>
              <a:gd name="connsiteY7280" fmla="*/ 2509830 h 6518163"/>
              <a:gd name="connsiteX7281" fmla="*/ 11035584 w 11720794"/>
              <a:gd name="connsiteY7281" fmla="*/ 2504033 h 6518163"/>
              <a:gd name="connsiteX7282" fmla="*/ 11039229 w 11720794"/>
              <a:gd name="connsiteY7282" fmla="*/ 2505856 h 6518163"/>
              <a:gd name="connsiteX7283" fmla="*/ 11045730 w 11720794"/>
              <a:gd name="connsiteY7283" fmla="*/ 2498214 h 6518163"/>
              <a:gd name="connsiteX7284" fmla="*/ 11050840 w 11720794"/>
              <a:gd name="connsiteY7284" fmla="*/ 2489244 h 6518163"/>
              <a:gd name="connsiteX7285" fmla="*/ 11056529 w 11720794"/>
              <a:gd name="connsiteY7285" fmla="*/ 2481063 h 6518163"/>
              <a:gd name="connsiteX7286" fmla="*/ 11061201 w 11720794"/>
              <a:gd name="connsiteY7286" fmla="*/ 2480141 h 6518163"/>
              <a:gd name="connsiteX7287" fmla="*/ 11064903 w 11720794"/>
              <a:gd name="connsiteY7287" fmla="*/ 2482546 h 6518163"/>
              <a:gd name="connsiteX7288" fmla="*/ 11068020 w 11720794"/>
              <a:gd name="connsiteY7288" fmla="*/ 2477313 h 6518163"/>
              <a:gd name="connsiteX7289" fmla="*/ 11073591 w 11720794"/>
              <a:gd name="connsiteY7289" fmla="*/ 2470376 h 6518163"/>
              <a:gd name="connsiteX7290" fmla="*/ 11102260 w 11720794"/>
              <a:gd name="connsiteY7290" fmla="*/ 2423680 h 6518163"/>
              <a:gd name="connsiteX7291" fmla="*/ 11107890 w 11720794"/>
              <a:gd name="connsiteY7291" fmla="*/ 2416120 h 6518163"/>
              <a:gd name="connsiteX7292" fmla="*/ 11125234 w 11720794"/>
              <a:gd name="connsiteY7292" fmla="*/ 2399017 h 6518163"/>
              <a:gd name="connsiteX7293" fmla="*/ 11139717 w 11720794"/>
              <a:gd name="connsiteY7293" fmla="*/ 2374116 h 6518163"/>
              <a:gd name="connsiteX7294" fmla="*/ 11150754 w 11720794"/>
              <a:gd name="connsiteY7294" fmla="*/ 2364792 h 6518163"/>
              <a:gd name="connsiteX7295" fmla="*/ 11159015 w 11720794"/>
              <a:gd name="connsiteY7295" fmla="*/ 2353664 h 6518163"/>
              <a:gd name="connsiteX7296" fmla="*/ 11164075 w 11720794"/>
              <a:gd name="connsiteY7296" fmla="*/ 2341774 h 6518163"/>
              <a:gd name="connsiteX7297" fmla="*/ 11169561 w 11720794"/>
              <a:gd name="connsiteY7297" fmla="*/ 2328841 h 6518163"/>
              <a:gd name="connsiteX7298" fmla="*/ 11181891 w 11720794"/>
              <a:gd name="connsiteY7298" fmla="*/ 2319699 h 6518163"/>
              <a:gd name="connsiteX7299" fmla="*/ 11186519 w 11720794"/>
              <a:gd name="connsiteY7299" fmla="*/ 2322706 h 6518163"/>
              <a:gd name="connsiteX7300" fmla="*/ 11183106 w 11720794"/>
              <a:gd name="connsiteY7300" fmla="*/ 2331048 h 6518163"/>
              <a:gd name="connsiteX7301" fmla="*/ 11173211 w 11720794"/>
              <a:gd name="connsiteY7301" fmla="*/ 2349032 h 6518163"/>
              <a:gd name="connsiteX7302" fmla="*/ 11173651 w 11720794"/>
              <a:gd name="connsiteY7302" fmla="*/ 2351297 h 6518163"/>
              <a:gd name="connsiteX7303" fmla="*/ 11182347 w 11720794"/>
              <a:gd name="connsiteY7303" fmla="*/ 2356290 h 6518163"/>
              <a:gd name="connsiteX7304" fmla="*/ 11182596 w 11720794"/>
              <a:gd name="connsiteY7304" fmla="*/ 2357112 h 6518163"/>
              <a:gd name="connsiteX7305" fmla="*/ 11172221 w 11720794"/>
              <a:gd name="connsiteY7305" fmla="*/ 2362907 h 6518163"/>
              <a:gd name="connsiteX7306" fmla="*/ 11168251 w 11720794"/>
              <a:gd name="connsiteY7306" fmla="*/ 2370225 h 6518163"/>
              <a:gd name="connsiteX7307" fmla="*/ 11167411 w 11720794"/>
              <a:gd name="connsiteY7307" fmla="*/ 2375618 h 6518163"/>
              <a:gd name="connsiteX7308" fmla="*/ 11163869 w 11720794"/>
              <a:gd name="connsiteY7308" fmla="*/ 2381894 h 6518163"/>
              <a:gd name="connsiteX7309" fmla="*/ 11156695 w 11720794"/>
              <a:gd name="connsiteY7309" fmla="*/ 2388451 h 6518163"/>
              <a:gd name="connsiteX7310" fmla="*/ 11151918 w 11720794"/>
              <a:gd name="connsiteY7310" fmla="*/ 2393924 h 6518163"/>
              <a:gd name="connsiteX7311" fmla="*/ 11144509 w 11720794"/>
              <a:gd name="connsiteY7311" fmla="*/ 2402966 h 6518163"/>
              <a:gd name="connsiteX7312" fmla="*/ 11141964 w 11720794"/>
              <a:gd name="connsiteY7312" fmla="*/ 2412531 h 6518163"/>
              <a:gd name="connsiteX7313" fmla="*/ 11143284 w 11720794"/>
              <a:gd name="connsiteY7313" fmla="*/ 2419327 h 6518163"/>
              <a:gd name="connsiteX7314" fmla="*/ 11132699 w 11720794"/>
              <a:gd name="connsiteY7314" fmla="*/ 2434225 h 6518163"/>
              <a:gd name="connsiteX7315" fmla="*/ 11106104 w 11720794"/>
              <a:gd name="connsiteY7315" fmla="*/ 2476330 h 6518163"/>
              <a:gd name="connsiteX7316" fmla="*/ 11107613 w 11720794"/>
              <a:gd name="connsiteY7316" fmla="*/ 2484571 h 6518163"/>
              <a:gd name="connsiteX7317" fmla="*/ 11113034 w 11720794"/>
              <a:gd name="connsiteY7317" fmla="*/ 2486114 h 6518163"/>
              <a:gd name="connsiteX7318" fmla="*/ 11106524 w 11720794"/>
              <a:gd name="connsiteY7318" fmla="*/ 2489142 h 6518163"/>
              <a:gd name="connsiteX7319" fmla="*/ 11095537 w 11720794"/>
              <a:gd name="connsiteY7319" fmla="*/ 2496629 h 6518163"/>
              <a:gd name="connsiteX7320" fmla="*/ 11097620 w 11720794"/>
              <a:gd name="connsiteY7320" fmla="*/ 2502639 h 6518163"/>
              <a:gd name="connsiteX7321" fmla="*/ 11096139 w 11720794"/>
              <a:gd name="connsiteY7321" fmla="*/ 2527268 h 6518163"/>
              <a:gd name="connsiteX7322" fmla="*/ 11094918 w 11720794"/>
              <a:gd name="connsiteY7322" fmla="*/ 2545863 h 6518163"/>
              <a:gd name="connsiteX7323" fmla="*/ 11226959 w 11720794"/>
              <a:gd name="connsiteY7323" fmla="*/ 2331727 h 6518163"/>
              <a:gd name="connsiteX7324" fmla="*/ 11227042 w 11720794"/>
              <a:gd name="connsiteY7324" fmla="*/ 2333365 h 6518163"/>
              <a:gd name="connsiteX7325" fmla="*/ 11232152 w 11720794"/>
              <a:gd name="connsiteY7325" fmla="*/ 2366255 h 6518163"/>
              <a:gd name="connsiteX7326" fmla="*/ 11229039 w 11720794"/>
              <a:gd name="connsiteY7326" fmla="*/ 2394915 h 6518163"/>
              <a:gd name="connsiteX7327" fmla="*/ 11232120 w 11720794"/>
              <a:gd name="connsiteY7327" fmla="*/ 2393939 h 6518163"/>
              <a:gd name="connsiteX7328" fmla="*/ 11240740 w 11720794"/>
              <a:gd name="connsiteY7328" fmla="*/ 2386283 h 6518163"/>
              <a:gd name="connsiteX7329" fmla="*/ 11246309 w 11720794"/>
              <a:gd name="connsiteY7329" fmla="*/ 2382425 h 6518163"/>
              <a:gd name="connsiteX7330" fmla="*/ 11248471 w 11720794"/>
              <a:gd name="connsiteY7330" fmla="*/ 2384493 h 6518163"/>
              <a:gd name="connsiteX7331" fmla="*/ 11251919 w 11720794"/>
              <a:gd name="connsiteY7331" fmla="*/ 2385027 h 6518163"/>
              <a:gd name="connsiteX7332" fmla="*/ 11253065 w 11720794"/>
              <a:gd name="connsiteY7332" fmla="*/ 2383680 h 6518163"/>
              <a:gd name="connsiteX7333" fmla="*/ 11253398 w 11720794"/>
              <a:gd name="connsiteY7333" fmla="*/ 2344568 h 6518163"/>
              <a:gd name="connsiteX7334" fmla="*/ 11265873 w 11720794"/>
              <a:gd name="connsiteY7334" fmla="*/ 2271491 h 6518163"/>
              <a:gd name="connsiteX7335" fmla="*/ 11270055 w 11720794"/>
              <a:gd name="connsiteY7335" fmla="*/ 2263048 h 6518163"/>
              <a:gd name="connsiteX7336" fmla="*/ 11276035 w 11720794"/>
              <a:gd name="connsiteY7336" fmla="*/ 2267282 h 6518163"/>
              <a:gd name="connsiteX7337" fmla="*/ 11277696 w 11720794"/>
              <a:gd name="connsiteY7337" fmla="*/ 2271828 h 6518163"/>
              <a:gd name="connsiteX7338" fmla="*/ 11284501 w 11720794"/>
              <a:gd name="connsiteY7338" fmla="*/ 2281165 h 6518163"/>
              <a:gd name="connsiteX7339" fmla="*/ 11309133 w 11720794"/>
              <a:gd name="connsiteY7339" fmla="*/ 2234413 h 6518163"/>
              <a:gd name="connsiteX7340" fmla="*/ 11314592 w 11720794"/>
              <a:gd name="connsiteY7340" fmla="*/ 2232827 h 6518163"/>
              <a:gd name="connsiteX7341" fmla="*/ 11321634 w 11720794"/>
              <a:gd name="connsiteY7341" fmla="*/ 2237382 h 6518163"/>
              <a:gd name="connsiteX7342" fmla="*/ 11343277 w 11720794"/>
              <a:gd name="connsiteY7342" fmla="*/ 2256867 h 6518163"/>
              <a:gd name="connsiteX7343" fmla="*/ 11361144 w 11720794"/>
              <a:gd name="connsiteY7343" fmla="*/ 2314846 h 6518163"/>
              <a:gd name="connsiteX7344" fmla="*/ 11364953 w 11720794"/>
              <a:gd name="connsiteY7344" fmla="*/ 2337231 h 6518163"/>
              <a:gd name="connsiteX7345" fmla="*/ 11369539 w 11720794"/>
              <a:gd name="connsiteY7345" fmla="*/ 2356755 h 6518163"/>
              <a:gd name="connsiteX7346" fmla="*/ 11371299 w 11720794"/>
              <a:gd name="connsiteY7346" fmla="*/ 2348456 h 6518163"/>
              <a:gd name="connsiteX7347" fmla="*/ 11373136 w 11720794"/>
              <a:gd name="connsiteY7347" fmla="*/ 2330611 h 6518163"/>
              <a:gd name="connsiteX7348" fmla="*/ 11377380 w 11720794"/>
              <a:gd name="connsiteY7348" fmla="*/ 2322853 h 6518163"/>
              <a:gd name="connsiteX7349" fmla="*/ 11382631 w 11720794"/>
              <a:gd name="connsiteY7349" fmla="*/ 2326940 h 6518163"/>
              <a:gd name="connsiteX7350" fmla="*/ 11386506 w 11720794"/>
              <a:gd name="connsiteY7350" fmla="*/ 2341587 h 6518163"/>
              <a:gd name="connsiteX7351" fmla="*/ 11392280 w 11720794"/>
              <a:gd name="connsiteY7351" fmla="*/ 2350353 h 6518163"/>
              <a:gd name="connsiteX7352" fmla="*/ 11390968 w 11720794"/>
              <a:gd name="connsiteY7352" fmla="*/ 2341482 h 6518163"/>
              <a:gd name="connsiteX7353" fmla="*/ 11391444 w 11720794"/>
              <a:gd name="connsiteY7353" fmla="*/ 2322903 h 6518163"/>
              <a:gd name="connsiteX7354" fmla="*/ 11399144 w 11720794"/>
              <a:gd name="connsiteY7354" fmla="*/ 2303197 h 6518163"/>
              <a:gd name="connsiteX7355" fmla="*/ 11412583 w 11720794"/>
              <a:gd name="connsiteY7355" fmla="*/ 2289097 h 6518163"/>
              <a:gd name="connsiteX7356" fmla="*/ 11417357 w 11720794"/>
              <a:gd name="connsiteY7356" fmla="*/ 2280370 h 6518163"/>
              <a:gd name="connsiteX7357" fmla="*/ 11416235 w 11720794"/>
              <a:gd name="connsiteY7357" fmla="*/ 2270347 h 6518163"/>
              <a:gd name="connsiteX7358" fmla="*/ 11446152 w 11720794"/>
              <a:gd name="connsiteY7358" fmla="*/ 2260740 h 6518163"/>
              <a:gd name="connsiteX7359" fmla="*/ 11472002 w 11720794"/>
              <a:gd name="connsiteY7359" fmla="*/ 2269029 h 6518163"/>
              <a:gd name="connsiteX7360" fmla="*/ 11480108 w 11720794"/>
              <a:gd name="connsiteY7360" fmla="*/ 2287213 h 6518163"/>
              <a:gd name="connsiteX7361" fmla="*/ 11479672 w 11720794"/>
              <a:gd name="connsiteY7361" fmla="*/ 2303302 h 6518163"/>
              <a:gd name="connsiteX7362" fmla="*/ 11474042 w 11720794"/>
              <a:gd name="connsiteY7362" fmla="*/ 2301521 h 6518163"/>
              <a:gd name="connsiteX7363" fmla="*/ 11477761 w 11720794"/>
              <a:gd name="connsiteY7363" fmla="*/ 2320480 h 6518163"/>
              <a:gd name="connsiteX7364" fmla="*/ 11478501 w 11720794"/>
              <a:gd name="connsiteY7364" fmla="*/ 2332808 h 6518163"/>
              <a:gd name="connsiteX7365" fmla="*/ 11473604 w 11720794"/>
              <a:gd name="connsiteY7365" fmla="*/ 2349003 h 6518163"/>
              <a:gd name="connsiteX7366" fmla="*/ 11466933 w 11720794"/>
              <a:gd name="connsiteY7366" fmla="*/ 2363613 h 6518163"/>
              <a:gd name="connsiteX7367" fmla="*/ 11464872 w 11720794"/>
              <a:gd name="connsiteY7367" fmla="*/ 2379454 h 6518163"/>
              <a:gd name="connsiteX7368" fmla="*/ 11467917 w 11720794"/>
              <a:gd name="connsiteY7368" fmla="*/ 2392398 h 6518163"/>
              <a:gd name="connsiteX7369" fmla="*/ 11466318 w 11720794"/>
              <a:gd name="connsiteY7369" fmla="*/ 2400954 h 6518163"/>
              <a:gd name="connsiteX7370" fmla="*/ 11450648 w 11720794"/>
              <a:gd name="connsiteY7370" fmla="*/ 2446499 h 6518163"/>
              <a:gd name="connsiteX7371" fmla="*/ 11444697 w 11720794"/>
              <a:gd name="connsiteY7371" fmla="*/ 2458986 h 6518163"/>
              <a:gd name="connsiteX7372" fmla="*/ 11443682 w 11720794"/>
              <a:gd name="connsiteY7372" fmla="*/ 2484182 h 6518163"/>
              <a:gd name="connsiteX7373" fmla="*/ 11447600 w 11720794"/>
              <a:gd name="connsiteY7373" fmla="*/ 2496340 h 6518163"/>
              <a:gd name="connsiteX7374" fmla="*/ 11457903 w 11720794"/>
              <a:gd name="connsiteY7374" fmla="*/ 2511313 h 6518163"/>
              <a:gd name="connsiteX7375" fmla="*/ 11460930 w 11720794"/>
              <a:gd name="connsiteY7375" fmla="*/ 2509806 h 6518163"/>
              <a:gd name="connsiteX7376" fmla="*/ 11461160 w 11720794"/>
              <a:gd name="connsiteY7376" fmla="*/ 2506164 h 6518163"/>
              <a:gd name="connsiteX7377" fmla="*/ 11458706 w 11720794"/>
              <a:gd name="connsiteY7377" fmla="*/ 2504212 h 6518163"/>
              <a:gd name="connsiteX7378" fmla="*/ 11456340 w 11720794"/>
              <a:gd name="connsiteY7378" fmla="*/ 2491634 h 6518163"/>
              <a:gd name="connsiteX7379" fmla="*/ 11468574 w 11720794"/>
              <a:gd name="connsiteY7379" fmla="*/ 2472490 h 6518163"/>
              <a:gd name="connsiteX7380" fmla="*/ 11473021 w 11720794"/>
              <a:gd name="connsiteY7380" fmla="*/ 2483679 h 6518163"/>
              <a:gd name="connsiteX7381" fmla="*/ 11476082 w 11720794"/>
              <a:gd name="connsiteY7381" fmla="*/ 2485329 h 6518163"/>
              <a:gd name="connsiteX7382" fmla="*/ 11477449 w 11720794"/>
              <a:gd name="connsiteY7382" fmla="*/ 2480415 h 6518163"/>
              <a:gd name="connsiteX7383" fmla="*/ 11476966 w 11720794"/>
              <a:gd name="connsiteY7383" fmla="*/ 2473249 h 6518163"/>
              <a:gd name="connsiteX7384" fmla="*/ 11483060 w 11720794"/>
              <a:gd name="connsiteY7384" fmla="*/ 2467744 h 6518163"/>
              <a:gd name="connsiteX7385" fmla="*/ 11492330 w 11720794"/>
              <a:gd name="connsiteY7385" fmla="*/ 2462071 h 6518163"/>
              <a:gd name="connsiteX7386" fmla="*/ 11498117 w 11720794"/>
              <a:gd name="connsiteY7386" fmla="*/ 2459541 h 6518163"/>
              <a:gd name="connsiteX7387" fmla="*/ 11499703 w 11720794"/>
              <a:gd name="connsiteY7387" fmla="*/ 2462280 h 6518163"/>
              <a:gd name="connsiteX7388" fmla="*/ 11506245 w 11720794"/>
              <a:gd name="connsiteY7388" fmla="*/ 2460785 h 6518163"/>
              <a:gd name="connsiteX7389" fmla="*/ 11525553 w 11720794"/>
              <a:gd name="connsiteY7389" fmla="*/ 2439177 h 6518163"/>
              <a:gd name="connsiteX7390" fmla="*/ 11531266 w 11720794"/>
              <a:gd name="connsiteY7390" fmla="*/ 2435980 h 6518163"/>
              <a:gd name="connsiteX7391" fmla="*/ 11539045 w 11720794"/>
              <a:gd name="connsiteY7391" fmla="*/ 2442686 h 6518163"/>
              <a:gd name="connsiteX7392" fmla="*/ 11535924 w 11720794"/>
              <a:gd name="connsiteY7392" fmla="*/ 2460466 h 6518163"/>
              <a:gd name="connsiteX7393" fmla="*/ 11525265 w 11720794"/>
              <a:gd name="connsiteY7393" fmla="*/ 2519387 h 6518163"/>
              <a:gd name="connsiteX7394" fmla="*/ 11524264 w 11720794"/>
              <a:gd name="connsiteY7394" fmla="*/ 2533289 h 6518163"/>
              <a:gd name="connsiteX7395" fmla="*/ 11519060 w 11720794"/>
              <a:gd name="connsiteY7395" fmla="*/ 2583850 h 6518163"/>
              <a:gd name="connsiteX7396" fmla="*/ 11518903 w 11720794"/>
              <a:gd name="connsiteY7396" fmla="*/ 2588160 h 6518163"/>
              <a:gd name="connsiteX7397" fmla="*/ 11526717 w 11720794"/>
              <a:gd name="connsiteY7397" fmla="*/ 2598024 h 6518163"/>
              <a:gd name="connsiteX7398" fmla="*/ 11531077 w 11720794"/>
              <a:gd name="connsiteY7398" fmla="*/ 2598495 h 6518163"/>
              <a:gd name="connsiteX7399" fmla="*/ 11526389 w 11720794"/>
              <a:gd name="connsiteY7399" fmla="*/ 2595172 h 6518163"/>
              <a:gd name="connsiteX7400" fmla="*/ 11534903 w 11720794"/>
              <a:gd name="connsiteY7400" fmla="*/ 2591953 h 6518163"/>
              <a:gd name="connsiteX7401" fmla="*/ 11540886 w 11720794"/>
              <a:gd name="connsiteY7401" fmla="*/ 2544763 h 6518163"/>
              <a:gd name="connsiteX7402" fmla="*/ 11555543 w 11720794"/>
              <a:gd name="connsiteY7402" fmla="*/ 2493021 h 6518163"/>
              <a:gd name="connsiteX7403" fmla="*/ 11559066 w 11720794"/>
              <a:gd name="connsiteY7403" fmla="*/ 2487387 h 6518163"/>
              <a:gd name="connsiteX7404" fmla="*/ 11562691 w 11720794"/>
              <a:gd name="connsiteY7404" fmla="*/ 2491225 h 6518163"/>
              <a:gd name="connsiteX7405" fmla="*/ 11563404 w 11720794"/>
              <a:gd name="connsiteY7405" fmla="*/ 2494750 h 6518163"/>
              <a:gd name="connsiteX7406" fmla="*/ 11567138 w 11720794"/>
              <a:gd name="connsiteY7406" fmla="*/ 2502413 h 6518163"/>
              <a:gd name="connsiteX7407" fmla="*/ 11587630 w 11720794"/>
              <a:gd name="connsiteY7407" fmla="*/ 2471398 h 6518163"/>
              <a:gd name="connsiteX7408" fmla="*/ 11591411 w 11720794"/>
              <a:gd name="connsiteY7408" fmla="*/ 2470926 h 6518163"/>
              <a:gd name="connsiteX7409" fmla="*/ 11595716 w 11720794"/>
              <a:gd name="connsiteY7409" fmla="*/ 2475130 h 6518163"/>
              <a:gd name="connsiteX7410" fmla="*/ 11604208 w 11720794"/>
              <a:gd name="connsiteY7410" fmla="*/ 2480467 h 6518163"/>
              <a:gd name="connsiteX7411" fmla="*/ 11607543 w 11720794"/>
              <a:gd name="connsiteY7411" fmla="*/ 2480979 h 6518163"/>
              <a:gd name="connsiteX7412" fmla="*/ 11610574 w 11720794"/>
              <a:gd name="connsiteY7412" fmla="*/ 2481065 h 6518163"/>
              <a:gd name="connsiteX7413" fmla="*/ 11617466 w 11720794"/>
              <a:gd name="connsiteY7413" fmla="*/ 2469191 h 6518163"/>
              <a:gd name="connsiteX7414" fmla="*/ 11615077 w 11720794"/>
              <a:gd name="connsiteY7414" fmla="*/ 2464576 h 6518163"/>
              <a:gd name="connsiteX7415" fmla="*/ 11615471 w 11720794"/>
              <a:gd name="connsiteY7415" fmla="*/ 2450245 h 6518163"/>
              <a:gd name="connsiteX7416" fmla="*/ 11619232 w 11720794"/>
              <a:gd name="connsiteY7416" fmla="*/ 2449302 h 6518163"/>
              <a:gd name="connsiteX7417" fmla="*/ 11627524 w 11720794"/>
              <a:gd name="connsiteY7417" fmla="*/ 2447787 h 6518163"/>
              <a:gd name="connsiteX7418" fmla="*/ 11634452 w 11720794"/>
              <a:gd name="connsiteY7418" fmla="*/ 2437314 h 6518163"/>
              <a:gd name="connsiteX7419" fmla="*/ 11640594 w 11720794"/>
              <a:gd name="connsiteY7419" fmla="*/ 2425770 h 6518163"/>
              <a:gd name="connsiteX7420" fmla="*/ 11646568 w 11720794"/>
              <a:gd name="connsiteY7420" fmla="*/ 2422440 h 6518163"/>
              <a:gd name="connsiteX7421" fmla="*/ 11652524 w 11720794"/>
              <a:gd name="connsiteY7421" fmla="*/ 2418411 h 6518163"/>
              <a:gd name="connsiteX7422" fmla="*/ 11654316 w 11720794"/>
              <a:gd name="connsiteY7422" fmla="*/ 2414438 h 6518163"/>
              <a:gd name="connsiteX7423" fmla="*/ 11658356 w 11720794"/>
              <a:gd name="connsiteY7423" fmla="*/ 2409480 h 6518163"/>
              <a:gd name="connsiteX7424" fmla="*/ 11660324 w 11720794"/>
              <a:gd name="connsiteY7424" fmla="*/ 2412509 h 6518163"/>
              <a:gd name="connsiteX7425" fmla="*/ 11670828 w 11720794"/>
              <a:gd name="connsiteY7425" fmla="*/ 2408607 h 6518163"/>
              <a:gd name="connsiteX7426" fmla="*/ 11692293 w 11720794"/>
              <a:gd name="connsiteY7426" fmla="*/ 2419009 h 6518163"/>
              <a:gd name="connsiteX7427" fmla="*/ 11682227 w 11720794"/>
              <a:gd name="connsiteY7427" fmla="*/ 2425195 h 6518163"/>
              <a:gd name="connsiteX7428" fmla="*/ 11662221 w 11720794"/>
              <a:gd name="connsiteY7428" fmla="*/ 2442472 h 6518163"/>
              <a:gd name="connsiteX7429" fmla="*/ 11655383 w 11720794"/>
              <a:gd name="connsiteY7429" fmla="*/ 2456444 h 6518163"/>
              <a:gd name="connsiteX7430" fmla="*/ 11652877 w 11720794"/>
              <a:gd name="connsiteY7430" fmla="*/ 2462146 h 6518163"/>
              <a:gd name="connsiteX7431" fmla="*/ 11657771 w 11720794"/>
              <a:gd name="connsiteY7431" fmla="*/ 2461060 h 6518163"/>
              <a:gd name="connsiteX7432" fmla="*/ 11661881 w 11720794"/>
              <a:gd name="connsiteY7432" fmla="*/ 2458902 h 6518163"/>
              <a:gd name="connsiteX7433" fmla="*/ 11668274 w 11720794"/>
              <a:gd name="connsiteY7433" fmla="*/ 2457158 h 6518163"/>
              <a:gd name="connsiteX7434" fmla="*/ 11665803 w 11720794"/>
              <a:gd name="connsiteY7434" fmla="*/ 2464260 h 6518163"/>
              <a:gd name="connsiteX7435" fmla="*/ 11658127 w 11720794"/>
              <a:gd name="connsiteY7435" fmla="*/ 2475062 h 6518163"/>
              <a:gd name="connsiteX7436" fmla="*/ 11649619 w 11720794"/>
              <a:gd name="connsiteY7436" fmla="*/ 2497909 h 6518163"/>
              <a:gd name="connsiteX7437" fmla="*/ 11647426 w 11720794"/>
              <a:gd name="connsiteY7437" fmla="*/ 2500996 h 6518163"/>
              <a:gd name="connsiteX7438" fmla="*/ 11644100 w 11720794"/>
              <a:gd name="connsiteY7438" fmla="*/ 2504224 h 6518163"/>
              <a:gd name="connsiteX7439" fmla="*/ 11642292 w 11720794"/>
              <a:gd name="connsiteY7439" fmla="*/ 2507496 h 6518163"/>
              <a:gd name="connsiteX7440" fmla="*/ 11645303 w 11720794"/>
              <a:gd name="connsiteY7440" fmla="*/ 2506883 h 6518163"/>
              <a:gd name="connsiteX7441" fmla="*/ 11652445 w 11720794"/>
              <a:gd name="connsiteY7441" fmla="*/ 2504810 h 6518163"/>
              <a:gd name="connsiteX7442" fmla="*/ 11656279 w 11720794"/>
              <a:gd name="connsiteY7442" fmla="*/ 2506668 h 6518163"/>
              <a:gd name="connsiteX7443" fmla="*/ 11652623 w 11720794"/>
              <a:gd name="connsiteY7443" fmla="*/ 2511812 h 6518163"/>
              <a:gd name="connsiteX7444" fmla="*/ 11648147 w 11720794"/>
              <a:gd name="connsiteY7444" fmla="*/ 2514483 h 6518163"/>
              <a:gd name="connsiteX7445" fmla="*/ 11638571 w 11720794"/>
              <a:gd name="connsiteY7445" fmla="*/ 2525057 h 6518163"/>
              <a:gd name="connsiteX7446" fmla="*/ 11627970 w 11720794"/>
              <a:gd name="connsiteY7446" fmla="*/ 2539974 h 6518163"/>
              <a:gd name="connsiteX7447" fmla="*/ 11623602 w 11720794"/>
              <a:gd name="connsiteY7447" fmla="*/ 2546847 h 6518163"/>
              <a:gd name="connsiteX7448" fmla="*/ 11630047 w 11720794"/>
              <a:gd name="connsiteY7448" fmla="*/ 2547204 h 6518163"/>
              <a:gd name="connsiteX7449" fmla="*/ 11634175 w 11720794"/>
              <a:gd name="connsiteY7449" fmla="*/ 2545746 h 6518163"/>
              <a:gd name="connsiteX7450" fmla="*/ 11636144 w 11720794"/>
              <a:gd name="connsiteY7450" fmla="*/ 2548776 h 6518163"/>
              <a:gd name="connsiteX7451" fmla="*/ 11634404 w 11720794"/>
              <a:gd name="connsiteY7451" fmla="*/ 2584582 h 6518163"/>
              <a:gd name="connsiteX7452" fmla="*/ 11637105 w 11720794"/>
              <a:gd name="connsiteY7452" fmla="*/ 2586582 h 6518163"/>
              <a:gd name="connsiteX7453" fmla="*/ 11636168 w 11720794"/>
              <a:gd name="connsiteY7453" fmla="*/ 2594425 h 6518163"/>
              <a:gd name="connsiteX7454" fmla="*/ 11618906 w 11720794"/>
              <a:gd name="connsiteY7454" fmla="*/ 2630318 h 6518163"/>
              <a:gd name="connsiteX7455" fmla="*/ 11608936 w 11720794"/>
              <a:gd name="connsiteY7455" fmla="*/ 2655223 h 6518163"/>
              <a:gd name="connsiteX7456" fmla="*/ 11606940 w 11720794"/>
              <a:gd name="connsiteY7456" fmla="*/ 2666009 h 6518163"/>
              <a:gd name="connsiteX7457" fmla="*/ 11604120 w 11720794"/>
              <a:gd name="connsiteY7457" fmla="*/ 2674325 h 6518163"/>
              <a:gd name="connsiteX7458" fmla="*/ 11597833 w 11720794"/>
              <a:gd name="connsiteY7458" fmla="*/ 2683475 h 6518163"/>
              <a:gd name="connsiteX7459" fmla="*/ 11598061 w 11720794"/>
              <a:gd name="connsiteY7459" fmla="*/ 2687357 h 6518163"/>
              <a:gd name="connsiteX7460" fmla="*/ 11603746 w 11720794"/>
              <a:gd name="connsiteY7460" fmla="*/ 2706747 h 6518163"/>
              <a:gd name="connsiteX7461" fmla="*/ 11607833 w 11720794"/>
              <a:gd name="connsiteY7461" fmla="*/ 2734692 h 6518163"/>
              <a:gd name="connsiteX7462" fmla="*/ 11605106 w 11720794"/>
              <a:gd name="connsiteY7462" fmla="*/ 2738873 h 6518163"/>
              <a:gd name="connsiteX7463" fmla="*/ 11593034 w 11720794"/>
              <a:gd name="connsiteY7463" fmla="*/ 2748059 h 6518163"/>
              <a:gd name="connsiteX7464" fmla="*/ 11587034 w 11720794"/>
              <a:gd name="connsiteY7464" fmla="*/ 2768682 h 6518163"/>
              <a:gd name="connsiteX7465" fmla="*/ 11591522 w 11720794"/>
              <a:gd name="connsiteY7465" fmla="*/ 2777382 h 6518163"/>
              <a:gd name="connsiteX7466" fmla="*/ 11586701 w 11720794"/>
              <a:gd name="connsiteY7466" fmla="*/ 2794244 h 6518163"/>
              <a:gd name="connsiteX7467" fmla="*/ 11586511 w 11720794"/>
              <a:gd name="connsiteY7467" fmla="*/ 2795398 h 6518163"/>
              <a:gd name="connsiteX7468" fmla="*/ 11587067 w 11720794"/>
              <a:gd name="connsiteY7468" fmla="*/ 2796243 h 6518163"/>
              <a:gd name="connsiteX7469" fmla="*/ 11590765 w 11720794"/>
              <a:gd name="connsiteY7469" fmla="*/ 2789559 h 6518163"/>
              <a:gd name="connsiteX7470" fmla="*/ 11596026 w 11720794"/>
              <a:gd name="connsiteY7470" fmla="*/ 2787960 h 6518163"/>
              <a:gd name="connsiteX7471" fmla="*/ 11600625 w 11720794"/>
              <a:gd name="connsiteY7471" fmla="*/ 2790187 h 6518163"/>
              <a:gd name="connsiteX7472" fmla="*/ 11603495 w 11720794"/>
              <a:gd name="connsiteY7472" fmla="*/ 2783972 h 6518163"/>
              <a:gd name="connsiteX7473" fmla="*/ 11608961 w 11720794"/>
              <a:gd name="connsiteY7473" fmla="*/ 2775556 h 6518163"/>
              <a:gd name="connsiteX7474" fmla="*/ 11635568 w 11720794"/>
              <a:gd name="connsiteY7474" fmla="*/ 2719990 h 6518163"/>
              <a:gd name="connsiteX7475" fmla="*/ 11641017 w 11720794"/>
              <a:gd name="connsiteY7475" fmla="*/ 2710873 h 6518163"/>
              <a:gd name="connsiteX7476" fmla="*/ 11658652 w 11720794"/>
              <a:gd name="connsiteY7476" fmla="*/ 2689684 h 6518163"/>
              <a:gd name="connsiteX7477" fmla="*/ 11671911 w 11720794"/>
              <a:gd name="connsiteY7477" fmla="*/ 2660150 h 6518163"/>
              <a:gd name="connsiteX7478" fmla="*/ 11683350 w 11720794"/>
              <a:gd name="connsiteY7478" fmla="*/ 2648405 h 6518163"/>
              <a:gd name="connsiteX7479" fmla="*/ 11691339 w 11720794"/>
              <a:gd name="connsiteY7479" fmla="*/ 2634988 h 6518163"/>
              <a:gd name="connsiteX7480" fmla="*/ 11695530 w 11720794"/>
              <a:gd name="connsiteY7480" fmla="*/ 2621114 h 6518163"/>
              <a:gd name="connsiteX7481" fmla="*/ 11700069 w 11720794"/>
              <a:gd name="connsiteY7481" fmla="*/ 2606026 h 6518163"/>
              <a:gd name="connsiteX7482" fmla="*/ 11713024 w 11720794"/>
              <a:gd name="connsiteY7482" fmla="*/ 2594323 h 6518163"/>
              <a:gd name="connsiteX7483" fmla="*/ 11718775 w 11720794"/>
              <a:gd name="connsiteY7483" fmla="*/ 2597110 h 6518163"/>
              <a:gd name="connsiteX7484" fmla="*/ 11715992 w 11720794"/>
              <a:gd name="connsiteY7484" fmla="*/ 2606826 h 6518163"/>
              <a:gd name="connsiteX7485" fmla="*/ 11707065 w 11720794"/>
              <a:gd name="connsiteY7485" fmla="*/ 2628086 h 6518163"/>
              <a:gd name="connsiteX7486" fmla="*/ 11707886 w 11720794"/>
              <a:gd name="connsiteY7486" fmla="*/ 2630558 h 6518163"/>
              <a:gd name="connsiteX7487" fmla="*/ 11718600 w 11720794"/>
              <a:gd name="connsiteY7487" fmla="*/ 2635059 h 6518163"/>
              <a:gd name="connsiteX7488" fmla="*/ 11719001 w 11720794"/>
              <a:gd name="connsiteY7488" fmla="*/ 2635943 h 6518163"/>
              <a:gd name="connsiteX7489" fmla="*/ 11707839 w 11720794"/>
              <a:gd name="connsiteY7489" fmla="*/ 2643674 h 6518163"/>
              <a:gd name="connsiteX7490" fmla="*/ 11704273 w 11720794"/>
              <a:gd name="connsiteY7490" fmla="*/ 2652319 h 6518163"/>
              <a:gd name="connsiteX7491" fmla="*/ 11704050 w 11720794"/>
              <a:gd name="connsiteY7491" fmla="*/ 2658434 h 6518163"/>
              <a:gd name="connsiteX7492" fmla="*/ 11700830 w 11720794"/>
              <a:gd name="connsiteY7492" fmla="*/ 2665864 h 6518163"/>
              <a:gd name="connsiteX7493" fmla="*/ 11693467 w 11720794"/>
              <a:gd name="connsiteY7493" fmla="*/ 2674051 h 6518163"/>
              <a:gd name="connsiteX7494" fmla="*/ 11688714 w 11720794"/>
              <a:gd name="connsiteY7494" fmla="*/ 2680738 h 6518163"/>
              <a:gd name="connsiteX7495" fmla="*/ 11681420 w 11720794"/>
              <a:gd name="connsiteY7495" fmla="*/ 2691725 h 6518163"/>
              <a:gd name="connsiteX7496" fmla="*/ 11679806 w 11720794"/>
              <a:gd name="connsiteY7496" fmla="*/ 2702700 h 6518163"/>
              <a:gd name="connsiteX7497" fmla="*/ 11682266 w 11720794"/>
              <a:gd name="connsiteY7497" fmla="*/ 2710115 h 6518163"/>
              <a:gd name="connsiteX7498" fmla="*/ 11672119 w 11720794"/>
              <a:gd name="connsiteY7498" fmla="*/ 2728018 h 6518163"/>
              <a:gd name="connsiteX7499" fmla="*/ 11647269 w 11720794"/>
              <a:gd name="connsiteY7499" fmla="*/ 2778213 h 6518163"/>
              <a:gd name="connsiteX7500" fmla="*/ 11650147 w 11720794"/>
              <a:gd name="connsiteY7500" fmla="*/ 2787214 h 6518163"/>
              <a:gd name="connsiteX7501" fmla="*/ 11656611 w 11720794"/>
              <a:gd name="connsiteY7501" fmla="*/ 2788271 h 6518163"/>
              <a:gd name="connsiteX7502" fmla="*/ 11649522 w 11720794"/>
              <a:gd name="connsiteY7502" fmla="*/ 2792444 h 6518163"/>
              <a:gd name="connsiteX7503" fmla="*/ 11617489 w 11720794"/>
              <a:gd name="connsiteY7503" fmla="*/ 2828094 h 6518163"/>
              <a:gd name="connsiteX7504" fmla="*/ 11608349 w 11720794"/>
              <a:gd name="connsiteY7504" fmla="*/ 2840953 h 6518163"/>
              <a:gd name="connsiteX7505" fmla="*/ 11605808 w 11720794"/>
              <a:gd name="connsiteY7505" fmla="*/ 2845254 h 6518163"/>
              <a:gd name="connsiteX7506" fmla="*/ 11608857 w 11720794"/>
              <a:gd name="connsiteY7506" fmla="*/ 2846039 h 6518163"/>
              <a:gd name="connsiteX7507" fmla="*/ 11610846 w 11720794"/>
              <a:gd name="connsiteY7507" fmla="*/ 2849770 h 6518163"/>
              <a:gd name="connsiteX7508" fmla="*/ 11608704 w 11720794"/>
              <a:gd name="connsiteY7508" fmla="*/ 2854955 h 6518163"/>
              <a:gd name="connsiteX7509" fmla="*/ 11611494 w 11720794"/>
              <a:gd name="connsiteY7509" fmla="*/ 2860456 h 6518163"/>
              <a:gd name="connsiteX7510" fmla="*/ 11615695 w 11720794"/>
              <a:gd name="connsiteY7510" fmla="*/ 2861799 h 6518163"/>
              <a:gd name="connsiteX7511" fmla="*/ 11612055 w 11720794"/>
              <a:gd name="connsiteY7511" fmla="*/ 2867643 h 6518163"/>
              <a:gd name="connsiteX7512" fmla="*/ 11596125 w 11720794"/>
              <a:gd name="connsiteY7512" fmla="*/ 2881361 h 6518163"/>
              <a:gd name="connsiteX7513" fmla="*/ 11595134 w 11720794"/>
              <a:gd name="connsiteY7513" fmla="*/ 2887105 h 6518163"/>
              <a:gd name="connsiteX7514" fmla="*/ 11597816 w 11720794"/>
              <a:gd name="connsiteY7514" fmla="*/ 2888404 h 6518163"/>
              <a:gd name="connsiteX7515" fmla="*/ 11597175 w 11720794"/>
              <a:gd name="connsiteY7515" fmla="*/ 2892934 h 6518163"/>
              <a:gd name="connsiteX7516" fmla="*/ 11589606 w 11720794"/>
              <a:gd name="connsiteY7516" fmla="*/ 2907937 h 6518163"/>
              <a:gd name="connsiteX7517" fmla="*/ 11572460 w 11720794"/>
              <a:gd name="connsiteY7517" fmla="*/ 2933513 h 6518163"/>
              <a:gd name="connsiteX7518" fmla="*/ 11562330 w 11720794"/>
              <a:gd name="connsiteY7518" fmla="*/ 2952116 h 6518163"/>
              <a:gd name="connsiteX7519" fmla="*/ 11557731 w 11720794"/>
              <a:gd name="connsiteY7519" fmla="*/ 2968558 h 6518163"/>
              <a:gd name="connsiteX7520" fmla="*/ 11554647 w 11720794"/>
              <a:gd name="connsiteY7520" fmla="*/ 2973645 h 6518163"/>
              <a:gd name="connsiteX7521" fmla="*/ 11551587 w 11720794"/>
              <a:gd name="connsiteY7521" fmla="*/ 3000083 h 6518163"/>
              <a:gd name="connsiteX7522" fmla="*/ 11546343 w 11720794"/>
              <a:gd name="connsiteY7522" fmla="*/ 3021742 h 6518163"/>
              <a:gd name="connsiteX7523" fmla="*/ 11539495 w 11720794"/>
              <a:gd name="connsiteY7523" fmla="*/ 3057603 h 6518163"/>
              <a:gd name="connsiteX7524" fmla="*/ 11536603 w 11720794"/>
              <a:gd name="connsiteY7524" fmla="*/ 3071740 h 6518163"/>
              <a:gd name="connsiteX7525" fmla="*/ 11535311 w 11720794"/>
              <a:gd name="connsiteY7525" fmla="*/ 3077321 h 6518163"/>
              <a:gd name="connsiteX7526" fmla="*/ 11527509 w 11720794"/>
              <a:gd name="connsiteY7526" fmla="*/ 3118947 h 6518163"/>
              <a:gd name="connsiteX7527" fmla="*/ 11520769 w 11720794"/>
              <a:gd name="connsiteY7527" fmla="*/ 3127243 h 6518163"/>
              <a:gd name="connsiteX7528" fmla="*/ 11517865 w 11720794"/>
              <a:gd name="connsiteY7528" fmla="*/ 3121282 h 6518163"/>
              <a:gd name="connsiteX7529" fmla="*/ 11520409 w 11720794"/>
              <a:gd name="connsiteY7529" fmla="*/ 3112608 h 6518163"/>
              <a:gd name="connsiteX7530" fmla="*/ 11523673 w 11720794"/>
              <a:gd name="connsiteY7530" fmla="*/ 3101811 h 6518163"/>
              <a:gd name="connsiteX7531" fmla="*/ 11521715 w 11720794"/>
              <a:gd name="connsiteY7531" fmla="*/ 3095732 h 6518163"/>
              <a:gd name="connsiteX7532" fmla="*/ 11519336 w 11720794"/>
              <a:gd name="connsiteY7532" fmla="*/ 3094448 h 6518163"/>
              <a:gd name="connsiteX7533" fmla="*/ 11516798 w 11720794"/>
              <a:gd name="connsiteY7533" fmla="*/ 3097475 h 6518163"/>
              <a:gd name="connsiteX7534" fmla="*/ 11510813 w 11720794"/>
              <a:gd name="connsiteY7534" fmla="*/ 3106805 h 6518163"/>
              <a:gd name="connsiteX7535" fmla="*/ 11506379 w 11720794"/>
              <a:gd name="connsiteY7535" fmla="*/ 3115715 h 6518163"/>
              <a:gd name="connsiteX7536" fmla="*/ 11490477 w 11720794"/>
              <a:gd name="connsiteY7536" fmla="*/ 3164902 h 6518163"/>
              <a:gd name="connsiteX7537" fmla="*/ 11488722 w 11720794"/>
              <a:gd name="connsiteY7537" fmla="*/ 3177769 h 6518163"/>
              <a:gd name="connsiteX7538" fmla="*/ 11485878 w 11720794"/>
              <a:gd name="connsiteY7538" fmla="*/ 3183771 h 6518163"/>
              <a:gd name="connsiteX7539" fmla="*/ 11480125 w 11720794"/>
              <a:gd name="connsiteY7539" fmla="*/ 3189458 h 6518163"/>
              <a:gd name="connsiteX7540" fmla="*/ 11480526 w 11720794"/>
              <a:gd name="connsiteY7540" fmla="*/ 3201602 h 6518163"/>
              <a:gd name="connsiteX7541" fmla="*/ 11479533 w 11720794"/>
              <a:gd name="connsiteY7541" fmla="*/ 3209856 h 6518163"/>
              <a:gd name="connsiteX7542" fmla="*/ 11477486 w 11720794"/>
              <a:gd name="connsiteY7542" fmla="*/ 3214404 h 6518163"/>
              <a:gd name="connsiteX7543" fmla="*/ 11466862 w 11720794"/>
              <a:gd name="connsiteY7543" fmla="*/ 3245090 h 6518163"/>
              <a:gd name="connsiteX7544" fmla="*/ 11464956 w 11720794"/>
              <a:gd name="connsiteY7544" fmla="*/ 3256620 h 6518163"/>
              <a:gd name="connsiteX7545" fmla="*/ 11462189 w 11720794"/>
              <a:gd name="connsiteY7545" fmla="*/ 3263289 h 6518163"/>
              <a:gd name="connsiteX7546" fmla="*/ 11449613 w 11720794"/>
              <a:gd name="connsiteY7546" fmla="*/ 3282250 h 6518163"/>
              <a:gd name="connsiteX7547" fmla="*/ 11420320 w 11720794"/>
              <a:gd name="connsiteY7547" fmla="*/ 3337401 h 6518163"/>
              <a:gd name="connsiteX7548" fmla="*/ 11408501 w 11720794"/>
              <a:gd name="connsiteY7548" fmla="*/ 3357397 h 6518163"/>
              <a:gd name="connsiteX7549" fmla="*/ 11392918 w 11720794"/>
              <a:gd name="connsiteY7549" fmla="*/ 3392316 h 6518163"/>
              <a:gd name="connsiteX7550" fmla="*/ 11371651 w 11720794"/>
              <a:gd name="connsiteY7550" fmla="*/ 3439238 h 6518163"/>
              <a:gd name="connsiteX7551" fmla="*/ 11355722 w 11720794"/>
              <a:gd name="connsiteY7551" fmla="*/ 3479621 h 6518163"/>
              <a:gd name="connsiteX7552" fmla="*/ 11338549 w 11720794"/>
              <a:gd name="connsiteY7552" fmla="*/ 3517449 h 6518163"/>
              <a:gd name="connsiteX7553" fmla="*/ 11327286 w 11720794"/>
              <a:gd name="connsiteY7553" fmla="*/ 3545279 h 6518163"/>
              <a:gd name="connsiteX7554" fmla="*/ 11276221 w 11720794"/>
              <a:gd name="connsiteY7554" fmla="*/ 3657125 h 6518163"/>
              <a:gd name="connsiteX7555" fmla="*/ 11221892 w 11720794"/>
              <a:gd name="connsiteY7555" fmla="*/ 3779768 h 6518163"/>
              <a:gd name="connsiteX7556" fmla="*/ 11165040 w 11720794"/>
              <a:gd name="connsiteY7556" fmla="*/ 3894144 h 6518163"/>
              <a:gd name="connsiteX7557" fmla="*/ 11120812 w 11720794"/>
              <a:gd name="connsiteY7557" fmla="*/ 3981424 h 6518163"/>
              <a:gd name="connsiteX7558" fmla="*/ 11088404 w 11720794"/>
              <a:gd name="connsiteY7558" fmla="*/ 4048708 h 6518163"/>
              <a:gd name="connsiteX7559" fmla="*/ 11064034 w 11720794"/>
              <a:gd name="connsiteY7559" fmla="*/ 4096469 h 6518163"/>
              <a:gd name="connsiteX7560" fmla="*/ 11048194 w 11720794"/>
              <a:gd name="connsiteY7560" fmla="*/ 4126225 h 6518163"/>
              <a:gd name="connsiteX7561" fmla="*/ 11043154 w 11720794"/>
              <a:gd name="connsiteY7561" fmla="*/ 4135436 h 6518163"/>
              <a:gd name="connsiteX7562" fmla="*/ 11041755 w 11720794"/>
              <a:gd name="connsiteY7562" fmla="*/ 4137193 h 6518163"/>
              <a:gd name="connsiteX7563" fmla="*/ 11040016 w 11720794"/>
              <a:gd name="connsiteY7563" fmla="*/ 4140267 h 6518163"/>
              <a:gd name="connsiteX7564" fmla="*/ 11025085 w 11720794"/>
              <a:gd name="connsiteY7564" fmla="*/ 4178189 h 6518163"/>
              <a:gd name="connsiteX7565" fmla="*/ 11009130 w 11720794"/>
              <a:gd name="connsiteY7565" fmla="*/ 4216262 h 6518163"/>
              <a:gd name="connsiteX7566" fmla="*/ 10973440 w 11720794"/>
              <a:gd name="connsiteY7566" fmla="*/ 4299362 h 6518163"/>
              <a:gd name="connsiteX7567" fmla="*/ 10944676 w 11720794"/>
              <a:gd name="connsiteY7567" fmla="*/ 4364591 h 6518163"/>
              <a:gd name="connsiteX7568" fmla="*/ 10938566 w 11720794"/>
              <a:gd name="connsiteY7568" fmla="*/ 4378265 h 6518163"/>
              <a:gd name="connsiteX7569" fmla="*/ 10309769 w 11720794"/>
              <a:gd name="connsiteY7569" fmla="*/ 5398012 h 6518163"/>
              <a:gd name="connsiteX7570" fmla="*/ 10307766 w 11720794"/>
              <a:gd name="connsiteY7570" fmla="*/ 5393714 h 6518163"/>
              <a:gd name="connsiteX7571" fmla="*/ 10300500 w 11720794"/>
              <a:gd name="connsiteY7571" fmla="*/ 5388473 h 6518163"/>
              <a:gd name="connsiteX7572" fmla="*/ 10300275 w 11720794"/>
              <a:gd name="connsiteY7572" fmla="*/ 5387596 h 6518163"/>
              <a:gd name="connsiteX7573" fmla="*/ 10300145 w 11720794"/>
              <a:gd name="connsiteY7573" fmla="*/ 5373806 h 6518163"/>
              <a:gd name="connsiteX7574" fmla="*/ 10352290 w 11720794"/>
              <a:gd name="connsiteY7574" fmla="*/ 5281979 h 6518163"/>
              <a:gd name="connsiteX7575" fmla="*/ 10383460 w 11720794"/>
              <a:gd name="connsiteY7575" fmla="*/ 5222643 h 6518163"/>
              <a:gd name="connsiteX7576" fmla="*/ 10425784 w 11720794"/>
              <a:gd name="connsiteY7576" fmla="*/ 5155353 h 6518163"/>
              <a:gd name="connsiteX7577" fmla="*/ 10448835 w 11720794"/>
              <a:gd name="connsiteY7577" fmla="*/ 5102460 h 6518163"/>
              <a:gd name="connsiteX7578" fmla="*/ 10459252 w 11720794"/>
              <a:gd name="connsiteY7578" fmla="*/ 5082150 h 6518163"/>
              <a:gd name="connsiteX7579" fmla="*/ 10484484 w 11720794"/>
              <a:gd name="connsiteY7579" fmla="*/ 5039623 h 6518163"/>
              <a:gd name="connsiteX7580" fmla="*/ 10504256 w 11720794"/>
              <a:gd name="connsiteY7580" fmla="*/ 4998683 h 6518163"/>
              <a:gd name="connsiteX7581" fmla="*/ 10535810 w 11720794"/>
              <a:gd name="connsiteY7581" fmla="*/ 4937035 h 6518163"/>
              <a:gd name="connsiteX7582" fmla="*/ 10549428 w 11720794"/>
              <a:gd name="connsiteY7582" fmla="*/ 4909025 h 6518163"/>
              <a:gd name="connsiteX7583" fmla="*/ 10538285 w 11720794"/>
              <a:gd name="connsiteY7583" fmla="*/ 4915385 h 6518163"/>
              <a:gd name="connsiteX7584" fmla="*/ 10525742 w 11720794"/>
              <a:gd name="connsiteY7584" fmla="*/ 4930377 h 6518163"/>
              <a:gd name="connsiteX7585" fmla="*/ 10522072 w 11720794"/>
              <a:gd name="connsiteY7585" fmla="*/ 4931309 h 6518163"/>
              <a:gd name="connsiteX7586" fmla="*/ 10520673 w 11720794"/>
              <a:gd name="connsiteY7586" fmla="*/ 4928291 h 6518163"/>
              <a:gd name="connsiteX7587" fmla="*/ 10519984 w 11720794"/>
              <a:gd name="connsiteY7587" fmla="*/ 4927806 h 6518163"/>
              <a:gd name="connsiteX7588" fmla="*/ 10505292 w 11720794"/>
              <a:gd name="connsiteY7588" fmla="*/ 4956860 h 6518163"/>
              <a:gd name="connsiteX7589" fmla="*/ 10505576 w 11720794"/>
              <a:gd name="connsiteY7589" fmla="*/ 4958297 h 6518163"/>
              <a:gd name="connsiteX7590" fmla="*/ 10506212 w 11720794"/>
              <a:gd name="connsiteY7590" fmla="*/ 4962264 h 6518163"/>
              <a:gd name="connsiteX7591" fmla="*/ 10504345 w 11720794"/>
              <a:gd name="connsiteY7591" fmla="*/ 4967391 h 6518163"/>
              <a:gd name="connsiteX7592" fmla="*/ 10500457 w 11720794"/>
              <a:gd name="connsiteY7592" fmla="*/ 4966632 h 6518163"/>
              <a:gd name="connsiteX7593" fmla="*/ 10500399 w 11720794"/>
              <a:gd name="connsiteY7593" fmla="*/ 4966533 h 6518163"/>
              <a:gd name="connsiteX7594" fmla="*/ 10482728 w 11720794"/>
              <a:gd name="connsiteY7594" fmla="*/ 5001479 h 6518163"/>
              <a:gd name="connsiteX7595" fmla="*/ 10440154 w 11720794"/>
              <a:gd name="connsiteY7595" fmla="*/ 5082041 h 6518163"/>
              <a:gd name="connsiteX7596" fmla="*/ 10327288 w 11720794"/>
              <a:gd name="connsiteY7596" fmla="*/ 5276041 h 6518163"/>
              <a:gd name="connsiteX7597" fmla="*/ 10292474 w 11720794"/>
              <a:gd name="connsiteY7597" fmla="*/ 5338321 h 6518163"/>
              <a:gd name="connsiteX7598" fmla="*/ 10251140 w 11720794"/>
              <a:gd name="connsiteY7598" fmla="*/ 5401866 h 6518163"/>
              <a:gd name="connsiteX7599" fmla="*/ 10236621 w 11720794"/>
              <a:gd name="connsiteY7599" fmla="*/ 5429025 h 6518163"/>
              <a:gd name="connsiteX7600" fmla="*/ 10228098 w 11720794"/>
              <a:gd name="connsiteY7600" fmla="*/ 5449099 h 6518163"/>
              <a:gd name="connsiteX7601" fmla="*/ 10211448 w 11720794"/>
              <a:gd name="connsiteY7601" fmla="*/ 5481276 h 6518163"/>
              <a:gd name="connsiteX7602" fmla="*/ 10195040 w 11720794"/>
              <a:gd name="connsiteY7602" fmla="*/ 5503012 h 6518163"/>
              <a:gd name="connsiteX7603" fmla="*/ 10189799 w 11720794"/>
              <a:gd name="connsiteY7603" fmla="*/ 5511135 h 6518163"/>
              <a:gd name="connsiteX7604" fmla="*/ 10183329 w 11720794"/>
              <a:gd name="connsiteY7604" fmla="*/ 5527784 h 6518163"/>
              <a:gd name="connsiteX7605" fmla="*/ 10149899 w 11720794"/>
              <a:gd name="connsiteY7605" fmla="*/ 5578349 h 6518163"/>
              <a:gd name="connsiteX7606" fmla="*/ 10142065 w 11720794"/>
              <a:gd name="connsiteY7606" fmla="*/ 5595396 h 6518163"/>
              <a:gd name="connsiteX7607" fmla="*/ 10127249 w 11720794"/>
              <a:gd name="connsiteY7607" fmla="*/ 5617612 h 6518163"/>
              <a:gd name="connsiteX7608" fmla="*/ 10117381 w 11720794"/>
              <a:gd name="connsiteY7608" fmla="*/ 5626763 h 6518163"/>
              <a:gd name="connsiteX7609" fmla="*/ 10091472 w 11720794"/>
              <a:gd name="connsiteY7609" fmla="*/ 5666657 h 6518163"/>
              <a:gd name="connsiteX7610" fmla="*/ 10071404 w 11720794"/>
              <a:gd name="connsiteY7610" fmla="*/ 5702656 h 6518163"/>
              <a:gd name="connsiteX7611" fmla="*/ 10063962 w 11720794"/>
              <a:gd name="connsiteY7611" fmla="*/ 5711732 h 6518163"/>
              <a:gd name="connsiteX7612" fmla="*/ 10052955 w 11720794"/>
              <a:gd name="connsiteY7612" fmla="*/ 5722156 h 6518163"/>
              <a:gd name="connsiteX7613" fmla="*/ 10031916 w 11720794"/>
              <a:gd name="connsiteY7613" fmla="*/ 5750580 h 6518163"/>
              <a:gd name="connsiteX7614" fmla="*/ 10003954 w 11720794"/>
              <a:gd name="connsiteY7614" fmla="*/ 5793899 h 6518163"/>
              <a:gd name="connsiteX7615" fmla="*/ 9995529 w 11720794"/>
              <a:gd name="connsiteY7615" fmla="*/ 5801059 h 6518163"/>
              <a:gd name="connsiteX7616" fmla="*/ 9990983 w 11720794"/>
              <a:gd name="connsiteY7616" fmla="*/ 5800495 h 6518163"/>
              <a:gd name="connsiteX7617" fmla="*/ 9950460 w 11720794"/>
              <a:gd name="connsiteY7617" fmla="*/ 5831121 h 6518163"/>
              <a:gd name="connsiteX7618" fmla="*/ 9945306 w 11720794"/>
              <a:gd name="connsiteY7618" fmla="*/ 5831989 h 6518163"/>
              <a:gd name="connsiteX7619" fmla="*/ 9943645 w 11720794"/>
              <a:gd name="connsiteY7619" fmla="*/ 5827442 h 6518163"/>
              <a:gd name="connsiteX7620" fmla="*/ 9937970 w 11720794"/>
              <a:gd name="connsiteY7620" fmla="*/ 5822492 h 6518163"/>
              <a:gd name="connsiteX7621" fmla="*/ 9933483 w 11720794"/>
              <a:gd name="connsiteY7621" fmla="*/ 5831651 h 6518163"/>
              <a:gd name="connsiteX7622" fmla="*/ 9924657 w 11720794"/>
              <a:gd name="connsiteY7622" fmla="*/ 5852442 h 6518163"/>
              <a:gd name="connsiteX7623" fmla="*/ 9920082 w 11720794"/>
              <a:gd name="connsiteY7623" fmla="*/ 5868856 h 6518163"/>
              <a:gd name="connsiteX7624" fmla="*/ 9920605 w 11720794"/>
              <a:gd name="connsiteY7624" fmla="*/ 5874676 h 6518163"/>
              <a:gd name="connsiteX7625" fmla="*/ 9917560 w 11720794"/>
              <a:gd name="connsiteY7625" fmla="*/ 5881845 h 6518163"/>
              <a:gd name="connsiteX7626" fmla="*/ 9912258 w 11720794"/>
              <a:gd name="connsiteY7626" fmla="*/ 5880243 h 6518163"/>
              <a:gd name="connsiteX7627" fmla="*/ 9908859 w 11720794"/>
              <a:gd name="connsiteY7627" fmla="*/ 5872743 h 6518163"/>
              <a:gd name="connsiteX7628" fmla="*/ 9907121 w 11720794"/>
              <a:gd name="connsiteY7628" fmla="*/ 5869791 h 6518163"/>
              <a:gd name="connsiteX7629" fmla="*/ 9904765 w 11720794"/>
              <a:gd name="connsiteY7629" fmla="*/ 5873934 h 6518163"/>
              <a:gd name="connsiteX7630" fmla="*/ 9903695 w 11720794"/>
              <a:gd name="connsiteY7630" fmla="*/ 5879272 h 6518163"/>
              <a:gd name="connsiteX7631" fmla="*/ 9901868 w 11720794"/>
              <a:gd name="connsiteY7631" fmla="*/ 5883573 h 6518163"/>
              <a:gd name="connsiteX7632" fmla="*/ 9882047 w 11720794"/>
              <a:gd name="connsiteY7632" fmla="*/ 5909131 h 6518163"/>
              <a:gd name="connsiteX7633" fmla="*/ 9875655 w 11720794"/>
              <a:gd name="connsiteY7633" fmla="*/ 5924186 h 6518163"/>
              <a:gd name="connsiteX7634" fmla="*/ 9869352 w 11720794"/>
              <a:gd name="connsiteY7634" fmla="*/ 5931987 h 6518163"/>
              <a:gd name="connsiteX7635" fmla="*/ 9866179 w 11720794"/>
              <a:gd name="connsiteY7635" fmla="*/ 5925366 h 6518163"/>
              <a:gd name="connsiteX7636" fmla="*/ 9865354 w 11720794"/>
              <a:gd name="connsiteY7636" fmla="*/ 5920263 h 6518163"/>
              <a:gd name="connsiteX7637" fmla="*/ 9862633 w 11720794"/>
              <a:gd name="connsiteY7637" fmla="*/ 5915397 h 6518163"/>
              <a:gd name="connsiteX7638" fmla="*/ 9857999 w 11720794"/>
              <a:gd name="connsiteY7638" fmla="*/ 5922085 h 6518163"/>
              <a:gd name="connsiteX7639" fmla="*/ 9847209 w 11720794"/>
              <a:gd name="connsiteY7639" fmla="*/ 5939046 h 6518163"/>
              <a:gd name="connsiteX7640" fmla="*/ 9843294 w 11720794"/>
              <a:gd name="connsiteY7640" fmla="*/ 5969412 h 6518163"/>
              <a:gd name="connsiteX7641" fmla="*/ 9844258 w 11720794"/>
              <a:gd name="connsiteY7641" fmla="*/ 5982645 h 6518163"/>
              <a:gd name="connsiteX7642" fmla="*/ 9814563 w 11720794"/>
              <a:gd name="connsiteY7642" fmla="*/ 5973671 h 6518163"/>
              <a:gd name="connsiteX7643" fmla="*/ 9810566 w 11720794"/>
              <a:gd name="connsiteY7643" fmla="*/ 5961947 h 6518163"/>
              <a:gd name="connsiteX7644" fmla="*/ 9805411 w 11720794"/>
              <a:gd name="connsiteY7644" fmla="*/ 5962814 h 6518163"/>
              <a:gd name="connsiteX7645" fmla="*/ 9807925 w 11720794"/>
              <a:gd name="connsiteY7645" fmla="*/ 5955485 h 6518163"/>
              <a:gd name="connsiteX7646" fmla="*/ 9811115 w 11720794"/>
              <a:gd name="connsiteY7646" fmla="*/ 5950786 h 6518163"/>
              <a:gd name="connsiteX7647" fmla="*/ 9810975 w 11720794"/>
              <a:gd name="connsiteY7647" fmla="*/ 5942656 h 6518163"/>
              <a:gd name="connsiteX7648" fmla="*/ 9810005 w 11720794"/>
              <a:gd name="connsiteY7648" fmla="*/ 5935081 h 6518163"/>
              <a:gd name="connsiteX7649" fmla="*/ 9818516 w 11720794"/>
              <a:gd name="connsiteY7649" fmla="*/ 5920667 h 6518163"/>
              <a:gd name="connsiteX7650" fmla="*/ 9825133 w 11720794"/>
              <a:gd name="connsiteY7650" fmla="*/ 5906489 h 6518163"/>
              <a:gd name="connsiteX7651" fmla="*/ 9820144 w 11720794"/>
              <a:gd name="connsiteY7651" fmla="*/ 5898509 h 6518163"/>
              <a:gd name="connsiteX7652" fmla="*/ 9818179 w 11720794"/>
              <a:gd name="connsiteY7652" fmla="*/ 5894681 h 6518163"/>
              <a:gd name="connsiteX7653" fmla="*/ 9834645 w 11720794"/>
              <a:gd name="connsiteY7653" fmla="*/ 5882671 h 6518163"/>
              <a:gd name="connsiteX7654" fmla="*/ 9842000 w 11720794"/>
              <a:gd name="connsiteY7654" fmla="*/ 5880849 h 6518163"/>
              <a:gd name="connsiteX7655" fmla="*/ 9850285 w 11720794"/>
              <a:gd name="connsiteY7655" fmla="*/ 5865557 h 6518163"/>
              <a:gd name="connsiteX7656" fmla="*/ 9847714 w 11720794"/>
              <a:gd name="connsiteY7656" fmla="*/ 5863162 h 6518163"/>
              <a:gd name="connsiteX7657" fmla="*/ 9843549 w 11720794"/>
              <a:gd name="connsiteY7657" fmla="*/ 5860285 h 6518163"/>
              <a:gd name="connsiteX7658" fmla="*/ 9844471 w 11720794"/>
              <a:gd name="connsiteY7658" fmla="*/ 5852475 h 6518163"/>
              <a:gd name="connsiteX7659" fmla="*/ 9859130 w 11720794"/>
              <a:gd name="connsiteY7659" fmla="*/ 5833447 h 6518163"/>
              <a:gd name="connsiteX7660" fmla="*/ 9868017 w 11720794"/>
              <a:gd name="connsiteY7660" fmla="*/ 5822381 h 6518163"/>
              <a:gd name="connsiteX7661" fmla="*/ 9879973 w 11720794"/>
              <a:gd name="connsiteY7661" fmla="*/ 5787167 h 6518163"/>
              <a:gd name="connsiteX7662" fmla="*/ 9883173 w 11720794"/>
              <a:gd name="connsiteY7662" fmla="*/ 5776809 h 6518163"/>
              <a:gd name="connsiteX7663" fmla="*/ 9905273 w 11720794"/>
              <a:gd name="connsiteY7663" fmla="*/ 5748705 h 6518163"/>
              <a:gd name="connsiteX7664" fmla="*/ 9913412 w 11720794"/>
              <a:gd name="connsiteY7664" fmla="*/ 5730942 h 6518163"/>
              <a:gd name="connsiteX7665" fmla="*/ 9915275 w 11720794"/>
              <a:gd name="connsiteY7665" fmla="*/ 5704002 h 6518163"/>
              <a:gd name="connsiteX7666" fmla="*/ 9925428 w 11720794"/>
              <a:gd name="connsiteY7666" fmla="*/ 5705454 h 6518163"/>
              <a:gd name="connsiteX7667" fmla="*/ 9936435 w 11720794"/>
              <a:gd name="connsiteY7667" fmla="*/ 5695028 h 6518163"/>
              <a:gd name="connsiteX7668" fmla="*/ 9931289 w 11720794"/>
              <a:gd name="connsiteY7668" fmla="*/ 5690237 h 6518163"/>
              <a:gd name="connsiteX7669" fmla="*/ 9930925 w 11720794"/>
              <a:gd name="connsiteY7669" fmla="*/ 5681230 h 6518163"/>
              <a:gd name="connsiteX7670" fmla="*/ 9939820 w 11720794"/>
              <a:gd name="connsiteY7670" fmla="*/ 5664504 h 6518163"/>
              <a:gd name="connsiteX7671" fmla="*/ 9952210 w 11720794"/>
              <a:gd name="connsiteY7671" fmla="*/ 5642363 h 6518163"/>
              <a:gd name="connsiteX7672" fmla="*/ 9956853 w 11720794"/>
              <a:gd name="connsiteY7672" fmla="*/ 5630015 h 6518163"/>
              <a:gd name="connsiteX7673" fmla="*/ 9955046 w 11720794"/>
              <a:gd name="connsiteY7673" fmla="*/ 5622998 h 6518163"/>
              <a:gd name="connsiteX7674" fmla="*/ 9954535 w 11720794"/>
              <a:gd name="connsiteY7674" fmla="*/ 5611519 h 6518163"/>
              <a:gd name="connsiteX7675" fmla="*/ 9963480 w 11720794"/>
              <a:gd name="connsiteY7675" fmla="*/ 5610178 h 6518163"/>
              <a:gd name="connsiteX7676" fmla="*/ 9967732 w 11720794"/>
              <a:gd name="connsiteY7676" fmla="*/ 5605800 h 6518163"/>
              <a:gd name="connsiteX7677" fmla="*/ 9967132 w 11720794"/>
              <a:gd name="connsiteY7677" fmla="*/ 5601576 h 6518163"/>
              <a:gd name="connsiteX7678" fmla="*/ 9963135 w 11720794"/>
              <a:gd name="connsiteY7678" fmla="*/ 5589850 h 6518163"/>
              <a:gd name="connsiteX7679" fmla="*/ 9957988 w 11720794"/>
              <a:gd name="connsiteY7679" fmla="*/ 5585059 h 6518163"/>
              <a:gd name="connsiteX7680" fmla="*/ 9953736 w 11720794"/>
              <a:gd name="connsiteY7680" fmla="*/ 5589437 h 6518163"/>
              <a:gd name="connsiteX7681" fmla="*/ 9934091 w 11720794"/>
              <a:gd name="connsiteY7681" fmla="*/ 5616159 h 6518163"/>
              <a:gd name="connsiteX7682" fmla="*/ 9927007 w 11720794"/>
              <a:gd name="connsiteY7682" fmla="*/ 5628601 h 6518163"/>
              <a:gd name="connsiteX7683" fmla="*/ 9909575 w 11720794"/>
              <a:gd name="connsiteY7683" fmla="*/ 5664044 h 6518163"/>
              <a:gd name="connsiteX7684" fmla="*/ 9877114 w 11720794"/>
              <a:gd name="connsiteY7684" fmla="*/ 5728482 h 6518163"/>
              <a:gd name="connsiteX7685" fmla="*/ 9846600 w 11720794"/>
              <a:gd name="connsiteY7685" fmla="*/ 5788328 h 6518163"/>
              <a:gd name="connsiteX7686" fmla="*/ 9843303 w 11720794"/>
              <a:gd name="connsiteY7686" fmla="*/ 5793087 h 6518163"/>
              <a:gd name="connsiteX7687" fmla="*/ 9823462 w 11720794"/>
              <a:gd name="connsiteY7687" fmla="*/ 5822775 h 6518163"/>
              <a:gd name="connsiteX7688" fmla="*/ 9808038 w 11720794"/>
              <a:gd name="connsiteY7688" fmla="*/ 5856101 h 6518163"/>
              <a:gd name="connsiteX7689" fmla="*/ 9777588 w 11720794"/>
              <a:gd name="connsiteY7689" fmla="*/ 5910787 h 6518163"/>
              <a:gd name="connsiteX7690" fmla="*/ 9761268 w 11720794"/>
              <a:gd name="connsiteY7690" fmla="*/ 5931179 h 6518163"/>
              <a:gd name="connsiteX7691" fmla="*/ 9758510 w 11720794"/>
              <a:gd name="connsiteY7691" fmla="*/ 5936677 h 6518163"/>
              <a:gd name="connsiteX7692" fmla="*/ 9752879 w 11720794"/>
              <a:gd name="connsiteY7692" fmla="*/ 5949939 h 6518163"/>
              <a:gd name="connsiteX7693" fmla="*/ 9741095 w 11720794"/>
              <a:gd name="connsiteY7693" fmla="*/ 5967673 h 6518163"/>
              <a:gd name="connsiteX7694" fmla="*/ 9722337 w 11720794"/>
              <a:gd name="connsiteY7694" fmla="*/ 5994812 h 6518163"/>
              <a:gd name="connsiteX7695" fmla="*/ 9712711 w 11720794"/>
              <a:gd name="connsiteY7695" fmla="*/ 6011471 h 6518163"/>
              <a:gd name="connsiteX7696" fmla="*/ 9701346 w 11720794"/>
              <a:gd name="connsiteY7696" fmla="*/ 6036240 h 6518163"/>
              <a:gd name="connsiteX7697" fmla="*/ 9693234 w 11720794"/>
              <a:gd name="connsiteY7697" fmla="*/ 6049329 h 6518163"/>
              <a:gd name="connsiteX7698" fmla="*/ 9689832 w 11720794"/>
              <a:gd name="connsiteY7698" fmla="*/ 6052329 h 6518163"/>
              <a:gd name="connsiteX7699" fmla="*/ 9687190 w 11720794"/>
              <a:gd name="connsiteY7699" fmla="*/ 6051531 h 6518163"/>
              <a:gd name="connsiteX7700" fmla="*/ 9682979 w 11720794"/>
              <a:gd name="connsiteY7700" fmla="*/ 6055438 h 6518163"/>
              <a:gd name="connsiteX7701" fmla="*/ 9680793 w 11720794"/>
              <a:gd name="connsiteY7701" fmla="*/ 6072620 h 6518163"/>
              <a:gd name="connsiteX7702" fmla="*/ 9678034 w 11720794"/>
              <a:gd name="connsiteY7702" fmla="*/ 6078118 h 6518163"/>
              <a:gd name="connsiteX7703" fmla="*/ 9674477 w 11720794"/>
              <a:gd name="connsiteY7703" fmla="*/ 6076467 h 6518163"/>
              <a:gd name="connsiteX7704" fmla="*/ 9668273 w 11720794"/>
              <a:gd name="connsiteY7704" fmla="*/ 6078046 h 6518163"/>
              <a:gd name="connsiteX7705" fmla="*/ 9665194 w 11720794"/>
              <a:gd name="connsiteY7705" fmla="*/ 6082294 h 6518163"/>
              <a:gd name="connsiteX7706" fmla="*/ 9660932 w 11720794"/>
              <a:gd name="connsiteY7706" fmla="*/ 6083309 h 6518163"/>
              <a:gd name="connsiteX7707" fmla="*/ 9658507 w 11720794"/>
              <a:gd name="connsiteY7707" fmla="*/ 6082000 h 6518163"/>
              <a:gd name="connsiteX7708" fmla="*/ 9656397 w 11720794"/>
              <a:gd name="connsiteY7708" fmla="*/ 6085967 h 6518163"/>
              <a:gd name="connsiteX7709" fmla="*/ 9650984 w 11720794"/>
              <a:gd name="connsiteY7709" fmla="*/ 6098720 h 6518163"/>
              <a:gd name="connsiteX7710" fmla="*/ 9639864 w 11720794"/>
              <a:gd name="connsiteY7710" fmla="*/ 6137952 h 6518163"/>
              <a:gd name="connsiteX7711" fmla="*/ 9640499 w 11720794"/>
              <a:gd name="connsiteY7711" fmla="*/ 6144475 h 6518163"/>
              <a:gd name="connsiteX7712" fmla="*/ 9635866 w 11720794"/>
              <a:gd name="connsiteY7712" fmla="*/ 6141348 h 6518163"/>
              <a:gd name="connsiteX7713" fmla="*/ 9626693 w 11720794"/>
              <a:gd name="connsiteY7713" fmla="*/ 6144907 h 6518163"/>
              <a:gd name="connsiteX7714" fmla="*/ 9599282 w 11720794"/>
              <a:gd name="connsiteY7714" fmla="*/ 6188424 h 6518163"/>
              <a:gd name="connsiteX7715" fmla="*/ 9590248 w 11720794"/>
              <a:gd name="connsiteY7715" fmla="*/ 6204687 h 6518163"/>
              <a:gd name="connsiteX7716" fmla="*/ 9582641 w 11720794"/>
              <a:gd name="connsiteY7716" fmla="*/ 6207567 h 6518163"/>
              <a:gd name="connsiteX7717" fmla="*/ 9574431 w 11720794"/>
              <a:gd name="connsiteY7717" fmla="*/ 6214871 h 6518163"/>
              <a:gd name="connsiteX7718" fmla="*/ 9569506 w 11720794"/>
              <a:gd name="connsiteY7718" fmla="*/ 6225470 h 6518163"/>
              <a:gd name="connsiteX7719" fmla="*/ 9566692 w 11720794"/>
              <a:gd name="connsiteY7719" fmla="*/ 6232101 h 6518163"/>
              <a:gd name="connsiteX7720" fmla="*/ 9564142 w 11720794"/>
              <a:gd name="connsiteY7720" fmla="*/ 6241116 h 6518163"/>
              <a:gd name="connsiteX7721" fmla="*/ 9559817 w 11720794"/>
              <a:gd name="connsiteY7721" fmla="*/ 6247291 h 6518163"/>
              <a:gd name="connsiteX7722" fmla="*/ 9554851 w 11720794"/>
              <a:gd name="connsiteY7722" fmla="*/ 6250970 h 6518163"/>
              <a:gd name="connsiteX7723" fmla="*/ 9549716 w 11720794"/>
              <a:gd name="connsiteY7723" fmla="*/ 6258052 h 6518163"/>
              <a:gd name="connsiteX7724" fmla="*/ 9549751 w 11720794"/>
              <a:gd name="connsiteY7724" fmla="*/ 6268998 h 6518163"/>
              <a:gd name="connsiteX7725" fmla="*/ 9548781 w 11720794"/>
              <a:gd name="connsiteY7725" fmla="*/ 6269280 h 6518163"/>
              <a:gd name="connsiteX7726" fmla="*/ 9538810 w 11720794"/>
              <a:gd name="connsiteY7726" fmla="*/ 6265691 h 6518163"/>
              <a:gd name="connsiteX7727" fmla="*/ 9536274 w 11720794"/>
              <a:gd name="connsiteY7727" fmla="*/ 6266652 h 6518163"/>
              <a:gd name="connsiteX7728" fmla="*/ 9523734 w 11720794"/>
              <a:gd name="connsiteY7728" fmla="*/ 6284158 h 6518163"/>
              <a:gd name="connsiteX7729" fmla="*/ 9517252 w 11720794"/>
              <a:gd name="connsiteY7729" fmla="*/ 6291407 h 6518163"/>
              <a:gd name="connsiteX7730" fmla="*/ 9511593 w 11720794"/>
              <a:gd name="connsiteY7730" fmla="*/ 6289697 h 6518163"/>
              <a:gd name="connsiteX7731" fmla="*/ 9513827 w 11720794"/>
              <a:gd name="connsiteY7731" fmla="*/ 6275408 h 6518163"/>
              <a:gd name="connsiteX7732" fmla="*/ 9523767 w 11720794"/>
              <a:gd name="connsiteY7732" fmla="*/ 6264022 h 6518163"/>
              <a:gd name="connsiteX7733" fmla="*/ 9532898 w 11720794"/>
              <a:gd name="connsiteY7733" fmla="*/ 6253544 h 6518163"/>
              <a:gd name="connsiteX7734" fmla="*/ 9539444 w 11720794"/>
              <a:gd name="connsiteY7734" fmla="*/ 6241133 h 6518163"/>
              <a:gd name="connsiteX7735" fmla="*/ 9542594 w 11720794"/>
              <a:gd name="connsiteY7735" fmla="*/ 6227695 h 6518163"/>
              <a:gd name="connsiteX7736" fmla="*/ 9559514 w 11720794"/>
              <a:gd name="connsiteY7736" fmla="*/ 6202880 h 6518163"/>
              <a:gd name="connsiteX7737" fmla="*/ 9566938 w 11720794"/>
              <a:gd name="connsiteY7737" fmla="*/ 6180375 h 6518163"/>
              <a:gd name="connsiteX7738" fmla="*/ 9571374 w 11720794"/>
              <a:gd name="connsiteY7738" fmla="*/ 6171931 h 6518163"/>
              <a:gd name="connsiteX7739" fmla="*/ 9602244 w 11720794"/>
              <a:gd name="connsiteY7739" fmla="*/ 6124280 h 6518163"/>
              <a:gd name="connsiteX7740" fmla="*/ 9606086 w 11720794"/>
              <a:gd name="connsiteY7740" fmla="*/ 6116232 h 6518163"/>
              <a:gd name="connsiteX7741" fmla="*/ 9609602 w 11720794"/>
              <a:gd name="connsiteY7741" fmla="*/ 6110963 h 6518163"/>
              <a:gd name="connsiteX7742" fmla="*/ 9605072 w 11720794"/>
              <a:gd name="connsiteY7742" fmla="*/ 6109594 h 6518163"/>
              <a:gd name="connsiteX7743" fmla="*/ 9603354 w 11720794"/>
              <a:gd name="connsiteY7743" fmla="*/ 6105621 h 6518163"/>
              <a:gd name="connsiteX7744" fmla="*/ 9608384 w 11720794"/>
              <a:gd name="connsiteY7744" fmla="*/ 6096782 h 6518163"/>
              <a:gd name="connsiteX7745" fmla="*/ 9618877 w 11720794"/>
              <a:gd name="connsiteY7745" fmla="*/ 6078080 h 6518163"/>
              <a:gd name="connsiteX7746" fmla="*/ 9621252 w 11720794"/>
              <a:gd name="connsiteY7746" fmla="*/ 6076496 h 6518163"/>
              <a:gd name="connsiteX7747" fmla="*/ 9629299 w 11720794"/>
              <a:gd name="connsiteY7747" fmla="*/ 6068568 h 6518163"/>
              <a:gd name="connsiteX7748" fmla="*/ 9653855 w 11720794"/>
              <a:gd name="connsiteY7748" fmla="*/ 6024764 h 6518163"/>
              <a:gd name="connsiteX7749" fmla="*/ 9655587 w 11720794"/>
              <a:gd name="connsiteY7749" fmla="*/ 6020683 h 6518163"/>
              <a:gd name="connsiteX7750" fmla="*/ 9662936 w 11720794"/>
              <a:gd name="connsiteY7750" fmla="*/ 6011392 h 6518163"/>
              <a:gd name="connsiteX7751" fmla="*/ 9668399 w 11720794"/>
              <a:gd name="connsiteY7751" fmla="*/ 6001532 h 6518163"/>
              <a:gd name="connsiteX7752" fmla="*/ 9667009 w 11720794"/>
              <a:gd name="connsiteY7752" fmla="*/ 5994781 h 6518163"/>
              <a:gd name="connsiteX7753" fmla="*/ 9674783 w 11720794"/>
              <a:gd name="connsiteY7753" fmla="*/ 5988497 h 6518163"/>
              <a:gd name="connsiteX7754" fmla="*/ 9680142 w 11720794"/>
              <a:gd name="connsiteY7754" fmla="*/ 5976879 h 6518163"/>
              <a:gd name="connsiteX7755" fmla="*/ 9678072 w 11720794"/>
              <a:gd name="connsiteY7755" fmla="*/ 5956683 h 6518163"/>
              <a:gd name="connsiteX7756" fmla="*/ 9677911 w 11720794"/>
              <a:gd name="connsiteY7756" fmla="*/ 5956059 h 6518163"/>
              <a:gd name="connsiteX7757" fmla="*/ 9677820 w 11720794"/>
              <a:gd name="connsiteY7757" fmla="*/ 5946248 h 6518163"/>
              <a:gd name="connsiteX7758" fmla="*/ 9714922 w 11720794"/>
              <a:gd name="connsiteY7758" fmla="*/ 5880910 h 6518163"/>
              <a:gd name="connsiteX7759" fmla="*/ 9737100 w 11720794"/>
              <a:gd name="connsiteY7759" fmla="*/ 5838691 h 6518163"/>
              <a:gd name="connsiteX7760" fmla="*/ 9767215 w 11720794"/>
              <a:gd name="connsiteY7760" fmla="*/ 5790811 h 6518163"/>
              <a:gd name="connsiteX7761" fmla="*/ 9783617 w 11720794"/>
              <a:gd name="connsiteY7761" fmla="*/ 5753176 h 6518163"/>
              <a:gd name="connsiteX7762" fmla="*/ 9791030 w 11720794"/>
              <a:gd name="connsiteY7762" fmla="*/ 5738724 h 6518163"/>
              <a:gd name="connsiteX7763" fmla="*/ 9808982 w 11720794"/>
              <a:gd name="connsiteY7763" fmla="*/ 5708465 h 6518163"/>
              <a:gd name="connsiteX7764" fmla="*/ 9823052 w 11720794"/>
              <a:gd name="connsiteY7764" fmla="*/ 5679335 h 6518163"/>
              <a:gd name="connsiteX7765" fmla="*/ 9836987 w 11720794"/>
              <a:gd name="connsiteY7765" fmla="*/ 5652107 h 6518163"/>
              <a:gd name="connsiteX7766" fmla="*/ 9835960 w 11720794"/>
              <a:gd name="connsiteY7766" fmla="*/ 5652831 h 6518163"/>
              <a:gd name="connsiteX7767" fmla="*/ 9831924 w 11720794"/>
              <a:gd name="connsiteY7767" fmla="*/ 5648072 h 6518163"/>
              <a:gd name="connsiteX7768" fmla="*/ 9831167 w 11720794"/>
              <a:gd name="connsiteY7768" fmla="*/ 5647035 h 6518163"/>
              <a:gd name="connsiteX7769" fmla="*/ 9828394 w 11720794"/>
              <a:gd name="connsiteY7769" fmla="*/ 5640468 h 6518163"/>
              <a:gd name="connsiteX7770" fmla="*/ 9823788 w 11720794"/>
              <a:gd name="connsiteY7770" fmla="*/ 5649577 h 6518163"/>
              <a:gd name="connsiteX7771" fmla="*/ 9823991 w 11720794"/>
              <a:gd name="connsiteY7771" fmla="*/ 5650598 h 6518163"/>
              <a:gd name="connsiteX7772" fmla="*/ 9824444 w 11720794"/>
              <a:gd name="connsiteY7772" fmla="*/ 5653421 h 6518163"/>
              <a:gd name="connsiteX7773" fmla="*/ 9823114 w 11720794"/>
              <a:gd name="connsiteY7773" fmla="*/ 5657068 h 6518163"/>
              <a:gd name="connsiteX7774" fmla="*/ 9820347 w 11720794"/>
              <a:gd name="connsiteY7774" fmla="*/ 5656530 h 6518163"/>
              <a:gd name="connsiteX7775" fmla="*/ 9820307 w 11720794"/>
              <a:gd name="connsiteY7775" fmla="*/ 5656459 h 6518163"/>
              <a:gd name="connsiteX7776" fmla="*/ 9807734 w 11720794"/>
              <a:gd name="connsiteY7776" fmla="*/ 5681324 h 6518163"/>
              <a:gd name="connsiteX7777" fmla="*/ 9777439 w 11720794"/>
              <a:gd name="connsiteY7777" fmla="*/ 5738646 h 6518163"/>
              <a:gd name="connsiteX7778" fmla="*/ 9697131 w 11720794"/>
              <a:gd name="connsiteY7778" fmla="*/ 5876685 h 6518163"/>
              <a:gd name="connsiteX7779" fmla="*/ 9672360 w 11720794"/>
              <a:gd name="connsiteY7779" fmla="*/ 5920998 h 6518163"/>
              <a:gd name="connsiteX7780" fmla="*/ 9642951 w 11720794"/>
              <a:gd name="connsiteY7780" fmla="*/ 5966214 h 6518163"/>
              <a:gd name="connsiteX7781" fmla="*/ 9632618 w 11720794"/>
              <a:gd name="connsiteY7781" fmla="*/ 5985538 h 6518163"/>
              <a:gd name="connsiteX7782" fmla="*/ 9626554 w 11720794"/>
              <a:gd name="connsiteY7782" fmla="*/ 5999822 h 6518163"/>
              <a:gd name="connsiteX7783" fmla="*/ 9614708 w 11720794"/>
              <a:gd name="connsiteY7783" fmla="*/ 6022716 h 6518163"/>
              <a:gd name="connsiteX7784" fmla="*/ 9603032 w 11720794"/>
              <a:gd name="connsiteY7784" fmla="*/ 6038182 h 6518163"/>
              <a:gd name="connsiteX7785" fmla="*/ 9599303 w 11720794"/>
              <a:gd name="connsiteY7785" fmla="*/ 6043962 h 6518163"/>
              <a:gd name="connsiteX7786" fmla="*/ 9594701 w 11720794"/>
              <a:gd name="connsiteY7786" fmla="*/ 6055809 h 6518163"/>
              <a:gd name="connsiteX7787" fmla="*/ 9570914 w 11720794"/>
              <a:gd name="connsiteY7787" fmla="*/ 6091787 h 6518163"/>
              <a:gd name="connsiteX7788" fmla="*/ 9565338 w 11720794"/>
              <a:gd name="connsiteY7788" fmla="*/ 6103916 h 6518163"/>
              <a:gd name="connsiteX7789" fmla="*/ 9554797 w 11720794"/>
              <a:gd name="connsiteY7789" fmla="*/ 6119724 h 6518163"/>
              <a:gd name="connsiteX7790" fmla="*/ 9547775 w 11720794"/>
              <a:gd name="connsiteY7790" fmla="*/ 6126236 h 6518163"/>
              <a:gd name="connsiteX7791" fmla="*/ 9529341 w 11720794"/>
              <a:gd name="connsiteY7791" fmla="*/ 6154622 h 6518163"/>
              <a:gd name="connsiteX7792" fmla="*/ 9515061 w 11720794"/>
              <a:gd name="connsiteY7792" fmla="*/ 6180235 h 6518163"/>
              <a:gd name="connsiteX7793" fmla="*/ 9509767 w 11720794"/>
              <a:gd name="connsiteY7793" fmla="*/ 6186694 h 6518163"/>
              <a:gd name="connsiteX7794" fmla="*/ 9501934 w 11720794"/>
              <a:gd name="connsiteY7794" fmla="*/ 6194111 h 6518163"/>
              <a:gd name="connsiteX7795" fmla="*/ 9486964 w 11720794"/>
              <a:gd name="connsiteY7795" fmla="*/ 6214336 h 6518163"/>
              <a:gd name="connsiteX7796" fmla="*/ 9467068 w 11720794"/>
              <a:gd name="connsiteY7796" fmla="*/ 6245159 h 6518163"/>
              <a:gd name="connsiteX7797" fmla="*/ 9461073 w 11720794"/>
              <a:gd name="connsiteY7797" fmla="*/ 6250254 h 6518163"/>
              <a:gd name="connsiteX7798" fmla="*/ 9457838 w 11720794"/>
              <a:gd name="connsiteY7798" fmla="*/ 6249852 h 6518163"/>
              <a:gd name="connsiteX7799" fmla="*/ 9429005 w 11720794"/>
              <a:gd name="connsiteY7799" fmla="*/ 6271644 h 6518163"/>
              <a:gd name="connsiteX7800" fmla="*/ 9425338 w 11720794"/>
              <a:gd name="connsiteY7800" fmla="*/ 6272261 h 6518163"/>
              <a:gd name="connsiteX7801" fmla="*/ 9424156 w 11720794"/>
              <a:gd name="connsiteY7801" fmla="*/ 6269026 h 6518163"/>
              <a:gd name="connsiteX7802" fmla="*/ 9420117 w 11720794"/>
              <a:gd name="connsiteY7802" fmla="*/ 6265503 h 6518163"/>
              <a:gd name="connsiteX7803" fmla="*/ 9416925 w 11720794"/>
              <a:gd name="connsiteY7803" fmla="*/ 6272020 h 6518163"/>
              <a:gd name="connsiteX7804" fmla="*/ 9410644 w 11720794"/>
              <a:gd name="connsiteY7804" fmla="*/ 6286814 h 6518163"/>
              <a:gd name="connsiteX7805" fmla="*/ 9407392 w 11720794"/>
              <a:gd name="connsiteY7805" fmla="*/ 6298493 h 6518163"/>
              <a:gd name="connsiteX7806" fmla="*/ 9407763 w 11720794"/>
              <a:gd name="connsiteY7806" fmla="*/ 6302634 h 6518163"/>
              <a:gd name="connsiteX7807" fmla="*/ 9405597 w 11720794"/>
              <a:gd name="connsiteY7807" fmla="*/ 6307735 h 6518163"/>
              <a:gd name="connsiteX7808" fmla="*/ 9401822 w 11720794"/>
              <a:gd name="connsiteY7808" fmla="*/ 6306595 h 6518163"/>
              <a:gd name="connsiteX7809" fmla="*/ 9399406 w 11720794"/>
              <a:gd name="connsiteY7809" fmla="*/ 6301260 h 6518163"/>
              <a:gd name="connsiteX7810" fmla="*/ 9398168 w 11720794"/>
              <a:gd name="connsiteY7810" fmla="*/ 6299159 h 6518163"/>
              <a:gd name="connsiteX7811" fmla="*/ 9396491 w 11720794"/>
              <a:gd name="connsiteY7811" fmla="*/ 6302105 h 6518163"/>
              <a:gd name="connsiteX7812" fmla="*/ 9395730 w 11720794"/>
              <a:gd name="connsiteY7812" fmla="*/ 6305905 h 6518163"/>
              <a:gd name="connsiteX7813" fmla="*/ 9394430 w 11720794"/>
              <a:gd name="connsiteY7813" fmla="*/ 6308966 h 6518163"/>
              <a:gd name="connsiteX7814" fmla="*/ 9380328 w 11720794"/>
              <a:gd name="connsiteY7814" fmla="*/ 6327149 h 6518163"/>
              <a:gd name="connsiteX7815" fmla="*/ 9375780 w 11720794"/>
              <a:gd name="connsiteY7815" fmla="*/ 6337862 h 6518163"/>
              <a:gd name="connsiteX7816" fmla="*/ 9371294 w 11720794"/>
              <a:gd name="connsiteY7816" fmla="*/ 6343414 h 6518163"/>
              <a:gd name="connsiteX7817" fmla="*/ 9369037 w 11720794"/>
              <a:gd name="connsiteY7817" fmla="*/ 6338703 h 6518163"/>
              <a:gd name="connsiteX7818" fmla="*/ 9368450 w 11720794"/>
              <a:gd name="connsiteY7818" fmla="*/ 6335072 h 6518163"/>
              <a:gd name="connsiteX7819" fmla="*/ 9366513 w 11720794"/>
              <a:gd name="connsiteY7819" fmla="*/ 6331609 h 6518163"/>
              <a:gd name="connsiteX7820" fmla="*/ 9363217 w 11720794"/>
              <a:gd name="connsiteY7820" fmla="*/ 6336368 h 6518163"/>
              <a:gd name="connsiteX7821" fmla="*/ 9355539 w 11720794"/>
              <a:gd name="connsiteY7821" fmla="*/ 6348435 h 6518163"/>
              <a:gd name="connsiteX7822" fmla="*/ 9352752 w 11720794"/>
              <a:gd name="connsiteY7822" fmla="*/ 6370042 h 6518163"/>
              <a:gd name="connsiteX7823" fmla="*/ 9353438 w 11720794"/>
              <a:gd name="connsiteY7823" fmla="*/ 6379458 h 6518163"/>
              <a:gd name="connsiteX7824" fmla="*/ 9332310 w 11720794"/>
              <a:gd name="connsiteY7824" fmla="*/ 6373073 h 6518163"/>
              <a:gd name="connsiteX7825" fmla="*/ 9329465 w 11720794"/>
              <a:gd name="connsiteY7825" fmla="*/ 6364730 h 6518163"/>
              <a:gd name="connsiteX7826" fmla="*/ 9325797 w 11720794"/>
              <a:gd name="connsiteY7826" fmla="*/ 6365347 h 6518163"/>
              <a:gd name="connsiteX7827" fmla="*/ 9327585 w 11720794"/>
              <a:gd name="connsiteY7827" fmla="*/ 6360132 h 6518163"/>
              <a:gd name="connsiteX7828" fmla="*/ 9329857 w 11720794"/>
              <a:gd name="connsiteY7828" fmla="*/ 6356790 h 6518163"/>
              <a:gd name="connsiteX7829" fmla="*/ 9329757 w 11720794"/>
              <a:gd name="connsiteY7829" fmla="*/ 6351004 h 6518163"/>
              <a:gd name="connsiteX7830" fmla="*/ 9329066 w 11720794"/>
              <a:gd name="connsiteY7830" fmla="*/ 6345615 h 6518163"/>
              <a:gd name="connsiteX7831" fmla="*/ 9335121 w 11720794"/>
              <a:gd name="connsiteY7831" fmla="*/ 6335359 h 6518163"/>
              <a:gd name="connsiteX7832" fmla="*/ 9339830 w 11720794"/>
              <a:gd name="connsiteY7832" fmla="*/ 6325271 h 6518163"/>
              <a:gd name="connsiteX7833" fmla="*/ 9336281 w 11720794"/>
              <a:gd name="connsiteY7833" fmla="*/ 6319594 h 6518163"/>
              <a:gd name="connsiteX7834" fmla="*/ 9334884 w 11720794"/>
              <a:gd name="connsiteY7834" fmla="*/ 6316869 h 6518163"/>
              <a:gd name="connsiteX7835" fmla="*/ 9346600 w 11720794"/>
              <a:gd name="connsiteY7835" fmla="*/ 6308323 h 6518163"/>
              <a:gd name="connsiteX7836" fmla="*/ 9351831 w 11720794"/>
              <a:gd name="connsiteY7836" fmla="*/ 6307026 h 6518163"/>
              <a:gd name="connsiteX7837" fmla="*/ 9357728 w 11720794"/>
              <a:gd name="connsiteY7837" fmla="*/ 6296146 h 6518163"/>
              <a:gd name="connsiteX7838" fmla="*/ 9355897 w 11720794"/>
              <a:gd name="connsiteY7838" fmla="*/ 6294442 h 6518163"/>
              <a:gd name="connsiteX7839" fmla="*/ 9352935 w 11720794"/>
              <a:gd name="connsiteY7839" fmla="*/ 6292395 h 6518163"/>
              <a:gd name="connsiteX7840" fmla="*/ 9353591 w 11720794"/>
              <a:gd name="connsiteY7840" fmla="*/ 6286837 h 6518163"/>
              <a:gd name="connsiteX7841" fmla="*/ 9364022 w 11720794"/>
              <a:gd name="connsiteY7841" fmla="*/ 6273298 h 6518163"/>
              <a:gd name="connsiteX7842" fmla="*/ 9370343 w 11720794"/>
              <a:gd name="connsiteY7842" fmla="*/ 6265424 h 6518163"/>
              <a:gd name="connsiteX7843" fmla="*/ 9378852 w 11720794"/>
              <a:gd name="connsiteY7843" fmla="*/ 6240369 h 6518163"/>
              <a:gd name="connsiteX7844" fmla="*/ 9381129 w 11720794"/>
              <a:gd name="connsiteY7844" fmla="*/ 6232998 h 6518163"/>
              <a:gd name="connsiteX7845" fmla="*/ 9396854 w 11720794"/>
              <a:gd name="connsiteY7845" fmla="*/ 6213002 h 6518163"/>
              <a:gd name="connsiteX7846" fmla="*/ 9402646 w 11720794"/>
              <a:gd name="connsiteY7846" fmla="*/ 6200362 h 6518163"/>
              <a:gd name="connsiteX7847" fmla="*/ 9403970 w 11720794"/>
              <a:gd name="connsiteY7847" fmla="*/ 6181195 h 6518163"/>
              <a:gd name="connsiteX7848" fmla="*/ 9411196 w 11720794"/>
              <a:gd name="connsiteY7848" fmla="*/ 6182227 h 6518163"/>
              <a:gd name="connsiteX7849" fmla="*/ 9419026 w 11720794"/>
              <a:gd name="connsiteY7849" fmla="*/ 6174808 h 6518163"/>
              <a:gd name="connsiteX7850" fmla="*/ 9415364 w 11720794"/>
              <a:gd name="connsiteY7850" fmla="*/ 6171400 h 6518163"/>
              <a:gd name="connsiteX7851" fmla="*/ 9415106 w 11720794"/>
              <a:gd name="connsiteY7851" fmla="*/ 6164991 h 6518163"/>
              <a:gd name="connsiteX7852" fmla="*/ 9421435 w 11720794"/>
              <a:gd name="connsiteY7852" fmla="*/ 6153090 h 6518163"/>
              <a:gd name="connsiteX7853" fmla="*/ 9430250 w 11720794"/>
              <a:gd name="connsiteY7853" fmla="*/ 6137336 h 6518163"/>
              <a:gd name="connsiteX7854" fmla="*/ 9433555 w 11720794"/>
              <a:gd name="connsiteY7854" fmla="*/ 6128550 h 6518163"/>
              <a:gd name="connsiteX7855" fmla="*/ 9432268 w 11720794"/>
              <a:gd name="connsiteY7855" fmla="*/ 6123557 h 6518163"/>
              <a:gd name="connsiteX7856" fmla="*/ 9431905 w 11720794"/>
              <a:gd name="connsiteY7856" fmla="*/ 6115388 h 6518163"/>
              <a:gd name="connsiteX7857" fmla="*/ 9438269 w 11720794"/>
              <a:gd name="connsiteY7857" fmla="*/ 6114434 h 6518163"/>
              <a:gd name="connsiteX7858" fmla="*/ 9441294 w 11720794"/>
              <a:gd name="connsiteY7858" fmla="*/ 6111319 h 6518163"/>
              <a:gd name="connsiteX7859" fmla="*/ 9440868 w 11720794"/>
              <a:gd name="connsiteY7859" fmla="*/ 6108312 h 6518163"/>
              <a:gd name="connsiteX7860" fmla="*/ 9438024 w 11720794"/>
              <a:gd name="connsiteY7860" fmla="*/ 6099971 h 6518163"/>
              <a:gd name="connsiteX7861" fmla="*/ 9434363 w 11720794"/>
              <a:gd name="connsiteY7861" fmla="*/ 6096562 h 6518163"/>
              <a:gd name="connsiteX7862" fmla="*/ 9431337 w 11720794"/>
              <a:gd name="connsiteY7862" fmla="*/ 6099677 h 6518163"/>
              <a:gd name="connsiteX7863" fmla="*/ 9405441 w 11720794"/>
              <a:gd name="connsiteY7863" fmla="*/ 6139623 h 6518163"/>
              <a:gd name="connsiteX7864" fmla="*/ 9383120 w 11720794"/>
              <a:gd name="connsiteY7864" fmla="*/ 6169137 h 6518163"/>
              <a:gd name="connsiteX7865" fmla="*/ 9364661 w 11720794"/>
              <a:gd name="connsiteY7865" fmla="*/ 6178523 h 6518163"/>
              <a:gd name="connsiteX7866" fmla="*/ 9361031 w 11720794"/>
              <a:gd name="connsiteY7866" fmla="*/ 6190087 h 6518163"/>
              <a:gd name="connsiteX7867" fmla="*/ 9355259 w 11720794"/>
              <a:gd name="connsiteY7867" fmla="*/ 6190646 h 6518163"/>
              <a:gd name="connsiteX7868" fmla="*/ 9347538 w 11720794"/>
              <a:gd name="connsiteY7868" fmla="*/ 6195794 h 6518163"/>
              <a:gd name="connsiteX7869" fmla="*/ 9347742 w 11720794"/>
              <a:gd name="connsiteY7869" fmla="*/ 6203339 h 6518163"/>
              <a:gd name="connsiteX7870" fmla="*/ 9352424 w 11720794"/>
              <a:gd name="connsiteY7870" fmla="*/ 6209359 h 6518163"/>
              <a:gd name="connsiteX7871" fmla="*/ 9343627 w 11720794"/>
              <a:gd name="connsiteY7871" fmla="*/ 6213031 h 6518163"/>
              <a:gd name="connsiteX7872" fmla="*/ 9336068 w 11720794"/>
              <a:gd name="connsiteY7872" fmla="*/ 6218804 h 6518163"/>
              <a:gd name="connsiteX7873" fmla="*/ 9326538 w 11720794"/>
              <a:gd name="connsiteY7873" fmla="*/ 6210168 h 6518163"/>
              <a:gd name="connsiteX7874" fmla="*/ 9327900 w 11720794"/>
              <a:gd name="connsiteY7874" fmla="*/ 6201946 h 6518163"/>
              <a:gd name="connsiteX7875" fmla="*/ 9332971 w 11720794"/>
              <a:gd name="connsiteY7875" fmla="*/ 6200026 h 6518163"/>
              <a:gd name="connsiteX7876" fmla="*/ 9336535 w 11720794"/>
              <a:gd name="connsiteY7876" fmla="*/ 6197650 h 6518163"/>
              <a:gd name="connsiteX7877" fmla="*/ 9346692 w 11720794"/>
              <a:gd name="connsiteY7877" fmla="*/ 6185755 h 6518163"/>
              <a:gd name="connsiteX7878" fmla="*/ 9351834 w 11720794"/>
              <a:gd name="connsiteY7878" fmla="*/ 6174646 h 6518163"/>
              <a:gd name="connsiteX7879" fmla="*/ 9354265 w 11720794"/>
              <a:gd name="connsiteY7879" fmla="*/ 6171927 h 6518163"/>
              <a:gd name="connsiteX7880" fmla="*/ 9358205 w 11720794"/>
              <a:gd name="connsiteY7880" fmla="*/ 6169665 h 6518163"/>
              <a:gd name="connsiteX7881" fmla="*/ 9369466 w 11720794"/>
              <a:gd name="connsiteY7881" fmla="*/ 6143139 h 6518163"/>
              <a:gd name="connsiteX7882" fmla="*/ 9374558 w 11720794"/>
              <a:gd name="connsiteY7882" fmla="*/ 6129137 h 6518163"/>
              <a:gd name="connsiteX7883" fmla="*/ 9383633 w 11720794"/>
              <a:gd name="connsiteY7883" fmla="*/ 6119792 h 6518163"/>
              <a:gd name="connsiteX7884" fmla="*/ 9387308 w 11720794"/>
              <a:gd name="connsiteY7884" fmla="*/ 6115148 h 6518163"/>
              <a:gd name="connsiteX7885" fmla="*/ 9383647 w 11720794"/>
              <a:gd name="connsiteY7885" fmla="*/ 6111739 h 6518163"/>
              <a:gd name="connsiteX7886" fmla="*/ 9379062 w 11720794"/>
              <a:gd name="connsiteY7886" fmla="*/ 6111505 h 6518163"/>
              <a:gd name="connsiteX7887" fmla="*/ 9369023 w 11720794"/>
              <a:gd name="connsiteY7887" fmla="*/ 6117104 h 6518163"/>
              <a:gd name="connsiteX7888" fmla="*/ 9352320 w 11720794"/>
              <a:gd name="connsiteY7888" fmla="*/ 6141410 h 6518163"/>
              <a:gd name="connsiteX7889" fmla="*/ 9344662 w 11720794"/>
              <a:gd name="connsiteY7889" fmla="*/ 6141397 h 6518163"/>
              <a:gd name="connsiteX7890" fmla="*/ 9344124 w 11720794"/>
              <a:gd name="connsiteY7890" fmla="*/ 6140660 h 6518163"/>
              <a:gd name="connsiteX7891" fmla="*/ 9339666 w 11720794"/>
              <a:gd name="connsiteY7891" fmla="*/ 6130102 h 6518163"/>
              <a:gd name="connsiteX7892" fmla="*/ 9342152 w 11720794"/>
              <a:gd name="connsiteY7892" fmla="*/ 6126250 h 6518163"/>
              <a:gd name="connsiteX7893" fmla="*/ 9345053 w 11720794"/>
              <a:gd name="connsiteY7893" fmla="*/ 6133457 h 6518163"/>
              <a:gd name="connsiteX7894" fmla="*/ 9350615 w 11720794"/>
              <a:gd name="connsiteY7894" fmla="*/ 6129383 h 6518163"/>
              <a:gd name="connsiteX7895" fmla="*/ 9349056 w 11720794"/>
              <a:gd name="connsiteY7895" fmla="*/ 6126034 h 6518163"/>
              <a:gd name="connsiteX7896" fmla="*/ 9347623 w 11720794"/>
              <a:gd name="connsiteY7896" fmla="*/ 6112363 h 6518163"/>
              <a:gd name="connsiteX7897" fmla="*/ 9356933 w 11720794"/>
              <a:gd name="connsiteY7897" fmla="*/ 6090428 h 6518163"/>
              <a:gd name="connsiteX7898" fmla="*/ 9368810 w 11720794"/>
              <a:gd name="connsiteY7898" fmla="*/ 6082506 h 6518163"/>
              <a:gd name="connsiteX7899" fmla="*/ 9369943 w 11720794"/>
              <a:gd name="connsiteY7899" fmla="*/ 6082848 h 6518163"/>
              <a:gd name="connsiteX7900" fmla="*/ 9373554 w 11720794"/>
              <a:gd name="connsiteY7900" fmla="*/ 6083364 h 6518163"/>
              <a:gd name="connsiteX7901" fmla="*/ 9375237 w 11720794"/>
              <a:gd name="connsiteY7901" fmla="*/ 6076391 h 6518163"/>
              <a:gd name="connsiteX7902" fmla="*/ 9372170 w 11720794"/>
              <a:gd name="connsiteY7902" fmla="*/ 6072585 h 6518163"/>
              <a:gd name="connsiteX7903" fmla="*/ 9374070 w 11720794"/>
              <a:gd name="connsiteY7903" fmla="*/ 6065101 h 6518163"/>
              <a:gd name="connsiteX7904" fmla="*/ 9378814 w 11720794"/>
              <a:gd name="connsiteY7904" fmla="*/ 6065960 h 6518163"/>
              <a:gd name="connsiteX7905" fmla="*/ 9380051 w 11720794"/>
              <a:gd name="connsiteY7905" fmla="*/ 6068061 h 6518163"/>
              <a:gd name="connsiteX7906" fmla="*/ 9382692 w 11720794"/>
              <a:gd name="connsiteY7906" fmla="*/ 6068858 h 6518163"/>
              <a:gd name="connsiteX7907" fmla="*/ 9383236 w 11720794"/>
              <a:gd name="connsiteY7907" fmla="*/ 6065570 h 6518163"/>
              <a:gd name="connsiteX7908" fmla="*/ 9380658 w 11720794"/>
              <a:gd name="connsiteY7908" fmla="*/ 6059610 h 6518163"/>
              <a:gd name="connsiteX7909" fmla="*/ 9383270 w 11720794"/>
              <a:gd name="connsiteY7909" fmla="*/ 6045434 h 6518163"/>
              <a:gd name="connsiteX7910" fmla="*/ 9390940 w 11720794"/>
              <a:gd name="connsiteY7910" fmla="*/ 6037393 h 6518163"/>
              <a:gd name="connsiteX7911" fmla="*/ 9393001 w 11720794"/>
              <a:gd name="connsiteY7911" fmla="*/ 6030533 h 6518163"/>
              <a:gd name="connsiteX7912" fmla="*/ 9392372 w 11720794"/>
              <a:gd name="connsiteY7912" fmla="*/ 6019983 h 6518163"/>
              <a:gd name="connsiteX7913" fmla="*/ 9396751 w 11720794"/>
              <a:gd name="connsiteY7913" fmla="*/ 6012672 h 6518163"/>
              <a:gd name="connsiteX7914" fmla="*/ 9422487 w 11720794"/>
              <a:gd name="connsiteY7914" fmla="*/ 5972104 h 6518163"/>
              <a:gd name="connsiteX7915" fmla="*/ 9426434 w 11720794"/>
              <a:gd name="connsiteY7915" fmla="*/ 5965814 h 6518163"/>
              <a:gd name="connsiteX7916" fmla="*/ 9436382 w 11720794"/>
              <a:gd name="connsiteY7916" fmla="*/ 5950403 h 6518163"/>
              <a:gd name="connsiteX7917" fmla="*/ 9440146 w 11720794"/>
              <a:gd name="connsiteY7917" fmla="*/ 5924488 h 6518163"/>
              <a:gd name="connsiteX7918" fmla="*/ 9442269 w 11720794"/>
              <a:gd name="connsiteY7918" fmla="*/ 5912467 h 6518163"/>
              <a:gd name="connsiteX7919" fmla="*/ 9466328 w 11720794"/>
              <a:gd name="connsiteY7919" fmla="*/ 5874845 h 6518163"/>
              <a:gd name="connsiteX7920" fmla="*/ 9468605 w 11720794"/>
              <a:gd name="connsiteY7920" fmla="*/ 5867475 h 6518163"/>
              <a:gd name="connsiteX7921" fmla="*/ 9468018 w 11720794"/>
              <a:gd name="connsiteY7921" fmla="*/ 5863843 h 6518163"/>
              <a:gd name="connsiteX7922" fmla="*/ 9466403 w 11720794"/>
              <a:gd name="connsiteY7922" fmla="*/ 5861629 h 6518163"/>
              <a:gd name="connsiteX7923" fmla="*/ 9460409 w 11720794"/>
              <a:gd name="connsiteY7923" fmla="*/ 5866725 h 6518163"/>
              <a:gd name="connsiteX7924" fmla="*/ 9453932 w 11720794"/>
              <a:gd name="connsiteY7924" fmla="*/ 5869947 h 6518163"/>
              <a:gd name="connsiteX7925" fmla="*/ 9455560 w 11720794"/>
              <a:gd name="connsiteY7925" fmla="*/ 5864108 h 6518163"/>
              <a:gd name="connsiteX7926" fmla="*/ 9466410 w 11720794"/>
              <a:gd name="connsiteY7926" fmla="*/ 5857602 h 6518163"/>
              <a:gd name="connsiteX7927" fmla="*/ 9489381 w 11720794"/>
              <a:gd name="connsiteY7927" fmla="*/ 5826557 h 6518163"/>
              <a:gd name="connsiteX7928" fmla="*/ 9492418 w 11720794"/>
              <a:gd name="connsiteY7928" fmla="*/ 5815389 h 6518163"/>
              <a:gd name="connsiteX7929" fmla="*/ 9496199 w 11720794"/>
              <a:gd name="connsiteY7929" fmla="*/ 5812501 h 6518163"/>
              <a:gd name="connsiteX7930" fmla="*/ 9502409 w 11720794"/>
              <a:gd name="connsiteY7930" fmla="*/ 5806896 h 6518163"/>
              <a:gd name="connsiteX7931" fmla="*/ 9511350 w 11720794"/>
              <a:gd name="connsiteY7931" fmla="*/ 5780820 h 6518163"/>
              <a:gd name="connsiteX7932" fmla="*/ 9517724 w 11720794"/>
              <a:gd name="connsiteY7932" fmla="*/ 5740731 h 6518163"/>
              <a:gd name="connsiteX7933" fmla="*/ 9518695 w 11720794"/>
              <a:gd name="connsiteY7933" fmla="*/ 5740448 h 6518163"/>
              <a:gd name="connsiteX7934" fmla="*/ 9521604 w 11720794"/>
              <a:gd name="connsiteY7934" fmla="*/ 5743629 h 6518163"/>
              <a:gd name="connsiteX7935" fmla="*/ 9529212 w 11720794"/>
              <a:gd name="connsiteY7935" fmla="*/ 5740748 h 6518163"/>
              <a:gd name="connsiteX7936" fmla="*/ 9528310 w 11720794"/>
              <a:gd name="connsiteY7936" fmla="*/ 5731843 h 6518163"/>
              <a:gd name="connsiteX7937" fmla="*/ 9525779 w 11720794"/>
              <a:gd name="connsiteY7937" fmla="*/ 5728776 h 6518163"/>
              <a:gd name="connsiteX7938" fmla="*/ 9533821 w 11720794"/>
              <a:gd name="connsiteY7938" fmla="*/ 5724875 h 6518163"/>
              <a:gd name="connsiteX7939" fmla="*/ 9538460 w 11720794"/>
              <a:gd name="connsiteY7939" fmla="*/ 5723974 h 6518163"/>
              <a:gd name="connsiteX7940" fmla="*/ 9553859 w 11720794"/>
              <a:gd name="connsiteY7940" fmla="*/ 5706757 h 6518163"/>
              <a:gd name="connsiteX7941" fmla="*/ 9560787 w 11720794"/>
              <a:gd name="connsiteY7941" fmla="*/ 5690433 h 6518163"/>
              <a:gd name="connsiteX7942" fmla="*/ 9561877 w 11720794"/>
              <a:gd name="connsiteY7942" fmla="*/ 5683855 h 6518163"/>
              <a:gd name="connsiteX7943" fmla="*/ 9564551 w 11720794"/>
              <a:gd name="connsiteY7943" fmla="*/ 5678826 h 6518163"/>
              <a:gd name="connsiteX7944" fmla="*/ 9555235 w 11720794"/>
              <a:gd name="connsiteY7944" fmla="*/ 5682547 h 6518163"/>
              <a:gd name="connsiteX7945" fmla="*/ 9552888 w 11720794"/>
              <a:gd name="connsiteY7945" fmla="*/ 5681029 h 6518163"/>
              <a:gd name="connsiteX7946" fmla="*/ 9545681 w 11720794"/>
              <a:gd name="connsiteY7946" fmla="*/ 5685322 h 6518163"/>
              <a:gd name="connsiteX7947" fmla="*/ 9548706 w 11720794"/>
              <a:gd name="connsiteY7947" fmla="*/ 5689472 h 6518163"/>
              <a:gd name="connsiteX7948" fmla="*/ 9551347 w 11720794"/>
              <a:gd name="connsiteY7948" fmla="*/ 5695933 h 6518163"/>
              <a:gd name="connsiteX7949" fmla="*/ 9536709 w 11720794"/>
              <a:gd name="connsiteY7949" fmla="*/ 5703642 h 6518163"/>
              <a:gd name="connsiteX7950" fmla="*/ 9532466 w 11720794"/>
              <a:gd name="connsiteY7950" fmla="*/ 5702361 h 6518163"/>
              <a:gd name="connsiteX7951" fmla="*/ 9533065 w 11720794"/>
              <a:gd name="connsiteY7951" fmla="*/ 5706586 h 6518163"/>
              <a:gd name="connsiteX7952" fmla="*/ 9528579 w 11720794"/>
              <a:gd name="connsiteY7952" fmla="*/ 5715746 h 6518163"/>
              <a:gd name="connsiteX7953" fmla="*/ 9522868 w 11720794"/>
              <a:gd name="connsiteY7953" fmla="*/ 5718827 h 6518163"/>
              <a:gd name="connsiteX7954" fmla="*/ 9523152 w 11720794"/>
              <a:gd name="connsiteY7954" fmla="*/ 5719923 h 6518163"/>
              <a:gd name="connsiteX7955" fmla="*/ 9515487 w 11720794"/>
              <a:gd name="connsiteY7955" fmla="*/ 5723939 h 6518163"/>
              <a:gd name="connsiteX7956" fmla="*/ 9514191 w 11720794"/>
              <a:gd name="connsiteY7956" fmla="*/ 5723510 h 6518163"/>
              <a:gd name="connsiteX7957" fmla="*/ 9508401 w 11720794"/>
              <a:gd name="connsiteY7957" fmla="*/ 5726634 h 6518163"/>
              <a:gd name="connsiteX7958" fmla="*/ 9507071 w 11720794"/>
              <a:gd name="connsiteY7958" fmla="*/ 5727365 h 6518163"/>
              <a:gd name="connsiteX7959" fmla="*/ 9506257 w 11720794"/>
              <a:gd name="connsiteY7959" fmla="*/ 5728632 h 6518163"/>
              <a:gd name="connsiteX7960" fmla="*/ 9501383 w 11720794"/>
              <a:gd name="connsiteY7960" fmla="*/ 5742122 h 6518163"/>
              <a:gd name="connsiteX7961" fmla="*/ 9492239 w 11720794"/>
              <a:gd name="connsiteY7961" fmla="*/ 5760655 h 6518163"/>
              <a:gd name="connsiteX7962" fmla="*/ 9484414 w 11720794"/>
              <a:gd name="connsiteY7962" fmla="*/ 5764046 h 6518163"/>
              <a:gd name="connsiteX7963" fmla="*/ 9477344 w 11720794"/>
              <a:gd name="connsiteY7963" fmla="*/ 5767665 h 6518163"/>
              <a:gd name="connsiteX7964" fmla="*/ 9454855 w 11720794"/>
              <a:gd name="connsiteY7964" fmla="*/ 5800582 h 6518163"/>
              <a:gd name="connsiteX7965" fmla="*/ 9450022 w 11720794"/>
              <a:gd name="connsiteY7965" fmla="*/ 5820993 h 6518163"/>
              <a:gd name="connsiteX7966" fmla="*/ 9449588 w 11720794"/>
              <a:gd name="connsiteY7966" fmla="*/ 5822013 h 6518163"/>
              <a:gd name="connsiteX7967" fmla="*/ 9443979 w 11720794"/>
              <a:gd name="connsiteY7967" fmla="*/ 5823196 h 6518163"/>
              <a:gd name="connsiteX7968" fmla="*/ 9445531 w 11720794"/>
              <a:gd name="connsiteY7968" fmla="*/ 5830571 h 6518163"/>
              <a:gd name="connsiteX7969" fmla="*/ 9446390 w 11720794"/>
              <a:gd name="connsiteY7969" fmla="*/ 5832558 h 6518163"/>
              <a:gd name="connsiteX7970" fmla="*/ 9452365 w 11720794"/>
              <a:gd name="connsiteY7970" fmla="*/ 5839543 h 6518163"/>
              <a:gd name="connsiteX7971" fmla="*/ 9451492 w 11720794"/>
              <a:gd name="connsiteY7971" fmla="*/ 5845611 h 6518163"/>
              <a:gd name="connsiteX7972" fmla="*/ 9447015 w 11720794"/>
              <a:gd name="connsiteY7972" fmla="*/ 5847135 h 6518163"/>
              <a:gd name="connsiteX7973" fmla="*/ 9433053 w 11720794"/>
              <a:gd name="connsiteY7973" fmla="*/ 5842915 h 6518163"/>
              <a:gd name="connsiteX7974" fmla="*/ 9429378 w 11720794"/>
              <a:gd name="connsiteY7974" fmla="*/ 5847561 h 6518163"/>
              <a:gd name="connsiteX7975" fmla="*/ 9426383 w 11720794"/>
              <a:gd name="connsiteY7975" fmla="*/ 5865649 h 6518163"/>
              <a:gd name="connsiteX7976" fmla="*/ 9423896 w 11720794"/>
              <a:gd name="connsiteY7976" fmla="*/ 5869503 h 6518163"/>
              <a:gd name="connsiteX7977" fmla="*/ 9411796 w 11720794"/>
              <a:gd name="connsiteY7977" fmla="*/ 5881961 h 6518163"/>
              <a:gd name="connsiteX7978" fmla="*/ 9401101 w 11720794"/>
              <a:gd name="connsiteY7978" fmla="*/ 5893118 h 6518163"/>
              <a:gd name="connsiteX7979" fmla="*/ 9397642 w 11720794"/>
              <a:gd name="connsiteY7979" fmla="*/ 5897253 h 6518163"/>
              <a:gd name="connsiteX7980" fmla="*/ 9384551 w 11720794"/>
              <a:gd name="connsiteY7980" fmla="*/ 5922075 h 6518163"/>
              <a:gd name="connsiteX7981" fmla="*/ 9380709 w 11720794"/>
              <a:gd name="connsiteY7981" fmla="*/ 5930121 h 6518163"/>
              <a:gd name="connsiteX7982" fmla="*/ 9371132 w 11720794"/>
              <a:gd name="connsiteY7982" fmla="*/ 5949675 h 6518163"/>
              <a:gd name="connsiteX7983" fmla="*/ 9368211 w 11720794"/>
              <a:gd name="connsiteY7983" fmla="*/ 5954549 h 6518163"/>
              <a:gd name="connsiteX7984" fmla="*/ 9349133 w 11720794"/>
              <a:gd name="connsiteY7984" fmla="*/ 5980438 h 6518163"/>
              <a:gd name="connsiteX7985" fmla="*/ 9345550 w 11720794"/>
              <a:gd name="connsiteY7985" fmla="*/ 5994895 h 6518163"/>
              <a:gd name="connsiteX7986" fmla="*/ 9334030 w 11720794"/>
              <a:gd name="connsiteY7986" fmla="*/ 6015012 h 6518163"/>
              <a:gd name="connsiteX7987" fmla="*/ 9315510 w 11720794"/>
              <a:gd name="connsiteY7987" fmla="*/ 6029559 h 6518163"/>
              <a:gd name="connsiteX7988" fmla="*/ 9313407 w 11720794"/>
              <a:gd name="connsiteY7988" fmla="*/ 6029500 h 6518163"/>
              <a:gd name="connsiteX7989" fmla="*/ 9309893 w 11720794"/>
              <a:gd name="connsiteY7989" fmla="*/ 6034768 h 6518163"/>
              <a:gd name="connsiteX7990" fmla="*/ 9311607 w 11720794"/>
              <a:gd name="connsiteY7990" fmla="*/ 6042768 h 6518163"/>
              <a:gd name="connsiteX7991" fmla="*/ 9296845 w 11720794"/>
              <a:gd name="connsiteY7991" fmla="*/ 6066511 h 6518163"/>
              <a:gd name="connsiteX7992" fmla="*/ 9284052 w 11720794"/>
              <a:gd name="connsiteY7992" fmla="*/ 6073581 h 6518163"/>
              <a:gd name="connsiteX7993" fmla="*/ 9271581 w 11720794"/>
              <a:gd name="connsiteY7993" fmla="*/ 6081898 h 6518163"/>
              <a:gd name="connsiteX7994" fmla="*/ 9282355 w 11720794"/>
              <a:gd name="connsiteY7994" fmla="*/ 6088608 h 6518163"/>
              <a:gd name="connsiteX7995" fmla="*/ 9275110 w 11720794"/>
              <a:gd name="connsiteY7995" fmla="*/ 6099656 h 6518163"/>
              <a:gd name="connsiteX7996" fmla="*/ 9271646 w 11720794"/>
              <a:gd name="connsiteY7996" fmla="*/ 6107819 h 6518163"/>
              <a:gd name="connsiteX7997" fmla="*/ 9254838 w 11720794"/>
              <a:gd name="connsiteY7997" fmla="*/ 6130365 h 6518163"/>
              <a:gd name="connsiteX7998" fmla="*/ 9206027 w 11720794"/>
              <a:gd name="connsiteY7998" fmla="*/ 6200222 h 6518163"/>
              <a:gd name="connsiteX7999" fmla="*/ 9201599 w 11720794"/>
              <a:gd name="connsiteY7999" fmla="*/ 6204639 h 6518163"/>
              <a:gd name="connsiteX8000" fmla="*/ 9199341 w 11720794"/>
              <a:gd name="connsiteY8000" fmla="*/ 6199927 h 6518163"/>
              <a:gd name="connsiteX8001" fmla="*/ 9197406 w 11720794"/>
              <a:gd name="connsiteY8001" fmla="*/ 6196465 h 6518163"/>
              <a:gd name="connsiteX8002" fmla="*/ 9192438 w 11720794"/>
              <a:gd name="connsiteY8002" fmla="*/ 6200143 h 6518163"/>
              <a:gd name="connsiteX8003" fmla="*/ 9190489 w 11720794"/>
              <a:gd name="connsiteY8003" fmla="*/ 6204735 h 6518163"/>
              <a:gd name="connsiteX8004" fmla="*/ 9177047 w 11720794"/>
              <a:gd name="connsiteY8004" fmla="*/ 6213334 h 6518163"/>
              <a:gd name="connsiteX8005" fmla="*/ 9171821 w 11720794"/>
              <a:gd name="connsiteY8005" fmla="*/ 6210603 h 6518163"/>
              <a:gd name="connsiteX8006" fmla="*/ 9167231 w 11720794"/>
              <a:gd name="connsiteY8006" fmla="*/ 6214396 h 6518163"/>
              <a:gd name="connsiteX8007" fmla="*/ 9173415 w 11720794"/>
              <a:gd name="connsiteY8007" fmla="*/ 6224899 h 6518163"/>
              <a:gd name="connsiteX8008" fmla="*/ 9161489 w 11720794"/>
              <a:gd name="connsiteY8008" fmla="*/ 6229929 h 6518163"/>
              <a:gd name="connsiteX8009" fmla="*/ 9150931 w 11720794"/>
              <a:gd name="connsiteY8009" fmla="*/ 6222709 h 6518163"/>
              <a:gd name="connsiteX8010" fmla="*/ 9157100 w 11720794"/>
              <a:gd name="connsiteY8010" fmla="*/ 6210184 h 6518163"/>
              <a:gd name="connsiteX8011" fmla="*/ 9168019 w 11720794"/>
              <a:gd name="connsiteY8011" fmla="*/ 6194490 h 6518163"/>
              <a:gd name="connsiteX8012" fmla="*/ 9173000 w 11720794"/>
              <a:gd name="connsiteY8012" fmla="*/ 6182757 h 6518163"/>
              <a:gd name="connsiteX8013" fmla="*/ 9203647 w 11720794"/>
              <a:gd name="connsiteY8013" fmla="*/ 6139643 h 6518163"/>
              <a:gd name="connsiteX8014" fmla="*/ 9205930 w 11720794"/>
              <a:gd name="connsiteY8014" fmla="*/ 6128246 h 6518163"/>
              <a:gd name="connsiteX8015" fmla="*/ 9204100 w 11720794"/>
              <a:gd name="connsiteY8015" fmla="*/ 6126542 h 6518163"/>
              <a:gd name="connsiteX8016" fmla="*/ 9206908 w 11720794"/>
              <a:gd name="connsiteY8016" fmla="*/ 6123937 h 6518163"/>
              <a:gd name="connsiteX8017" fmla="*/ 9209444 w 11720794"/>
              <a:gd name="connsiteY8017" fmla="*/ 6122977 h 6518163"/>
              <a:gd name="connsiteX8018" fmla="*/ 9213552 w 11720794"/>
              <a:gd name="connsiteY8018" fmla="*/ 6117313 h 6518163"/>
              <a:gd name="connsiteX8019" fmla="*/ 9209290 w 11720794"/>
              <a:gd name="connsiteY8019" fmla="*/ 6118327 h 6518163"/>
              <a:gd name="connsiteX8020" fmla="*/ 9208319 w 11720794"/>
              <a:gd name="connsiteY8020" fmla="*/ 6118608 h 6518163"/>
              <a:gd name="connsiteX8021" fmla="*/ 9205461 w 11720794"/>
              <a:gd name="connsiteY8021" fmla="*/ 6118319 h 6518163"/>
              <a:gd name="connsiteX8022" fmla="*/ 9206600 w 11720794"/>
              <a:gd name="connsiteY8022" fmla="*/ 6114634 h 6518163"/>
              <a:gd name="connsiteX8023" fmla="*/ 9209917 w 11720794"/>
              <a:gd name="connsiteY8023" fmla="*/ 6097794 h 6518163"/>
              <a:gd name="connsiteX8024" fmla="*/ 9208575 w 11720794"/>
              <a:gd name="connsiteY8024" fmla="*/ 6093935 h 6518163"/>
              <a:gd name="connsiteX8025" fmla="*/ 9196481 w 11720794"/>
              <a:gd name="connsiteY8025" fmla="*/ 6102367 h 6518163"/>
              <a:gd name="connsiteX8026" fmla="*/ 9180903 w 11720794"/>
              <a:gd name="connsiteY8026" fmla="*/ 6131042 h 6518163"/>
              <a:gd name="connsiteX8027" fmla="*/ 9176950 w 11720794"/>
              <a:gd name="connsiteY8027" fmla="*/ 6141359 h 6518163"/>
              <a:gd name="connsiteX8028" fmla="*/ 9173708 w 11720794"/>
              <a:gd name="connsiteY8028" fmla="*/ 6144984 h 6518163"/>
              <a:gd name="connsiteX8029" fmla="*/ 9165017 w 11720794"/>
              <a:gd name="connsiteY8029" fmla="*/ 6150415 h 6518163"/>
              <a:gd name="connsiteX8030" fmla="*/ 9155992 w 11720794"/>
              <a:gd name="connsiteY8030" fmla="*/ 6162651 h 6518163"/>
              <a:gd name="connsiteX8031" fmla="*/ 9147789 w 11720794"/>
              <a:gd name="connsiteY8031" fmla="*/ 6165929 h 6518163"/>
              <a:gd name="connsiteX8032" fmla="*/ 9146120 w 11720794"/>
              <a:gd name="connsiteY8032" fmla="*/ 6164848 h 6518163"/>
              <a:gd name="connsiteX8033" fmla="*/ 9140991 w 11720794"/>
              <a:gd name="connsiteY8033" fmla="*/ 6167903 h 6518163"/>
              <a:gd name="connsiteX8034" fmla="*/ 9143143 w 11720794"/>
              <a:gd name="connsiteY8034" fmla="*/ 6170854 h 6518163"/>
              <a:gd name="connsiteX8035" fmla="*/ 9145023 w 11720794"/>
              <a:gd name="connsiteY8035" fmla="*/ 6175453 h 6518163"/>
              <a:gd name="connsiteX8036" fmla="*/ 9134606 w 11720794"/>
              <a:gd name="connsiteY8036" fmla="*/ 6180938 h 6518163"/>
              <a:gd name="connsiteX8037" fmla="*/ 9131587 w 11720794"/>
              <a:gd name="connsiteY8037" fmla="*/ 6180026 h 6518163"/>
              <a:gd name="connsiteX8038" fmla="*/ 9132015 w 11720794"/>
              <a:gd name="connsiteY8038" fmla="*/ 6183032 h 6518163"/>
              <a:gd name="connsiteX8039" fmla="*/ 9128823 w 11720794"/>
              <a:gd name="connsiteY8039" fmla="*/ 6189550 h 6518163"/>
              <a:gd name="connsiteX8040" fmla="*/ 9114465 w 11720794"/>
              <a:gd name="connsiteY8040" fmla="*/ 6197298 h 6518163"/>
              <a:gd name="connsiteX8041" fmla="*/ 9098116 w 11720794"/>
              <a:gd name="connsiteY8041" fmla="*/ 6202717 h 6518163"/>
              <a:gd name="connsiteX8042" fmla="*/ 9091478 w 11720794"/>
              <a:gd name="connsiteY8042" fmla="*/ 6205315 h 6518163"/>
              <a:gd name="connsiteX8043" fmla="*/ 9064378 w 11720794"/>
              <a:gd name="connsiteY8043" fmla="*/ 6223025 h 6518163"/>
              <a:gd name="connsiteX8044" fmla="*/ 9058663 w 11720794"/>
              <a:gd name="connsiteY8044" fmla="*/ 6222449 h 6518163"/>
              <a:gd name="connsiteX8045" fmla="*/ 9061423 w 11720794"/>
              <a:gd name="connsiteY8045" fmla="*/ 6216952 h 6518163"/>
              <a:gd name="connsiteX8046" fmla="*/ 9065321 w 11720794"/>
              <a:gd name="connsiteY8046" fmla="*/ 6207769 h 6518163"/>
              <a:gd name="connsiteX8047" fmla="*/ 9067876 w 11720794"/>
              <a:gd name="connsiteY8047" fmla="*/ 6194727 h 6518163"/>
              <a:gd name="connsiteX8048" fmla="*/ 9081801 w 11720794"/>
              <a:gd name="connsiteY8048" fmla="*/ 6188001 h 6518163"/>
              <a:gd name="connsiteX8049" fmla="*/ 9085140 w 11720794"/>
              <a:gd name="connsiteY8049" fmla="*/ 6190161 h 6518163"/>
              <a:gd name="connsiteX8050" fmla="*/ 9085679 w 11720794"/>
              <a:gd name="connsiteY8050" fmla="*/ 6190900 h 6518163"/>
              <a:gd name="connsiteX8051" fmla="*/ 9085734 w 11720794"/>
              <a:gd name="connsiteY8051" fmla="*/ 6189765 h 6518163"/>
              <a:gd name="connsiteX8052" fmla="*/ 9088494 w 11720794"/>
              <a:gd name="connsiteY8052" fmla="*/ 6184268 h 6518163"/>
              <a:gd name="connsiteX8053" fmla="*/ 9088792 w 11720794"/>
              <a:gd name="connsiteY8053" fmla="*/ 6166515 h 6518163"/>
              <a:gd name="connsiteX8054" fmla="*/ 9089077 w 11720794"/>
              <a:gd name="connsiteY8054" fmla="*/ 6156817 h 6518163"/>
              <a:gd name="connsiteX8055" fmla="*/ 9096853 w 11720794"/>
              <a:gd name="connsiteY8055" fmla="*/ 6150534 h 6518163"/>
              <a:gd name="connsiteX8056" fmla="*/ 9122236 w 11720794"/>
              <a:gd name="connsiteY8056" fmla="*/ 6128851 h 6518163"/>
              <a:gd name="connsiteX8057" fmla="*/ 9120199 w 11720794"/>
              <a:gd name="connsiteY8057" fmla="*/ 6119603 h 6518163"/>
              <a:gd name="connsiteX8058" fmla="*/ 9114604 w 11720794"/>
              <a:gd name="connsiteY8058" fmla="*/ 6112730 h 6518163"/>
              <a:gd name="connsiteX8059" fmla="*/ 9126320 w 11720794"/>
              <a:gd name="connsiteY8059" fmla="*/ 6104185 h 6518163"/>
              <a:gd name="connsiteX8060" fmla="*/ 9135024 w 11720794"/>
              <a:gd name="connsiteY8060" fmla="*/ 6090699 h 6518163"/>
              <a:gd name="connsiteX8061" fmla="*/ 9135835 w 11720794"/>
              <a:gd name="connsiteY8061" fmla="*/ 6089792 h 6518163"/>
              <a:gd name="connsiteX8062" fmla="*/ 9130140 w 11720794"/>
              <a:gd name="connsiteY8062" fmla="*/ 6077137 h 6518163"/>
              <a:gd name="connsiteX8063" fmla="*/ 9125457 w 11720794"/>
              <a:gd name="connsiteY8063" fmla="*/ 6071117 h 6518163"/>
              <a:gd name="connsiteX8064" fmla="*/ 9126325 w 11720794"/>
              <a:gd name="connsiteY8064" fmla="*/ 6069076 h 6518163"/>
              <a:gd name="connsiteX8065" fmla="*/ 9133881 w 11720794"/>
              <a:gd name="connsiteY8065" fmla="*/ 6063303 h 6518163"/>
              <a:gd name="connsiteX8066" fmla="*/ 9142085 w 11720794"/>
              <a:gd name="connsiteY8066" fmla="*/ 6060027 h 6518163"/>
              <a:gd name="connsiteX8067" fmla="*/ 9152012 w 11720794"/>
              <a:gd name="connsiteY8067" fmla="*/ 6056695 h 6518163"/>
              <a:gd name="connsiteX8068" fmla="*/ 9155429 w 11720794"/>
              <a:gd name="connsiteY8068" fmla="*/ 6045641 h 6518163"/>
              <a:gd name="connsiteX8069" fmla="*/ 9158671 w 11720794"/>
              <a:gd name="connsiteY8069" fmla="*/ 6042016 h 6518163"/>
              <a:gd name="connsiteX8070" fmla="*/ 9165259 w 11720794"/>
              <a:gd name="connsiteY8070" fmla="*/ 6036526 h 6518163"/>
              <a:gd name="connsiteX8071" fmla="*/ 9166180 w 11720794"/>
              <a:gd name="connsiteY8071" fmla="*/ 6033350 h 6518163"/>
              <a:gd name="connsiteX8072" fmla="*/ 9173907 w 11720794"/>
              <a:gd name="connsiteY8072" fmla="*/ 6024174 h 6518163"/>
              <a:gd name="connsiteX8073" fmla="*/ 9184547 w 11720794"/>
              <a:gd name="connsiteY8073" fmla="*/ 6014152 h 6518163"/>
              <a:gd name="connsiteX8074" fmla="*/ 9183967 w 11720794"/>
              <a:gd name="connsiteY8074" fmla="*/ 6006494 h 6518163"/>
              <a:gd name="connsiteX8075" fmla="*/ 9180627 w 11720794"/>
              <a:gd name="connsiteY8075" fmla="*/ 6004334 h 6518163"/>
              <a:gd name="connsiteX8076" fmla="*/ 9172864 w 11720794"/>
              <a:gd name="connsiteY8076" fmla="*/ 6002563 h 6518163"/>
              <a:gd name="connsiteX8077" fmla="*/ 9155229 w 11720794"/>
              <a:gd name="connsiteY8077" fmla="*/ 6002989 h 6518163"/>
              <a:gd name="connsiteX8078" fmla="*/ 9163012 w 11720794"/>
              <a:gd name="connsiteY8078" fmla="*/ 5992678 h 6518163"/>
              <a:gd name="connsiteX8079" fmla="*/ 9171877 w 11720794"/>
              <a:gd name="connsiteY8079" fmla="*/ 5979818 h 6518163"/>
              <a:gd name="connsiteX8080" fmla="*/ 9181762 w 11720794"/>
              <a:gd name="connsiteY8080" fmla="*/ 5969567 h 6518163"/>
              <a:gd name="connsiteX8081" fmla="*/ 9212550 w 11720794"/>
              <a:gd name="connsiteY8081" fmla="*/ 5939158 h 6518163"/>
              <a:gd name="connsiteX8082" fmla="*/ 9213584 w 11720794"/>
              <a:gd name="connsiteY8082" fmla="*/ 5933715 h 6518163"/>
              <a:gd name="connsiteX8083" fmla="*/ 9212997 w 11720794"/>
              <a:gd name="connsiteY8083" fmla="*/ 5930084 h 6518163"/>
              <a:gd name="connsiteX8084" fmla="*/ 9216287 w 11720794"/>
              <a:gd name="connsiteY8084" fmla="*/ 5929352 h 6518163"/>
              <a:gd name="connsiteX8085" fmla="*/ 9221359 w 11720794"/>
              <a:gd name="connsiteY8085" fmla="*/ 5927431 h 6518163"/>
              <a:gd name="connsiteX8086" fmla="*/ 9226655 w 11720794"/>
              <a:gd name="connsiteY8086" fmla="*/ 5920973 h 6518163"/>
              <a:gd name="connsiteX8087" fmla="*/ 9232266 w 11720794"/>
              <a:gd name="connsiteY8087" fmla="*/ 5919792 h 6518163"/>
              <a:gd name="connsiteX8088" fmla="*/ 9239440 w 11720794"/>
              <a:gd name="connsiteY8088" fmla="*/ 5917931 h 6518163"/>
              <a:gd name="connsiteX8089" fmla="*/ 9238964 w 11720794"/>
              <a:gd name="connsiteY8089" fmla="*/ 5912032 h 6518163"/>
              <a:gd name="connsiteX8090" fmla="*/ 9238322 w 11720794"/>
              <a:gd name="connsiteY8090" fmla="*/ 5909534 h 6518163"/>
              <a:gd name="connsiteX8091" fmla="*/ 9245658 w 11720794"/>
              <a:gd name="connsiteY8091" fmla="*/ 5908299 h 6518163"/>
              <a:gd name="connsiteX8092" fmla="*/ 9250248 w 11720794"/>
              <a:gd name="connsiteY8092" fmla="*/ 5904506 h 6518163"/>
              <a:gd name="connsiteX8093" fmla="*/ 9248529 w 11720794"/>
              <a:gd name="connsiteY8093" fmla="*/ 5900533 h 6518163"/>
              <a:gd name="connsiteX8094" fmla="*/ 9250777 w 11720794"/>
              <a:gd name="connsiteY8094" fmla="*/ 5878189 h 6518163"/>
              <a:gd name="connsiteX8095" fmla="*/ 9255422 w 11720794"/>
              <a:gd name="connsiteY8095" fmla="*/ 5873263 h 6518163"/>
              <a:gd name="connsiteX8096" fmla="*/ 9263498 w 11720794"/>
              <a:gd name="connsiteY8096" fmla="*/ 5849227 h 6518163"/>
              <a:gd name="connsiteX8097" fmla="*/ 9263336 w 11720794"/>
              <a:gd name="connsiteY8097" fmla="*/ 5848602 h 6518163"/>
              <a:gd name="connsiteX8098" fmla="*/ 9266368 w 11720794"/>
              <a:gd name="connsiteY8098" fmla="*/ 5841460 h 6518163"/>
              <a:gd name="connsiteX8099" fmla="*/ 9269282 w 11720794"/>
              <a:gd name="connsiteY8099" fmla="*/ 5840615 h 6518163"/>
              <a:gd name="connsiteX8100" fmla="*/ 9269756 w 11720794"/>
              <a:gd name="connsiteY8100" fmla="*/ 5846515 h 6518163"/>
              <a:gd name="connsiteX8101" fmla="*/ 9269751 w 11720794"/>
              <a:gd name="connsiteY8101" fmla="*/ 5850542 h 6518163"/>
              <a:gd name="connsiteX8102" fmla="*/ 9272936 w 11720794"/>
              <a:gd name="connsiteY8102" fmla="*/ 5848050 h 6518163"/>
              <a:gd name="connsiteX8103" fmla="*/ 9278071 w 11720794"/>
              <a:gd name="connsiteY8103" fmla="*/ 5840969 h 6518163"/>
              <a:gd name="connsiteX8104" fmla="*/ 9285903 w 11720794"/>
              <a:gd name="connsiteY8104" fmla="*/ 5833551 h 6518163"/>
              <a:gd name="connsiteX8105" fmla="*/ 9289039 w 11720794"/>
              <a:gd name="connsiteY8105" fmla="*/ 5828168 h 6518163"/>
              <a:gd name="connsiteX8106" fmla="*/ 9299741 w 11720794"/>
              <a:gd name="connsiteY8106" fmla="*/ 5812984 h 6518163"/>
              <a:gd name="connsiteX8107" fmla="*/ 9309886 w 11720794"/>
              <a:gd name="connsiteY8107" fmla="*/ 5809144 h 6518163"/>
              <a:gd name="connsiteX8108" fmla="*/ 9320470 w 11720794"/>
              <a:gd name="connsiteY8108" fmla="*/ 5800255 h 6518163"/>
              <a:gd name="connsiteX8109" fmla="*/ 9321028 w 11720794"/>
              <a:gd name="connsiteY8109" fmla="*/ 5788913 h 6518163"/>
              <a:gd name="connsiteX8110" fmla="*/ 9323744 w 11720794"/>
              <a:gd name="connsiteY8110" fmla="*/ 5776495 h 6518163"/>
              <a:gd name="connsiteX8111" fmla="*/ 9327259 w 11720794"/>
              <a:gd name="connsiteY8111" fmla="*/ 5771227 h 6518163"/>
              <a:gd name="connsiteX8112" fmla="*/ 9333253 w 11720794"/>
              <a:gd name="connsiteY8112" fmla="*/ 5766132 h 6518163"/>
              <a:gd name="connsiteX8113" fmla="*/ 9335139 w 11720794"/>
              <a:gd name="connsiteY8113" fmla="*/ 5766702 h 6518163"/>
              <a:gd name="connsiteX8114" fmla="*/ 9340757 w 11720794"/>
              <a:gd name="connsiteY8114" fmla="*/ 5761492 h 6518163"/>
              <a:gd name="connsiteX8115" fmla="*/ 9342014 w 11720794"/>
              <a:gd name="connsiteY8115" fmla="*/ 5751512 h 6518163"/>
              <a:gd name="connsiteX8116" fmla="*/ 9366485 w 11720794"/>
              <a:gd name="connsiteY8116" fmla="*/ 5724950 h 6518163"/>
              <a:gd name="connsiteX8117" fmla="*/ 9375863 w 11720794"/>
              <a:gd name="connsiteY8117" fmla="*/ 5728935 h 6518163"/>
              <a:gd name="connsiteX8118" fmla="*/ 9388005 w 11720794"/>
              <a:gd name="connsiteY8118" fmla="*/ 5723396 h 6518163"/>
              <a:gd name="connsiteX8119" fmla="*/ 9393789 w 11720794"/>
              <a:gd name="connsiteY8119" fmla="*/ 5714783 h 6518163"/>
              <a:gd name="connsiteX8120" fmla="*/ 9395214 w 11720794"/>
              <a:gd name="connsiteY8120" fmla="*/ 5701400 h 6518163"/>
              <a:gd name="connsiteX8121" fmla="*/ 9397435 w 11720794"/>
              <a:gd name="connsiteY8121" fmla="*/ 5695165 h 6518163"/>
              <a:gd name="connsiteX8122" fmla="*/ 9400584 w 11720794"/>
              <a:gd name="connsiteY8122" fmla="*/ 5681728 h 6518163"/>
              <a:gd name="connsiteX8123" fmla="*/ 9396163 w 11720794"/>
              <a:gd name="connsiteY8123" fmla="*/ 5682117 h 6518163"/>
              <a:gd name="connsiteX8124" fmla="*/ 9396912 w 11720794"/>
              <a:gd name="connsiteY8124" fmla="*/ 5686372 h 6518163"/>
              <a:gd name="connsiteX8125" fmla="*/ 9397497 w 11720794"/>
              <a:gd name="connsiteY8125" fmla="*/ 5690003 h 6518163"/>
              <a:gd name="connsiteX8126" fmla="*/ 9393557 w 11720794"/>
              <a:gd name="connsiteY8126" fmla="*/ 5692266 h 6518163"/>
              <a:gd name="connsiteX8127" fmla="*/ 9380945 w 11720794"/>
              <a:gd name="connsiteY8127" fmla="*/ 5687879 h 6518163"/>
              <a:gd name="connsiteX8128" fmla="*/ 9384292 w 11720794"/>
              <a:gd name="connsiteY8128" fmla="*/ 5686013 h 6518163"/>
              <a:gd name="connsiteX8129" fmla="*/ 9391858 w 11720794"/>
              <a:gd name="connsiteY8129" fmla="*/ 5676212 h 6518163"/>
              <a:gd name="connsiteX8130" fmla="*/ 9390949 w 11720794"/>
              <a:gd name="connsiteY8130" fmla="*/ 5671334 h 6518163"/>
              <a:gd name="connsiteX8131" fmla="*/ 9393498 w 11720794"/>
              <a:gd name="connsiteY8131" fmla="*/ 5662319 h 6518163"/>
              <a:gd name="connsiteX8132" fmla="*/ 9398961 w 11720794"/>
              <a:gd name="connsiteY8132" fmla="*/ 5652459 h 6518163"/>
              <a:gd name="connsiteX8133" fmla="*/ 9391247 w 11720794"/>
              <a:gd name="connsiteY8133" fmla="*/ 5653582 h 6518163"/>
              <a:gd name="connsiteX8134" fmla="*/ 9393260 w 11720794"/>
              <a:gd name="connsiteY8134" fmla="*/ 5643829 h 6518163"/>
              <a:gd name="connsiteX8135" fmla="*/ 9392938 w 11720794"/>
              <a:gd name="connsiteY8135" fmla="*/ 5642580 h 6518163"/>
              <a:gd name="connsiteX8136" fmla="*/ 9387921 w 11720794"/>
              <a:gd name="connsiteY8136" fmla="*/ 5643366 h 6518163"/>
              <a:gd name="connsiteX8137" fmla="*/ 9379978 w 11720794"/>
              <a:gd name="connsiteY8137" fmla="*/ 5653052 h 6518163"/>
              <a:gd name="connsiteX8138" fmla="*/ 9377373 w 11720794"/>
              <a:gd name="connsiteY8138" fmla="*/ 5663200 h 6518163"/>
              <a:gd name="connsiteX8139" fmla="*/ 9375151 w 11720794"/>
              <a:gd name="connsiteY8139" fmla="*/ 5669437 h 6518163"/>
              <a:gd name="connsiteX8140" fmla="*/ 9361116 w 11720794"/>
              <a:gd name="connsiteY8140" fmla="*/ 5678432 h 6518163"/>
              <a:gd name="connsiteX8141" fmla="*/ 9357113 w 11720794"/>
              <a:gd name="connsiteY8141" fmla="*/ 5685856 h 6518163"/>
              <a:gd name="connsiteX8142" fmla="*/ 9355751 w 11720794"/>
              <a:gd name="connsiteY8142" fmla="*/ 5694079 h 6518163"/>
              <a:gd name="connsiteX8143" fmla="*/ 9349436 w 11720794"/>
              <a:gd name="connsiteY8143" fmla="*/ 5697926 h 6518163"/>
              <a:gd name="connsiteX8144" fmla="*/ 9346019 w 11720794"/>
              <a:gd name="connsiteY8144" fmla="*/ 5708979 h 6518163"/>
              <a:gd name="connsiteX8145" fmla="*/ 9341207 w 11720794"/>
              <a:gd name="connsiteY8145" fmla="*/ 5717309 h 6518163"/>
              <a:gd name="connsiteX8146" fmla="*/ 9332181 w 11720794"/>
              <a:gd name="connsiteY8146" fmla="*/ 5729547 h 6518163"/>
              <a:gd name="connsiteX8147" fmla="*/ 9322575 w 11720794"/>
              <a:gd name="connsiteY8147" fmla="*/ 5734125 h 6518163"/>
              <a:gd name="connsiteX8148" fmla="*/ 9316133 w 11720794"/>
              <a:gd name="connsiteY8148" fmla="*/ 5748295 h 6518163"/>
              <a:gd name="connsiteX8149" fmla="*/ 9318335 w 11720794"/>
              <a:gd name="connsiteY8149" fmla="*/ 5754141 h 6518163"/>
              <a:gd name="connsiteX8150" fmla="*/ 9308736 w 11720794"/>
              <a:gd name="connsiteY8150" fmla="*/ 5754692 h 6518163"/>
              <a:gd name="connsiteX8151" fmla="*/ 9309594 w 11720794"/>
              <a:gd name="connsiteY8151" fmla="*/ 5756679 h 6518163"/>
              <a:gd name="connsiteX8152" fmla="*/ 9303853 w 11720794"/>
              <a:gd name="connsiteY8152" fmla="*/ 5772210 h 6518163"/>
              <a:gd name="connsiteX8153" fmla="*/ 9298780 w 11720794"/>
              <a:gd name="connsiteY8153" fmla="*/ 5774131 h 6518163"/>
              <a:gd name="connsiteX8154" fmla="*/ 9296139 w 11720794"/>
              <a:gd name="connsiteY8154" fmla="*/ 5773333 h 6518163"/>
              <a:gd name="connsiteX8155" fmla="*/ 9289076 w 11720794"/>
              <a:gd name="connsiteY8155" fmla="*/ 5772925 h 6518163"/>
              <a:gd name="connsiteX8156" fmla="*/ 9269732 w 11720794"/>
              <a:gd name="connsiteY8156" fmla="*/ 5796432 h 6518163"/>
              <a:gd name="connsiteX8157" fmla="*/ 9239846 w 11720794"/>
              <a:gd name="connsiteY8157" fmla="*/ 5835748 h 6518163"/>
              <a:gd name="connsiteX8158" fmla="*/ 9231358 w 11720794"/>
              <a:gd name="connsiteY8158" fmla="*/ 5848722 h 6518163"/>
              <a:gd name="connsiteX8159" fmla="*/ 9224385 w 11720794"/>
              <a:gd name="connsiteY8159" fmla="*/ 5858126 h 6518163"/>
              <a:gd name="connsiteX8160" fmla="*/ 9210986 w 11720794"/>
              <a:gd name="connsiteY8160" fmla="*/ 5873645 h 6518163"/>
              <a:gd name="connsiteX8161" fmla="*/ 9199039 w 11720794"/>
              <a:gd name="connsiteY8161" fmla="*/ 5890756 h 6518163"/>
              <a:gd name="connsiteX8162" fmla="*/ 9192705 w 11720794"/>
              <a:gd name="connsiteY8162" fmla="*/ 5906683 h 6518163"/>
              <a:gd name="connsiteX8163" fmla="*/ 9180338 w 11720794"/>
              <a:gd name="connsiteY8163" fmla="*/ 5916759 h 6518163"/>
              <a:gd name="connsiteX8164" fmla="*/ 9171906 w 11720794"/>
              <a:gd name="connsiteY8164" fmla="*/ 5928600 h 6518163"/>
              <a:gd name="connsiteX8165" fmla="*/ 9156405 w 11720794"/>
              <a:gd name="connsiteY8165" fmla="*/ 5944061 h 6518163"/>
              <a:gd name="connsiteX8166" fmla="*/ 9131492 w 11720794"/>
              <a:gd name="connsiteY8166" fmla="*/ 5975669 h 6518163"/>
              <a:gd name="connsiteX8167" fmla="*/ 9112414 w 11720794"/>
              <a:gd name="connsiteY8167" fmla="*/ 6001560 h 6518163"/>
              <a:gd name="connsiteX8168" fmla="*/ 9106419 w 11720794"/>
              <a:gd name="connsiteY8168" fmla="*/ 6006654 h 6518163"/>
              <a:gd name="connsiteX8169" fmla="*/ 9093132 w 11720794"/>
              <a:gd name="connsiteY8169" fmla="*/ 6019906 h 6518163"/>
              <a:gd name="connsiteX8170" fmla="*/ 9091615 w 11720794"/>
              <a:gd name="connsiteY8170" fmla="*/ 6023476 h 6518163"/>
              <a:gd name="connsiteX8171" fmla="*/ 9087151 w 11720794"/>
              <a:gd name="connsiteY8171" fmla="*/ 6016947 h 6518163"/>
              <a:gd name="connsiteX8172" fmla="*/ 9087008 w 11720794"/>
              <a:gd name="connsiteY8172" fmla="*/ 6004241 h 6518163"/>
              <a:gd name="connsiteX8173" fmla="*/ 9091068 w 11720794"/>
              <a:gd name="connsiteY8173" fmla="*/ 5995683 h 6518163"/>
              <a:gd name="connsiteX8174" fmla="*/ 9098089 w 11720794"/>
              <a:gd name="connsiteY8174" fmla="*/ 5989172 h 6518163"/>
              <a:gd name="connsiteX8175" fmla="*/ 9102617 w 11720794"/>
              <a:gd name="connsiteY8175" fmla="*/ 5990541 h 6518163"/>
              <a:gd name="connsiteX8176" fmla="*/ 9106773 w 11720794"/>
              <a:gd name="connsiteY8176" fmla="*/ 5987768 h 6518163"/>
              <a:gd name="connsiteX8177" fmla="*/ 9108253 w 11720794"/>
              <a:gd name="connsiteY8177" fmla="*/ 5973250 h 6518163"/>
              <a:gd name="connsiteX8178" fmla="*/ 9108421 w 11720794"/>
              <a:gd name="connsiteY8178" fmla="*/ 5969847 h 6518163"/>
              <a:gd name="connsiteX8179" fmla="*/ 9111334 w 11720794"/>
              <a:gd name="connsiteY8179" fmla="*/ 5969002 h 6518163"/>
              <a:gd name="connsiteX8180" fmla="*/ 9113221 w 11720794"/>
              <a:gd name="connsiteY8180" fmla="*/ 5969572 h 6518163"/>
              <a:gd name="connsiteX8181" fmla="*/ 9117811 w 11720794"/>
              <a:gd name="connsiteY8181" fmla="*/ 5965779 h 6518163"/>
              <a:gd name="connsiteX8182" fmla="*/ 9122297 w 11720794"/>
              <a:gd name="connsiteY8182" fmla="*/ 5960227 h 6518163"/>
              <a:gd name="connsiteX8183" fmla="*/ 9126230 w 11720794"/>
              <a:gd name="connsiteY8183" fmla="*/ 5961992 h 6518163"/>
              <a:gd name="connsiteX8184" fmla="*/ 9123254 w 11720794"/>
              <a:gd name="connsiteY8184" fmla="*/ 5968000 h 6518163"/>
              <a:gd name="connsiteX8185" fmla="*/ 9121899 w 11720794"/>
              <a:gd name="connsiteY8185" fmla="*/ 5972194 h 6518163"/>
              <a:gd name="connsiteX8186" fmla="*/ 9125512 w 11720794"/>
              <a:gd name="connsiteY8186" fmla="*/ 5972711 h 6518163"/>
              <a:gd name="connsiteX8187" fmla="*/ 9128283 w 11720794"/>
              <a:gd name="connsiteY8187" fmla="*/ 5959160 h 6518163"/>
              <a:gd name="connsiteX8188" fmla="*/ 9129652 w 11720794"/>
              <a:gd name="connsiteY8188" fmla="*/ 5946911 h 6518163"/>
              <a:gd name="connsiteX8189" fmla="*/ 9147976 w 11720794"/>
              <a:gd name="connsiteY8189" fmla="*/ 5920792 h 6518163"/>
              <a:gd name="connsiteX8190" fmla="*/ 9152398 w 11720794"/>
              <a:gd name="connsiteY8190" fmla="*/ 5920402 h 6518163"/>
              <a:gd name="connsiteX8191" fmla="*/ 9157352 w 11720794"/>
              <a:gd name="connsiteY8191" fmla="*/ 5924778 h 6518163"/>
              <a:gd name="connsiteX8192" fmla="*/ 9162858 w 11720794"/>
              <a:gd name="connsiteY8192" fmla="*/ 5921837 h 6518163"/>
              <a:gd name="connsiteX8193" fmla="*/ 9162648 w 11720794"/>
              <a:gd name="connsiteY8193" fmla="*/ 5918320 h 6518163"/>
              <a:gd name="connsiteX8194" fmla="*/ 9158190 w 11720794"/>
              <a:gd name="connsiteY8194" fmla="*/ 5907764 h 6518163"/>
              <a:gd name="connsiteX8195" fmla="*/ 9159915 w 11720794"/>
              <a:gd name="connsiteY8195" fmla="*/ 5907709 h 6518163"/>
              <a:gd name="connsiteX8196" fmla="*/ 9164779 w 11720794"/>
              <a:gd name="connsiteY8196" fmla="*/ 5902273 h 6518163"/>
              <a:gd name="connsiteX8197" fmla="*/ 9166832 w 11720794"/>
              <a:gd name="connsiteY8197" fmla="*/ 5899439 h 6518163"/>
              <a:gd name="connsiteX8198" fmla="*/ 9173692 w 11720794"/>
              <a:gd name="connsiteY8198" fmla="*/ 5892304 h 6518163"/>
              <a:gd name="connsiteX8199" fmla="*/ 9179329 w 11720794"/>
              <a:gd name="connsiteY8199" fmla="*/ 5875013 h 6518163"/>
              <a:gd name="connsiteX8200" fmla="*/ 9177771 w 11720794"/>
              <a:gd name="connsiteY8200" fmla="*/ 5871665 h 6518163"/>
              <a:gd name="connsiteX8201" fmla="*/ 9173572 w 11720794"/>
              <a:gd name="connsiteY8201" fmla="*/ 5867517 h 6518163"/>
              <a:gd name="connsiteX8202" fmla="*/ 9164545 w 11720794"/>
              <a:gd name="connsiteY8202" fmla="*/ 5879754 h 6518163"/>
              <a:gd name="connsiteX8203" fmla="*/ 9154499 w 11720794"/>
              <a:gd name="connsiteY8203" fmla="*/ 5889381 h 6518163"/>
              <a:gd name="connsiteX8204" fmla="*/ 9163692 w 11720794"/>
              <a:gd name="connsiteY8204" fmla="*/ 5873742 h 6518163"/>
              <a:gd name="connsiteX8205" fmla="*/ 9167596 w 11720794"/>
              <a:gd name="connsiteY8205" fmla="*/ 5860533 h 6518163"/>
              <a:gd name="connsiteX8206" fmla="*/ 9170790 w 11720794"/>
              <a:gd name="connsiteY8206" fmla="*/ 5854015 h 6518163"/>
              <a:gd name="connsiteX8207" fmla="*/ 9172137 w 11720794"/>
              <a:gd name="connsiteY8207" fmla="*/ 5853846 h 6518163"/>
              <a:gd name="connsiteX8208" fmla="*/ 9184202 w 11720794"/>
              <a:gd name="connsiteY8208" fmla="*/ 5830440 h 6518163"/>
              <a:gd name="connsiteX8209" fmla="*/ 9183850 w 11720794"/>
              <a:gd name="connsiteY8209" fmla="*/ 5814219 h 6518163"/>
              <a:gd name="connsiteX8210" fmla="*/ 9193637 w 11720794"/>
              <a:gd name="connsiteY8210" fmla="*/ 5798184 h 6518163"/>
              <a:gd name="connsiteX8211" fmla="*/ 9207799 w 11720794"/>
              <a:gd name="connsiteY8211" fmla="*/ 5778865 h 6518163"/>
              <a:gd name="connsiteX8212" fmla="*/ 9217908 w 11720794"/>
              <a:gd name="connsiteY8212" fmla="*/ 5764077 h 6518163"/>
              <a:gd name="connsiteX8213" fmla="*/ 9224991 w 11720794"/>
              <a:gd name="connsiteY8213" fmla="*/ 5752404 h 6518163"/>
              <a:gd name="connsiteX8214" fmla="*/ 9232341 w 11720794"/>
              <a:gd name="connsiteY8214" fmla="*/ 5743114 h 6518163"/>
              <a:gd name="connsiteX8215" fmla="*/ 9252350 w 11720794"/>
              <a:gd name="connsiteY8215" fmla="*/ 5741104 h 6518163"/>
              <a:gd name="connsiteX8216" fmla="*/ 9257423 w 11720794"/>
              <a:gd name="connsiteY8216" fmla="*/ 5739183 h 6518163"/>
              <a:gd name="connsiteX8217" fmla="*/ 9257918 w 11720794"/>
              <a:gd name="connsiteY8217" fmla="*/ 5733003 h 6518163"/>
              <a:gd name="connsiteX8218" fmla="*/ 9256199 w 11720794"/>
              <a:gd name="connsiteY8218" fmla="*/ 5729028 h 6518163"/>
              <a:gd name="connsiteX8219" fmla="*/ 9258168 w 11720794"/>
              <a:gd name="connsiteY8219" fmla="*/ 5712357 h 6518163"/>
              <a:gd name="connsiteX8220" fmla="*/ 9265888 w 11720794"/>
              <a:gd name="connsiteY8220" fmla="*/ 5707208 h 6518163"/>
              <a:gd name="connsiteX8221" fmla="*/ 9266501 w 11720794"/>
              <a:gd name="connsiteY8221" fmla="*/ 5694731 h 6518163"/>
              <a:gd name="connsiteX8222" fmla="*/ 9274025 w 11720794"/>
              <a:gd name="connsiteY8222" fmla="*/ 5678011 h 6518163"/>
              <a:gd name="connsiteX8223" fmla="*/ 9295751 w 11720794"/>
              <a:gd name="connsiteY8223" fmla="*/ 5648893 h 6518163"/>
              <a:gd name="connsiteX8224" fmla="*/ 9299427 w 11720794"/>
              <a:gd name="connsiteY8224" fmla="*/ 5644247 h 6518163"/>
              <a:gd name="connsiteX8225" fmla="*/ 9303491 w 11720794"/>
              <a:gd name="connsiteY8225" fmla="*/ 5631662 h 6518163"/>
              <a:gd name="connsiteX8226" fmla="*/ 9303497 w 11720794"/>
              <a:gd name="connsiteY8226" fmla="*/ 5627635 h 6518163"/>
              <a:gd name="connsiteX8227" fmla="*/ 9304908 w 11720794"/>
              <a:gd name="connsiteY8227" fmla="*/ 5622306 h 6518163"/>
              <a:gd name="connsiteX8228" fmla="*/ 9311118 w 11720794"/>
              <a:gd name="connsiteY8228" fmla="*/ 5616701 h 6518163"/>
              <a:gd name="connsiteX8229" fmla="*/ 9318405 w 11720794"/>
              <a:gd name="connsiteY8229" fmla="*/ 5612572 h 6518163"/>
              <a:gd name="connsiteX8230" fmla="*/ 9323485 w 11720794"/>
              <a:gd name="connsiteY8230" fmla="*/ 5606625 h 6518163"/>
              <a:gd name="connsiteX8231" fmla="*/ 9330240 w 11720794"/>
              <a:gd name="connsiteY8231" fmla="*/ 5597729 h 6518163"/>
              <a:gd name="connsiteX8232" fmla="*/ 9332190 w 11720794"/>
              <a:gd name="connsiteY8232" fmla="*/ 5593138 h 6518163"/>
              <a:gd name="connsiteX8233" fmla="*/ 9342416 w 11720794"/>
              <a:gd name="connsiteY8233" fmla="*/ 5572055 h 6518163"/>
              <a:gd name="connsiteX8234" fmla="*/ 9343993 w 11720794"/>
              <a:gd name="connsiteY8234" fmla="*/ 5563325 h 6518163"/>
              <a:gd name="connsiteX8235" fmla="*/ 9337084 w 11720794"/>
              <a:gd name="connsiteY8235" fmla="*/ 5567567 h 6518163"/>
              <a:gd name="connsiteX8236" fmla="*/ 9335681 w 11720794"/>
              <a:gd name="connsiteY8236" fmla="*/ 5568868 h 6518163"/>
              <a:gd name="connsiteX8237" fmla="*/ 9320638 w 11720794"/>
              <a:gd name="connsiteY8237" fmla="*/ 5567201 h 6518163"/>
              <a:gd name="connsiteX8238" fmla="*/ 9331054 w 11720794"/>
              <a:gd name="connsiteY8238" fmla="*/ 5561715 h 6518163"/>
              <a:gd name="connsiteX8239" fmla="*/ 9334365 w 11720794"/>
              <a:gd name="connsiteY8239" fmla="*/ 5548902 h 6518163"/>
              <a:gd name="connsiteX8240" fmla="*/ 9336956 w 11720794"/>
              <a:gd name="connsiteY8240" fmla="*/ 5546808 h 6518163"/>
              <a:gd name="connsiteX8241" fmla="*/ 9338789 w 11720794"/>
              <a:gd name="connsiteY8241" fmla="*/ 5548513 h 6518163"/>
              <a:gd name="connsiteX8242" fmla="*/ 9342183 w 11720794"/>
              <a:gd name="connsiteY8242" fmla="*/ 5549539 h 6518163"/>
              <a:gd name="connsiteX8243" fmla="*/ 9343105 w 11720794"/>
              <a:gd name="connsiteY8243" fmla="*/ 5546365 h 6518163"/>
              <a:gd name="connsiteX8244" fmla="*/ 9347102 w 11720794"/>
              <a:gd name="connsiteY8244" fmla="*/ 5542967 h 6518163"/>
              <a:gd name="connsiteX8245" fmla="*/ 9349582 w 11720794"/>
              <a:gd name="connsiteY8245" fmla="*/ 5543141 h 6518163"/>
              <a:gd name="connsiteX8246" fmla="*/ 9356314 w 11720794"/>
              <a:gd name="connsiteY8246" fmla="*/ 5515247 h 6518163"/>
              <a:gd name="connsiteX8247" fmla="*/ 9357125 w 11720794"/>
              <a:gd name="connsiteY8247" fmla="*/ 5514340 h 6518163"/>
              <a:gd name="connsiteX8248" fmla="*/ 9368359 w 11720794"/>
              <a:gd name="connsiteY8248" fmla="*/ 5499241 h 6518163"/>
              <a:gd name="connsiteX8249" fmla="*/ 9368884 w 11720794"/>
              <a:gd name="connsiteY8249" fmla="*/ 5494592 h 6518163"/>
              <a:gd name="connsiteX8250" fmla="*/ 9370267 w 11720794"/>
              <a:gd name="connsiteY8250" fmla="*/ 5491332 h 6518163"/>
              <a:gd name="connsiteX8251" fmla="*/ 9369666 w 11720794"/>
              <a:gd name="connsiteY8251" fmla="*/ 5488240 h 6518163"/>
              <a:gd name="connsiteX8252" fmla="*/ 9359975 w 11720794"/>
              <a:gd name="connsiteY8252" fmla="*/ 5502436 h 6518163"/>
              <a:gd name="connsiteX8253" fmla="*/ 9332632 w 11720794"/>
              <a:gd name="connsiteY8253" fmla="*/ 5540672 h 6518163"/>
              <a:gd name="connsiteX8254" fmla="*/ 9327739 w 11720794"/>
              <a:gd name="connsiteY8254" fmla="*/ 5545552 h 6518163"/>
              <a:gd name="connsiteX8255" fmla="*/ 9325246 w 11720794"/>
              <a:gd name="connsiteY8255" fmla="*/ 5540348 h 6518163"/>
              <a:gd name="connsiteX8256" fmla="*/ 9323107 w 11720794"/>
              <a:gd name="connsiteY8256" fmla="*/ 5536521 h 6518163"/>
              <a:gd name="connsiteX8257" fmla="*/ 9317619 w 11720794"/>
              <a:gd name="connsiteY8257" fmla="*/ 5540586 h 6518163"/>
              <a:gd name="connsiteX8258" fmla="*/ 9315466 w 11720794"/>
              <a:gd name="connsiteY8258" fmla="*/ 5545657 h 6518163"/>
              <a:gd name="connsiteX8259" fmla="*/ 9300615 w 11720794"/>
              <a:gd name="connsiteY8259" fmla="*/ 5555158 h 6518163"/>
              <a:gd name="connsiteX8260" fmla="*/ 9294841 w 11720794"/>
              <a:gd name="connsiteY8260" fmla="*/ 5552142 h 6518163"/>
              <a:gd name="connsiteX8261" fmla="*/ 9289770 w 11720794"/>
              <a:gd name="connsiteY8261" fmla="*/ 5556333 h 6518163"/>
              <a:gd name="connsiteX8262" fmla="*/ 9296601 w 11720794"/>
              <a:gd name="connsiteY8262" fmla="*/ 5567936 h 6518163"/>
              <a:gd name="connsiteX8263" fmla="*/ 9283426 w 11720794"/>
              <a:gd name="connsiteY8263" fmla="*/ 5573493 h 6518163"/>
              <a:gd name="connsiteX8264" fmla="*/ 9279712 w 11720794"/>
              <a:gd name="connsiteY8264" fmla="*/ 5572454 h 6518163"/>
              <a:gd name="connsiteX8265" fmla="*/ 9278861 w 11720794"/>
              <a:gd name="connsiteY8265" fmla="*/ 5573016 h 6518163"/>
              <a:gd name="connsiteX8266" fmla="*/ 9272525 w 11720794"/>
              <a:gd name="connsiteY8266" fmla="*/ 5580855 h 6518163"/>
              <a:gd name="connsiteX8267" fmla="*/ 9271101 w 11720794"/>
              <a:gd name="connsiteY8267" fmla="*/ 5585106 h 6518163"/>
              <a:gd name="connsiteX8268" fmla="*/ 9261627 w 11720794"/>
              <a:gd name="connsiteY8268" fmla="*/ 5610933 h 6518163"/>
              <a:gd name="connsiteX8269" fmla="*/ 9254101 w 11720794"/>
              <a:gd name="connsiteY8269" fmla="*/ 5622674 h 6518163"/>
              <a:gd name="connsiteX8270" fmla="*/ 9246377 w 11720794"/>
              <a:gd name="connsiteY8270" fmla="*/ 5628314 h 6518163"/>
              <a:gd name="connsiteX8271" fmla="*/ 9246336 w 11720794"/>
              <a:gd name="connsiteY8271" fmla="*/ 5635301 h 6518163"/>
              <a:gd name="connsiteX8272" fmla="*/ 9236499 w 11720794"/>
              <a:gd name="connsiteY8272" fmla="*/ 5643555 h 6518163"/>
              <a:gd name="connsiteX8273" fmla="*/ 9233233 w 11720794"/>
              <a:gd name="connsiteY8273" fmla="*/ 5644156 h 6518163"/>
              <a:gd name="connsiteX8274" fmla="*/ 9229488 w 11720794"/>
              <a:gd name="connsiteY8274" fmla="*/ 5647070 h 6518163"/>
              <a:gd name="connsiteX8275" fmla="*/ 9230397 w 11720794"/>
              <a:gd name="connsiteY8275" fmla="*/ 5651044 h 6518163"/>
              <a:gd name="connsiteX8276" fmla="*/ 9237543 w 11720794"/>
              <a:gd name="connsiteY8276" fmla="*/ 5664378 h 6518163"/>
              <a:gd name="connsiteX8277" fmla="*/ 9234697 w 11720794"/>
              <a:gd name="connsiteY8277" fmla="*/ 5672878 h 6518163"/>
              <a:gd name="connsiteX8278" fmla="*/ 9230214 w 11720794"/>
              <a:gd name="connsiteY8278" fmla="*/ 5682216 h 6518163"/>
              <a:gd name="connsiteX8279" fmla="*/ 9225014 w 11720794"/>
              <a:gd name="connsiteY8279" fmla="*/ 5694757 h 6518163"/>
              <a:gd name="connsiteX8280" fmla="*/ 9218621 w 11720794"/>
              <a:gd name="connsiteY8280" fmla="*/ 5711733 h 6518163"/>
              <a:gd name="connsiteX8281" fmla="*/ 9212486 w 11720794"/>
              <a:gd name="connsiteY8281" fmla="*/ 5724597 h 6518163"/>
              <a:gd name="connsiteX8282" fmla="*/ 9201962 w 11720794"/>
              <a:gd name="connsiteY8282" fmla="*/ 5731215 h 6518163"/>
              <a:gd name="connsiteX8283" fmla="*/ 9192071 w 11720794"/>
              <a:gd name="connsiteY8283" fmla="*/ 5748605 h 6518163"/>
              <a:gd name="connsiteX8284" fmla="*/ 9192531 w 11720794"/>
              <a:gd name="connsiteY8284" fmla="*/ 5749517 h 6518163"/>
              <a:gd name="connsiteX8285" fmla="*/ 9189707 w 11720794"/>
              <a:gd name="connsiteY8285" fmla="*/ 5754255 h 6518163"/>
              <a:gd name="connsiteX8286" fmla="*/ 9182902 w 11720794"/>
              <a:gd name="connsiteY8286" fmla="*/ 5762258 h 6518163"/>
              <a:gd name="connsiteX8287" fmla="*/ 9176770 w 11720794"/>
              <a:gd name="connsiteY8287" fmla="*/ 5774585 h 6518163"/>
              <a:gd name="connsiteX8288" fmla="*/ 9178695 w 11720794"/>
              <a:gd name="connsiteY8288" fmla="*/ 5764260 h 6518163"/>
              <a:gd name="connsiteX8289" fmla="*/ 9182720 w 11720794"/>
              <a:gd name="connsiteY8289" fmla="*/ 5753472 h 6518163"/>
              <a:gd name="connsiteX8290" fmla="*/ 9178297 w 11720794"/>
              <a:gd name="connsiteY8290" fmla="*/ 5752599 h 6518163"/>
              <a:gd name="connsiteX8291" fmla="*/ 9175498 w 11720794"/>
              <a:gd name="connsiteY8291" fmla="*/ 5753037 h 6518163"/>
              <a:gd name="connsiteX8292" fmla="*/ 9166812 w 11720794"/>
              <a:gd name="connsiteY8292" fmla="*/ 5763840 h 6518163"/>
              <a:gd name="connsiteX8293" fmla="*/ 9165138 w 11720794"/>
              <a:gd name="connsiteY8293" fmla="*/ 5771128 h 6518163"/>
              <a:gd name="connsiteX8294" fmla="*/ 9164192 w 11720794"/>
              <a:gd name="connsiteY8294" fmla="*/ 5773603 h 6518163"/>
              <a:gd name="connsiteX8295" fmla="*/ 9162762 w 11720794"/>
              <a:gd name="connsiteY8295" fmla="*/ 5778928 h 6518163"/>
              <a:gd name="connsiteX8296" fmla="*/ 9163455 w 11720794"/>
              <a:gd name="connsiteY8296" fmla="*/ 5780028 h 6518163"/>
              <a:gd name="connsiteX8297" fmla="*/ 9154822 w 11720794"/>
              <a:gd name="connsiteY8297" fmla="*/ 5781694 h 6518163"/>
              <a:gd name="connsiteX8298" fmla="*/ 9152484 w 11720794"/>
              <a:gd name="connsiteY8298" fmla="*/ 5783046 h 6518163"/>
              <a:gd name="connsiteX8299" fmla="*/ 9152922 w 11720794"/>
              <a:gd name="connsiteY8299" fmla="*/ 5787719 h 6518163"/>
              <a:gd name="connsiteX8300" fmla="*/ 9157809 w 11720794"/>
              <a:gd name="connsiteY8300" fmla="*/ 5788968 h 6518163"/>
              <a:gd name="connsiteX8301" fmla="*/ 9159424 w 11720794"/>
              <a:gd name="connsiteY8301" fmla="*/ 5791892 h 6518163"/>
              <a:gd name="connsiteX8302" fmla="*/ 9150437 w 11720794"/>
              <a:gd name="connsiteY8302" fmla="*/ 5814332 h 6518163"/>
              <a:gd name="connsiteX8303" fmla="*/ 9143175 w 11720794"/>
              <a:gd name="connsiteY8303" fmla="*/ 5820346 h 6518163"/>
              <a:gd name="connsiteX8304" fmla="*/ 9135675 w 11720794"/>
              <a:gd name="connsiteY8304" fmla="*/ 5827787 h 6518163"/>
              <a:gd name="connsiteX8305" fmla="*/ 9137528 w 11720794"/>
              <a:gd name="connsiteY8305" fmla="*/ 5829824 h 6518163"/>
              <a:gd name="connsiteX8306" fmla="*/ 9139640 w 11720794"/>
              <a:gd name="connsiteY8306" fmla="*/ 5827211 h 6518163"/>
              <a:gd name="connsiteX8307" fmla="*/ 9142229 w 11720794"/>
              <a:gd name="connsiteY8307" fmla="*/ 5822822 h 6518163"/>
              <a:gd name="connsiteX8308" fmla="*/ 9145016 w 11720794"/>
              <a:gd name="connsiteY8308" fmla="*/ 5824534 h 6518163"/>
              <a:gd name="connsiteX8309" fmla="*/ 9143355 w 11720794"/>
              <a:gd name="connsiteY8309" fmla="*/ 5829671 h 6518163"/>
              <a:gd name="connsiteX8310" fmla="*/ 9142862 w 11720794"/>
              <a:gd name="connsiteY8310" fmla="*/ 5834134 h 6518163"/>
              <a:gd name="connsiteX8311" fmla="*/ 9144022 w 11720794"/>
              <a:gd name="connsiteY8311" fmla="*/ 5835070 h 6518163"/>
              <a:gd name="connsiteX8312" fmla="*/ 9144709 w 11720794"/>
              <a:gd name="connsiteY8312" fmla="*/ 5837245 h 6518163"/>
              <a:gd name="connsiteX8313" fmla="*/ 9142601 w 11720794"/>
              <a:gd name="connsiteY8313" fmla="*/ 5838783 h 6518163"/>
              <a:gd name="connsiteX8314" fmla="*/ 9133937 w 11720794"/>
              <a:gd name="connsiteY8314" fmla="*/ 5845824 h 6518163"/>
              <a:gd name="connsiteX8315" fmla="*/ 9133917 w 11720794"/>
              <a:gd name="connsiteY8315" fmla="*/ 5849585 h 6518163"/>
              <a:gd name="connsiteX8316" fmla="*/ 9136700 w 11720794"/>
              <a:gd name="connsiteY8316" fmla="*/ 5851835 h 6518163"/>
              <a:gd name="connsiteX8317" fmla="*/ 9135492 w 11720794"/>
              <a:gd name="connsiteY8317" fmla="*/ 5858960 h 6518163"/>
              <a:gd name="connsiteX8318" fmla="*/ 9131727 w 11720794"/>
              <a:gd name="connsiteY8318" fmla="*/ 5865098 h 6518163"/>
              <a:gd name="connsiteX8319" fmla="*/ 9123540 w 11720794"/>
              <a:gd name="connsiteY8319" fmla="*/ 5870365 h 6518163"/>
              <a:gd name="connsiteX8320" fmla="*/ 9117481 w 11720794"/>
              <a:gd name="connsiteY8320" fmla="*/ 5870329 h 6518163"/>
              <a:gd name="connsiteX8321" fmla="*/ 9119127 w 11720794"/>
              <a:gd name="connsiteY8321" fmla="*/ 5867880 h 6518163"/>
              <a:gd name="connsiteX8322" fmla="*/ 9122004 w 11720794"/>
              <a:gd name="connsiteY8322" fmla="*/ 5854004 h 6518163"/>
              <a:gd name="connsiteX8323" fmla="*/ 9122738 w 11720794"/>
              <a:gd name="connsiteY8323" fmla="*/ 5848116 h 6518163"/>
              <a:gd name="connsiteX8324" fmla="*/ 9131262 w 11720794"/>
              <a:gd name="connsiteY8324" fmla="*/ 5825302 h 6518163"/>
              <a:gd name="connsiteX8325" fmla="*/ 9140987 w 11720794"/>
              <a:gd name="connsiteY8325" fmla="*/ 5796437 h 6518163"/>
              <a:gd name="connsiteX8326" fmla="*/ 9143096 w 11720794"/>
              <a:gd name="connsiteY8326" fmla="*/ 5786267 h 6518163"/>
              <a:gd name="connsiteX8327" fmla="*/ 9054331 w 11720794"/>
              <a:gd name="connsiteY8327" fmla="*/ 5930220 h 6518163"/>
              <a:gd name="connsiteX8328" fmla="*/ 9053482 w 11720794"/>
              <a:gd name="connsiteY8328" fmla="*/ 5926507 h 6518163"/>
              <a:gd name="connsiteX8329" fmla="*/ 9060999 w 11720794"/>
              <a:gd name="connsiteY8329" fmla="*/ 5916380 h 6518163"/>
              <a:gd name="connsiteX8330" fmla="*/ 9062632 w 11720794"/>
              <a:gd name="connsiteY8330" fmla="*/ 5916078 h 6518163"/>
              <a:gd name="connsiteX8331" fmla="*/ 9058939 w 11720794"/>
              <a:gd name="connsiteY8331" fmla="*/ 5909856 h 6518163"/>
              <a:gd name="connsiteX8332" fmla="*/ 9063607 w 11720794"/>
              <a:gd name="connsiteY8332" fmla="*/ 5908766 h 6518163"/>
              <a:gd name="connsiteX8333" fmla="*/ 9069958 w 11720794"/>
              <a:gd name="connsiteY8333" fmla="*/ 5898776 h 6518163"/>
              <a:gd name="connsiteX8334" fmla="*/ 9068838 w 11720794"/>
              <a:gd name="connsiteY8334" fmla="*/ 5890853 h 6518163"/>
              <a:gd name="connsiteX8335" fmla="*/ 9072864 w 11720794"/>
              <a:gd name="connsiteY8335" fmla="*/ 5880064 h 6518163"/>
              <a:gd name="connsiteX8336" fmla="*/ 9076166 w 11720794"/>
              <a:gd name="connsiteY8336" fmla="*/ 5873550 h 6518163"/>
              <a:gd name="connsiteX8337" fmla="*/ 9081797 w 11720794"/>
              <a:gd name="connsiteY8337" fmla="*/ 5866761 h 6518163"/>
              <a:gd name="connsiteX8338" fmla="*/ 9081597 w 11720794"/>
              <a:gd name="connsiteY8338" fmla="*/ 5861199 h 6518163"/>
              <a:gd name="connsiteX8339" fmla="*/ 9086283 w 11720794"/>
              <a:gd name="connsiteY8339" fmla="*/ 5856885 h 6518163"/>
              <a:gd name="connsiteX8340" fmla="*/ 9089347 w 11720794"/>
              <a:gd name="connsiteY8340" fmla="*/ 5851258 h 6518163"/>
              <a:gd name="connsiteX8341" fmla="*/ 9089187 w 11720794"/>
              <a:gd name="connsiteY8341" fmla="*/ 5838709 h 6518163"/>
              <a:gd name="connsiteX8342" fmla="*/ 9092240 w 11720794"/>
              <a:gd name="connsiteY8342" fmla="*/ 5834696 h 6518163"/>
              <a:gd name="connsiteX8343" fmla="*/ 9094158 w 11720794"/>
              <a:gd name="connsiteY8343" fmla="*/ 5832597 h 6518163"/>
              <a:gd name="connsiteX8344" fmla="*/ 9078098 w 11720794"/>
              <a:gd name="connsiteY8344" fmla="*/ 5837920 h 6518163"/>
              <a:gd name="connsiteX8345" fmla="*/ 9076792 w 11720794"/>
              <a:gd name="connsiteY8345" fmla="*/ 5838431 h 6518163"/>
              <a:gd name="connsiteX8346" fmla="*/ 9076411 w 11720794"/>
              <a:gd name="connsiteY8346" fmla="*/ 5839851 h 6518163"/>
              <a:gd name="connsiteX8347" fmla="*/ 9074860 w 11720794"/>
              <a:gd name="connsiteY8347" fmla="*/ 5841720 h 6518163"/>
              <a:gd name="connsiteX8348" fmla="*/ 9074947 w 11720794"/>
              <a:gd name="connsiteY8348" fmla="*/ 5842866 h 6518163"/>
              <a:gd name="connsiteX8349" fmla="*/ 9074305 w 11720794"/>
              <a:gd name="connsiteY8349" fmla="*/ 5842391 h 6518163"/>
              <a:gd name="connsiteX8350" fmla="*/ 9070779 w 11720794"/>
              <a:gd name="connsiteY8350" fmla="*/ 5846641 h 6518163"/>
              <a:gd name="connsiteX8351" fmla="*/ 9072831 w 11720794"/>
              <a:gd name="connsiteY8351" fmla="*/ 5854239 h 6518163"/>
              <a:gd name="connsiteX8352" fmla="*/ 9074191 w 11720794"/>
              <a:gd name="connsiteY8352" fmla="*/ 5860738 h 6518163"/>
              <a:gd name="connsiteX8353" fmla="*/ 9073683 w 11720794"/>
              <a:gd name="connsiteY8353" fmla="*/ 5867888 h 6518163"/>
              <a:gd name="connsiteX8354" fmla="*/ 9072743 w 11720794"/>
              <a:gd name="connsiteY8354" fmla="*/ 5869287 h 6518163"/>
              <a:gd name="connsiteX8355" fmla="*/ 9066919 w 11720794"/>
              <a:gd name="connsiteY8355" fmla="*/ 5868904 h 6518163"/>
              <a:gd name="connsiteX8356" fmla="*/ 9057602 w 11720794"/>
              <a:gd name="connsiteY8356" fmla="*/ 5870482 h 6518163"/>
              <a:gd name="connsiteX8357" fmla="*/ 9058530 w 11720794"/>
              <a:gd name="connsiteY8357" fmla="*/ 5880365 h 6518163"/>
              <a:gd name="connsiteX8358" fmla="*/ 9050642 w 11720794"/>
              <a:gd name="connsiteY8358" fmla="*/ 5893973 h 6518163"/>
              <a:gd name="connsiteX8359" fmla="*/ 9044788 w 11720794"/>
              <a:gd name="connsiteY8359" fmla="*/ 5898962 h 6518163"/>
              <a:gd name="connsiteX8360" fmla="*/ 9043823 w 11720794"/>
              <a:gd name="connsiteY8360" fmla="*/ 5904663 h 6518163"/>
              <a:gd name="connsiteX8361" fmla="*/ 9044981 w 11720794"/>
              <a:gd name="connsiteY8361" fmla="*/ 5905600 h 6518163"/>
              <a:gd name="connsiteX8362" fmla="*/ 9044248 w 11720794"/>
              <a:gd name="connsiteY8362" fmla="*/ 5911487 h 6518163"/>
              <a:gd name="connsiteX8363" fmla="*/ 9042358 w 11720794"/>
              <a:gd name="connsiteY8363" fmla="*/ 5915901 h 6518163"/>
              <a:gd name="connsiteX8364" fmla="*/ 9035559 w 11720794"/>
              <a:gd name="connsiteY8364" fmla="*/ 5922827 h 6518163"/>
              <a:gd name="connsiteX8365" fmla="*/ 9033629 w 11720794"/>
              <a:gd name="connsiteY8365" fmla="*/ 5924237 h 6518163"/>
              <a:gd name="connsiteX8366" fmla="*/ 9033244 w 11720794"/>
              <a:gd name="connsiteY8366" fmla="*/ 5928102 h 6518163"/>
              <a:gd name="connsiteX8367" fmla="*/ 9028091 w 11720794"/>
              <a:gd name="connsiteY8367" fmla="*/ 5931714 h 6518163"/>
              <a:gd name="connsiteX8368" fmla="*/ 9027312 w 11720794"/>
              <a:gd name="connsiteY8368" fmla="*/ 5938306 h 6518163"/>
              <a:gd name="connsiteX8369" fmla="*/ 9029129 w 11720794"/>
              <a:gd name="connsiteY8369" fmla="*/ 5946255 h 6518163"/>
              <a:gd name="connsiteX8370" fmla="*/ 9023926 w 11720794"/>
              <a:gd name="connsiteY8370" fmla="*/ 5959330 h 6518163"/>
              <a:gd name="connsiteX8371" fmla="*/ 9021803 w 11720794"/>
              <a:gd name="connsiteY8371" fmla="*/ 5963557 h 6518163"/>
              <a:gd name="connsiteX8372" fmla="*/ 9020358 w 11720794"/>
              <a:gd name="connsiteY8372" fmla="*/ 5971568 h 6518163"/>
              <a:gd name="connsiteX8373" fmla="*/ 9017991 w 11720794"/>
              <a:gd name="connsiteY8373" fmla="*/ 5977757 h 6518163"/>
              <a:gd name="connsiteX8374" fmla="*/ 9017740 w 11720794"/>
              <a:gd name="connsiteY8374" fmla="*/ 5980795 h 6518163"/>
              <a:gd name="connsiteX8375" fmla="*/ 9020314 w 11720794"/>
              <a:gd name="connsiteY8375" fmla="*/ 5979092 h 6518163"/>
              <a:gd name="connsiteX8376" fmla="*/ 9024288 w 11720794"/>
              <a:gd name="connsiteY8376" fmla="*/ 5976904 h 6518163"/>
              <a:gd name="connsiteX8377" fmla="*/ 9024714 w 11720794"/>
              <a:gd name="connsiteY8377" fmla="*/ 5978253 h 6518163"/>
              <a:gd name="connsiteX8378" fmla="*/ 9020987 w 11720794"/>
              <a:gd name="connsiteY8378" fmla="*/ 5984296 h 6518163"/>
              <a:gd name="connsiteX8379" fmla="*/ 9013233 w 11720794"/>
              <a:gd name="connsiteY8379" fmla="*/ 5989505 h 6518163"/>
              <a:gd name="connsiteX8380" fmla="*/ 9009242 w 11720794"/>
              <a:gd name="connsiteY8380" fmla="*/ 5999309 h 6518163"/>
              <a:gd name="connsiteX8381" fmla="*/ 9008046 w 11720794"/>
              <a:gd name="connsiteY8381" fmla="*/ 6004284 h 6518163"/>
              <a:gd name="connsiteX8382" fmla="*/ 8994700 w 11720794"/>
              <a:gd name="connsiteY8382" fmla="*/ 6015103 h 6518163"/>
              <a:gd name="connsiteX8383" fmla="*/ 8991435 w 11720794"/>
              <a:gd name="connsiteY8383" fmla="*/ 6015704 h 6518163"/>
              <a:gd name="connsiteX8384" fmla="*/ 8990943 w 11720794"/>
              <a:gd name="connsiteY8384" fmla="*/ 6020166 h 6518163"/>
              <a:gd name="connsiteX8385" fmla="*/ 8993242 w 11720794"/>
              <a:gd name="connsiteY8385" fmla="*/ 6025264 h 6518163"/>
              <a:gd name="connsiteX8386" fmla="*/ 8991374 w 11720794"/>
              <a:gd name="connsiteY8386" fmla="*/ 6025916 h 6518163"/>
              <a:gd name="connsiteX8387" fmla="*/ 8987400 w 11720794"/>
              <a:gd name="connsiteY8387" fmla="*/ 6028105 h 6518163"/>
              <a:gd name="connsiteX8388" fmla="*/ 8989233 w 11720794"/>
              <a:gd name="connsiteY8388" fmla="*/ 6033365 h 6518163"/>
              <a:gd name="connsiteX8389" fmla="*/ 8989824 w 11720794"/>
              <a:gd name="connsiteY8389" fmla="*/ 6034835 h 6518163"/>
              <a:gd name="connsiteX8390" fmla="*/ 8864979 w 11720794"/>
              <a:gd name="connsiteY8390" fmla="*/ 6237300 h 6518163"/>
              <a:gd name="connsiteX8391" fmla="*/ 8864761 w 11720794"/>
              <a:gd name="connsiteY8391" fmla="*/ 6236296 h 6518163"/>
              <a:gd name="connsiteX8392" fmla="*/ 8861339 w 11720794"/>
              <a:gd name="connsiteY8392" fmla="*/ 6223810 h 6518163"/>
              <a:gd name="connsiteX8393" fmla="*/ 8860246 w 11720794"/>
              <a:gd name="connsiteY8393" fmla="*/ 6211586 h 6518163"/>
              <a:gd name="connsiteX8394" fmla="*/ 8863070 w 11720794"/>
              <a:gd name="connsiteY8394" fmla="*/ 6206848 h 6518163"/>
              <a:gd name="connsiteX8395" fmla="*/ 8865172 w 11720794"/>
              <a:gd name="connsiteY8395" fmla="*/ 6205848 h 6518163"/>
              <a:gd name="connsiteX8396" fmla="*/ 8863317 w 11720794"/>
              <a:gd name="connsiteY8396" fmla="*/ 6204348 h 6518163"/>
              <a:gd name="connsiteX8397" fmla="*/ 8862437 w 11720794"/>
              <a:gd name="connsiteY8397" fmla="*/ 6195537 h 6518163"/>
              <a:gd name="connsiteX8398" fmla="*/ 8866171 w 11720794"/>
              <a:gd name="connsiteY8398" fmla="*/ 6194772 h 6518163"/>
              <a:gd name="connsiteX8399" fmla="*/ 8868966 w 11720794"/>
              <a:gd name="connsiteY8399" fmla="*/ 6194872 h 6518163"/>
              <a:gd name="connsiteX8400" fmla="*/ 8868759 w 11720794"/>
              <a:gd name="connsiteY8400" fmla="*/ 6190384 h 6518163"/>
              <a:gd name="connsiteX8401" fmla="*/ 8867365 w 11720794"/>
              <a:gd name="connsiteY8401" fmla="*/ 6189797 h 6518163"/>
              <a:gd name="connsiteX8402" fmla="*/ 8866005 w 11720794"/>
              <a:gd name="connsiteY8402" fmla="*/ 6183299 h 6518163"/>
              <a:gd name="connsiteX8403" fmla="*/ 8870029 w 11720794"/>
              <a:gd name="connsiteY8403" fmla="*/ 6172510 h 6518163"/>
              <a:gd name="connsiteX8404" fmla="*/ 8869842 w 11720794"/>
              <a:gd name="connsiteY8404" fmla="*/ 6164798 h 6518163"/>
              <a:gd name="connsiteX8405" fmla="*/ 8870794 w 11720794"/>
              <a:gd name="connsiteY8405" fmla="*/ 6161249 h 6518163"/>
              <a:gd name="connsiteX8406" fmla="*/ 8875728 w 11720794"/>
              <a:gd name="connsiteY8406" fmla="*/ 6154435 h 6518163"/>
              <a:gd name="connsiteX8407" fmla="*/ 8887508 w 11720794"/>
              <a:gd name="connsiteY8407" fmla="*/ 6132631 h 6518163"/>
              <a:gd name="connsiteX8408" fmla="*/ 8887807 w 11720794"/>
              <a:gd name="connsiteY8408" fmla="*/ 6121531 h 6518163"/>
              <a:gd name="connsiteX8409" fmla="*/ 8884773 w 11720794"/>
              <a:gd name="connsiteY8409" fmla="*/ 6122319 h 6518163"/>
              <a:gd name="connsiteX8410" fmla="*/ 8875398 w 11720794"/>
              <a:gd name="connsiteY8410" fmla="*/ 6131484 h 6518163"/>
              <a:gd name="connsiteX8411" fmla="*/ 8873520 w 11720794"/>
              <a:gd name="connsiteY8411" fmla="*/ 6133749 h 6518163"/>
              <a:gd name="connsiteX8412" fmla="*/ 8872132 w 11720794"/>
              <a:gd name="connsiteY8412" fmla="*/ 6132087 h 6518163"/>
              <a:gd name="connsiteX8413" fmla="*/ 8871902 w 11720794"/>
              <a:gd name="connsiteY8413" fmla="*/ 6131362 h 6518163"/>
              <a:gd name="connsiteX8414" fmla="*/ 8870756 w 11720794"/>
              <a:gd name="connsiteY8414" fmla="*/ 6128276 h 6518163"/>
              <a:gd name="connsiteX8415" fmla="*/ 8868862 w 11720794"/>
              <a:gd name="connsiteY8415" fmla="*/ 6133226 h 6518163"/>
              <a:gd name="connsiteX8416" fmla="*/ 8869316 w 11720794"/>
              <a:gd name="connsiteY8416" fmla="*/ 6135213 h 6518163"/>
              <a:gd name="connsiteX8417" fmla="*/ 8868834 w 11720794"/>
              <a:gd name="connsiteY8417" fmla="*/ 6138063 h 6518163"/>
              <a:gd name="connsiteX8418" fmla="*/ 8866972 w 11720794"/>
              <a:gd name="connsiteY8418" fmla="*/ 6137639 h 6518163"/>
              <a:gd name="connsiteX8419" fmla="*/ 8860643 w 11720794"/>
              <a:gd name="connsiteY8419" fmla="*/ 6143866 h 6518163"/>
              <a:gd name="connsiteX8420" fmla="*/ 8845975 w 11720794"/>
              <a:gd name="connsiteY8420" fmla="*/ 6181158 h 6518163"/>
              <a:gd name="connsiteX8421" fmla="*/ 8840568 w 11720794"/>
              <a:gd name="connsiteY8421" fmla="*/ 6189210 h 6518163"/>
              <a:gd name="connsiteX8422" fmla="*/ 8835130 w 11720794"/>
              <a:gd name="connsiteY8422" fmla="*/ 6202636 h 6518163"/>
              <a:gd name="connsiteX8423" fmla="*/ 8829715 w 11720794"/>
              <a:gd name="connsiteY8423" fmla="*/ 6211762 h 6518163"/>
              <a:gd name="connsiteX8424" fmla="*/ 8820648 w 11720794"/>
              <a:gd name="connsiteY8424" fmla="*/ 6208218 h 6518163"/>
              <a:gd name="connsiteX8425" fmla="*/ 8818840 w 11720794"/>
              <a:gd name="connsiteY8425" fmla="*/ 6198656 h 6518163"/>
              <a:gd name="connsiteX8426" fmla="*/ 8828166 w 11720794"/>
              <a:gd name="connsiteY8426" fmla="*/ 6198089 h 6518163"/>
              <a:gd name="connsiteX8427" fmla="*/ 8828657 w 11720794"/>
              <a:gd name="connsiteY8427" fmla="*/ 6193627 h 6518163"/>
              <a:gd name="connsiteX8428" fmla="*/ 8824707 w 11720794"/>
              <a:gd name="connsiteY8428" fmla="*/ 6191517 h 6518163"/>
              <a:gd name="connsiteX8429" fmla="*/ 8824546 w 11720794"/>
              <a:gd name="connsiteY8429" fmla="*/ 6179505 h 6518163"/>
              <a:gd name="connsiteX8430" fmla="*/ 8826661 w 11720794"/>
              <a:gd name="connsiteY8430" fmla="*/ 6176354 h 6518163"/>
              <a:gd name="connsiteX8431" fmla="*/ 8826921 w 11720794"/>
              <a:gd name="connsiteY8431" fmla="*/ 6171704 h 6518163"/>
              <a:gd name="connsiteX8432" fmla="*/ 8823890 w 11720794"/>
              <a:gd name="connsiteY8432" fmla="*/ 6171956 h 6518163"/>
              <a:gd name="connsiteX8433" fmla="*/ 8819925 w 11720794"/>
              <a:gd name="connsiteY8433" fmla="*/ 6172533 h 6518163"/>
              <a:gd name="connsiteX8434" fmla="*/ 8820885 w 11720794"/>
              <a:gd name="connsiteY8434" fmla="*/ 6167908 h 6518163"/>
              <a:gd name="connsiteX8435" fmla="*/ 8845006 w 11720794"/>
              <a:gd name="connsiteY8435" fmla="*/ 6108014 h 6518163"/>
              <a:gd name="connsiteX8436" fmla="*/ 8852350 w 11720794"/>
              <a:gd name="connsiteY8436" fmla="*/ 6088024 h 6518163"/>
              <a:gd name="connsiteX8437" fmla="*/ 8856111 w 11720794"/>
              <a:gd name="connsiteY8437" fmla="*/ 6082424 h 6518163"/>
              <a:gd name="connsiteX8438" fmla="*/ 8860125 w 11720794"/>
              <a:gd name="connsiteY8438" fmla="*/ 6073247 h 6518163"/>
              <a:gd name="connsiteX8439" fmla="*/ 8868958 w 11720794"/>
              <a:gd name="connsiteY8439" fmla="*/ 6077143 h 6518163"/>
              <a:gd name="connsiteX8440" fmla="*/ 8869025 w 11720794"/>
              <a:gd name="connsiteY8440" fmla="*/ 6065857 h 6518163"/>
              <a:gd name="connsiteX8441" fmla="*/ 8868157 w 11720794"/>
              <a:gd name="connsiteY8441" fmla="*/ 6054895 h 6518163"/>
              <a:gd name="connsiteX8442" fmla="*/ 8877126 w 11720794"/>
              <a:gd name="connsiteY8442" fmla="*/ 6035680 h 6518163"/>
              <a:gd name="connsiteX8443" fmla="*/ 8882966 w 11720794"/>
              <a:gd name="connsiteY8443" fmla="*/ 6033377 h 6518163"/>
              <a:gd name="connsiteX8444" fmla="*/ 8884854 w 11720794"/>
              <a:gd name="connsiteY8444" fmla="*/ 6028965 h 6518163"/>
              <a:gd name="connsiteX8445" fmla="*/ 8883931 w 11720794"/>
              <a:gd name="connsiteY8445" fmla="*/ 6027677 h 6518163"/>
              <a:gd name="connsiteX8446" fmla="*/ 8885433 w 11720794"/>
              <a:gd name="connsiteY8446" fmla="*/ 6009990 h 6518163"/>
              <a:gd name="connsiteX8447" fmla="*/ 8893449 w 11720794"/>
              <a:gd name="connsiteY8447" fmla="*/ 5994325 h 6518163"/>
              <a:gd name="connsiteX8448" fmla="*/ 8901187 w 11720794"/>
              <a:gd name="connsiteY8448" fmla="*/ 5985997 h 6518163"/>
              <a:gd name="connsiteX8449" fmla="*/ 8909711 w 11720794"/>
              <a:gd name="connsiteY8449" fmla="*/ 5963183 h 6518163"/>
              <a:gd name="connsiteX8450" fmla="*/ 8911598 w 11720794"/>
              <a:gd name="connsiteY8450" fmla="*/ 5959307 h 6518163"/>
              <a:gd name="connsiteX8451" fmla="*/ 8920072 w 11720794"/>
              <a:gd name="connsiteY8451" fmla="*/ 5945092 h 6518163"/>
              <a:gd name="connsiteX8452" fmla="*/ 8923601 w 11720794"/>
              <a:gd name="connsiteY8452" fmla="*/ 5939303 h 6518163"/>
              <a:gd name="connsiteX8453" fmla="*/ 8933964 w 11720794"/>
              <a:gd name="connsiteY8453" fmla="*/ 5920675 h 6518163"/>
              <a:gd name="connsiteX8454" fmla="*/ 8935152 w 11720794"/>
              <a:gd name="connsiteY8454" fmla="*/ 5916775 h 6518163"/>
              <a:gd name="connsiteX8455" fmla="*/ 8937783 w 11720794"/>
              <a:gd name="connsiteY8455" fmla="*/ 5905398 h 6518163"/>
              <a:gd name="connsiteX8456" fmla="*/ 8940655 w 11720794"/>
              <a:gd name="connsiteY8456" fmla="*/ 5892599 h 6518163"/>
              <a:gd name="connsiteX8457" fmla="*/ 8942072 w 11720794"/>
              <a:gd name="connsiteY8457" fmla="*/ 5889423 h 6518163"/>
              <a:gd name="connsiteX8458" fmla="*/ 8952381 w 11720794"/>
              <a:gd name="connsiteY8458" fmla="*/ 5879932 h 6518163"/>
              <a:gd name="connsiteX8459" fmla="*/ 8953805 w 11720794"/>
              <a:gd name="connsiteY8459" fmla="*/ 5875681 h 6518163"/>
              <a:gd name="connsiteX8460" fmla="*/ 8945223 w 11720794"/>
              <a:gd name="connsiteY8460" fmla="*/ 5868749 h 6518163"/>
              <a:gd name="connsiteX8461" fmla="*/ 8944310 w 11720794"/>
              <a:gd name="connsiteY8461" fmla="*/ 5865312 h 6518163"/>
              <a:gd name="connsiteX8462" fmla="*/ 8947824 w 11720794"/>
              <a:gd name="connsiteY8462" fmla="*/ 5862210 h 6518163"/>
              <a:gd name="connsiteX8463" fmla="*/ 8954811 w 11720794"/>
              <a:gd name="connsiteY8463" fmla="*/ 5862994 h 6518163"/>
              <a:gd name="connsiteX8464" fmla="*/ 8956444 w 11720794"/>
              <a:gd name="connsiteY8464" fmla="*/ 5862694 h 6518163"/>
              <a:gd name="connsiteX8465" fmla="*/ 8961816 w 11720794"/>
              <a:gd name="connsiteY8465" fmla="*/ 5860554 h 6518163"/>
              <a:gd name="connsiteX8466" fmla="*/ 8960209 w 11720794"/>
              <a:gd name="connsiteY8466" fmla="*/ 5856555 h 6518163"/>
              <a:gd name="connsiteX8467" fmla="*/ 8960679 w 11720794"/>
              <a:gd name="connsiteY8467" fmla="*/ 5855855 h 6518163"/>
              <a:gd name="connsiteX8468" fmla="*/ 8971701 w 11720794"/>
              <a:gd name="connsiteY8468" fmla="*/ 5844237 h 6518163"/>
              <a:gd name="connsiteX8469" fmla="*/ 8983284 w 11720794"/>
              <a:gd name="connsiteY8469" fmla="*/ 5816334 h 6518163"/>
              <a:gd name="connsiteX8470" fmla="*/ 8982619 w 11720794"/>
              <a:gd name="connsiteY8470" fmla="*/ 5810398 h 6518163"/>
              <a:gd name="connsiteX8471" fmla="*/ 8981491 w 11720794"/>
              <a:gd name="connsiteY8471" fmla="*/ 5804087 h 6518163"/>
              <a:gd name="connsiteX8472" fmla="*/ 8989494 w 11720794"/>
              <a:gd name="connsiteY8472" fmla="*/ 5790571 h 6518163"/>
              <a:gd name="connsiteX8473" fmla="*/ 8996070 w 11720794"/>
              <a:gd name="connsiteY8473" fmla="*/ 5781844 h 6518163"/>
              <a:gd name="connsiteX8474" fmla="*/ 8995184 w 11720794"/>
              <a:gd name="connsiteY8474" fmla="*/ 5774108 h 6518163"/>
              <a:gd name="connsiteX8475" fmla="*/ 8994522 w 11720794"/>
              <a:gd name="connsiteY8475" fmla="*/ 5767634 h 6518163"/>
              <a:gd name="connsiteX8476" fmla="*/ 8998259 w 11720794"/>
              <a:gd name="connsiteY8476" fmla="*/ 5766332 h 6518163"/>
              <a:gd name="connsiteX8477" fmla="*/ 9002471 w 11720794"/>
              <a:gd name="connsiteY8477" fmla="*/ 5763256 h 6518163"/>
              <a:gd name="connsiteX8478" fmla="*/ 9004135 w 11720794"/>
              <a:gd name="connsiteY8478" fmla="*/ 5759091 h 6518163"/>
              <a:gd name="connsiteX8479" fmla="*/ 8999664 w 11720794"/>
              <a:gd name="connsiteY8479" fmla="*/ 5759081 h 6518163"/>
              <a:gd name="connsiteX8480" fmla="*/ 9001305 w 11720794"/>
              <a:gd name="connsiteY8480" fmla="*/ 5756627 h 6518163"/>
              <a:gd name="connsiteX8481" fmla="*/ 9004150 w 11720794"/>
              <a:gd name="connsiteY8481" fmla="*/ 5742755 h 6518163"/>
              <a:gd name="connsiteX8482" fmla="*/ 9004870 w 11720794"/>
              <a:gd name="connsiteY8482" fmla="*/ 5736869 h 6518163"/>
              <a:gd name="connsiteX8483" fmla="*/ 9013344 w 11720794"/>
              <a:gd name="connsiteY8483" fmla="*/ 5714044 h 6518163"/>
              <a:gd name="connsiteX8484" fmla="*/ 9013727 w 11720794"/>
              <a:gd name="connsiteY8484" fmla="*/ 5712721 h 6518163"/>
              <a:gd name="connsiteX8485" fmla="*/ 9012115 w 11720794"/>
              <a:gd name="connsiteY8485" fmla="*/ 5713572 h 6518163"/>
              <a:gd name="connsiteX8486" fmla="*/ 9008099 w 11720794"/>
              <a:gd name="connsiteY8486" fmla="*/ 5712356 h 6518163"/>
              <a:gd name="connsiteX8487" fmla="*/ 9006544 w 11720794"/>
              <a:gd name="connsiteY8487" fmla="*/ 5710131 h 6518163"/>
              <a:gd name="connsiteX8488" fmla="*/ 9006336 w 11720794"/>
              <a:gd name="connsiteY8488" fmla="*/ 5710419 h 6518163"/>
              <a:gd name="connsiteX8489" fmla="*/ 9006962 w 11720794"/>
              <a:gd name="connsiteY8489" fmla="*/ 5712882 h 6518163"/>
              <a:gd name="connsiteX8490" fmla="*/ 9006226 w 11720794"/>
              <a:gd name="connsiteY8490" fmla="*/ 5719307 h 6518163"/>
              <a:gd name="connsiteX8491" fmla="*/ 9001279 w 11720794"/>
              <a:gd name="connsiteY8491" fmla="*/ 5728270 h 6518163"/>
              <a:gd name="connsiteX8492" fmla="*/ 8997529 w 11720794"/>
              <a:gd name="connsiteY8492" fmla="*/ 5731723 h 6518163"/>
              <a:gd name="connsiteX8493" fmla="*/ 8990006 w 11720794"/>
              <a:gd name="connsiteY8493" fmla="*/ 5742925 h 6518163"/>
              <a:gd name="connsiteX8494" fmla="*/ 8985479 w 11720794"/>
              <a:gd name="connsiteY8494" fmla="*/ 5759788 h 6518163"/>
              <a:gd name="connsiteX8495" fmla="*/ 8986860 w 11720794"/>
              <a:gd name="connsiteY8495" fmla="*/ 5763061 h 6518163"/>
              <a:gd name="connsiteX8496" fmla="*/ 8987752 w 11720794"/>
              <a:gd name="connsiteY8496" fmla="*/ 5769723 h 6518163"/>
              <a:gd name="connsiteX8497" fmla="*/ 8984725 w 11720794"/>
              <a:gd name="connsiteY8497" fmla="*/ 5769438 h 6518163"/>
              <a:gd name="connsiteX8498" fmla="*/ 8978646 w 11720794"/>
              <a:gd name="connsiteY8498" fmla="*/ 5772628 h 6518163"/>
              <a:gd name="connsiteX8499" fmla="*/ 8980009 w 11720794"/>
              <a:gd name="connsiteY8499" fmla="*/ 5778589 h 6518163"/>
              <a:gd name="connsiteX8500" fmla="*/ 8983269 w 11720794"/>
              <a:gd name="connsiteY8500" fmla="*/ 5779063 h 6518163"/>
              <a:gd name="connsiteX8501" fmla="*/ 8983498 w 11720794"/>
              <a:gd name="connsiteY8501" fmla="*/ 5779787 h 6518163"/>
              <a:gd name="connsiteX8502" fmla="*/ 8960537 w 11720794"/>
              <a:gd name="connsiteY8502" fmla="*/ 5800660 h 6518163"/>
              <a:gd name="connsiteX8503" fmla="*/ 8947623 w 11720794"/>
              <a:gd name="connsiteY8503" fmla="*/ 5817226 h 6518163"/>
              <a:gd name="connsiteX8504" fmla="*/ 8946653 w 11720794"/>
              <a:gd name="connsiteY8504" fmla="*/ 5823464 h 6518163"/>
              <a:gd name="connsiteX8505" fmla="*/ 8946399 w 11720794"/>
              <a:gd name="connsiteY8505" fmla="*/ 5827039 h 6518163"/>
              <a:gd name="connsiteX8506" fmla="*/ 8940535 w 11720794"/>
              <a:gd name="connsiteY8506" fmla="*/ 5833641 h 6518163"/>
              <a:gd name="connsiteX8507" fmla="*/ 8930353 w 11720794"/>
              <a:gd name="connsiteY8507" fmla="*/ 5861056 h 6518163"/>
              <a:gd name="connsiteX8508" fmla="*/ 8930762 w 11720794"/>
              <a:gd name="connsiteY8508" fmla="*/ 5870567 h 6518163"/>
              <a:gd name="connsiteX8509" fmla="*/ 8927713 w 11720794"/>
              <a:gd name="connsiteY8509" fmla="*/ 5874043 h 6518163"/>
              <a:gd name="connsiteX8510" fmla="*/ 8927046 w 11720794"/>
              <a:gd name="connsiteY8510" fmla="*/ 5868644 h 6518163"/>
              <a:gd name="connsiteX8511" fmla="*/ 8927780 w 11720794"/>
              <a:gd name="connsiteY8511" fmla="*/ 5862757 h 6518163"/>
              <a:gd name="connsiteX8512" fmla="*/ 8925682 w 11720794"/>
              <a:gd name="connsiteY8512" fmla="*/ 5862683 h 6518163"/>
              <a:gd name="connsiteX8513" fmla="*/ 8923112 w 11720794"/>
              <a:gd name="connsiteY8513" fmla="*/ 5863847 h 6518163"/>
              <a:gd name="connsiteX8514" fmla="*/ 8919357 w 11720794"/>
              <a:gd name="connsiteY8514" fmla="*/ 5868373 h 6518163"/>
              <a:gd name="connsiteX8515" fmla="*/ 8905426 w 11720794"/>
              <a:gd name="connsiteY8515" fmla="*/ 5899240 h 6518163"/>
              <a:gd name="connsiteX8516" fmla="*/ 8898630 w 11720794"/>
              <a:gd name="connsiteY8516" fmla="*/ 5905629 h 6518163"/>
              <a:gd name="connsiteX8517" fmla="*/ 8883638 w 11720794"/>
              <a:gd name="connsiteY8517" fmla="*/ 5918899 h 6518163"/>
              <a:gd name="connsiteX8518" fmla="*/ 8877969 w 11720794"/>
              <a:gd name="connsiteY8518" fmla="*/ 5931600 h 6518163"/>
              <a:gd name="connsiteX8519" fmla="*/ 8875609 w 11720794"/>
              <a:gd name="connsiteY8519" fmla="*/ 5936713 h 6518163"/>
              <a:gd name="connsiteX8520" fmla="*/ 8860500 w 11720794"/>
              <a:gd name="connsiteY8520" fmla="*/ 5969867 h 6518163"/>
              <a:gd name="connsiteX8521" fmla="*/ 8857670 w 11720794"/>
              <a:gd name="connsiteY8521" fmla="*/ 5975680 h 6518163"/>
              <a:gd name="connsiteX8522" fmla="*/ 8850654 w 11720794"/>
              <a:gd name="connsiteY8522" fmla="*/ 5979733 h 6518163"/>
              <a:gd name="connsiteX8523" fmla="*/ 8847133 w 11720794"/>
              <a:gd name="connsiteY8523" fmla="*/ 5983910 h 6518163"/>
              <a:gd name="connsiteX8524" fmla="*/ 8845222 w 11720794"/>
              <a:gd name="connsiteY8524" fmla="*/ 5992085 h 6518163"/>
              <a:gd name="connsiteX8525" fmla="*/ 8837253 w 11720794"/>
              <a:gd name="connsiteY8525" fmla="*/ 5999688 h 6518163"/>
              <a:gd name="connsiteX8526" fmla="*/ 8832353 w 11720794"/>
              <a:gd name="connsiteY8526" fmla="*/ 6000591 h 6518163"/>
              <a:gd name="connsiteX8527" fmla="*/ 8830480 w 11720794"/>
              <a:gd name="connsiteY8527" fmla="*/ 6002317 h 6518163"/>
              <a:gd name="connsiteX8528" fmla="*/ 8832104 w 11720794"/>
              <a:gd name="connsiteY8528" fmla="*/ 6003627 h 6518163"/>
              <a:gd name="connsiteX8529" fmla="*/ 8833969 w 11720794"/>
              <a:gd name="connsiteY8529" fmla="*/ 6003515 h 6518163"/>
              <a:gd name="connsiteX8530" fmla="*/ 8836517 w 11720794"/>
              <a:gd name="connsiteY8530" fmla="*/ 6006114 h 6518163"/>
              <a:gd name="connsiteX8531" fmla="*/ 8832529 w 11720794"/>
              <a:gd name="connsiteY8531" fmla="*/ 6010452 h 6518163"/>
              <a:gd name="connsiteX8532" fmla="*/ 8828802 w 11720794"/>
              <a:gd name="connsiteY8532" fmla="*/ 6010141 h 6518163"/>
              <a:gd name="connsiteX8533" fmla="*/ 8825050 w 11720794"/>
              <a:gd name="connsiteY8533" fmla="*/ 6014130 h 6518163"/>
              <a:gd name="connsiteX8534" fmla="*/ 8826903 w 11720794"/>
              <a:gd name="connsiteY8534" fmla="*/ 6016167 h 6518163"/>
              <a:gd name="connsiteX8535" fmla="*/ 8827598 w 11720794"/>
              <a:gd name="connsiteY8535" fmla="*/ 6016729 h 6518163"/>
              <a:gd name="connsiteX8536" fmla="*/ 8827535 w 11720794"/>
              <a:gd name="connsiteY8536" fmla="*/ 6027478 h 6518163"/>
              <a:gd name="connsiteX8537" fmla="*/ 8817427 w 11720794"/>
              <a:gd name="connsiteY8537" fmla="*/ 6042531 h 6518163"/>
              <a:gd name="connsiteX8538" fmla="*/ 8808076 w 11720794"/>
              <a:gd name="connsiteY8538" fmla="*/ 6047397 h 6518163"/>
              <a:gd name="connsiteX8539" fmla="*/ 8805276 w 11720794"/>
              <a:gd name="connsiteY8539" fmla="*/ 6047838 h 6518163"/>
              <a:gd name="connsiteX8540" fmla="*/ 8805013 w 11720794"/>
              <a:gd name="connsiteY8540" fmla="*/ 6053024 h 6518163"/>
              <a:gd name="connsiteX8541" fmla="*/ 8810846 w 11720794"/>
              <a:gd name="connsiteY8541" fmla="*/ 6051797 h 6518163"/>
              <a:gd name="connsiteX8542" fmla="*/ 8809430 w 11720794"/>
              <a:gd name="connsiteY8542" fmla="*/ 6054971 h 6518163"/>
              <a:gd name="connsiteX8543" fmla="*/ 8800798 w 11720794"/>
              <a:gd name="connsiteY8543" fmla="*/ 6056638 h 6518163"/>
              <a:gd name="connsiteX8544" fmla="*/ 8800099 w 11720794"/>
              <a:gd name="connsiteY8544" fmla="*/ 6056613 h 6518163"/>
              <a:gd name="connsiteX8545" fmla="*/ 8796863 w 11720794"/>
              <a:gd name="connsiteY8545" fmla="*/ 6051840 h 6518163"/>
              <a:gd name="connsiteX8546" fmla="*/ 8805375 w 11720794"/>
              <a:gd name="connsiteY8546" fmla="*/ 6031175 h 6518163"/>
              <a:gd name="connsiteX8547" fmla="*/ 8804727 w 11720794"/>
              <a:gd name="connsiteY8547" fmla="*/ 6022551 h 6518163"/>
              <a:gd name="connsiteX8548" fmla="*/ 8802645 w 11720794"/>
              <a:gd name="connsiteY8548" fmla="*/ 6019789 h 6518163"/>
              <a:gd name="connsiteX8549" fmla="*/ 8798920 w 11720794"/>
              <a:gd name="connsiteY8549" fmla="*/ 6018941 h 6518163"/>
              <a:gd name="connsiteX8550" fmla="*/ 8797498 w 11720794"/>
              <a:gd name="connsiteY8550" fmla="*/ 6023192 h 6518163"/>
              <a:gd name="connsiteX8551" fmla="*/ 8795344 w 11720794"/>
              <a:gd name="connsiteY8551" fmla="*/ 6032793 h 6518163"/>
              <a:gd name="connsiteX8552" fmla="*/ 8788532 w 11720794"/>
              <a:gd name="connsiteY8552" fmla="*/ 6041871 h 6518163"/>
              <a:gd name="connsiteX8553" fmla="*/ 8776307 w 11720794"/>
              <a:gd name="connsiteY8553" fmla="*/ 6060075 h 6518163"/>
              <a:gd name="connsiteX8554" fmla="*/ 8776520 w 11720794"/>
              <a:gd name="connsiteY8554" fmla="*/ 6063486 h 6518163"/>
              <a:gd name="connsiteX8555" fmla="*/ 8775805 w 11720794"/>
              <a:gd name="connsiteY8555" fmla="*/ 6066149 h 6518163"/>
              <a:gd name="connsiteX8556" fmla="*/ 8770865 w 11720794"/>
              <a:gd name="connsiteY8556" fmla="*/ 6074039 h 6518163"/>
              <a:gd name="connsiteX8557" fmla="*/ 8767537 w 11720794"/>
              <a:gd name="connsiteY8557" fmla="*/ 6085389 h 6518163"/>
              <a:gd name="connsiteX8558" fmla="*/ 8767517 w 11720794"/>
              <a:gd name="connsiteY8558" fmla="*/ 6088613 h 6518163"/>
              <a:gd name="connsiteX8559" fmla="*/ 8768426 w 11720794"/>
              <a:gd name="connsiteY8559" fmla="*/ 6092587 h 6518163"/>
              <a:gd name="connsiteX8560" fmla="*/ 8763740 w 11720794"/>
              <a:gd name="connsiteY8560" fmla="*/ 6096902 h 6518163"/>
              <a:gd name="connsiteX8561" fmla="*/ 8754198 w 11720794"/>
              <a:gd name="connsiteY8561" fmla="*/ 6094594 h 6518163"/>
              <a:gd name="connsiteX8562" fmla="*/ 8754707 w 11720794"/>
              <a:gd name="connsiteY8562" fmla="*/ 6087444 h 6518163"/>
              <a:gd name="connsiteX8563" fmla="*/ 8753350 w 11720794"/>
              <a:gd name="connsiteY8563" fmla="*/ 6080408 h 6518163"/>
              <a:gd name="connsiteX8564" fmla="*/ 8759174 w 11720794"/>
              <a:gd name="connsiteY8564" fmla="*/ 6080793 h 6518163"/>
              <a:gd name="connsiteX8565" fmla="*/ 8764085 w 11720794"/>
              <a:gd name="connsiteY8565" fmla="*/ 6077741 h 6518163"/>
              <a:gd name="connsiteX8566" fmla="*/ 8764126 w 11720794"/>
              <a:gd name="connsiteY8566" fmla="*/ 6070753 h 6518163"/>
              <a:gd name="connsiteX8567" fmla="*/ 8762052 w 11720794"/>
              <a:gd name="connsiteY8567" fmla="*/ 6066918 h 6518163"/>
              <a:gd name="connsiteX8568" fmla="*/ 8767919 w 11720794"/>
              <a:gd name="connsiteY8568" fmla="*/ 6059778 h 6518163"/>
              <a:gd name="connsiteX8569" fmla="*/ 8766145 w 11720794"/>
              <a:gd name="connsiteY8569" fmla="*/ 6044306 h 6518163"/>
              <a:gd name="connsiteX8570" fmla="*/ 8775624 w 11720794"/>
              <a:gd name="connsiteY8570" fmla="*/ 6017939 h 6518163"/>
              <a:gd name="connsiteX8571" fmla="*/ 8790265 w 11720794"/>
              <a:gd name="connsiteY8571" fmla="*/ 5984948 h 6518163"/>
              <a:gd name="connsiteX8572" fmla="*/ 8790983 w 11720794"/>
              <a:gd name="connsiteY8572" fmla="*/ 5981748 h 6518163"/>
              <a:gd name="connsiteX8573" fmla="*/ 8787260 w 11720794"/>
              <a:gd name="connsiteY8573" fmla="*/ 5980900 h 6518163"/>
              <a:gd name="connsiteX8574" fmla="*/ 8780725 w 11720794"/>
              <a:gd name="connsiteY8574" fmla="*/ 5982640 h 6518163"/>
              <a:gd name="connsiteX8575" fmla="*/ 8778621 w 11720794"/>
              <a:gd name="connsiteY8575" fmla="*/ 5983641 h 6518163"/>
              <a:gd name="connsiteX8576" fmla="*/ 8777903 w 11720794"/>
              <a:gd name="connsiteY8576" fmla="*/ 5986841 h 6518163"/>
              <a:gd name="connsiteX8577" fmla="*/ 8779974 w 11720794"/>
              <a:gd name="connsiteY8577" fmla="*/ 5991215 h 6518163"/>
              <a:gd name="connsiteX8578" fmla="*/ 8774595 w 11720794"/>
              <a:gd name="connsiteY8578" fmla="*/ 5994430 h 6518163"/>
              <a:gd name="connsiteX8579" fmla="*/ 8770859 w 11720794"/>
              <a:gd name="connsiteY8579" fmla="*/ 5995732 h 6518163"/>
              <a:gd name="connsiteX8580" fmla="*/ 8766630 w 11720794"/>
              <a:gd name="connsiteY8580" fmla="*/ 6001496 h 6518163"/>
              <a:gd name="connsiteX8581" fmla="*/ 8760268 w 11720794"/>
              <a:gd name="connsiteY8581" fmla="*/ 6013635 h 6518163"/>
              <a:gd name="connsiteX8582" fmla="*/ 8755320 w 11720794"/>
              <a:gd name="connsiteY8582" fmla="*/ 6022600 h 6518163"/>
              <a:gd name="connsiteX8583" fmla="*/ 8751111 w 11720794"/>
              <a:gd name="connsiteY8583" fmla="*/ 6025139 h 6518163"/>
              <a:gd name="connsiteX8584" fmla="*/ 8747387 w 11720794"/>
              <a:gd name="connsiteY8584" fmla="*/ 6024290 h 6518163"/>
              <a:gd name="connsiteX8585" fmla="*/ 8745943 w 11720794"/>
              <a:gd name="connsiteY8585" fmla="*/ 6032302 h 6518163"/>
              <a:gd name="connsiteX8586" fmla="*/ 8749646 w 11720794"/>
              <a:gd name="connsiteY8586" fmla="*/ 6036376 h 6518163"/>
              <a:gd name="connsiteX8587" fmla="*/ 8737942 w 11720794"/>
              <a:gd name="connsiteY8587" fmla="*/ 6045280 h 6518163"/>
              <a:gd name="connsiteX8588" fmla="*/ 8732296 w 11720794"/>
              <a:gd name="connsiteY8588" fmla="*/ 6054219 h 6518163"/>
              <a:gd name="connsiteX8589" fmla="*/ 8726130 w 11720794"/>
              <a:gd name="connsiteY8589" fmla="*/ 6072458 h 6518163"/>
              <a:gd name="connsiteX8590" fmla="*/ 8722375 w 11720794"/>
              <a:gd name="connsiteY8590" fmla="*/ 6076985 h 6518163"/>
              <a:gd name="connsiteX8591" fmla="*/ 8709931 w 11720794"/>
              <a:gd name="connsiteY8591" fmla="*/ 6092852 h 6518163"/>
              <a:gd name="connsiteX8592" fmla="*/ 8707557 w 11720794"/>
              <a:gd name="connsiteY8592" fmla="*/ 6100115 h 6518163"/>
              <a:gd name="connsiteX8593" fmla="*/ 8703290 w 11720794"/>
              <a:gd name="connsiteY8593" fmla="*/ 6112329 h 6518163"/>
              <a:gd name="connsiteX8594" fmla="*/ 8700013 w 11720794"/>
              <a:gd name="connsiteY8594" fmla="*/ 6115079 h 6518163"/>
              <a:gd name="connsiteX8595" fmla="*/ 8697454 w 11720794"/>
              <a:gd name="connsiteY8595" fmla="*/ 6114093 h 6518163"/>
              <a:gd name="connsiteX8596" fmla="*/ 8695592 w 11720794"/>
              <a:gd name="connsiteY8596" fmla="*/ 6113669 h 6518163"/>
              <a:gd name="connsiteX8597" fmla="*/ 8691116 w 11720794"/>
              <a:gd name="connsiteY8597" fmla="*/ 6121933 h 6518163"/>
              <a:gd name="connsiteX8598" fmla="*/ 8692492 w 11720794"/>
              <a:gd name="connsiteY8598" fmla="*/ 6125746 h 6518163"/>
              <a:gd name="connsiteX8599" fmla="*/ 8691961 w 11720794"/>
              <a:gd name="connsiteY8599" fmla="*/ 6136656 h 6518163"/>
              <a:gd name="connsiteX8600" fmla="*/ 8689629 w 11720794"/>
              <a:gd name="connsiteY8600" fmla="*/ 6136934 h 6518163"/>
              <a:gd name="connsiteX8601" fmla="*/ 8684501 w 11720794"/>
              <a:gd name="connsiteY8601" fmla="*/ 6137110 h 6518163"/>
              <a:gd name="connsiteX8602" fmla="*/ 8680032 w 11720794"/>
              <a:gd name="connsiteY8602" fmla="*/ 6144299 h 6518163"/>
              <a:gd name="connsiteX8603" fmla="*/ 8676023 w 11720794"/>
              <a:gd name="connsiteY8603" fmla="*/ 6152400 h 6518163"/>
              <a:gd name="connsiteX8604" fmla="*/ 8672284 w 11720794"/>
              <a:gd name="connsiteY8604" fmla="*/ 6154239 h 6518163"/>
              <a:gd name="connsiteX8605" fmla="*/ 8668540 w 11720794"/>
              <a:gd name="connsiteY8605" fmla="*/ 6156616 h 6518163"/>
              <a:gd name="connsiteX8606" fmla="*/ 8667358 w 11720794"/>
              <a:gd name="connsiteY8606" fmla="*/ 6159441 h 6518163"/>
              <a:gd name="connsiteX8607" fmla="*/ 8664775 w 11720794"/>
              <a:gd name="connsiteY8607" fmla="*/ 6162755 h 6518163"/>
              <a:gd name="connsiteX8608" fmla="*/ 8663626 w 11720794"/>
              <a:gd name="connsiteY8608" fmla="*/ 6160205 h 6518163"/>
              <a:gd name="connsiteX8609" fmla="*/ 8657091 w 11720794"/>
              <a:gd name="connsiteY8609" fmla="*/ 6161945 h 6518163"/>
              <a:gd name="connsiteX8610" fmla="*/ 8644101 w 11720794"/>
              <a:gd name="connsiteY8610" fmla="*/ 6151453 h 6518163"/>
              <a:gd name="connsiteX8611" fmla="*/ 8650413 w 11720794"/>
              <a:gd name="connsiteY8611" fmla="*/ 6147913 h 6518163"/>
              <a:gd name="connsiteX8612" fmla="*/ 8663062 w 11720794"/>
              <a:gd name="connsiteY8612" fmla="*/ 6137069 h 6518163"/>
              <a:gd name="connsiteX8613" fmla="*/ 8667547 w 11720794"/>
              <a:gd name="connsiteY8613" fmla="*/ 6127194 h 6518163"/>
              <a:gd name="connsiteX8614" fmla="*/ 8669203 w 11720794"/>
              <a:gd name="connsiteY8614" fmla="*/ 6123131 h 6518163"/>
              <a:gd name="connsiteX8615" fmla="*/ 8666172 w 11720794"/>
              <a:gd name="connsiteY8615" fmla="*/ 6123382 h 6518163"/>
              <a:gd name="connsiteX8616" fmla="*/ 8663601 w 11720794"/>
              <a:gd name="connsiteY8616" fmla="*/ 6124546 h 6518163"/>
              <a:gd name="connsiteX8617" fmla="*/ 8659636 w 11720794"/>
              <a:gd name="connsiteY8617" fmla="*/ 6125123 h 6518163"/>
              <a:gd name="connsiteX8618" fmla="*/ 8661298 w 11720794"/>
              <a:gd name="connsiteY8618" fmla="*/ 6119984 h 6518163"/>
              <a:gd name="connsiteX8619" fmla="*/ 8666235 w 11720794"/>
              <a:gd name="connsiteY8619" fmla="*/ 6112633 h 6518163"/>
              <a:gd name="connsiteX8620" fmla="*/ 8671924 w 11720794"/>
              <a:gd name="connsiteY8620" fmla="*/ 6096169 h 6518163"/>
              <a:gd name="connsiteX8621" fmla="*/ 8673335 w 11720794"/>
              <a:gd name="connsiteY8621" fmla="*/ 6094069 h 6518163"/>
              <a:gd name="connsiteX8622" fmla="*/ 8675446 w 11720794"/>
              <a:gd name="connsiteY8622" fmla="*/ 6091993 h 6518163"/>
              <a:gd name="connsiteX8623" fmla="*/ 8676624 w 11720794"/>
              <a:gd name="connsiteY8623" fmla="*/ 6089705 h 6518163"/>
              <a:gd name="connsiteX8624" fmla="*/ 8674758 w 11720794"/>
              <a:gd name="connsiteY8624" fmla="*/ 6089819 h 6518163"/>
              <a:gd name="connsiteX8625" fmla="*/ 8670326 w 11720794"/>
              <a:gd name="connsiteY8625" fmla="*/ 6090559 h 6518163"/>
              <a:gd name="connsiteX8626" fmla="*/ 8668006 w 11720794"/>
              <a:gd name="connsiteY8626" fmla="*/ 6088684 h 6518163"/>
              <a:gd name="connsiteX8627" fmla="*/ 8670358 w 11720794"/>
              <a:gd name="connsiteY8627" fmla="*/ 6085184 h 6518163"/>
              <a:gd name="connsiteX8628" fmla="*/ 8673163 w 11720794"/>
              <a:gd name="connsiteY8628" fmla="*/ 6083669 h 6518163"/>
              <a:gd name="connsiteX8629" fmla="*/ 8679264 w 11720794"/>
              <a:gd name="connsiteY8629" fmla="*/ 6076716 h 6518163"/>
              <a:gd name="connsiteX8630" fmla="*/ 8686082 w 11720794"/>
              <a:gd name="connsiteY8630" fmla="*/ 6066565 h 6518163"/>
              <a:gd name="connsiteX8631" fmla="*/ 8688906 w 11720794"/>
              <a:gd name="connsiteY8631" fmla="*/ 6061826 h 6518163"/>
              <a:gd name="connsiteX8632" fmla="*/ 8684950 w 11720794"/>
              <a:gd name="connsiteY8632" fmla="*/ 6060790 h 6518163"/>
              <a:gd name="connsiteX8633" fmla="*/ 8682383 w 11720794"/>
              <a:gd name="connsiteY8633" fmla="*/ 6061417 h 6518163"/>
              <a:gd name="connsiteX8634" fmla="*/ 8681232 w 11720794"/>
              <a:gd name="connsiteY8634" fmla="*/ 6058868 h 6518163"/>
              <a:gd name="connsiteX8635" fmla="*/ 8683024 w 11720794"/>
              <a:gd name="connsiteY8635" fmla="*/ 6031693 h 6518163"/>
              <a:gd name="connsiteX8636" fmla="*/ 8681403 w 11720794"/>
              <a:gd name="connsiteY8636" fmla="*/ 6029845 h 6518163"/>
              <a:gd name="connsiteX8637" fmla="*/ 8682137 w 11720794"/>
              <a:gd name="connsiteY8637" fmla="*/ 6023958 h 6518163"/>
              <a:gd name="connsiteX8638" fmla="*/ 8693472 w 11720794"/>
              <a:gd name="connsiteY8638" fmla="*/ 5998554 h 6518163"/>
              <a:gd name="connsiteX8639" fmla="*/ 8700102 w 11720794"/>
              <a:gd name="connsiteY8639" fmla="*/ 5980690 h 6518163"/>
              <a:gd name="connsiteX8640" fmla="*/ 8701291 w 11720794"/>
              <a:gd name="connsiteY8640" fmla="*/ 5978027 h 6518163"/>
              <a:gd name="connsiteX8641" fmla="*/ 8700048 w 11720794"/>
              <a:gd name="connsiteY8641" fmla="*/ 5976465 h 6518163"/>
              <a:gd name="connsiteX8642" fmla="*/ 8699078 w 11720794"/>
              <a:gd name="connsiteY8642" fmla="*/ 5975529 h 6518163"/>
              <a:gd name="connsiteX8643" fmla="*/ 8698138 w 11720794"/>
              <a:gd name="connsiteY8643" fmla="*/ 5977370 h 6518163"/>
              <a:gd name="connsiteX8644" fmla="*/ 8697869 w 11720794"/>
              <a:gd name="connsiteY8644" fmla="*/ 5979525 h 6518163"/>
              <a:gd name="connsiteX8645" fmla="*/ 8697191 w 11720794"/>
              <a:gd name="connsiteY8645" fmla="*/ 5981368 h 6518163"/>
              <a:gd name="connsiteX8646" fmla="*/ 8688849 w 11720794"/>
              <a:gd name="connsiteY8646" fmla="*/ 5993304 h 6518163"/>
              <a:gd name="connsiteX8647" fmla="*/ 8686473 w 11720794"/>
              <a:gd name="connsiteY8647" fmla="*/ 5999754 h 6518163"/>
              <a:gd name="connsiteX8648" fmla="*/ 8683805 w 11720794"/>
              <a:gd name="connsiteY8648" fmla="*/ 6003426 h 6518163"/>
              <a:gd name="connsiteX8649" fmla="*/ 8681976 w 11720794"/>
              <a:gd name="connsiteY8649" fmla="*/ 6001247 h 6518163"/>
              <a:gd name="connsiteX8650" fmla="*/ 8681347 w 11720794"/>
              <a:gd name="connsiteY8650" fmla="*/ 5999390 h 6518163"/>
              <a:gd name="connsiteX8651" fmla="*/ 8679816 w 11720794"/>
              <a:gd name="connsiteY8651" fmla="*/ 5997831 h 6518163"/>
              <a:gd name="connsiteX8652" fmla="*/ 8677898 w 11720794"/>
              <a:gd name="connsiteY8652" fmla="*/ 6000894 h 6518163"/>
              <a:gd name="connsiteX8653" fmla="*/ 8673498 w 11720794"/>
              <a:gd name="connsiteY8653" fmla="*/ 6008557 h 6518163"/>
              <a:gd name="connsiteX8654" fmla="*/ 8673016 w 11720794"/>
              <a:gd name="connsiteY8654" fmla="*/ 6020579 h 6518163"/>
              <a:gd name="connsiteX8655" fmla="*/ 8674089 w 11720794"/>
              <a:gd name="connsiteY8655" fmla="*/ 6025524 h 6518163"/>
              <a:gd name="connsiteX8656" fmla="*/ 8659415 w 11720794"/>
              <a:gd name="connsiteY8656" fmla="*/ 6025364 h 6518163"/>
              <a:gd name="connsiteX8657" fmla="*/ 8656957 w 11720794"/>
              <a:gd name="connsiteY8657" fmla="*/ 6021327 h 6518163"/>
              <a:gd name="connsiteX8658" fmla="*/ 8654521 w 11720794"/>
              <a:gd name="connsiteY8658" fmla="*/ 6022227 h 6518163"/>
              <a:gd name="connsiteX8659" fmla="*/ 8655391 w 11720794"/>
              <a:gd name="connsiteY8659" fmla="*/ 6019152 h 6518163"/>
              <a:gd name="connsiteX8660" fmla="*/ 8656706 w 11720794"/>
              <a:gd name="connsiteY8660" fmla="*/ 6017008 h 6518163"/>
              <a:gd name="connsiteX8661" fmla="*/ 8656266 w 11720794"/>
              <a:gd name="connsiteY8661" fmla="*/ 6013919 h 6518163"/>
              <a:gd name="connsiteX8662" fmla="*/ 8655449 w 11720794"/>
              <a:gd name="connsiteY8662" fmla="*/ 6011135 h 6518163"/>
              <a:gd name="connsiteX8663" fmla="*/ 8658873 w 11720794"/>
              <a:gd name="connsiteY8663" fmla="*/ 6004697 h 6518163"/>
              <a:gd name="connsiteX8664" fmla="*/ 8661399 w 11720794"/>
              <a:gd name="connsiteY8664" fmla="*/ 5998555 h 6518163"/>
              <a:gd name="connsiteX8665" fmla="*/ 8658635 w 11720794"/>
              <a:gd name="connsiteY8665" fmla="*/ 5996058 h 6518163"/>
              <a:gd name="connsiteX8666" fmla="*/ 8657516 w 11720794"/>
              <a:gd name="connsiteY8666" fmla="*/ 5994813 h 6518163"/>
              <a:gd name="connsiteX8667" fmla="*/ 8664869 w 11720794"/>
              <a:gd name="connsiteY8667" fmla="*/ 5988417 h 6518163"/>
              <a:gd name="connsiteX8668" fmla="*/ 8668317 w 11720794"/>
              <a:gd name="connsiteY8668" fmla="*/ 5986913 h 6518163"/>
              <a:gd name="connsiteX8669" fmla="*/ 8671591 w 11720794"/>
              <a:gd name="connsiteY8669" fmla="*/ 5980164 h 6518163"/>
              <a:gd name="connsiteX8670" fmla="*/ 8670246 w 11720794"/>
              <a:gd name="connsiteY8670" fmla="*/ 5979532 h 6518163"/>
              <a:gd name="connsiteX8671" fmla="*/ 8668114 w 11720794"/>
              <a:gd name="connsiteY8671" fmla="*/ 5978892 h 6518163"/>
              <a:gd name="connsiteX8672" fmla="*/ 8668197 w 11720794"/>
              <a:gd name="connsiteY8672" fmla="*/ 5975809 h 6518163"/>
              <a:gd name="connsiteX8673" fmla="*/ 8674360 w 11720794"/>
              <a:gd name="connsiteY8673" fmla="*/ 5966934 h 6518163"/>
              <a:gd name="connsiteX8674" fmla="*/ 8678118 w 11720794"/>
              <a:gd name="connsiteY8674" fmla="*/ 5961732 h 6518163"/>
              <a:gd name="connsiteX8675" fmla="*/ 8682237 w 11720794"/>
              <a:gd name="connsiteY8675" fmla="*/ 5946973 h 6518163"/>
              <a:gd name="connsiteX8676" fmla="*/ 8683298 w 11720794"/>
              <a:gd name="connsiteY8676" fmla="*/ 5942668 h 6518163"/>
              <a:gd name="connsiteX8677" fmla="*/ 8692616 w 11720794"/>
              <a:gd name="connsiteY8677" fmla="*/ 5929509 h 6518163"/>
              <a:gd name="connsiteX8678" fmla="*/ 8695707 w 11720794"/>
              <a:gd name="connsiteY8678" fmla="*/ 5921832 h 6518163"/>
              <a:gd name="connsiteX8679" fmla="*/ 8695361 w 11720794"/>
              <a:gd name="connsiteY8679" fmla="*/ 5911343 h 6518163"/>
              <a:gd name="connsiteX8680" fmla="*/ 8700303 w 11720794"/>
              <a:gd name="connsiteY8680" fmla="*/ 5910781 h 6518163"/>
              <a:gd name="connsiteX8681" fmla="*/ 8705109 w 11720794"/>
              <a:gd name="connsiteY8681" fmla="*/ 5905591 h 6518163"/>
              <a:gd name="connsiteX8682" fmla="*/ 8702418 w 11720794"/>
              <a:gd name="connsiteY8682" fmla="*/ 5904328 h 6518163"/>
              <a:gd name="connsiteX8683" fmla="*/ 8701827 w 11720794"/>
              <a:gd name="connsiteY8683" fmla="*/ 5900928 h 6518163"/>
              <a:gd name="connsiteX8684" fmla="*/ 8705329 w 11720794"/>
              <a:gd name="connsiteY8684" fmla="*/ 5893565 h 6518163"/>
              <a:gd name="connsiteX8685" fmla="*/ 8710259 w 11720794"/>
              <a:gd name="connsiteY8685" fmla="*/ 5883751 h 6518163"/>
              <a:gd name="connsiteX8686" fmla="*/ 8711255 w 11720794"/>
              <a:gd name="connsiteY8686" fmla="*/ 5880617 h 6518163"/>
              <a:gd name="connsiteX8687" fmla="*/ 8710711 w 11720794"/>
              <a:gd name="connsiteY8687" fmla="*/ 5880718 h 6518163"/>
              <a:gd name="connsiteX8688" fmla="*/ 8707927 w 11720794"/>
              <a:gd name="connsiteY8688" fmla="*/ 5878468 h 6518163"/>
              <a:gd name="connsiteX8689" fmla="*/ 8706037 w 11720794"/>
              <a:gd name="connsiteY8689" fmla="*/ 5882883 h 6518163"/>
              <a:gd name="connsiteX8690" fmla="*/ 8702506 w 11720794"/>
              <a:gd name="connsiteY8690" fmla="*/ 5888670 h 6518163"/>
              <a:gd name="connsiteX8691" fmla="*/ 8685030 w 11720794"/>
              <a:gd name="connsiteY8691" fmla="*/ 5928014 h 6518163"/>
              <a:gd name="connsiteX8692" fmla="*/ 8681498 w 11720794"/>
              <a:gd name="connsiteY8692" fmla="*/ 5934339 h 6518163"/>
              <a:gd name="connsiteX8693" fmla="*/ 8670230 w 11720794"/>
              <a:gd name="connsiteY8693" fmla="*/ 5948455 h 6518163"/>
              <a:gd name="connsiteX8694" fmla="*/ 8661483 w 11720794"/>
              <a:gd name="connsiteY8694" fmla="*/ 5969471 h 6518163"/>
              <a:gd name="connsiteX8695" fmla="*/ 8654214 w 11720794"/>
              <a:gd name="connsiteY8695" fmla="*/ 5977099 h 6518163"/>
              <a:gd name="connsiteX8696" fmla="*/ 8649032 w 11720794"/>
              <a:gd name="connsiteY8696" fmla="*/ 5986414 h 6518163"/>
              <a:gd name="connsiteX8697" fmla="*/ 8646176 w 11720794"/>
              <a:gd name="connsiteY8697" fmla="*/ 5996526 h 6518163"/>
              <a:gd name="connsiteX8698" fmla="*/ 8643082 w 11720794"/>
              <a:gd name="connsiteY8698" fmla="*/ 6007527 h 6518163"/>
              <a:gd name="connsiteX8699" fmla="*/ 8634881 w 11720794"/>
              <a:gd name="connsiteY8699" fmla="*/ 6014943 h 6518163"/>
              <a:gd name="connsiteX8700" fmla="*/ 8631403 w 11720794"/>
              <a:gd name="connsiteY8700" fmla="*/ 6012131 h 6518163"/>
              <a:gd name="connsiteX8701" fmla="*/ 8633309 w 11720794"/>
              <a:gd name="connsiteY8701" fmla="*/ 6005030 h 6518163"/>
              <a:gd name="connsiteX8702" fmla="*/ 8639224 w 11720794"/>
              <a:gd name="connsiteY8702" fmla="*/ 5989828 h 6518163"/>
              <a:gd name="connsiteX8703" fmla="*/ 8638770 w 11720794"/>
              <a:gd name="connsiteY8703" fmla="*/ 5987843 h 6518163"/>
              <a:gd name="connsiteX8704" fmla="*/ 8636932 w 11720794"/>
              <a:gd name="connsiteY8704" fmla="*/ 5983186 h 6518163"/>
              <a:gd name="connsiteX8705" fmla="*/ 8633409 w 11720794"/>
              <a:gd name="connsiteY8705" fmla="*/ 5983147 h 6518163"/>
              <a:gd name="connsiteX8706" fmla="*/ 8624012 w 11720794"/>
              <a:gd name="connsiteY8706" fmla="*/ 5998262 h 6518163"/>
              <a:gd name="connsiteX8707" fmla="*/ 8618618 w 11720794"/>
              <a:gd name="connsiteY8707" fmla="*/ 6008694 h 6518163"/>
              <a:gd name="connsiteX8708" fmla="*/ 8612586 w 11720794"/>
              <a:gd name="connsiteY8708" fmla="*/ 6023740 h 6518163"/>
              <a:gd name="connsiteX8709" fmla="*/ 8607980 w 11720794"/>
              <a:gd name="connsiteY8709" fmla="*/ 6032022 h 6518163"/>
              <a:gd name="connsiteX8710" fmla="*/ 8605881 w 11720794"/>
              <a:gd name="connsiteY8710" fmla="*/ 6034161 h 6518163"/>
              <a:gd name="connsiteX8711" fmla="*/ 8604045 w 11720794"/>
              <a:gd name="connsiteY8711" fmla="*/ 6034149 h 6518163"/>
              <a:gd name="connsiteX8712" fmla="*/ 8601459 w 11720794"/>
              <a:gd name="connsiteY8712" fmla="*/ 6036901 h 6518163"/>
              <a:gd name="connsiteX8713" fmla="*/ 8601124 w 11720794"/>
              <a:gd name="connsiteY8713" fmla="*/ 6046447 h 6518163"/>
              <a:gd name="connsiteX8714" fmla="*/ 8599625 w 11720794"/>
              <a:gd name="connsiteY8714" fmla="*/ 6049824 h 6518163"/>
              <a:gd name="connsiteX8715" fmla="*/ 8597114 w 11720794"/>
              <a:gd name="connsiteY8715" fmla="*/ 6049498 h 6518163"/>
              <a:gd name="connsiteX8716" fmla="*/ 8593030 w 11720794"/>
              <a:gd name="connsiteY8716" fmla="*/ 6051315 h 6518163"/>
              <a:gd name="connsiteX8717" fmla="*/ 8591231 w 11720794"/>
              <a:gd name="connsiteY8717" fmla="*/ 6054073 h 6518163"/>
              <a:gd name="connsiteX8718" fmla="*/ 8588421 w 11720794"/>
              <a:gd name="connsiteY8718" fmla="*/ 6055284 h 6518163"/>
              <a:gd name="connsiteX8719" fmla="*/ 8586696 w 11720794"/>
              <a:gd name="connsiteY8719" fmla="*/ 6054963 h 6518163"/>
              <a:gd name="connsiteX8720" fmla="*/ 8585536 w 11720794"/>
              <a:gd name="connsiteY8720" fmla="*/ 6057418 h 6518163"/>
              <a:gd name="connsiteX8721" fmla="*/ 8582727 w 11720794"/>
              <a:gd name="connsiteY8721" fmla="*/ 6065097 h 6518163"/>
              <a:gd name="connsiteX8722" fmla="*/ 8577822 w 11720794"/>
              <a:gd name="connsiteY8722" fmla="*/ 6087853 h 6518163"/>
              <a:gd name="connsiteX8723" fmla="*/ 8578684 w 11720794"/>
              <a:gd name="connsiteY8723" fmla="*/ 6091248 h 6518163"/>
              <a:gd name="connsiteX8724" fmla="*/ 8575349 w 11720794"/>
              <a:gd name="connsiteY8724" fmla="*/ 6090298 h 6518163"/>
              <a:gd name="connsiteX8725" fmla="*/ 8569391 w 11720794"/>
              <a:gd name="connsiteY8725" fmla="*/ 6093641 h 6518163"/>
              <a:gd name="connsiteX8726" fmla="*/ 8553768 w 11720794"/>
              <a:gd name="connsiteY8726" fmla="*/ 6121246 h 6518163"/>
              <a:gd name="connsiteX8727" fmla="*/ 8548749 w 11720794"/>
              <a:gd name="connsiteY8727" fmla="*/ 6131371 h 6518163"/>
              <a:gd name="connsiteX8728" fmla="*/ 8543802 w 11720794"/>
              <a:gd name="connsiteY8728" fmla="*/ 6134107 h 6518163"/>
              <a:gd name="connsiteX8729" fmla="*/ 8538743 w 11720794"/>
              <a:gd name="connsiteY8729" fmla="*/ 6139306 h 6518163"/>
              <a:gd name="connsiteX8730" fmla="*/ 8536122 w 11720794"/>
              <a:gd name="connsiteY8730" fmla="*/ 6145754 h 6518163"/>
              <a:gd name="connsiteX8731" fmla="*/ 8534661 w 11720794"/>
              <a:gd name="connsiteY8731" fmla="*/ 6149747 h 6518163"/>
              <a:gd name="connsiteX8732" fmla="*/ 8533538 w 11720794"/>
              <a:gd name="connsiteY8732" fmla="*/ 6154976 h 6518163"/>
              <a:gd name="connsiteX8733" fmla="*/ 8531027 w 11720794"/>
              <a:gd name="connsiteY8733" fmla="*/ 6158960 h 6518163"/>
              <a:gd name="connsiteX8734" fmla="*/ 8527917 w 11720794"/>
              <a:gd name="connsiteY8734" fmla="*/ 6161709 h 6518163"/>
              <a:gd name="connsiteX8735" fmla="*/ 8524920 w 11720794"/>
              <a:gd name="connsiteY8735" fmla="*/ 6166306 h 6518163"/>
              <a:gd name="connsiteX8736" fmla="*/ 8525670 w 11720794"/>
              <a:gd name="connsiteY8736" fmla="*/ 6172164 h 6518163"/>
              <a:gd name="connsiteX8737" fmla="*/ 8525034 w 11720794"/>
              <a:gd name="connsiteY8737" fmla="*/ 6172467 h 6518163"/>
              <a:gd name="connsiteX8738" fmla="*/ 8518063 w 11720794"/>
              <a:gd name="connsiteY8738" fmla="*/ 6172107 h 6518163"/>
              <a:gd name="connsiteX8739" fmla="*/ 8516415 w 11720794"/>
              <a:gd name="connsiteY8739" fmla="*/ 6173017 h 6518163"/>
              <a:gd name="connsiteX8740" fmla="*/ 8509108 w 11720794"/>
              <a:gd name="connsiteY8740" fmla="*/ 6184360 h 6518163"/>
              <a:gd name="connsiteX8741" fmla="*/ 8505212 w 11720794"/>
              <a:gd name="connsiteY8741" fmla="*/ 6189259 h 6518163"/>
              <a:gd name="connsiteX8742" fmla="*/ 8501277 w 11720794"/>
              <a:gd name="connsiteY8742" fmla="*/ 6189230 h 6518163"/>
              <a:gd name="connsiteX8743" fmla="*/ 8501838 w 11720794"/>
              <a:gd name="connsiteY8743" fmla="*/ 6181226 h 6518163"/>
              <a:gd name="connsiteX8744" fmla="*/ 8507795 w 11720794"/>
              <a:gd name="connsiteY8744" fmla="*/ 6173570 h 6518163"/>
              <a:gd name="connsiteX8745" fmla="*/ 8513266 w 11720794"/>
              <a:gd name="connsiteY8745" fmla="*/ 6166527 h 6518163"/>
              <a:gd name="connsiteX8746" fmla="*/ 8516862 w 11720794"/>
              <a:gd name="connsiteY8746" fmla="*/ 6158854 h 6518163"/>
              <a:gd name="connsiteX8747" fmla="*/ 8518096 w 11720794"/>
              <a:gd name="connsiteY8747" fmla="*/ 6151163 h 6518163"/>
              <a:gd name="connsiteX8748" fmla="*/ 8527875 w 11720794"/>
              <a:gd name="connsiteY8748" fmla="*/ 6135220 h 6518163"/>
              <a:gd name="connsiteX8749" fmla="*/ 8531395 w 11720794"/>
              <a:gd name="connsiteY8749" fmla="*/ 6122002 h 6518163"/>
              <a:gd name="connsiteX8750" fmla="*/ 8533830 w 11720794"/>
              <a:gd name="connsiteY8750" fmla="*/ 6116784 h 6518163"/>
              <a:gd name="connsiteX8751" fmla="*/ 8551513 w 11720794"/>
              <a:gd name="connsiteY8751" fmla="*/ 6086424 h 6518163"/>
              <a:gd name="connsiteX8752" fmla="*/ 8553573 w 11720794"/>
              <a:gd name="connsiteY8752" fmla="*/ 6081512 h 6518163"/>
              <a:gd name="connsiteX8753" fmla="*/ 8555596 w 11720794"/>
              <a:gd name="connsiteY8753" fmla="*/ 6078140 h 6518163"/>
              <a:gd name="connsiteX8754" fmla="*/ 8552449 w 11720794"/>
              <a:gd name="connsiteY8754" fmla="*/ 6078116 h 6518163"/>
              <a:gd name="connsiteX8755" fmla="*/ 8551023 w 11720794"/>
              <a:gd name="connsiteY8755" fmla="*/ 6076257 h 6518163"/>
              <a:gd name="connsiteX8756" fmla="*/ 8553833 w 11720794"/>
              <a:gd name="connsiteY8756" fmla="*/ 6070733 h 6518163"/>
              <a:gd name="connsiteX8757" fmla="*/ 8559677 w 11720794"/>
              <a:gd name="connsiteY8757" fmla="*/ 6059072 h 6518163"/>
              <a:gd name="connsiteX8758" fmla="*/ 8561176 w 11720794"/>
              <a:gd name="connsiteY8758" fmla="*/ 6057852 h 6518163"/>
              <a:gd name="connsiteX8759" fmla="*/ 8566085 w 11720794"/>
              <a:gd name="connsiteY8759" fmla="*/ 6052345 h 6518163"/>
              <a:gd name="connsiteX8760" fmla="*/ 8579758 w 11720794"/>
              <a:gd name="connsiteY8760" fmla="*/ 6025035 h 6518163"/>
              <a:gd name="connsiteX8761" fmla="*/ 8580658 w 11720794"/>
              <a:gd name="connsiteY8761" fmla="*/ 6022577 h 6518163"/>
              <a:gd name="connsiteX8762" fmla="*/ 8585002 w 11720794"/>
              <a:gd name="connsiteY8762" fmla="*/ 6016450 h 6518163"/>
              <a:gd name="connsiteX8763" fmla="*/ 8588037 w 11720794"/>
              <a:gd name="connsiteY8763" fmla="*/ 6010313 h 6518163"/>
              <a:gd name="connsiteX8764" fmla="*/ 8586650 w 11720794"/>
              <a:gd name="connsiteY8764" fmla="*/ 6006914 h 6518163"/>
              <a:gd name="connsiteX8765" fmla="*/ 8591484 w 11720794"/>
              <a:gd name="connsiteY8765" fmla="*/ 6002330 h 6518163"/>
              <a:gd name="connsiteX8766" fmla="*/ 8594331 w 11720794"/>
              <a:gd name="connsiteY8766" fmla="*/ 5995268 h 6518163"/>
              <a:gd name="connsiteX8767" fmla="*/ 8591592 w 11720794"/>
              <a:gd name="connsiteY8767" fmla="*/ 5984776 h 6518163"/>
              <a:gd name="connsiteX8768" fmla="*/ 8591442 w 11720794"/>
              <a:gd name="connsiteY8768" fmla="*/ 5984466 h 6518163"/>
              <a:gd name="connsiteX8769" fmla="*/ 8590729 w 11720794"/>
              <a:gd name="connsiteY8769" fmla="*/ 5979224 h 6518163"/>
              <a:gd name="connsiteX8770" fmla="*/ 8611446 w 11720794"/>
              <a:gd name="connsiteY8770" fmla="*/ 5938415 h 6518163"/>
              <a:gd name="connsiteX8771" fmla="*/ 8623620 w 11720794"/>
              <a:gd name="connsiteY8771" fmla="*/ 5912325 h 6518163"/>
              <a:gd name="connsiteX8772" fmla="*/ 8640779 w 11720794"/>
              <a:gd name="connsiteY8772" fmla="*/ 5881962 h 6518163"/>
              <a:gd name="connsiteX8773" fmla="*/ 8649356 w 11720794"/>
              <a:gd name="connsiteY8773" fmla="*/ 5859234 h 6518163"/>
              <a:gd name="connsiteX8774" fmla="*/ 8653402 w 11720794"/>
              <a:gd name="connsiteY8774" fmla="*/ 5850331 h 6518163"/>
              <a:gd name="connsiteX8775" fmla="*/ 8663517 w 11720794"/>
              <a:gd name="connsiteY8775" fmla="*/ 5831311 h 6518163"/>
              <a:gd name="connsiteX8776" fmla="*/ 8671083 w 11720794"/>
              <a:gd name="connsiteY8776" fmla="*/ 5813505 h 6518163"/>
              <a:gd name="connsiteX8777" fmla="*/ 8683333 w 11720794"/>
              <a:gd name="connsiteY8777" fmla="*/ 5786491 h 6518163"/>
              <a:gd name="connsiteX8778" fmla="*/ 8690563 w 11720794"/>
              <a:gd name="connsiteY8778" fmla="*/ 5769605 h 6518163"/>
              <a:gd name="connsiteX8779" fmla="*/ 8706558 w 11720794"/>
              <a:gd name="connsiteY8779" fmla="*/ 5733072 h 6518163"/>
              <a:gd name="connsiteX8780" fmla="*/ 8706863 w 11720794"/>
              <a:gd name="connsiteY8780" fmla="*/ 5732282 h 6518163"/>
              <a:gd name="connsiteX8781" fmla="*/ 8706790 w 11720794"/>
              <a:gd name="connsiteY8781" fmla="*/ 5732291 h 6518163"/>
              <a:gd name="connsiteX8782" fmla="*/ 8701658 w 11720794"/>
              <a:gd name="connsiteY8782" fmla="*/ 5732487 h 6518163"/>
              <a:gd name="connsiteX8783" fmla="*/ 8697203 w 11720794"/>
              <a:gd name="connsiteY8783" fmla="*/ 5739686 h 6518163"/>
              <a:gd name="connsiteX8784" fmla="*/ 8693211 w 11720794"/>
              <a:gd name="connsiteY8784" fmla="*/ 5747794 h 6518163"/>
              <a:gd name="connsiteX8785" fmla="*/ 8691600 w 11720794"/>
              <a:gd name="connsiteY8785" fmla="*/ 5749735 h 6518163"/>
              <a:gd name="connsiteX8786" fmla="*/ 8690235 w 11720794"/>
              <a:gd name="connsiteY8786" fmla="*/ 5749678 h 6518163"/>
              <a:gd name="connsiteX8787" fmla="*/ 8676736 w 11720794"/>
              <a:gd name="connsiteY8787" fmla="*/ 5781513 h 6518163"/>
              <a:gd name="connsiteX8788" fmla="*/ 8644220 w 11720794"/>
              <a:gd name="connsiteY8788" fmla="*/ 5852419 h 6518163"/>
              <a:gd name="connsiteX8789" fmla="*/ 8599154 w 11720794"/>
              <a:gd name="connsiteY8789" fmla="*/ 5938940 h 6518163"/>
              <a:gd name="connsiteX8790" fmla="*/ 8585368 w 11720794"/>
              <a:gd name="connsiteY8790" fmla="*/ 5966555 h 6518163"/>
              <a:gd name="connsiteX8791" fmla="*/ 8568508 w 11720794"/>
              <a:gd name="connsiteY8791" fmla="*/ 5995382 h 6518163"/>
              <a:gd name="connsiteX8792" fmla="*/ 8562814 w 11720794"/>
              <a:gd name="connsiteY8792" fmla="*/ 6007353 h 6518163"/>
              <a:gd name="connsiteX8793" fmla="*/ 8559670 w 11720794"/>
              <a:gd name="connsiteY8793" fmla="*/ 6015952 h 6518163"/>
              <a:gd name="connsiteX8794" fmla="*/ 8553188 w 11720794"/>
              <a:gd name="connsiteY8794" fmla="*/ 6030072 h 6518163"/>
              <a:gd name="connsiteX8795" fmla="*/ 8546332 w 11720794"/>
              <a:gd name="connsiteY8795" fmla="*/ 6040185 h 6518163"/>
              <a:gd name="connsiteX8796" fmla="*/ 8544196 w 11720794"/>
              <a:gd name="connsiteY8796" fmla="*/ 6043866 h 6518163"/>
              <a:gd name="connsiteX8797" fmla="*/ 8541875 w 11720794"/>
              <a:gd name="connsiteY8797" fmla="*/ 6050932 h 6518163"/>
              <a:gd name="connsiteX8798" fmla="*/ 8528200 w 11720794"/>
              <a:gd name="connsiteY8798" fmla="*/ 6073930 h 6518163"/>
              <a:gd name="connsiteX8799" fmla="*/ 8525242 w 11720794"/>
              <a:gd name="connsiteY8799" fmla="*/ 6081299 h 6518163"/>
              <a:gd name="connsiteX8800" fmla="*/ 8519172 w 11720794"/>
              <a:gd name="connsiteY8800" fmla="*/ 6091418 h 6518163"/>
              <a:gd name="connsiteX8801" fmla="*/ 8514863 w 11720794"/>
              <a:gd name="connsiteY8801" fmla="*/ 6096006 h 6518163"/>
              <a:gd name="connsiteX8802" fmla="*/ 8504300 w 11720794"/>
              <a:gd name="connsiteY8802" fmla="*/ 6114099 h 6518163"/>
              <a:gd name="connsiteX8803" fmla="*/ 8496356 w 11720794"/>
              <a:gd name="connsiteY8803" fmla="*/ 6130056 h 6518163"/>
              <a:gd name="connsiteX8804" fmla="*/ 8493209 w 11720794"/>
              <a:gd name="connsiteY8804" fmla="*/ 6134345 h 6518163"/>
              <a:gd name="connsiteX8805" fmla="*/ 8488413 w 11720794"/>
              <a:gd name="connsiteY8805" fmla="*/ 6139545 h 6518163"/>
              <a:gd name="connsiteX8806" fmla="*/ 8479646 w 11720794"/>
              <a:gd name="connsiteY8806" fmla="*/ 6152723 h 6518163"/>
              <a:gd name="connsiteX8807" fmla="*/ 8468258 w 11720794"/>
              <a:gd name="connsiteY8807" fmla="*/ 6172350 h 6518163"/>
              <a:gd name="connsiteX8808" fmla="*/ 8464548 w 11720794"/>
              <a:gd name="connsiteY8808" fmla="*/ 6176018 h 6518163"/>
              <a:gd name="connsiteX8809" fmla="*/ 8462337 w 11720794"/>
              <a:gd name="connsiteY8809" fmla="*/ 6176310 h 6518163"/>
              <a:gd name="connsiteX8810" fmla="*/ 8444313 w 11720794"/>
              <a:gd name="connsiteY8810" fmla="*/ 6192500 h 6518163"/>
              <a:gd name="connsiteX8811" fmla="*/ 8441878 w 11720794"/>
              <a:gd name="connsiteY8811" fmla="*/ 6193405 h 6518163"/>
              <a:gd name="connsiteX8812" fmla="*/ 8440866 w 11720794"/>
              <a:gd name="connsiteY8812" fmla="*/ 6191858 h 6518163"/>
              <a:gd name="connsiteX8813" fmla="*/ 8437905 w 11720794"/>
              <a:gd name="connsiteY8813" fmla="*/ 6190604 h 6518163"/>
              <a:gd name="connsiteX8814" fmla="*/ 8436182 w 11720794"/>
              <a:gd name="connsiteY8814" fmla="*/ 6194595 h 6518163"/>
              <a:gd name="connsiteX8815" fmla="*/ 8432924 w 11720794"/>
              <a:gd name="connsiteY8815" fmla="*/ 6203501 h 6518163"/>
              <a:gd name="connsiteX8816" fmla="*/ 8431500 w 11720794"/>
              <a:gd name="connsiteY8816" fmla="*/ 6210268 h 6518163"/>
              <a:gd name="connsiteX8817" fmla="*/ 8432026 w 11720794"/>
              <a:gd name="connsiteY8817" fmla="*/ 6212428 h 6518163"/>
              <a:gd name="connsiteX8818" fmla="*/ 8430903 w 11720794"/>
              <a:gd name="connsiteY8818" fmla="*/ 6215499 h 6518163"/>
              <a:gd name="connsiteX8819" fmla="*/ 8428278 w 11720794"/>
              <a:gd name="connsiteY8819" fmla="*/ 6215480 h 6518163"/>
              <a:gd name="connsiteX8820" fmla="*/ 8426291 w 11720794"/>
              <a:gd name="connsiteY8820" fmla="*/ 6213002 h 6518163"/>
              <a:gd name="connsiteX8821" fmla="*/ 8425317 w 11720794"/>
              <a:gd name="connsiteY8821" fmla="*/ 6212069 h 6518163"/>
              <a:gd name="connsiteX8822" fmla="*/ 8424381 w 11720794"/>
              <a:gd name="connsiteY8822" fmla="*/ 6213910 h 6518163"/>
              <a:gd name="connsiteX8823" fmla="*/ 8424118 w 11720794"/>
              <a:gd name="connsiteY8823" fmla="*/ 6216065 h 6518163"/>
              <a:gd name="connsiteX8824" fmla="*/ 8423445 w 11720794"/>
              <a:gd name="connsiteY8824" fmla="*/ 6217908 h 6518163"/>
              <a:gd name="connsiteX8825" fmla="*/ 8415127 w 11720794"/>
              <a:gd name="connsiteY8825" fmla="*/ 6229858 h 6518163"/>
              <a:gd name="connsiteX8826" fmla="*/ 8412767 w 11720794"/>
              <a:gd name="connsiteY8826" fmla="*/ 6236308 h 6518163"/>
              <a:gd name="connsiteX8827" fmla="*/ 8410108 w 11720794"/>
              <a:gd name="connsiteY8827" fmla="*/ 6239984 h 6518163"/>
              <a:gd name="connsiteX8828" fmla="*/ 8408271 w 11720794"/>
              <a:gd name="connsiteY8828" fmla="*/ 6237815 h 6518163"/>
              <a:gd name="connsiteX8829" fmla="*/ 8407633 w 11720794"/>
              <a:gd name="connsiteY8829" fmla="*/ 6235961 h 6518163"/>
              <a:gd name="connsiteX8830" fmla="*/ 8406096 w 11720794"/>
              <a:gd name="connsiteY8830" fmla="*/ 6234410 h 6518163"/>
              <a:gd name="connsiteX8831" fmla="*/ 8404186 w 11720794"/>
              <a:gd name="connsiteY8831" fmla="*/ 6237476 h 6518163"/>
              <a:gd name="connsiteX8832" fmla="*/ 8399803 w 11720794"/>
              <a:gd name="connsiteY8832" fmla="*/ 6245144 h 6518163"/>
              <a:gd name="connsiteX8833" fmla="*/ 8399355 w 11720794"/>
              <a:gd name="connsiteY8833" fmla="*/ 6257153 h 6518163"/>
              <a:gd name="connsiteX8834" fmla="*/ 8400443 w 11720794"/>
              <a:gd name="connsiteY8834" fmla="*/ 6262088 h 6518163"/>
              <a:gd name="connsiteX8835" fmla="*/ 8385752 w 11720794"/>
              <a:gd name="connsiteY8835" fmla="*/ 6261978 h 6518163"/>
              <a:gd name="connsiteX8836" fmla="*/ 8383278 w 11720794"/>
              <a:gd name="connsiteY8836" fmla="*/ 6257955 h 6518163"/>
              <a:gd name="connsiteX8837" fmla="*/ 8380842 w 11720794"/>
              <a:gd name="connsiteY8837" fmla="*/ 6258862 h 6518163"/>
              <a:gd name="connsiteX8838" fmla="*/ 8381702 w 11720794"/>
              <a:gd name="connsiteY8838" fmla="*/ 6255788 h 6518163"/>
              <a:gd name="connsiteX8839" fmla="*/ 8383014 w 11720794"/>
              <a:gd name="connsiteY8839" fmla="*/ 6253641 h 6518163"/>
              <a:gd name="connsiteX8840" fmla="*/ 8382564 w 11720794"/>
              <a:gd name="connsiteY8840" fmla="*/ 6250559 h 6518163"/>
              <a:gd name="connsiteX8841" fmla="*/ 8381740 w 11720794"/>
              <a:gd name="connsiteY8841" fmla="*/ 6247780 h 6518163"/>
              <a:gd name="connsiteX8842" fmla="*/ 8385147 w 11720794"/>
              <a:gd name="connsiteY8842" fmla="*/ 6241338 h 6518163"/>
              <a:gd name="connsiteX8843" fmla="*/ 8387659 w 11720794"/>
              <a:gd name="connsiteY8843" fmla="*/ 6235197 h 6518163"/>
              <a:gd name="connsiteX8844" fmla="*/ 8384885 w 11720794"/>
              <a:gd name="connsiteY8844" fmla="*/ 6232711 h 6518163"/>
              <a:gd name="connsiteX8845" fmla="*/ 8383760 w 11720794"/>
              <a:gd name="connsiteY8845" fmla="*/ 6231471 h 6518163"/>
              <a:gd name="connsiteX8846" fmla="*/ 8391104 w 11720794"/>
              <a:gd name="connsiteY8846" fmla="*/ 6225058 h 6518163"/>
              <a:gd name="connsiteX8847" fmla="*/ 8394552 w 11720794"/>
              <a:gd name="connsiteY8847" fmla="*/ 6223544 h 6518163"/>
              <a:gd name="connsiteX8848" fmla="*/ 8397811 w 11720794"/>
              <a:gd name="connsiteY8848" fmla="*/ 6216791 h 6518163"/>
              <a:gd name="connsiteX8849" fmla="*/ 8396463 w 11720794"/>
              <a:gd name="connsiteY8849" fmla="*/ 6216166 h 6518163"/>
              <a:gd name="connsiteX8850" fmla="*/ 8394325 w 11720794"/>
              <a:gd name="connsiteY8850" fmla="*/ 6215534 h 6518163"/>
              <a:gd name="connsiteX8851" fmla="*/ 8394399 w 11720794"/>
              <a:gd name="connsiteY8851" fmla="*/ 6212454 h 6518163"/>
              <a:gd name="connsiteX8852" fmla="*/ 8400544 w 11720794"/>
              <a:gd name="connsiteY8852" fmla="*/ 6203568 h 6518163"/>
              <a:gd name="connsiteX8853" fmla="*/ 8404291 w 11720794"/>
              <a:gd name="connsiteY8853" fmla="*/ 6198360 h 6518163"/>
              <a:gd name="connsiteX8854" fmla="*/ 8408372 w 11720794"/>
              <a:gd name="connsiteY8854" fmla="*/ 6183607 h 6518163"/>
              <a:gd name="connsiteX8855" fmla="*/ 8409421 w 11720794"/>
              <a:gd name="connsiteY8855" fmla="*/ 6179302 h 6518163"/>
              <a:gd name="connsiteX8856" fmla="*/ 8418712 w 11720794"/>
              <a:gd name="connsiteY8856" fmla="*/ 6166128 h 6518163"/>
              <a:gd name="connsiteX8857" fmla="*/ 8421784 w 11720794"/>
              <a:gd name="connsiteY8857" fmla="*/ 6158450 h 6518163"/>
              <a:gd name="connsiteX8858" fmla="*/ 8421407 w 11720794"/>
              <a:gd name="connsiteY8858" fmla="*/ 6147976 h 6518163"/>
              <a:gd name="connsiteX8859" fmla="*/ 8426353 w 11720794"/>
              <a:gd name="connsiteY8859" fmla="*/ 6147397 h 6518163"/>
              <a:gd name="connsiteX8860" fmla="*/ 8431150 w 11720794"/>
              <a:gd name="connsiteY8860" fmla="*/ 6142196 h 6518163"/>
              <a:gd name="connsiteX8861" fmla="*/ 8428452 w 11720794"/>
              <a:gd name="connsiteY8861" fmla="*/ 6140944 h 6518163"/>
              <a:gd name="connsiteX8862" fmla="*/ 8427851 w 11720794"/>
              <a:gd name="connsiteY8862" fmla="*/ 6137552 h 6518163"/>
              <a:gd name="connsiteX8863" fmla="*/ 8431335 w 11720794"/>
              <a:gd name="connsiteY8863" fmla="*/ 6130186 h 6518163"/>
              <a:gd name="connsiteX8864" fmla="*/ 8436243 w 11720794"/>
              <a:gd name="connsiteY8864" fmla="*/ 6120367 h 6518163"/>
              <a:gd name="connsiteX8865" fmla="*/ 8437890 w 11720794"/>
              <a:gd name="connsiteY8865" fmla="*/ 6115143 h 6518163"/>
              <a:gd name="connsiteX8866" fmla="*/ 8436691 w 11720794"/>
              <a:gd name="connsiteY8866" fmla="*/ 6112670 h 6518163"/>
              <a:gd name="connsiteX8867" fmla="*/ 8435903 w 11720794"/>
              <a:gd name="connsiteY8867" fmla="*/ 6108351 h 6518163"/>
              <a:gd name="connsiteX8868" fmla="*/ 8440136 w 11720794"/>
              <a:gd name="connsiteY8868" fmla="*/ 6106844 h 6518163"/>
              <a:gd name="connsiteX8869" fmla="*/ 8441973 w 11720794"/>
              <a:gd name="connsiteY8869" fmla="*/ 6104701 h 6518163"/>
              <a:gd name="connsiteX8870" fmla="*/ 8441485 w 11720794"/>
              <a:gd name="connsiteY8870" fmla="*/ 6103158 h 6518163"/>
              <a:gd name="connsiteX8871" fmla="*/ 8439011 w 11720794"/>
              <a:gd name="connsiteY8871" fmla="*/ 6099135 h 6518163"/>
              <a:gd name="connsiteX8872" fmla="*/ 8436312 w 11720794"/>
              <a:gd name="connsiteY8872" fmla="*/ 6097883 h 6518163"/>
              <a:gd name="connsiteX8873" fmla="*/ 8434476 w 11720794"/>
              <a:gd name="connsiteY8873" fmla="*/ 6100024 h 6518163"/>
              <a:gd name="connsiteX8874" fmla="*/ 8419642 w 11720794"/>
              <a:gd name="connsiteY8874" fmla="*/ 6125479 h 6518163"/>
              <a:gd name="connsiteX8875" fmla="*/ 8406530 w 11720794"/>
              <a:gd name="connsiteY8875" fmla="*/ 6144784 h 6518163"/>
              <a:gd name="connsiteX8876" fmla="*/ 8394688 w 11720794"/>
              <a:gd name="connsiteY8876" fmla="*/ 6152704 h 6518163"/>
              <a:gd name="connsiteX8877" fmla="*/ 8393003 w 11720794"/>
              <a:gd name="connsiteY8877" fmla="*/ 6159468 h 6518163"/>
              <a:gd name="connsiteX8878" fmla="*/ 8389142 w 11720794"/>
              <a:gd name="connsiteY8878" fmla="*/ 6160670 h 6518163"/>
              <a:gd name="connsiteX8879" fmla="*/ 8384271 w 11720794"/>
              <a:gd name="connsiteY8879" fmla="*/ 6164638 h 6518163"/>
              <a:gd name="connsiteX8880" fmla="*/ 8384910 w 11720794"/>
              <a:gd name="connsiteY8880" fmla="*/ 6168647 h 6518163"/>
              <a:gd name="connsiteX8881" fmla="*/ 8388470 w 11720794"/>
              <a:gd name="connsiteY8881" fmla="*/ 6171138 h 6518163"/>
              <a:gd name="connsiteX8882" fmla="*/ 8382775 w 11720794"/>
              <a:gd name="connsiteY8882" fmla="*/ 6174483 h 6518163"/>
              <a:gd name="connsiteX8883" fmla="*/ 8378054 w 11720794"/>
              <a:gd name="connsiteY8883" fmla="*/ 6178761 h 6518163"/>
              <a:gd name="connsiteX8884" fmla="*/ 8371044 w 11720794"/>
              <a:gd name="connsiteY8884" fmla="*/ 6175628 h 6518163"/>
              <a:gd name="connsiteX8885" fmla="*/ 8371419 w 11720794"/>
              <a:gd name="connsiteY8885" fmla="*/ 6171010 h 6518163"/>
              <a:gd name="connsiteX8886" fmla="*/ 8374716 w 11720794"/>
              <a:gd name="connsiteY8886" fmla="*/ 6169186 h 6518163"/>
              <a:gd name="connsiteX8887" fmla="*/ 8376964 w 11720794"/>
              <a:gd name="connsiteY8887" fmla="*/ 6167355 h 6518163"/>
              <a:gd name="connsiteX8888" fmla="*/ 8383034 w 11720794"/>
              <a:gd name="connsiteY8888" fmla="*/ 6159392 h 6518163"/>
              <a:gd name="connsiteX8889" fmla="*/ 8385768 w 11720794"/>
              <a:gd name="connsiteY8889" fmla="*/ 6152637 h 6518163"/>
              <a:gd name="connsiteX8890" fmla="*/ 8387229 w 11720794"/>
              <a:gd name="connsiteY8890" fmla="*/ 6150800 h 6518163"/>
              <a:gd name="connsiteX8891" fmla="*/ 8389741 w 11720794"/>
              <a:gd name="connsiteY8891" fmla="*/ 6148971 h 6518163"/>
              <a:gd name="connsiteX8892" fmla="*/ 8395583 w 11720794"/>
              <a:gd name="connsiteY8892" fmla="*/ 6132998 h 6518163"/>
              <a:gd name="connsiteX8893" fmla="*/ 8398092 w 11720794"/>
              <a:gd name="connsiteY8893" fmla="*/ 6124701 h 6518163"/>
              <a:gd name="connsiteX8894" fmla="*/ 8403600 w 11720794"/>
              <a:gd name="connsiteY8894" fmla="*/ 6118274 h 6518163"/>
              <a:gd name="connsiteX8895" fmla="*/ 8405774 w 11720794"/>
              <a:gd name="connsiteY8895" fmla="*/ 6115210 h 6518163"/>
              <a:gd name="connsiteX8896" fmla="*/ 8403075 w 11720794"/>
              <a:gd name="connsiteY8896" fmla="*/ 6113958 h 6518163"/>
              <a:gd name="connsiteX8897" fmla="*/ 8399963 w 11720794"/>
              <a:gd name="connsiteY8897" fmla="*/ 6114551 h 6518163"/>
              <a:gd name="connsiteX8898" fmla="*/ 8393557 w 11720794"/>
              <a:gd name="connsiteY8898" fmla="*/ 6119123 h 6518163"/>
              <a:gd name="connsiteX8899" fmla="*/ 8383890 w 11720794"/>
              <a:gd name="connsiteY8899" fmla="*/ 6134759 h 6518163"/>
              <a:gd name="connsiteX8900" fmla="*/ 8378718 w 11720794"/>
              <a:gd name="connsiteY8900" fmla="*/ 6135952 h 6518163"/>
              <a:gd name="connsiteX8901" fmla="*/ 8378307 w 11720794"/>
              <a:gd name="connsiteY8901" fmla="*/ 6135642 h 6518163"/>
              <a:gd name="connsiteX8902" fmla="*/ 8374596 w 11720794"/>
              <a:gd name="connsiteY8902" fmla="*/ 6130685 h 6518163"/>
              <a:gd name="connsiteX8903" fmla="*/ 8376019 w 11720794"/>
              <a:gd name="connsiteY8903" fmla="*/ 6128232 h 6518163"/>
              <a:gd name="connsiteX8904" fmla="*/ 8378456 w 11720794"/>
              <a:gd name="connsiteY8904" fmla="*/ 6131639 h 6518163"/>
              <a:gd name="connsiteX8905" fmla="*/ 8381940 w 11720794"/>
              <a:gd name="connsiteY8905" fmla="*/ 6128584 h 6518163"/>
              <a:gd name="connsiteX8906" fmla="*/ 8380666 w 11720794"/>
              <a:gd name="connsiteY8906" fmla="*/ 6127035 h 6518163"/>
              <a:gd name="connsiteX8907" fmla="*/ 8378791 w 11720794"/>
              <a:gd name="connsiteY8907" fmla="*/ 6119936 h 6518163"/>
              <a:gd name="connsiteX8908" fmla="*/ 8383622 w 11720794"/>
              <a:gd name="connsiteY8908" fmla="*/ 6106730 h 6518163"/>
              <a:gd name="connsiteX8909" fmla="*/ 8391116 w 11720794"/>
              <a:gd name="connsiteY8909" fmla="*/ 6100624 h 6518163"/>
              <a:gd name="connsiteX8910" fmla="*/ 8391904 w 11720794"/>
              <a:gd name="connsiteY8910" fmla="*/ 6100631 h 6518163"/>
              <a:gd name="connsiteX8911" fmla="*/ 8394377 w 11720794"/>
              <a:gd name="connsiteY8911" fmla="*/ 6100340 h 6518163"/>
              <a:gd name="connsiteX8912" fmla="*/ 8395051 w 11720794"/>
              <a:gd name="connsiteY8912" fmla="*/ 6096342 h 6518163"/>
              <a:gd name="connsiteX8913" fmla="*/ 8392727 w 11720794"/>
              <a:gd name="connsiteY8913" fmla="*/ 6094785 h 6518163"/>
              <a:gd name="connsiteX8914" fmla="*/ 8393514 w 11720794"/>
              <a:gd name="connsiteY8914" fmla="*/ 6090478 h 6518163"/>
              <a:gd name="connsiteX8915" fmla="*/ 8396774 w 11720794"/>
              <a:gd name="connsiteY8915" fmla="*/ 6090195 h 6518163"/>
              <a:gd name="connsiteX8916" fmla="*/ 8397748 w 11720794"/>
              <a:gd name="connsiteY8916" fmla="*/ 6091126 h 6518163"/>
              <a:gd name="connsiteX8917" fmla="*/ 8399585 w 11720794"/>
              <a:gd name="connsiteY8917" fmla="*/ 6091140 h 6518163"/>
              <a:gd name="connsiteX8918" fmla="*/ 8399735 w 11720794"/>
              <a:gd name="connsiteY8918" fmla="*/ 6089293 h 6518163"/>
              <a:gd name="connsiteX8919" fmla="*/ 8397597 w 11720794"/>
              <a:gd name="connsiteY8919" fmla="*/ 6086505 h 6518163"/>
              <a:gd name="connsiteX8920" fmla="*/ 8398421 w 11720794"/>
              <a:gd name="connsiteY8920" fmla="*/ 6078502 h 6518163"/>
              <a:gd name="connsiteX8921" fmla="*/ 8403068 w 11720794"/>
              <a:gd name="connsiteY8921" fmla="*/ 6072994 h 6518163"/>
              <a:gd name="connsiteX8922" fmla="*/ 8404002 w 11720794"/>
              <a:gd name="connsiteY8922" fmla="*/ 6068997 h 6518163"/>
              <a:gd name="connsiteX8923" fmla="*/ 8402877 w 11720794"/>
              <a:gd name="connsiteY8923" fmla="*/ 6063444 h 6518163"/>
              <a:gd name="connsiteX8924" fmla="*/ 8405350 w 11720794"/>
              <a:gd name="connsiteY8924" fmla="*/ 6058843 h 6518163"/>
              <a:gd name="connsiteX8925" fmla="*/ 8420036 w 11720794"/>
              <a:gd name="connsiteY8925" fmla="*/ 6033080 h 6518163"/>
              <a:gd name="connsiteX8926" fmla="*/ 8422283 w 11720794"/>
              <a:gd name="connsiteY8926" fmla="*/ 6029093 h 6518163"/>
              <a:gd name="connsiteX8927" fmla="*/ 8427978 w 11720794"/>
              <a:gd name="connsiteY8927" fmla="*/ 6019279 h 6518163"/>
              <a:gd name="connsiteX8928" fmla="*/ 8428799 w 11720794"/>
              <a:gd name="connsiteY8928" fmla="*/ 6004809 h 6518163"/>
              <a:gd name="connsiteX8929" fmla="*/ 8429436 w 11720794"/>
              <a:gd name="connsiteY8929" fmla="*/ 5998037 h 6518163"/>
              <a:gd name="connsiteX8930" fmla="*/ 8443185 w 11720794"/>
              <a:gd name="connsiteY8930" fmla="*/ 5974117 h 6518163"/>
              <a:gd name="connsiteX8931" fmla="*/ 8444232 w 11720794"/>
              <a:gd name="connsiteY8931" fmla="*/ 5969813 h 6518163"/>
              <a:gd name="connsiteX8932" fmla="*/ 8443596 w 11720794"/>
              <a:gd name="connsiteY8932" fmla="*/ 5967959 h 6518163"/>
              <a:gd name="connsiteX8933" fmla="*/ 8442358 w 11720794"/>
              <a:gd name="connsiteY8933" fmla="*/ 5967027 h 6518163"/>
              <a:gd name="connsiteX8934" fmla="*/ 8438649 w 11720794"/>
              <a:gd name="connsiteY8934" fmla="*/ 5970695 h 6518163"/>
              <a:gd name="connsiteX8935" fmla="*/ 8434490 w 11720794"/>
              <a:gd name="connsiteY8935" fmla="*/ 5973435 h 6518163"/>
              <a:gd name="connsiteX8936" fmla="*/ 8435201 w 11720794"/>
              <a:gd name="connsiteY8936" fmla="*/ 5970052 h 6518163"/>
              <a:gd name="connsiteX8937" fmla="*/ 8442095 w 11720794"/>
              <a:gd name="connsiteY8937" fmla="*/ 5964869 h 6518163"/>
              <a:gd name="connsiteX8938" fmla="*/ 8455546 w 11720794"/>
              <a:gd name="connsiteY8938" fmla="*/ 5944640 h 6518163"/>
              <a:gd name="connsiteX8939" fmla="*/ 8456856 w 11720794"/>
              <a:gd name="connsiteY8939" fmla="*/ 5938182 h 6518163"/>
              <a:gd name="connsiteX8940" fmla="*/ 8459216 w 11720794"/>
              <a:gd name="connsiteY8940" fmla="*/ 5936044 h 6518163"/>
              <a:gd name="connsiteX8941" fmla="*/ 8463038 w 11720794"/>
              <a:gd name="connsiteY8941" fmla="*/ 5932068 h 6518163"/>
              <a:gd name="connsiteX8942" fmla="*/ 8467345 w 11720794"/>
              <a:gd name="connsiteY8942" fmla="*/ 5916701 h 6518163"/>
              <a:gd name="connsiteX8943" fmla="*/ 8468989 w 11720794"/>
              <a:gd name="connsiteY8943" fmla="*/ 5894229 h 6518163"/>
              <a:gd name="connsiteX8944" fmla="*/ 8469627 w 11720794"/>
              <a:gd name="connsiteY8944" fmla="*/ 5893925 h 6518163"/>
              <a:gd name="connsiteX8945" fmla="*/ 8471800 w 11720794"/>
              <a:gd name="connsiteY8945" fmla="*/ 5895174 h 6518163"/>
              <a:gd name="connsiteX8946" fmla="*/ 8476747 w 11720794"/>
              <a:gd name="connsiteY8946" fmla="*/ 5892438 h 6518163"/>
              <a:gd name="connsiteX8947" fmla="*/ 8475546 w 11720794"/>
              <a:gd name="connsiteY8947" fmla="*/ 5887811 h 6518163"/>
              <a:gd name="connsiteX8948" fmla="*/ 8473635 w 11720794"/>
              <a:gd name="connsiteY8948" fmla="*/ 5886563 h 6518163"/>
              <a:gd name="connsiteX8949" fmla="*/ 8478806 w 11720794"/>
              <a:gd name="connsiteY8949" fmla="*/ 5883213 h 6518163"/>
              <a:gd name="connsiteX8950" fmla="*/ 8481878 w 11720794"/>
              <a:gd name="connsiteY8950" fmla="*/ 5882005 h 6518163"/>
              <a:gd name="connsiteX8951" fmla="*/ 8491134 w 11720794"/>
              <a:gd name="connsiteY8951" fmla="*/ 5870369 h 6518163"/>
              <a:gd name="connsiteX8952" fmla="*/ 8494729 w 11720794"/>
              <a:gd name="connsiteY8952" fmla="*/ 5860541 h 6518163"/>
              <a:gd name="connsiteX8953" fmla="*/ 8495029 w 11720794"/>
              <a:gd name="connsiteY8953" fmla="*/ 5856847 h 6518163"/>
              <a:gd name="connsiteX8954" fmla="*/ 8498512 w 11720794"/>
              <a:gd name="connsiteY8954" fmla="*/ 5849481 h 6518163"/>
              <a:gd name="connsiteX8955" fmla="*/ 8502596 w 11720794"/>
              <a:gd name="connsiteY8955" fmla="*/ 5845508 h 6518163"/>
              <a:gd name="connsiteX8956" fmla="*/ 8504676 w 11720794"/>
              <a:gd name="connsiteY8956" fmla="*/ 5844406 h 6518163"/>
              <a:gd name="connsiteX8957" fmla="*/ 8504759 w 11720794"/>
              <a:gd name="connsiteY8957" fmla="*/ 5844148 h 6518163"/>
              <a:gd name="connsiteX8958" fmla="*/ 8502322 w 11720794"/>
              <a:gd name="connsiteY8958" fmla="*/ 5844683 h 6518163"/>
              <a:gd name="connsiteX8959" fmla="*/ 8499201 w 11720794"/>
              <a:gd name="connsiteY8959" fmla="*/ 5843501 h 6518163"/>
              <a:gd name="connsiteX8960" fmla="*/ 8498886 w 11720794"/>
              <a:gd name="connsiteY8960" fmla="*/ 5842271 h 6518163"/>
              <a:gd name="connsiteX8961" fmla="*/ 8498177 w 11720794"/>
              <a:gd name="connsiteY8961" fmla="*/ 5843198 h 6518163"/>
              <a:gd name="connsiteX8962" fmla="*/ 8486975 w 11720794"/>
              <a:gd name="connsiteY8962" fmla="*/ 5860037 h 6518163"/>
              <a:gd name="connsiteX8963" fmla="*/ 8483260 w 11720794"/>
              <a:gd name="connsiteY8963" fmla="*/ 5863697 h 6518163"/>
              <a:gd name="connsiteX8964" fmla="*/ 8475149 w 11720794"/>
              <a:gd name="connsiteY8964" fmla="*/ 5872860 h 6518163"/>
              <a:gd name="connsiteX8965" fmla="*/ 8474358 w 11720794"/>
              <a:gd name="connsiteY8965" fmla="*/ 5875010 h 6518163"/>
              <a:gd name="connsiteX8966" fmla="*/ 8471825 w 11720794"/>
              <a:gd name="connsiteY8966" fmla="*/ 5872936 h 6518163"/>
              <a:gd name="connsiteX8967" fmla="*/ 8469848 w 11720794"/>
              <a:gd name="connsiteY8967" fmla="*/ 5876062 h 6518163"/>
              <a:gd name="connsiteX8968" fmla="*/ 8470073 w 11720794"/>
              <a:gd name="connsiteY8968" fmla="*/ 5879761 h 6518163"/>
              <a:gd name="connsiteX8969" fmla="*/ 8471274 w 11720794"/>
              <a:gd name="connsiteY8969" fmla="*/ 5882234 h 6518163"/>
              <a:gd name="connsiteX8970" fmla="*/ 8466365 w 11720794"/>
              <a:gd name="connsiteY8970" fmla="*/ 5885585 h 6518163"/>
              <a:gd name="connsiteX8971" fmla="*/ 8460443 w 11720794"/>
              <a:gd name="connsiteY8971" fmla="*/ 5889545 h 6518163"/>
              <a:gd name="connsiteX8972" fmla="*/ 8458048 w 11720794"/>
              <a:gd name="connsiteY8972" fmla="*/ 5897535 h 6518163"/>
              <a:gd name="connsiteX8973" fmla="*/ 8453104 w 11720794"/>
              <a:gd name="connsiteY8973" fmla="*/ 5908894 h 6518163"/>
              <a:gd name="connsiteX8974" fmla="*/ 8448044 w 11720794"/>
              <a:gd name="connsiteY8974" fmla="*/ 5911935 h 6518163"/>
              <a:gd name="connsiteX8975" fmla="*/ 8443510 w 11720794"/>
              <a:gd name="connsiteY8975" fmla="*/ 5914982 h 6518163"/>
              <a:gd name="connsiteX8976" fmla="*/ 8430510 w 11720794"/>
              <a:gd name="connsiteY8976" fmla="*/ 5936136 h 6518163"/>
              <a:gd name="connsiteX8977" fmla="*/ 8428601 w 11720794"/>
              <a:gd name="connsiteY8977" fmla="*/ 5947827 h 6518163"/>
              <a:gd name="connsiteX8978" fmla="*/ 8428376 w 11720794"/>
              <a:gd name="connsiteY8978" fmla="*/ 5948441 h 6518163"/>
              <a:gd name="connsiteX8979" fmla="*/ 8424666 w 11720794"/>
              <a:gd name="connsiteY8979" fmla="*/ 5949953 h 6518163"/>
              <a:gd name="connsiteX8980" fmla="*/ 8426204 w 11720794"/>
              <a:gd name="connsiteY8980" fmla="*/ 5953661 h 6518163"/>
              <a:gd name="connsiteX8981" fmla="*/ 8426916 w 11720794"/>
              <a:gd name="connsiteY8981" fmla="*/ 5954590 h 6518163"/>
              <a:gd name="connsiteX8982" fmla="*/ 8431413 w 11720794"/>
              <a:gd name="connsiteY8982" fmla="*/ 5957396 h 6518163"/>
              <a:gd name="connsiteX8983" fmla="*/ 8431226 w 11720794"/>
              <a:gd name="connsiteY8983" fmla="*/ 5960783 h 6518163"/>
              <a:gd name="connsiteX8984" fmla="*/ 8428303 w 11720794"/>
              <a:gd name="connsiteY8984" fmla="*/ 5962302 h 6518163"/>
              <a:gd name="connsiteX8985" fmla="*/ 8418597 w 11720794"/>
              <a:gd name="connsiteY8985" fmla="*/ 5962229 h 6518163"/>
              <a:gd name="connsiteX8986" fmla="*/ 8416424 w 11720794"/>
              <a:gd name="connsiteY8986" fmla="*/ 5965293 h 6518163"/>
              <a:gd name="connsiteX8987" fmla="*/ 8415601 w 11720794"/>
              <a:gd name="connsiteY8987" fmla="*/ 5975450 h 6518163"/>
              <a:gd name="connsiteX8988" fmla="*/ 8414178 w 11720794"/>
              <a:gd name="connsiteY8988" fmla="*/ 5977904 h 6518163"/>
              <a:gd name="connsiteX8989" fmla="*/ 8406834 w 11720794"/>
              <a:gd name="connsiteY8989" fmla="*/ 5986473 h 6518163"/>
              <a:gd name="connsiteX8990" fmla="*/ 8400353 w 11720794"/>
              <a:gd name="connsiteY8990" fmla="*/ 5994125 h 6518163"/>
              <a:gd name="connsiteX8991" fmla="*/ 8398292 w 11720794"/>
              <a:gd name="connsiteY8991" fmla="*/ 5996881 h 6518163"/>
              <a:gd name="connsiteX8992" fmla="*/ 8391100 w 11720794"/>
              <a:gd name="connsiteY8992" fmla="*/ 6012228 h 6518163"/>
              <a:gd name="connsiteX8993" fmla="*/ 8389040 w 11720794"/>
              <a:gd name="connsiteY8993" fmla="*/ 6017140 h 6518163"/>
              <a:gd name="connsiteX8994" fmla="*/ 8383871 w 11720794"/>
              <a:gd name="connsiteY8994" fmla="*/ 6029113 h 6518163"/>
              <a:gd name="connsiteX8995" fmla="*/ 8382221 w 11720794"/>
              <a:gd name="connsiteY8995" fmla="*/ 6032181 h 6518163"/>
              <a:gd name="connsiteX8996" fmla="*/ 8371057 w 11720794"/>
              <a:gd name="connsiteY8996" fmla="*/ 6049038 h 6518163"/>
              <a:gd name="connsiteX8997" fmla="*/ 8369598 w 11720794"/>
              <a:gd name="connsiteY8997" fmla="*/ 6057343 h 6518163"/>
              <a:gd name="connsiteX8998" fmla="*/ 8363153 w 11720794"/>
              <a:gd name="connsiteY8998" fmla="*/ 6069923 h 6518163"/>
              <a:gd name="connsiteX8999" fmla="*/ 8351613 w 11720794"/>
              <a:gd name="connsiteY8999" fmla="*/ 6080616 h 6518163"/>
              <a:gd name="connsiteX9000" fmla="*/ 8350189 w 11720794"/>
              <a:gd name="connsiteY9000" fmla="*/ 6080914 h 6518163"/>
              <a:gd name="connsiteX9001" fmla="*/ 8348166 w 11720794"/>
              <a:gd name="connsiteY9001" fmla="*/ 6084286 h 6518163"/>
              <a:gd name="connsiteX9002" fmla="*/ 8349853 w 11720794"/>
              <a:gd name="connsiteY9002" fmla="*/ 6088303 h 6518163"/>
              <a:gd name="connsiteX9003" fmla="*/ 8341461 w 11720794"/>
              <a:gd name="connsiteY9003" fmla="*/ 6103333 h 6518163"/>
              <a:gd name="connsiteX9004" fmla="*/ 8333292 w 11720794"/>
              <a:gd name="connsiteY9004" fmla="*/ 6109125 h 6518163"/>
              <a:gd name="connsiteX9005" fmla="*/ 8325424 w 11720794"/>
              <a:gd name="connsiteY9005" fmla="*/ 6115533 h 6518163"/>
              <a:gd name="connsiteX9006" fmla="*/ 8333144 w 11720794"/>
              <a:gd name="connsiteY9006" fmla="*/ 6117439 h 6518163"/>
              <a:gd name="connsiteX9007" fmla="*/ 8328986 w 11720794"/>
              <a:gd name="connsiteY9007" fmla="*/ 6124492 h 6518163"/>
              <a:gd name="connsiteX9008" fmla="*/ 8327188 w 11720794"/>
              <a:gd name="connsiteY9008" fmla="*/ 6129407 h 6518163"/>
              <a:gd name="connsiteX9009" fmla="*/ 8317334 w 11720794"/>
              <a:gd name="connsiteY9009" fmla="*/ 6144118 h 6518163"/>
              <a:gd name="connsiteX9010" fmla="*/ 8289011 w 11720794"/>
              <a:gd name="connsiteY9010" fmla="*/ 6189182 h 6518163"/>
              <a:gd name="connsiteX9011" fmla="*/ 8286314 w 11720794"/>
              <a:gd name="connsiteY9011" fmla="*/ 6192241 h 6518163"/>
              <a:gd name="connsiteX9012" fmla="*/ 8284477 w 11720794"/>
              <a:gd name="connsiteY9012" fmla="*/ 6190073 h 6518163"/>
              <a:gd name="connsiteX9013" fmla="*/ 8282939 w 11720794"/>
              <a:gd name="connsiteY9013" fmla="*/ 6188521 h 6518163"/>
              <a:gd name="connsiteX9014" fmla="*/ 8279830 w 11720794"/>
              <a:gd name="connsiteY9014" fmla="*/ 6191269 h 6518163"/>
              <a:gd name="connsiteX9015" fmla="*/ 8278819 w 11720794"/>
              <a:gd name="connsiteY9015" fmla="*/ 6194033 h 6518163"/>
              <a:gd name="connsiteX9016" fmla="*/ 8270314 w 11720794"/>
              <a:gd name="connsiteY9016" fmla="*/ 6200746 h 6518163"/>
              <a:gd name="connsiteX9017" fmla="*/ 8266603 w 11720794"/>
              <a:gd name="connsiteY9017" fmla="*/ 6200102 h 6518163"/>
              <a:gd name="connsiteX9018" fmla="*/ 8263755 w 11720794"/>
              <a:gd name="connsiteY9018" fmla="*/ 6202853 h 6518163"/>
              <a:gd name="connsiteX9019" fmla="*/ 8268628 w 11720794"/>
              <a:gd name="connsiteY9019" fmla="*/ 6207510 h 6518163"/>
              <a:gd name="connsiteX9020" fmla="*/ 8260908 w 11720794"/>
              <a:gd name="connsiteY9020" fmla="*/ 6212072 h 6518163"/>
              <a:gd name="connsiteX9021" fmla="*/ 8253301 w 11720794"/>
              <a:gd name="connsiteY9021" fmla="*/ 6209859 h 6518163"/>
              <a:gd name="connsiteX9022" fmla="*/ 8256635 w 11720794"/>
              <a:gd name="connsiteY9022" fmla="*/ 6202183 h 6518163"/>
              <a:gd name="connsiteX9023" fmla="*/ 8262966 w 11720794"/>
              <a:gd name="connsiteY9023" fmla="*/ 6192067 h 6518163"/>
              <a:gd name="connsiteX9024" fmla="*/ 8265550 w 11720794"/>
              <a:gd name="connsiteY9024" fmla="*/ 6185003 h 6518163"/>
              <a:gd name="connsiteX9025" fmla="*/ 8283384 w 11720794"/>
              <a:gd name="connsiteY9025" fmla="*/ 6157107 h 6518163"/>
              <a:gd name="connsiteX9026" fmla="*/ 8284170 w 11720794"/>
              <a:gd name="connsiteY9026" fmla="*/ 6150645 h 6518163"/>
              <a:gd name="connsiteX9027" fmla="*/ 8282820 w 11720794"/>
              <a:gd name="connsiteY9027" fmla="*/ 6150020 h 6518163"/>
              <a:gd name="connsiteX9028" fmla="*/ 8284544 w 11720794"/>
              <a:gd name="connsiteY9028" fmla="*/ 6148184 h 6518163"/>
              <a:gd name="connsiteX9029" fmla="*/ 8286193 w 11720794"/>
              <a:gd name="connsiteY9029" fmla="*/ 6147272 h 6518163"/>
              <a:gd name="connsiteX9030" fmla="*/ 8288590 w 11720794"/>
              <a:gd name="connsiteY9030" fmla="*/ 6143594 h 6518163"/>
              <a:gd name="connsiteX9031" fmla="*/ 8285779 w 11720794"/>
              <a:gd name="connsiteY9031" fmla="*/ 6144806 h 6518163"/>
              <a:gd name="connsiteX9032" fmla="*/ 8285142 w 11720794"/>
              <a:gd name="connsiteY9032" fmla="*/ 6145109 h 6518163"/>
              <a:gd name="connsiteX9033" fmla="*/ 8283194 w 11720794"/>
              <a:gd name="connsiteY9033" fmla="*/ 6145402 h 6518163"/>
              <a:gd name="connsiteX9034" fmla="*/ 8283719 w 11720794"/>
              <a:gd name="connsiteY9034" fmla="*/ 6143249 h 6518163"/>
              <a:gd name="connsiteX9035" fmla="*/ 8284841 w 11720794"/>
              <a:gd name="connsiteY9035" fmla="*/ 6133709 h 6518163"/>
              <a:gd name="connsiteX9036" fmla="*/ 8283678 w 11720794"/>
              <a:gd name="connsiteY9036" fmla="*/ 6131853 h 6518163"/>
              <a:gd name="connsiteX9037" fmla="*/ 8276072 w 11720794"/>
              <a:gd name="connsiteY9037" fmla="*/ 6138265 h 6518163"/>
              <a:gd name="connsiteX9038" fmla="*/ 8267456 w 11720794"/>
              <a:gd name="connsiteY9038" fmla="*/ 6156065 h 6518163"/>
              <a:gd name="connsiteX9039" fmla="*/ 8265470 w 11720794"/>
              <a:gd name="connsiteY9039" fmla="*/ 6162210 h 6518163"/>
              <a:gd name="connsiteX9040" fmla="*/ 8263522 w 11720794"/>
              <a:gd name="connsiteY9040" fmla="*/ 6164658 h 6518163"/>
              <a:gd name="connsiteX9041" fmla="*/ 8258014 w 11720794"/>
              <a:gd name="connsiteY9041" fmla="*/ 6168929 h 6518163"/>
              <a:gd name="connsiteX9042" fmla="*/ 8252731 w 11720794"/>
              <a:gd name="connsiteY9042" fmla="*/ 6176899 h 6518163"/>
              <a:gd name="connsiteX9043" fmla="*/ 8247410 w 11720794"/>
              <a:gd name="connsiteY9043" fmla="*/ 6179938 h 6518163"/>
              <a:gd name="connsiteX9044" fmla="*/ 8246212 w 11720794"/>
              <a:gd name="connsiteY9044" fmla="*/ 6179621 h 6518163"/>
              <a:gd name="connsiteX9045" fmla="*/ 8242952 w 11720794"/>
              <a:gd name="connsiteY9045" fmla="*/ 6182061 h 6518163"/>
              <a:gd name="connsiteX9046" fmla="*/ 8244602 w 11720794"/>
              <a:gd name="connsiteY9046" fmla="*/ 6183305 h 6518163"/>
              <a:gd name="connsiteX9047" fmla="*/ 8246175 w 11720794"/>
              <a:gd name="connsiteY9047" fmla="*/ 6185474 h 6518163"/>
              <a:gd name="connsiteX9048" fmla="*/ 8239506 w 11720794"/>
              <a:gd name="connsiteY9048" fmla="*/ 6190044 h 6518163"/>
              <a:gd name="connsiteX9049" fmla="*/ 8237407 w 11720794"/>
              <a:gd name="connsiteY9049" fmla="*/ 6190027 h 6518163"/>
              <a:gd name="connsiteX9050" fmla="*/ 8237893 w 11720794"/>
              <a:gd name="connsiteY9050" fmla="*/ 6191572 h 6518163"/>
              <a:gd name="connsiteX9051" fmla="*/ 8236171 w 11720794"/>
              <a:gd name="connsiteY9051" fmla="*/ 6195563 h 6518163"/>
              <a:gd name="connsiteX9052" fmla="*/ 8226991 w 11720794"/>
              <a:gd name="connsiteY9052" fmla="*/ 6201962 h 6518163"/>
              <a:gd name="connsiteX9053" fmla="*/ 8216311 w 11720794"/>
              <a:gd name="connsiteY9053" fmla="*/ 6207426 h 6518163"/>
              <a:gd name="connsiteX9054" fmla="*/ 8212002 w 11720794"/>
              <a:gd name="connsiteY9054" fmla="*/ 6209858 h 6518163"/>
              <a:gd name="connsiteX9055" fmla="*/ 8194878 w 11720794"/>
              <a:gd name="connsiteY9055" fmla="*/ 6223590 h 6518163"/>
              <a:gd name="connsiteX9056" fmla="*/ 8190980 w 11720794"/>
              <a:gd name="connsiteY9056" fmla="*/ 6224178 h 6518163"/>
              <a:gd name="connsiteX9057" fmla="*/ 8192479 w 11720794"/>
              <a:gd name="connsiteY9057" fmla="*/ 6220800 h 6518163"/>
              <a:gd name="connsiteX9058" fmla="*/ 8194502 w 11720794"/>
              <a:gd name="connsiteY9058" fmla="*/ 6215271 h 6518163"/>
              <a:gd name="connsiteX9059" fmla="*/ 8195362 w 11720794"/>
              <a:gd name="connsiteY9059" fmla="*/ 6207886 h 6518163"/>
              <a:gd name="connsiteX9060" fmla="*/ 8204318 w 11720794"/>
              <a:gd name="connsiteY9060" fmla="*/ 6202100 h 6518163"/>
              <a:gd name="connsiteX9061" fmla="*/ 8206717 w 11720794"/>
              <a:gd name="connsiteY9061" fmla="*/ 6202735 h 6518163"/>
              <a:gd name="connsiteX9062" fmla="*/ 8207129 w 11720794"/>
              <a:gd name="connsiteY9062" fmla="*/ 6203046 h 6518163"/>
              <a:gd name="connsiteX9063" fmla="*/ 8207091 w 11720794"/>
              <a:gd name="connsiteY9063" fmla="*/ 6202429 h 6518163"/>
              <a:gd name="connsiteX9064" fmla="*/ 8208589 w 11720794"/>
              <a:gd name="connsiteY9064" fmla="*/ 6199053 h 6518163"/>
              <a:gd name="connsiteX9065" fmla="*/ 8207613 w 11720794"/>
              <a:gd name="connsiteY9065" fmla="*/ 6189497 h 6518163"/>
              <a:gd name="connsiteX9066" fmla="*/ 8207163 w 11720794"/>
              <a:gd name="connsiteY9066" fmla="*/ 6184257 h 6518163"/>
              <a:gd name="connsiteX9067" fmla="*/ 8211996 w 11720794"/>
              <a:gd name="connsiteY9067" fmla="*/ 6179673 h 6518163"/>
              <a:gd name="connsiteX9068" fmla="*/ 8227695 w 11720794"/>
              <a:gd name="connsiteY9068" fmla="*/ 6164082 h 6518163"/>
              <a:gd name="connsiteX9069" fmla="*/ 8225708 w 11720794"/>
              <a:gd name="connsiteY9069" fmla="*/ 6159448 h 6518163"/>
              <a:gd name="connsiteX9070" fmla="*/ 8221473 w 11720794"/>
              <a:gd name="connsiteY9070" fmla="*/ 6156644 h 6518163"/>
              <a:gd name="connsiteX9071" fmla="*/ 8228817 w 11720794"/>
              <a:gd name="connsiteY9071" fmla="*/ 6150231 h 6518163"/>
              <a:gd name="connsiteX9072" fmla="*/ 8233799 w 11720794"/>
              <a:gd name="connsiteY9072" fmla="*/ 6141645 h 6518163"/>
              <a:gd name="connsiteX9073" fmla="*/ 8234287 w 11720794"/>
              <a:gd name="connsiteY9073" fmla="*/ 6141032 h 6518163"/>
              <a:gd name="connsiteX9074" fmla="*/ 8229601 w 11720794"/>
              <a:gd name="connsiteY9074" fmla="*/ 6135145 h 6518163"/>
              <a:gd name="connsiteX9075" fmla="*/ 8226040 w 11720794"/>
              <a:gd name="connsiteY9075" fmla="*/ 6132654 h 6518163"/>
              <a:gd name="connsiteX9076" fmla="*/ 8226490 w 11720794"/>
              <a:gd name="connsiteY9076" fmla="*/ 6131426 h 6518163"/>
              <a:gd name="connsiteX9077" fmla="*/ 8231212 w 11720794"/>
              <a:gd name="connsiteY9077" fmla="*/ 6127149 h 6518163"/>
              <a:gd name="connsiteX9078" fmla="*/ 8236531 w 11720794"/>
              <a:gd name="connsiteY9078" fmla="*/ 6124109 h 6518163"/>
              <a:gd name="connsiteX9079" fmla="*/ 8243015 w 11720794"/>
              <a:gd name="connsiteY9079" fmla="*/ 6120769 h 6518163"/>
              <a:gd name="connsiteX9080" fmla="*/ 8244588 w 11720794"/>
              <a:gd name="connsiteY9080" fmla="*/ 6114313 h 6518163"/>
              <a:gd name="connsiteX9081" fmla="*/ 8246536 w 11720794"/>
              <a:gd name="connsiteY9081" fmla="*/ 6111863 h 6518163"/>
              <a:gd name="connsiteX9082" fmla="*/ 8250620 w 11720794"/>
              <a:gd name="connsiteY9082" fmla="*/ 6107890 h 6518163"/>
              <a:gd name="connsiteX9083" fmla="*/ 8251031 w 11720794"/>
              <a:gd name="connsiteY9083" fmla="*/ 6106045 h 6518163"/>
              <a:gd name="connsiteX9084" fmla="*/ 8255641 w 11720794"/>
              <a:gd name="connsiteY9084" fmla="*/ 6099918 h 6518163"/>
              <a:gd name="connsiteX9085" fmla="*/ 8262159 w 11720794"/>
              <a:gd name="connsiteY9085" fmla="*/ 6092883 h 6518163"/>
              <a:gd name="connsiteX9086" fmla="*/ 8261260 w 11720794"/>
              <a:gd name="connsiteY9086" fmla="*/ 6088873 h 6518163"/>
              <a:gd name="connsiteX9087" fmla="*/ 8258860 w 11720794"/>
              <a:gd name="connsiteY9087" fmla="*/ 6088239 h 6518163"/>
              <a:gd name="connsiteX9088" fmla="*/ 8253502 w 11720794"/>
              <a:gd name="connsiteY9088" fmla="*/ 6088506 h 6518163"/>
              <a:gd name="connsiteX9089" fmla="*/ 8241622 w 11720794"/>
              <a:gd name="connsiteY9089" fmla="*/ 6091498 h 6518163"/>
              <a:gd name="connsiteX9090" fmla="*/ 8246194 w 11720794"/>
              <a:gd name="connsiteY9090" fmla="*/ 6084756 h 6518163"/>
              <a:gd name="connsiteX9091" fmla="*/ 8251326 w 11720794"/>
              <a:gd name="connsiteY9091" fmla="*/ 6076478 h 6518163"/>
              <a:gd name="connsiteX9092" fmla="*/ 8257321 w 11720794"/>
              <a:gd name="connsiteY9092" fmla="*/ 6069439 h 6518163"/>
              <a:gd name="connsiteX9093" fmla="*/ 8276091 w 11720794"/>
              <a:gd name="connsiteY9093" fmla="*/ 6048328 h 6518163"/>
              <a:gd name="connsiteX9094" fmla="*/ 8276429 w 11720794"/>
              <a:gd name="connsiteY9094" fmla="*/ 6045250 h 6518163"/>
              <a:gd name="connsiteX9095" fmla="*/ 8275791 w 11720794"/>
              <a:gd name="connsiteY9095" fmla="*/ 6043397 h 6518163"/>
              <a:gd name="connsiteX9096" fmla="*/ 8277964 w 11720794"/>
              <a:gd name="connsiteY9096" fmla="*/ 6042489 h 6518163"/>
              <a:gd name="connsiteX9097" fmla="*/ 8281262 w 11720794"/>
              <a:gd name="connsiteY9097" fmla="*/ 6040666 h 6518163"/>
              <a:gd name="connsiteX9098" fmla="*/ 8284409 w 11720794"/>
              <a:gd name="connsiteY9098" fmla="*/ 6036378 h 6518163"/>
              <a:gd name="connsiteX9099" fmla="*/ 8288119 w 11720794"/>
              <a:gd name="connsiteY9099" fmla="*/ 6034865 h 6518163"/>
              <a:gd name="connsiteX9100" fmla="*/ 8292840 w 11720794"/>
              <a:gd name="connsiteY9100" fmla="*/ 6032745 h 6518163"/>
              <a:gd name="connsiteX9101" fmla="*/ 8292127 w 11720794"/>
              <a:gd name="connsiteY9101" fmla="*/ 6029659 h 6518163"/>
              <a:gd name="connsiteX9102" fmla="*/ 8291527 w 11720794"/>
              <a:gd name="connsiteY9102" fmla="*/ 6028423 h 6518163"/>
              <a:gd name="connsiteX9103" fmla="*/ 8296399 w 11720794"/>
              <a:gd name="connsiteY9103" fmla="*/ 6026611 h 6518163"/>
              <a:gd name="connsiteX9104" fmla="*/ 8299247 w 11720794"/>
              <a:gd name="connsiteY9104" fmla="*/ 6023860 h 6518163"/>
              <a:gd name="connsiteX9105" fmla="*/ 8297823 w 11720794"/>
              <a:gd name="connsiteY9105" fmla="*/ 6022002 h 6518163"/>
              <a:gd name="connsiteX9106" fmla="*/ 8297857 w 11720794"/>
              <a:gd name="connsiteY9106" fmla="*/ 6009681 h 6518163"/>
              <a:gd name="connsiteX9107" fmla="*/ 8300668 w 11720794"/>
              <a:gd name="connsiteY9107" fmla="*/ 6006316 h 6518163"/>
              <a:gd name="connsiteX9108" fmla="*/ 8304525 w 11720794"/>
              <a:gd name="connsiteY9108" fmla="*/ 5992176 h 6518163"/>
              <a:gd name="connsiteX9109" fmla="*/ 8304375 w 11720794"/>
              <a:gd name="connsiteY9109" fmla="*/ 5991866 h 6518163"/>
              <a:gd name="connsiteX9110" fmla="*/ 8305948 w 11720794"/>
              <a:gd name="connsiteY9110" fmla="*/ 5987567 h 6518163"/>
              <a:gd name="connsiteX9111" fmla="*/ 8307860 w 11720794"/>
              <a:gd name="connsiteY9111" fmla="*/ 5986656 h 6518163"/>
              <a:gd name="connsiteX9112" fmla="*/ 8308572 w 11720794"/>
              <a:gd name="connsiteY9112" fmla="*/ 5989742 h 6518163"/>
              <a:gd name="connsiteX9113" fmla="*/ 8308835 w 11720794"/>
              <a:gd name="connsiteY9113" fmla="*/ 5991899 h 6518163"/>
              <a:gd name="connsiteX9114" fmla="*/ 8310821 w 11720794"/>
              <a:gd name="connsiteY9114" fmla="*/ 5990067 h 6518163"/>
              <a:gd name="connsiteX9115" fmla="*/ 8313818 w 11720794"/>
              <a:gd name="connsiteY9115" fmla="*/ 5985469 h 6518163"/>
              <a:gd name="connsiteX9116" fmla="*/ 8318614 w 11720794"/>
              <a:gd name="connsiteY9116" fmla="*/ 5980269 h 6518163"/>
              <a:gd name="connsiteX9117" fmla="*/ 8320375 w 11720794"/>
              <a:gd name="connsiteY9117" fmla="*/ 5976894 h 6518163"/>
              <a:gd name="connsiteX9118" fmla="*/ 8326594 w 11720794"/>
              <a:gd name="connsiteY9118" fmla="*/ 5967084 h 6518163"/>
              <a:gd name="connsiteX9119" fmla="*/ 8333189 w 11720794"/>
              <a:gd name="connsiteY9119" fmla="*/ 5963437 h 6518163"/>
              <a:gd name="connsiteX9120" fmla="*/ 8339746 w 11720794"/>
              <a:gd name="connsiteY9120" fmla="*/ 5957018 h 6518163"/>
              <a:gd name="connsiteX9121" fmla="*/ 8339369 w 11720794"/>
              <a:gd name="connsiteY9121" fmla="*/ 5950855 h 6518163"/>
              <a:gd name="connsiteX9122" fmla="*/ 8340380 w 11720794"/>
              <a:gd name="connsiteY9122" fmla="*/ 5943778 h 6518163"/>
              <a:gd name="connsiteX9123" fmla="*/ 8342404 w 11720794"/>
              <a:gd name="connsiteY9123" fmla="*/ 5940406 h 6518163"/>
              <a:gd name="connsiteX9124" fmla="*/ 8346113 w 11720794"/>
              <a:gd name="connsiteY9124" fmla="*/ 5936738 h 6518163"/>
              <a:gd name="connsiteX9125" fmla="*/ 8347424 w 11720794"/>
              <a:gd name="connsiteY9125" fmla="*/ 5936748 h 6518163"/>
              <a:gd name="connsiteX9126" fmla="*/ 8350872 w 11720794"/>
              <a:gd name="connsiteY9126" fmla="*/ 5933078 h 6518163"/>
              <a:gd name="connsiteX9127" fmla="*/ 8351059 w 11720794"/>
              <a:gd name="connsiteY9127" fmla="*/ 5927534 h 6518163"/>
              <a:gd name="connsiteX9128" fmla="*/ 8365820 w 11720794"/>
              <a:gd name="connsiteY9128" fmla="*/ 5909474 h 6518163"/>
              <a:gd name="connsiteX9129" fmla="*/ 8372416 w 11720794"/>
              <a:gd name="connsiteY9129" fmla="*/ 5910139 h 6518163"/>
              <a:gd name="connsiteX9130" fmla="*/ 8380248 w 11720794"/>
              <a:gd name="connsiteY9130" fmla="*/ 5905269 h 6518163"/>
              <a:gd name="connsiteX9131" fmla="*/ 8383582 w 11720794"/>
              <a:gd name="connsiteY9131" fmla="*/ 5899750 h 6518163"/>
              <a:gd name="connsiteX9132" fmla="*/ 8383656 w 11720794"/>
              <a:gd name="connsiteY9132" fmla="*/ 5892358 h 6518163"/>
              <a:gd name="connsiteX9133" fmla="*/ 8384742 w 11720794"/>
              <a:gd name="connsiteY9133" fmla="*/ 5888671 h 6518163"/>
              <a:gd name="connsiteX9134" fmla="*/ 8385978 w 11720794"/>
              <a:gd name="connsiteY9134" fmla="*/ 5880979 h 6518163"/>
              <a:gd name="connsiteX9135" fmla="*/ 8383017 w 11720794"/>
              <a:gd name="connsiteY9135" fmla="*/ 5881881 h 6518163"/>
              <a:gd name="connsiteX9136" fmla="*/ 8383804 w 11720794"/>
              <a:gd name="connsiteY9136" fmla="*/ 5884043 h 6518163"/>
              <a:gd name="connsiteX9137" fmla="*/ 8384441 w 11720794"/>
              <a:gd name="connsiteY9137" fmla="*/ 5885896 h 6518163"/>
              <a:gd name="connsiteX9138" fmla="*/ 8381931 w 11720794"/>
              <a:gd name="connsiteY9138" fmla="*/ 5887726 h 6518163"/>
              <a:gd name="connsiteX9139" fmla="*/ 8373123 w 11720794"/>
              <a:gd name="connsiteY9139" fmla="*/ 5887352 h 6518163"/>
              <a:gd name="connsiteX9140" fmla="*/ 8375260 w 11720794"/>
              <a:gd name="connsiteY9140" fmla="*/ 5885827 h 6518163"/>
              <a:gd name="connsiteX9141" fmla="*/ 8379718 w 11720794"/>
              <a:gd name="connsiteY9141" fmla="*/ 5879391 h 6518163"/>
              <a:gd name="connsiteX9142" fmla="*/ 8378781 w 11720794"/>
              <a:gd name="connsiteY9142" fmla="*/ 5876921 h 6518163"/>
              <a:gd name="connsiteX9143" fmla="*/ 8379904 w 11720794"/>
              <a:gd name="connsiteY9143" fmla="*/ 5871694 h 6518163"/>
              <a:gd name="connsiteX9144" fmla="*/ 8382938 w 11720794"/>
              <a:gd name="connsiteY9144" fmla="*/ 5865556 h 6518163"/>
              <a:gd name="connsiteX9145" fmla="*/ 8377805 w 11720794"/>
              <a:gd name="connsiteY9145" fmla="*/ 5867366 h 6518163"/>
              <a:gd name="connsiteX9146" fmla="*/ 8378516 w 11720794"/>
              <a:gd name="connsiteY9146" fmla="*/ 5861827 h 6518163"/>
              <a:gd name="connsiteX9147" fmla="*/ 8378216 w 11720794"/>
              <a:gd name="connsiteY9147" fmla="*/ 5861209 h 6518163"/>
              <a:gd name="connsiteX9148" fmla="*/ 8374881 w 11720794"/>
              <a:gd name="connsiteY9148" fmla="*/ 5862416 h 6518163"/>
              <a:gd name="connsiteX9149" fmla="*/ 8370159 w 11720794"/>
              <a:gd name="connsiteY9149" fmla="*/ 5868849 h 6518163"/>
              <a:gd name="connsiteX9150" fmla="*/ 8369074 w 11720794"/>
              <a:gd name="connsiteY9150" fmla="*/ 5874694 h 6518163"/>
              <a:gd name="connsiteX9151" fmla="*/ 8367988 w 11720794"/>
              <a:gd name="connsiteY9151" fmla="*/ 5878380 h 6518163"/>
              <a:gd name="connsiteX9152" fmla="*/ 8359107 w 11720794"/>
              <a:gd name="connsiteY9152" fmla="*/ 5885398 h 6518163"/>
              <a:gd name="connsiteX9153" fmla="*/ 8356897 w 11720794"/>
              <a:gd name="connsiteY9153" fmla="*/ 5890003 h 6518163"/>
              <a:gd name="connsiteX9154" fmla="*/ 8356523 w 11720794"/>
              <a:gd name="connsiteY9154" fmla="*/ 5894620 h 6518163"/>
              <a:gd name="connsiteX9155" fmla="*/ 8352514 w 11720794"/>
              <a:gd name="connsiteY9155" fmla="*/ 5897669 h 6518163"/>
              <a:gd name="connsiteX9156" fmla="*/ 8350941 w 11720794"/>
              <a:gd name="connsiteY9156" fmla="*/ 5904125 h 6518163"/>
              <a:gd name="connsiteX9157" fmla="*/ 8348243 w 11720794"/>
              <a:gd name="connsiteY9157" fmla="*/ 5909342 h 6518163"/>
              <a:gd name="connsiteX9158" fmla="*/ 8342961 w 11720794"/>
              <a:gd name="connsiteY9158" fmla="*/ 5917310 h 6518163"/>
              <a:gd name="connsiteX9159" fmla="*/ 8336778 w 11720794"/>
              <a:gd name="connsiteY9159" fmla="*/ 5921268 h 6518163"/>
              <a:gd name="connsiteX9160" fmla="*/ 8333370 w 11720794"/>
              <a:gd name="connsiteY9160" fmla="*/ 5929866 h 6518163"/>
              <a:gd name="connsiteX9161" fmla="*/ 8335245 w 11720794"/>
              <a:gd name="connsiteY9161" fmla="*/ 5932652 h 6518163"/>
              <a:gd name="connsiteX9162" fmla="*/ 8328799 w 11720794"/>
              <a:gd name="connsiteY9162" fmla="*/ 5934451 h 6518163"/>
              <a:gd name="connsiteX9163" fmla="*/ 8329511 w 11720794"/>
              <a:gd name="connsiteY9163" fmla="*/ 5935382 h 6518163"/>
              <a:gd name="connsiteX9164" fmla="*/ 8326664 w 11720794"/>
              <a:gd name="connsiteY9164" fmla="*/ 5944600 h 6518163"/>
              <a:gd name="connsiteX9165" fmla="*/ 8323366 w 11720794"/>
              <a:gd name="connsiteY9165" fmla="*/ 5946424 h 6518163"/>
              <a:gd name="connsiteX9166" fmla="*/ 8321530 w 11720794"/>
              <a:gd name="connsiteY9166" fmla="*/ 5946411 h 6518163"/>
              <a:gd name="connsiteX9167" fmla="*/ 8316734 w 11720794"/>
              <a:gd name="connsiteY9167" fmla="*/ 5947299 h 6518163"/>
              <a:gd name="connsiteX9168" fmla="*/ 8305231 w 11720794"/>
              <a:gd name="connsiteY9168" fmla="*/ 5962921 h 6518163"/>
              <a:gd name="connsiteX9169" fmla="*/ 8287660 w 11720794"/>
              <a:gd name="connsiteY9169" fmla="*/ 5988661 h 6518163"/>
              <a:gd name="connsiteX9170" fmla="*/ 8282789 w 11720794"/>
              <a:gd name="connsiteY9170" fmla="*/ 5996940 h 6518163"/>
              <a:gd name="connsiteX9171" fmla="*/ 8278707 w 11720794"/>
              <a:gd name="connsiteY9171" fmla="*/ 6003070 h 6518163"/>
              <a:gd name="connsiteX9172" fmla="*/ 8270688 w 11720794"/>
              <a:gd name="connsiteY9172" fmla="*/ 6013483 h 6518163"/>
              <a:gd name="connsiteX9173" fmla="*/ 8263758 w 11720794"/>
              <a:gd name="connsiteY9173" fmla="*/ 6024519 h 6518163"/>
              <a:gd name="connsiteX9174" fmla="*/ 8260536 w 11720794"/>
              <a:gd name="connsiteY9174" fmla="*/ 6034043 h 6518163"/>
              <a:gd name="connsiteX9175" fmla="*/ 8252854 w 11720794"/>
              <a:gd name="connsiteY9175" fmla="*/ 6041378 h 6518163"/>
              <a:gd name="connsiteX9176" fmla="*/ 8247947 w 11720794"/>
              <a:gd name="connsiteY9176" fmla="*/ 6049042 h 6518163"/>
              <a:gd name="connsiteX9177" fmla="*/ 8238506 w 11720794"/>
              <a:gd name="connsiteY9177" fmla="*/ 6059750 h 6518163"/>
              <a:gd name="connsiteX9178" fmla="*/ 8223782 w 11720794"/>
              <a:gd name="connsiteY9178" fmla="*/ 6080584 h 6518163"/>
              <a:gd name="connsiteX9179" fmla="*/ 8212618 w 11720794"/>
              <a:gd name="connsiteY9179" fmla="*/ 6097441 h 6518163"/>
              <a:gd name="connsiteX9180" fmla="*/ 8208907 w 11720794"/>
              <a:gd name="connsiteY9180" fmla="*/ 6101110 h 6518163"/>
              <a:gd name="connsiteX9181" fmla="*/ 8200814 w 11720794"/>
              <a:gd name="connsiteY9181" fmla="*/ 6110289 h 6518163"/>
              <a:gd name="connsiteX9182" fmla="*/ 8200027 w 11720794"/>
              <a:gd name="connsiteY9182" fmla="*/ 6112439 h 6518163"/>
              <a:gd name="connsiteX9183" fmla="*/ 8196579 w 11720794"/>
              <a:gd name="connsiteY9183" fmla="*/ 6109642 h 6518163"/>
              <a:gd name="connsiteX9184" fmla="*/ 8195642 w 11720794"/>
              <a:gd name="connsiteY9184" fmla="*/ 6102857 h 6518163"/>
              <a:gd name="connsiteX9185" fmla="*/ 8197814 w 11720794"/>
              <a:gd name="connsiteY9185" fmla="*/ 6097638 h 6518163"/>
              <a:gd name="connsiteX9186" fmla="*/ 8202123 w 11720794"/>
              <a:gd name="connsiteY9186" fmla="*/ 6093051 h 6518163"/>
              <a:gd name="connsiteX9187" fmla="*/ 8205271 w 11720794"/>
              <a:gd name="connsiteY9187" fmla="*/ 6093074 h 6518163"/>
              <a:gd name="connsiteX9188" fmla="*/ 8207894 w 11720794"/>
              <a:gd name="connsiteY9188" fmla="*/ 6090938 h 6518163"/>
              <a:gd name="connsiteX9189" fmla="*/ 8207929 w 11720794"/>
              <a:gd name="connsiteY9189" fmla="*/ 6082930 h 6518163"/>
              <a:gd name="connsiteX9190" fmla="*/ 8207817 w 11720794"/>
              <a:gd name="connsiteY9190" fmla="*/ 6081081 h 6518163"/>
              <a:gd name="connsiteX9191" fmla="*/ 8209728 w 11720794"/>
              <a:gd name="connsiteY9191" fmla="*/ 6080172 h 6518163"/>
              <a:gd name="connsiteX9192" fmla="*/ 8211039 w 11720794"/>
              <a:gd name="connsiteY9192" fmla="*/ 6080182 h 6518163"/>
              <a:gd name="connsiteX9193" fmla="*/ 8213888 w 11720794"/>
              <a:gd name="connsiteY9193" fmla="*/ 6077430 h 6518163"/>
              <a:gd name="connsiteX9194" fmla="*/ 8216547 w 11720794"/>
              <a:gd name="connsiteY9194" fmla="*/ 6073754 h 6518163"/>
              <a:gd name="connsiteX9195" fmla="*/ 8219321 w 11720794"/>
              <a:gd name="connsiteY9195" fmla="*/ 6074084 h 6518163"/>
              <a:gd name="connsiteX9196" fmla="*/ 8217711 w 11720794"/>
              <a:gd name="connsiteY9196" fmla="*/ 6077767 h 6518163"/>
              <a:gd name="connsiteX9197" fmla="*/ 8217073 w 11720794"/>
              <a:gd name="connsiteY9197" fmla="*/ 6080227 h 6518163"/>
              <a:gd name="connsiteX9198" fmla="*/ 8219547 w 11720794"/>
              <a:gd name="connsiteY9198" fmla="*/ 6079937 h 6518163"/>
              <a:gd name="connsiteX9199" fmla="*/ 8220519 w 11720794"/>
              <a:gd name="connsiteY9199" fmla="*/ 6072244 h 6518163"/>
              <a:gd name="connsiteX9200" fmla="*/ 8220631 w 11720794"/>
              <a:gd name="connsiteY9200" fmla="*/ 6065469 h 6518163"/>
              <a:gd name="connsiteX9201" fmla="*/ 8231271 w 11720794"/>
              <a:gd name="connsiteY9201" fmla="*/ 6048607 h 6518163"/>
              <a:gd name="connsiteX9202" fmla="*/ 8234231 w 11720794"/>
              <a:gd name="connsiteY9202" fmla="*/ 6047706 h 6518163"/>
              <a:gd name="connsiteX9203" fmla="*/ 8237866 w 11720794"/>
              <a:gd name="connsiteY9203" fmla="*/ 6049273 h 6518163"/>
              <a:gd name="connsiteX9204" fmla="*/ 8241388 w 11720794"/>
              <a:gd name="connsiteY9204" fmla="*/ 6046835 h 6518163"/>
              <a:gd name="connsiteX9205" fmla="*/ 8241013 w 11720794"/>
              <a:gd name="connsiteY9205" fmla="*/ 6044985 h 6518163"/>
              <a:gd name="connsiteX9206" fmla="*/ 8237302 w 11720794"/>
              <a:gd name="connsiteY9206" fmla="*/ 6040029 h 6518163"/>
              <a:gd name="connsiteX9207" fmla="*/ 8238465 w 11720794"/>
              <a:gd name="connsiteY9207" fmla="*/ 6039729 h 6518163"/>
              <a:gd name="connsiteX9208" fmla="*/ 8241388 w 11720794"/>
              <a:gd name="connsiteY9208" fmla="*/ 6036055 h 6518163"/>
              <a:gd name="connsiteX9209" fmla="*/ 8242585 w 11720794"/>
              <a:gd name="connsiteY9209" fmla="*/ 6034217 h 6518163"/>
              <a:gd name="connsiteX9210" fmla="*/ 8246744 w 11720794"/>
              <a:gd name="connsiteY9210" fmla="*/ 6029318 h 6518163"/>
              <a:gd name="connsiteX9211" fmla="*/ 8249403 w 11720794"/>
              <a:gd name="connsiteY9211" fmla="*/ 6019175 h 6518163"/>
              <a:gd name="connsiteX9212" fmla="*/ 8248129 w 11720794"/>
              <a:gd name="connsiteY9212" fmla="*/ 6017627 h 6518163"/>
              <a:gd name="connsiteX9213" fmla="*/ 8245019 w 11720794"/>
              <a:gd name="connsiteY9213" fmla="*/ 6016063 h 6518163"/>
              <a:gd name="connsiteX9214" fmla="*/ 8239735 w 11720794"/>
              <a:gd name="connsiteY9214" fmla="*/ 6024031 h 6518163"/>
              <a:gd name="connsiteX9215" fmla="*/ 8233590 w 11720794"/>
              <a:gd name="connsiteY9215" fmla="*/ 6030762 h 6518163"/>
              <a:gd name="connsiteX9216" fmla="*/ 8238760 w 11720794"/>
              <a:gd name="connsiteY9216" fmla="*/ 6020944 h 6518163"/>
              <a:gd name="connsiteX9217" fmla="*/ 8241327 w 11720794"/>
              <a:gd name="connsiteY9217" fmla="*/ 6016535 h 6518163"/>
              <a:gd name="connsiteX9218" fmla="*/ 8240551 w 11720794"/>
              <a:gd name="connsiteY9218" fmla="*/ 6013386 h 6518163"/>
              <a:gd name="connsiteX9219" fmla="*/ 8243051 w 11720794"/>
              <a:gd name="connsiteY9219" fmla="*/ 6008995 h 6518163"/>
              <a:gd name="connsiteX9220" fmla="*/ 8243143 w 11720794"/>
              <a:gd name="connsiteY9220" fmla="*/ 6008964 h 6518163"/>
              <a:gd name="connsiteX9221" fmla="*/ 8250950 w 11720794"/>
              <a:gd name="connsiteY9221" fmla="*/ 6002362 h 6518163"/>
              <a:gd name="connsiteX9222" fmla="*/ 8250067 w 11720794"/>
              <a:gd name="connsiteY9222" fmla="*/ 5996675 h 6518163"/>
              <a:gd name="connsiteX9223" fmla="*/ 8283472 w 11720794"/>
              <a:gd name="connsiteY9223" fmla="*/ 5938008 h 6518163"/>
              <a:gd name="connsiteX9224" fmla="*/ 8289824 w 11720794"/>
              <a:gd name="connsiteY9224" fmla="*/ 5936009 h 6518163"/>
              <a:gd name="connsiteX9225" fmla="*/ 8293121 w 11720794"/>
              <a:gd name="connsiteY9225" fmla="*/ 5934185 h 6518163"/>
              <a:gd name="connsiteX9226" fmla="*/ 8293045 w 11720794"/>
              <a:gd name="connsiteY9226" fmla="*/ 5930797 h 6518163"/>
              <a:gd name="connsiteX9227" fmla="*/ 8291621 w 11720794"/>
              <a:gd name="connsiteY9227" fmla="*/ 5928938 h 6518163"/>
              <a:gd name="connsiteX9228" fmla="*/ 8291753 w 11720794"/>
              <a:gd name="connsiteY9228" fmla="*/ 5923467 h 6518163"/>
              <a:gd name="connsiteX9229" fmla="*/ 8295925 w 11720794"/>
              <a:gd name="connsiteY9229" fmla="*/ 5916141 h 6518163"/>
              <a:gd name="connsiteX9230" fmla="*/ 8296716 w 11720794"/>
              <a:gd name="connsiteY9230" fmla="*/ 5915731 h 6518163"/>
              <a:gd name="connsiteX9231" fmla="*/ 8296661 w 11720794"/>
              <a:gd name="connsiteY9231" fmla="*/ 5914847 h 6518163"/>
              <a:gd name="connsiteX9232" fmla="*/ 8362956 w 11720794"/>
              <a:gd name="connsiteY9232" fmla="*/ 5798423 h 6518163"/>
              <a:gd name="connsiteX9233" fmla="*/ 8361546 w 11720794"/>
              <a:gd name="connsiteY9233" fmla="*/ 5798300 h 6518163"/>
              <a:gd name="connsiteX9234" fmla="*/ 8363116 w 11720794"/>
              <a:gd name="connsiteY9234" fmla="*/ 5788301 h 6518163"/>
              <a:gd name="connsiteX9235" fmla="*/ 8371263 w 11720794"/>
              <a:gd name="connsiteY9235" fmla="*/ 5779268 h 6518163"/>
              <a:gd name="connsiteX9236" fmla="*/ 8378340 w 11720794"/>
              <a:gd name="connsiteY9236" fmla="*/ 5771404 h 6518163"/>
              <a:gd name="connsiteX9237" fmla="*/ 8384085 w 11720794"/>
              <a:gd name="connsiteY9237" fmla="*/ 5761318 h 6518163"/>
              <a:gd name="connsiteX9238" fmla="*/ 8386358 w 11720794"/>
              <a:gd name="connsiteY9238" fmla="*/ 5752133 h 6518163"/>
              <a:gd name="connsiteX9239" fmla="*/ 8400102 w 11720794"/>
              <a:gd name="connsiteY9239" fmla="*/ 5733063 h 6518163"/>
              <a:gd name="connsiteX9240" fmla="*/ 8405874 w 11720794"/>
              <a:gd name="connsiteY9240" fmla="*/ 5716807 h 6518163"/>
              <a:gd name="connsiteX9241" fmla="*/ 8409435 w 11720794"/>
              <a:gd name="connsiteY9241" fmla="*/ 5710490 h 6518163"/>
              <a:gd name="connsiteX9242" fmla="*/ 8417158 w 11720794"/>
              <a:gd name="connsiteY9242" fmla="*/ 5703235 h 6518163"/>
              <a:gd name="connsiteX9243" fmla="*/ 8438600 w 11720794"/>
              <a:gd name="connsiteY9243" fmla="*/ 5665578 h 6518163"/>
              <a:gd name="connsiteX9244" fmla="*/ 8437382 w 11720794"/>
              <a:gd name="connsiteY9244" fmla="*/ 5664595 h 6518163"/>
              <a:gd name="connsiteX9245" fmla="*/ 8433082 w 11720794"/>
              <a:gd name="connsiteY9245" fmla="*/ 5666360 h 6518163"/>
              <a:gd name="connsiteX9246" fmla="*/ 8431433 w 11720794"/>
              <a:gd name="connsiteY9246" fmla="*/ 5667268 h 6518163"/>
              <a:gd name="connsiteX9247" fmla="*/ 8424103 w 11720794"/>
              <a:gd name="connsiteY9247" fmla="*/ 5678597 h 6518163"/>
              <a:gd name="connsiteX9248" fmla="*/ 8420196 w 11720794"/>
              <a:gd name="connsiteY9248" fmla="*/ 5683490 h 6518163"/>
              <a:gd name="connsiteX9249" fmla="*/ 8416267 w 11720794"/>
              <a:gd name="connsiteY9249" fmla="*/ 5683446 h 6518163"/>
              <a:gd name="connsiteX9250" fmla="*/ 8416849 w 11720794"/>
              <a:gd name="connsiteY9250" fmla="*/ 5675435 h 6518163"/>
              <a:gd name="connsiteX9251" fmla="*/ 8422823 w 11720794"/>
              <a:gd name="connsiteY9251" fmla="*/ 5667790 h 6518163"/>
              <a:gd name="connsiteX9252" fmla="*/ 8428305 w 11720794"/>
              <a:gd name="connsiteY9252" fmla="*/ 5660757 h 6518163"/>
              <a:gd name="connsiteX9253" fmla="*/ 8431920 w 11720794"/>
              <a:gd name="connsiteY9253" fmla="*/ 5653087 h 6518163"/>
              <a:gd name="connsiteX9254" fmla="*/ 8433176 w 11720794"/>
              <a:gd name="connsiteY9254" fmla="*/ 5645390 h 6518163"/>
              <a:gd name="connsiteX9255" fmla="*/ 8442989 w 11720794"/>
              <a:gd name="connsiteY9255" fmla="*/ 5629461 h 6518163"/>
              <a:gd name="connsiteX9256" fmla="*/ 8446544 w 11720794"/>
              <a:gd name="connsiteY9256" fmla="*/ 5616240 h 6518163"/>
              <a:gd name="connsiteX9257" fmla="*/ 8448991 w 11720794"/>
              <a:gd name="connsiteY9257" fmla="*/ 5611024 h 6518163"/>
              <a:gd name="connsiteX9258" fmla="*/ 8466741 w 11720794"/>
              <a:gd name="connsiteY9258" fmla="*/ 5580686 h 6518163"/>
              <a:gd name="connsiteX9259" fmla="*/ 8468813 w 11720794"/>
              <a:gd name="connsiteY9259" fmla="*/ 5575775 h 6518163"/>
              <a:gd name="connsiteX9260" fmla="*/ 8470844 w 11720794"/>
              <a:gd name="connsiteY9260" fmla="*/ 5572405 h 6518163"/>
              <a:gd name="connsiteX9261" fmla="*/ 8467700 w 11720794"/>
              <a:gd name="connsiteY9261" fmla="*/ 5572371 h 6518163"/>
              <a:gd name="connsiteX9262" fmla="*/ 8466282 w 11720794"/>
              <a:gd name="connsiteY9262" fmla="*/ 5570505 h 6518163"/>
              <a:gd name="connsiteX9263" fmla="*/ 8469106 w 11720794"/>
              <a:gd name="connsiteY9263" fmla="*/ 5564985 h 6518163"/>
              <a:gd name="connsiteX9264" fmla="*/ 8474976 w 11720794"/>
              <a:gd name="connsiteY9264" fmla="*/ 5553330 h 6518163"/>
              <a:gd name="connsiteX9265" fmla="*/ 8476477 w 11720794"/>
              <a:gd name="connsiteY9265" fmla="*/ 5552113 h 6518163"/>
              <a:gd name="connsiteX9266" fmla="*/ 8481394 w 11720794"/>
              <a:gd name="connsiteY9266" fmla="*/ 5546616 h 6518163"/>
              <a:gd name="connsiteX9267" fmla="*/ 8495131 w 11720794"/>
              <a:gd name="connsiteY9267" fmla="*/ 5519319 h 6518163"/>
              <a:gd name="connsiteX9268" fmla="*/ 8496036 w 11720794"/>
              <a:gd name="connsiteY9268" fmla="*/ 5516860 h 6518163"/>
              <a:gd name="connsiteX9269" fmla="*/ 8500396 w 11720794"/>
              <a:gd name="connsiteY9269" fmla="*/ 5510740 h 6518163"/>
              <a:gd name="connsiteX9270" fmla="*/ 8503444 w 11720794"/>
              <a:gd name="connsiteY9270" fmla="*/ 5504606 h 6518163"/>
              <a:gd name="connsiteX9271" fmla="*/ 8502874 w 11720794"/>
              <a:gd name="connsiteY9271" fmla="*/ 5503194 h 6518163"/>
              <a:gd name="connsiteX9272" fmla="*/ 8498422 w 11720794"/>
              <a:gd name="connsiteY9272" fmla="*/ 5510106 h 6518163"/>
              <a:gd name="connsiteX9273" fmla="*/ 8491516 w 11720794"/>
              <a:gd name="connsiteY9273" fmla="*/ 5522600 h 6518163"/>
              <a:gd name="connsiteX9274" fmla="*/ 8491684 w 11720794"/>
              <a:gd name="connsiteY9274" fmla="*/ 5523290 h 6518163"/>
              <a:gd name="connsiteX9275" fmla="*/ 8490443 w 11720794"/>
              <a:gd name="connsiteY9275" fmla="*/ 5526684 h 6518163"/>
              <a:gd name="connsiteX9276" fmla="*/ 8489264 w 11720794"/>
              <a:gd name="connsiteY9276" fmla="*/ 5526674 h 6518163"/>
              <a:gd name="connsiteX9277" fmla="*/ 8489173 w 11720794"/>
              <a:gd name="connsiteY9277" fmla="*/ 5526840 h 6518163"/>
              <a:gd name="connsiteX9278" fmla="*/ 8465331 w 11720794"/>
              <a:gd name="connsiteY9278" fmla="*/ 5561396 h 6518163"/>
              <a:gd name="connsiteX9279" fmla="*/ 8457032 w 11720794"/>
              <a:gd name="connsiteY9279" fmla="*/ 5575875 h 6518163"/>
              <a:gd name="connsiteX9280" fmla="*/ 8456529 w 11720794"/>
              <a:gd name="connsiteY9280" fmla="*/ 5576972 h 6518163"/>
              <a:gd name="connsiteX9281" fmla="*/ 8456791 w 11720794"/>
              <a:gd name="connsiteY9281" fmla="*/ 5578156 h 6518163"/>
              <a:gd name="connsiteX9282" fmla="*/ 8455990 w 11720794"/>
              <a:gd name="connsiteY9282" fmla="*/ 5578150 h 6518163"/>
              <a:gd name="connsiteX9283" fmla="*/ 8452228 w 11720794"/>
              <a:gd name="connsiteY9283" fmla="*/ 5586369 h 6518163"/>
              <a:gd name="connsiteX9284" fmla="*/ 8442727 w 11720794"/>
              <a:gd name="connsiteY9284" fmla="*/ 5603470 h 6518163"/>
              <a:gd name="connsiteX9285" fmla="*/ 8433209 w 11720794"/>
              <a:gd name="connsiteY9285" fmla="*/ 5615501 h 6518163"/>
              <a:gd name="connsiteX9286" fmla="*/ 8430186 w 11720794"/>
              <a:gd name="connsiteY9286" fmla="*/ 5619914 h 6518163"/>
              <a:gd name="connsiteX9287" fmla="*/ 8426560 w 11720794"/>
              <a:gd name="connsiteY9287" fmla="*/ 5628563 h 6518163"/>
              <a:gd name="connsiteX9288" fmla="*/ 8407264 w 11720794"/>
              <a:gd name="connsiteY9288" fmla="*/ 5656111 h 6518163"/>
              <a:gd name="connsiteX9289" fmla="*/ 8402824 w 11720794"/>
              <a:gd name="connsiteY9289" fmla="*/ 5665079 h 6518163"/>
              <a:gd name="connsiteX9290" fmla="*/ 8394269 w 11720794"/>
              <a:gd name="connsiteY9290" fmla="*/ 5677195 h 6518163"/>
              <a:gd name="connsiteX9291" fmla="*/ 8388482 w 11720794"/>
              <a:gd name="connsiteY9291" fmla="*/ 5682536 h 6518163"/>
              <a:gd name="connsiteX9292" fmla="*/ 8373539 w 11720794"/>
              <a:gd name="connsiteY9292" fmla="*/ 5704227 h 6518163"/>
              <a:gd name="connsiteX9293" fmla="*/ 8362045 w 11720794"/>
              <a:gd name="connsiteY9293" fmla="*/ 5723493 h 6518163"/>
              <a:gd name="connsiteX9294" fmla="*/ 8357715 w 11720794"/>
              <a:gd name="connsiteY9294" fmla="*/ 5728572 h 6518163"/>
              <a:gd name="connsiteX9295" fmla="*/ 8351263 w 11720794"/>
              <a:gd name="connsiteY9295" fmla="*/ 5734635 h 6518163"/>
              <a:gd name="connsiteX9296" fmla="*/ 8339065 w 11720794"/>
              <a:gd name="connsiteY9296" fmla="*/ 5750328 h 6518163"/>
              <a:gd name="connsiteX9297" fmla="*/ 8322941 w 11720794"/>
              <a:gd name="connsiteY9297" fmla="*/ 5773868 h 6518163"/>
              <a:gd name="connsiteX9298" fmla="*/ 8317990 w 11720794"/>
              <a:gd name="connsiteY9298" fmla="*/ 5778112 h 6518163"/>
              <a:gd name="connsiteX9299" fmla="*/ 8315248 w 11720794"/>
              <a:gd name="connsiteY9299" fmla="*/ 5778262 h 6518163"/>
              <a:gd name="connsiteX9300" fmla="*/ 8291374 w 11720794"/>
              <a:gd name="connsiteY9300" fmla="*/ 5796833 h 6518163"/>
              <a:gd name="connsiteX9301" fmla="*/ 8288288 w 11720794"/>
              <a:gd name="connsiteY9301" fmla="*/ 5797732 h 6518163"/>
              <a:gd name="connsiteX9302" fmla="*/ 8287219 w 11720794"/>
              <a:gd name="connsiteY9302" fmla="*/ 5795689 h 6518163"/>
              <a:gd name="connsiteX9303" fmla="*/ 8283729 w 11720794"/>
              <a:gd name="connsiteY9303" fmla="*/ 5793823 h 6518163"/>
              <a:gd name="connsiteX9304" fmla="*/ 8281176 w 11720794"/>
              <a:gd name="connsiteY9304" fmla="*/ 5798669 h 6518163"/>
              <a:gd name="connsiteX9305" fmla="*/ 8276200 w 11720794"/>
              <a:gd name="connsiteY9305" fmla="*/ 5809537 h 6518163"/>
              <a:gd name="connsiteX9306" fmla="*/ 8273710 w 11720794"/>
              <a:gd name="connsiteY9306" fmla="*/ 5817897 h 6518163"/>
              <a:gd name="connsiteX9307" fmla="*/ 8274116 w 11720794"/>
              <a:gd name="connsiteY9307" fmla="*/ 5820661 h 6518163"/>
              <a:gd name="connsiteX9308" fmla="*/ 8272398 w 11720794"/>
              <a:gd name="connsiteY9308" fmla="*/ 5824410 h 6518163"/>
              <a:gd name="connsiteX9309" fmla="*/ 8269186 w 11720794"/>
              <a:gd name="connsiteY9309" fmla="*/ 5824128 h 6518163"/>
              <a:gd name="connsiteX9310" fmla="*/ 8267024 w 11720794"/>
              <a:gd name="connsiteY9310" fmla="*/ 5820820 h 6518163"/>
              <a:gd name="connsiteX9311" fmla="*/ 8265933 w 11720794"/>
              <a:gd name="connsiteY9311" fmla="*/ 5819554 h 6518163"/>
              <a:gd name="connsiteX9312" fmla="*/ 8264584 w 11720794"/>
              <a:gd name="connsiteY9312" fmla="*/ 5821775 h 6518163"/>
              <a:gd name="connsiteX9313" fmla="*/ 8264024 w 11720794"/>
              <a:gd name="connsiteY9313" fmla="*/ 5824455 h 6518163"/>
              <a:gd name="connsiteX9314" fmla="*/ 8262995 w 11720794"/>
              <a:gd name="connsiteY9314" fmla="*/ 5826704 h 6518163"/>
              <a:gd name="connsiteX9315" fmla="*/ 8251483 w 11720794"/>
              <a:gd name="connsiteY9315" fmla="*/ 5840899 h 6518163"/>
              <a:gd name="connsiteX9316" fmla="*/ 8247880 w 11720794"/>
              <a:gd name="connsiteY9316" fmla="*/ 5848771 h 6518163"/>
              <a:gd name="connsiteX9317" fmla="*/ 8244213 w 11720794"/>
              <a:gd name="connsiteY9317" fmla="*/ 5853128 h 6518163"/>
              <a:gd name="connsiteX9318" fmla="*/ 8242200 w 11720794"/>
              <a:gd name="connsiteY9318" fmla="*/ 5850223 h 6518163"/>
              <a:gd name="connsiteX9319" fmla="*/ 8241624 w 11720794"/>
              <a:gd name="connsiteY9319" fmla="*/ 5847833 h 6518163"/>
              <a:gd name="connsiteX9320" fmla="*/ 8239913 w 11720794"/>
              <a:gd name="connsiteY9320" fmla="*/ 5845735 h 6518163"/>
              <a:gd name="connsiteX9321" fmla="*/ 8237233 w 11720794"/>
              <a:gd name="connsiteY9321" fmla="*/ 5849398 h 6518163"/>
              <a:gd name="connsiteX9322" fmla="*/ 8231014 w 11720794"/>
              <a:gd name="connsiteY9322" fmla="*/ 5858599 h 6518163"/>
              <a:gd name="connsiteX9323" fmla="*/ 8229141 w 11720794"/>
              <a:gd name="connsiteY9323" fmla="*/ 5873639 h 6518163"/>
              <a:gd name="connsiteX9324" fmla="*/ 8229930 w 11720794"/>
              <a:gd name="connsiteY9324" fmla="*/ 5879946 h 6518163"/>
              <a:gd name="connsiteX9325" fmla="*/ 8211937 w 11720794"/>
              <a:gd name="connsiteY9325" fmla="*/ 5878371 h 6518163"/>
              <a:gd name="connsiteX9326" fmla="*/ 8209349 w 11720794"/>
              <a:gd name="connsiteY9326" fmla="*/ 5873076 h 6518163"/>
              <a:gd name="connsiteX9327" fmla="*/ 8206264 w 11720794"/>
              <a:gd name="connsiteY9327" fmla="*/ 5873975 h 6518163"/>
              <a:gd name="connsiteX9328" fmla="*/ 8207659 w 11720794"/>
              <a:gd name="connsiteY9328" fmla="*/ 5870198 h 6518163"/>
              <a:gd name="connsiteX9329" fmla="*/ 8209503 w 11720794"/>
              <a:gd name="connsiteY9329" fmla="*/ 5867632 h 6518163"/>
              <a:gd name="connsiteX9330" fmla="*/ 8209291 w 11720794"/>
              <a:gd name="connsiteY9330" fmla="*/ 5863714 h 6518163"/>
              <a:gd name="connsiteX9331" fmla="*/ 8208586 w 11720794"/>
              <a:gd name="connsiteY9331" fmla="*/ 5860145 h 6518163"/>
              <a:gd name="connsiteX9332" fmla="*/ 8213475 w 11720794"/>
              <a:gd name="connsiteY9332" fmla="*/ 5852386 h 6518163"/>
              <a:gd name="connsiteX9333" fmla="*/ 8217229 w 11720794"/>
              <a:gd name="connsiteY9333" fmla="*/ 5844918 h 6518163"/>
              <a:gd name="connsiteX9334" fmla="*/ 8214104 w 11720794"/>
              <a:gd name="connsiteY9334" fmla="*/ 5841523 h 6518163"/>
              <a:gd name="connsiteX9335" fmla="*/ 8212863 w 11720794"/>
              <a:gd name="connsiteY9335" fmla="*/ 5839856 h 6518163"/>
              <a:gd name="connsiteX9336" fmla="*/ 8222570 w 11720794"/>
              <a:gd name="connsiteY9336" fmla="*/ 5832520 h 6518163"/>
              <a:gd name="connsiteX9337" fmla="*/ 8226963 w 11720794"/>
              <a:gd name="connsiteY9337" fmla="*/ 5830955 h 6518163"/>
              <a:gd name="connsiteX9338" fmla="*/ 8231701 w 11720794"/>
              <a:gd name="connsiteY9338" fmla="*/ 5822795 h 6518163"/>
              <a:gd name="connsiteX9339" fmla="*/ 8230117 w 11720794"/>
              <a:gd name="connsiteY9339" fmla="*/ 5821875 h 6518163"/>
              <a:gd name="connsiteX9340" fmla="*/ 8227569 w 11720794"/>
              <a:gd name="connsiteY9340" fmla="*/ 5820873 h 6518163"/>
              <a:gd name="connsiteX9341" fmla="*/ 8228000 w 11720794"/>
              <a:gd name="connsiteY9341" fmla="*/ 5817011 h 6518163"/>
              <a:gd name="connsiteX9342" fmla="*/ 8236511 w 11720794"/>
              <a:gd name="connsiteY9342" fmla="*/ 5806452 h 6518163"/>
              <a:gd name="connsiteX9343" fmla="*/ 8241677 w 11720794"/>
              <a:gd name="connsiteY9343" fmla="*/ 5800277 h 6518163"/>
              <a:gd name="connsiteX9344" fmla="*/ 8248307 w 11720794"/>
              <a:gd name="connsiteY9344" fmla="*/ 5782144 h 6518163"/>
              <a:gd name="connsiteX9345" fmla="*/ 8250067 w 11720794"/>
              <a:gd name="connsiteY9345" fmla="*/ 5776840 h 6518163"/>
              <a:gd name="connsiteX9346" fmla="*/ 8262909 w 11720794"/>
              <a:gd name="connsiteY9346" fmla="*/ 5761202 h 6518163"/>
              <a:gd name="connsiteX9347" fmla="*/ 8267521 w 11720794"/>
              <a:gd name="connsiteY9347" fmla="*/ 5751861 h 6518163"/>
              <a:gd name="connsiteX9348" fmla="*/ 8268214 w 11720794"/>
              <a:gd name="connsiteY9348" fmla="*/ 5738666 h 6518163"/>
              <a:gd name="connsiteX9349" fmla="*/ 8274340 w 11720794"/>
              <a:gd name="connsiteY9349" fmla="*/ 5738423 h 6518163"/>
              <a:gd name="connsiteX9350" fmla="*/ 8280791 w 11720794"/>
              <a:gd name="connsiteY9350" fmla="*/ 5732361 h 6518163"/>
              <a:gd name="connsiteX9351" fmla="*/ 8277623 w 11720794"/>
              <a:gd name="connsiteY9351" fmla="*/ 5730523 h 6518163"/>
              <a:gd name="connsiteX9352" fmla="*/ 8277261 w 11720794"/>
              <a:gd name="connsiteY9352" fmla="*/ 5726204 h 6518163"/>
              <a:gd name="connsiteX9353" fmla="*/ 8282344 w 11720794"/>
              <a:gd name="connsiteY9353" fmla="*/ 5717293 h 6518163"/>
              <a:gd name="connsiteX9354" fmla="*/ 8289441 w 11720794"/>
              <a:gd name="connsiteY9354" fmla="*/ 5705440 h 6518163"/>
              <a:gd name="connsiteX9355" fmla="*/ 8292038 w 11720794"/>
              <a:gd name="connsiteY9355" fmla="*/ 5699038 h 6518163"/>
              <a:gd name="connsiteX9356" fmla="*/ 8290840 w 11720794"/>
              <a:gd name="connsiteY9356" fmla="*/ 5695815 h 6518163"/>
              <a:gd name="connsiteX9357" fmla="*/ 8290350 w 11720794"/>
              <a:gd name="connsiteY9357" fmla="*/ 5690316 h 6518163"/>
              <a:gd name="connsiteX9358" fmla="*/ 8295707 w 11720794"/>
              <a:gd name="connsiteY9358" fmla="*/ 5688835 h 6518163"/>
              <a:gd name="connsiteX9359" fmla="*/ 8298194 w 11720794"/>
              <a:gd name="connsiteY9359" fmla="*/ 5686323 h 6518163"/>
              <a:gd name="connsiteX9360" fmla="*/ 8297766 w 11720794"/>
              <a:gd name="connsiteY9360" fmla="*/ 5684337 h 6518163"/>
              <a:gd name="connsiteX9361" fmla="*/ 8295178 w 11720794"/>
              <a:gd name="connsiteY9361" fmla="*/ 5679042 h 6518163"/>
              <a:gd name="connsiteX9362" fmla="*/ 8295229 w 11720794"/>
              <a:gd name="connsiteY9362" fmla="*/ 5677592 h 6518163"/>
              <a:gd name="connsiteX9363" fmla="*/ 8287332 w 11720794"/>
              <a:gd name="connsiteY9363" fmla="*/ 5688605 h 6518163"/>
              <a:gd name="connsiteX9364" fmla="*/ 8285834 w 11720794"/>
              <a:gd name="connsiteY9364" fmla="*/ 5691982 h 6518163"/>
              <a:gd name="connsiteX9365" fmla="*/ 8282912 w 11720794"/>
              <a:gd name="connsiteY9365" fmla="*/ 5699969 h 6518163"/>
              <a:gd name="connsiteX9366" fmla="*/ 8276131 w 11720794"/>
              <a:gd name="connsiteY9366" fmla="*/ 5711314 h 6518163"/>
              <a:gd name="connsiteX9367" fmla="*/ 8265268 w 11720794"/>
              <a:gd name="connsiteY9367" fmla="*/ 5728788 h 6518163"/>
              <a:gd name="connsiteX9368" fmla="*/ 8259873 w 11720794"/>
              <a:gd name="connsiteY9368" fmla="*/ 5739219 h 6518163"/>
              <a:gd name="connsiteX9369" fmla="*/ 8253842 w 11720794"/>
              <a:gd name="connsiteY9369" fmla="*/ 5754267 h 6518163"/>
              <a:gd name="connsiteX9370" fmla="*/ 8249234 w 11720794"/>
              <a:gd name="connsiteY9370" fmla="*/ 5762549 h 6518163"/>
              <a:gd name="connsiteX9371" fmla="*/ 8247135 w 11720794"/>
              <a:gd name="connsiteY9371" fmla="*/ 5764690 h 6518163"/>
              <a:gd name="connsiteX9372" fmla="*/ 8245299 w 11720794"/>
              <a:gd name="connsiteY9372" fmla="*/ 5764675 h 6518163"/>
              <a:gd name="connsiteX9373" fmla="*/ 8242714 w 11720794"/>
              <a:gd name="connsiteY9373" fmla="*/ 5767428 h 6518163"/>
              <a:gd name="connsiteX9374" fmla="*/ 8242378 w 11720794"/>
              <a:gd name="connsiteY9374" fmla="*/ 5776974 h 6518163"/>
              <a:gd name="connsiteX9375" fmla="*/ 8240880 w 11720794"/>
              <a:gd name="connsiteY9375" fmla="*/ 5780350 h 6518163"/>
              <a:gd name="connsiteX9376" fmla="*/ 8238369 w 11720794"/>
              <a:gd name="connsiteY9376" fmla="*/ 5780023 h 6518163"/>
              <a:gd name="connsiteX9377" fmla="*/ 8234285 w 11720794"/>
              <a:gd name="connsiteY9377" fmla="*/ 5781841 h 6518163"/>
              <a:gd name="connsiteX9378" fmla="*/ 8232486 w 11720794"/>
              <a:gd name="connsiteY9378" fmla="*/ 5784600 h 6518163"/>
              <a:gd name="connsiteX9379" fmla="*/ 8229675 w 11720794"/>
              <a:gd name="connsiteY9379" fmla="*/ 5785811 h 6518163"/>
              <a:gd name="connsiteX9380" fmla="*/ 8227952 w 11720794"/>
              <a:gd name="connsiteY9380" fmla="*/ 5785490 h 6518163"/>
              <a:gd name="connsiteX9381" fmla="*/ 8226790 w 11720794"/>
              <a:gd name="connsiteY9381" fmla="*/ 5787945 h 6518163"/>
              <a:gd name="connsiteX9382" fmla="*/ 8223981 w 11720794"/>
              <a:gd name="connsiteY9382" fmla="*/ 5795624 h 6518163"/>
              <a:gd name="connsiteX9383" fmla="*/ 8219077 w 11720794"/>
              <a:gd name="connsiteY9383" fmla="*/ 5818380 h 6518163"/>
              <a:gd name="connsiteX9384" fmla="*/ 8219939 w 11720794"/>
              <a:gd name="connsiteY9384" fmla="*/ 5821774 h 6518163"/>
              <a:gd name="connsiteX9385" fmla="*/ 8216603 w 11720794"/>
              <a:gd name="connsiteY9385" fmla="*/ 5820825 h 6518163"/>
              <a:gd name="connsiteX9386" fmla="*/ 8210645 w 11720794"/>
              <a:gd name="connsiteY9386" fmla="*/ 5824169 h 6518163"/>
              <a:gd name="connsiteX9387" fmla="*/ 8195023 w 11720794"/>
              <a:gd name="connsiteY9387" fmla="*/ 5851772 h 6518163"/>
              <a:gd name="connsiteX9388" fmla="*/ 8190003 w 11720794"/>
              <a:gd name="connsiteY9388" fmla="*/ 5861898 h 6518163"/>
              <a:gd name="connsiteX9389" fmla="*/ 8185057 w 11720794"/>
              <a:gd name="connsiteY9389" fmla="*/ 5864634 h 6518163"/>
              <a:gd name="connsiteX9390" fmla="*/ 8179998 w 11720794"/>
              <a:gd name="connsiteY9390" fmla="*/ 5869832 h 6518163"/>
              <a:gd name="connsiteX9391" fmla="*/ 8177376 w 11720794"/>
              <a:gd name="connsiteY9391" fmla="*/ 5876281 h 6518163"/>
              <a:gd name="connsiteX9392" fmla="*/ 8175916 w 11720794"/>
              <a:gd name="connsiteY9392" fmla="*/ 5880274 h 6518163"/>
              <a:gd name="connsiteX9393" fmla="*/ 8174792 w 11720794"/>
              <a:gd name="connsiteY9393" fmla="*/ 5885501 h 6518163"/>
              <a:gd name="connsiteX9394" fmla="*/ 8172282 w 11720794"/>
              <a:gd name="connsiteY9394" fmla="*/ 5889487 h 6518163"/>
              <a:gd name="connsiteX9395" fmla="*/ 8169173 w 11720794"/>
              <a:gd name="connsiteY9395" fmla="*/ 5892236 h 6518163"/>
              <a:gd name="connsiteX9396" fmla="*/ 8166175 w 11720794"/>
              <a:gd name="connsiteY9396" fmla="*/ 5896833 h 6518163"/>
              <a:gd name="connsiteX9397" fmla="*/ 8166925 w 11720794"/>
              <a:gd name="connsiteY9397" fmla="*/ 5902692 h 6518163"/>
              <a:gd name="connsiteX9398" fmla="*/ 8166288 w 11720794"/>
              <a:gd name="connsiteY9398" fmla="*/ 5902994 h 6518163"/>
              <a:gd name="connsiteX9399" fmla="*/ 8159318 w 11720794"/>
              <a:gd name="connsiteY9399" fmla="*/ 5902633 h 6518163"/>
              <a:gd name="connsiteX9400" fmla="*/ 8157670 w 11720794"/>
              <a:gd name="connsiteY9400" fmla="*/ 5903546 h 6518163"/>
              <a:gd name="connsiteX9401" fmla="*/ 8150364 w 11720794"/>
              <a:gd name="connsiteY9401" fmla="*/ 5914887 h 6518163"/>
              <a:gd name="connsiteX9402" fmla="*/ 8146466 w 11720794"/>
              <a:gd name="connsiteY9402" fmla="*/ 5919786 h 6518163"/>
              <a:gd name="connsiteX9403" fmla="*/ 8142532 w 11720794"/>
              <a:gd name="connsiteY9403" fmla="*/ 5919757 h 6518163"/>
              <a:gd name="connsiteX9404" fmla="*/ 8143093 w 11720794"/>
              <a:gd name="connsiteY9404" fmla="*/ 5911753 h 6518163"/>
              <a:gd name="connsiteX9405" fmla="*/ 8149050 w 11720794"/>
              <a:gd name="connsiteY9405" fmla="*/ 5904097 h 6518163"/>
              <a:gd name="connsiteX9406" fmla="*/ 8154519 w 11720794"/>
              <a:gd name="connsiteY9406" fmla="*/ 5897054 h 6518163"/>
              <a:gd name="connsiteX9407" fmla="*/ 8158117 w 11720794"/>
              <a:gd name="connsiteY9407" fmla="*/ 5889380 h 6518163"/>
              <a:gd name="connsiteX9408" fmla="*/ 8159352 w 11720794"/>
              <a:gd name="connsiteY9408" fmla="*/ 5881690 h 6518163"/>
              <a:gd name="connsiteX9409" fmla="*/ 8169130 w 11720794"/>
              <a:gd name="connsiteY9409" fmla="*/ 5865746 h 6518163"/>
              <a:gd name="connsiteX9410" fmla="*/ 8172650 w 11720794"/>
              <a:gd name="connsiteY9410" fmla="*/ 5852530 h 6518163"/>
              <a:gd name="connsiteX9411" fmla="*/ 8175084 w 11720794"/>
              <a:gd name="connsiteY9411" fmla="*/ 5847311 h 6518163"/>
              <a:gd name="connsiteX9412" fmla="*/ 8192768 w 11720794"/>
              <a:gd name="connsiteY9412" fmla="*/ 5816951 h 6518163"/>
              <a:gd name="connsiteX9413" fmla="*/ 8194828 w 11720794"/>
              <a:gd name="connsiteY9413" fmla="*/ 5812039 h 6518163"/>
              <a:gd name="connsiteX9414" fmla="*/ 8196851 w 11720794"/>
              <a:gd name="connsiteY9414" fmla="*/ 5808666 h 6518163"/>
              <a:gd name="connsiteX9415" fmla="*/ 8193702 w 11720794"/>
              <a:gd name="connsiteY9415" fmla="*/ 5808642 h 6518163"/>
              <a:gd name="connsiteX9416" fmla="*/ 8192278 w 11720794"/>
              <a:gd name="connsiteY9416" fmla="*/ 5806783 h 6518163"/>
              <a:gd name="connsiteX9417" fmla="*/ 8195088 w 11720794"/>
              <a:gd name="connsiteY9417" fmla="*/ 5801260 h 6518163"/>
              <a:gd name="connsiteX9418" fmla="*/ 8200931 w 11720794"/>
              <a:gd name="connsiteY9418" fmla="*/ 5789600 h 6518163"/>
              <a:gd name="connsiteX9419" fmla="*/ 8202430 w 11720794"/>
              <a:gd name="connsiteY9419" fmla="*/ 5788379 h 6518163"/>
              <a:gd name="connsiteX9420" fmla="*/ 8207339 w 11720794"/>
              <a:gd name="connsiteY9420" fmla="*/ 5782872 h 6518163"/>
              <a:gd name="connsiteX9421" fmla="*/ 8212374 w 11720794"/>
              <a:gd name="connsiteY9421" fmla="*/ 5772816 h 6518163"/>
              <a:gd name="connsiteX9422" fmla="*/ 8211685 w 11720794"/>
              <a:gd name="connsiteY9422" fmla="*/ 5773090 h 6518163"/>
              <a:gd name="connsiteX9423" fmla="*/ 8203442 w 11720794"/>
              <a:gd name="connsiteY9423" fmla="*/ 5768469 h 6518163"/>
              <a:gd name="connsiteX9424" fmla="*/ 8204408 w 11720794"/>
              <a:gd name="connsiteY9424" fmla="*/ 5762707 h 6518163"/>
              <a:gd name="connsiteX9425" fmla="*/ 8208651 w 11720794"/>
              <a:gd name="connsiteY9425" fmla="*/ 5760739 h 6518163"/>
              <a:gd name="connsiteX9426" fmla="*/ 8211608 w 11720794"/>
              <a:gd name="connsiteY9426" fmla="*/ 5758659 h 6518163"/>
              <a:gd name="connsiteX9427" fmla="*/ 8219927 w 11720794"/>
              <a:gd name="connsiteY9427" fmla="*/ 5749251 h 6518163"/>
              <a:gd name="connsiteX9428" fmla="*/ 8224023 w 11720794"/>
              <a:gd name="connsiteY9428" fmla="*/ 5741034 h 6518163"/>
              <a:gd name="connsiteX9429" fmla="*/ 8226016 w 11720794"/>
              <a:gd name="connsiteY9429" fmla="*/ 5738869 h 6518163"/>
              <a:gd name="connsiteX9430" fmla="*/ 8227985 w 11720794"/>
              <a:gd name="connsiteY9430" fmla="*/ 5737637 h 6518163"/>
              <a:gd name="connsiteX9431" fmla="*/ 8227905 w 11720794"/>
              <a:gd name="connsiteY9431" fmla="*/ 5737440 h 6518163"/>
              <a:gd name="connsiteX9432" fmla="*/ 8229856 w 11720794"/>
              <a:gd name="connsiteY9432" fmla="*/ 5735590 h 6518163"/>
              <a:gd name="connsiteX9433" fmla="*/ 8237864 w 11720794"/>
              <a:gd name="connsiteY9433" fmla="*/ 5718100 h 6518163"/>
              <a:gd name="connsiteX9434" fmla="*/ 8232847 w 11720794"/>
              <a:gd name="connsiteY9434" fmla="*/ 5715302 h 6518163"/>
              <a:gd name="connsiteX9435" fmla="*/ 8232697 w 11720794"/>
              <a:gd name="connsiteY9435" fmla="*/ 5714993 h 6518163"/>
              <a:gd name="connsiteX9436" fmla="*/ 8231984 w 11720794"/>
              <a:gd name="connsiteY9436" fmla="*/ 5709751 h 6518163"/>
              <a:gd name="connsiteX9437" fmla="*/ 8236669 w 11720794"/>
              <a:gd name="connsiteY9437" fmla="*/ 5700521 h 6518163"/>
              <a:gd name="connsiteX9438" fmla="*/ 8223694 w 11720794"/>
              <a:gd name="connsiteY9438" fmla="*/ 5718394 h 6518163"/>
              <a:gd name="connsiteX9439" fmla="*/ 8217224 w 11720794"/>
              <a:gd name="connsiteY9439" fmla="*/ 5719387 h 6518163"/>
              <a:gd name="connsiteX9440" fmla="*/ 8216753 w 11720794"/>
              <a:gd name="connsiteY9440" fmla="*/ 5718955 h 6518163"/>
              <a:gd name="connsiteX9441" fmla="*/ 8215950 w 11720794"/>
              <a:gd name="connsiteY9441" fmla="*/ 5717631 h 6518163"/>
              <a:gd name="connsiteX9442" fmla="*/ 8209764 w 11720794"/>
              <a:gd name="connsiteY9442" fmla="*/ 5725909 h 6518163"/>
              <a:gd name="connsiteX9443" fmla="*/ 8204070 w 11720794"/>
              <a:gd name="connsiteY9443" fmla="*/ 5737879 h 6518163"/>
              <a:gd name="connsiteX9444" fmla="*/ 8200924 w 11720794"/>
              <a:gd name="connsiteY9444" fmla="*/ 5746479 h 6518163"/>
              <a:gd name="connsiteX9445" fmla="*/ 8194443 w 11720794"/>
              <a:gd name="connsiteY9445" fmla="*/ 5760598 h 6518163"/>
              <a:gd name="connsiteX9446" fmla="*/ 8187587 w 11720794"/>
              <a:gd name="connsiteY9446" fmla="*/ 5770712 h 6518163"/>
              <a:gd name="connsiteX9447" fmla="*/ 8185451 w 11720794"/>
              <a:gd name="connsiteY9447" fmla="*/ 5774392 h 6518163"/>
              <a:gd name="connsiteX9448" fmla="*/ 8183129 w 11720794"/>
              <a:gd name="connsiteY9448" fmla="*/ 5781459 h 6518163"/>
              <a:gd name="connsiteX9449" fmla="*/ 8169455 w 11720794"/>
              <a:gd name="connsiteY9449" fmla="*/ 5804457 h 6518163"/>
              <a:gd name="connsiteX9450" fmla="*/ 8166496 w 11720794"/>
              <a:gd name="connsiteY9450" fmla="*/ 5811826 h 6518163"/>
              <a:gd name="connsiteX9451" fmla="*/ 8160427 w 11720794"/>
              <a:gd name="connsiteY9451" fmla="*/ 5821945 h 6518163"/>
              <a:gd name="connsiteX9452" fmla="*/ 8156118 w 11720794"/>
              <a:gd name="connsiteY9452" fmla="*/ 5826533 h 6518163"/>
              <a:gd name="connsiteX9453" fmla="*/ 8145554 w 11720794"/>
              <a:gd name="connsiteY9453" fmla="*/ 5844626 h 6518163"/>
              <a:gd name="connsiteX9454" fmla="*/ 8137611 w 11720794"/>
              <a:gd name="connsiteY9454" fmla="*/ 5860582 h 6518163"/>
              <a:gd name="connsiteX9455" fmla="*/ 8134463 w 11720794"/>
              <a:gd name="connsiteY9455" fmla="*/ 5864872 h 6518163"/>
              <a:gd name="connsiteX9456" fmla="*/ 8129668 w 11720794"/>
              <a:gd name="connsiteY9456" fmla="*/ 5870072 h 6518163"/>
              <a:gd name="connsiteX9457" fmla="*/ 8120900 w 11720794"/>
              <a:gd name="connsiteY9457" fmla="*/ 5883251 h 6518163"/>
              <a:gd name="connsiteX9458" fmla="*/ 8109513 w 11720794"/>
              <a:gd name="connsiteY9458" fmla="*/ 5902877 h 6518163"/>
              <a:gd name="connsiteX9459" fmla="*/ 8105802 w 11720794"/>
              <a:gd name="connsiteY9459" fmla="*/ 5906546 h 6518163"/>
              <a:gd name="connsiteX9460" fmla="*/ 8103591 w 11720794"/>
              <a:gd name="connsiteY9460" fmla="*/ 5906838 h 6518163"/>
              <a:gd name="connsiteX9461" fmla="*/ 8085568 w 11720794"/>
              <a:gd name="connsiteY9461" fmla="*/ 5923026 h 6518163"/>
              <a:gd name="connsiteX9462" fmla="*/ 8085119 w 11720794"/>
              <a:gd name="connsiteY9462" fmla="*/ 5923193 h 6518163"/>
              <a:gd name="connsiteX9463" fmla="*/ 8237354 w 11720794"/>
              <a:gd name="connsiteY9463" fmla="*/ 5676308 h 6518163"/>
              <a:gd name="connsiteX9464" fmla="*/ 8240345 w 11720794"/>
              <a:gd name="connsiteY9464" fmla="*/ 5676189 h 6518163"/>
              <a:gd name="connsiteX9465" fmla="*/ 8241612 w 11720794"/>
              <a:gd name="connsiteY9465" fmla="*/ 5671232 h 6518163"/>
              <a:gd name="connsiteX9466" fmla="*/ 8240862 w 11720794"/>
              <a:gd name="connsiteY9466" fmla="*/ 5670620 h 6518163"/>
              <a:gd name="connsiteX9467" fmla="*/ 8244833 w 11720794"/>
              <a:gd name="connsiteY9467" fmla="*/ 5664179 h 6518163"/>
              <a:gd name="connsiteX9468" fmla="*/ 8245492 w 11720794"/>
              <a:gd name="connsiteY9468" fmla="*/ 5664944 h 6518163"/>
              <a:gd name="connsiteX9469" fmla="*/ 8247741 w 11720794"/>
              <a:gd name="connsiteY9469" fmla="*/ 5665142 h 6518163"/>
              <a:gd name="connsiteX9470" fmla="*/ 8248129 w 11720794"/>
              <a:gd name="connsiteY9470" fmla="*/ 5662838 h 6518163"/>
              <a:gd name="connsiteX9471" fmla="*/ 8246888 w 11720794"/>
              <a:gd name="connsiteY9471" fmla="*/ 5660846 h 6518163"/>
              <a:gd name="connsiteX9472" fmla="*/ 8357564 w 11720794"/>
              <a:gd name="connsiteY9472" fmla="*/ 5481356 h 6518163"/>
              <a:gd name="connsiteX9473" fmla="*/ 8355613 w 11720794"/>
              <a:gd name="connsiteY9473" fmla="*/ 5481342 h 6518163"/>
              <a:gd name="connsiteX9474" fmla="*/ 8353139 w 11720794"/>
              <a:gd name="connsiteY9474" fmla="*/ 5477319 h 6518163"/>
              <a:gd name="connsiteX9475" fmla="*/ 8350703 w 11720794"/>
              <a:gd name="connsiteY9475" fmla="*/ 5478224 h 6518163"/>
              <a:gd name="connsiteX9476" fmla="*/ 8351565 w 11720794"/>
              <a:gd name="connsiteY9476" fmla="*/ 5475151 h 6518163"/>
              <a:gd name="connsiteX9477" fmla="*/ 8352876 w 11720794"/>
              <a:gd name="connsiteY9477" fmla="*/ 5473005 h 6518163"/>
              <a:gd name="connsiteX9478" fmla="*/ 8352425 w 11720794"/>
              <a:gd name="connsiteY9478" fmla="*/ 5469922 h 6518163"/>
              <a:gd name="connsiteX9479" fmla="*/ 8351601 w 11720794"/>
              <a:gd name="connsiteY9479" fmla="*/ 5467143 h 6518163"/>
              <a:gd name="connsiteX9480" fmla="*/ 8355009 w 11720794"/>
              <a:gd name="connsiteY9480" fmla="*/ 5460701 h 6518163"/>
              <a:gd name="connsiteX9481" fmla="*/ 8357520 w 11720794"/>
              <a:gd name="connsiteY9481" fmla="*/ 5454559 h 6518163"/>
              <a:gd name="connsiteX9482" fmla="*/ 8354746 w 11720794"/>
              <a:gd name="connsiteY9482" fmla="*/ 5452074 h 6518163"/>
              <a:gd name="connsiteX9483" fmla="*/ 8353621 w 11720794"/>
              <a:gd name="connsiteY9483" fmla="*/ 5450834 h 6518163"/>
              <a:gd name="connsiteX9484" fmla="*/ 8360964 w 11720794"/>
              <a:gd name="connsiteY9484" fmla="*/ 5444421 h 6518163"/>
              <a:gd name="connsiteX9485" fmla="*/ 8364413 w 11720794"/>
              <a:gd name="connsiteY9485" fmla="*/ 5442907 h 6518163"/>
              <a:gd name="connsiteX9486" fmla="*/ 8367671 w 11720794"/>
              <a:gd name="connsiteY9486" fmla="*/ 5436156 h 6518163"/>
              <a:gd name="connsiteX9487" fmla="*/ 8366323 w 11720794"/>
              <a:gd name="connsiteY9487" fmla="*/ 5435529 h 6518163"/>
              <a:gd name="connsiteX9488" fmla="*/ 8364186 w 11720794"/>
              <a:gd name="connsiteY9488" fmla="*/ 5434897 h 6518163"/>
              <a:gd name="connsiteX9489" fmla="*/ 8364261 w 11720794"/>
              <a:gd name="connsiteY9489" fmla="*/ 5431817 h 6518163"/>
              <a:gd name="connsiteX9490" fmla="*/ 8370406 w 11720794"/>
              <a:gd name="connsiteY9490" fmla="*/ 5422932 h 6518163"/>
              <a:gd name="connsiteX9491" fmla="*/ 8374151 w 11720794"/>
              <a:gd name="connsiteY9491" fmla="*/ 5417723 h 6518163"/>
              <a:gd name="connsiteX9492" fmla="*/ 8378234 w 11720794"/>
              <a:gd name="connsiteY9492" fmla="*/ 5402970 h 6518163"/>
              <a:gd name="connsiteX9493" fmla="*/ 8379283 w 11720794"/>
              <a:gd name="connsiteY9493" fmla="*/ 5398665 h 6518163"/>
              <a:gd name="connsiteX9494" fmla="*/ 8388574 w 11720794"/>
              <a:gd name="connsiteY9494" fmla="*/ 5385491 h 6518163"/>
              <a:gd name="connsiteX9495" fmla="*/ 8391645 w 11720794"/>
              <a:gd name="connsiteY9495" fmla="*/ 5377814 h 6518163"/>
              <a:gd name="connsiteX9496" fmla="*/ 8391268 w 11720794"/>
              <a:gd name="connsiteY9496" fmla="*/ 5367339 h 6518163"/>
              <a:gd name="connsiteX9497" fmla="*/ 8396215 w 11720794"/>
              <a:gd name="connsiteY9497" fmla="*/ 5366760 h 6518163"/>
              <a:gd name="connsiteX9498" fmla="*/ 8401012 w 11720794"/>
              <a:gd name="connsiteY9498" fmla="*/ 5361559 h 6518163"/>
              <a:gd name="connsiteX9499" fmla="*/ 8398312 w 11720794"/>
              <a:gd name="connsiteY9499" fmla="*/ 5360307 h 6518163"/>
              <a:gd name="connsiteX9500" fmla="*/ 8397712 w 11720794"/>
              <a:gd name="connsiteY9500" fmla="*/ 5356915 h 6518163"/>
              <a:gd name="connsiteX9501" fmla="*/ 8401197 w 11720794"/>
              <a:gd name="connsiteY9501" fmla="*/ 5349549 h 6518163"/>
              <a:gd name="connsiteX9502" fmla="*/ 8406104 w 11720794"/>
              <a:gd name="connsiteY9502" fmla="*/ 5339729 h 6518163"/>
              <a:gd name="connsiteX9503" fmla="*/ 8407751 w 11720794"/>
              <a:gd name="connsiteY9503" fmla="*/ 5334506 h 6518163"/>
              <a:gd name="connsiteX9504" fmla="*/ 8406552 w 11720794"/>
              <a:gd name="connsiteY9504" fmla="*/ 5332032 h 6518163"/>
              <a:gd name="connsiteX9505" fmla="*/ 8405763 w 11720794"/>
              <a:gd name="connsiteY9505" fmla="*/ 5327715 h 6518163"/>
              <a:gd name="connsiteX9506" fmla="*/ 8409998 w 11720794"/>
              <a:gd name="connsiteY9506" fmla="*/ 5326207 h 6518163"/>
              <a:gd name="connsiteX9507" fmla="*/ 8411835 w 11720794"/>
              <a:gd name="connsiteY9507" fmla="*/ 5324064 h 6518163"/>
              <a:gd name="connsiteX9508" fmla="*/ 8411347 w 11720794"/>
              <a:gd name="connsiteY9508" fmla="*/ 5322520 h 6518163"/>
              <a:gd name="connsiteX9509" fmla="*/ 8408872 w 11720794"/>
              <a:gd name="connsiteY9509" fmla="*/ 5318498 h 6518163"/>
              <a:gd name="connsiteX9510" fmla="*/ 8406174 w 11720794"/>
              <a:gd name="connsiteY9510" fmla="*/ 5317245 h 6518163"/>
              <a:gd name="connsiteX9511" fmla="*/ 8404338 w 11720794"/>
              <a:gd name="connsiteY9511" fmla="*/ 5319389 h 6518163"/>
              <a:gd name="connsiteX9512" fmla="*/ 8389503 w 11720794"/>
              <a:gd name="connsiteY9512" fmla="*/ 5344841 h 6518163"/>
              <a:gd name="connsiteX9513" fmla="*/ 8376390 w 11720794"/>
              <a:gd name="connsiteY9513" fmla="*/ 5364148 h 6518163"/>
              <a:gd name="connsiteX9514" fmla="*/ 8364548 w 11720794"/>
              <a:gd name="connsiteY9514" fmla="*/ 5372067 h 6518163"/>
              <a:gd name="connsiteX9515" fmla="*/ 8362863 w 11720794"/>
              <a:gd name="connsiteY9515" fmla="*/ 5378830 h 6518163"/>
              <a:gd name="connsiteX9516" fmla="*/ 8359004 w 11720794"/>
              <a:gd name="connsiteY9516" fmla="*/ 5380034 h 6518163"/>
              <a:gd name="connsiteX9517" fmla="*/ 8354132 w 11720794"/>
              <a:gd name="connsiteY9517" fmla="*/ 5384001 h 6518163"/>
              <a:gd name="connsiteX9518" fmla="*/ 8354772 w 11720794"/>
              <a:gd name="connsiteY9518" fmla="*/ 5388010 h 6518163"/>
              <a:gd name="connsiteX9519" fmla="*/ 8358331 w 11720794"/>
              <a:gd name="connsiteY9519" fmla="*/ 5390500 h 6518163"/>
              <a:gd name="connsiteX9520" fmla="*/ 8352636 w 11720794"/>
              <a:gd name="connsiteY9520" fmla="*/ 5393847 h 6518163"/>
              <a:gd name="connsiteX9521" fmla="*/ 8347914 w 11720794"/>
              <a:gd name="connsiteY9521" fmla="*/ 5398124 h 6518163"/>
              <a:gd name="connsiteX9522" fmla="*/ 8340905 w 11720794"/>
              <a:gd name="connsiteY9522" fmla="*/ 5394990 h 6518163"/>
              <a:gd name="connsiteX9523" fmla="*/ 8341280 w 11720794"/>
              <a:gd name="connsiteY9523" fmla="*/ 5390373 h 6518163"/>
              <a:gd name="connsiteX9524" fmla="*/ 8344578 w 11720794"/>
              <a:gd name="connsiteY9524" fmla="*/ 5388550 h 6518163"/>
              <a:gd name="connsiteX9525" fmla="*/ 8346825 w 11720794"/>
              <a:gd name="connsiteY9525" fmla="*/ 5386719 h 6518163"/>
              <a:gd name="connsiteX9526" fmla="*/ 8352896 w 11720794"/>
              <a:gd name="connsiteY9526" fmla="*/ 5378755 h 6518163"/>
              <a:gd name="connsiteX9527" fmla="*/ 8355629 w 11720794"/>
              <a:gd name="connsiteY9527" fmla="*/ 5372001 h 6518163"/>
              <a:gd name="connsiteX9528" fmla="*/ 8357091 w 11720794"/>
              <a:gd name="connsiteY9528" fmla="*/ 5370163 h 6518163"/>
              <a:gd name="connsiteX9529" fmla="*/ 8359601 w 11720794"/>
              <a:gd name="connsiteY9529" fmla="*/ 5368334 h 6518163"/>
              <a:gd name="connsiteX9530" fmla="*/ 8365445 w 11720794"/>
              <a:gd name="connsiteY9530" fmla="*/ 5352361 h 6518163"/>
              <a:gd name="connsiteX9531" fmla="*/ 8367953 w 11720794"/>
              <a:gd name="connsiteY9531" fmla="*/ 5344064 h 6518163"/>
              <a:gd name="connsiteX9532" fmla="*/ 8373460 w 11720794"/>
              <a:gd name="connsiteY9532" fmla="*/ 5337637 h 6518163"/>
              <a:gd name="connsiteX9533" fmla="*/ 8375634 w 11720794"/>
              <a:gd name="connsiteY9533" fmla="*/ 5334573 h 6518163"/>
              <a:gd name="connsiteX9534" fmla="*/ 8372936 w 11720794"/>
              <a:gd name="connsiteY9534" fmla="*/ 5333321 h 6518163"/>
              <a:gd name="connsiteX9535" fmla="*/ 8369824 w 11720794"/>
              <a:gd name="connsiteY9535" fmla="*/ 5333914 h 6518163"/>
              <a:gd name="connsiteX9536" fmla="*/ 8363418 w 11720794"/>
              <a:gd name="connsiteY9536" fmla="*/ 5338486 h 6518163"/>
              <a:gd name="connsiteX9537" fmla="*/ 8353752 w 11720794"/>
              <a:gd name="connsiteY9537" fmla="*/ 5354122 h 6518163"/>
              <a:gd name="connsiteX9538" fmla="*/ 8348581 w 11720794"/>
              <a:gd name="connsiteY9538" fmla="*/ 5355316 h 6518163"/>
              <a:gd name="connsiteX9539" fmla="*/ 8348168 w 11720794"/>
              <a:gd name="connsiteY9539" fmla="*/ 5355004 h 6518163"/>
              <a:gd name="connsiteX9540" fmla="*/ 8344457 w 11720794"/>
              <a:gd name="connsiteY9540" fmla="*/ 5350048 h 6518163"/>
              <a:gd name="connsiteX9541" fmla="*/ 8345881 w 11720794"/>
              <a:gd name="connsiteY9541" fmla="*/ 5347595 h 6518163"/>
              <a:gd name="connsiteX9542" fmla="*/ 8348318 w 11720794"/>
              <a:gd name="connsiteY9542" fmla="*/ 5351001 h 6518163"/>
              <a:gd name="connsiteX9543" fmla="*/ 8351801 w 11720794"/>
              <a:gd name="connsiteY9543" fmla="*/ 5347947 h 6518163"/>
              <a:gd name="connsiteX9544" fmla="*/ 8350527 w 11720794"/>
              <a:gd name="connsiteY9544" fmla="*/ 5346398 h 6518163"/>
              <a:gd name="connsiteX9545" fmla="*/ 8348652 w 11720794"/>
              <a:gd name="connsiteY9545" fmla="*/ 5339299 h 6518163"/>
              <a:gd name="connsiteX9546" fmla="*/ 8353483 w 11720794"/>
              <a:gd name="connsiteY9546" fmla="*/ 5326091 h 6518163"/>
              <a:gd name="connsiteX9547" fmla="*/ 8360978 w 11720794"/>
              <a:gd name="connsiteY9547" fmla="*/ 5319987 h 6518163"/>
              <a:gd name="connsiteX9548" fmla="*/ 8361765 w 11720794"/>
              <a:gd name="connsiteY9548" fmla="*/ 5319994 h 6518163"/>
              <a:gd name="connsiteX9549" fmla="*/ 8364238 w 11720794"/>
              <a:gd name="connsiteY9549" fmla="*/ 5319703 h 6518163"/>
              <a:gd name="connsiteX9550" fmla="*/ 8364913 w 11720794"/>
              <a:gd name="connsiteY9550" fmla="*/ 5315705 h 6518163"/>
              <a:gd name="connsiteX9551" fmla="*/ 8362589 w 11720794"/>
              <a:gd name="connsiteY9551" fmla="*/ 5314148 h 6518163"/>
              <a:gd name="connsiteX9552" fmla="*/ 8363375 w 11720794"/>
              <a:gd name="connsiteY9552" fmla="*/ 5309841 h 6518163"/>
              <a:gd name="connsiteX9553" fmla="*/ 8366635 w 11720794"/>
              <a:gd name="connsiteY9553" fmla="*/ 5309557 h 6518163"/>
              <a:gd name="connsiteX9554" fmla="*/ 8367609 w 11720794"/>
              <a:gd name="connsiteY9554" fmla="*/ 5310489 h 6518163"/>
              <a:gd name="connsiteX9555" fmla="*/ 8369446 w 11720794"/>
              <a:gd name="connsiteY9555" fmla="*/ 5310503 h 6518163"/>
              <a:gd name="connsiteX9556" fmla="*/ 8369596 w 11720794"/>
              <a:gd name="connsiteY9556" fmla="*/ 5308656 h 6518163"/>
              <a:gd name="connsiteX9557" fmla="*/ 8367458 w 11720794"/>
              <a:gd name="connsiteY9557" fmla="*/ 5305868 h 6518163"/>
              <a:gd name="connsiteX9558" fmla="*/ 8368282 w 11720794"/>
              <a:gd name="connsiteY9558" fmla="*/ 5297866 h 6518163"/>
              <a:gd name="connsiteX9559" fmla="*/ 8372927 w 11720794"/>
              <a:gd name="connsiteY9559" fmla="*/ 5292357 h 6518163"/>
              <a:gd name="connsiteX9560" fmla="*/ 8373864 w 11720794"/>
              <a:gd name="connsiteY9560" fmla="*/ 5288360 h 6518163"/>
              <a:gd name="connsiteX9561" fmla="*/ 8372738 w 11720794"/>
              <a:gd name="connsiteY9561" fmla="*/ 5282807 h 6518163"/>
              <a:gd name="connsiteX9562" fmla="*/ 8375211 w 11720794"/>
              <a:gd name="connsiteY9562" fmla="*/ 5278206 h 6518163"/>
              <a:gd name="connsiteX9563" fmla="*/ 8389896 w 11720794"/>
              <a:gd name="connsiteY9563" fmla="*/ 5252443 h 6518163"/>
              <a:gd name="connsiteX9564" fmla="*/ 8392144 w 11720794"/>
              <a:gd name="connsiteY9564" fmla="*/ 5248456 h 6518163"/>
              <a:gd name="connsiteX9565" fmla="*/ 8397839 w 11720794"/>
              <a:gd name="connsiteY9565" fmla="*/ 5238641 h 6518163"/>
              <a:gd name="connsiteX9566" fmla="*/ 8398028 w 11720794"/>
              <a:gd name="connsiteY9566" fmla="*/ 5235316 h 6518163"/>
              <a:gd name="connsiteX9567" fmla="*/ 8394263 w 11720794"/>
              <a:gd name="connsiteY9567" fmla="*/ 5237832 h 6518163"/>
              <a:gd name="connsiteX9568" fmla="*/ 8386910 w 11720794"/>
              <a:gd name="connsiteY9568" fmla="*/ 5247323 h 6518163"/>
              <a:gd name="connsiteX9569" fmla="*/ 8380054 w 11720794"/>
              <a:gd name="connsiteY9569" fmla="*/ 5250621 h 6518163"/>
              <a:gd name="connsiteX9570" fmla="*/ 8378619 w 11720794"/>
              <a:gd name="connsiteY9570" fmla="*/ 5250106 h 6518163"/>
              <a:gd name="connsiteX9571" fmla="*/ 8374354 w 11720794"/>
              <a:gd name="connsiteY9571" fmla="*/ 5252851 h 6518163"/>
              <a:gd name="connsiteX9572" fmla="*/ 8376239 w 11720794"/>
              <a:gd name="connsiteY9572" fmla="*/ 5254575 h 6518163"/>
              <a:gd name="connsiteX9573" fmla="*/ 8377929 w 11720794"/>
              <a:gd name="connsiteY9573" fmla="*/ 5257452 h 6518163"/>
              <a:gd name="connsiteX9574" fmla="*/ 8369250 w 11720794"/>
              <a:gd name="connsiteY9574" fmla="*/ 5262540 h 6518163"/>
              <a:gd name="connsiteX9575" fmla="*/ 8366680 w 11720794"/>
              <a:gd name="connsiteY9575" fmla="*/ 5262315 h 6518163"/>
              <a:gd name="connsiteX9576" fmla="*/ 8367106 w 11720794"/>
              <a:gd name="connsiteY9576" fmla="*/ 5264302 h 6518163"/>
              <a:gd name="connsiteX9577" fmla="*/ 8364555 w 11720794"/>
              <a:gd name="connsiteY9577" fmla="*/ 5269146 h 6518163"/>
              <a:gd name="connsiteX9578" fmla="*/ 8352597 w 11720794"/>
              <a:gd name="connsiteY9578" fmla="*/ 5276286 h 6518163"/>
              <a:gd name="connsiteX9579" fmla="*/ 8338907 w 11720794"/>
              <a:gd name="connsiteY9579" fmla="*/ 5282103 h 6518163"/>
              <a:gd name="connsiteX9580" fmla="*/ 8335983 w 11720794"/>
              <a:gd name="connsiteY9580" fmla="*/ 5283490 h 6518163"/>
              <a:gd name="connsiteX9581" fmla="*/ 8333014 w 11720794"/>
              <a:gd name="connsiteY9581" fmla="*/ 5289286 h 6518163"/>
              <a:gd name="connsiteX9582" fmla="*/ 8321474 w 11720794"/>
              <a:gd name="connsiteY9582" fmla="*/ 5299979 h 6518163"/>
              <a:gd name="connsiteX9583" fmla="*/ 8320051 w 11720794"/>
              <a:gd name="connsiteY9583" fmla="*/ 5300278 h 6518163"/>
              <a:gd name="connsiteX9584" fmla="*/ 8318027 w 11720794"/>
              <a:gd name="connsiteY9584" fmla="*/ 5303650 h 6518163"/>
              <a:gd name="connsiteX9585" fmla="*/ 8319714 w 11720794"/>
              <a:gd name="connsiteY9585" fmla="*/ 5307667 h 6518163"/>
              <a:gd name="connsiteX9586" fmla="*/ 8311322 w 11720794"/>
              <a:gd name="connsiteY9586" fmla="*/ 5322696 h 6518163"/>
              <a:gd name="connsiteX9587" fmla="*/ 8303153 w 11720794"/>
              <a:gd name="connsiteY9587" fmla="*/ 5328488 h 6518163"/>
              <a:gd name="connsiteX9588" fmla="*/ 8295285 w 11720794"/>
              <a:gd name="connsiteY9588" fmla="*/ 5334896 h 6518163"/>
              <a:gd name="connsiteX9589" fmla="*/ 8303006 w 11720794"/>
              <a:gd name="connsiteY9589" fmla="*/ 5336802 h 6518163"/>
              <a:gd name="connsiteX9590" fmla="*/ 8298847 w 11720794"/>
              <a:gd name="connsiteY9590" fmla="*/ 5343856 h 6518163"/>
              <a:gd name="connsiteX9591" fmla="*/ 8297050 w 11720794"/>
              <a:gd name="connsiteY9591" fmla="*/ 5348770 h 6518163"/>
              <a:gd name="connsiteX9592" fmla="*/ 8287195 w 11720794"/>
              <a:gd name="connsiteY9592" fmla="*/ 5363480 h 6518163"/>
              <a:gd name="connsiteX9593" fmla="*/ 8258873 w 11720794"/>
              <a:gd name="connsiteY9593" fmla="*/ 5408544 h 6518163"/>
              <a:gd name="connsiteX9594" fmla="*/ 8256175 w 11720794"/>
              <a:gd name="connsiteY9594" fmla="*/ 5411604 h 6518163"/>
              <a:gd name="connsiteX9595" fmla="*/ 8254338 w 11720794"/>
              <a:gd name="connsiteY9595" fmla="*/ 5409435 h 6518163"/>
              <a:gd name="connsiteX9596" fmla="*/ 8252801 w 11720794"/>
              <a:gd name="connsiteY9596" fmla="*/ 5407884 h 6518163"/>
              <a:gd name="connsiteX9597" fmla="*/ 8249691 w 11720794"/>
              <a:gd name="connsiteY9597" fmla="*/ 5410632 h 6518163"/>
              <a:gd name="connsiteX9598" fmla="*/ 8248680 w 11720794"/>
              <a:gd name="connsiteY9598" fmla="*/ 5413396 h 6518163"/>
              <a:gd name="connsiteX9599" fmla="*/ 8240175 w 11720794"/>
              <a:gd name="connsiteY9599" fmla="*/ 5420109 h 6518163"/>
              <a:gd name="connsiteX9600" fmla="*/ 8236464 w 11720794"/>
              <a:gd name="connsiteY9600" fmla="*/ 5419466 h 6518163"/>
              <a:gd name="connsiteX9601" fmla="*/ 8233617 w 11720794"/>
              <a:gd name="connsiteY9601" fmla="*/ 5422216 h 6518163"/>
              <a:gd name="connsiteX9602" fmla="*/ 8238489 w 11720794"/>
              <a:gd name="connsiteY9602" fmla="*/ 5426873 h 6518163"/>
              <a:gd name="connsiteX9603" fmla="*/ 8230770 w 11720794"/>
              <a:gd name="connsiteY9603" fmla="*/ 5431435 h 6518163"/>
              <a:gd name="connsiteX9604" fmla="*/ 8223162 w 11720794"/>
              <a:gd name="connsiteY9604" fmla="*/ 5429222 h 6518163"/>
              <a:gd name="connsiteX9605" fmla="*/ 8226496 w 11720794"/>
              <a:gd name="connsiteY9605" fmla="*/ 5421547 h 6518163"/>
              <a:gd name="connsiteX9606" fmla="*/ 8232828 w 11720794"/>
              <a:gd name="connsiteY9606" fmla="*/ 5411430 h 6518163"/>
              <a:gd name="connsiteX9607" fmla="*/ 8235411 w 11720794"/>
              <a:gd name="connsiteY9607" fmla="*/ 5404365 h 6518163"/>
              <a:gd name="connsiteX9608" fmla="*/ 8253244 w 11720794"/>
              <a:gd name="connsiteY9608" fmla="*/ 5376470 h 6518163"/>
              <a:gd name="connsiteX9609" fmla="*/ 8254031 w 11720794"/>
              <a:gd name="connsiteY9609" fmla="*/ 5370008 h 6518163"/>
              <a:gd name="connsiteX9610" fmla="*/ 8252681 w 11720794"/>
              <a:gd name="connsiteY9610" fmla="*/ 5369382 h 6518163"/>
              <a:gd name="connsiteX9611" fmla="*/ 8254405 w 11720794"/>
              <a:gd name="connsiteY9611" fmla="*/ 5367547 h 6518163"/>
              <a:gd name="connsiteX9612" fmla="*/ 8256053 w 11720794"/>
              <a:gd name="connsiteY9612" fmla="*/ 5366635 h 6518163"/>
              <a:gd name="connsiteX9613" fmla="*/ 8258452 w 11720794"/>
              <a:gd name="connsiteY9613" fmla="*/ 5362957 h 6518163"/>
              <a:gd name="connsiteX9614" fmla="*/ 8255641 w 11720794"/>
              <a:gd name="connsiteY9614" fmla="*/ 5364169 h 6518163"/>
              <a:gd name="connsiteX9615" fmla="*/ 8255004 w 11720794"/>
              <a:gd name="connsiteY9615" fmla="*/ 5364472 h 6518163"/>
              <a:gd name="connsiteX9616" fmla="*/ 8253055 w 11720794"/>
              <a:gd name="connsiteY9616" fmla="*/ 5364764 h 6518163"/>
              <a:gd name="connsiteX9617" fmla="*/ 8253580 w 11720794"/>
              <a:gd name="connsiteY9617" fmla="*/ 5362612 h 6518163"/>
              <a:gd name="connsiteX9618" fmla="*/ 8254702 w 11720794"/>
              <a:gd name="connsiteY9618" fmla="*/ 5353073 h 6518163"/>
              <a:gd name="connsiteX9619" fmla="*/ 8253539 w 11720794"/>
              <a:gd name="connsiteY9619" fmla="*/ 5351216 h 6518163"/>
              <a:gd name="connsiteX9620" fmla="*/ 8245934 w 11720794"/>
              <a:gd name="connsiteY9620" fmla="*/ 5357627 h 6518163"/>
              <a:gd name="connsiteX9621" fmla="*/ 8237318 w 11720794"/>
              <a:gd name="connsiteY9621" fmla="*/ 5375427 h 6518163"/>
              <a:gd name="connsiteX9622" fmla="*/ 8235332 w 11720794"/>
              <a:gd name="connsiteY9622" fmla="*/ 5381573 h 6518163"/>
              <a:gd name="connsiteX9623" fmla="*/ 8233384 w 11720794"/>
              <a:gd name="connsiteY9623" fmla="*/ 5384022 h 6518163"/>
              <a:gd name="connsiteX9624" fmla="*/ 8227876 w 11720794"/>
              <a:gd name="connsiteY9624" fmla="*/ 5388292 h 6518163"/>
              <a:gd name="connsiteX9625" fmla="*/ 8222592 w 11720794"/>
              <a:gd name="connsiteY9625" fmla="*/ 5396261 h 6518163"/>
              <a:gd name="connsiteX9626" fmla="*/ 8217272 w 11720794"/>
              <a:gd name="connsiteY9626" fmla="*/ 5399301 h 6518163"/>
              <a:gd name="connsiteX9627" fmla="*/ 8216073 w 11720794"/>
              <a:gd name="connsiteY9627" fmla="*/ 5398985 h 6518163"/>
              <a:gd name="connsiteX9628" fmla="*/ 8212813 w 11720794"/>
              <a:gd name="connsiteY9628" fmla="*/ 5401424 h 6518163"/>
              <a:gd name="connsiteX9629" fmla="*/ 8214463 w 11720794"/>
              <a:gd name="connsiteY9629" fmla="*/ 5402668 h 6518163"/>
              <a:gd name="connsiteX9630" fmla="*/ 8216037 w 11720794"/>
              <a:gd name="connsiteY9630" fmla="*/ 5404836 h 6518163"/>
              <a:gd name="connsiteX9631" fmla="*/ 8209367 w 11720794"/>
              <a:gd name="connsiteY9631" fmla="*/ 5409407 h 6518163"/>
              <a:gd name="connsiteX9632" fmla="*/ 8207268 w 11720794"/>
              <a:gd name="connsiteY9632" fmla="*/ 5409390 h 6518163"/>
              <a:gd name="connsiteX9633" fmla="*/ 8207756 w 11720794"/>
              <a:gd name="connsiteY9633" fmla="*/ 5410934 h 6518163"/>
              <a:gd name="connsiteX9634" fmla="*/ 8206032 w 11720794"/>
              <a:gd name="connsiteY9634" fmla="*/ 5414925 h 6518163"/>
              <a:gd name="connsiteX9635" fmla="*/ 8196853 w 11720794"/>
              <a:gd name="connsiteY9635" fmla="*/ 5421325 h 6518163"/>
              <a:gd name="connsiteX9636" fmla="*/ 8186172 w 11720794"/>
              <a:gd name="connsiteY9636" fmla="*/ 5426790 h 6518163"/>
              <a:gd name="connsiteX9637" fmla="*/ 8181863 w 11720794"/>
              <a:gd name="connsiteY9637" fmla="*/ 5429221 h 6518163"/>
              <a:gd name="connsiteX9638" fmla="*/ 8164738 w 11720794"/>
              <a:gd name="connsiteY9638" fmla="*/ 5442953 h 6518163"/>
              <a:gd name="connsiteX9639" fmla="*/ 8160842 w 11720794"/>
              <a:gd name="connsiteY9639" fmla="*/ 5443540 h 6518163"/>
              <a:gd name="connsiteX9640" fmla="*/ 8162340 w 11720794"/>
              <a:gd name="connsiteY9640" fmla="*/ 5440163 h 6518163"/>
              <a:gd name="connsiteX9641" fmla="*/ 8164362 w 11720794"/>
              <a:gd name="connsiteY9641" fmla="*/ 5434634 h 6518163"/>
              <a:gd name="connsiteX9642" fmla="*/ 8165224 w 11720794"/>
              <a:gd name="connsiteY9642" fmla="*/ 5427248 h 6518163"/>
              <a:gd name="connsiteX9643" fmla="*/ 8174179 w 11720794"/>
              <a:gd name="connsiteY9643" fmla="*/ 5421463 h 6518163"/>
              <a:gd name="connsiteX9644" fmla="*/ 8176577 w 11720794"/>
              <a:gd name="connsiteY9644" fmla="*/ 5422097 h 6518163"/>
              <a:gd name="connsiteX9645" fmla="*/ 8176990 w 11720794"/>
              <a:gd name="connsiteY9645" fmla="*/ 5422408 h 6518163"/>
              <a:gd name="connsiteX9646" fmla="*/ 8176952 w 11720794"/>
              <a:gd name="connsiteY9646" fmla="*/ 5421792 h 6518163"/>
              <a:gd name="connsiteX9647" fmla="*/ 8178450 w 11720794"/>
              <a:gd name="connsiteY9647" fmla="*/ 5418416 h 6518163"/>
              <a:gd name="connsiteX9648" fmla="*/ 8177474 w 11720794"/>
              <a:gd name="connsiteY9648" fmla="*/ 5408861 h 6518163"/>
              <a:gd name="connsiteX9649" fmla="*/ 8177024 w 11720794"/>
              <a:gd name="connsiteY9649" fmla="*/ 5403621 h 6518163"/>
              <a:gd name="connsiteX9650" fmla="*/ 8181857 w 11720794"/>
              <a:gd name="connsiteY9650" fmla="*/ 5399036 h 6518163"/>
              <a:gd name="connsiteX9651" fmla="*/ 8197557 w 11720794"/>
              <a:gd name="connsiteY9651" fmla="*/ 5383445 h 6518163"/>
              <a:gd name="connsiteX9652" fmla="*/ 8195570 w 11720794"/>
              <a:gd name="connsiteY9652" fmla="*/ 5378811 h 6518163"/>
              <a:gd name="connsiteX9653" fmla="*/ 8191335 w 11720794"/>
              <a:gd name="connsiteY9653" fmla="*/ 5376007 h 6518163"/>
              <a:gd name="connsiteX9654" fmla="*/ 8198678 w 11720794"/>
              <a:gd name="connsiteY9654" fmla="*/ 5369594 h 6518163"/>
              <a:gd name="connsiteX9655" fmla="*/ 8203661 w 11720794"/>
              <a:gd name="connsiteY9655" fmla="*/ 5361007 h 6518163"/>
              <a:gd name="connsiteX9656" fmla="*/ 8204148 w 11720794"/>
              <a:gd name="connsiteY9656" fmla="*/ 5360395 h 6518163"/>
              <a:gd name="connsiteX9657" fmla="*/ 8199462 w 11720794"/>
              <a:gd name="connsiteY9657" fmla="*/ 5354507 h 6518163"/>
              <a:gd name="connsiteX9658" fmla="*/ 8195902 w 11720794"/>
              <a:gd name="connsiteY9658" fmla="*/ 5352017 h 6518163"/>
              <a:gd name="connsiteX9659" fmla="*/ 8196351 w 11720794"/>
              <a:gd name="connsiteY9659" fmla="*/ 5350789 h 6518163"/>
              <a:gd name="connsiteX9660" fmla="*/ 8201072 w 11720794"/>
              <a:gd name="connsiteY9660" fmla="*/ 5346512 h 6518163"/>
              <a:gd name="connsiteX9661" fmla="*/ 8206392 w 11720794"/>
              <a:gd name="connsiteY9661" fmla="*/ 5343471 h 6518163"/>
              <a:gd name="connsiteX9662" fmla="*/ 8212875 w 11720794"/>
              <a:gd name="connsiteY9662" fmla="*/ 5340132 h 6518163"/>
              <a:gd name="connsiteX9663" fmla="*/ 8214449 w 11720794"/>
              <a:gd name="connsiteY9663" fmla="*/ 5333675 h 6518163"/>
              <a:gd name="connsiteX9664" fmla="*/ 8216396 w 11720794"/>
              <a:gd name="connsiteY9664" fmla="*/ 5331226 h 6518163"/>
              <a:gd name="connsiteX9665" fmla="*/ 8220481 w 11720794"/>
              <a:gd name="connsiteY9665" fmla="*/ 5327253 h 6518163"/>
              <a:gd name="connsiteX9666" fmla="*/ 8220893 w 11720794"/>
              <a:gd name="connsiteY9666" fmla="*/ 5325407 h 6518163"/>
              <a:gd name="connsiteX9667" fmla="*/ 8225501 w 11720794"/>
              <a:gd name="connsiteY9667" fmla="*/ 5319282 h 6518163"/>
              <a:gd name="connsiteX9668" fmla="*/ 8232021 w 11720794"/>
              <a:gd name="connsiteY9668" fmla="*/ 5312246 h 6518163"/>
              <a:gd name="connsiteX9669" fmla="*/ 8231120 w 11720794"/>
              <a:gd name="connsiteY9669" fmla="*/ 5308236 h 6518163"/>
              <a:gd name="connsiteX9670" fmla="*/ 8228722 w 11720794"/>
              <a:gd name="connsiteY9670" fmla="*/ 5307602 h 6518163"/>
              <a:gd name="connsiteX9671" fmla="*/ 8223363 w 11720794"/>
              <a:gd name="connsiteY9671" fmla="*/ 5307870 h 6518163"/>
              <a:gd name="connsiteX9672" fmla="*/ 8211484 w 11720794"/>
              <a:gd name="connsiteY9672" fmla="*/ 5310861 h 6518163"/>
              <a:gd name="connsiteX9673" fmla="*/ 8216054 w 11720794"/>
              <a:gd name="connsiteY9673" fmla="*/ 5304119 h 6518163"/>
              <a:gd name="connsiteX9674" fmla="*/ 8221186 w 11720794"/>
              <a:gd name="connsiteY9674" fmla="*/ 5295842 h 6518163"/>
              <a:gd name="connsiteX9675" fmla="*/ 8227182 w 11720794"/>
              <a:gd name="connsiteY9675" fmla="*/ 5288802 h 6518163"/>
              <a:gd name="connsiteX9676" fmla="*/ 8245954 w 11720794"/>
              <a:gd name="connsiteY9676" fmla="*/ 5267690 h 6518163"/>
              <a:gd name="connsiteX9677" fmla="*/ 8246289 w 11720794"/>
              <a:gd name="connsiteY9677" fmla="*/ 5264613 h 6518163"/>
              <a:gd name="connsiteX9678" fmla="*/ 8245652 w 11720794"/>
              <a:gd name="connsiteY9678" fmla="*/ 5262760 h 6518163"/>
              <a:gd name="connsiteX9679" fmla="*/ 8247826 w 11720794"/>
              <a:gd name="connsiteY9679" fmla="*/ 5261853 h 6518163"/>
              <a:gd name="connsiteX9680" fmla="*/ 8251123 w 11720794"/>
              <a:gd name="connsiteY9680" fmla="*/ 5260029 h 6518163"/>
              <a:gd name="connsiteX9681" fmla="*/ 8254272 w 11720794"/>
              <a:gd name="connsiteY9681" fmla="*/ 5255740 h 6518163"/>
              <a:gd name="connsiteX9682" fmla="*/ 8257980 w 11720794"/>
              <a:gd name="connsiteY9682" fmla="*/ 5254228 h 6518163"/>
              <a:gd name="connsiteX9683" fmla="*/ 8262701 w 11720794"/>
              <a:gd name="connsiteY9683" fmla="*/ 5252108 h 6518163"/>
              <a:gd name="connsiteX9684" fmla="*/ 8261989 w 11720794"/>
              <a:gd name="connsiteY9684" fmla="*/ 5249021 h 6518163"/>
              <a:gd name="connsiteX9685" fmla="*/ 8261390 w 11720794"/>
              <a:gd name="connsiteY9685" fmla="*/ 5247786 h 6518163"/>
              <a:gd name="connsiteX9686" fmla="*/ 8266261 w 11720794"/>
              <a:gd name="connsiteY9686" fmla="*/ 5245974 h 6518163"/>
              <a:gd name="connsiteX9687" fmla="*/ 8269109 w 11720794"/>
              <a:gd name="connsiteY9687" fmla="*/ 5243223 h 6518163"/>
              <a:gd name="connsiteX9688" fmla="*/ 8267683 w 11720794"/>
              <a:gd name="connsiteY9688" fmla="*/ 5241365 h 6518163"/>
              <a:gd name="connsiteX9689" fmla="*/ 8267719 w 11720794"/>
              <a:gd name="connsiteY9689" fmla="*/ 5229046 h 6518163"/>
              <a:gd name="connsiteX9690" fmla="*/ 8270529 w 11720794"/>
              <a:gd name="connsiteY9690" fmla="*/ 5225678 h 6518163"/>
              <a:gd name="connsiteX9691" fmla="*/ 8274386 w 11720794"/>
              <a:gd name="connsiteY9691" fmla="*/ 5211538 h 6518163"/>
              <a:gd name="connsiteX9692" fmla="*/ 8274237 w 11720794"/>
              <a:gd name="connsiteY9692" fmla="*/ 5211229 h 6518163"/>
              <a:gd name="connsiteX9693" fmla="*/ 8275809 w 11720794"/>
              <a:gd name="connsiteY9693" fmla="*/ 5206929 h 6518163"/>
              <a:gd name="connsiteX9694" fmla="*/ 8277720 w 11720794"/>
              <a:gd name="connsiteY9694" fmla="*/ 5206019 h 6518163"/>
              <a:gd name="connsiteX9695" fmla="*/ 8278433 w 11720794"/>
              <a:gd name="connsiteY9695" fmla="*/ 5209104 h 6518163"/>
              <a:gd name="connsiteX9696" fmla="*/ 8278696 w 11720794"/>
              <a:gd name="connsiteY9696" fmla="*/ 5211263 h 6518163"/>
              <a:gd name="connsiteX9697" fmla="*/ 8280682 w 11720794"/>
              <a:gd name="connsiteY9697" fmla="*/ 5209429 h 6518163"/>
              <a:gd name="connsiteX9698" fmla="*/ 8283678 w 11720794"/>
              <a:gd name="connsiteY9698" fmla="*/ 5204832 h 6518163"/>
              <a:gd name="connsiteX9699" fmla="*/ 8288475 w 11720794"/>
              <a:gd name="connsiteY9699" fmla="*/ 5199632 h 6518163"/>
              <a:gd name="connsiteX9700" fmla="*/ 8290235 w 11720794"/>
              <a:gd name="connsiteY9700" fmla="*/ 5196257 h 6518163"/>
              <a:gd name="connsiteX9701" fmla="*/ 8296455 w 11720794"/>
              <a:gd name="connsiteY9701" fmla="*/ 5186447 h 6518163"/>
              <a:gd name="connsiteX9702" fmla="*/ 8303050 w 11720794"/>
              <a:gd name="connsiteY9702" fmla="*/ 5182801 h 6518163"/>
              <a:gd name="connsiteX9703" fmla="*/ 8309607 w 11720794"/>
              <a:gd name="connsiteY9703" fmla="*/ 5176382 h 6518163"/>
              <a:gd name="connsiteX9704" fmla="*/ 8309231 w 11720794"/>
              <a:gd name="connsiteY9704" fmla="*/ 5170218 h 6518163"/>
              <a:gd name="connsiteX9705" fmla="*/ 8310242 w 11720794"/>
              <a:gd name="connsiteY9705" fmla="*/ 5163142 h 6518163"/>
              <a:gd name="connsiteX9706" fmla="*/ 8312265 w 11720794"/>
              <a:gd name="connsiteY9706" fmla="*/ 5159769 h 6518163"/>
              <a:gd name="connsiteX9707" fmla="*/ 8315975 w 11720794"/>
              <a:gd name="connsiteY9707" fmla="*/ 5156101 h 6518163"/>
              <a:gd name="connsiteX9708" fmla="*/ 8317286 w 11720794"/>
              <a:gd name="connsiteY9708" fmla="*/ 5156110 h 6518163"/>
              <a:gd name="connsiteX9709" fmla="*/ 8320733 w 11720794"/>
              <a:gd name="connsiteY9709" fmla="*/ 5152440 h 6518163"/>
              <a:gd name="connsiteX9710" fmla="*/ 8320920 w 11720794"/>
              <a:gd name="connsiteY9710" fmla="*/ 5146898 h 6518163"/>
              <a:gd name="connsiteX9711" fmla="*/ 8335681 w 11720794"/>
              <a:gd name="connsiteY9711" fmla="*/ 5128836 h 6518163"/>
              <a:gd name="connsiteX9712" fmla="*/ 8341950 w 11720794"/>
              <a:gd name="connsiteY9712" fmla="*/ 5129469 h 6518163"/>
              <a:gd name="connsiteX9713" fmla="*/ 8342371 w 11720794"/>
              <a:gd name="connsiteY9713" fmla="*/ 5124910 h 6518163"/>
              <a:gd name="connsiteX9714" fmla="*/ 8342437 w 11720794"/>
              <a:gd name="connsiteY9714" fmla="*/ 5122576 h 6518163"/>
              <a:gd name="connsiteX9715" fmla="*/ 8344880 w 11720794"/>
              <a:gd name="connsiteY9715" fmla="*/ 5121621 h 6518163"/>
              <a:gd name="connsiteX9716" fmla="*/ 8346486 w 11720794"/>
              <a:gd name="connsiteY9716" fmla="*/ 5121762 h 6518163"/>
              <a:gd name="connsiteX9717" fmla="*/ 8350280 w 11720794"/>
              <a:gd name="connsiteY9717" fmla="*/ 5118585 h 6518163"/>
              <a:gd name="connsiteX9718" fmla="*/ 8353486 w 11720794"/>
              <a:gd name="connsiteY9718" fmla="*/ 5114774 h 6518163"/>
              <a:gd name="connsiteX9719" fmla="*/ 8353517 w 11720794"/>
              <a:gd name="connsiteY9719" fmla="*/ 5111722 h 6518163"/>
              <a:gd name="connsiteX9720" fmla="*/ 8354603 w 11720794"/>
              <a:gd name="connsiteY9720" fmla="*/ 5108034 h 6518163"/>
              <a:gd name="connsiteX9721" fmla="*/ 8355838 w 11720794"/>
              <a:gd name="connsiteY9721" fmla="*/ 5100343 h 6518163"/>
              <a:gd name="connsiteX9722" fmla="*/ 8352877 w 11720794"/>
              <a:gd name="connsiteY9722" fmla="*/ 5101244 h 6518163"/>
              <a:gd name="connsiteX9723" fmla="*/ 8353665 w 11720794"/>
              <a:gd name="connsiteY9723" fmla="*/ 5103407 h 6518163"/>
              <a:gd name="connsiteX9724" fmla="*/ 8354303 w 11720794"/>
              <a:gd name="connsiteY9724" fmla="*/ 5105259 h 6518163"/>
              <a:gd name="connsiteX9725" fmla="*/ 8351792 w 11720794"/>
              <a:gd name="connsiteY9725" fmla="*/ 5107088 h 6518163"/>
              <a:gd name="connsiteX9726" fmla="*/ 8342985 w 11720794"/>
              <a:gd name="connsiteY9726" fmla="*/ 5106714 h 6518163"/>
              <a:gd name="connsiteX9727" fmla="*/ 8345121 w 11720794"/>
              <a:gd name="connsiteY9727" fmla="*/ 5105190 h 6518163"/>
              <a:gd name="connsiteX9728" fmla="*/ 8349578 w 11720794"/>
              <a:gd name="connsiteY9728" fmla="*/ 5098756 h 6518163"/>
              <a:gd name="connsiteX9729" fmla="*/ 8348641 w 11720794"/>
              <a:gd name="connsiteY9729" fmla="*/ 5096284 h 6518163"/>
              <a:gd name="connsiteX9730" fmla="*/ 8349765 w 11720794"/>
              <a:gd name="connsiteY9730" fmla="*/ 5091057 h 6518163"/>
              <a:gd name="connsiteX9731" fmla="*/ 8352799 w 11720794"/>
              <a:gd name="connsiteY9731" fmla="*/ 5084920 h 6518163"/>
              <a:gd name="connsiteX9732" fmla="*/ 8347665 w 11720794"/>
              <a:gd name="connsiteY9732" fmla="*/ 5086729 h 6518163"/>
              <a:gd name="connsiteX9733" fmla="*/ 8348377 w 11720794"/>
              <a:gd name="connsiteY9733" fmla="*/ 5081190 h 6518163"/>
              <a:gd name="connsiteX9734" fmla="*/ 8348076 w 11720794"/>
              <a:gd name="connsiteY9734" fmla="*/ 5080572 h 6518163"/>
              <a:gd name="connsiteX9735" fmla="*/ 8344741 w 11720794"/>
              <a:gd name="connsiteY9735" fmla="*/ 5081779 h 6518163"/>
              <a:gd name="connsiteX9736" fmla="*/ 8340022 w 11720794"/>
              <a:gd name="connsiteY9736" fmla="*/ 5088212 h 6518163"/>
              <a:gd name="connsiteX9737" fmla="*/ 8338935 w 11720794"/>
              <a:gd name="connsiteY9737" fmla="*/ 5094056 h 6518163"/>
              <a:gd name="connsiteX9738" fmla="*/ 8337850 w 11720794"/>
              <a:gd name="connsiteY9738" fmla="*/ 5097744 h 6518163"/>
              <a:gd name="connsiteX9739" fmla="*/ 8328968 w 11720794"/>
              <a:gd name="connsiteY9739" fmla="*/ 5104762 h 6518163"/>
              <a:gd name="connsiteX9740" fmla="*/ 8326758 w 11720794"/>
              <a:gd name="connsiteY9740" fmla="*/ 5109365 h 6518163"/>
              <a:gd name="connsiteX9741" fmla="*/ 8326384 w 11720794"/>
              <a:gd name="connsiteY9741" fmla="*/ 5113982 h 6518163"/>
              <a:gd name="connsiteX9742" fmla="*/ 8322374 w 11720794"/>
              <a:gd name="connsiteY9742" fmla="*/ 5117032 h 6518163"/>
              <a:gd name="connsiteX9743" fmla="*/ 8320802 w 11720794"/>
              <a:gd name="connsiteY9743" fmla="*/ 5123489 h 6518163"/>
              <a:gd name="connsiteX9744" fmla="*/ 8318105 w 11720794"/>
              <a:gd name="connsiteY9744" fmla="*/ 5128704 h 6518163"/>
              <a:gd name="connsiteX9745" fmla="*/ 8312822 w 11720794"/>
              <a:gd name="connsiteY9745" fmla="*/ 5136673 h 6518163"/>
              <a:gd name="connsiteX9746" fmla="*/ 8306640 w 11720794"/>
              <a:gd name="connsiteY9746" fmla="*/ 5140630 h 6518163"/>
              <a:gd name="connsiteX9747" fmla="*/ 8303230 w 11720794"/>
              <a:gd name="connsiteY9747" fmla="*/ 5149230 h 6518163"/>
              <a:gd name="connsiteX9748" fmla="*/ 8305105 w 11720794"/>
              <a:gd name="connsiteY9748" fmla="*/ 5152016 h 6518163"/>
              <a:gd name="connsiteX9749" fmla="*/ 8298660 w 11720794"/>
              <a:gd name="connsiteY9749" fmla="*/ 5153815 h 6518163"/>
              <a:gd name="connsiteX9750" fmla="*/ 8299372 w 11720794"/>
              <a:gd name="connsiteY9750" fmla="*/ 5154745 h 6518163"/>
              <a:gd name="connsiteX9751" fmla="*/ 8296525 w 11720794"/>
              <a:gd name="connsiteY9751" fmla="*/ 5163964 h 6518163"/>
              <a:gd name="connsiteX9752" fmla="*/ 8293228 w 11720794"/>
              <a:gd name="connsiteY9752" fmla="*/ 5165787 h 6518163"/>
              <a:gd name="connsiteX9753" fmla="*/ 8291391 w 11720794"/>
              <a:gd name="connsiteY9753" fmla="*/ 5165773 h 6518163"/>
              <a:gd name="connsiteX9754" fmla="*/ 8286594 w 11720794"/>
              <a:gd name="connsiteY9754" fmla="*/ 5166662 h 6518163"/>
              <a:gd name="connsiteX9755" fmla="*/ 8275093 w 11720794"/>
              <a:gd name="connsiteY9755" fmla="*/ 5182283 h 6518163"/>
              <a:gd name="connsiteX9756" fmla="*/ 8257522 w 11720794"/>
              <a:gd name="connsiteY9756" fmla="*/ 5208025 h 6518163"/>
              <a:gd name="connsiteX9757" fmla="*/ 8252651 w 11720794"/>
              <a:gd name="connsiteY9757" fmla="*/ 5216303 h 6518163"/>
              <a:gd name="connsiteX9758" fmla="*/ 8248567 w 11720794"/>
              <a:gd name="connsiteY9758" fmla="*/ 5222433 h 6518163"/>
              <a:gd name="connsiteX9759" fmla="*/ 8243051 w 11720794"/>
              <a:gd name="connsiteY9759" fmla="*/ 5229597 h 6518163"/>
              <a:gd name="connsiteX9760" fmla="*/ 8243601 w 11720794"/>
              <a:gd name="connsiteY9760" fmla="*/ 5230813 h 6518163"/>
              <a:gd name="connsiteX9761" fmla="*/ 8240575 w 11720794"/>
              <a:gd name="connsiteY9761" fmla="*/ 5233102 h 6518163"/>
              <a:gd name="connsiteX9762" fmla="*/ 8240282 w 11720794"/>
              <a:gd name="connsiteY9762" fmla="*/ 5233273 h 6518163"/>
              <a:gd name="connsiteX9763" fmla="*/ 8233619 w 11720794"/>
              <a:gd name="connsiteY9763" fmla="*/ 5243882 h 6518163"/>
              <a:gd name="connsiteX9764" fmla="*/ 8230477 w 11720794"/>
              <a:gd name="connsiteY9764" fmla="*/ 5248517 h 6518163"/>
              <a:gd name="connsiteX9765" fmla="*/ 8230471 w 11720794"/>
              <a:gd name="connsiteY9765" fmla="*/ 5248861 h 6518163"/>
              <a:gd name="connsiteX9766" fmla="*/ 8232431 w 11720794"/>
              <a:gd name="connsiteY9766" fmla="*/ 5249811 h 6518163"/>
              <a:gd name="connsiteX9767" fmla="*/ 8230939 w 11720794"/>
              <a:gd name="connsiteY9767" fmla="*/ 5258476 h 6518163"/>
              <a:gd name="connsiteX9768" fmla="*/ 8225660 w 11720794"/>
              <a:gd name="connsiteY9768" fmla="*/ 5266558 h 6518163"/>
              <a:gd name="connsiteX9769" fmla="*/ 8213871 w 11720794"/>
              <a:gd name="connsiteY9769" fmla="*/ 5274616 h 6518163"/>
              <a:gd name="connsiteX9770" fmla="*/ 8212097 w 11720794"/>
              <a:gd name="connsiteY9770" fmla="*/ 5274882 h 6518163"/>
              <a:gd name="connsiteX9771" fmla="*/ 8208366 w 11720794"/>
              <a:gd name="connsiteY9771" fmla="*/ 5279114 h 6518163"/>
              <a:gd name="connsiteX9772" fmla="*/ 8193642 w 11720794"/>
              <a:gd name="connsiteY9772" fmla="*/ 5299947 h 6518163"/>
              <a:gd name="connsiteX9773" fmla="*/ 8182479 w 11720794"/>
              <a:gd name="connsiteY9773" fmla="*/ 5316804 h 6518163"/>
              <a:gd name="connsiteX9774" fmla="*/ 8178769 w 11720794"/>
              <a:gd name="connsiteY9774" fmla="*/ 5320473 h 6518163"/>
              <a:gd name="connsiteX9775" fmla="*/ 8170676 w 11720794"/>
              <a:gd name="connsiteY9775" fmla="*/ 5329653 h 6518163"/>
              <a:gd name="connsiteX9776" fmla="*/ 8169889 w 11720794"/>
              <a:gd name="connsiteY9776" fmla="*/ 5331803 h 6518163"/>
              <a:gd name="connsiteX9777" fmla="*/ 8166440 w 11720794"/>
              <a:gd name="connsiteY9777" fmla="*/ 5329005 h 6518163"/>
              <a:gd name="connsiteX9778" fmla="*/ 8165502 w 11720794"/>
              <a:gd name="connsiteY9778" fmla="*/ 5322221 h 6518163"/>
              <a:gd name="connsiteX9779" fmla="*/ 8167676 w 11720794"/>
              <a:gd name="connsiteY9779" fmla="*/ 5317001 h 6518163"/>
              <a:gd name="connsiteX9780" fmla="*/ 8171984 w 11720794"/>
              <a:gd name="connsiteY9780" fmla="*/ 5312413 h 6518163"/>
              <a:gd name="connsiteX9781" fmla="*/ 8175132 w 11720794"/>
              <a:gd name="connsiteY9781" fmla="*/ 5312437 h 6518163"/>
              <a:gd name="connsiteX9782" fmla="*/ 8177755 w 11720794"/>
              <a:gd name="connsiteY9782" fmla="*/ 5310300 h 6518163"/>
              <a:gd name="connsiteX9783" fmla="*/ 8177791 w 11720794"/>
              <a:gd name="connsiteY9783" fmla="*/ 5302292 h 6518163"/>
              <a:gd name="connsiteX9784" fmla="*/ 8177678 w 11720794"/>
              <a:gd name="connsiteY9784" fmla="*/ 5300444 h 6518163"/>
              <a:gd name="connsiteX9785" fmla="*/ 8179589 w 11720794"/>
              <a:gd name="connsiteY9785" fmla="*/ 5299535 h 6518163"/>
              <a:gd name="connsiteX9786" fmla="*/ 8180900 w 11720794"/>
              <a:gd name="connsiteY9786" fmla="*/ 5299544 h 6518163"/>
              <a:gd name="connsiteX9787" fmla="*/ 8183750 w 11720794"/>
              <a:gd name="connsiteY9787" fmla="*/ 5296793 h 6518163"/>
              <a:gd name="connsiteX9788" fmla="*/ 8186408 w 11720794"/>
              <a:gd name="connsiteY9788" fmla="*/ 5293117 h 6518163"/>
              <a:gd name="connsiteX9789" fmla="*/ 8189182 w 11720794"/>
              <a:gd name="connsiteY9789" fmla="*/ 5293446 h 6518163"/>
              <a:gd name="connsiteX9790" fmla="*/ 8187571 w 11720794"/>
              <a:gd name="connsiteY9790" fmla="*/ 5297131 h 6518163"/>
              <a:gd name="connsiteX9791" fmla="*/ 8186935 w 11720794"/>
              <a:gd name="connsiteY9791" fmla="*/ 5299589 h 6518163"/>
              <a:gd name="connsiteX9792" fmla="*/ 8189407 w 11720794"/>
              <a:gd name="connsiteY9792" fmla="*/ 5299300 h 6518163"/>
              <a:gd name="connsiteX9793" fmla="*/ 8190380 w 11720794"/>
              <a:gd name="connsiteY9793" fmla="*/ 5291607 h 6518163"/>
              <a:gd name="connsiteX9794" fmla="*/ 8190492 w 11720794"/>
              <a:gd name="connsiteY9794" fmla="*/ 5284832 h 6518163"/>
              <a:gd name="connsiteX9795" fmla="*/ 8201131 w 11720794"/>
              <a:gd name="connsiteY9795" fmla="*/ 5267971 h 6518163"/>
              <a:gd name="connsiteX9796" fmla="*/ 8204091 w 11720794"/>
              <a:gd name="connsiteY9796" fmla="*/ 5267069 h 6518163"/>
              <a:gd name="connsiteX9797" fmla="*/ 8207728 w 11720794"/>
              <a:gd name="connsiteY9797" fmla="*/ 5268636 h 6518163"/>
              <a:gd name="connsiteX9798" fmla="*/ 8211250 w 11720794"/>
              <a:gd name="connsiteY9798" fmla="*/ 5266199 h 6518163"/>
              <a:gd name="connsiteX9799" fmla="*/ 8210875 w 11720794"/>
              <a:gd name="connsiteY9799" fmla="*/ 5264348 h 6518163"/>
              <a:gd name="connsiteX9800" fmla="*/ 8207164 w 11720794"/>
              <a:gd name="connsiteY9800" fmla="*/ 5259392 h 6518163"/>
              <a:gd name="connsiteX9801" fmla="*/ 8208325 w 11720794"/>
              <a:gd name="connsiteY9801" fmla="*/ 5259092 h 6518163"/>
              <a:gd name="connsiteX9802" fmla="*/ 8211136 w 11720794"/>
              <a:gd name="connsiteY9802" fmla="*/ 5258420 h 6518163"/>
              <a:gd name="connsiteX9803" fmla="*/ 8211211 w 11720794"/>
              <a:gd name="connsiteY9803" fmla="*/ 5256389 h 6518163"/>
              <a:gd name="connsiteX9804" fmla="*/ 8210992 w 11720794"/>
              <a:gd name="connsiteY9804" fmla="*/ 5255695 h 6518163"/>
              <a:gd name="connsiteX9805" fmla="*/ 8211839 w 11720794"/>
              <a:gd name="connsiteY9805" fmla="*/ 5248597 h 6518163"/>
              <a:gd name="connsiteX9806" fmla="*/ 8216764 w 11720794"/>
              <a:gd name="connsiteY9806" fmla="*/ 5236373 h 6518163"/>
              <a:gd name="connsiteX9807" fmla="*/ 8214879 w 11720794"/>
              <a:gd name="connsiteY9807" fmla="*/ 5235426 h 6518163"/>
              <a:gd name="connsiteX9808" fmla="*/ 8209596 w 11720794"/>
              <a:gd name="connsiteY9808" fmla="*/ 5243394 h 6518163"/>
              <a:gd name="connsiteX9809" fmla="*/ 8203452 w 11720794"/>
              <a:gd name="connsiteY9809" fmla="*/ 5250125 h 6518163"/>
              <a:gd name="connsiteX9810" fmla="*/ 8208622 w 11720794"/>
              <a:gd name="connsiteY9810" fmla="*/ 5240307 h 6518163"/>
              <a:gd name="connsiteX9811" fmla="*/ 8211188 w 11720794"/>
              <a:gd name="connsiteY9811" fmla="*/ 5235899 h 6518163"/>
              <a:gd name="connsiteX9812" fmla="*/ 8210412 w 11720794"/>
              <a:gd name="connsiteY9812" fmla="*/ 5232748 h 6518163"/>
              <a:gd name="connsiteX9813" fmla="*/ 8212912 w 11720794"/>
              <a:gd name="connsiteY9813" fmla="*/ 5228358 h 6518163"/>
              <a:gd name="connsiteX9814" fmla="*/ 8213004 w 11720794"/>
              <a:gd name="connsiteY9814" fmla="*/ 5228328 h 6518163"/>
              <a:gd name="connsiteX9815" fmla="*/ 8220811 w 11720794"/>
              <a:gd name="connsiteY9815" fmla="*/ 5221725 h 6518163"/>
              <a:gd name="connsiteX9816" fmla="*/ 8219928 w 11720794"/>
              <a:gd name="connsiteY9816" fmla="*/ 5216037 h 6518163"/>
              <a:gd name="connsiteX9817" fmla="*/ 8231817 w 11720794"/>
              <a:gd name="connsiteY9817" fmla="*/ 5195158 h 6518163"/>
              <a:gd name="connsiteX9818" fmla="*/ 8236577 w 11720794"/>
              <a:gd name="connsiteY9818" fmla="*/ 5183596 h 6518163"/>
              <a:gd name="connsiteX9819" fmla="*/ 8240871 w 11720794"/>
              <a:gd name="connsiteY9819" fmla="*/ 5163770 h 6518163"/>
              <a:gd name="connsiteX9820" fmla="*/ 8246368 w 11720794"/>
              <a:gd name="connsiteY9820" fmla="*/ 5150786 h 6518163"/>
              <a:gd name="connsiteX9821" fmla="*/ 8247717 w 11720794"/>
              <a:gd name="connsiteY9821" fmla="*/ 5136418 h 6518163"/>
              <a:gd name="connsiteX9822" fmla="*/ 8258321 w 11720794"/>
              <a:gd name="connsiteY9822" fmla="*/ 5122153 h 6518163"/>
              <a:gd name="connsiteX9823" fmla="*/ 8266416 w 11720794"/>
              <a:gd name="connsiteY9823" fmla="*/ 5103543 h 6518163"/>
              <a:gd name="connsiteX9824" fmla="*/ 8272113 w 11720794"/>
              <a:gd name="connsiteY9824" fmla="*/ 5085023 h 6518163"/>
              <a:gd name="connsiteX9825" fmla="*/ 8276303 w 11720794"/>
              <a:gd name="connsiteY9825" fmla="*/ 5074534 h 6518163"/>
              <a:gd name="connsiteX9826" fmla="*/ 8282807 w 11720794"/>
              <a:gd name="connsiteY9826" fmla="*/ 5060787 h 6518163"/>
              <a:gd name="connsiteX9827" fmla="*/ 8299845 w 11720794"/>
              <a:gd name="connsiteY9827" fmla="*/ 5016466 h 6518163"/>
              <a:gd name="connsiteX9828" fmla="*/ 8309087 w 11720794"/>
              <a:gd name="connsiteY9828" fmla="*/ 4989023 h 6518163"/>
              <a:gd name="connsiteX9829" fmla="*/ 8304181 w 11720794"/>
              <a:gd name="connsiteY9829" fmla="*/ 4984769 h 6518163"/>
              <a:gd name="connsiteX9830" fmla="*/ 8301752 w 11720794"/>
              <a:gd name="connsiteY9830" fmla="*/ 4983592 h 6518163"/>
              <a:gd name="connsiteX9831" fmla="*/ 8300268 w 11720794"/>
              <a:gd name="connsiteY9831" fmla="*/ 4979119 h 6518163"/>
              <a:gd name="connsiteX9832" fmla="*/ 8310888 w 11720794"/>
              <a:gd name="connsiteY9832" fmla="*/ 4965486 h 6518163"/>
              <a:gd name="connsiteX9833" fmla="*/ 8313269 w 11720794"/>
              <a:gd name="connsiteY9833" fmla="*/ 4964762 h 6518163"/>
              <a:gd name="connsiteX9834" fmla="*/ 8307621 w 11720794"/>
              <a:gd name="connsiteY9834" fmla="*/ 4958270 h 6518163"/>
              <a:gd name="connsiteX9835" fmla="*/ 8314415 w 11720794"/>
              <a:gd name="connsiteY9835" fmla="*/ 4955929 h 6518163"/>
              <a:gd name="connsiteX9836" fmla="*/ 8323333 w 11720794"/>
              <a:gd name="connsiteY9836" fmla="*/ 4942725 h 6518163"/>
              <a:gd name="connsiteX9837" fmla="*/ 8321389 w 11720794"/>
              <a:gd name="connsiteY9837" fmla="*/ 4933646 h 6518163"/>
              <a:gd name="connsiteX9838" fmla="*/ 8326869 w 11720794"/>
              <a:gd name="connsiteY9838" fmla="*/ 4920027 h 6518163"/>
              <a:gd name="connsiteX9839" fmla="*/ 8331453 w 11720794"/>
              <a:gd name="connsiteY9839" fmla="*/ 4911608 h 6518163"/>
              <a:gd name="connsiteX9840" fmla="*/ 8339442 w 11720794"/>
              <a:gd name="connsiteY9840" fmla="*/ 4902336 h 6518163"/>
              <a:gd name="connsiteX9841" fmla="*/ 8338935 w 11720794"/>
              <a:gd name="connsiteY9841" fmla="*/ 4895831 h 6518163"/>
              <a:gd name="connsiteX9842" fmla="*/ 8345632 w 11720794"/>
              <a:gd name="connsiteY9842" fmla="*/ 4889687 h 6518163"/>
              <a:gd name="connsiteX9843" fmla="*/ 8349902 w 11720794"/>
              <a:gd name="connsiteY9843" fmla="*/ 4882367 h 6518163"/>
              <a:gd name="connsiteX9844" fmla="*/ 8349184 w 11720794"/>
              <a:gd name="connsiteY9844" fmla="*/ 4867625 h 6518163"/>
              <a:gd name="connsiteX9845" fmla="*/ 8353502 w 11720794"/>
              <a:gd name="connsiteY9845" fmla="*/ 4862206 h 6518163"/>
              <a:gd name="connsiteX9846" fmla="*/ 8361177 w 11720794"/>
              <a:gd name="connsiteY9846" fmla="*/ 4854032 h 6518163"/>
              <a:gd name="connsiteX9847" fmla="*/ 8365002 w 11720794"/>
              <a:gd name="connsiteY9847" fmla="*/ 4842742 h 6518163"/>
              <a:gd name="connsiteX9848" fmla="*/ 8362509 w 11720794"/>
              <a:gd name="connsiteY9848" fmla="*/ 4839030 h 6518163"/>
              <a:gd name="connsiteX9849" fmla="*/ 8361154 w 11720794"/>
              <a:gd name="connsiteY9849" fmla="*/ 4839626 h 6518163"/>
              <a:gd name="connsiteX9850" fmla="*/ 8353463 w 11720794"/>
              <a:gd name="connsiteY9850" fmla="*/ 4847165 h 6518163"/>
              <a:gd name="connsiteX9851" fmla="*/ 8349550 w 11720794"/>
              <a:gd name="connsiteY9851" fmla="*/ 4841513 h 6518163"/>
              <a:gd name="connsiteX9852" fmla="*/ 8343974 w 11720794"/>
              <a:gd name="connsiteY9852" fmla="*/ 4851329 h 6518163"/>
              <a:gd name="connsiteX9853" fmla="*/ 8337308 w 11720794"/>
              <a:gd name="connsiteY9853" fmla="*/ 4858740 h 6518163"/>
              <a:gd name="connsiteX9854" fmla="*/ 8332232 w 11720794"/>
              <a:gd name="connsiteY9854" fmla="*/ 4861287 h 6518163"/>
              <a:gd name="connsiteX9855" fmla="*/ 8328059 w 11720794"/>
              <a:gd name="connsiteY9855" fmla="*/ 4872410 h 6518163"/>
              <a:gd name="connsiteX9856" fmla="*/ 8328487 w 11720794"/>
              <a:gd name="connsiteY9856" fmla="*/ 4875746 h 6518163"/>
              <a:gd name="connsiteX9857" fmla="*/ 8316359 w 11720794"/>
              <a:gd name="connsiteY9857" fmla="*/ 4870496 h 6518163"/>
              <a:gd name="connsiteX9858" fmla="*/ 8315917 w 11720794"/>
              <a:gd name="connsiteY9858" fmla="*/ 4866526 h 6518163"/>
              <a:gd name="connsiteX9859" fmla="*/ 8319636 w 11720794"/>
              <a:gd name="connsiteY9859" fmla="*/ 4864573 h 6518163"/>
              <a:gd name="connsiteX9860" fmla="*/ 8324033 w 11720794"/>
              <a:gd name="connsiteY9860" fmla="*/ 4862323 h 6518163"/>
              <a:gd name="connsiteX9861" fmla="*/ 8321557 w 11720794"/>
              <a:gd name="connsiteY9861" fmla="*/ 4859245 h 6518163"/>
              <a:gd name="connsiteX9862" fmla="*/ 8311203 w 11720794"/>
              <a:gd name="connsiteY9862" fmla="*/ 4869876 h 6518163"/>
              <a:gd name="connsiteX9863" fmla="*/ 8306886 w 11720794"/>
              <a:gd name="connsiteY9863" fmla="*/ 4875295 h 6518163"/>
              <a:gd name="connsiteX9864" fmla="*/ 8295475 w 11720794"/>
              <a:gd name="connsiteY9864" fmla="*/ 4884788 h 6518163"/>
              <a:gd name="connsiteX9865" fmla="*/ 8291253 w 11720794"/>
              <a:gd name="connsiteY9865" fmla="*/ 4894009 h 6518163"/>
              <a:gd name="connsiteX9866" fmla="*/ 8293941 w 11720794"/>
              <a:gd name="connsiteY9866" fmla="*/ 4905324 h 6518163"/>
              <a:gd name="connsiteX9867" fmla="*/ 8303623 w 11720794"/>
              <a:gd name="connsiteY9867" fmla="*/ 4908765 h 6518163"/>
              <a:gd name="connsiteX9868" fmla="*/ 8294857 w 11720794"/>
              <a:gd name="connsiteY9868" fmla="*/ 4941445 h 6518163"/>
              <a:gd name="connsiteX9869" fmla="*/ 8286473 w 11720794"/>
              <a:gd name="connsiteY9869" fmla="*/ 4948649 h 6518163"/>
              <a:gd name="connsiteX9870" fmla="*/ 8285277 w 11720794"/>
              <a:gd name="connsiteY9870" fmla="*/ 4955581 h 6518163"/>
              <a:gd name="connsiteX9871" fmla="*/ 8287013 w 11720794"/>
              <a:gd name="connsiteY9871" fmla="*/ 4956422 h 6518163"/>
              <a:gd name="connsiteX9872" fmla="*/ 8286164 w 11720794"/>
              <a:gd name="connsiteY9872" fmla="*/ 4963522 h 6518163"/>
              <a:gd name="connsiteX9873" fmla="*/ 8283566 w 11720794"/>
              <a:gd name="connsiteY9873" fmla="*/ 4969147 h 6518163"/>
              <a:gd name="connsiteX9874" fmla="*/ 8273874 w 11720794"/>
              <a:gd name="connsiteY9874" fmla="*/ 4978847 h 6518163"/>
              <a:gd name="connsiteX9875" fmla="*/ 8263787 w 11720794"/>
              <a:gd name="connsiteY9875" fmla="*/ 4986477 h 6518163"/>
              <a:gd name="connsiteX9876" fmla="*/ 8262390 w 11720794"/>
              <a:gd name="connsiteY9876" fmla="*/ 4998945 h 6518163"/>
              <a:gd name="connsiteX9877" fmla="*/ 8265359 w 11720794"/>
              <a:gd name="connsiteY9877" fmla="*/ 5007893 h 6518163"/>
              <a:gd name="connsiteX9878" fmla="*/ 8258241 w 11720794"/>
              <a:gd name="connsiteY9878" fmla="*/ 5024473 h 6518163"/>
              <a:gd name="connsiteX9879" fmla="*/ 8255294 w 11720794"/>
              <a:gd name="connsiteY9879" fmla="*/ 5029932 h 6518163"/>
              <a:gd name="connsiteX9880" fmla="*/ 8253485 w 11720794"/>
              <a:gd name="connsiteY9880" fmla="*/ 5039695 h 6518163"/>
              <a:gd name="connsiteX9881" fmla="*/ 8250257 w 11720794"/>
              <a:gd name="connsiteY9881" fmla="*/ 5047520 h 6518163"/>
              <a:gd name="connsiteX9882" fmla="*/ 8250008 w 11720794"/>
              <a:gd name="connsiteY9882" fmla="*/ 5051153 h 6518163"/>
              <a:gd name="connsiteX9883" fmla="*/ 8253711 w 11720794"/>
              <a:gd name="connsiteY9883" fmla="*/ 5048566 h 6518163"/>
              <a:gd name="connsiteX9884" fmla="*/ 8259449 w 11720794"/>
              <a:gd name="connsiteY9884" fmla="*/ 5045088 h 6518163"/>
              <a:gd name="connsiteX9885" fmla="*/ 8260538 w 11720794"/>
              <a:gd name="connsiteY9885" fmla="*/ 5047493 h 6518163"/>
              <a:gd name="connsiteX9886" fmla="*/ 8255906 w 11720794"/>
              <a:gd name="connsiteY9886" fmla="*/ 5054011 h 6518163"/>
              <a:gd name="connsiteX9887" fmla="*/ 8255228 w 11720794"/>
              <a:gd name="connsiteY9887" fmla="*/ 5054308 h 6518163"/>
              <a:gd name="connsiteX9888" fmla="*/ 8238273 w 11720794"/>
              <a:gd name="connsiteY9888" fmla="*/ 5074885 h 6518163"/>
              <a:gd name="connsiteX9889" fmla="*/ 8236715 w 11720794"/>
              <a:gd name="connsiteY9889" fmla="*/ 5081015 h 6518163"/>
              <a:gd name="connsiteX9890" fmla="*/ 8217581 w 11720794"/>
              <a:gd name="connsiteY9890" fmla="*/ 5096780 h 6518163"/>
              <a:gd name="connsiteX9891" fmla="*/ 8212820 w 11720794"/>
              <a:gd name="connsiteY9891" fmla="*/ 5098229 h 6518163"/>
              <a:gd name="connsiteX9892" fmla="*/ 8212272 w 11720794"/>
              <a:gd name="connsiteY9892" fmla="*/ 5103596 h 6518163"/>
              <a:gd name="connsiteX9893" fmla="*/ 8215837 w 11720794"/>
              <a:gd name="connsiteY9893" fmla="*/ 5109080 h 6518163"/>
              <a:gd name="connsiteX9894" fmla="*/ 8213126 w 11720794"/>
              <a:gd name="connsiteY9894" fmla="*/ 5110270 h 6518163"/>
              <a:gd name="connsiteX9895" fmla="*/ 8207389 w 11720794"/>
              <a:gd name="connsiteY9895" fmla="*/ 5113749 h 6518163"/>
              <a:gd name="connsiteX9896" fmla="*/ 8210277 w 11720794"/>
              <a:gd name="connsiteY9896" fmla="*/ 5119530 h 6518163"/>
              <a:gd name="connsiteX9897" fmla="*/ 8212787 w 11720794"/>
              <a:gd name="connsiteY9897" fmla="*/ 5123874 h 6518163"/>
              <a:gd name="connsiteX9898" fmla="*/ 8210236 w 11720794"/>
              <a:gd name="connsiteY9898" fmla="*/ 5131401 h 6518163"/>
              <a:gd name="connsiteX9899" fmla="*/ 8211721 w 11720794"/>
              <a:gd name="connsiteY9899" fmla="*/ 5135876 h 6518163"/>
              <a:gd name="connsiteX9900" fmla="*/ 8213156 w 11720794"/>
              <a:gd name="connsiteY9900" fmla="*/ 5138449 h 6518163"/>
              <a:gd name="connsiteX9901" fmla="*/ 8209436 w 11720794"/>
              <a:gd name="connsiteY9901" fmla="*/ 5140402 h 6518163"/>
              <a:gd name="connsiteX9902" fmla="*/ 8205086 w 11720794"/>
              <a:gd name="connsiteY9902" fmla="*/ 5144554 h 6518163"/>
              <a:gd name="connsiteX9903" fmla="*/ 8196828 w 11720794"/>
              <a:gd name="connsiteY9903" fmla="*/ 5183740 h 6518163"/>
              <a:gd name="connsiteX9904" fmla="*/ 8193728 w 11720794"/>
              <a:gd name="connsiteY9904" fmla="*/ 5196634 h 6518163"/>
              <a:gd name="connsiteX9905" fmla="*/ 8187570 w 11720794"/>
              <a:gd name="connsiteY9905" fmla="*/ 5210549 h 6518163"/>
              <a:gd name="connsiteX9906" fmla="*/ 8183067 w 11720794"/>
              <a:gd name="connsiteY9906" fmla="*/ 5222137 h 6518163"/>
              <a:gd name="connsiteX9907" fmla="*/ 8172151 w 11720794"/>
              <a:gd name="connsiteY9907" fmla="*/ 5210589 h 6518163"/>
              <a:gd name="connsiteX9908" fmla="*/ 8165542 w 11720794"/>
              <a:gd name="connsiteY9908" fmla="*/ 5206761 h 6518163"/>
              <a:gd name="connsiteX9909" fmla="*/ 8161411 w 11720794"/>
              <a:gd name="connsiteY9909" fmla="*/ 5206011 h 6518163"/>
              <a:gd name="connsiteX9910" fmla="*/ 8153987 w 11720794"/>
              <a:gd name="connsiteY9910" fmla="*/ 5210550 h 6518163"/>
              <a:gd name="connsiteX9911" fmla="*/ 8151580 w 11720794"/>
              <a:gd name="connsiteY9911" fmla="*/ 5223780 h 6518163"/>
              <a:gd name="connsiteX9912" fmla="*/ 8148086 w 11720794"/>
              <a:gd name="connsiteY9912" fmla="*/ 5234605 h 6518163"/>
              <a:gd name="connsiteX9913" fmla="*/ 8145753 w 11720794"/>
              <a:gd name="connsiteY9913" fmla="*/ 5237230 h 6518163"/>
              <a:gd name="connsiteX9914" fmla="*/ 8144922 w 11720794"/>
              <a:gd name="connsiteY9914" fmla="*/ 5244964 h 6518163"/>
              <a:gd name="connsiteX9915" fmla="*/ 8143663 w 11720794"/>
              <a:gd name="connsiteY9915" fmla="*/ 5249361 h 6518163"/>
              <a:gd name="connsiteX9916" fmla="*/ 8135675 w 11720794"/>
              <a:gd name="connsiteY9916" fmla="*/ 5258634 h 6518163"/>
              <a:gd name="connsiteX9917" fmla="*/ 8138973 w 11720794"/>
              <a:gd name="connsiteY9917" fmla="*/ 5267117 h 6518163"/>
              <a:gd name="connsiteX9918" fmla="*/ 8141216 w 11720794"/>
              <a:gd name="connsiteY9918" fmla="*/ 5274462 h 6518163"/>
              <a:gd name="connsiteX9919" fmla="*/ 8140747 w 11720794"/>
              <a:gd name="connsiteY9919" fmla="*/ 5282998 h 6518163"/>
              <a:gd name="connsiteX9920" fmla="*/ 8139424 w 11720794"/>
              <a:gd name="connsiteY9920" fmla="*/ 5284861 h 6518163"/>
              <a:gd name="connsiteX9921" fmla="*/ 8130878 w 11720794"/>
              <a:gd name="connsiteY9921" fmla="*/ 5285728 h 6518163"/>
              <a:gd name="connsiteX9922" fmla="*/ 8115570 w 11720794"/>
              <a:gd name="connsiteY9922" fmla="*/ 5290202 h 6518163"/>
              <a:gd name="connsiteX9923" fmla="*/ 8115256 w 11720794"/>
              <a:gd name="connsiteY9923" fmla="*/ 5291303 h 6518163"/>
              <a:gd name="connsiteX9924" fmla="*/ 8108420 w 11720794"/>
              <a:gd name="connsiteY9924" fmla="*/ 5305515 h 6518163"/>
              <a:gd name="connsiteX9925" fmla="*/ 8108064 w 11720794"/>
              <a:gd name="connsiteY9925" fmla="*/ 5318487 h 6518163"/>
              <a:gd name="connsiteX9926" fmla="*/ 8098147 w 11720794"/>
              <a:gd name="connsiteY9926" fmla="*/ 5319314 h 6518163"/>
              <a:gd name="connsiteX9927" fmla="*/ 8088327 w 11720794"/>
              <a:gd name="connsiteY9927" fmla="*/ 5323944 h 6518163"/>
              <a:gd name="connsiteX9928" fmla="*/ 8084637 w 11720794"/>
              <a:gd name="connsiteY9928" fmla="*/ 5354077 h 6518163"/>
              <a:gd name="connsiteX9929" fmla="*/ 8083836 w 11720794"/>
              <a:gd name="connsiteY9929" fmla="*/ 5363079 h 6518163"/>
              <a:gd name="connsiteX9930" fmla="*/ 8075089 w 11720794"/>
              <a:gd name="connsiteY9930" fmla="*/ 5369480 h 6518163"/>
              <a:gd name="connsiteX9931" fmla="*/ 8058933 w 11720794"/>
              <a:gd name="connsiteY9931" fmla="*/ 5381056 h 6518163"/>
              <a:gd name="connsiteX9932" fmla="*/ 8055641 w 11720794"/>
              <a:gd name="connsiteY9932" fmla="*/ 5386345 h 6518163"/>
              <a:gd name="connsiteX9933" fmla="*/ 8054632 w 11720794"/>
              <a:gd name="connsiteY9933" fmla="*/ 5387109 h 6518163"/>
              <a:gd name="connsiteX9934" fmla="*/ 8055656 w 11720794"/>
              <a:gd name="connsiteY9934" fmla="*/ 5386979 h 6518163"/>
              <a:gd name="connsiteX9935" fmla="*/ 8059788 w 11720794"/>
              <a:gd name="connsiteY9935" fmla="*/ 5387729 h 6518163"/>
              <a:gd name="connsiteX9936" fmla="*/ 8062523 w 11720794"/>
              <a:gd name="connsiteY9936" fmla="*/ 5400947 h 6518163"/>
              <a:gd name="connsiteX9937" fmla="*/ 8052152 w 11720794"/>
              <a:gd name="connsiteY9937" fmla="*/ 5410944 h 6518163"/>
              <a:gd name="connsiteX9938" fmla="*/ 8046198 w 11720794"/>
              <a:gd name="connsiteY9938" fmla="*/ 5419324 h 6518163"/>
              <a:gd name="connsiteX9939" fmla="*/ 8042903 w 11720794"/>
              <a:gd name="connsiteY9939" fmla="*/ 5424614 h 6518163"/>
              <a:gd name="connsiteX9940" fmla="*/ 8038708 w 11720794"/>
              <a:gd name="connsiteY9940" fmla="*/ 5421328 h 6518163"/>
              <a:gd name="connsiteX9941" fmla="*/ 8037638 w 11720794"/>
              <a:gd name="connsiteY9941" fmla="*/ 5392644 h 6518163"/>
              <a:gd name="connsiteX9942" fmla="*/ 8035774 w 11720794"/>
              <a:gd name="connsiteY9942" fmla="*/ 5386734 h 6518163"/>
              <a:gd name="connsiteX9943" fmla="*/ 8030280 w 11720794"/>
              <a:gd name="connsiteY9943" fmla="*/ 5372806 h 6518163"/>
              <a:gd name="connsiteX9944" fmla="*/ 8028208 w 11720794"/>
              <a:gd name="connsiteY9944" fmla="*/ 5358657 h 6518163"/>
              <a:gd name="connsiteX9945" fmla="*/ 8032162 w 11720794"/>
              <a:gd name="connsiteY9945" fmla="*/ 5352437 h 6518163"/>
              <a:gd name="connsiteX9946" fmla="*/ 8035204 w 11720794"/>
              <a:gd name="connsiteY9946" fmla="*/ 5350782 h 6518163"/>
              <a:gd name="connsiteX9947" fmla="*/ 8032428 w 11720794"/>
              <a:gd name="connsiteY9947" fmla="*/ 5349437 h 6518163"/>
              <a:gd name="connsiteX9948" fmla="*/ 8030800 w 11720794"/>
              <a:gd name="connsiteY9948" fmla="*/ 5339259 h 6518163"/>
              <a:gd name="connsiteX9949" fmla="*/ 8036237 w 11720794"/>
              <a:gd name="connsiteY9949" fmla="*/ 5337513 h 6518163"/>
              <a:gd name="connsiteX9950" fmla="*/ 8040338 w 11720794"/>
              <a:gd name="connsiteY9950" fmla="*/ 5336995 h 6518163"/>
              <a:gd name="connsiteX9951" fmla="*/ 8039862 w 11720794"/>
              <a:gd name="connsiteY9951" fmla="*/ 5331758 h 6518163"/>
              <a:gd name="connsiteX9952" fmla="*/ 8037796 w 11720794"/>
              <a:gd name="connsiteY9952" fmla="*/ 5331383 h 6518163"/>
              <a:gd name="connsiteX9953" fmla="*/ 8035555 w 11720794"/>
              <a:gd name="connsiteY9953" fmla="*/ 5324037 h 6518163"/>
              <a:gd name="connsiteX9954" fmla="*/ 8041033 w 11720794"/>
              <a:gd name="connsiteY9954" fmla="*/ 5310419 h 6518163"/>
              <a:gd name="connsiteX9955" fmla="*/ 8040461 w 11720794"/>
              <a:gd name="connsiteY9955" fmla="*/ 5301379 h 6518163"/>
              <a:gd name="connsiteX9956" fmla="*/ 8041721 w 11720794"/>
              <a:gd name="connsiteY9956" fmla="*/ 5296982 h 6518163"/>
              <a:gd name="connsiteX9957" fmla="*/ 8048686 w 11720794"/>
              <a:gd name="connsiteY9957" fmla="*/ 5287839 h 6518163"/>
              <a:gd name="connsiteX9958" fmla="*/ 8065100 w 11720794"/>
              <a:gd name="connsiteY9958" fmla="*/ 5259489 h 6518163"/>
              <a:gd name="connsiteX9959" fmla="*/ 8065110 w 11720794"/>
              <a:gd name="connsiteY9959" fmla="*/ 5246351 h 6518163"/>
              <a:gd name="connsiteX9960" fmla="*/ 8060696 w 11720794"/>
              <a:gd name="connsiteY9960" fmla="*/ 5247967 h 6518163"/>
              <a:gd name="connsiteX9961" fmla="*/ 8047316 w 11720794"/>
              <a:gd name="connsiteY9961" fmla="*/ 5260887 h 6518163"/>
              <a:gd name="connsiteX9962" fmla="*/ 8044653 w 11720794"/>
              <a:gd name="connsiteY9962" fmla="*/ 5263979 h 6518163"/>
              <a:gd name="connsiteX9963" fmla="*/ 8042555 w 11720794"/>
              <a:gd name="connsiteY9963" fmla="*/ 5262336 h 6518163"/>
              <a:gd name="connsiteX9964" fmla="*/ 8042192 w 11720794"/>
              <a:gd name="connsiteY9964" fmla="*/ 5261534 h 6518163"/>
              <a:gd name="connsiteX9965" fmla="*/ 8040392 w 11720794"/>
              <a:gd name="connsiteY9965" fmla="*/ 5258158 h 6518163"/>
              <a:gd name="connsiteX9966" fmla="*/ 8037810 w 11720794"/>
              <a:gd name="connsiteY9966" fmla="*/ 5264418 h 6518163"/>
              <a:gd name="connsiteX9967" fmla="*/ 8038552 w 11720794"/>
              <a:gd name="connsiteY9967" fmla="*/ 5266655 h 6518163"/>
              <a:gd name="connsiteX9968" fmla="*/ 8037955 w 11720794"/>
              <a:gd name="connsiteY9968" fmla="*/ 5270121 h 6518163"/>
              <a:gd name="connsiteX9969" fmla="*/ 8035211 w 11720794"/>
              <a:gd name="connsiteY9969" fmla="*/ 5270044 h 6518163"/>
              <a:gd name="connsiteX9970" fmla="*/ 8026182 w 11720794"/>
              <a:gd name="connsiteY9970" fmla="*/ 5278812 h 6518163"/>
              <a:gd name="connsiteX9971" fmla="*/ 8006133 w 11720794"/>
              <a:gd name="connsiteY9971" fmla="*/ 5326056 h 6518163"/>
              <a:gd name="connsiteX9972" fmla="*/ 7998523 w 11720794"/>
              <a:gd name="connsiteY9972" fmla="*/ 5336764 h 6518163"/>
              <a:gd name="connsiteX9973" fmla="*/ 7991074 w 11720794"/>
              <a:gd name="connsiteY9973" fmla="*/ 5353809 h 6518163"/>
              <a:gd name="connsiteX9974" fmla="*/ 7983496 w 11720794"/>
              <a:gd name="connsiteY9974" fmla="*/ 5365785 h 6518163"/>
              <a:gd name="connsiteX9975" fmla="*/ 7970077 w 11720794"/>
              <a:gd name="connsiteY9975" fmla="*/ 5363665 h 6518163"/>
              <a:gd name="connsiteX9976" fmla="*/ 7967060 w 11720794"/>
              <a:gd name="connsiteY9976" fmla="*/ 5352815 h 6518163"/>
              <a:gd name="connsiteX9977" fmla="*/ 7980697 w 11720794"/>
              <a:gd name="connsiteY9977" fmla="*/ 5350034 h 6518163"/>
              <a:gd name="connsiteX9978" fmla="*/ 7981247 w 11720794"/>
              <a:gd name="connsiteY9978" fmla="*/ 5344667 h 6518163"/>
              <a:gd name="connsiteX9979" fmla="*/ 7975381 w 11720794"/>
              <a:gd name="connsiteY9979" fmla="*/ 5343075 h 6518163"/>
              <a:gd name="connsiteX9980" fmla="*/ 7974679 w 11720794"/>
              <a:gd name="connsiteY9980" fmla="*/ 5328966 h 6518163"/>
              <a:gd name="connsiteX9981" fmla="*/ 7977658 w 11720794"/>
              <a:gd name="connsiteY9981" fmla="*/ 5324776 h 6518163"/>
              <a:gd name="connsiteX9982" fmla="*/ 7977858 w 11720794"/>
              <a:gd name="connsiteY9982" fmla="*/ 5319241 h 6518163"/>
              <a:gd name="connsiteX9983" fmla="*/ 7973429 w 11720794"/>
              <a:gd name="connsiteY9983" fmla="*/ 5320224 h 6518163"/>
              <a:gd name="connsiteX9984" fmla="*/ 7967643 w 11720794"/>
              <a:gd name="connsiteY9984" fmla="*/ 5321802 h 6518163"/>
              <a:gd name="connsiteX9985" fmla="*/ 7968870 w 11720794"/>
              <a:gd name="connsiteY9985" fmla="*/ 5316138 h 6518163"/>
              <a:gd name="connsiteX9986" fmla="*/ 8001896 w 11720794"/>
              <a:gd name="connsiteY9986" fmla="*/ 5240133 h 6518163"/>
              <a:gd name="connsiteX9987" fmla="*/ 8011880 w 11720794"/>
              <a:gd name="connsiteY9987" fmla="*/ 5214926 h 6518163"/>
              <a:gd name="connsiteX9988" fmla="*/ 8017173 w 11720794"/>
              <a:gd name="connsiteY9988" fmla="*/ 5207477 h 6518163"/>
              <a:gd name="connsiteX9989" fmla="*/ 8022702 w 11720794"/>
              <a:gd name="connsiteY9989" fmla="*/ 5195760 h 6518163"/>
              <a:gd name="connsiteX9990" fmla="*/ 8035790 w 11720794"/>
              <a:gd name="connsiteY9990" fmla="*/ 5198346 h 6518163"/>
              <a:gd name="connsiteX9991" fmla="*/ 8035452 w 11720794"/>
              <a:gd name="connsiteY9991" fmla="*/ 5185039 h 6518163"/>
              <a:gd name="connsiteX9992" fmla="*/ 8033759 w 11720794"/>
              <a:gd name="connsiteY9992" fmla="*/ 5172326 h 6518163"/>
              <a:gd name="connsiteX9993" fmla="*/ 8046156 w 11720794"/>
              <a:gd name="connsiteY9993" fmla="*/ 5147663 h 6518163"/>
              <a:gd name="connsiteX9994" fmla="*/ 8054621 w 11720794"/>
              <a:gd name="connsiteY9994" fmla="*/ 5143628 h 6518163"/>
              <a:gd name="connsiteX9995" fmla="*/ 8057219 w 11720794"/>
              <a:gd name="connsiteY9995" fmla="*/ 5138002 h 6518163"/>
              <a:gd name="connsiteX9996" fmla="*/ 8055816 w 11720794"/>
              <a:gd name="connsiteY9996" fmla="*/ 5136695 h 6518163"/>
              <a:gd name="connsiteX9997" fmla="*/ 8057334 w 11720794"/>
              <a:gd name="connsiteY9997" fmla="*/ 5115525 h 6518163"/>
              <a:gd name="connsiteX9998" fmla="*/ 8068472 w 11720794"/>
              <a:gd name="connsiteY9998" fmla="*/ 5095259 h 6518163"/>
              <a:gd name="connsiteX9999" fmla="*/ 8079486 w 11720794"/>
              <a:gd name="connsiteY9999" fmla="*/ 5083697 h 6518163"/>
              <a:gd name="connsiteX10000" fmla="*/ 8091092 w 11720794"/>
              <a:gd name="connsiteY10000" fmla="*/ 5054897 h 6518163"/>
              <a:gd name="connsiteX10001" fmla="*/ 8093707 w 11720794"/>
              <a:gd name="connsiteY10001" fmla="*/ 5049904 h 6518163"/>
              <a:gd name="connsiteX10002" fmla="*/ 8105572 w 11720794"/>
              <a:gd name="connsiteY10002" fmla="*/ 5031242 h 6518163"/>
              <a:gd name="connsiteX10003" fmla="*/ 8110518 w 11720794"/>
              <a:gd name="connsiteY10003" fmla="*/ 5023625 h 6518163"/>
              <a:gd name="connsiteX10004" fmla="*/ 8124980 w 11720794"/>
              <a:gd name="connsiteY10004" fmla="*/ 4999337 h 6518163"/>
              <a:gd name="connsiteX10005" fmla="*/ 8126570 w 11720794"/>
              <a:gd name="connsiteY10005" fmla="*/ 4994475 h 6518163"/>
              <a:gd name="connsiteX10006" fmla="*/ 8129985 w 11720794"/>
              <a:gd name="connsiteY10006" fmla="*/ 4980481 h 6518163"/>
              <a:gd name="connsiteX10007" fmla="*/ 8133697 w 11720794"/>
              <a:gd name="connsiteY10007" fmla="*/ 4964755 h 6518163"/>
              <a:gd name="connsiteX10008" fmla="*/ 8135650 w 11720794"/>
              <a:gd name="connsiteY10008" fmla="*/ 4960694 h 6518163"/>
              <a:gd name="connsiteX10009" fmla="*/ 8150386 w 11720794"/>
              <a:gd name="connsiteY10009" fmla="*/ 4947179 h 6518163"/>
              <a:gd name="connsiteX10010" fmla="*/ 8152308 w 11720794"/>
              <a:gd name="connsiteY10010" fmla="*/ 4941851 h 6518163"/>
              <a:gd name="connsiteX10011" fmla="*/ 8139468 w 11720794"/>
              <a:gd name="connsiteY10011" fmla="*/ 4935632 h 6518163"/>
              <a:gd name="connsiteX10012" fmla="*/ 8138001 w 11720794"/>
              <a:gd name="connsiteY10012" fmla="*/ 4931790 h 6518163"/>
              <a:gd name="connsiteX10013" fmla="*/ 8143029 w 11720794"/>
              <a:gd name="connsiteY10013" fmla="*/ 4927341 h 6518163"/>
              <a:gd name="connsiteX10014" fmla="*/ 8153293 w 11720794"/>
              <a:gd name="connsiteY10014" fmla="*/ 4926682 h 6518163"/>
              <a:gd name="connsiteX10015" fmla="*/ 8155673 w 11720794"/>
              <a:gd name="connsiteY10015" fmla="*/ 4925956 h 6518163"/>
              <a:gd name="connsiteX10016" fmla="*/ 8163460 w 11720794"/>
              <a:gd name="connsiteY10016" fmla="*/ 4922219 h 6518163"/>
              <a:gd name="connsiteX10017" fmla="*/ 8160951 w 11720794"/>
              <a:gd name="connsiteY10017" fmla="*/ 4917874 h 6518163"/>
              <a:gd name="connsiteX10018" fmla="*/ 8161612 w 11720794"/>
              <a:gd name="connsiteY10018" fmla="*/ 4916943 h 6518163"/>
              <a:gd name="connsiteX10019" fmla="*/ 8177308 w 11720794"/>
              <a:gd name="connsiteY10019" fmla="*/ 4900763 h 6518163"/>
              <a:gd name="connsiteX10020" fmla="*/ 8193201 w 11720794"/>
              <a:gd name="connsiteY10020" fmla="*/ 4865276 h 6518163"/>
              <a:gd name="connsiteX10021" fmla="*/ 8191998 w 11720794"/>
              <a:gd name="connsiteY10021" fmla="*/ 4858435 h 6518163"/>
              <a:gd name="connsiteX10022" fmla="*/ 8190103 w 11720794"/>
              <a:gd name="connsiteY10022" fmla="*/ 4851257 h 6518163"/>
              <a:gd name="connsiteX10023" fmla="*/ 8201304 w 11720794"/>
              <a:gd name="connsiteY10023" fmla="*/ 4833527 h 6518163"/>
              <a:gd name="connsiteX10024" fmla="*/ 8210601 w 11720794"/>
              <a:gd name="connsiteY10024" fmla="*/ 4821758 h 6518163"/>
              <a:gd name="connsiteX10025" fmla="*/ 8209004 w 11720794"/>
              <a:gd name="connsiteY10025" fmla="*/ 4812847 h 6518163"/>
              <a:gd name="connsiteX10026" fmla="*/ 8207787 w 11720794"/>
              <a:gd name="connsiteY10026" fmla="*/ 4805371 h 6518163"/>
              <a:gd name="connsiteX10027" fmla="*/ 8213209 w 11720794"/>
              <a:gd name="connsiteY10027" fmla="*/ 4802993 h 6518163"/>
              <a:gd name="connsiteX10028" fmla="*/ 8219261 w 11720794"/>
              <a:gd name="connsiteY10028" fmla="*/ 4798414 h 6518163"/>
              <a:gd name="connsiteX10029" fmla="*/ 8225735 w 11720794"/>
              <a:gd name="connsiteY10029" fmla="*/ 4783400 h 6518163"/>
              <a:gd name="connsiteX10030" fmla="*/ 8238057 w 11720794"/>
              <a:gd name="connsiteY10030" fmla="*/ 4769341 h 6518163"/>
              <a:gd name="connsiteX10031" fmla="*/ 8243367 w 11720794"/>
              <a:gd name="connsiteY10031" fmla="*/ 4762525 h 6518163"/>
              <a:gd name="connsiteX10032" fmla="*/ 8245394 w 11720794"/>
              <a:gd name="connsiteY10032" fmla="*/ 4747861 h 6518163"/>
              <a:gd name="connsiteX10033" fmla="*/ 8248671 w 11720794"/>
              <a:gd name="connsiteY10033" fmla="*/ 4741936 h 6518163"/>
              <a:gd name="connsiteX10034" fmla="*/ 8262616 w 11720794"/>
              <a:gd name="connsiteY10034" fmla="*/ 4724283 h 6518163"/>
              <a:gd name="connsiteX10035" fmla="*/ 8267950 w 11720794"/>
              <a:gd name="connsiteY10035" fmla="*/ 4711098 h 6518163"/>
              <a:gd name="connsiteX10036" fmla="*/ 8266427 w 11720794"/>
              <a:gd name="connsiteY10036" fmla="*/ 4709603 h 6518163"/>
              <a:gd name="connsiteX10037" fmla="*/ 8266582 w 11720794"/>
              <a:gd name="connsiteY10037" fmla="*/ 4699166 h 6518163"/>
              <a:gd name="connsiteX10038" fmla="*/ 8266318 w 11720794"/>
              <a:gd name="connsiteY10038" fmla="*/ 4695014 h 6518163"/>
              <a:gd name="connsiteX10039" fmla="*/ 8265607 w 11720794"/>
              <a:gd name="connsiteY10039" fmla="*/ 4695298 h 6518163"/>
              <a:gd name="connsiteX10040" fmla="*/ 8263232 w 11720794"/>
              <a:gd name="connsiteY10040" fmla="*/ 4694538 h 6518163"/>
              <a:gd name="connsiteX10041" fmla="*/ 8264657 w 11720794"/>
              <a:gd name="connsiteY10041" fmla="*/ 4690176 h 6518163"/>
              <a:gd name="connsiteX10042" fmla="*/ 8262958 w 11720794"/>
              <a:gd name="connsiteY10042" fmla="*/ 4692104 h 6518163"/>
              <a:gd name="connsiteX10043" fmla="*/ 8260928 w 11720794"/>
              <a:gd name="connsiteY10043" fmla="*/ 4689708 h 6518163"/>
              <a:gd name="connsiteX10044" fmla="*/ 8259230 w 11720794"/>
              <a:gd name="connsiteY10044" fmla="*/ 4687994 h 6518163"/>
              <a:gd name="connsiteX10045" fmla="*/ 8255793 w 11720794"/>
              <a:gd name="connsiteY10045" fmla="*/ 4691031 h 6518163"/>
              <a:gd name="connsiteX10046" fmla="*/ 8254677 w 11720794"/>
              <a:gd name="connsiteY10046" fmla="*/ 4694084 h 6518163"/>
              <a:gd name="connsiteX10047" fmla="*/ 8251010 w 11720794"/>
              <a:gd name="connsiteY10047" fmla="*/ 4696978 h 6518163"/>
              <a:gd name="connsiteX10048" fmla="*/ 8246508 w 11720794"/>
              <a:gd name="connsiteY10048" fmla="*/ 4707404 h 6518163"/>
              <a:gd name="connsiteX10049" fmla="*/ 8251197 w 11720794"/>
              <a:gd name="connsiteY10049" fmla="*/ 4720003 h 6518163"/>
              <a:gd name="connsiteX10050" fmla="*/ 8246372 w 11720794"/>
              <a:gd name="connsiteY10050" fmla="*/ 4718917 h 6518163"/>
              <a:gd name="connsiteX10051" fmla="*/ 8231791 w 11720794"/>
              <a:gd name="connsiteY10051" fmla="*/ 4724995 h 6518163"/>
              <a:gd name="connsiteX10052" fmla="*/ 8225568 w 11720794"/>
              <a:gd name="connsiteY10052" fmla="*/ 4731818 h 6518163"/>
              <a:gd name="connsiteX10053" fmla="*/ 8225410 w 11720794"/>
              <a:gd name="connsiteY10053" fmla="*/ 4732362 h 6518163"/>
              <a:gd name="connsiteX10054" fmla="*/ 8225054 w 11720794"/>
              <a:gd name="connsiteY10054" fmla="*/ 4732468 h 6518163"/>
              <a:gd name="connsiteX10055" fmla="*/ 8222885 w 11720794"/>
              <a:gd name="connsiteY10055" fmla="*/ 4735311 h 6518163"/>
              <a:gd name="connsiteX10056" fmla="*/ 8223898 w 11720794"/>
              <a:gd name="connsiteY10056" fmla="*/ 4738070 h 6518163"/>
              <a:gd name="connsiteX10057" fmla="*/ 8223067 w 11720794"/>
              <a:gd name="connsiteY10057" fmla="*/ 4745804 h 6518163"/>
              <a:gd name="connsiteX10058" fmla="*/ 8216166 w 11720794"/>
              <a:gd name="connsiteY10058" fmla="*/ 4757483 h 6518163"/>
              <a:gd name="connsiteX10059" fmla="*/ 8210809 w 11720794"/>
              <a:gd name="connsiteY10059" fmla="*/ 4762398 h 6518163"/>
              <a:gd name="connsiteX10060" fmla="*/ 8200220 w 11720794"/>
              <a:gd name="connsiteY10060" fmla="*/ 4777296 h 6518163"/>
              <a:gd name="connsiteX10061" fmla="*/ 8194238 w 11720794"/>
              <a:gd name="connsiteY10061" fmla="*/ 4798182 h 6518163"/>
              <a:gd name="connsiteX10062" fmla="*/ 8196385 w 11720794"/>
              <a:gd name="connsiteY10062" fmla="*/ 4801726 h 6518163"/>
              <a:gd name="connsiteX10063" fmla="*/ 8197950 w 11720794"/>
              <a:gd name="connsiteY10063" fmla="*/ 4809368 h 6518163"/>
              <a:gd name="connsiteX10064" fmla="*/ 8193504 w 11720794"/>
              <a:gd name="connsiteY10064" fmla="*/ 4809717 h 6518163"/>
              <a:gd name="connsiteX10065" fmla="*/ 8184724 w 11720794"/>
              <a:gd name="connsiteY10065" fmla="*/ 4814852 h 6518163"/>
              <a:gd name="connsiteX10066" fmla="*/ 8186950 w 11720794"/>
              <a:gd name="connsiteY10066" fmla="*/ 4821564 h 6518163"/>
              <a:gd name="connsiteX10067" fmla="*/ 8191743 w 11720794"/>
              <a:gd name="connsiteY10067" fmla="*/ 4821384 h 6518163"/>
              <a:gd name="connsiteX10068" fmla="*/ 8192107 w 11720794"/>
              <a:gd name="connsiteY10068" fmla="*/ 4822185 h 6518163"/>
              <a:gd name="connsiteX10069" fmla="*/ 8159278 w 11720794"/>
              <a:gd name="connsiteY10069" fmla="*/ 4851970 h 6518163"/>
              <a:gd name="connsiteX10070" fmla="*/ 8141000 w 11720794"/>
              <a:gd name="connsiteY10070" fmla="*/ 4874409 h 6518163"/>
              <a:gd name="connsiteX10071" fmla="*/ 8139822 w 11720794"/>
              <a:gd name="connsiteY10071" fmla="*/ 4881974 h 6518163"/>
              <a:gd name="connsiteX10072" fmla="*/ 8139586 w 11720794"/>
              <a:gd name="connsiteY10072" fmla="*/ 4886242 h 6518163"/>
              <a:gd name="connsiteX10073" fmla="*/ 8131250 w 11720794"/>
              <a:gd name="connsiteY10073" fmla="*/ 4895347 h 6518163"/>
              <a:gd name="connsiteX10074" fmla="*/ 8117393 w 11720794"/>
              <a:gd name="connsiteY10074" fmla="*/ 4929941 h 6518163"/>
              <a:gd name="connsiteX10075" fmla="*/ 8118361 w 11720794"/>
              <a:gd name="connsiteY10075" fmla="*/ 4941051 h 6518163"/>
              <a:gd name="connsiteX10076" fmla="*/ 8114027 w 11720794"/>
              <a:gd name="connsiteY10076" fmla="*/ 4945835 h 6518163"/>
              <a:gd name="connsiteX10077" fmla="*/ 8112841 w 11720794"/>
              <a:gd name="connsiteY10077" fmla="*/ 4939628 h 6518163"/>
              <a:gd name="connsiteX10078" fmla="*/ 8113689 w 11720794"/>
              <a:gd name="connsiteY10078" fmla="*/ 4932528 h 6518163"/>
              <a:gd name="connsiteX10079" fmla="*/ 8110615 w 11720794"/>
              <a:gd name="connsiteY10079" fmla="*/ 4932915 h 6518163"/>
              <a:gd name="connsiteX10080" fmla="*/ 8106894 w 11720794"/>
              <a:gd name="connsiteY10080" fmla="*/ 4934869 h 6518163"/>
              <a:gd name="connsiteX10081" fmla="*/ 8101568 w 11720794"/>
              <a:gd name="connsiteY10081" fmla="*/ 4941051 h 6518163"/>
              <a:gd name="connsiteX10082" fmla="*/ 8082353 w 11720794"/>
              <a:gd name="connsiteY10082" fmla="*/ 4980561 h 6518163"/>
              <a:gd name="connsiteX10083" fmla="*/ 8072644 w 11720794"/>
              <a:gd name="connsiteY10083" fmla="*/ 4989626 h 6518163"/>
              <a:gd name="connsiteX10084" fmla="*/ 8051195 w 11720794"/>
              <a:gd name="connsiteY10084" fmla="*/ 5008651 h 6518163"/>
              <a:gd name="connsiteX10085" fmla="*/ 8043382 w 11720794"/>
              <a:gd name="connsiteY10085" fmla="*/ 5024895 h 6518163"/>
              <a:gd name="connsiteX10086" fmla="*/ 8040122 w 11720794"/>
              <a:gd name="connsiteY10086" fmla="*/ 5031452 h 6518163"/>
              <a:gd name="connsiteX10087" fmla="*/ 8019267 w 11720794"/>
              <a:gd name="connsiteY10087" fmla="*/ 5073923 h 6518163"/>
              <a:gd name="connsiteX10088" fmla="*/ 8015345 w 11720794"/>
              <a:gd name="connsiteY10088" fmla="*/ 5081411 h 6518163"/>
              <a:gd name="connsiteX10089" fmla="*/ 8005225 w 11720794"/>
              <a:gd name="connsiteY10089" fmla="*/ 5087773 h 6518163"/>
              <a:gd name="connsiteX10090" fmla="*/ 8000230 w 11720794"/>
              <a:gd name="connsiteY10090" fmla="*/ 5093490 h 6518163"/>
              <a:gd name="connsiteX10091" fmla="*/ 7997744 w 11720794"/>
              <a:gd name="connsiteY10091" fmla="*/ 5103552 h 6518163"/>
              <a:gd name="connsiteX10092" fmla="*/ 7986366 w 11720794"/>
              <a:gd name="connsiteY10092" fmla="*/ 5114312 h 6518163"/>
              <a:gd name="connsiteX10093" fmla="*/ 7979225 w 11720794"/>
              <a:gd name="connsiteY10093" fmla="*/ 5116485 h 6518163"/>
              <a:gd name="connsiteX10094" fmla="*/ 7976545 w 11720794"/>
              <a:gd name="connsiteY10094" fmla="*/ 5118943 h 6518163"/>
              <a:gd name="connsiteX10095" fmla="*/ 7978974 w 11720794"/>
              <a:gd name="connsiteY10095" fmla="*/ 5120119 h 6518163"/>
              <a:gd name="connsiteX10096" fmla="*/ 7981702 w 11720794"/>
              <a:gd name="connsiteY10096" fmla="*/ 5119562 h 6518163"/>
              <a:gd name="connsiteX10097" fmla="*/ 7985534 w 11720794"/>
              <a:gd name="connsiteY10097" fmla="*/ 5122046 h 6518163"/>
              <a:gd name="connsiteX10098" fmla="*/ 7979861 w 11720794"/>
              <a:gd name="connsiteY10098" fmla="*/ 5128059 h 6518163"/>
              <a:gd name="connsiteX10099" fmla="*/ 7974390 w 11720794"/>
              <a:gd name="connsiteY10099" fmla="*/ 5128538 h 6518163"/>
              <a:gd name="connsiteX10100" fmla="*/ 7969048 w 11720794"/>
              <a:gd name="connsiteY10100" fmla="*/ 5134086 h 6518163"/>
              <a:gd name="connsiteX10101" fmla="*/ 7971839 w 11720794"/>
              <a:gd name="connsiteY10101" fmla="*/ 5136065 h 6518163"/>
              <a:gd name="connsiteX10102" fmla="*/ 7972880 w 11720794"/>
              <a:gd name="connsiteY10102" fmla="*/ 5136569 h 6518163"/>
              <a:gd name="connsiteX10103" fmla="*/ 7973202 w 11720794"/>
              <a:gd name="connsiteY10103" fmla="*/ 5149243 h 6518163"/>
              <a:gd name="connsiteX10104" fmla="*/ 7958974 w 11720794"/>
              <a:gd name="connsiteY10104" fmla="*/ 5169262 h 6518163"/>
              <a:gd name="connsiteX10105" fmla="*/ 7945466 w 11720794"/>
              <a:gd name="connsiteY10105" fmla="*/ 5177114 h 6518163"/>
              <a:gd name="connsiteX10106" fmla="*/ 7941383 w 11720794"/>
              <a:gd name="connsiteY10106" fmla="*/ 5178265 h 6518163"/>
              <a:gd name="connsiteX10107" fmla="*/ 7941197 w 11720794"/>
              <a:gd name="connsiteY10107" fmla="*/ 5184433 h 6518163"/>
              <a:gd name="connsiteX10108" fmla="*/ 7949694 w 11720794"/>
              <a:gd name="connsiteY10108" fmla="*/ 5181666 h 6518163"/>
              <a:gd name="connsiteX10109" fmla="*/ 7947741 w 11720794"/>
              <a:gd name="connsiteY10109" fmla="*/ 5185727 h 6518163"/>
              <a:gd name="connsiteX10110" fmla="*/ 7935160 w 11720794"/>
              <a:gd name="connsiteY10110" fmla="*/ 5189647 h 6518163"/>
              <a:gd name="connsiteX10111" fmla="*/ 7934135 w 11720794"/>
              <a:gd name="connsiteY10111" fmla="*/ 5189775 h 6518163"/>
              <a:gd name="connsiteX10112" fmla="*/ 7929214 w 11720794"/>
              <a:gd name="connsiteY10112" fmla="*/ 5184887 h 6518163"/>
              <a:gd name="connsiteX10113" fmla="*/ 7940884 w 11720794"/>
              <a:gd name="connsiteY10113" fmla="*/ 5158620 h 6518163"/>
              <a:gd name="connsiteX10114" fmla="*/ 7939602 w 11720794"/>
              <a:gd name="connsiteY10114" fmla="*/ 5148611 h 6518163"/>
              <a:gd name="connsiteX10115" fmla="*/ 7936447 w 11720794"/>
              <a:gd name="connsiteY10115" fmla="*/ 5145830 h 6518163"/>
              <a:gd name="connsiteX10116" fmla="*/ 7930961 w 11720794"/>
              <a:gd name="connsiteY10116" fmla="*/ 5145675 h 6518163"/>
              <a:gd name="connsiteX10117" fmla="*/ 7929039 w 11720794"/>
              <a:gd name="connsiteY10117" fmla="*/ 5151003 h 6518163"/>
              <a:gd name="connsiteX10118" fmla="*/ 7926255 w 11720794"/>
              <a:gd name="connsiteY10118" fmla="*/ 5162798 h 6518163"/>
              <a:gd name="connsiteX10119" fmla="*/ 7916627 w 11720794"/>
              <a:gd name="connsiteY10119" fmla="*/ 5175033 h 6518163"/>
              <a:gd name="connsiteX10120" fmla="*/ 7899421 w 11720794"/>
              <a:gd name="connsiteY10120" fmla="*/ 5199243 h 6518163"/>
              <a:gd name="connsiteX10121" fmla="*/ 7899866 w 11720794"/>
              <a:gd name="connsiteY10121" fmla="*/ 5203213 h 6518163"/>
              <a:gd name="connsiteX10122" fmla="*/ 7898920 w 11720794"/>
              <a:gd name="connsiteY10122" fmla="*/ 5206511 h 6518163"/>
              <a:gd name="connsiteX10123" fmla="*/ 7891988 w 11720794"/>
              <a:gd name="connsiteY10123" fmla="*/ 5216922 h 6518163"/>
              <a:gd name="connsiteX10124" fmla="*/ 7887549 w 11720794"/>
              <a:gd name="connsiteY10124" fmla="*/ 5231044 h 6518163"/>
              <a:gd name="connsiteX10125" fmla="*/ 7887645 w 11720794"/>
              <a:gd name="connsiteY10125" fmla="*/ 5234846 h 6518163"/>
              <a:gd name="connsiteX10126" fmla="*/ 7889130 w 11720794"/>
              <a:gd name="connsiteY10126" fmla="*/ 5239321 h 6518163"/>
              <a:gd name="connsiteX10127" fmla="*/ 7882432 w 11720794"/>
              <a:gd name="connsiteY10127" fmla="*/ 5245464 h 6518163"/>
              <a:gd name="connsiteX10128" fmla="*/ 7868367 w 11720794"/>
              <a:gd name="connsiteY10128" fmla="*/ 5244909 h 6518163"/>
              <a:gd name="connsiteX10129" fmla="*/ 7868836 w 11720794"/>
              <a:gd name="connsiteY10129" fmla="*/ 5236373 h 6518163"/>
              <a:gd name="connsiteX10130" fmla="*/ 7866577 w 11720794"/>
              <a:gd name="connsiteY10130" fmla="*/ 5228394 h 6518163"/>
              <a:gd name="connsiteX10131" fmla="*/ 7875122 w 11720794"/>
              <a:gd name="connsiteY10131" fmla="*/ 5227527 h 6518163"/>
              <a:gd name="connsiteX10132" fmla="*/ 7882200 w 11720794"/>
              <a:gd name="connsiteY10132" fmla="*/ 5222819 h 6518163"/>
              <a:gd name="connsiteX10133" fmla="*/ 7881990 w 11720794"/>
              <a:gd name="connsiteY10133" fmla="*/ 5214582 h 6518163"/>
              <a:gd name="connsiteX10134" fmla="*/ 7878804 w 11720794"/>
              <a:gd name="connsiteY10134" fmla="*/ 5210533 h 6518163"/>
              <a:gd name="connsiteX10135" fmla="*/ 7887124 w 11720794"/>
              <a:gd name="connsiteY10135" fmla="*/ 5200795 h 6518163"/>
              <a:gd name="connsiteX10136" fmla="*/ 7883929 w 11720794"/>
              <a:gd name="connsiteY10136" fmla="*/ 5182974 h 6518163"/>
              <a:gd name="connsiteX10137" fmla="*/ 7896795 w 11720794"/>
              <a:gd name="connsiteY10137" fmla="*/ 5149776 h 6518163"/>
              <a:gd name="connsiteX10138" fmla="*/ 7916971 w 11720794"/>
              <a:gd name="connsiteY10138" fmla="*/ 5107602 h 6518163"/>
              <a:gd name="connsiteX10139" fmla="*/ 7917900 w 11720794"/>
              <a:gd name="connsiteY10139" fmla="*/ 5103671 h 6518163"/>
              <a:gd name="connsiteX10140" fmla="*/ 7912413 w 11720794"/>
              <a:gd name="connsiteY10140" fmla="*/ 5103516 h 6518163"/>
              <a:gd name="connsiteX10141" fmla="*/ 7902908 w 11720794"/>
              <a:gd name="connsiteY10141" fmla="*/ 5107047 h 6518163"/>
              <a:gd name="connsiteX10142" fmla="*/ 7899865 w 11720794"/>
              <a:gd name="connsiteY10142" fmla="*/ 5108702 h 6518163"/>
              <a:gd name="connsiteX10143" fmla="*/ 7898937 w 11720794"/>
              <a:gd name="connsiteY10143" fmla="*/ 5112634 h 6518163"/>
              <a:gd name="connsiteX10144" fmla="*/ 7902140 w 11720794"/>
              <a:gd name="connsiteY10144" fmla="*/ 5117315 h 6518163"/>
              <a:gd name="connsiteX10145" fmla="*/ 7894385 w 11720794"/>
              <a:gd name="connsiteY10145" fmla="*/ 5122320 h 6518163"/>
              <a:gd name="connsiteX10146" fmla="*/ 7888962 w 11720794"/>
              <a:gd name="connsiteY10146" fmla="*/ 5124699 h 6518163"/>
              <a:gd name="connsiteX10147" fmla="*/ 7882990 w 11720794"/>
              <a:gd name="connsiteY10147" fmla="*/ 5132447 h 6518163"/>
              <a:gd name="connsiteX10148" fmla="*/ 7874138 w 11720794"/>
              <a:gd name="connsiteY10148" fmla="*/ 5148186 h 6518163"/>
              <a:gd name="connsiteX10149" fmla="*/ 7867236 w 11720794"/>
              <a:gd name="connsiteY10149" fmla="*/ 5159864 h 6518163"/>
              <a:gd name="connsiteX10150" fmla="*/ 7861168 w 11720794"/>
              <a:gd name="connsiteY10150" fmla="*/ 5163809 h 6518163"/>
              <a:gd name="connsiteX10151" fmla="*/ 7855682 w 11720794"/>
              <a:gd name="connsiteY10151" fmla="*/ 5163654 h 6518163"/>
              <a:gd name="connsiteX10152" fmla="*/ 7853873 w 11720794"/>
              <a:gd name="connsiteY10152" fmla="*/ 5173418 h 6518163"/>
              <a:gd name="connsiteX10153" fmla="*/ 7859457 w 11720794"/>
              <a:gd name="connsiteY10153" fmla="*/ 5177376 h 6518163"/>
              <a:gd name="connsiteX10154" fmla="*/ 7842655 w 11720794"/>
              <a:gd name="connsiteY10154" fmla="*/ 5190514 h 6518163"/>
              <a:gd name="connsiteX10155" fmla="*/ 7834731 w 11720794"/>
              <a:gd name="connsiteY10155" fmla="*/ 5202322 h 6518163"/>
              <a:gd name="connsiteX10156" fmla="*/ 7826402 w 11720794"/>
              <a:gd name="connsiteY10156" fmla="*/ 5225201 h 6518163"/>
              <a:gd name="connsiteX10157" fmla="*/ 7821074 w 11720794"/>
              <a:gd name="connsiteY10157" fmla="*/ 5231383 h 6518163"/>
              <a:gd name="connsiteX10158" fmla="*/ 7803458 w 11720794"/>
              <a:gd name="connsiteY10158" fmla="*/ 5252890 h 6518163"/>
              <a:gd name="connsiteX10159" fmla="*/ 7800262 w 11720794"/>
              <a:gd name="connsiteY10159" fmla="*/ 5261982 h 6518163"/>
              <a:gd name="connsiteX10160" fmla="*/ 7794483 w 11720794"/>
              <a:gd name="connsiteY10160" fmla="*/ 5277333 h 6518163"/>
              <a:gd name="connsiteX10161" fmla="*/ 7789787 w 11720794"/>
              <a:gd name="connsiteY10161" fmla="*/ 5281316 h 6518163"/>
              <a:gd name="connsiteX10162" fmla="*/ 7786002 w 11720794"/>
              <a:gd name="connsiteY10162" fmla="*/ 5280735 h 6518163"/>
              <a:gd name="connsiteX10163" fmla="*/ 7783258 w 11720794"/>
              <a:gd name="connsiteY10163" fmla="*/ 5280657 h 6518163"/>
              <a:gd name="connsiteX10164" fmla="*/ 7777020 w 11720794"/>
              <a:gd name="connsiteY10164" fmla="*/ 5291405 h 6518163"/>
              <a:gd name="connsiteX10165" fmla="*/ 7779182 w 11720794"/>
              <a:gd name="connsiteY10165" fmla="*/ 5295581 h 6518163"/>
              <a:gd name="connsiteX10166" fmla="*/ 7778826 w 11720794"/>
              <a:gd name="connsiteY10166" fmla="*/ 5308553 h 6518163"/>
              <a:gd name="connsiteX10167" fmla="*/ 7775421 w 11720794"/>
              <a:gd name="connsiteY10167" fmla="*/ 5309406 h 6518163"/>
              <a:gd name="connsiteX10168" fmla="*/ 7767917 w 11720794"/>
              <a:gd name="connsiteY10168" fmla="*/ 5310777 h 6518163"/>
              <a:gd name="connsiteX10169" fmla="*/ 7761646 w 11720794"/>
              <a:gd name="connsiteY10169" fmla="*/ 5320257 h 6518163"/>
              <a:gd name="connsiteX10170" fmla="*/ 7756086 w 11720794"/>
              <a:gd name="connsiteY10170" fmla="*/ 5330706 h 6518163"/>
              <a:gd name="connsiteX10171" fmla="*/ 7750679 w 11720794"/>
              <a:gd name="connsiteY10171" fmla="*/ 5333720 h 6518163"/>
              <a:gd name="connsiteX10172" fmla="*/ 7745288 w 11720794"/>
              <a:gd name="connsiteY10172" fmla="*/ 5337367 h 6518163"/>
              <a:gd name="connsiteX10173" fmla="*/ 7743666 w 11720794"/>
              <a:gd name="connsiteY10173" fmla="*/ 5340962 h 6518163"/>
              <a:gd name="connsiteX10174" fmla="*/ 7740010 w 11720794"/>
              <a:gd name="connsiteY10174" fmla="*/ 5345450 h 6518163"/>
              <a:gd name="connsiteX10175" fmla="*/ 7738227 w 11720794"/>
              <a:gd name="connsiteY10175" fmla="*/ 5342709 h 6518163"/>
              <a:gd name="connsiteX10176" fmla="*/ 7728721 w 11720794"/>
              <a:gd name="connsiteY10176" fmla="*/ 5346240 h 6518163"/>
              <a:gd name="connsiteX10177" fmla="*/ 7709291 w 11720794"/>
              <a:gd name="connsiteY10177" fmla="*/ 5336826 h 6518163"/>
              <a:gd name="connsiteX10178" fmla="*/ 7718401 w 11720794"/>
              <a:gd name="connsiteY10178" fmla="*/ 5331226 h 6518163"/>
              <a:gd name="connsiteX10179" fmla="*/ 7736511 w 11720794"/>
              <a:gd name="connsiteY10179" fmla="*/ 5315589 h 6518163"/>
              <a:gd name="connsiteX10180" fmla="*/ 7742700 w 11720794"/>
              <a:gd name="connsiteY10180" fmla="*/ 5302942 h 6518163"/>
              <a:gd name="connsiteX10181" fmla="*/ 7744969 w 11720794"/>
              <a:gd name="connsiteY10181" fmla="*/ 5297781 h 6518163"/>
              <a:gd name="connsiteX10182" fmla="*/ 7740539 w 11720794"/>
              <a:gd name="connsiteY10182" fmla="*/ 5298764 h 6518163"/>
              <a:gd name="connsiteX10183" fmla="*/ 7736818 w 11720794"/>
              <a:gd name="connsiteY10183" fmla="*/ 5300717 h 6518163"/>
              <a:gd name="connsiteX10184" fmla="*/ 7731032 w 11720794"/>
              <a:gd name="connsiteY10184" fmla="*/ 5302295 h 6518163"/>
              <a:gd name="connsiteX10185" fmla="*/ 7733269 w 11720794"/>
              <a:gd name="connsiteY10185" fmla="*/ 5295867 h 6518163"/>
              <a:gd name="connsiteX10186" fmla="*/ 7740217 w 11720794"/>
              <a:gd name="connsiteY10186" fmla="*/ 5286090 h 6518163"/>
              <a:gd name="connsiteX10187" fmla="*/ 7747917 w 11720794"/>
              <a:gd name="connsiteY10187" fmla="*/ 5265411 h 6518163"/>
              <a:gd name="connsiteX10188" fmla="*/ 7749902 w 11720794"/>
              <a:gd name="connsiteY10188" fmla="*/ 5262617 h 6518163"/>
              <a:gd name="connsiteX10189" fmla="*/ 7752912 w 11720794"/>
              <a:gd name="connsiteY10189" fmla="*/ 5259694 h 6518163"/>
              <a:gd name="connsiteX10190" fmla="*/ 7754549 w 11720794"/>
              <a:gd name="connsiteY10190" fmla="*/ 5256732 h 6518163"/>
              <a:gd name="connsiteX10191" fmla="*/ 7751823 w 11720794"/>
              <a:gd name="connsiteY10191" fmla="*/ 5257289 h 6518163"/>
              <a:gd name="connsiteX10192" fmla="*/ 7745360 w 11720794"/>
              <a:gd name="connsiteY10192" fmla="*/ 5259164 h 6518163"/>
              <a:gd name="connsiteX10193" fmla="*/ 7741890 w 11720794"/>
              <a:gd name="connsiteY10193" fmla="*/ 5257484 h 6518163"/>
              <a:gd name="connsiteX10194" fmla="*/ 7745198 w 11720794"/>
              <a:gd name="connsiteY10194" fmla="*/ 5252827 h 6518163"/>
              <a:gd name="connsiteX10195" fmla="*/ 7749250 w 11720794"/>
              <a:gd name="connsiteY10195" fmla="*/ 5250409 h 6518163"/>
              <a:gd name="connsiteX10196" fmla="*/ 7757917 w 11720794"/>
              <a:gd name="connsiteY10196" fmla="*/ 5240839 h 6518163"/>
              <a:gd name="connsiteX10197" fmla="*/ 7767512 w 11720794"/>
              <a:gd name="connsiteY10197" fmla="*/ 5227337 h 6518163"/>
              <a:gd name="connsiteX10198" fmla="*/ 7771466 w 11720794"/>
              <a:gd name="connsiteY10198" fmla="*/ 5221116 h 6518163"/>
              <a:gd name="connsiteX10199" fmla="*/ 7765632 w 11720794"/>
              <a:gd name="connsiteY10199" fmla="*/ 5220792 h 6518163"/>
              <a:gd name="connsiteX10200" fmla="*/ 7761896 w 11720794"/>
              <a:gd name="connsiteY10200" fmla="*/ 5222111 h 6518163"/>
              <a:gd name="connsiteX10201" fmla="*/ 7760113 w 11720794"/>
              <a:gd name="connsiteY10201" fmla="*/ 5219370 h 6518163"/>
              <a:gd name="connsiteX10202" fmla="*/ 7761690 w 11720794"/>
              <a:gd name="connsiteY10202" fmla="*/ 5186961 h 6518163"/>
              <a:gd name="connsiteX10203" fmla="*/ 7759245 w 11720794"/>
              <a:gd name="connsiteY10203" fmla="*/ 5185151 h 6518163"/>
              <a:gd name="connsiteX10204" fmla="*/ 7760092 w 11720794"/>
              <a:gd name="connsiteY10204" fmla="*/ 5178051 h 6518163"/>
              <a:gd name="connsiteX10205" fmla="*/ 7775717 w 11720794"/>
              <a:gd name="connsiteY10205" fmla="*/ 5145564 h 6518163"/>
              <a:gd name="connsiteX10206" fmla="*/ 7784741 w 11720794"/>
              <a:gd name="connsiteY10206" fmla="*/ 5123022 h 6518163"/>
              <a:gd name="connsiteX10207" fmla="*/ 7786549 w 11720794"/>
              <a:gd name="connsiteY10207" fmla="*/ 5113258 h 6518163"/>
              <a:gd name="connsiteX10208" fmla="*/ 7789100 w 11720794"/>
              <a:gd name="connsiteY10208" fmla="*/ 5105731 h 6518163"/>
              <a:gd name="connsiteX10209" fmla="*/ 7803529 w 11720794"/>
              <a:gd name="connsiteY10209" fmla="*/ 5080176 h 6518163"/>
              <a:gd name="connsiteX10210" fmla="*/ 7817847 w 11720794"/>
              <a:gd name="connsiteY10210" fmla="*/ 5050185 h 6518163"/>
              <a:gd name="connsiteX10211" fmla="*/ 7819340 w 11720794"/>
              <a:gd name="connsiteY10211" fmla="*/ 5041520 h 6518163"/>
              <a:gd name="connsiteX10212" fmla="*/ 7827137 w 11720794"/>
              <a:gd name="connsiteY10212" fmla="*/ 5024643 h 6518163"/>
              <a:gd name="connsiteX10213" fmla="*/ 7834731 w 11720794"/>
              <a:gd name="connsiteY10213" fmla="*/ 5013300 h 6518163"/>
              <a:gd name="connsiteX10214" fmla="*/ 7852606 w 11720794"/>
              <a:gd name="connsiteY10214" fmla="*/ 4975020 h 6518163"/>
              <a:gd name="connsiteX10215" fmla="*/ 7860564 w 11720794"/>
              <a:gd name="connsiteY10215" fmla="*/ 4964480 h 6518163"/>
              <a:gd name="connsiteX10216" fmla="*/ 7863493 w 11720794"/>
              <a:gd name="connsiteY10216" fmla="*/ 4958388 h 6518163"/>
              <a:gd name="connsiteX10217" fmla="*/ 7870249 w 11720794"/>
              <a:gd name="connsiteY10217" fmla="*/ 4941007 h 6518163"/>
              <a:gd name="connsiteX10218" fmla="*/ 7883734 w 11720794"/>
              <a:gd name="connsiteY10218" fmla="*/ 4918749 h 6518163"/>
              <a:gd name="connsiteX10219" fmla="*/ 7892999 w 11720794"/>
              <a:gd name="connsiteY10219" fmla="*/ 4905714 h 6518163"/>
              <a:gd name="connsiteX10220" fmla="*/ 7904168 w 11720794"/>
              <a:gd name="connsiteY10220" fmla="*/ 4886715 h 6518163"/>
              <a:gd name="connsiteX10221" fmla="*/ 7926943 w 11720794"/>
              <a:gd name="connsiteY10221" fmla="*/ 4838916 h 6518163"/>
              <a:gd name="connsiteX10222" fmla="*/ 7951865 w 11720794"/>
              <a:gd name="connsiteY10222" fmla="*/ 4794659 h 6518163"/>
              <a:gd name="connsiteX10223" fmla="*/ 8020451 w 11720794"/>
              <a:gd name="connsiteY10223" fmla="*/ 4667789 h 6518163"/>
              <a:gd name="connsiteX10224" fmla="*/ 8019454 w 11720794"/>
              <a:gd name="connsiteY10224" fmla="*/ 4664627 h 6518163"/>
              <a:gd name="connsiteX10225" fmla="*/ 8014727 w 11720794"/>
              <a:gd name="connsiteY10225" fmla="*/ 4652642 h 6518163"/>
              <a:gd name="connsiteX10226" fmla="*/ 8010137 w 11720794"/>
              <a:gd name="connsiteY10226" fmla="*/ 4660159 h 6518163"/>
              <a:gd name="connsiteX10227" fmla="*/ 7985999 w 11720794"/>
              <a:gd name="connsiteY10227" fmla="*/ 4694780 h 6518163"/>
              <a:gd name="connsiteX10228" fmla="*/ 7961222 w 11720794"/>
              <a:gd name="connsiteY10228" fmla="*/ 4744740 h 6518163"/>
              <a:gd name="connsiteX10229" fmla="*/ 7936566 w 11720794"/>
              <a:gd name="connsiteY10229" fmla="*/ 4785996 h 6518163"/>
              <a:gd name="connsiteX10230" fmla="*/ 7900193 w 11720794"/>
              <a:gd name="connsiteY10230" fmla="*/ 4851616 h 6518163"/>
              <a:gd name="connsiteX10231" fmla="*/ 7891099 w 11720794"/>
              <a:gd name="connsiteY10231" fmla="*/ 4857850 h 6518163"/>
              <a:gd name="connsiteX10232" fmla="*/ 7890421 w 11720794"/>
              <a:gd name="connsiteY10232" fmla="*/ 4858147 h 6518163"/>
              <a:gd name="connsiteX10233" fmla="*/ 7870497 w 11720794"/>
              <a:gd name="connsiteY10233" fmla="*/ 4869774 h 6518163"/>
              <a:gd name="connsiteX10234" fmla="*/ 7863234 w 11720794"/>
              <a:gd name="connsiteY10234" fmla="*/ 4880651 h 6518163"/>
              <a:gd name="connsiteX10235" fmla="*/ 7862435 w 11720794"/>
              <a:gd name="connsiteY10235" fmla="*/ 4889653 h 6518163"/>
              <a:gd name="connsiteX10236" fmla="*/ 7855325 w 11720794"/>
              <a:gd name="connsiteY10236" fmla="*/ 4893093 h 6518163"/>
              <a:gd name="connsiteX10237" fmla="*/ 7849748 w 11720794"/>
              <a:gd name="connsiteY10237" fmla="*/ 4902910 h 6518163"/>
              <a:gd name="connsiteX10238" fmla="*/ 7845906 w 11720794"/>
              <a:gd name="connsiteY10238" fmla="*/ 4913565 h 6518163"/>
              <a:gd name="connsiteX10239" fmla="*/ 7843260 w 11720794"/>
              <a:gd name="connsiteY10239" fmla="*/ 4917290 h 6518163"/>
              <a:gd name="connsiteX10240" fmla="*/ 7818670 w 11720794"/>
              <a:gd name="connsiteY10240" fmla="*/ 4961080 h 6518163"/>
              <a:gd name="connsiteX10241" fmla="*/ 7816531 w 11720794"/>
              <a:gd name="connsiteY10241" fmla="*/ 4971309 h 6518163"/>
              <a:gd name="connsiteX10242" fmla="*/ 7816595 w 11720794"/>
              <a:gd name="connsiteY10242" fmla="*/ 4973844 h 6518163"/>
              <a:gd name="connsiteX10243" fmla="*/ 7806104 w 11720794"/>
              <a:gd name="connsiteY10243" fmla="*/ 4992545 h 6518163"/>
              <a:gd name="connsiteX10244" fmla="*/ 7801188 w 11720794"/>
              <a:gd name="connsiteY10244" fmla="*/ 5001430 h 6518163"/>
              <a:gd name="connsiteX10245" fmla="*/ 7796427 w 11720794"/>
              <a:gd name="connsiteY10245" fmla="*/ 5002879 h 6518163"/>
              <a:gd name="connsiteX10246" fmla="*/ 7792263 w 11720794"/>
              <a:gd name="connsiteY10246" fmla="*/ 5000861 h 6518163"/>
              <a:gd name="connsiteX10247" fmla="*/ 7789664 w 11720794"/>
              <a:gd name="connsiteY10247" fmla="*/ 5006487 h 6518163"/>
              <a:gd name="connsiteX10248" fmla="*/ 7784718 w 11720794"/>
              <a:gd name="connsiteY10248" fmla="*/ 5014105 h 6518163"/>
              <a:gd name="connsiteX10249" fmla="*/ 7760634 w 11720794"/>
              <a:gd name="connsiteY10249" fmla="*/ 5064400 h 6518163"/>
              <a:gd name="connsiteX10250" fmla="*/ 7755704 w 11720794"/>
              <a:gd name="connsiteY10250" fmla="*/ 5072651 h 6518163"/>
              <a:gd name="connsiteX10251" fmla="*/ 7739742 w 11720794"/>
              <a:gd name="connsiteY10251" fmla="*/ 5091831 h 6518163"/>
              <a:gd name="connsiteX10252" fmla="*/ 7727740 w 11720794"/>
              <a:gd name="connsiteY10252" fmla="*/ 5118562 h 6518163"/>
              <a:gd name="connsiteX10253" fmla="*/ 7717387 w 11720794"/>
              <a:gd name="connsiteY10253" fmla="*/ 5129193 h 6518163"/>
              <a:gd name="connsiteX10254" fmla="*/ 7710155 w 11720794"/>
              <a:gd name="connsiteY10254" fmla="*/ 5141338 h 6518163"/>
              <a:gd name="connsiteX10255" fmla="*/ 7706362 w 11720794"/>
              <a:gd name="connsiteY10255" fmla="*/ 5153895 h 6518163"/>
              <a:gd name="connsiteX10256" fmla="*/ 7702253 w 11720794"/>
              <a:gd name="connsiteY10256" fmla="*/ 5167552 h 6518163"/>
              <a:gd name="connsiteX10257" fmla="*/ 7690528 w 11720794"/>
              <a:gd name="connsiteY10257" fmla="*/ 5178144 h 6518163"/>
              <a:gd name="connsiteX10258" fmla="*/ 7685323 w 11720794"/>
              <a:gd name="connsiteY10258" fmla="*/ 5175622 h 6518163"/>
              <a:gd name="connsiteX10259" fmla="*/ 7687842 w 11720794"/>
              <a:gd name="connsiteY10259" fmla="*/ 5166828 h 6518163"/>
              <a:gd name="connsiteX10260" fmla="*/ 7695922 w 11720794"/>
              <a:gd name="connsiteY10260" fmla="*/ 5147584 h 6518163"/>
              <a:gd name="connsiteX10261" fmla="*/ 7695179 w 11720794"/>
              <a:gd name="connsiteY10261" fmla="*/ 5145347 h 6518163"/>
              <a:gd name="connsiteX10262" fmla="*/ 7685481 w 11720794"/>
              <a:gd name="connsiteY10262" fmla="*/ 5141273 h 6518163"/>
              <a:gd name="connsiteX10263" fmla="*/ 7685117 w 11720794"/>
              <a:gd name="connsiteY10263" fmla="*/ 5140472 h 6518163"/>
              <a:gd name="connsiteX10264" fmla="*/ 7695219 w 11720794"/>
              <a:gd name="connsiteY10264" fmla="*/ 5133474 h 6518163"/>
              <a:gd name="connsiteX10265" fmla="*/ 7698448 w 11720794"/>
              <a:gd name="connsiteY10265" fmla="*/ 5125650 h 6518163"/>
              <a:gd name="connsiteX10266" fmla="*/ 7698651 w 11720794"/>
              <a:gd name="connsiteY10266" fmla="*/ 5120115 h 6518163"/>
              <a:gd name="connsiteX10267" fmla="*/ 7701564 w 11720794"/>
              <a:gd name="connsiteY10267" fmla="*/ 5113390 h 6518163"/>
              <a:gd name="connsiteX10268" fmla="*/ 7708230 w 11720794"/>
              <a:gd name="connsiteY10268" fmla="*/ 5105980 h 6518163"/>
              <a:gd name="connsiteX10269" fmla="*/ 7712532 w 11720794"/>
              <a:gd name="connsiteY10269" fmla="*/ 5099927 h 6518163"/>
              <a:gd name="connsiteX10270" fmla="*/ 7719133 w 11720794"/>
              <a:gd name="connsiteY10270" fmla="*/ 5089982 h 6518163"/>
              <a:gd name="connsiteX10271" fmla="*/ 7720594 w 11720794"/>
              <a:gd name="connsiteY10271" fmla="*/ 5080050 h 6518163"/>
              <a:gd name="connsiteX10272" fmla="*/ 7718368 w 11720794"/>
              <a:gd name="connsiteY10272" fmla="*/ 5073337 h 6518163"/>
              <a:gd name="connsiteX10273" fmla="*/ 7727552 w 11720794"/>
              <a:gd name="connsiteY10273" fmla="*/ 5057133 h 6518163"/>
              <a:gd name="connsiteX10274" fmla="*/ 7750044 w 11720794"/>
              <a:gd name="connsiteY10274" fmla="*/ 5011700 h 6518163"/>
              <a:gd name="connsiteX10275" fmla="*/ 7747439 w 11720794"/>
              <a:gd name="connsiteY10275" fmla="*/ 5003553 h 6518163"/>
              <a:gd name="connsiteX10276" fmla="*/ 7741589 w 11720794"/>
              <a:gd name="connsiteY10276" fmla="*/ 5002596 h 6518163"/>
              <a:gd name="connsiteX10277" fmla="*/ 7748004 w 11720794"/>
              <a:gd name="connsiteY10277" fmla="*/ 4998819 h 6518163"/>
              <a:gd name="connsiteX10278" fmla="*/ 7776999 w 11720794"/>
              <a:gd name="connsiteY10278" fmla="*/ 4966552 h 6518163"/>
              <a:gd name="connsiteX10279" fmla="*/ 7785271 w 11720794"/>
              <a:gd name="connsiteY10279" fmla="*/ 4954912 h 6518163"/>
              <a:gd name="connsiteX10280" fmla="*/ 7787572 w 11720794"/>
              <a:gd name="connsiteY10280" fmla="*/ 4951019 h 6518163"/>
              <a:gd name="connsiteX10281" fmla="*/ 7784812 w 11720794"/>
              <a:gd name="connsiteY10281" fmla="*/ 4950308 h 6518163"/>
              <a:gd name="connsiteX10282" fmla="*/ 7783013 w 11720794"/>
              <a:gd name="connsiteY10282" fmla="*/ 4946933 h 6518163"/>
              <a:gd name="connsiteX10283" fmla="*/ 7784950 w 11720794"/>
              <a:gd name="connsiteY10283" fmla="*/ 4942239 h 6518163"/>
              <a:gd name="connsiteX10284" fmla="*/ 7782425 w 11720794"/>
              <a:gd name="connsiteY10284" fmla="*/ 4937260 h 6518163"/>
              <a:gd name="connsiteX10285" fmla="*/ 7778624 w 11720794"/>
              <a:gd name="connsiteY10285" fmla="*/ 4936044 h 6518163"/>
              <a:gd name="connsiteX10286" fmla="*/ 7781917 w 11720794"/>
              <a:gd name="connsiteY10286" fmla="*/ 4930755 h 6518163"/>
              <a:gd name="connsiteX10287" fmla="*/ 7796337 w 11720794"/>
              <a:gd name="connsiteY10287" fmla="*/ 4918338 h 6518163"/>
              <a:gd name="connsiteX10288" fmla="*/ 7797233 w 11720794"/>
              <a:gd name="connsiteY10288" fmla="*/ 4913140 h 6518163"/>
              <a:gd name="connsiteX10289" fmla="*/ 7794805 w 11720794"/>
              <a:gd name="connsiteY10289" fmla="*/ 4911962 h 6518163"/>
              <a:gd name="connsiteX10290" fmla="*/ 7795386 w 11720794"/>
              <a:gd name="connsiteY10290" fmla="*/ 4907864 h 6518163"/>
              <a:gd name="connsiteX10291" fmla="*/ 7802238 w 11720794"/>
              <a:gd name="connsiteY10291" fmla="*/ 4894284 h 6518163"/>
              <a:gd name="connsiteX10292" fmla="*/ 7817757 w 11720794"/>
              <a:gd name="connsiteY10292" fmla="*/ 4871134 h 6518163"/>
              <a:gd name="connsiteX10293" fmla="*/ 7826925 w 11720794"/>
              <a:gd name="connsiteY10293" fmla="*/ 4854296 h 6518163"/>
              <a:gd name="connsiteX10294" fmla="*/ 7839887 w 11720794"/>
              <a:gd name="connsiteY10294" fmla="*/ 4824900 h 6518163"/>
              <a:gd name="connsiteX10295" fmla="*/ 7848660 w 11720794"/>
              <a:gd name="connsiteY10295" fmla="*/ 4805992 h 6518163"/>
              <a:gd name="connsiteX10296" fmla="*/ 7857262 w 11720794"/>
              <a:gd name="connsiteY10296" fmla="*/ 4793887 h 6518163"/>
              <a:gd name="connsiteX10297" fmla="*/ 7860556 w 11720794"/>
              <a:gd name="connsiteY10297" fmla="*/ 4788597 h 6518163"/>
              <a:gd name="connsiteX10298" fmla="*/ 7868868 w 11720794"/>
              <a:gd name="connsiteY10298" fmla="*/ 4765086 h 6518163"/>
              <a:gd name="connsiteX10299" fmla="*/ 7899697 w 11720794"/>
              <a:gd name="connsiteY10299" fmla="*/ 4710548 h 6518163"/>
              <a:gd name="connsiteX10300" fmla="*/ 7916667 w 11720794"/>
              <a:gd name="connsiteY10300" fmla="*/ 4685064 h 6518163"/>
              <a:gd name="connsiteX10301" fmla="*/ 7916652 w 11720794"/>
              <a:gd name="connsiteY10301" fmla="*/ 4683606 h 6518163"/>
              <a:gd name="connsiteX10302" fmla="*/ 7914033 w 11720794"/>
              <a:gd name="connsiteY10302" fmla="*/ 4675300 h 6518163"/>
              <a:gd name="connsiteX10303" fmla="*/ 7906398 w 11720794"/>
              <a:gd name="connsiteY10303" fmla="*/ 4655945 h 6518163"/>
              <a:gd name="connsiteX10304" fmla="*/ 7946514 w 11720794"/>
              <a:gd name="connsiteY10304" fmla="*/ 4590887 h 6518163"/>
              <a:gd name="connsiteX10305" fmla="*/ 7944895 w 11720794"/>
              <a:gd name="connsiteY10305" fmla="*/ 4591246 h 6518163"/>
              <a:gd name="connsiteX10306" fmla="*/ 7936763 w 11720794"/>
              <a:gd name="connsiteY10306" fmla="*/ 4593464 h 6518163"/>
              <a:gd name="connsiteX10307" fmla="*/ 7938488 w 11720794"/>
              <a:gd name="connsiteY10307" fmla="*/ 4585502 h 6518163"/>
              <a:gd name="connsiteX10308" fmla="*/ 7960972 w 11720794"/>
              <a:gd name="connsiteY10308" fmla="*/ 4532073 h 6518163"/>
              <a:gd name="connsiteX10309" fmla="*/ 7967316 w 11720794"/>
              <a:gd name="connsiteY10309" fmla="*/ 4517922 h 6518163"/>
              <a:gd name="connsiteX10310" fmla="*/ 7952983 w 11720794"/>
              <a:gd name="connsiteY10310" fmla="*/ 4517356 h 6518163"/>
              <a:gd name="connsiteX10311" fmla="*/ 7953500 w 11720794"/>
              <a:gd name="connsiteY10311" fmla="*/ 4507925 h 6518163"/>
              <a:gd name="connsiteX10312" fmla="*/ 7951005 w 11720794"/>
              <a:gd name="connsiteY10312" fmla="*/ 4499110 h 6518163"/>
              <a:gd name="connsiteX10313" fmla="*/ 7960447 w 11720794"/>
              <a:gd name="connsiteY10313" fmla="*/ 4498152 h 6518163"/>
              <a:gd name="connsiteX10314" fmla="*/ 7968265 w 11720794"/>
              <a:gd name="connsiteY10314" fmla="*/ 4492952 h 6518163"/>
              <a:gd name="connsiteX10315" fmla="*/ 7968034 w 11720794"/>
              <a:gd name="connsiteY10315" fmla="*/ 4483850 h 6518163"/>
              <a:gd name="connsiteX10316" fmla="*/ 7964513 w 11720794"/>
              <a:gd name="connsiteY10316" fmla="*/ 4479378 h 6518163"/>
              <a:gd name="connsiteX10317" fmla="*/ 7973705 w 11720794"/>
              <a:gd name="connsiteY10317" fmla="*/ 4468618 h 6518163"/>
              <a:gd name="connsiteX10318" fmla="*/ 7970176 w 11720794"/>
              <a:gd name="connsiteY10318" fmla="*/ 4448929 h 6518163"/>
              <a:gd name="connsiteX10319" fmla="*/ 7984391 w 11720794"/>
              <a:gd name="connsiteY10319" fmla="*/ 4412251 h 6518163"/>
              <a:gd name="connsiteX10320" fmla="*/ 8006683 w 11720794"/>
              <a:gd name="connsiteY10320" fmla="*/ 4365657 h 6518163"/>
              <a:gd name="connsiteX10321" fmla="*/ 8007708 w 11720794"/>
              <a:gd name="connsiteY10321" fmla="*/ 4361314 h 6518163"/>
              <a:gd name="connsiteX10322" fmla="*/ 8001645 w 11720794"/>
              <a:gd name="connsiteY10322" fmla="*/ 4361142 h 6518163"/>
              <a:gd name="connsiteX10323" fmla="*/ 7991142 w 11720794"/>
              <a:gd name="connsiteY10323" fmla="*/ 4365044 h 6518163"/>
              <a:gd name="connsiteX10324" fmla="*/ 7987782 w 11720794"/>
              <a:gd name="connsiteY10324" fmla="*/ 4366872 h 6518163"/>
              <a:gd name="connsiteX10325" fmla="*/ 7986757 w 11720794"/>
              <a:gd name="connsiteY10325" fmla="*/ 4371216 h 6518163"/>
              <a:gd name="connsiteX10326" fmla="*/ 7990295 w 11720794"/>
              <a:gd name="connsiteY10326" fmla="*/ 4376388 h 6518163"/>
              <a:gd name="connsiteX10327" fmla="*/ 7981727 w 11720794"/>
              <a:gd name="connsiteY10327" fmla="*/ 4381918 h 6518163"/>
              <a:gd name="connsiteX10328" fmla="*/ 7975736 w 11720794"/>
              <a:gd name="connsiteY10328" fmla="*/ 4384547 h 6518163"/>
              <a:gd name="connsiteX10329" fmla="*/ 7969138 w 11720794"/>
              <a:gd name="connsiteY10329" fmla="*/ 4393106 h 6518163"/>
              <a:gd name="connsiteX10330" fmla="*/ 7959357 w 11720794"/>
              <a:gd name="connsiteY10330" fmla="*/ 4410494 h 6518163"/>
              <a:gd name="connsiteX10331" fmla="*/ 7951734 w 11720794"/>
              <a:gd name="connsiteY10331" fmla="*/ 4423398 h 6518163"/>
              <a:gd name="connsiteX10332" fmla="*/ 7945029 w 11720794"/>
              <a:gd name="connsiteY10332" fmla="*/ 4427755 h 6518163"/>
              <a:gd name="connsiteX10333" fmla="*/ 7938967 w 11720794"/>
              <a:gd name="connsiteY10333" fmla="*/ 4427584 h 6518163"/>
              <a:gd name="connsiteX10334" fmla="*/ 7936970 w 11720794"/>
              <a:gd name="connsiteY10334" fmla="*/ 4438371 h 6518163"/>
              <a:gd name="connsiteX10335" fmla="*/ 7943138 w 11720794"/>
              <a:gd name="connsiteY10335" fmla="*/ 4442743 h 6518163"/>
              <a:gd name="connsiteX10336" fmla="*/ 7924576 w 11720794"/>
              <a:gd name="connsiteY10336" fmla="*/ 4457261 h 6518163"/>
              <a:gd name="connsiteX10337" fmla="*/ 7915821 w 11720794"/>
              <a:gd name="connsiteY10337" fmla="*/ 4470306 h 6518163"/>
              <a:gd name="connsiteX10338" fmla="*/ 7906618 w 11720794"/>
              <a:gd name="connsiteY10338" fmla="*/ 4495583 h 6518163"/>
              <a:gd name="connsiteX10339" fmla="*/ 7900732 w 11720794"/>
              <a:gd name="connsiteY10339" fmla="*/ 4502413 h 6518163"/>
              <a:gd name="connsiteX10340" fmla="*/ 7881269 w 11720794"/>
              <a:gd name="connsiteY10340" fmla="*/ 4526174 h 6518163"/>
              <a:gd name="connsiteX10341" fmla="*/ 7877739 w 11720794"/>
              <a:gd name="connsiteY10341" fmla="*/ 4536219 h 6518163"/>
              <a:gd name="connsiteX10342" fmla="*/ 7871354 w 11720794"/>
              <a:gd name="connsiteY10342" fmla="*/ 4553179 h 6518163"/>
              <a:gd name="connsiteX10343" fmla="*/ 7866165 w 11720794"/>
              <a:gd name="connsiteY10343" fmla="*/ 4557580 h 6518163"/>
              <a:gd name="connsiteX10344" fmla="*/ 7861986 w 11720794"/>
              <a:gd name="connsiteY10344" fmla="*/ 4556936 h 6518163"/>
              <a:gd name="connsiteX10345" fmla="*/ 7858952 w 11720794"/>
              <a:gd name="connsiteY10345" fmla="*/ 4556852 h 6518163"/>
              <a:gd name="connsiteX10346" fmla="*/ 7852060 w 11720794"/>
              <a:gd name="connsiteY10346" fmla="*/ 4568725 h 6518163"/>
              <a:gd name="connsiteX10347" fmla="*/ 7854450 w 11720794"/>
              <a:gd name="connsiteY10347" fmla="*/ 4573340 h 6518163"/>
              <a:gd name="connsiteX10348" fmla="*/ 7854055 w 11720794"/>
              <a:gd name="connsiteY10348" fmla="*/ 4587671 h 6518163"/>
              <a:gd name="connsiteX10349" fmla="*/ 7850294 w 11720794"/>
              <a:gd name="connsiteY10349" fmla="*/ 4588614 h 6518163"/>
              <a:gd name="connsiteX10350" fmla="*/ 7842002 w 11720794"/>
              <a:gd name="connsiteY10350" fmla="*/ 4590129 h 6518163"/>
              <a:gd name="connsiteX10351" fmla="*/ 7835076 w 11720794"/>
              <a:gd name="connsiteY10351" fmla="*/ 4600602 h 6518163"/>
              <a:gd name="connsiteX10352" fmla="*/ 7828932 w 11720794"/>
              <a:gd name="connsiteY10352" fmla="*/ 4612146 h 6518163"/>
              <a:gd name="connsiteX10353" fmla="*/ 7822959 w 11720794"/>
              <a:gd name="connsiteY10353" fmla="*/ 4615477 h 6518163"/>
              <a:gd name="connsiteX10354" fmla="*/ 7817003 w 11720794"/>
              <a:gd name="connsiteY10354" fmla="*/ 4619505 h 6518163"/>
              <a:gd name="connsiteX10355" fmla="*/ 7815210 w 11720794"/>
              <a:gd name="connsiteY10355" fmla="*/ 4623478 h 6518163"/>
              <a:gd name="connsiteX10356" fmla="*/ 7811172 w 11720794"/>
              <a:gd name="connsiteY10356" fmla="*/ 4628436 h 6518163"/>
              <a:gd name="connsiteX10357" fmla="*/ 7809700 w 11720794"/>
              <a:gd name="connsiteY10357" fmla="*/ 4626172 h 6518163"/>
              <a:gd name="connsiteX10358" fmla="*/ 7803540 w 11720794"/>
              <a:gd name="connsiteY10358" fmla="*/ 4634734 h 6518163"/>
              <a:gd name="connsiteX10359" fmla="*/ 7778126 w 11720794"/>
              <a:gd name="connsiteY10359" fmla="*/ 4668718 h 6518163"/>
              <a:gd name="connsiteX10360" fmla="*/ 7764704 w 11720794"/>
              <a:gd name="connsiteY10360" fmla="*/ 4690056 h 6518163"/>
              <a:gd name="connsiteX10361" fmla="*/ 7748151 w 11720794"/>
              <a:gd name="connsiteY10361" fmla="*/ 4722522 h 6518163"/>
              <a:gd name="connsiteX10362" fmla="*/ 7736973 w 11720794"/>
              <a:gd name="connsiteY10362" fmla="*/ 4739149 h 6518163"/>
              <a:gd name="connsiteX10363" fmla="*/ 7732630 w 11720794"/>
              <a:gd name="connsiteY10363" fmla="*/ 4742573 h 6518163"/>
              <a:gd name="connsiteX10364" fmla="*/ 7729693 w 11720794"/>
              <a:gd name="connsiteY10364" fmla="*/ 4740769 h 6518163"/>
              <a:gd name="connsiteX10365" fmla="*/ 7724287 w 11720794"/>
              <a:gd name="connsiteY10365" fmla="*/ 4745279 h 6518163"/>
              <a:gd name="connsiteX10366" fmla="*/ 7719382 w 11720794"/>
              <a:gd name="connsiteY10366" fmla="*/ 4769238 h 6518163"/>
              <a:gd name="connsiteX10367" fmla="*/ 7715435 w 11720794"/>
              <a:gd name="connsiteY10367" fmla="*/ 4776386 h 6518163"/>
              <a:gd name="connsiteX10368" fmla="*/ 7711559 w 11720794"/>
              <a:gd name="connsiteY10368" fmla="*/ 4773134 h 6518163"/>
              <a:gd name="connsiteX10369" fmla="*/ 7704179 w 11720794"/>
              <a:gd name="connsiteY10369" fmla="*/ 4773822 h 6518163"/>
              <a:gd name="connsiteX10370" fmla="*/ 7700032 w 11720794"/>
              <a:gd name="connsiteY10370" fmla="*/ 4779106 h 6518163"/>
              <a:gd name="connsiteX10371" fmla="*/ 7694973 w 11720794"/>
              <a:gd name="connsiteY10371" fmla="*/ 4779479 h 6518163"/>
              <a:gd name="connsiteX10372" fmla="*/ 7692441 w 11720794"/>
              <a:gd name="connsiteY10372" fmla="*/ 4777082 h 6518163"/>
              <a:gd name="connsiteX10373" fmla="*/ 7688922 w 11720794"/>
              <a:gd name="connsiteY10373" fmla="*/ 4783458 h 6518163"/>
              <a:gd name="connsiteX10374" fmla="*/ 7686425 w 11720794"/>
              <a:gd name="connsiteY10374" fmla="*/ 4790869 h 6518163"/>
              <a:gd name="connsiteX10375" fmla="*/ 7681353 w 11720794"/>
              <a:gd name="connsiteY10375" fmla="*/ 4798956 h 6518163"/>
              <a:gd name="connsiteX10376" fmla="*/ 7663076 w 11720794"/>
              <a:gd name="connsiteY10376" fmla="*/ 4852115 h 6518163"/>
              <a:gd name="connsiteX10377" fmla="*/ 7662906 w 11720794"/>
              <a:gd name="connsiteY10377" fmla="*/ 4861583 h 6518163"/>
              <a:gd name="connsiteX10378" fmla="*/ 7657993 w 11720794"/>
              <a:gd name="connsiteY10378" fmla="*/ 4855954 h 6518163"/>
              <a:gd name="connsiteX10379" fmla="*/ 7646911 w 11720794"/>
              <a:gd name="connsiteY10379" fmla="*/ 4858719 h 6518163"/>
              <a:gd name="connsiteX10380" fmla="*/ 7640691 w 11720794"/>
              <a:gd name="connsiteY10380" fmla="*/ 4867825 h 6518163"/>
              <a:gd name="connsiteX10381" fmla="*/ 7632103 w 11720794"/>
              <a:gd name="connsiteY10381" fmla="*/ 4882490 h 6518163"/>
              <a:gd name="connsiteX10382" fmla="*/ 7592042 w 11720794"/>
              <a:gd name="connsiteY10382" fmla="*/ 4949680 h 6518163"/>
              <a:gd name="connsiteX10383" fmla="*/ 7503283 w 11720794"/>
              <a:gd name="connsiteY10383" fmla="*/ 5095703 h 6518163"/>
              <a:gd name="connsiteX10384" fmla="*/ 7432474 w 11720794"/>
              <a:gd name="connsiteY10384" fmla="*/ 5209794 h 6518163"/>
              <a:gd name="connsiteX10385" fmla="*/ 7366137 w 11720794"/>
              <a:gd name="connsiteY10385" fmla="*/ 5315561 h 6518163"/>
              <a:gd name="connsiteX10386" fmla="*/ 7359490 w 11720794"/>
              <a:gd name="connsiteY10386" fmla="*/ 5323506 h 6518163"/>
              <a:gd name="connsiteX10387" fmla="*/ 7319167 w 11720794"/>
              <a:gd name="connsiteY10387" fmla="*/ 5373462 h 6518163"/>
              <a:gd name="connsiteX10388" fmla="*/ 7284697 w 11720794"/>
              <a:gd name="connsiteY10388" fmla="*/ 5433198 h 6518163"/>
              <a:gd name="connsiteX10389" fmla="*/ 7220030 w 11720794"/>
              <a:gd name="connsiteY10389" fmla="*/ 5528470 h 6518163"/>
              <a:gd name="connsiteX10390" fmla="*/ 7188091 w 11720794"/>
              <a:gd name="connsiteY10390" fmla="*/ 5561344 h 6518163"/>
              <a:gd name="connsiteX10391" fmla="*/ 7182066 w 11720794"/>
              <a:gd name="connsiteY10391" fmla="*/ 5571084 h 6518163"/>
              <a:gd name="connsiteX10392" fmla="*/ 7169149 w 11720794"/>
              <a:gd name="connsiteY10392" fmla="*/ 5595128 h 6518163"/>
              <a:gd name="connsiteX10393" fmla="*/ 7145167 w 11720794"/>
              <a:gd name="connsiteY10393" fmla="*/ 5625005 h 6518163"/>
              <a:gd name="connsiteX10394" fmla="*/ 7107328 w 11720794"/>
              <a:gd name="connsiteY10394" fmla="*/ 5670337 h 6518163"/>
              <a:gd name="connsiteX10395" fmla="*/ 7087077 w 11720794"/>
              <a:gd name="connsiteY10395" fmla="*/ 5699175 h 6518163"/>
              <a:gd name="connsiteX10396" fmla="*/ 7061613 w 11720794"/>
              <a:gd name="connsiteY10396" fmla="*/ 5743623 h 6518163"/>
              <a:gd name="connsiteX10397" fmla="*/ 7044839 w 11720794"/>
              <a:gd name="connsiteY10397" fmla="*/ 5765986 h 6518163"/>
              <a:gd name="connsiteX10398" fmla="*/ 7038561 w 11720794"/>
              <a:gd name="connsiteY10398" fmla="*/ 5770289 h 6518163"/>
              <a:gd name="connsiteX10399" fmla="*/ 7034642 w 11720794"/>
              <a:gd name="connsiteY10399" fmla="*/ 5767250 h 6518163"/>
              <a:gd name="connsiteX10400" fmla="*/ 7026812 w 11720794"/>
              <a:gd name="connsiteY10400" fmla="*/ 5772967 h 6518163"/>
              <a:gd name="connsiteX10401" fmla="*/ 7018128 w 11720794"/>
              <a:gd name="connsiteY10401" fmla="*/ 5806846 h 6518163"/>
              <a:gd name="connsiteX10402" fmla="*/ 7012104 w 11720794"/>
              <a:gd name="connsiteY10402" fmla="*/ 5816586 h 6518163"/>
              <a:gd name="connsiteX10403" fmla="*/ 7007001 w 11720794"/>
              <a:gd name="connsiteY10403" fmla="*/ 5811319 h 6518163"/>
              <a:gd name="connsiteX10404" fmla="*/ 6996741 w 11720794"/>
              <a:gd name="connsiteY10404" fmla="*/ 5811222 h 6518163"/>
              <a:gd name="connsiteX10405" fmla="*/ 6990590 w 11720794"/>
              <a:gd name="connsiteY10405" fmla="*/ 5818243 h 6518163"/>
              <a:gd name="connsiteX10406" fmla="*/ 6983562 w 11720794"/>
              <a:gd name="connsiteY10406" fmla="*/ 5818035 h 6518163"/>
              <a:gd name="connsiteX10407" fmla="*/ 6980140 w 11720794"/>
              <a:gd name="connsiteY10407" fmla="*/ 5814069 h 6518163"/>
              <a:gd name="connsiteX10408" fmla="*/ 6975605 w 11720794"/>
              <a:gd name="connsiteY10408" fmla="*/ 5821034 h 6518163"/>
              <a:gd name="connsiteX10409" fmla="*/ 6963185 w 11720794"/>
              <a:gd name="connsiteY10409" fmla="*/ 5844155 h 6518163"/>
              <a:gd name="connsiteX10410" fmla="*/ 6933700 w 11720794"/>
              <a:gd name="connsiteY10410" fmla="*/ 5918236 h 6518163"/>
              <a:gd name="connsiteX10411" fmla="*/ 6932715 w 11720794"/>
              <a:gd name="connsiteY10411" fmla="*/ 5931882 h 6518163"/>
              <a:gd name="connsiteX10412" fmla="*/ 6926366 w 11720794"/>
              <a:gd name="connsiteY10412" fmla="*/ 5923029 h 6518163"/>
              <a:gd name="connsiteX10413" fmla="*/ 6910821 w 11720794"/>
              <a:gd name="connsiteY10413" fmla="*/ 5925386 h 6518163"/>
              <a:gd name="connsiteX10414" fmla="*/ 6854348 w 11720794"/>
              <a:gd name="connsiteY10414" fmla="*/ 5999499 h 6518163"/>
              <a:gd name="connsiteX10415" fmla="*/ 6835154 w 11720794"/>
              <a:gd name="connsiteY10415" fmla="*/ 6027846 h 6518163"/>
              <a:gd name="connsiteX10416" fmla="*/ 6822283 w 11720794"/>
              <a:gd name="connsiteY10416" fmla="*/ 6029656 h 6518163"/>
              <a:gd name="connsiteX10417" fmla="*/ 6807117 w 11720794"/>
              <a:gd name="connsiteY10417" fmla="*/ 6040167 h 6518163"/>
              <a:gd name="connsiteX10418" fmla="*/ 6796123 w 11720794"/>
              <a:gd name="connsiteY10418" fmla="*/ 6059154 h 6518163"/>
              <a:gd name="connsiteX10419" fmla="*/ 6789666 w 11720794"/>
              <a:gd name="connsiteY10419" fmla="*/ 6071176 h 6518163"/>
              <a:gd name="connsiteX10420" fmla="*/ 6782899 w 11720794"/>
              <a:gd name="connsiteY10420" fmla="*/ 6088202 h 6518163"/>
              <a:gd name="connsiteX10421" fmla="*/ 6774201 w 11720794"/>
              <a:gd name="connsiteY10421" fmla="*/ 6098486 h 6518163"/>
              <a:gd name="connsiteX10422" fmla="*/ 6765250 w 11720794"/>
              <a:gd name="connsiteY10422" fmla="*/ 6103335 h 6518163"/>
              <a:gd name="connsiteX10423" fmla="*/ 6754998 w 11720794"/>
              <a:gd name="connsiteY10423" fmla="*/ 6115037 h 6518163"/>
              <a:gd name="connsiteX10424" fmla="*/ 6751718 w 11720794"/>
              <a:gd name="connsiteY10424" fmla="*/ 6137385 h 6518163"/>
              <a:gd name="connsiteX10425" fmla="*/ 6750101 w 11720794"/>
              <a:gd name="connsiteY10425" fmla="*/ 6137441 h 6518163"/>
              <a:gd name="connsiteX10426" fmla="*/ 6735479 w 11720794"/>
              <a:gd name="connsiteY10426" fmla="*/ 6124792 h 6518163"/>
              <a:gd name="connsiteX10427" fmla="*/ 6731188 w 11720794"/>
              <a:gd name="connsiteY10427" fmla="*/ 6125395 h 6518163"/>
              <a:gd name="connsiteX10428" fmla="*/ 6706086 w 11720794"/>
              <a:gd name="connsiteY10428" fmla="*/ 6154402 h 6518163"/>
              <a:gd name="connsiteX10429" fmla="*/ 6693658 w 11720794"/>
              <a:gd name="connsiteY10429" fmla="*/ 6165725 h 6518163"/>
              <a:gd name="connsiteX10430" fmla="*/ 6685258 w 11720794"/>
              <a:gd name="connsiteY10430" fmla="*/ 6159211 h 6518163"/>
              <a:gd name="connsiteX10431" fmla="*/ 6693136 w 11720794"/>
              <a:gd name="connsiteY10431" fmla="*/ 6131258 h 6518163"/>
              <a:gd name="connsiteX10432" fmla="*/ 6712276 w 11720794"/>
              <a:gd name="connsiteY10432" fmla="*/ 6113348 h 6518163"/>
              <a:gd name="connsiteX10433" fmla="*/ 6729863 w 11720794"/>
              <a:gd name="connsiteY10433" fmla="*/ 6096853 h 6518163"/>
              <a:gd name="connsiteX10434" fmla="*/ 6743964 w 11720794"/>
              <a:gd name="connsiteY10434" fmla="*/ 6075037 h 6518163"/>
              <a:gd name="connsiteX10435" fmla="*/ 6753023 w 11720794"/>
              <a:gd name="connsiteY10435" fmla="*/ 6049311 h 6518163"/>
              <a:gd name="connsiteX10436" fmla="*/ 6787258 w 11720794"/>
              <a:gd name="connsiteY10436" fmla="*/ 6007734 h 6518163"/>
              <a:gd name="connsiteX10437" fmla="*/ 6805821 w 11720794"/>
              <a:gd name="connsiteY10437" fmla="*/ 5965796 h 6518163"/>
              <a:gd name="connsiteX10438" fmla="*/ 6815387 w 11720794"/>
              <a:gd name="connsiteY10438" fmla="*/ 5950943 h 6518163"/>
              <a:gd name="connsiteX10439" fmla="*/ 6878570 w 11720794"/>
              <a:gd name="connsiteY10439" fmla="*/ 5870242 h 6518163"/>
              <a:gd name="connsiteX10440" fmla="*/ 6887080 w 11720794"/>
              <a:gd name="connsiteY10440" fmla="*/ 5855879 h 6518163"/>
              <a:gd name="connsiteX10441" fmla="*/ 6894224 w 11720794"/>
              <a:gd name="connsiteY10441" fmla="*/ 5847010 h 6518163"/>
              <a:gd name="connsiteX10442" fmla="*/ 6887505 w 11720794"/>
              <a:gd name="connsiteY10442" fmla="*/ 5841798 h 6518163"/>
              <a:gd name="connsiteX10443" fmla="*/ 6886007 w 11720794"/>
              <a:gd name="connsiteY10443" fmla="*/ 5832776 h 6518163"/>
              <a:gd name="connsiteX10444" fmla="*/ 6896629 w 11720794"/>
              <a:gd name="connsiteY10444" fmla="*/ 5817430 h 6518163"/>
              <a:gd name="connsiteX10445" fmla="*/ 6918868 w 11720794"/>
              <a:gd name="connsiteY10445" fmla="*/ 5784894 h 6518163"/>
              <a:gd name="connsiteX10446" fmla="*/ 6923096 w 11720794"/>
              <a:gd name="connsiteY10446" fmla="*/ 5782931 h 6518163"/>
              <a:gd name="connsiteX10447" fmla="*/ 6938197 w 11720794"/>
              <a:gd name="connsiteY10447" fmla="*/ 5771062 h 6518163"/>
              <a:gd name="connsiteX10448" fmla="*/ 6990254 w 11720794"/>
              <a:gd name="connsiteY10448" fmla="*/ 5694834 h 6518163"/>
              <a:gd name="connsiteX10449" fmla="*/ 6994228 w 11720794"/>
              <a:gd name="connsiteY10449" fmla="*/ 5687434 h 6518163"/>
              <a:gd name="connsiteX10450" fmla="*/ 7008644 w 11720794"/>
              <a:gd name="connsiteY10450" fmla="*/ 5672412 h 6518163"/>
              <a:gd name="connsiteX10451" fmla="*/ 7020260 w 11720794"/>
              <a:gd name="connsiteY10451" fmla="*/ 5655218 h 6518163"/>
              <a:gd name="connsiteX10452" fmla="*/ 7020125 w 11720794"/>
              <a:gd name="connsiteY10452" fmla="*/ 5640703 h 6518163"/>
              <a:gd name="connsiteX10453" fmla="*/ 7034298 w 11720794"/>
              <a:gd name="connsiteY10453" fmla="*/ 5632041 h 6518163"/>
              <a:gd name="connsiteX10454" fmla="*/ 7046284 w 11720794"/>
              <a:gd name="connsiteY10454" fmla="*/ 5611205 h 6518163"/>
              <a:gd name="connsiteX10455" fmla="*/ 7049179 w 11720794"/>
              <a:gd name="connsiteY10455" fmla="*/ 5568905 h 6518163"/>
              <a:gd name="connsiteX10456" fmla="*/ 7049115 w 11720794"/>
              <a:gd name="connsiteY10456" fmla="*/ 5567546 h 6518163"/>
              <a:gd name="connsiteX10457" fmla="*/ 7051961 w 11720794"/>
              <a:gd name="connsiteY10457" fmla="*/ 5547482 h 6518163"/>
              <a:gd name="connsiteX10458" fmla="*/ 7130356 w 11720794"/>
              <a:gd name="connsiteY10458" fmla="*/ 5434035 h 6518163"/>
              <a:gd name="connsiteX10459" fmla="*/ 7178186 w 11720794"/>
              <a:gd name="connsiteY10459" fmla="*/ 5359767 h 6518163"/>
              <a:gd name="connsiteX10460" fmla="*/ 7240250 w 11720794"/>
              <a:gd name="connsiteY10460" fmla="*/ 5278198 h 6518163"/>
              <a:gd name="connsiteX10461" fmla="*/ 7277574 w 11720794"/>
              <a:gd name="connsiteY10461" fmla="*/ 5210197 h 6518163"/>
              <a:gd name="connsiteX10462" fmla="*/ 7293663 w 11720794"/>
              <a:gd name="connsiteY10462" fmla="*/ 5184681 h 6518163"/>
              <a:gd name="connsiteX10463" fmla="*/ 7331184 w 11720794"/>
              <a:gd name="connsiteY10463" fmla="*/ 5132552 h 6518163"/>
              <a:gd name="connsiteX10464" fmla="*/ 7362240 w 11720794"/>
              <a:gd name="connsiteY10464" fmla="*/ 5080650 h 6518163"/>
              <a:gd name="connsiteX10465" fmla="*/ 7410999 w 11720794"/>
              <a:gd name="connsiteY10465" fmla="*/ 5003175 h 6518163"/>
              <a:gd name="connsiteX10466" fmla="*/ 7432348 w 11720794"/>
              <a:gd name="connsiteY10466" fmla="*/ 4967701 h 6518163"/>
              <a:gd name="connsiteX10467" fmla="*/ 7418468 w 11720794"/>
              <a:gd name="connsiteY10467" fmla="*/ 4972692 h 6518163"/>
              <a:gd name="connsiteX10468" fmla="*/ 7401151 w 11720794"/>
              <a:gd name="connsiteY10468" fmla="*/ 4989681 h 6518163"/>
              <a:gd name="connsiteX10469" fmla="*/ 7396831 w 11720794"/>
              <a:gd name="connsiteY10469" fmla="*/ 4989638 h 6518163"/>
              <a:gd name="connsiteX10470" fmla="*/ 7395918 w 11720794"/>
              <a:gd name="connsiteY10470" fmla="*/ 4984726 h 6518163"/>
              <a:gd name="connsiteX10471" fmla="*/ 7395252 w 11720794"/>
              <a:gd name="connsiteY10471" fmla="*/ 4983761 h 6518163"/>
              <a:gd name="connsiteX10472" fmla="*/ 7372469 w 11720794"/>
              <a:gd name="connsiteY10472" fmla="*/ 5020344 h 6518163"/>
              <a:gd name="connsiteX10473" fmla="*/ 7372478 w 11720794"/>
              <a:gd name="connsiteY10473" fmla="*/ 5022535 h 6518163"/>
              <a:gd name="connsiteX10474" fmla="*/ 7372331 w 11720794"/>
              <a:gd name="connsiteY10474" fmla="*/ 5028536 h 6518163"/>
              <a:gd name="connsiteX10475" fmla="*/ 7369124 w 11720794"/>
              <a:gd name="connsiteY10475" fmla="*/ 5035267 h 6518163"/>
              <a:gd name="connsiteX10476" fmla="*/ 7364928 w 11720794"/>
              <a:gd name="connsiteY10476" fmla="*/ 5032688 h 6518163"/>
              <a:gd name="connsiteX10477" fmla="*/ 7364886 w 11720794"/>
              <a:gd name="connsiteY10477" fmla="*/ 5032522 h 6518163"/>
              <a:gd name="connsiteX10478" fmla="*/ 7337487 w 11720794"/>
              <a:gd name="connsiteY10478" fmla="*/ 5076521 h 6518163"/>
              <a:gd name="connsiteX10479" fmla="*/ 7272265 w 11720794"/>
              <a:gd name="connsiteY10479" fmla="*/ 5177257 h 6518163"/>
              <a:gd name="connsiteX10480" fmla="*/ 7103604 w 11720794"/>
              <a:gd name="connsiteY10480" fmla="*/ 5415907 h 6518163"/>
              <a:gd name="connsiteX10481" fmla="*/ 7051051 w 11720794"/>
              <a:gd name="connsiteY10481" fmla="*/ 5493063 h 6518163"/>
              <a:gd name="connsiteX10482" fmla="*/ 6990912 w 11720794"/>
              <a:gd name="connsiteY10482" fmla="*/ 5569573 h 6518163"/>
              <a:gd name="connsiteX10483" fmla="*/ 6968736 w 11720794"/>
              <a:gd name="connsiteY10483" fmla="*/ 5603469 h 6518163"/>
              <a:gd name="connsiteX10484" fmla="*/ 6954825 w 11720794"/>
              <a:gd name="connsiteY10484" fmla="*/ 5629363 h 6518163"/>
              <a:gd name="connsiteX10485" fmla="*/ 6929171 w 11720794"/>
              <a:gd name="connsiteY10485" fmla="*/ 5669734 h 6518163"/>
              <a:gd name="connsiteX10486" fmla="*/ 6906056 w 11720794"/>
              <a:gd name="connsiteY10486" fmla="*/ 5695042 h 6518163"/>
              <a:gd name="connsiteX10487" fmla="*/ 6898416 w 11720794"/>
              <a:gd name="connsiteY10487" fmla="*/ 5704837 h 6518163"/>
              <a:gd name="connsiteX10488" fmla="*/ 6887548 w 11720794"/>
              <a:gd name="connsiteY10488" fmla="*/ 5726542 h 6518163"/>
              <a:gd name="connsiteX10489" fmla="*/ 6839086 w 11720794"/>
              <a:gd name="connsiteY10489" fmla="*/ 5787218 h 6518163"/>
              <a:gd name="connsiteX10490" fmla="*/ 6826604 w 11720794"/>
              <a:gd name="connsiteY10490" fmla="*/ 5808978 h 6518163"/>
              <a:gd name="connsiteX10491" fmla="*/ 6805169 w 11720794"/>
              <a:gd name="connsiteY10491" fmla="*/ 5835589 h 6518163"/>
              <a:gd name="connsiteX10492" fmla="*/ 6792117 w 11720794"/>
              <a:gd name="connsiteY10492" fmla="*/ 5845120 h 6518163"/>
              <a:gd name="connsiteX10493" fmla="*/ 6754406 w 11720794"/>
              <a:gd name="connsiteY10493" fmla="*/ 5893170 h 6518163"/>
              <a:gd name="connsiteX10494" fmla="*/ 6724091 w 11720794"/>
              <a:gd name="connsiteY10494" fmla="*/ 5937786 h 6518163"/>
              <a:gd name="connsiteX10495" fmla="*/ 6713776 w 11720794"/>
              <a:gd name="connsiteY10495" fmla="*/ 5948128 h 6518163"/>
              <a:gd name="connsiteX10496" fmla="*/ 6699170 w 11720794"/>
              <a:gd name="connsiteY10496" fmla="*/ 5959073 h 6518163"/>
              <a:gd name="connsiteX10497" fmla="*/ 6669409 w 11720794"/>
              <a:gd name="connsiteY10497" fmla="*/ 5992326 h 6518163"/>
              <a:gd name="connsiteX10498" fmla="*/ 6628652 w 11720794"/>
              <a:gd name="connsiteY10498" fmla="*/ 6044567 h 6518163"/>
              <a:gd name="connsiteX10499" fmla="*/ 6617651 w 11720794"/>
              <a:gd name="connsiteY10499" fmla="*/ 6051755 h 6518163"/>
              <a:gd name="connsiteX10500" fmla="*/ 6612674 w 11720794"/>
              <a:gd name="connsiteY10500" fmla="*/ 6049206 h 6518163"/>
              <a:gd name="connsiteX10501" fmla="*/ 6560584 w 11720794"/>
              <a:gd name="connsiteY10501" fmla="*/ 6078246 h 6518163"/>
              <a:gd name="connsiteX10502" fmla="*/ 6554615 w 11720794"/>
              <a:gd name="connsiteY10502" fmla="*/ 6077546 h 6518163"/>
              <a:gd name="connsiteX10503" fmla="*/ 6553739 w 11720794"/>
              <a:gd name="connsiteY10503" fmla="*/ 6070318 h 6518163"/>
              <a:gd name="connsiteX10504" fmla="*/ 6548446 w 11720794"/>
              <a:gd name="connsiteY10504" fmla="*/ 6060971 h 6518163"/>
              <a:gd name="connsiteX10505" fmla="*/ 6541427 w 11720794"/>
              <a:gd name="connsiteY10505" fmla="*/ 6072561 h 6518163"/>
              <a:gd name="connsiteX10506" fmla="*/ 6527019 w 11720794"/>
              <a:gd name="connsiteY10506" fmla="*/ 6099380 h 6518163"/>
              <a:gd name="connsiteX10507" fmla="*/ 6518329 w 11720794"/>
              <a:gd name="connsiteY10507" fmla="*/ 6121463 h 6518163"/>
              <a:gd name="connsiteX10508" fmla="*/ 6517652 w 11720794"/>
              <a:gd name="connsiteY10508" fmla="*/ 6130107 h 6518163"/>
              <a:gd name="connsiteX10509" fmla="*/ 6512684 w 11720794"/>
              <a:gd name="connsiteY10509" fmla="*/ 6139356 h 6518163"/>
              <a:gd name="connsiteX10510" fmla="*/ 6507083 w 11720794"/>
              <a:gd name="connsiteY10510" fmla="*/ 6135014 h 6518163"/>
              <a:gd name="connsiteX10511" fmla="*/ 6504900 w 11720794"/>
              <a:gd name="connsiteY10511" fmla="*/ 6122838 h 6518163"/>
              <a:gd name="connsiteX10512" fmla="*/ 6503590 w 11720794"/>
              <a:gd name="connsiteY10512" fmla="*/ 6117893 h 6518163"/>
              <a:gd name="connsiteX10513" fmla="*/ 6500048 w 11720794"/>
              <a:gd name="connsiteY10513" fmla="*/ 6123006 h 6518163"/>
              <a:gd name="connsiteX10514" fmla="*/ 6497692 w 11720794"/>
              <a:gd name="connsiteY10514" fmla="*/ 6130350 h 6518163"/>
              <a:gd name="connsiteX10515" fmla="*/ 6494709 w 11720794"/>
              <a:gd name="connsiteY10515" fmla="*/ 6135898 h 6518163"/>
              <a:gd name="connsiteX10516" fmla="*/ 6466935 w 11720794"/>
              <a:gd name="connsiteY10516" fmla="*/ 6165452 h 6518163"/>
              <a:gd name="connsiteX10517" fmla="*/ 6456502 w 11720794"/>
              <a:gd name="connsiteY10517" fmla="*/ 6184874 h 6518163"/>
              <a:gd name="connsiteX10518" fmla="*/ 6447740 w 11720794"/>
              <a:gd name="connsiteY10518" fmla="*/ 6193800 h 6518163"/>
              <a:gd name="connsiteX10519" fmla="*/ 6445619 w 11720794"/>
              <a:gd name="connsiteY10519" fmla="*/ 6182983 h 6518163"/>
              <a:gd name="connsiteX10520" fmla="*/ 6445799 w 11720794"/>
              <a:gd name="connsiteY10520" fmla="*/ 6175263 h 6518163"/>
              <a:gd name="connsiteX10521" fmla="*/ 6443803 w 11720794"/>
              <a:gd name="connsiteY10521" fmla="*/ 6167165 h 6518163"/>
              <a:gd name="connsiteX10522" fmla="*/ 6437155 w 11720794"/>
              <a:gd name="connsiteY10522" fmla="*/ 6175111 h 6518163"/>
              <a:gd name="connsiteX10523" fmla="*/ 6421376 w 11720794"/>
              <a:gd name="connsiteY10523" fmla="*/ 6195626 h 6518163"/>
              <a:gd name="connsiteX10524" fmla="*/ 6410398 w 11720794"/>
              <a:gd name="connsiteY10524" fmla="*/ 6238208 h 6518163"/>
              <a:gd name="connsiteX10525" fmla="*/ 6408609 w 11720794"/>
              <a:gd name="connsiteY10525" fmla="*/ 6257781 h 6518163"/>
              <a:gd name="connsiteX10526" fmla="*/ 6377252 w 11720794"/>
              <a:gd name="connsiteY10526" fmla="*/ 6233464 h 6518163"/>
              <a:gd name="connsiteX10527" fmla="*/ 6375310 w 11720794"/>
              <a:gd name="connsiteY10527" fmla="*/ 6214926 h 6518163"/>
              <a:gd name="connsiteX10528" fmla="*/ 6369340 w 11720794"/>
              <a:gd name="connsiteY10528" fmla="*/ 6214227 h 6518163"/>
              <a:gd name="connsiteX10529" fmla="*/ 6373748 w 11720794"/>
              <a:gd name="connsiteY10529" fmla="*/ 6204545 h 6518163"/>
              <a:gd name="connsiteX10530" fmla="*/ 6378346 w 11720794"/>
              <a:gd name="connsiteY10530" fmla="*/ 6198938 h 6518163"/>
              <a:gd name="connsiteX10531" fmla="*/ 6379955 w 11720794"/>
              <a:gd name="connsiteY10531" fmla="*/ 6187085 h 6518163"/>
              <a:gd name="connsiteX10532" fmla="*/ 6380507 w 11720794"/>
              <a:gd name="connsiteY10532" fmla="*/ 6175721 h 6518163"/>
              <a:gd name="connsiteX10533" fmla="*/ 6393179 w 11720794"/>
              <a:gd name="connsiteY10533" fmla="*/ 6158038 h 6518163"/>
              <a:gd name="connsiteX10534" fmla="*/ 6403676 w 11720794"/>
              <a:gd name="connsiteY10534" fmla="*/ 6139976 h 6518163"/>
              <a:gd name="connsiteX10535" fmla="*/ 6399810 w 11720794"/>
              <a:gd name="connsiteY10535" fmla="*/ 6126498 h 6518163"/>
              <a:gd name="connsiteX10536" fmla="*/ 6398438 w 11720794"/>
              <a:gd name="connsiteY10536" fmla="*/ 6120193 h 6518163"/>
              <a:gd name="connsiteX10537" fmla="*/ 6419510 w 11720794"/>
              <a:gd name="connsiteY10537" fmla="*/ 6109023 h 6518163"/>
              <a:gd name="connsiteX10538" fmla="*/ 6428153 w 11720794"/>
              <a:gd name="connsiteY10538" fmla="*/ 6109176 h 6518163"/>
              <a:gd name="connsiteX10539" fmla="*/ 6440764 w 11720794"/>
              <a:gd name="connsiteY10539" fmla="*/ 6090133 h 6518163"/>
              <a:gd name="connsiteX10540" fmla="*/ 6438398 w 11720794"/>
              <a:gd name="connsiteY10540" fmla="*/ 6085676 h 6518163"/>
              <a:gd name="connsiteX10541" fmla="*/ 6434353 w 11720794"/>
              <a:gd name="connsiteY10541" fmla="*/ 6079919 h 6518163"/>
              <a:gd name="connsiteX10542" fmla="*/ 6437080 w 11720794"/>
              <a:gd name="connsiteY10542" fmla="*/ 6068934 h 6518163"/>
              <a:gd name="connsiteX10543" fmla="*/ 6457647 w 11720794"/>
              <a:gd name="connsiteY10543" fmla="*/ 6046891 h 6518163"/>
              <a:gd name="connsiteX10544" fmla="*/ 6470013 w 11720794"/>
              <a:gd name="connsiteY10544" fmla="*/ 6034210 h 6518163"/>
              <a:gd name="connsiteX10545" fmla="*/ 6491060 w 11720794"/>
              <a:gd name="connsiteY10545" fmla="*/ 5987647 h 6518163"/>
              <a:gd name="connsiteX10546" fmla="*/ 6496895 w 11720794"/>
              <a:gd name="connsiteY10546" fmla="*/ 5973830 h 6518163"/>
              <a:gd name="connsiteX10547" fmla="*/ 6527778 w 11720794"/>
              <a:gd name="connsiteY10547" fmla="*/ 5941445 h 6518163"/>
              <a:gd name="connsiteX10548" fmla="*/ 6540759 w 11720794"/>
              <a:gd name="connsiteY10548" fmla="*/ 5918759 h 6518163"/>
              <a:gd name="connsiteX10549" fmla="*/ 6541504 w 11720794"/>
              <a:gd name="connsiteY10549" fmla="*/ 5917320 h 6518163"/>
              <a:gd name="connsiteX10550" fmla="*/ 6538942 w 11720794"/>
              <a:gd name="connsiteY10550" fmla="*/ 5917680 h 6518163"/>
              <a:gd name="connsiteX10551" fmla="*/ 6519210 w 11720794"/>
              <a:gd name="connsiteY10551" fmla="*/ 5940482 h 6518163"/>
              <a:gd name="connsiteX10552" fmla="*/ 6509439 w 11720794"/>
              <a:gd name="connsiteY10552" fmla="*/ 5949383 h 6518163"/>
              <a:gd name="connsiteX10553" fmla="*/ 6502836 w 11720794"/>
              <a:gd name="connsiteY10553" fmla="*/ 5944264 h 6518163"/>
              <a:gd name="connsiteX10554" fmla="*/ 6509029 w 11720794"/>
              <a:gd name="connsiteY10554" fmla="*/ 5922288 h 6518163"/>
              <a:gd name="connsiteX10555" fmla="*/ 6524075 w 11720794"/>
              <a:gd name="connsiteY10555" fmla="*/ 5908208 h 6518163"/>
              <a:gd name="connsiteX10556" fmla="*/ 6537900 w 11720794"/>
              <a:gd name="connsiteY10556" fmla="*/ 5895243 h 6518163"/>
              <a:gd name="connsiteX10557" fmla="*/ 6548985 w 11720794"/>
              <a:gd name="connsiteY10557" fmla="*/ 5878091 h 6518163"/>
              <a:gd name="connsiteX10558" fmla="*/ 6556107 w 11720794"/>
              <a:gd name="connsiteY10558" fmla="*/ 5857868 h 6518163"/>
              <a:gd name="connsiteX10559" fmla="*/ 6583020 w 11720794"/>
              <a:gd name="connsiteY10559" fmla="*/ 5825184 h 6518163"/>
              <a:gd name="connsiteX10560" fmla="*/ 6597613 w 11720794"/>
              <a:gd name="connsiteY10560" fmla="*/ 5792216 h 6518163"/>
              <a:gd name="connsiteX10561" fmla="*/ 6605132 w 11720794"/>
              <a:gd name="connsiteY10561" fmla="*/ 5780540 h 6518163"/>
              <a:gd name="connsiteX10562" fmla="*/ 6610779 w 11720794"/>
              <a:gd name="connsiteY10562" fmla="*/ 5776311 h 6518163"/>
              <a:gd name="connsiteX10563" fmla="*/ 6610377 w 11720794"/>
              <a:gd name="connsiteY10563" fmla="*/ 5768864 h 6518163"/>
              <a:gd name="connsiteX10564" fmla="*/ 6612781 w 11720794"/>
              <a:gd name="connsiteY10564" fmla="*/ 5761067 h 6518163"/>
              <a:gd name="connsiteX10565" fmla="*/ 6623104 w 11720794"/>
              <a:gd name="connsiteY10565" fmla="*/ 5762523 h 6518163"/>
              <a:gd name="connsiteX10566" fmla="*/ 6628823 w 11720794"/>
              <a:gd name="connsiteY10566" fmla="*/ 5757785 h 6518163"/>
              <a:gd name="connsiteX10567" fmla="*/ 6629066 w 11720794"/>
              <a:gd name="connsiteY10567" fmla="*/ 5751425 h 6518163"/>
              <a:gd name="connsiteX10568" fmla="*/ 6627126 w 11720794"/>
              <a:gd name="connsiteY10568" fmla="*/ 5732889 h 6518163"/>
              <a:gd name="connsiteX10569" fmla="*/ 6622393 w 11720794"/>
              <a:gd name="connsiteY10569" fmla="*/ 5723977 h 6518163"/>
              <a:gd name="connsiteX10570" fmla="*/ 6616675 w 11720794"/>
              <a:gd name="connsiteY10570" fmla="*/ 5728714 h 6518163"/>
              <a:gd name="connsiteX10571" fmla="*/ 6563680 w 11720794"/>
              <a:gd name="connsiteY10571" fmla="*/ 5796354 h 6518163"/>
              <a:gd name="connsiteX10572" fmla="*/ 6519502 w 11720794"/>
              <a:gd name="connsiteY10572" fmla="*/ 5844631 h 6518163"/>
              <a:gd name="connsiteX10573" fmla="*/ 6487546 w 11720794"/>
              <a:gd name="connsiteY10573" fmla="*/ 5853911 h 6518163"/>
              <a:gd name="connsiteX10574" fmla="*/ 6478296 w 11720794"/>
              <a:gd name="connsiteY10574" fmla="*/ 5875558 h 6518163"/>
              <a:gd name="connsiteX10575" fmla="*/ 6469029 w 11720794"/>
              <a:gd name="connsiteY10575" fmla="*/ 5873613 h 6518163"/>
              <a:gd name="connsiteX10576" fmla="*/ 6455291 w 11720794"/>
              <a:gd name="connsiteY10576" fmla="*/ 5879991 h 6518163"/>
              <a:gd name="connsiteX10577" fmla="*/ 6453312 w 11720794"/>
              <a:gd name="connsiteY10577" fmla="*/ 5895487 h 6518163"/>
              <a:gd name="connsiteX10578" fmla="*/ 6458857 w 11720794"/>
              <a:gd name="connsiteY10578" fmla="*/ 5910269 h 6518163"/>
              <a:gd name="connsiteX10579" fmla="*/ 6443873 w 11720794"/>
              <a:gd name="connsiteY10579" fmla="*/ 5913058 h 6518163"/>
              <a:gd name="connsiteX10580" fmla="*/ 6430197 w 11720794"/>
              <a:gd name="connsiteY10580" fmla="*/ 5920795 h 6518163"/>
              <a:gd name="connsiteX10581" fmla="*/ 6417806 w 11720794"/>
              <a:gd name="connsiteY10581" fmla="*/ 5898086 h 6518163"/>
              <a:gd name="connsiteX10582" fmla="*/ 6422460 w 11720794"/>
              <a:gd name="connsiteY10582" fmla="*/ 5882042 h 6518163"/>
              <a:gd name="connsiteX10583" fmla="*/ 6431040 w 11720794"/>
              <a:gd name="connsiteY10583" fmla="*/ 5880836 h 6518163"/>
              <a:gd name="connsiteX10584" fmla="*/ 6437380 w 11720794"/>
              <a:gd name="connsiteY10584" fmla="*/ 5877892 h 6518163"/>
              <a:gd name="connsiteX10585" fmla="*/ 6446451 w 11720794"/>
              <a:gd name="connsiteY10585" fmla="*/ 5865438 h 6518163"/>
              <a:gd name="connsiteX10586" fmla="*/ 6454199 w 11720794"/>
              <a:gd name="connsiteY10586" fmla="*/ 5860759 h 6518163"/>
              <a:gd name="connsiteX10587" fmla="*/ 6449688 w 11720794"/>
              <a:gd name="connsiteY10587" fmla="*/ 5859791 h 6518163"/>
              <a:gd name="connsiteX10588" fmla="*/ 6445777 w 11720794"/>
              <a:gd name="connsiteY10588" fmla="*/ 5857786 h 6518163"/>
              <a:gd name="connsiteX10589" fmla="*/ 6404827 w 11720794"/>
              <a:gd name="connsiteY10589" fmla="*/ 5880614 h 6518163"/>
              <a:gd name="connsiteX10590" fmla="*/ 6400135 w 11720794"/>
              <a:gd name="connsiteY10590" fmla="*/ 5880065 h 6518163"/>
              <a:gd name="connsiteX10591" fmla="*/ 6399446 w 11720794"/>
              <a:gd name="connsiteY10591" fmla="*/ 5874382 h 6518163"/>
              <a:gd name="connsiteX10592" fmla="*/ 6395286 w 11720794"/>
              <a:gd name="connsiteY10592" fmla="*/ 5867034 h 6518163"/>
              <a:gd name="connsiteX10593" fmla="*/ 6389767 w 11720794"/>
              <a:gd name="connsiteY10593" fmla="*/ 5876146 h 6518163"/>
              <a:gd name="connsiteX10594" fmla="*/ 6378443 w 11720794"/>
              <a:gd name="connsiteY10594" fmla="*/ 5897229 h 6518163"/>
              <a:gd name="connsiteX10595" fmla="*/ 6371611 w 11720794"/>
              <a:gd name="connsiteY10595" fmla="*/ 5914589 h 6518163"/>
              <a:gd name="connsiteX10596" fmla="*/ 6371078 w 11720794"/>
              <a:gd name="connsiteY10596" fmla="*/ 5921384 h 6518163"/>
              <a:gd name="connsiteX10597" fmla="*/ 6367172 w 11720794"/>
              <a:gd name="connsiteY10597" fmla="*/ 5928655 h 6518163"/>
              <a:gd name="connsiteX10598" fmla="*/ 6362770 w 11720794"/>
              <a:gd name="connsiteY10598" fmla="*/ 5925241 h 6518163"/>
              <a:gd name="connsiteX10599" fmla="*/ 6361053 w 11720794"/>
              <a:gd name="connsiteY10599" fmla="*/ 5915669 h 6518163"/>
              <a:gd name="connsiteX10600" fmla="*/ 6360023 w 11720794"/>
              <a:gd name="connsiteY10600" fmla="*/ 5911782 h 6518163"/>
              <a:gd name="connsiteX10601" fmla="*/ 6357240 w 11720794"/>
              <a:gd name="connsiteY10601" fmla="*/ 5915802 h 6518163"/>
              <a:gd name="connsiteX10602" fmla="*/ 6355387 w 11720794"/>
              <a:gd name="connsiteY10602" fmla="*/ 5921574 h 6518163"/>
              <a:gd name="connsiteX10603" fmla="*/ 6353042 w 11720794"/>
              <a:gd name="connsiteY10603" fmla="*/ 5925937 h 6518163"/>
              <a:gd name="connsiteX10604" fmla="*/ 6331208 w 11720794"/>
              <a:gd name="connsiteY10604" fmla="*/ 5949169 h 6518163"/>
              <a:gd name="connsiteX10605" fmla="*/ 6323006 w 11720794"/>
              <a:gd name="connsiteY10605" fmla="*/ 5964438 h 6518163"/>
              <a:gd name="connsiteX10606" fmla="*/ 6316119 w 11720794"/>
              <a:gd name="connsiteY10606" fmla="*/ 5971455 h 6518163"/>
              <a:gd name="connsiteX10607" fmla="*/ 6314450 w 11720794"/>
              <a:gd name="connsiteY10607" fmla="*/ 5962951 h 6518163"/>
              <a:gd name="connsiteX10608" fmla="*/ 6314593 w 11720794"/>
              <a:gd name="connsiteY10608" fmla="*/ 5956882 h 6518163"/>
              <a:gd name="connsiteX10609" fmla="*/ 6313024 w 11720794"/>
              <a:gd name="connsiteY10609" fmla="*/ 5950517 h 6518163"/>
              <a:gd name="connsiteX10610" fmla="*/ 6307797 w 11720794"/>
              <a:gd name="connsiteY10610" fmla="*/ 5956763 h 6518163"/>
              <a:gd name="connsiteX10611" fmla="*/ 6295393 w 11720794"/>
              <a:gd name="connsiteY10611" fmla="*/ 5972889 h 6518163"/>
              <a:gd name="connsiteX10612" fmla="*/ 6286764 w 11720794"/>
              <a:gd name="connsiteY10612" fmla="*/ 6006364 h 6518163"/>
              <a:gd name="connsiteX10613" fmla="*/ 6285357 w 11720794"/>
              <a:gd name="connsiteY10613" fmla="*/ 6021751 h 6518163"/>
              <a:gd name="connsiteX10614" fmla="*/ 6260706 w 11720794"/>
              <a:gd name="connsiteY10614" fmla="*/ 6002633 h 6518163"/>
              <a:gd name="connsiteX10615" fmla="*/ 6259180 w 11720794"/>
              <a:gd name="connsiteY10615" fmla="*/ 5988061 h 6518163"/>
              <a:gd name="connsiteX10616" fmla="*/ 6254488 w 11720794"/>
              <a:gd name="connsiteY10616" fmla="*/ 5987512 h 6518163"/>
              <a:gd name="connsiteX10617" fmla="*/ 6257953 w 11720794"/>
              <a:gd name="connsiteY10617" fmla="*/ 5979902 h 6518163"/>
              <a:gd name="connsiteX10618" fmla="*/ 6261568 w 11720794"/>
              <a:gd name="connsiteY10618" fmla="*/ 5975493 h 6518163"/>
              <a:gd name="connsiteX10619" fmla="*/ 6262831 w 11720794"/>
              <a:gd name="connsiteY10619" fmla="*/ 5966175 h 6518163"/>
              <a:gd name="connsiteX10620" fmla="*/ 6263266 w 11720794"/>
              <a:gd name="connsiteY10620" fmla="*/ 5957241 h 6518163"/>
              <a:gd name="connsiteX10621" fmla="*/ 6273228 w 11720794"/>
              <a:gd name="connsiteY10621" fmla="*/ 5943340 h 6518163"/>
              <a:gd name="connsiteX10622" fmla="*/ 6281479 w 11720794"/>
              <a:gd name="connsiteY10622" fmla="*/ 5929143 h 6518163"/>
              <a:gd name="connsiteX10623" fmla="*/ 6278440 w 11720794"/>
              <a:gd name="connsiteY10623" fmla="*/ 5918547 h 6518163"/>
              <a:gd name="connsiteX10624" fmla="*/ 6277362 w 11720794"/>
              <a:gd name="connsiteY10624" fmla="*/ 5913592 h 6518163"/>
              <a:gd name="connsiteX10625" fmla="*/ 6293927 w 11720794"/>
              <a:gd name="connsiteY10625" fmla="*/ 5904810 h 6518163"/>
              <a:gd name="connsiteX10626" fmla="*/ 6300722 w 11720794"/>
              <a:gd name="connsiteY10626" fmla="*/ 5904930 h 6518163"/>
              <a:gd name="connsiteX10627" fmla="*/ 6310635 w 11720794"/>
              <a:gd name="connsiteY10627" fmla="*/ 5889960 h 6518163"/>
              <a:gd name="connsiteX10628" fmla="*/ 6308775 w 11720794"/>
              <a:gd name="connsiteY10628" fmla="*/ 5886455 h 6518163"/>
              <a:gd name="connsiteX10629" fmla="*/ 6305594 w 11720794"/>
              <a:gd name="connsiteY10629" fmla="*/ 5881930 h 6518163"/>
              <a:gd name="connsiteX10630" fmla="*/ 6307739 w 11720794"/>
              <a:gd name="connsiteY10630" fmla="*/ 5873296 h 6518163"/>
              <a:gd name="connsiteX10631" fmla="*/ 6323907 w 11720794"/>
              <a:gd name="connsiteY10631" fmla="*/ 5855966 h 6518163"/>
              <a:gd name="connsiteX10632" fmla="*/ 6333629 w 11720794"/>
              <a:gd name="connsiteY10632" fmla="*/ 5845998 h 6518163"/>
              <a:gd name="connsiteX10633" fmla="*/ 6350174 w 11720794"/>
              <a:gd name="connsiteY10633" fmla="*/ 5809395 h 6518163"/>
              <a:gd name="connsiteX10634" fmla="*/ 6354761 w 11720794"/>
              <a:gd name="connsiteY10634" fmla="*/ 5798533 h 6518163"/>
              <a:gd name="connsiteX10635" fmla="*/ 6379039 w 11720794"/>
              <a:gd name="connsiteY10635" fmla="*/ 5773074 h 6518163"/>
              <a:gd name="connsiteX10636" fmla="*/ 6389243 w 11720794"/>
              <a:gd name="connsiteY10636" fmla="*/ 5755241 h 6518163"/>
              <a:gd name="connsiteX10637" fmla="*/ 6395479 w 11720794"/>
              <a:gd name="connsiteY10637" fmla="*/ 5725060 h 6518163"/>
              <a:gd name="connsiteX10638" fmla="*/ 6404184 w 11720794"/>
              <a:gd name="connsiteY10638" fmla="*/ 5729750 h 6518163"/>
              <a:gd name="connsiteX10639" fmla="*/ 6415665 w 11720794"/>
              <a:gd name="connsiteY10639" fmla="*/ 5721146 h 6518163"/>
              <a:gd name="connsiteX10640" fmla="*/ 6411946 w 11720794"/>
              <a:gd name="connsiteY10640" fmla="*/ 5714142 h 6518163"/>
              <a:gd name="connsiteX10641" fmla="*/ 6413159 w 11720794"/>
              <a:gd name="connsiteY10641" fmla="*/ 5703756 h 6518163"/>
              <a:gd name="connsiteX10642" fmla="*/ 6423854 w 11720794"/>
              <a:gd name="connsiteY10642" fmla="*/ 5687331 h 6518163"/>
              <a:gd name="connsiteX10643" fmla="*/ 6438553 w 11720794"/>
              <a:gd name="connsiteY10643" fmla="*/ 5665773 h 6518163"/>
              <a:gd name="connsiteX10644" fmla="*/ 6444752 w 11720794"/>
              <a:gd name="connsiteY10644" fmla="*/ 5653073 h 6518163"/>
              <a:gd name="connsiteX10645" fmla="*/ 6444354 w 11720794"/>
              <a:gd name="connsiteY10645" fmla="*/ 5644526 h 6518163"/>
              <a:gd name="connsiteX10646" fmla="*/ 6445860 w 11720794"/>
              <a:gd name="connsiteY10646" fmla="*/ 5631275 h 6518163"/>
              <a:gd name="connsiteX10647" fmla="*/ 6453976 w 11720794"/>
              <a:gd name="connsiteY10647" fmla="*/ 5632419 h 6518163"/>
              <a:gd name="connsiteX10648" fmla="*/ 6458471 w 11720794"/>
              <a:gd name="connsiteY10648" fmla="*/ 5628695 h 6518163"/>
              <a:gd name="connsiteX10649" fmla="*/ 6458662 w 11720794"/>
              <a:gd name="connsiteY10649" fmla="*/ 5623696 h 6518163"/>
              <a:gd name="connsiteX10650" fmla="*/ 6457137 w 11720794"/>
              <a:gd name="connsiteY10650" fmla="*/ 5609123 h 6518163"/>
              <a:gd name="connsiteX10651" fmla="*/ 6453417 w 11720794"/>
              <a:gd name="connsiteY10651" fmla="*/ 5602118 h 6518163"/>
              <a:gd name="connsiteX10652" fmla="*/ 6448922 w 11720794"/>
              <a:gd name="connsiteY10652" fmla="*/ 5605841 h 6518163"/>
              <a:gd name="connsiteX10653" fmla="*/ 6407262 w 11720794"/>
              <a:gd name="connsiteY10653" fmla="*/ 5659014 h 6518163"/>
              <a:gd name="connsiteX10654" fmla="*/ 6372533 w 11720794"/>
              <a:gd name="connsiteY10654" fmla="*/ 5696966 h 6518163"/>
              <a:gd name="connsiteX10655" fmla="*/ 6347411 w 11720794"/>
              <a:gd name="connsiteY10655" fmla="*/ 5704261 h 6518163"/>
              <a:gd name="connsiteX10656" fmla="*/ 6340139 w 11720794"/>
              <a:gd name="connsiteY10656" fmla="*/ 5721279 h 6518163"/>
              <a:gd name="connsiteX10657" fmla="*/ 6332855 w 11720794"/>
              <a:gd name="connsiteY10657" fmla="*/ 5719750 h 6518163"/>
              <a:gd name="connsiteX10658" fmla="*/ 6322054 w 11720794"/>
              <a:gd name="connsiteY10658" fmla="*/ 5724764 h 6518163"/>
              <a:gd name="connsiteX10659" fmla="*/ 6320498 w 11720794"/>
              <a:gd name="connsiteY10659" fmla="*/ 5736944 h 6518163"/>
              <a:gd name="connsiteX10660" fmla="*/ 6324857 w 11720794"/>
              <a:gd name="connsiteY10660" fmla="*/ 5748565 h 6518163"/>
              <a:gd name="connsiteX10661" fmla="*/ 6313079 w 11720794"/>
              <a:gd name="connsiteY10661" fmla="*/ 5750759 h 6518163"/>
              <a:gd name="connsiteX10662" fmla="*/ 6302328 w 11720794"/>
              <a:gd name="connsiteY10662" fmla="*/ 5756840 h 6518163"/>
              <a:gd name="connsiteX10663" fmla="*/ 6293343 w 11720794"/>
              <a:gd name="connsiteY10663" fmla="*/ 5740373 h 6518163"/>
              <a:gd name="connsiteX10664" fmla="*/ 6280444 w 11720794"/>
              <a:gd name="connsiteY10664" fmla="*/ 5756021 h 6518163"/>
              <a:gd name="connsiteX10665" fmla="*/ 6230885 w 11720794"/>
              <a:gd name="connsiteY10665" fmla="*/ 5813389 h 6518163"/>
              <a:gd name="connsiteX10666" fmla="*/ 6222556 w 11720794"/>
              <a:gd name="connsiteY10666" fmla="*/ 5820032 h 6518163"/>
              <a:gd name="connsiteX10667" fmla="*/ 6220435 w 11720794"/>
              <a:gd name="connsiteY10667" fmla="*/ 5809215 h 6518163"/>
              <a:gd name="connsiteX10668" fmla="*/ 6219915 w 11720794"/>
              <a:gd name="connsiteY10668" fmla="*/ 5807109 h 6518163"/>
              <a:gd name="connsiteX10669" fmla="*/ 6166966 w 11720794"/>
              <a:gd name="connsiteY10669" fmla="*/ 5891891 h 6518163"/>
              <a:gd name="connsiteX10670" fmla="*/ 6139852 w 11720794"/>
              <a:gd name="connsiteY10670" fmla="*/ 5894181 h 6518163"/>
              <a:gd name="connsiteX10671" fmla="*/ 6128598 w 11720794"/>
              <a:gd name="connsiteY10671" fmla="*/ 5895933 h 6518163"/>
              <a:gd name="connsiteX10672" fmla="*/ 6126881 w 11720794"/>
              <a:gd name="connsiteY10672" fmla="*/ 5896761 h 6518163"/>
              <a:gd name="connsiteX10673" fmla="*/ 6106869 w 11720794"/>
              <a:gd name="connsiteY10673" fmla="*/ 5931444 h 6518163"/>
              <a:gd name="connsiteX10674" fmla="*/ 6060857 w 11720794"/>
              <a:gd name="connsiteY10674" fmla="*/ 5999233 h 6518163"/>
              <a:gd name="connsiteX10675" fmla="*/ 6038131 w 11720794"/>
              <a:gd name="connsiteY10675" fmla="*/ 6022624 h 6518163"/>
              <a:gd name="connsiteX10676" fmla="*/ 6033844 w 11720794"/>
              <a:gd name="connsiteY10676" fmla="*/ 6029554 h 6518163"/>
              <a:gd name="connsiteX10677" fmla="*/ 6024653 w 11720794"/>
              <a:gd name="connsiteY10677" fmla="*/ 6046662 h 6518163"/>
              <a:gd name="connsiteX10678" fmla="*/ 6007589 w 11720794"/>
              <a:gd name="connsiteY10678" fmla="*/ 6067921 h 6518163"/>
              <a:gd name="connsiteX10679" fmla="*/ 5980666 w 11720794"/>
              <a:gd name="connsiteY10679" fmla="*/ 6100177 h 6518163"/>
              <a:gd name="connsiteX10680" fmla="*/ 5966257 w 11720794"/>
              <a:gd name="connsiteY10680" fmla="*/ 6120696 h 6518163"/>
              <a:gd name="connsiteX10681" fmla="*/ 5948138 w 11720794"/>
              <a:gd name="connsiteY10681" fmla="*/ 6152322 h 6518163"/>
              <a:gd name="connsiteX10682" fmla="*/ 5936202 w 11720794"/>
              <a:gd name="connsiteY10682" fmla="*/ 6168234 h 6518163"/>
              <a:gd name="connsiteX10683" fmla="*/ 5931736 w 11720794"/>
              <a:gd name="connsiteY10683" fmla="*/ 6171295 h 6518163"/>
              <a:gd name="connsiteX10684" fmla="*/ 5928947 w 11720794"/>
              <a:gd name="connsiteY10684" fmla="*/ 6169133 h 6518163"/>
              <a:gd name="connsiteX10685" fmla="*/ 5923375 w 11720794"/>
              <a:gd name="connsiteY10685" fmla="*/ 6173202 h 6518163"/>
              <a:gd name="connsiteX10686" fmla="*/ 5917196 w 11720794"/>
              <a:gd name="connsiteY10686" fmla="*/ 6197308 h 6518163"/>
              <a:gd name="connsiteX10687" fmla="*/ 5912910 w 11720794"/>
              <a:gd name="connsiteY10687" fmla="*/ 6204238 h 6518163"/>
              <a:gd name="connsiteX10688" fmla="*/ 5909278 w 11720794"/>
              <a:gd name="connsiteY10688" fmla="*/ 6200489 h 6518163"/>
              <a:gd name="connsiteX10689" fmla="*/ 5901978 w 11720794"/>
              <a:gd name="connsiteY10689" fmla="*/ 6200421 h 6518163"/>
              <a:gd name="connsiteX10690" fmla="*/ 5897601 w 11720794"/>
              <a:gd name="connsiteY10690" fmla="*/ 6205416 h 6518163"/>
              <a:gd name="connsiteX10691" fmla="*/ 5892602 w 11720794"/>
              <a:gd name="connsiteY10691" fmla="*/ 6205268 h 6518163"/>
              <a:gd name="connsiteX10692" fmla="*/ 5890167 w 11720794"/>
              <a:gd name="connsiteY10692" fmla="*/ 6202446 h 6518163"/>
              <a:gd name="connsiteX10693" fmla="*/ 5886939 w 11720794"/>
              <a:gd name="connsiteY10693" fmla="*/ 6207403 h 6518163"/>
              <a:gd name="connsiteX10694" fmla="*/ 5878102 w 11720794"/>
              <a:gd name="connsiteY10694" fmla="*/ 6223854 h 6518163"/>
              <a:gd name="connsiteX10695" fmla="*/ 5857123 w 11720794"/>
              <a:gd name="connsiteY10695" fmla="*/ 6276565 h 6518163"/>
              <a:gd name="connsiteX10696" fmla="*/ 5856421 w 11720794"/>
              <a:gd name="connsiteY10696" fmla="*/ 6286276 h 6518163"/>
              <a:gd name="connsiteX10697" fmla="*/ 5851904 w 11720794"/>
              <a:gd name="connsiteY10697" fmla="*/ 6279976 h 6518163"/>
              <a:gd name="connsiteX10698" fmla="*/ 5840843 w 11720794"/>
              <a:gd name="connsiteY10698" fmla="*/ 6281652 h 6518163"/>
              <a:gd name="connsiteX10699" fmla="*/ 5800661 w 11720794"/>
              <a:gd name="connsiteY10699" fmla="*/ 6334387 h 6518163"/>
              <a:gd name="connsiteX10700" fmla="*/ 5787003 w 11720794"/>
              <a:gd name="connsiteY10700" fmla="*/ 6354557 h 6518163"/>
              <a:gd name="connsiteX10701" fmla="*/ 5777845 w 11720794"/>
              <a:gd name="connsiteY10701" fmla="*/ 6355845 h 6518163"/>
              <a:gd name="connsiteX10702" fmla="*/ 5767054 w 11720794"/>
              <a:gd name="connsiteY10702" fmla="*/ 6363323 h 6518163"/>
              <a:gd name="connsiteX10703" fmla="*/ 5759232 w 11720794"/>
              <a:gd name="connsiteY10703" fmla="*/ 6376832 h 6518163"/>
              <a:gd name="connsiteX10704" fmla="*/ 5754637 w 11720794"/>
              <a:gd name="connsiteY10704" fmla="*/ 6385388 h 6518163"/>
              <a:gd name="connsiteX10705" fmla="*/ 5749824 w 11720794"/>
              <a:gd name="connsiteY10705" fmla="*/ 6397501 h 6518163"/>
              <a:gd name="connsiteX10706" fmla="*/ 5743633 w 11720794"/>
              <a:gd name="connsiteY10706" fmla="*/ 6404820 h 6518163"/>
              <a:gd name="connsiteX10707" fmla="*/ 5737265 w 11720794"/>
              <a:gd name="connsiteY10707" fmla="*/ 6408271 h 6518163"/>
              <a:gd name="connsiteX10708" fmla="*/ 5729971 w 11720794"/>
              <a:gd name="connsiteY10708" fmla="*/ 6416597 h 6518163"/>
              <a:gd name="connsiteX10709" fmla="*/ 5727635 w 11720794"/>
              <a:gd name="connsiteY10709" fmla="*/ 6432498 h 6518163"/>
              <a:gd name="connsiteX10710" fmla="*/ 5726486 w 11720794"/>
              <a:gd name="connsiteY10710" fmla="*/ 6432537 h 6518163"/>
              <a:gd name="connsiteX10711" fmla="*/ 5716081 w 11720794"/>
              <a:gd name="connsiteY10711" fmla="*/ 6423537 h 6518163"/>
              <a:gd name="connsiteX10712" fmla="*/ 5713028 w 11720794"/>
              <a:gd name="connsiteY10712" fmla="*/ 6423966 h 6518163"/>
              <a:gd name="connsiteX10713" fmla="*/ 5695168 w 11720794"/>
              <a:gd name="connsiteY10713" fmla="*/ 6444606 h 6518163"/>
              <a:gd name="connsiteX10714" fmla="*/ 5686325 w 11720794"/>
              <a:gd name="connsiteY10714" fmla="*/ 6452663 h 6518163"/>
              <a:gd name="connsiteX10715" fmla="*/ 5680347 w 11720794"/>
              <a:gd name="connsiteY10715" fmla="*/ 6448028 h 6518163"/>
              <a:gd name="connsiteX10716" fmla="*/ 5685954 w 11720794"/>
              <a:gd name="connsiteY10716" fmla="*/ 6428138 h 6518163"/>
              <a:gd name="connsiteX10717" fmla="*/ 5699572 w 11720794"/>
              <a:gd name="connsiteY10717" fmla="*/ 6415394 h 6518163"/>
              <a:gd name="connsiteX10718" fmla="*/ 5712085 w 11720794"/>
              <a:gd name="connsiteY10718" fmla="*/ 6403659 h 6518163"/>
              <a:gd name="connsiteX10719" fmla="*/ 5722118 w 11720794"/>
              <a:gd name="connsiteY10719" fmla="*/ 6388133 h 6518163"/>
              <a:gd name="connsiteX10720" fmla="*/ 5728566 w 11720794"/>
              <a:gd name="connsiteY10720" fmla="*/ 6369830 h 6518163"/>
              <a:gd name="connsiteX10721" fmla="*/ 5752923 w 11720794"/>
              <a:gd name="connsiteY10721" fmla="*/ 6340246 h 6518163"/>
              <a:gd name="connsiteX10722" fmla="*/ 5766132 w 11720794"/>
              <a:gd name="connsiteY10722" fmla="*/ 6310406 h 6518163"/>
              <a:gd name="connsiteX10723" fmla="*/ 5772939 w 11720794"/>
              <a:gd name="connsiteY10723" fmla="*/ 6299838 h 6518163"/>
              <a:gd name="connsiteX10724" fmla="*/ 5817896 w 11720794"/>
              <a:gd name="connsiteY10724" fmla="*/ 6242416 h 6518163"/>
              <a:gd name="connsiteX10725" fmla="*/ 5823951 w 11720794"/>
              <a:gd name="connsiteY10725" fmla="*/ 6232197 h 6518163"/>
              <a:gd name="connsiteX10726" fmla="*/ 5829035 w 11720794"/>
              <a:gd name="connsiteY10726" fmla="*/ 6225885 h 6518163"/>
              <a:gd name="connsiteX10727" fmla="*/ 5824254 w 11720794"/>
              <a:gd name="connsiteY10727" fmla="*/ 6222177 h 6518163"/>
              <a:gd name="connsiteX10728" fmla="*/ 5823187 w 11720794"/>
              <a:gd name="connsiteY10728" fmla="*/ 6215757 h 6518163"/>
              <a:gd name="connsiteX10729" fmla="*/ 5830745 w 11720794"/>
              <a:gd name="connsiteY10729" fmla="*/ 6204838 h 6518163"/>
              <a:gd name="connsiteX10730" fmla="*/ 5846569 w 11720794"/>
              <a:gd name="connsiteY10730" fmla="*/ 6181687 h 6518163"/>
              <a:gd name="connsiteX10731" fmla="*/ 5849577 w 11720794"/>
              <a:gd name="connsiteY10731" fmla="*/ 6180290 h 6518163"/>
              <a:gd name="connsiteX10732" fmla="*/ 5860323 w 11720794"/>
              <a:gd name="connsiteY10732" fmla="*/ 6171845 h 6518163"/>
              <a:gd name="connsiteX10733" fmla="*/ 5897362 w 11720794"/>
              <a:gd name="connsiteY10733" fmla="*/ 6117606 h 6518163"/>
              <a:gd name="connsiteX10734" fmla="*/ 5900192 w 11720794"/>
              <a:gd name="connsiteY10734" fmla="*/ 6112342 h 6518163"/>
              <a:gd name="connsiteX10735" fmla="*/ 5910447 w 11720794"/>
              <a:gd name="connsiteY10735" fmla="*/ 6101654 h 6518163"/>
              <a:gd name="connsiteX10736" fmla="*/ 5918713 w 11720794"/>
              <a:gd name="connsiteY10736" fmla="*/ 6089420 h 6518163"/>
              <a:gd name="connsiteX10737" fmla="*/ 5918617 w 11720794"/>
              <a:gd name="connsiteY10737" fmla="*/ 6079090 h 6518163"/>
              <a:gd name="connsiteX10738" fmla="*/ 5928702 w 11720794"/>
              <a:gd name="connsiteY10738" fmla="*/ 6072927 h 6518163"/>
              <a:gd name="connsiteX10739" fmla="*/ 5937231 w 11720794"/>
              <a:gd name="connsiteY10739" fmla="*/ 6058102 h 6518163"/>
              <a:gd name="connsiteX10740" fmla="*/ 5939289 w 11720794"/>
              <a:gd name="connsiteY10740" fmla="*/ 6028003 h 6518163"/>
              <a:gd name="connsiteX10741" fmla="*/ 5939243 w 11720794"/>
              <a:gd name="connsiteY10741" fmla="*/ 6027037 h 6518163"/>
              <a:gd name="connsiteX10742" fmla="*/ 5941269 w 11720794"/>
              <a:gd name="connsiteY10742" fmla="*/ 6012760 h 6518163"/>
              <a:gd name="connsiteX10743" fmla="*/ 5997051 w 11720794"/>
              <a:gd name="connsiteY10743" fmla="*/ 5932040 h 6518163"/>
              <a:gd name="connsiteX10744" fmla="*/ 6031082 w 11720794"/>
              <a:gd name="connsiteY10744" fmla="*/ 5879195 h 6518163"/>
              <a:gd name="connsiteX10745" fmla="*/ 6075244 w 11720794"/>
              <a:gd name="connsiteY10745" fmla="*/ 5821156 h 6518163"/>
              <a:gd name="connsiteX10746" fmla="*/ 6101802 w 11720794"/>
              <a:gd name="connsiteY10746" fmla="*/ 5772770 h 6518163"/>
              <a:gd name="connsiteX10747" fmla="*/ 6107945 w 11720794"/>
              <a:gd name="connsiteY10747" fmla="*/ 5763027 h 6518163"/>
              <a:gd name="connsiteX10748" fmla="*/ 6091156 w 11720794"/>
              <a:gd name="connsiteY10748" fmla="*/ 5764445 h 6518163"/>
              <a:gd name="connsiteX10749" fmla="*/ 6086872 w 11720794"/>
              <a:gd name="connsiteY10749" fmla="*/ 5765112 h 6518163"/>
              <a:gd name="connsiteX10750" fmla="*/ 5978016 w 11720794"/>
              <a:gd name="connsiteY10750" fmla="*/ 5919142 h 6518163"/>
              <a:gd name="connsiteX10751" fmla="*/ 5940623 w 11720794"/>
              <a:gd name="connsiteY10751" fmla="*/ 5974040 h 6518163"/>
              <a:gd name="connsiteX10752" fmla="*/ 5897830 w 11720794"/>
              <a:gd name="connsiteY10752" fmla="*/ 6028479 h 6518163"/>
              <a:gd name="connsiteX10753" fmla="*/ 5882051 w 11720794"/>
              <a:gd name="connsiteY10753" fmla="*/ 6052599 h 6518163"/>
              <a:gd name="connsiteX10754" fmla="*/ 5872154 w 11720794"/>
              <a:gd name="connsiteY10754" fmla="*/ 6071023 h 6518163"/>
              <a:gd name="connsiteX10755" fmla="*/ 5853901 w 11720794"/>
              <a:gd name="connsiteY10755" fmla="*/ 6099748 h 6518163"/>
              <a:gd name="connsiteX10756" fmla="*/ 5837454 w 11720794"/>
              <a:gd name="connsiteY10756" fmla="*/ 6117755 h 6518163"/>
              <a:gd name="connsiteX10757" fmla="*/ 5832016 w 11720794"/>
              <a:gd name="connsiteY10757" fmla="*/ 6124725 h 6518163"/>
              <a:gd name="connsiteX10758" fmla="*/ 5824284 w 11720794"/>
              <a:gd name="connsiteY10758" fmla="*/ 6140169 h 6518163"/>
              <a:gd name="connsiteX10759" fmla="*/ 5789803 w 11720794"/>
              <a:gd name="connsiteY10759" fmla="*/ 6183341 h 6518163"/>
              <a:gd name="connsiteX10760" fmla="*/ 5780920 w 11720794"/>
              <a:gd name="connsiteY10760" fmla="*/ 6198825 h 6518163"/>
              <a:gd name="connsiteX10761" fmla="*/ 5765668 w 11720794"/>
              <a:gd name="connsiteY10761" fmla="*/ 6217759 h 6518163"/>
              <a:gd name="connsiteX10762" fmla="*/ 5756381 w 11720794"/>
              <a:gd name="connsiteY10762" fmla="*/ 6224540 h 6518163"/>
              <a:gd name="connsiteX10763" fmla="*/ 5729548 w 11720794"/>
              <a:gd name="connsiteY10763" fmla="*/ 6258731 h 6518163"/>
              <a:gd name="connsiteX10764" fmla="*/ 5707979 w 11720794"/>
              <a:gd name="connsiteY10764" fmla="*/ 6290475 h 6518163"/>
              <a:gd name="connsiteX10765" fmla="*/ 5700639 w 11720794"/>
              <a:gd name="connsiteY10765" fmla="*/ 6297834 h 6518163"/>
              <a:gd name="connsiteX10766" fmla="*/ 5690246 w 11720794"/>
              <a:gd name="connsiteY10766" fmla="*/ 6305622 h 6518163"/>
              <a:gd name="connsiteX10767" fmla="*/ 5669069 w 11720794"/>
              <a:gd name="connsiteY10767" fmla="*/ 6329283 h 6518163"/>
              <a:gd name="connsiteX10768" fmla="*/ 5640071 w 11720794"/>
              <a:gd name="connsiteY10768" fmla="*/ 6366454 h 6518163"/>
              <a:gd name="connsiteX10769" fmla="*/ 5632242 w 11720794"/>
              <a:gd name="connsiteY10769" fmla="*/ 6371569 h 6518163"/>
              <a:gd name="connsiteX10770" fmla="*/ 5628701 w 11720794"/>
              <a:gd name="connsiteY10770" fmla="*/ 6369755 h 6518163"/>
              <a:gd name="connsiteX10771" fmla="*/ 5591638 w 11720794"/>
              <a:gd name="connsiteY10771" fmla="*/ 6390418 h 6518163"/>
              <a:gd name="connsiteX10772" fmla="*/ 5587391 w 11720794"/>
              <a:gd name="connsiteY10772" fmla="*/ 6389921 h 6518163"/>
              <a:gd name="connsiteX10773" fmla="*/ 5586768 w 11720794"/>
              <a:gd name="connsiteY10773" fmla="*/ 6384776 h 6518163"/>
              <a:gd name="connsiteX10774" fmla="*/ 5583001 w 11720794"/>
              <a:gd name="connsiteY10774" fmla="*/ 6378128 h 6518163"/>
              <a:gd name="connsiteX10775" fmla="*/ 5578006 w 11720794"/>
              <a:gd name="connsiteY10775" fmla="*/ 6386373 h 6518163"/>
              <a:gd name="connsiteX10776" fmla="*/ 5567755 w 11720794"/>
              <a:gd name="connsiteY10776" fmla="*/ 6405456 h 6518163"/>
              <a:gd name="connsiteX10777" fmla="*/ 5561572 w 11720794"/>
              <a:gd name="connsiteY10777" fmla="*/ 6421169 h 6518163"/>
              <a:gd name="connsiteX10778" fmla="*/ 5561091 w 11720794"/>
              <a:gd name="connsiteY10778" fmla="*/ 6427320 h 6518163"/>
              <a:gd name="connsiteX10779" fmla="*/ 5557554 w 11720794"/>
              <a:gd name="connsiteY10779" fmla="*/ 6433900 h 6518163"/>
              <a:gd name="connsiteX10780" fmla="*/ 5553570 w 11720794"/>
              <a:gd name="connsiteY10780" fmla="*/ 6430809 h 6518163"/>
              <a:gd name="connsiteX10781" fmla="*/ 5552015 w 11720794"/>
              <a:gd name="connsiteY10781" fmla="*/ 6422147 h 6518163"/>
              <a:gd name="connsiteX10782" fmla="*/ 5551085 w 11720794"/>
              <a:gd name="connsiteY10782" fmla="*/ 6418629 h 6518163"/>
              <a:gd name="connsiteX10783" fmla="*/ 5548565 w 11720794"/>
              <a:gd name="connsiteY10783" fmla="*/ 6422268 h 6518163"/>
              <a:gd name="connsiteX10784" fmla="*/ 5546888 w 11720794"/>
              <a:gd name="connsiteY10784" fmla="*/ 6427492 h 6518163"/>
              <a:gd name="connsiteX10785" fmla="*/ 5544765 w 11720794"/>
              <a:gd name="connsiteY10785" fmla="*/ 6431440 h 6518163"/>
              <a:gd name="connsiteX10786" fmla="*/ 5525003 w 11720794"/>
              <a:gd name="connsiteY10786" fmla="*/ 6452469 h 6518163"/>
              <a:gd name="connsiteX10787" fmla="*/ 5517580 w 11720794"/>
              <a:gd name="connsiteY10787" fmla="*/ 6466287 h 6518163"/>
              <a:gd name="connsiteX10788" fmla="*/ 5511346 w 11720794"/>
              <a:gd name="connsiteY10788" fmla="*/ 6472639 h 6518163"/>
              <a:gd name="connsiteX10789" fmla="*/ 5509835 w 11720794"/>
              <a:gd name="connsiteY10789" fmla="*/ 6464943 h 6518163"/>
              <a:gd name="connsiteX10790" fmla="*/ 5509964 w 11720794"/>
              <a:gd name="connsiteY10790" fmla="*/ 6459449 h 6518163"/>
              <a:gd name="connsiteX10791" fmla="*/ 5508543 w 11720794"/>
              <a:gd name="connsiteY10791" fmla="*/ 6453688 h 6518163"/>
              <a:gd name="connsiteX10792" fmla="*/ 5503813 w 11720794"/>
              <a:gd name="connsiteY10792" fmla="*/ 6459342 h 6518163"/>
              <a:gd name="connsiteX10793" fmla="*/ 5492585 w 11720794"/>
              <a:gd name="connsiteY10793" fmla="*/ 6473937 h 6518163"/>
              <a:gd name="connsiteX10794" fmla="*/ 5484775 w 11720794"/>
              <a:gd name="connsiteY10794" fmla="*/ 6504237 h 6518163"/>
              <a:gd name="connsiteX10795" fmla="*/ 5483502 w 11720794"/>
              <a:gd name="connsiteY10795" fmla="*/ 6518163 h 6518163"/>
              <a:gd name="connsiteX10796" fmla="*/ 5483500 w 11720794"/>
              <a:gd name="connsiteY10796" fmla="*/ 6518163 h 6518163"/>
              <a:gd name="connsiteX10797" fmla="*/ 5461191 w 11720794"/>
              <a:gd name="connsiteY10797" fmla="*/ 6500861 h 6518163"/>
              <a:gd name="connsiteX10798" fmla="*/ 5459809 w 11720794"/>
              <a:gd name="connsiteY10798" fmla="*/ 6487671 h 6518163"/>
              <a:gd name="connsiteX10799" fmla="*/ 5455561 w 11720794"/>
              <a:gd name="connsiteY10799" fmla="*/ 6487174 h 6518163"/>
              <a:gd name="connsiteX10800" fmla="*/ 5458697 w 11720794"/>
              <a:gd name="connsiteY10800" fmla="*/ 6480283 h 6518163"/>
              <a:gd name="connsiteX10801" fmla="*/ 5461969 w 11720794"/>
              <a:gd name="connsiteY10801" fmla="*/ 6476296 h 6518163"/>
              <a:gd name="connsiteX10802" fmla="*/ 5463113 w 11720794"/>
              <a:gd name="connsiteY10802" fmla="*/ 6467861 h 6518163"/>
              <a:gd name="connsiteX10803" fmla="*/ 5463505 w 11720794"/>
              <a:gd name="connsiteY10803" fmla="*/ 6459774 h 6518163"/>
              <a:gd name="connsiteX10804" fmla="*/ 5472522 w 11720794"/>
              <a:gd name="connsiteY10804" fmla="*/ 6447193 h 6518163"/>
              <a:gd name="connsiteX10805" fmla="*/ 5479992 w 11720794"/>
              <a:gd name="connsiteY10805" fmla="*/ 6434341 h 6518163"/>
              <a:gd name="connsiteX10806" fmla="*/ 5477241 w 11720794"/>
              <a:gd name="connsiteY10806" fmla="*/ 6424751 h 6518163"/>
              <a:gd name="connsiteX10807" fmla="*/ 5476264 w 11720794"/>
              <a:gd name="connsiteY10807" fmla="*/ 6420265 h 6518163"/>
              <a:gd name="connsiteX10808" fmla="*/ 5491259 w 11720794"/>
              <a:gd name="connsiteY10808" fmla="*/ 6412317 h 6518163"/>
              <a:gd name="connsiteX10809" fmla="*/ 5497409 w 11720794"/>
              <a:gd name="connsiteY10809" fmla="*/ 6412426 h 6518163"/>
              <a:gd name="connsiteX10810" fmla="*/ 5506381 w 11720794"/>
              <a:gd name="connsiteY10810" fmla="*/ 6398876 h 6518163"/>
              <a:gd name="connsiteX10811" fmla="*/ 5504697 w 11720794"/>
              <a:gd name="connsiteY10811" fmla="*/ 6395706 h 6518163"/>
              <a:gd name="connsiteX10812" fmla="*/ 5501818 w 11720794"/>
              <a:gd name="connsiteY10812" fmla="*/ 6391608 h 6518163"/>
              <a:gd name="connsiteX10813" fmla="*/ 5503760 w 11720794"/>
              <a:gd name="connsiteY10813" fmla="*/ 6383792 h 6518163"/>
              <a:gd name="connsiteX10814" fmla="*/ 5518395 w 11720794"/>
              <a:gd name="connsiteY10814" fmla="*/ 6368108 h 6518163"/>
              <a:gd name="connsiteX10815" fmla="*/ 5527194 w 11720794"/>
              <a:gd name="connsiteY10815" fmla="*/ 6359084 h 6518163"/>
              <a:gd name="connsiteX10816" fmla="*/ 5542169 w 11720794"/>
              <a:gd name="connsiteY10816" fmla="*/ 6325954 h 6518163"/>
              <a:gd name="connsiteX10817" fmla="*/ 5546321 w 11720794"/>
              <a:gd name="connsiteY10817" fmla="*/ 6316122 h 6518163"/>
              <a:gd name="connsiteX10818" fmla="*/ 5568295 w 11720794"/>
              <a:gd name="connsiteY10818" fmla="*/ 6293079 h 6518163"/>
              <a:gd name="connsiteX10819" fmla="*/ 5577532 w 11720794"/>
              <a:gd name="connsiteY10819" fmla="*/ 6276938 h 6518163"/>
              <a:gd name="connsiteX10820" fmla="*/ 5583174 w 11720794"/>
              <a:gd name="connsiteY10820" fmla="*/ 6249621 h 6518163"/>
              <a:gd name="connsiteX10821" fmla="*/ 5591054 w 11720794"/>
              <a:gd name="connsiteY10821" fmla="*/ 6253866 h 6518163"/>
              <a:gd name="connsiteX10822" fmla="*/ 5601447 w 11720794"/>
              <a:gd name="connsiteY10822" fmla="*/ 6246079 h 6518163"/>
              <a:gd name="connsiteX10823" fmla="*/ 5598080 w 11720794"/>
              <a:gd name="connsiteY10823" fmla="*/ 6239739 h 6518163"/>
              <a:gd name="connsiteX10824" fmla="*/ 5599179 w 11720794"/>
              <a:gd name="connsiteY10824" fmla="*/ 6230338 h 6518163"/>
              <a:gd name="connsiteX10825" fmla="*/ 5608858 w 11720794"/>
              <a:gd name="connsiteY10825" fmla="*/ 6215470 h 6518163"/>
              <a:gd name="connsiteX10826" fmla="*/ 5622163 w 11720794"/>
              <a:gd name="connsiteY10826" fmla="*/ 6195959 h 6518163"/>
              <a:gd name="connsiteX10827" fmla="*/ 5627774 w 11720794"/>
              <a:gd name="connsiteY10827" fmla="*/ 6184463 h 6518163"/>
              <a:gd name="connsiteX10828" fmla="*/ 5627414 w 11720794"/>
              <a:gd name="connsiteY10828" fmla="*/ 6176727 h 6518163"/>
              <a:gd name="connsiteX10829" fmla="*/ 5628777 w 11720794"/>
              <a:gd name="connsiteY10829" fmla="*/ 6164733 h 6518163"/>
              <a:gd name="connsiteX10830" fmla="*/ 5636124 w 11720794"/>
              <a:gd name="connsiteY10830" fmla="*/ 6165769 h 6518163"/>
              <a:gd name="connsiteX10831" fmla="*/ 5640190 w 11720794"/>
              <a:gd name="connsiteY10831" fmla="*/ 6162399 h 6518163"/>
              <a:gd name="connsiteX10832" fmla="*/ 5640364 w 11720794"/>
              <a:gd name="connsiteY10832" fmla="*/ 6157873 h 6518163"/>
              <a:gd name="connsiteX10833" fmla="*/ 5638984 w 11720794"/>
              <a:gd name="connsiteY10833" fmla="*/ 6144684 h 6518163"/>
              <a:gd name="connsiteX10834" fmla="*/ 5635616 w 11720794"/>
              <a:gd name="connsiteY10834" fmla="*/ 6138343 h 6518163"/>
              <a:gd name="connsiteX10835" fmla="*/ 5631549 w 11720794"/>
              <a:gd name="connsiteY10835" fmla="*/ 6141714 h 6518163"/>
              <a:gd name="connsiteX10836" fmla="*/ 5593841 w 11720794"/>
              <a:gd name="connsiteY10836" fmla="*/ 6189841 h 6518163"/>
              <a:gd name="connsiteX10837" fmla="*/ 5562406 w 11720794"/>
              <a:gd name="connsiteY10837" fmla="*/ 6224193 h 6518163"/>
              <a:gd name="connsiteX10838" fmla="*/ 5539668 w 11720794"/>
              <a:gd name="connsiteY10838" fmla="*/ 6230795 h 6518163"/>
              <a:gd name="connsiteX10839" fmla="*/ 5533087 w 11720794"/>
              <a:gd name="connsiteY10839" fmla="*/ 6246199 h 6518163"/>
              <a:gd name="connsiteX10840" fmla="*/ 5526492 w 11720794"/>
              <a:gd name="connsiteY10840" fmla="*/ 6244815 h 6518163"/>
              <a:gd name="connsiteX10841" fmla="*/ 5516718 w 11720794"/>
              <a:gd name="connsiteY10841" fmla="*/ 6249352 h 6518163"/>
              <a:gd name="connsiteX10842" fmla="*/ 5515309 w 11720794"/>
              <a:gd name="connsiteY10842" fmla="*/ 6260379 h 6518163"/>
              <a:gd name="connsiteX10843" fmla="*/ 5519255 w 11720794"/>
              <a:gd name="connsiteY10843" fmla="*/ 6270896 h 6518163"/>
              <a:gd name="connsiteX10844" fmla="*/ 5508594 w 11720794"/>
              <a:gd name="connsiteY10844" fmla="*/ 6272881 h 6518163"/>
              <a:gd name="connsiteX10845" fmla="*/ 5498862 w 11720794"/>
              <a:gd name="connsiteY10845" fmla="*/ 6278387 h 6518163"/>
              <a:gd name="connsiteX10846" fmla="*/ 5490046 w 11720794"/>
              <a:gd name="connsiteY10846" fmla="*/ 6262227 h 6518163"/>
              <a:gd name="connsiteX10847" fmla="*/ 5493356 w 11720794"/>
              <a:gd name="connsiteY10847" fmla="*/ 6250811 h 6518163"/>
              <a:gd name="connsiteX10848" fmla="*/ 5499462 w 11720794"/>
              <a:gd name="connsiteY10848" fmla="*/ 6249953 h 6518163"/>
              <a:gd name="connsiteX10849" fmla="*/ 5503974 w 11720794"/>
              <a:gd name="connsiteY10849" fmla="*/ 6247859 h 6518163"/>
              <a:gd name="connsiteX10850" fmla="*/ 5517946 w 11720794"/>
              <a:gd name="connsiteY10850" fmla="*/ 6234457 h 6518163"/>
              <a:gd name="connsiteX10851" fmla="*/ 5526122 w 11720794"/>
              <a:gd name="connsiteY10851" fmla="*/ 6220291 h 6518163"/>
              <a:gd name="connsiteX10852" fmla="*/ 5529437 w 11720794"/>
              <a:gd name="connsiteY10852" fmla="*/ 6217267 h 6518163"/>
              <a:gd name="connsiteX10853" fmla="*/ 5534347 w 11720794"/>
              <a:gd name="connsiteY10853" fmla="*/ 6215484 h 6518163"/>
              <a:gd name="connsiteX10854" fmla="*/ 5552730 w 11720794"/>
              <a:gd name="connsiteY10854" fmla="*/ 6181266 h 6518163"/>
              <a:gd name="connsiteX10855" fmla="*/ 5561477 w 11720794"/>
              <a:gd name="connsiteY10855" fmla="*/ 6162880 h 6518163"/>
              <a:gd name="connsiteX10856" fmla="*/ 5573683 w 11720794"/>
              <a:gd name="connsiteY10856" fmla="*/ 6152769 h 6518163"/>
              <a:gd name="connsiteX10857" fmla="*/ 5578811 w 11720794"/>
              <a:gd name="connsiteY10857" fmla="*/ 6147424 h 6518163"/>
              <a:gd name="connsiteX10858" fmla="*/ 5575444 w 11720794"/>
              <a:gd name="connsiteY10858" fmla="*/ 6141085 h 6518163"/>
              <a:gd name="connsiteX10859" fmla="*/ 5570354 w 11720794"/>
              <a:gd name="connsiteY10859" fmla="*/ 6139002 h 6518163"/>
              <a:gd name="connsiteX10860" fmla="*/ 5557880 w 11720794"/>
              <a:gd name="connsiteY10860" fmla="*/ 6143311 h 6518163"/>
              <a:gd name="connsiteX10861" fmla="*/ 5533874 w 11720794"/>
              <a:gd name="connsiteY10861" fmla="*/ 6172236 h 6518163"/>
              <a:gd name="connsiteX10862" fmla="*/ 5525289 w 11720794"/>
              <a:gd name="connsiteY10862" fmla="*/ 6169306 h 6518163"/>
              <a:gd name="connsiteX10863" fmla="*/ 5524845 w 11720794"/>
              <a:gd name="connsiteY10863" fmla="*/ 6168031 h 6518163"/>
              <a:gd name="connsiteX10864" fmla="*/ 5522134 w 11720794"/>
              <a:gd name="connsiteY10864" fmla="*/ 6151013 h 6518163"/>
              <a:gd name="connsiteX10865" fmla="*/ 5525759 w 11720794"/>
              <a:gd name="connsiteY10865" fmla="*/ 6146366 h 6518163"/>
              <a:gd name="connsiteX10866" fmla="*/ 5527449 w 11720794"/>
              <a:gd name="connsiteY10866" fmla="*/ 6157930 h 6518163"/>
              <a:gd name="connsiteX10867" fmla="*/ 5534569 w 11720794"/>
              <a:gd name="connsiteY10867" fmla="*/ 6154131 h 6518163"/>
              <a:gd name="connsiteX10868" fmla="*/ 5533548 w 11720794"/>
              <a:gd name="connsiteY10868" fmla="*/ 6148678 h 6518163"/>
              <a:gd name="connsiteX10869" fmla="*/ 5534906 w 11720794"/>
              <a:gd name="connsiteY10869" fmla="*/ 6128290 h 6518163"/>
              <a:gd name="connsiteX10870" fmla="*/ 5550106 w 11720794"/>
              <a:gd name="connsiteY10870" fmla="*/ 6099995 h 6518163"/>
              <a:gd name="connsiteX10871" fmla="*/ 5565146 w 11720794"/>
              <a:gd name="connsiteY10871" fmla="*/ 6093014 h 6518163"/>
              <a:gd name="connsiteX10872" fmla="*/ 5566340 w 11720794"/>
              <a:gd name="connsiteY10872" fmla="*/ 6093941 h 6518163"/>
              <a:gd name="connsiteX10873" fmla="*/ 5570281 w 11720794"/>
              <a:gd name="connsiteY10873" fmla="*/ 6096063 h 6518163"/>
              <a:gd name="connsiteX10874" fmla="*/ 5573680 w 11720794"/>
              <a:gd name="connsiteY10874" fmla="*/ 6086582 h 6518163"/>
              <a:gd name="connsiteX10875" fmla="*/ 5571065 w 11720794"/>
              <a:gd name="connsiteY10875" fmla="*/ 6079892 h 6518163"/>
              <a:gd name="connsiteX10876" fmla="*/ 5574818 w 11720794"/>
              <a:gd name="connsiteY10876" fmla="*/ 6069754 h 6518163"/>
              <a:gd name="connsiteX10877" fmla="*/ 5579953 w 11720794"/>
              <a:gd name="connsiteY10877" fmla="*/ 6072803 h 6518163"/>
              <a:gd name="connsiteX10878" fmla="*/ 5580885 w 11720794"/>
              <a:gd name="connsiteY10878" fmla="*/ 6076322 h 6518163"/>
              <a:gd name="connsiteX10879" fmla="*/ 5583673 w 11720794"/>
              <a:gd name="connsiteY10879" fmla="*/ 6078486 h 6518163"/>
              <a:gd name="connsiteX10880" fmla="*/ 5584997 w 11720794"/>
              <a:gd name="connsiteY10880" fmla="*/ 6073918 h 6518163"/>
              <a:gd name="connsiteX10881" fmla="*/ 5583397 w 11720794"/>
              <a:gd name="connsiteY10881" fmla="*/ 6064289 h 6518163"/>
              <a:gd name="connsiteX10882" fmla="*/ 5589402 w 11720794"/>
              <a:gd name="connsiteY10882" fmla="*/ 6044708 h 6518163"/>
              <a:gd name="connsiteX10883" fmla="*/ 5599749 w 11720794"/>
              <a:gd name="connsiteY10883" fmla="*/ 6035953 h 6518163"/>
              <a:gd name="connsiteX10884" fmla="*/ 5603548 w 11720794"/>
              <a:gd name="connsiteY10884" fmla="*/ 6026781 h 6518163"/>
              <a:gd name="connsiteX10885" fmla="*/ 5605129 w 11720794"/>
              <a:gd name="connsiteY10885" fmla="*/ 6011228 h 6518163"/>
              <a:gd name="connsiteX10886" fmla="*/ 5611628 w 11720794"/>
              <a:gd name="connsiteY10886" fmla="*/ 6002285 h 6518163"/>
              <a:gd name="connsiteX10887" fmla="*/ 5649290 w 11720794"/>
              <a:gd name="connsiteY10887" fmla="*/ 5953189 h 6518163"/>
              <a:gd name="connsiteX10888" fmla="*/ 5655081 w 11720794"/>
              <a:gd name="connsiteY10888" fmla="*/ 5945562 h 6518163"/>
              <a:gd name="connsiteX10889" fmla="*/ 5669582 w 11720794"/>
              <a:gd name="connsiteY10889" fmla="*/ 5926976 h 6518163"/>
              <a:gd name="connsiteX10890" fmla="*/ 5679423 w 11720794"/>
              <a:gd name="connsiteY10890" fmla="*/ 5890796 h 6518163"/>
              <a:gd name="connsiteX10891" fmla="*/ 5684411 w 11720794"/>
              <a:gd name="connsiteY10891" fmla="*/ 5874155 h 6518163"/>
              <a:gd name="connsiteX10892" fmla="*/ 5719554 w 11720794"/>
              <a:gd name="connsiteY10892" fmla="*/ 5828699 h 6518163"/>
              <a:gd name="connsiteX10893" fmla="*/ 5723706 w 11720794"/>
              <a:gd name="connsiteY10893" fmla="*/ 5818870 h 6518163"/>
              <a:gd name="connsiteX10894" fmla="*/ 5723835 w 11720794"/>
              <a:gd name="connsiteY10894" fmla="*/ 5813375 h 6518163"/>
              <a:gd name="connsiteX10895" fmla="*/ 5722505 w 11720794"/>
              <a:gd name="connsiteY10895" fmla="*/ 5809547 h 6518163"/>
              <a:gd name="connsiteX10896" fmla="*/ 5714677 w 11720794"/>
              <a:gd name="connsiteY10896" fmla="*/ 5814663 h 6518163"/>
              <a:gd name="connsiteX10897" fmla="*/ 5706714 w 11720794"/>
              <a:gd name="connsiteY10897" fmla="*/ 5816877 h 6518163"/>
              <a:gd name="connsiteX10898" fmla="*/ 5709805 w 11720794"/>
              <a:gd name="connsiteY10898" fmla="*/ 5809021 h 6518163"/>
              <a:gd name="connsiteX10899" fmla="*/ 5723386 w 11720794"/>
              <a:gd name="connsiteY10899" fmla="*/ 5803705 h 6518163"/>
              <a:gd name="connsiteX10900" fmla="*/ 5755881 w 11720794"/>
              <a:gd name="connsiteY10900" fmla="*/ 5767382 h 6518163"/>
              <a:gd name="connsiteX10901" fmla="*/ 5761711 w 11720794"/>
              <a:gd name="connsiteY10901" fmla="*/ 5752327 h 6518163"/>
              <a:gd name="connsiteX10902" fmla="*/ 5766576 w 11720794"/>
              <a:gd name="connsiteY10902" fmla="*/ 5749574 h 6518163"/>
              <a:gd name="connsiteX10903" fmla="*/ 5774757 w 11720794"/>
              <a:gd name="connsiteY10903" fmla="*/ 5743801 h 6518163"/>
              <a:gd name="connsiteX10904" fmla="*/ 5790440 w 11720794"/>
              <a:gd name="connsiteY10904" fmla="*/ 5709354 h 6518163"/>
              <a:gd name="connsiteX10905" fmla="*/ 5806285 w 11720794"/>
              <a:gd name="connsiteY10905" fmla="*/ 5653592 h 6518163"/>
              <a:gd name="connsiteX10906" fmla="*/ 5807435 w 11720794"/>
              <a:gd name="connsiteY10906" fmla="*/ 5653553 h 6518163"/>
              <a:gd name="connsiteX10907" fmla="*/ 5810006 w 11720794"/>
              <a:gd name="connsiteY10907" fmla="*/ 5659275 h 6518163"/>
              <a:gd name="connsiteX10908" fmla="*/ 5819164 w 11720794"/>
              <a:gd name="connsiteY10908" fmla="*/ 5657986 h 6518163"/>
              <a:gd name="connsiteX10909" fmla="*/ 5820085 w 11720794"/>
              <a:gd name="connsiteY10909" fmla="*/ 5644717 h 6518163"/>
              <a:gd name="connsiteX10910" fmla="*/ 5817912 w 11720794"/>
              <a:gd name="connsiteY10910" fmla="*/ 5639304 h 6518163"/>
              <a:gd name="connsiteX10911" fmla="*/ 5827778 w 11720794"/>
              <a:gd name="connsiteY10911" fmla="*/ 5636701 h 6518163"/>
              <a:gd name="connsiteX10912" fmla="*/ 5833175 w 11720794"/>
              <a:gd name="connsiteY10912" fmla="*/ 5637159 h 6518163"/>
              <a:gd name="connsiteX10913" fmla="*/ 5854179 w 11720794"/>
              <a:gd name="connsiteY10913" fmla="*/ 5618024 h 6518163"/>
              <a:gd name="connsiteX10914" fmla="*/ 5865491 w 11720794"/>
              <a:gd name="connsiteY10914" fmla="*/ 5596966 h 6518163"/>
              <a:gd name="connsiteX10915" fmla="*/ 5868140 w 11720794"/>
              <a:gd name="connsiteY10915" fmla="*/ 5587834 h 6518163"/>
              <a:gd name="connsiteX10916" fmla="*/ 5877818 w 11720794"/>
              <a:gd name="connsiteY10916" fmla="*/ 5572967 h 6518163"/>
              <a:gd name="connsiteX10917" fmla="*/ 5886400 w 11720794"/>
              <a:gd name="connsiteY10917" fmla="*/ 5567503 h 6518163"/>
              <a:gd name="connsiteX10918" fmla="*/ 5890220 w 11720794"/>
              <a:gd name="connsiteY10918" fmla="*/ 5567089 h 6518163"/>
              <a:gd name="connsiteX10919" fmla="*/ 5892293 w 11720794"/>
              <a:gd name="connsiteY10919" fmla="*/ 5562896 h 6518163"/>
              <a:gd name="connsiteX10920" fmla="*/ 5892211 w 11720794"/>
              <a:gd name="connsiteY10920" fmla="*/ 5562418 h 6518163"/>
              <a:gd name="connsiteX10921" fmla="*/ 5892756 w 11720794"/>
              <a:gd name="connsiteY10921" fmla="*/ 5561917 h 6518163"/>
              <a:gd name="connsiteX10922" fmla="*/ 5897139 w 11720794"/>
              <a:gd name="connsiteY10922" fmla="*/ 5550662 h 6518163"/>
              <a:gd name="connsiteX10923" fmla="*/ 5895796 w 11720794"/>
              <a:gd name="connsiteY10923" fmla="*/ 5530047 h 6518163"/>
              <a:gd name="connsiteX10924" fmla="*/ 5891723 w 11720794"/>
              <a:gd name="connsiteY10924" fmla="*/ 5525024 h 6518163"/>
              <a:gd name="connsiteX10925" fmla="*/ 5909209 w 11720794"/>
              <a:gd name="connsiteY10925" fmla="*/ 5523204 h 6518163"/>
              <a:gd name="connsiteX10926" fmla="*/ 5918813 w 11720794"/>
              <a:gd name="connsiteY10926" fmla="*/ 5511875 h 6518163"/>
              <a:gd name="connsiteX10927" fmla="*/ 5920076 w 11720794"/>
              <a:gd name="connsiteY10927" fmla="*/ 5505898 h 6518163"/>
              <a:gd name="connsiteX10928" fmla="*/ 5923006 w 11720794"/>
              <a:gd name="connsiteY10928" fmla="*/ 5502818 h 6518163"/>
              <a:gd name="connsiteX10929" fmla="*/ 5924569 w 11720794"/>
              <a:gd name="connsiteY10929" fmla="*/ 5497027 h 6518163"/>
              <a:gd name="connsiteX10930" fmla="*/ 5921575 w 11720794"/>
              <a:gd name="connsiteY10930" fmla="*/ 5496033 h 6518163"/>
              <a:gd name="connsiteX10931" fmla="*/ 5917588 w 11720794"/>
              <a:gd name="connsiteY10931" fmla="*/ 5495045 h 6518163"/>
              <a:gd name="connsiteX10932" fmla="*/ 5918861 w 11720794"/>
              <a:gd name="connsiteY10932" fmla="*/ 5491934 h 6518163"/>
              <a:gd name="connsiteX10933" fmla="*/ 5914576 w 11720794"/>
              <a:gd name="connsiteY10933" fmla="*/ 5496136 h 6518163"/>
              <a:gd name="connsiteX10934" fmla="*/ 5912307 w 11720794"/>
              <a:gd name="connsiteY10934" fmla="*/ 5493795 h 6518163"/>
              <a:gd name="connsiteX10935" fmla="*/ 5912228 w 11720794"/>
              <a:gd name="connsiteY10935" fmla="*/ 5492796 h 6518163"/>
              <a:gd name="connsiteX10936" fmla="*/ 5907209 w 11720794"/>
              <a:gd name="connsiteY10936" fmla="*/ 5494898 h 6518163"/>
              <a:gd name="connsiteX10937" fmla="*/ 5895068 w 11720794"/>
              <a:gd name="connsiteY10937" fmla="*/ 5501138 h 6518163"/>
              <a:gd name="connsiteX10938" fmla="*/ 5892432 w 11720794"/>
              <a:gd name="connsiteY10938" fmla="*/ 5500222 h 6518163"/>
              <a:gd name="connsiteX10939" fmla="*/ 5880078 w 11720794"/>
              <a:gd name="connsiteY10939" fmla="*/ 5514128 h 6518163"/>
              <a:gd name="connsiteX10940" fmla="*/ 5867486 w 11720794"/>
              <a:gd name="connsiteY10940" fmla="*/ 5540718 h 6518163"/>
              <a:gd name="connsiteX10941" fmla="*/ 5862446 w 11720794"/>
              <a:gd name="connsiteY10941" fmla="*/ 5547997 h 6518163"/>
              <a:gd name="connsiteX10942" fmla="*/ 5846438 w 11720794"/>
              <a:gd name="connsiteY10942" fmla="*/ 5558886 h 6518163"/>
              <a:gd name="connsiteX10943" fmla="*/ 5841535 w 11720794"/>
              <a:gd name="connsiteY10943" fmla="*/ 5569066 h 6518163"/>
              <a:gd name="connsiteX10944" fmla="*/ 5832213 w 11720794"/>
              <a:gd name="connsiteY10944" fmla="*/ 5591668 h 6518163"/>
              <a:gd name="connsiteX10945" fmla="*/ 5818377 w 11720794"/>
              <a:gd name="connsiteY10945" fmla="*/ 5607970 h 6518163"/>
              <a:gd name="connsiteX10946" fmla="*/ 5816524 w 11720794"/>
              <a:gd name="connsiteY10946" fmla="*/ 5617720 h 6518163"/>
              <a:gd name="connsiteX10947" fmla="*/ 5816885 w 11720794"/>
              <a:gd name="connsiteY10947" fmla="*/ 5625456 h 6518163"/>
              <a:gd name="connsiteX10948" fmla="*/ 5807418 w 11720794"/>
              <a:gd name="connsiteY10948" fmla="*/ 5628369 h 6518163"/>
              <a:gd name="connsiteX10949" fmla="*/ 5796049 w 11720794"/>
              <a:gd name="connsiteY10949" fmla="*/ 5631671 h 6518163"/>
              <a:gd name="connsiteX10950" fmla="*/ 5787654 w 11720794"/>
              <a:gd name="connsiteY10950" fmla="*/ 5649398 h 6518163"/>
              <a:gd name="connsiteX10951" fmla="*/ 5773379 w 11720794"/>
              <a:gd name="connsiteY10951" fmla="*/ 5672818 h 6518163"/>
              <a:gd name="connsiteX10952" fmla="*/ 5763869 w 11720794"/>
              <a:gd name="connsiteY10952" fmla="*/ 5674765 h 6518163"/>
              <a:gd name="connsiteX10953" fmla="*/ 5755153 w 11720794"/>
              <a:gd name="connsiteY10953" fmla="*/ 5677327 h 6518163"/>
              <a:gd name="connsiteX10954" fmla="*/ 5722793 w 11720794"/>
              <a:gd name="connsiteY10954" fmla="*/ 5716553 h 6518163"/>
              <a:gd name="connsiteX10955" fmla="*/ 5712946 w 11720794"/>
              <a:gd name="connsiteY10955" fmla="*/ 5744340 h 6518163"/>
              <a:gd name="connsiteX10956" fmla="*/ 5712238 w 11720794"/>
              <a:gd name="connsiteY10956" fmla="*/ 5745656 h 6518163"/>
              <a:gd name="connsiteX10957" fmla="*/ 5705690 w 11720794"/>
              <a:gd name="connsiteY10957" fmla="*/ 5745238 h 6518163"/>
              <a:gd name="connsiteX10958" fmla="*/ 5705832 w 11720794"/>
              <a:gd name="connsiteY10958" fmla="*/ 5756533 h 6518163"/>
              <a:gd name="connsiteX10959" fmla="*/ 5706363 w 11720794"/>
              <a:gd name="connsiteY10959" fmla="*/ 5759743 h 6518163"/>
              <a:gd name="connsiteX10960" fmla="*/ 5711550 w 11720794"/>
              <a:gd name="connsiteY10960" fmla="*/ 5772154 h 6518163"/>
              <a:gd name="connsiteX10961" fmla="*/ 5709255 w 11720794"/>
              <a:gd name="connsiteY10961" fmla="*/ 5780629 h 6518163"/>
              <a:gd name="connsiteX10962" fmla="*/ 5703901 w 11720794"/>
              <a:gd name="connsiteY10962" fmla="*/ 5781139 h 6518163"/>
              <a:gd name="connsiteX10963" fmla="*/ 5689160 w 11720794"/>
              <a:gd name="connsiteY10963" fmla="*/ 5769704 h 6518163"/>
              <a:gd name="connsiteX10964" fmla="*/ 5684031 w 11720794"/>
              <a:gd name="connsiteY10964" fmla="*/ 5775050 h 6518163"/>
              <a:gd name="connsiteX10965" fmla="*/ 5676748 w 11720794"/>
              <a:gd name="connsiteY10965" fmla="*/ 5800164 h 6518163"/>
              <a:gd name="connsiteX10966" fmla="*/ 5673122 w 11720794"/>
              <a:gd name="connsiteY10966" fmla="*/ 5804810 h 6518163"/>
              <a:gd name="connsiteX10967" fmla="*/ 5656850 w 11720794"/>
              <a:gd name="connsiteY10967" fmla="*/ 5818291 h 6518163"/>
              <a:gd name="connsiteX10968" fmla="*/ 5642434 w 11720794"/>
              <a:gd name="connsiteY10968" fmla="*/ 5830416 h 6518163"/>
              <a:gd name="connsiteX10969" fmla="*/ 5637658 w 11720794"/>
              <a:gd name="connsiteY10969" fmla="*/ 5835103 h 6518163"/>
              <a:gd name="connsiteX10970" fmla="*/ 5617592 w 11720794"/>
              <a:gd name="connsiteY10970" fmla="*/ 5866151 h 6518163"/>
              <a:gd name="connsiteX10971" fmla="*/ 5611538 w 11720794"/>
              <a:gd name="connsiteY10971" fmla="*/ 5876369 h 6518163"/>
              <a:gd name="connsiteX10972" fmla="*/ 5596557 w 11720794"/>
              <a:gd name="connsiteY10972" fmla="*/ 5901107 h 6518163"/>
              <a:gd name="connsiteX10973" fmla="*/ 5592225 w 11720794"/>
              <a:gd name="connsiteY10973" fmla="*/ 5907070 h 6518163"/>
              <a:gd name="connsiteX10974" fmla="*/ 5565213 w 11720794"/>
              <a:gd name="connsiteY10974" fmla="*/ 5937391 h 6518163"/>
              <a:gd name="connsiteX10975" fmla="*/ 5558057 w 11720794"/>
              <a:gd name="connsiteY10975" fmla="*/ 5957011 h 6518163"/>
              <a:gd name="connsiteX10976" fmla="*/ 5540775 w 11720794"/>
              <a:gd name="connsiteY10976" fmla="*/ 5981828 h 6518163"/>
              <a:gd name="connsiteX10977" fmla="*/ 5516848 w 11720794"/>
              <a:gd name="connsiteY10977" fmla="*/ 5995898 h 6518163"/>
              <a:gd name="connsiteX10978" fmla="*/ 5514502 w 11720794"/>
              <a:gd name="connsiteY10978" fmla="*/ 5995012 h 6518163"/>
              <a:gd name="connsiteX10979" fmla="*/ 5509418 w 11720794"/>
              <a:gd name="connsiteY10979" fmla="*/ 6001323 h 6518163"/>
              <a:gd name="connsiteX10980" fmla="*/ 5509603 w 11720794"/>
              <a:gd name="connsiteY10980" fmla="*/ 6013586 h 6518163"/>
              <a:gd name="connsiteX10981" fmla="*/ 5487899 w 11720794"/>
              <a:gd name="connsiteY10981" fmla="*/ 6042432 h 6518163"/>
              <a:gd name="connsiteX10982" fmla="*/ 5472019 w 11720794"/>
              <a:gd name="connsiteY10982" fmla="*/ 6047828 h 6518163"/>
              <a:gd name="connsiteX10983" fmla="*/ 5456228 w 11720794"/>
              <a:gd name="connsiteY10983" fmla="*/ 6055157 h 6518163"/>
              <a:gd name="connsiteX10984" fmla="*/ 5466858 w 11720794"/>
              <a:gd name="connsiteY10984" fmla="*/ 6068993 h 6518163"/>
              <a:gd name="connsiteX10985" fmla="*/ 5456336 w 11720794"/>
              <a:gd name="connsiteY10985" fmla="*/ 6082275 h 6518163"/>
              <a:gd name="connsiteX10986" fmla="*/ 5450680 w 11720794"/>
              <a:gd name="connsiteY10986" fmla="*/ 6092803 h 6518163"/>
              <a:gd name="connsiteX10987" fmla="*/ 5426938 w 11720794"/>
              <a:gd name="connsiteY10987" fmla="*/ 6119136 h 6518163"/>
              <a:gd name="connsiteX10988" fmla="*/ 5357043 w 11720794"/>
              <a:gd name="connsiteY10988" fmla="*/ 6201963 h 6518163"/>
              <a:gd name="connsiteX10989" fmla="*/ 5351118 w 11720794"/>
              <a:gd name="connsiteY10989" fmla="*/ 6206690 h 6518163"/>
              <a:gd name="connsiteX10990" fmla="*/ 5349608 w 11720794"/>
              <a:gd name="connsiteY10990" fmla="*/ 6198993 h 6518163"/>
              <a:gd name="connsiteX10991" fmla="*/ 5348189 w 11720794"/>
              <a:gd name="connsiteY10991" fmla="*/ 6193232 h 6518163"/>
              <a:gd name="connsiteX10992" fmla="*/ 5341819 w 11720794"/>
              <a:gd name="connsiteY10992" fmla="*/ 6196681 h 6518163"/>
              <a:gd name="connsiteX10993" fmla="*/ 5338638 w 11720794"/>
              <a:gd name="connsiteY10993" fmla="*/ 6202605 h 6518163"/>
              <a:gd name="connsiteX10994" fmla="*/ 5321697 w 11720794"/>
              <a:gd name="connsiteY10994" fmla="*/ 6209973 h 6518163"/>
              <a:gd name="connsiteX10995" fmla="*/ 5316426 w 11720794"/>
              <a:gd name="connsiteY10995" fmla="*/ 6204022 h 6518163"/>
              <a:gd name="connsiteX10996" fmla="*/ 5310456 w 11720794"/>
              <a:gd name="connsiteY10996" fmla="*/ 6207782 h 6518163"/>
              <a:gd name="connsiteX10997" fmla="*/ 5315114 w 11720794"/>
              <a:gd name="connsiteY10997" fmla="*/ 6225378 h 6518163"/>
              <a:gd name="connsiteX10998" fmla="*/ 5300648 w 11720794"/>
              <a:gd name="connsiteY10998" fmla="*/ 6228142 h 6518163"/>
              <a:gd name="connsiteX10999" fmla="*/ 5290373 w 11720794"/>
              <a:gd name="connsiteY10999" fmla="*/ 6213648 h 6518163"/>
              <a:gd name="connsiteX11000" fmla="*/ 5300007 w 11720794"/>
              <a:gd name="connsiteY11000" fmla="*/ 6197814 h 6518163"/>
              <a:gd name="connsiteX11001" fmla="*/ 5315659 w 11720794"/>
              <a:gd name="connsiteY11001" fmla="*/ 6179190 h 6518163"/>
              <a:gd name="connsiteX11002" fmla="*/ 5323788 w 11720794"/>
              <a:gd name="connsiteY11002" fmla="*/ 6164054 h 6518163"/>
              <a:gd name="connsiteX11003" fmla="*/ 5367511 w 11720794"/>
              <a:gd name="connsiteY11003" fmla="*/ 6113132 h 6518163"/>
              <a:gd name="connsiteX11004" fmla="*/ 5372544 w 11720794"/>
              <a:gd name="connsiteY11004" fmla="*/ 6097461 h 6518163"/>
              <a:gd name="connsiteX11005" fmla="*/ 5370860 w 11720794"/>
              <a:gd name="connsiteY11005" fmla="*/ 6094290 h 6518163"/>
              <a:gd name="connsiteX11006" fmla="*/ 5374576 w 11720794"/>
              <a:gd name="connsiteY11006" fmla="*/ 6091578 h 6518163"/>
              <a:gd name="connsiteX11007" fmla="*/ 5377629 w 11720794"/>
              <a:gd name="connsiteY11007" fmla="*/ 6091149 h 6518163"/>
              <a:gd name="connsiteX11008" fmla="*/ 5383465 w 11720794"/>
              <a:gd name="connsiteY11008" fmla="*/ 6084489 h 6518163"/>
              <a:gd name="connsiteX11009" fmla="*/ 5378464 w 11720794"/>
              <a:gd name="connsiteY11009" fmla="*/ 6084340 h 6518163"/>
              <a:gd name="connsiteX11010" fmla="*/ 5377314 w 11720794"/>
              <a:gd name="connsiteY11010" fmla="*/ 6084380 h 6518163"/>
              <a:gd name="connsiteX11011" fmla="*/ 5374170 w 11720794"/>
              <a:gd name="connsiteY11011" fmla="*/ 6082875 h 6518163"/>
              <a:gd name="connsiteX11012" fmla="*/ 5376247 w 11720794"/>
              <a:gd name="connsiteY11012" fmla="*/ 6077959 h 6518163"/>
              <a:gd name="connsiteX11013" fmla="*/ 5383620 w 11720794"/>
              <a:gd name="connsiteY11013" fmla="*/ 6054779 h 6518163"/>
              <a:gd name="connsiteX11014" fmla="*/ 5382952 w 11720794"/>
              <a:gd name="connsiteY11014" fmla="*/ 6048669 h 6518163"/>
              <a:gd name="connsiteX11015" fmla="*/ 5367561 w 11720794"/>
              <a:gd name="connsiteY11015" fmla="*/ 6056307 h 6518163"/>
              <a:gd name="connsiteX11016" fmla="*/ 5343869 w 11720794"/>
              <a:gd name="connsiteY11016" fmla="*/ 6092001 h 6518163"/>
              <a:gd name="connsiteX11017" fmla="*/ 5337197 w 11720794"/>
              <a:gd name="connsiteY11017" fmla="*/ 6105471 h 6518163"/>
              <a:gd name="connsiteX11018" fmla="*/ 5332776 w 11720794"/>
              <a:gd name="connsiteY11018" fmla="*/ 6109501 h 6518163"/>
              <a:gd name="connsiteX11019" fmla="*/ 5321850 w 11720794"/>
              <a:gd name="connsiteY11019" fmla="*/ 6114079 h 6518163"/>
              <a:gd name="connsiteX11020" fmla="*/ 5309073 w 11720794"/>
              <a:gd name="connsiteY11020" fmla="*/ 6128405 h 6518163"/>
              <a:gd name="connsiteX11021" fmla="*/ 5299163 w 11720794"/>
              <a:gd name="connsiteY11021" fmla="*/ 6130043 h 6518163"/>
              <a:gd name="connsiteX11022" fmla="*/ 5297524 w 11720794"/>
              <a:gd name="connsiteY11022" fmla="*/ 6127839 h 6518163"/>
              <a:gd name="connsiteX11023" fmla="*/ 5291110 w 11720794"/>
              <a:gd name="connsiteY11023" fmla="*/ 6130322 h 6518163"/>
              <a:gd name="connsiteX11024" fmla="*/ 5292884 w 11720794"/>
              <a:gd name="connsiteY11024" fmla="*/ 6135428 h 6518163"/>
              <a:gd name="connsiteX11025" fmla="*/ 5293995 w 11720794"/>
              <a:gd name="connsiteY11025" fmla="*/ 6142813 h 6518163"/>
              <a:gd name="connsiteX11026" fmla="*/ 5281122 w 11720794"/>
              <a:gd name="connsiteY11026" fmla="*/ 6146814 h 6518163"/>
              <a:gd name="connsiteX11027" fmla="*/ 5277935 w 11720794"/>
              <a:gd name="connsiteY11027" fmla="*/ 6144342 h 6518163"/>
              <a:gd name="connsiteX11028" fmla="*/ 5277762 w 11720794"/>
              <a:gd name="connsiteY11028" fmla="*/ 6148869 h 6518163"/>
              <a:gd name="connsiteX11029" fmla="*/ 5272769 w 11720794"/>
              <a:gd name="connsiteY11029" fmla="*/ 6157113 h 6518163"/>
              <a:gd name="connsiteX11030" fmla="*/ 5254984 w 11720794"/>
              <a:gd name="connsiteY11030" fmla="*/ 6162899 h 6518163"/>
              <a:gd name="connsiteX11031" fmla="*/ 5235473 w 11720794"/>
              <a:gd name="connsiteY11031" fmla="*/ 6164546 h 6518163"/>
              <a:gd name="connsiteX11032" fmla="*/ 5227466 w 11720794"/>
              <a:gd name="connsiteY11032" fmla="*/ 6165794 h 6518163"/>
              <a:gd name="connsiteX11033" fmla="*/ 5193230 w 11720794"/>
              <a:gd name="connsiteY11033" fmla="*/ 6181193 h 6518163"/>
              <a:gd name="connsiteX11034" fmla="*/ 5186945 w 11720794"/>
              <a:gd name="connsiteY11034" fmla="*/ 6178184 h 6518163"/>
              <a:gd name="connsiteX11035" fmla="*/ 5191232 w 11720794"/>
              <a:gd name="connsiteY11035" fmla="*/ 6171252 h 6518163"/>
              <a:gd name="connsiteX11036" fmla="*/ 5197595 w 11720794"/>
              <a:gd name="connsiteY11036" fmla="*/ 6159409 h 6518163"/>
              <a:gd name="connsiteX11037" fmla="*/ 5203289 w 11720794"/>
              <a:gd name="connsiteY11037" fmla="*/ 6141452 h 6518163"/>
              <a:gd name="connsiteX11038" fmla="*/ 5220366 w 11720794"/>
              <a:gd name="connsiteY11038" fmla="*/ 6136983 h 6518163"/>
              <a:gd name="connsiteX11039" fmla="*/ 5223643 w 11720794"/>
              <a:gd name="connsiteY11039" fmla="*/ 6141390 h 6518163"/>
              <a:gd name="connsiteX11040" fmla="*/ 5224086 w 11720794"/>
              <a:gd name="connsiteY11040" fmla="*/ 6142666 h 6518163"/>
              <a:gd name="connsiteX11041" fmla="*/ 5224395 w 11720794"/>
              <a:gd name="connsiteY11041" fmla="*/ 6141040 h 6518163"/>
              <a:gd name="connsiteX11042" fmla="*/ 5228681 w 11720794"/>
              <a:gd name="connsiteY11042" fmla="*/ 6134111 h 6518163"/>
              <a:gd name="connsiteX11043" fmla="*/ 5232869 w 11720794"/>
              <a:gd name="connsiteY11043" fmla="*/ 6108458 h 6518163"/>
              <a:gd name="connsiteX11044" fmla="*/ 5235290 w 11720794"/>
              <a:gd name="connsiteY11044" fmla="*/ 6094492 h 6518163"/>
              <a:gd name="connsiteX11045" fmla="*/ 5245375 w 11720794"/>
              <a:gd name="connsiteY11045" fmla="*/ 6088327 h 6518163"/>
              <a:gd name="connsiteX11046" fmla="*/ 5278545 w 11720794"/>
              <a:gd name="connsiteY11046" fmla="*/ 6066510 h 6518163"/>
              <a:gd name="connsiteX11047" fmla="*/ 5278268 w 11720794"/>
              <a:gd name="connsiteY11047" fmla="*/ 6052313 h 6518163"/>
              <a:gd name="connsiteX11048" fmla="*/ 5273480 w 11720794"/>
              <a:gd name="connsiteY11048" fmla="*/ 6040211 h 6518163"/>
              <a:gd name="connsiteX11049" fmla="*/ 5288475 w 11720794"/>
              <a:gd name="connsiteY11049" fmla="*/ 6032264 h 6518163"/>
              <a:gd name="connsiteX11050" fmla="*/ 5301161 w 11720794"/>
              <a:gd name="connsiteY11050" fmla="*/ 6016002 h 6518163"/>
              <a:gd name="connsiteX11051" fmla="*/ 5302268 w 11720794"/>
              <a:gd name="connsiteY11051" fmla="*/ 6014995 h 6518163"/>
              <a:gd name="connsiteX11052" fmla="*/ 5298625 w 11720794"/>
              <a:gd name="connsiteY11052" fmla="*/ 5994458 h 6518163"/>
              <a:gd name="connsiteX11053" fmla="*/ 5294679 w 11720794"/>
              <a:gd name="connsiteY11053" fmla="*/ 5983940 h 6518163"/>
              <a:gd name="connsiteX11054" fmla="*/ 5296093 w 11720794"/>
              <a:gd name="connsiteY11054" fmla="*/ 5981308 h 6518163"/>
              <a:gd name="connsiteX11055" fmla="*/ 5305824 w 11720794"/>
              <a:gd name="connsiteY11055" fmla="*/ 5975804 h 6518163"/>
              <a:gd name="connsiteX11056" fmla="*/ 5315734 w 11720794"/>
              <a:gd name="connsiteY11056" fmla="*/ 5974168 h 6518163"/>
              <a:gd name="connsiteX11057" fmla="*/ 5327590 w 11720794"/>
              <a:gd name="connsiteY11057" fmla="*/ 5973108 h 6518163"/>
              <a:gd name="connsiteX11058" fmla="*/ 5333819 w 11720794"/>
              <a:gd name="connsiteY11058" fmla="*/ 5958363 h 6518163"/>
              <a:gd name="connsiteX11059" fmla="*/ 5338241 w 11720794"/>
              <a:gd name="connsiteY11059" fmla="*/ 5954335 h 6518163"/>
              <a:gd name="connsiteX11060" fmla="*/ 5346821 w 11720794"/>
              <a:gd name="connsiteY11060" fmla="*/ 5948871 h 6518163"/>
              <a:gd name="connsiteX11061" fmla="*/ 5348544 w 11720794"/>
              <a:gd name="connsiteY11061" fmla="*/ 5944613 h 6518163"/>
              <a:gd name="connsiteX11062" fmla="*/ 5359199 w 11720794"/>
              <a:gd name="connsiteY11062" fmla="*/ 5934233 h 6518163"/>
              <a:gd name="connsiteX11063" fmla="*/ 5373306 w 11720794"/>
              <a:gd name="connsiteY11063" fmla="*/ 5923733 h 6518163"/>
              <a:gd name="connsiteX11064" fmla="*/ 5374315 w 11720794"/>
              <a:gd name="connsiteY11064" fmla="*/ 5912398 h 6518163"/>
              <a:gd name="connsiteX11065" fmla="*/ 5371038 w 11720794"/>
              <a:gd name="connsiteY11065" fmla="*/ 5907992 h 6518163"/>
              <a:gd name="connsiteX11066" fmla="*/ 5362717 w 11720794"/>
              <a:gd name="connsiteY11066" fmla="*/ 5902469 h 6518163"/>
              <a:gd name="connsiteX11067" fmla="*/ 5342846 w 11720794"/>
              <a:gd name="connsiteY11067" fmla="*/ 5896382 h 6518163"/>
              <a:gd name="connsiteX11068" fmla="*/ 5353811 w 11720794"/>
              <a:gd name="connsiteY11068" fmla="*/ 5884376 h 6518163"/>
              <a:gd name="connsiteX11069" fmla="*/ 5366542 w 11720794"/>
              <a:gd name="connsiteY11069" fmla="*/ 5869082 h 6518163"/>
              <a:gd name="connsiteX11070" fmla="*/ 5379852 w 11720794"/>
              <a:gd name="connsiteY11070" fmla="*/ 5857963 h 6518163"/>
              <a:gd name="connsiteX11071" fmla="*/ 5420978 w 11720794"/>
              <a:gd name="connsiteY11071" fmla="*/ 5825537 h 6518163"/>
              <a:gd name="connsiteX11072" fmla="*/ 5423319 w 11720794"/>
              <a:gd name="connsiteY11072" fmla="*/ 5818029 h 6518163"/>
              <a:gd name="connsiteX11073" fmla="*/ 5423447 w 11720794"/>
              <a:gd name="connsiteY11073" fmla="*/ 5812536 h 6518163"/>
              <a:gd name="connsiteX11074" fmla="*/ 5427297 w 11720794"/>
              <a:gd name="connsiteY11074" fmla="*/ 5812724 h 6518163"/>
              <a:gd name="connsiteX11075" fmla="*/ 5433402 w 11720794"/>
              <a:gd name="connsiteY11075" fmla="*/ 5811866 h 6518163"/>
              <a:gd name="connsiteX11076" fmla="*/ 5440742 w 11720794"/>
              <a:gd name="connsiteY11076" fmla="*/ 5804507 h 6518163"/>
              <a:gd name="connsiteX11077" fmla="*/ 5447290 w 11720794"/>
              <a:gd name="connsiteY11077" fmla="*/ 5804926 h 6518163"/>
              <a:gd name="connsiteX11078" fmla="*/ 5455741 w 11720794"/>
              <a:gd name="connsiteY11078" fmla="*/ 5804954 h 6518163"/>
              <a:gd name="connsiteX11079" fmla="*/ 5456487 w 11720794"/>
              <a:gd name="connsiteY11079" fmla="*/ 5796211 h 6518163"/>
              <a:gd name="connsiteX11080" fmla="*/ 5456308 w 11720794"/>
              <a:gd name="connsiteY11080" fmla="*/ 5792344 h 6518163"/>
              <a:gd name="connsiteX11081" fmla="*/ 5464803 w 11720794"/>
              <a:gd name="connsiteY11081" fmla="*/ 5793337 h 6518163"/>
              <a:gd name="connsiteX11082" fmla="*/ 5470776 w 11720794"/>
              <a:gd name="connsiteY11082" fmla="*/ 5789578 h 6518163"/>
              <a:gd name="connsiteX11083" fmla="*/ 5469708 w 11720794"/>
              <a:gd name="connsiteY11083" fmla="*/ 5783159 h 6518163"/>
              <a:gd name="connsiteX11084" fmla="*/ 5477074 w 11720794"/>
              <a:gd name="connsiteY11084" fmla="*/ 5751584 h 6518163"/>
              <a:gd name="connsiteX11085" fmla="*/ 5483354 w 11720794"/>
              <a:gd name="connsiteY11085" fmla="*/ 5746200 h 6518163"/>
              <a:gd name="connsiteX11086" fmla="*/ 5497623 w 11720794"/>
              <a:gd name="connsiteY11086" fmla="*/ 5714385 h 6518163"/>
              <a:gd name="connsiteX11087" fmla="*/ 5497578 w 11720794"/>
              <a:gd name="connsiteY11087" fmla="*/ 5713418 h 6518163"/>
              <a:gd name="connsiteX11088" fmla="*/ 5502527 w 11720794"/>
              <a:gd name="connsiteY11088" fmla="*/ 5704205 h 6518163"/>
              <a:gd name="connsiteX11089" fmla="*/ 5505978 w 11720794"/>
              <a:gd name="connsiteY11089" fmla="*/ 5704085 h 6518163"/>
              <a:gd name="connsiteX11090" fmla="*/ 5505233 w 11720794"/>
              <a:gd name="connsiteY11090" fmla="*/ 5712829 h 6518163"/>
              <a:gd name="connsiteX11091" fmla="*/ 5504351 w 11720794"/>
              <a:gd name="connsiteY11091" fmla="*/ 5718670 h 6518163"/>
              <a:gd name="connsiteX11092" fmla="*/ 5508465 w 11720794"/>
              <a:gd name="connsiteY11092" fmla="*/ 5716268 h 6518163"/>
              <a:gd name="connsiteX11093" fmla="*/ 5515759 w 11720794"/>
              <a:gd name="connsiteY11093" fmla="*/ 5707942 h 6518163"/>
              <a:gd name="connsiteX11094" fmla="*/ 5526151 w 11720794"/>
              <a:gd name="connsiteY11094" fmla="*/ 5700155 h 6518163"/>
              <a:gd name="connsiteX11095" fmla="*/ 5530837 w 11720794"/>
              <a:gd name="connsiteY11095" fmla="*/ 5693532 h 6518163"/>
              <a:gd name="connsiteX11096" fmla="*/ 5546133 w 11720794"/>
              <a:gd name="connsiteY11096" fmla="*/ 5675566 h 6518163"/>
              <a:gd name="connsiteX11097" fmla="*/ 5558343 w 11720794"/>
              <a:gd name="connsiteY11097" fmla="*/ 5673850 h 6518163"/>
              <a:gd name="connsiteX11098" fmla="*/ 5572143 w 11720794"/>
              <a:gd name="connsiteY11098" fmla="*/ 5664974 h 6518163"/>
              <a:gd name="connsiteX11099" fmla="*/ 5575228 w 11720794"/>
              <a:gd name="connsiteY11099" fmla="*/ 5648724 h 6518163"/>
              <a:gd name="connsiteX11100" fmla="*/ 5580968 w 11720794"/>
              <a:gd name="connsiteY11100" fmla="*/ 5631735 h 6518163"/>
              <a:gd name="connsiteX11101" fmla="*/ 5586053 w 11720794"/>
              <a:gd name="connsiteY11101" fmla="*/ 5625424 h 6518163"/>
              <a:gd name="connsiteX11102" fmla="*/ 5593880 w 11720794"/>
              <a:gd name="connsiteY11102" fmla="*/ 5620308 h 6518163"/>
              <a:gd name="connsiteX11103" fmla="*/ 5595873 w 11720794"/>
              <a:gd name="connsiteY11103" fmla="*/ 5621854 h 6518163"/>
              <a:gd name="connsiteX11104" fmla="*/ 5603302 w 11720794"/>
              <a:gd name="connsiteY11104" fmla="*/ 5616428 h 6518163"/>
              <a:gd name="connsiteX11105" fmla="*/ 5606876 w 11720794"/>
              <a:gd name="connsiteY11105" fmla="*/ 5602420 h 6518163"/>
              <a:gd name="connsiteX11106" fmla="*/ 5640084 w 11720794"/>
              <a:gd name="connsiteY11106" fmla="*/ 5573175 h 6518163"/>
              <a:gd name="connsiteX11107" fmla="*/ 5649738 w 11720794"/>
              <a:gd name="connsiteY11107" fmla="*/ 5582524 h 6518163"/>
              <a:gd name="connsiteX11108" fmla="*/ 5664557 w 11720794"/>
              <a:gd name="connsiteY11108" fmla="*/ 5579104 h 6518163"/>
              <a:gd name="connsiteX11109" fmla="*/ 5672913 w 11720794"/>
              <a:gd name="connsiteY11109" fmla="*/ 5568804 h 6518163"/>
              <a:gd name="connsiteX11110" fmla="*/ 5677410 w 11720794"/>
              <a:gd name="connsiteY11110" fmla="*/ 5549920 h 6518163"/>
              <a:gd name="connsiteX11111" fmla="*/ 5681255 w 11720794"/>
              <a:gd name="connsiteY11111" fmla="*/ 5541715 h 6518163"/>
              <a:gd name="connsiteX11112" fmla="*/ 5687702 w 11720794"/>
              <a:gd name="connsiteY11112" fmla="*/ 5523410 h 6518163"/>
              <a:gd name="connsiteX11113" fmla="*/ 5682658 w 11720794"/>
              <a:gd name="connsiteY11113" fmla="*/ 5522295 h 6518163"/>
              <a:gd name="connsiteX11114" fmla="*/ 5682574 w 11720794"/>
              <a:gd name="connsiteY11114" fmla="*/ 5528754 h 6518163"/>
              <a:gd name="connsiteX11115" fmla="*/ 5682445 w 11720794"/>
              <a:gd name="connsiteY11115" fmla="*/ 5534246 h 6518163"/>
              <a:gd name="connsiteX11116" fmla="*/ 5677535 w 11720794"/>
              <a:gd name="connsiteY11116" fmla="*/ 5536033 h 6518163"/>
              <a:gd name="connsiteX11117" fmla="*/ 5664341 w 11720794"/>
              <a:gd name="connsiteY11117" fmla="*/ 5524868 h 6518163"/>
              <a:gd name="connsiteX11118" fmla="*/ 5668499 w 11720794"/>
              <a:gd name="connsiteY11118" fmla="*/ 5523433 h 6518163"/>
              <a:gd name="connsiteX11119" fmla="*/ 5679111 w 11720794"/>
              <a:gd name="connsiteY11119" fmla="*/ 5512086 h 6518163"/>
              <a:gd name="connsiteX11120" fmla="*/ 5679149 w 11720794"/>
              <a:gd name="connsiteY11120" fmla="*/ 5504658 h 6518163"/>
              <a:gd name="connsiteX11121" fmla="*/ 5683963 w 11720794"/>
              <a:gd name="connsiteY11121" fmla="*/ 5492544 h 6518163"/>
              <a:gd name="connsiteX11122" fmla="*/ 5692230 w 11720794"/>
              <a:gd name="connsiteY11122" fmla="*/ 5480312 h 6518163"/>
              <a:gd name="connsiteX11123" fmla="*/ 5683335 w 11720794"/>
              <a:gd name="connsiteY11123" fmla="*/ 5479008 h 6518163"/>
              <a:gd name="connsiteX11124" fmla="*/ 5687704 w 11720794"/>
              <a:gd name="connsiteY11124" fmla="*/ 5465617 h 6518163"/>
              <a:gd name="connsiteX11125" fmla="*/ 5687616 w 11720794"/>
              <a:gd name="connsiteY11125" fmla="*/ 5463684 h 6518163"/>
              <a:gd name="connsiteX11126" fmla="*/ 5681818 w 11720794"/>
              <a:gd name="connsiteY11126" fmla="*/ 5462917 h 6518163"/>
              <a:gd name="connsiteX11127" fmla="*/ 5670809 w 11720794"/>
              <a:gd name="connsiteY11127" fmla="*/ 5473954 h 6518163"/>
              <a:gd name="connsiteX11128" fmla="*/ 5665686 w 11720794"/>
              <a:gd name="connsiteY11128" fmla="*/ 5487694 h 6518163"/>
              <a:gd name="connsiteX11129" fmla="*/ 5661843 w 11720794"/>
              <a:gd name="connsiteY11129" fmla="*/ 5495899 h 6518163"/>
              <a:gd name="connsiteX11130" fmla="*/ 5644150 w 11720794"/>
              <a:gd name="connsiteY11130" fmla="*/ 5503617 h 6518163"/>
              <a:gd name="connsiteX11131" fmla="*/ 5638051 w 11720794"/>
              <a:gd name="connsiteY11131" fmla="*/ 5512870 h 6518163"/>
              <a:gd name="connsiteX11132" fmla="*/ 5634740 w 11720794"/>
              <a:gd name="connsiteY11132" fmla="*/ 5524286 h 6518163"/>
              <a:gd name="connsiteX11133" fmla="*/ 5626822 w 11720794"/>
              <a:gd name="connsiteY11133" fmla="*/ 5527468 h 6518163"/>
              <a:gd name="connsiteX11134" fmla="*/ 5620594 w 11720794"/>
              <a:gd name="connsiteY11134" fmla="*/ 5542213 h 6518163"/>
              <a:gd name="connsiteX11135" fmla="*/ 5613389 w 11720794"/>
              <a:gd name="connsiteY11135" fmla="*/ 5552472 h 6518163"/>
              <a:gd name="connsiteX11136" fmla="*/ 5600614 w 11720794"/>
              <a:gd name="connsiteY11136" fmla="*/ 5566801 h 6518163"/>
              <a:gd name="connsiteX11137" fmla="*/ 5588844 w 11720794"/>
              <a:gd name="connsiteY11137" fmla="*/ 5569794 h 6518163"/>
              <a:gd name="connsiteX11138" fmla="*/ 5578548 w 11720794"/>
              <a:gd name="connsiteY11138" fmla="*/ 5587909 h 6518163"/>
              <a:gd name="connsiteX11139" fmla="*/ 5579749 w 11720794"/>
              <a:gd name="connsiteY11139" fmla="*/ 5597231 h 6518163"/>
              <a:gd name="connsiteX11140" fmla="*/ 5568863 w 11720794"/>
              <a:gd name="connsiteY11140" fmla="*/ 5594380 h 6518163"/>
              <a:gd name="connsiteX11141" fmla="*/ 5569397 w 11720794"/>
              <a:gd name="connsiteY11141" fmla="*/ 5597592 h 6518163"/>
              <a:gd name="connsiteX11142" fmla="*/ 5559587 w 11720794"/>
              <a:gd name="connsiteY11142" fmla="*/ 5617952 h 6518163"/>
              <a:gd name="connsiteX11143" fmla="*/ 5553482 w 11720794"/>
              <a:gd name="connsiteY11143" fmla="*/ 5618809 h 6518163"/>
              <a:gd name="connsiteX11144" fmla="*/ 5550693 w 11720794"/>
              <a:gd name="connsiteY11144" fmla="*/ 5616646 h 6518163"/>
              <a:gd name="connsiteX11145" fmla="*/ 5542860 w 11720794"/>
              <a:gd name="connsiteY11145" fmla="*/ 5613368 h 6518163"/>
              <a:gd name="connsiteX11146" fmla="*/ 5516066 w 11720794"/>
              <a:gd name="connsiteY11146" fmla="*/ 5640130 h 6518163"/>
              <a:gd name="connsiteX11147" fmla="*/ 5474019 w 11720794"/>
              <a:gd name="connsiteY11147" fmla="*/ 5685827 h 6518163"/>
              <a:gd name="connsiteX11148" fmla="*/ 5461687 w 11720794"/>
              <a:gd name="connsiteY11148" fmla="*/ 5701430 h 6518163"/>
              <a:gd name="connsiteX11149" fmla="*/ 5451827 w 11720794"/>
              <a:gd name="connsiteY11149" fmla="*/ 5712429 h 6518163"/>
              <a:gd name="connsiteX11150" fmla="*/ 5433432 w 11720794"/>
              <a:gd name="connsiteY11150" fmla="*/ 5729858 h 6518163"/>
              <a:gd name="connsiteX11151" fmla="*/ 5416323 w 11720794"/>
              <a:gd name="connsiteY11151" fmla="*/ 5750148 h 6518163"/>
              <a:gd name="connsiteX11152" fmla="*/ 5405763 w 11720794"/>
              <a:gd name="connsiteY11152" fmla="*/ 5770856 h 6518163"/>
              <a:gd name="connsiteX11153" fmla="*/ 5389709 w 11720794"/>
              <a:gd name="connsiteY11153" fmla="*/ 5780778 h 6518163"/>
              <a:gd name="connsiteX11154" fmla="*/ 5377684 w 11720794"/>
              <a:gd name="connsiteY11154" fmla="*/ 5794758 h 6518163"/>
              <a:gd name="connsiteX11155" fmla="*/ 5356945 w 11720794"/>
              <a:gd name="connsiteY11155" fmla="*/ 5811300 h 6518163"/>
              <a:gd name="connsiteX11156" fmla="*/ 5346159 w 11720794"/>
              <a:gd name="connsiteY11156" fmla="*/ 5823590 h 6518163"/>
              <a:gd name="connsiteX11157" fmla="*/ 5328593 w 11720794"/>
              <a:gd name="connsiteY11157" fmla="*/ 5849645 h 6518163"/>
              <a:gd name="connsiteX11158" fmla="*/ 5321415 w 11720794"/>
              <a:gd name="connsiteY11158" fmla="*/ 5851912 h 6518163"/>
              <a:gd name="connsiteX11159" fmla="*/ 5318211 w 11720794"/>
              <a:gd name="connsiteY11159" fmla="*/ 5864893 h 6518163"/>
              <a:gd name="connsiteX11160" fmla="*/ 5318228 w 11720794"/>
              <a:gd name="connsiteY11160" fmla="*/ 5865019 h 6518163"/>
              <a:gd name="connsiteX11161" fmla="*/ 5314535 w 11720794"/>
              <a:gd name="connsiteY11161" fmla="*/ 5870498 h 6518163"/>
              <a:gd name="connsiteX11162" fmla="*/ 5310393 w 11720794"/>
              <a:gd name="connsiteY11162" fmla="*/ 5871418 h 6518163"/>
              <a:gd name="connsiteX11163" fmla="*/ 5306717 w 11720794"/>
              <a:gd name="connsiteY11163" fmla="*/ 5876984 h 6518163"/>
              <a:gd name="connsiteX11164" fmla="*/ 5298214 w 11720794"/>
              <a:gd name="connsiteY11164" fmla="*/ 5888742 h 6518163"/>
              <a:gd name="connsiteX11165" fmla="*/ 5302533 w 11720794"/>
              <a:gd name="connsiteY11165" fmla="*/ 5877634 h 6518163"/>
              <a:gd name="connsiteX11166" fmla="*/ 5308804 w 11720794"/>
              <a:gd name="connsiteY11166" fmla="*/ 5866817 h 6518163"/>
              <a:gd name="connsiteX11167" fmla="*/ 5306599 w 11720794"/>
              <a:gd name="connsiteY11167" fmla="*/ 5865158 h 6518163"/>
              <a:gd name="connsiteX11168" fmla="*/ 5295135 w 11720794"/>
              <a:gd name="connsiteY11168" fmla="*/ 5878026 h 6518163"/>
              <a:gd name="connsiteX11169" fmla="*/ 5287309 w 11720794"/>
              <a:gd name="connsiteY11169" fmla="*/ 5883140 h 6518163"/>
              <a:gd name="connsiteX11170" fmla="*/ 5286367 w 11720794"/>
              <a:gd name="connsiteY11170" fmla="*/ 5883286 h 6518163"/>
              <a:gd name="connsiteX11171" fmla="*/ 5284031 w 11720794"/>
              <a:gd name="connsiteY11171" fmla="*/ 5884554 h 6518163"/>
              <a:gd name="connsiteX11172" fmla="*/ 5284876 w 11720794"/>
              <a:gd name="connsiteY11172" fmla="*/ 5888237 h 6518163"/>
              <a:gd name="connsiteX11173" fmla="*/ 5285197 w 11720794"/>
              <a:gd name="connsiteY11173" fmla="*/ 5889773 h 6518163"/>
              <a:gd name="connsiteX11174" fmla="*/ 5277236 w 11720794"/>
              <a:gd name="connsiteY11174" fmla="*/ 5888301 h 6518163"/>
              <a:gd name="connsiteX11175" fmla="*/ 5274849 w 11720794"/>
              <a:gd name="connsiteY11175" fmla="*/ 5888936 h 6518163"/>
              <a:gd name="connsiteX11176" fmla="*/ 5274038 w 11720794"/>
              <a:gd name="connsiteY11176" fmla="*/ 5894478 h 6518163"/>
              <a:gd name="connsiteX11177" fmla="*/ 5277985 w 11720794"/>
              <a:gd name="connsiteY11177" fmla="*/ 5897830 h 6518163"/>
              <a:gd name="connsiteX11178" fmla="*/ 5278646 w 11720794"/>
              <a:gd name="connsiteY11178" fmla="*/ 5901822 h 6518163"/>
              <a:gd name="connsiteX11179" fmla="*/ 5265065 w 11720794"/>
              <a:gd name="connsiteY11179" fmla="*/ 5924078 h 6518163"/>
              <a:gd name="connsiteX11180" fmla="*/ 5257190 w 11720794"/>
              <a:gd name="connsiteY11180" fmla="*/ 5928143 h 6518163"/>
              <a:gd name="connsiteX11181" fmla="*/ 5248741 w 11720794"/>
              <a:gd name="connsiteY11181" fmla="*/ 5933749 h 6518163"/>
              <a:gd name="connsiteX11182" fmla="*/ 5249838 w 11720794"/>
              <a:gd name="connsiteY11182" fmla="*/ 5936815 h 6518163"/>
              <a:gd name="connsiteX11183" fmla="*/ 5252348 w 11720794"/>
              <a:gd name="connsiteY11183" fmla="*/ 5934641 h 6518163"/>
              <a:gd name="connsiteX11184" fmla="*/ 5255731 w 11720794"/>
              <a:gd name="connsiteY11184" fmla="*/ 5930616 h 6518163"/>
              <a:gd name="connsiteX11185" fmla="*/ 5257726 w 11720794"/>
              <a:gd name="connsiteY11185" fmla="*/ 5933674 h 6518163"/>
              <a:gd name="connsiteX11186" fmla="*/ 5254963 w 11720794"/>
              <a:gd name="connsiteY11186" fmla="*/ 5938924 h 6518163"/>
              <a:gd name="connsiteX11187" fmla="*/ 5253393 w 11720794"/>
              <a:gd name="connsiteY11187" fmla="*/ 5943861 h 6518163"/>
              <a:gd name="connsiteX11188" fmla="*/ 5254165 w 11720794"/>
              <a:gd name="connsiteY11188" fmla="*/ 5945392 h 6518163"/>
              <a:gd name="connsiteX11189" fmla="*/ 5254210 w 11720794"/>
              <a:gd name="connsiteY11189" fmla="*/ 5948158 h 6518163"/>
              <a:gd name="connsiteX11190" fmla="*/ 5251978 w 11720794"/>
              <a:gd name="connsiteY11190" fmla="*/ 5949100 h 6518163"/>
              <a:gd name="connsiteX11191" fmla="*/ 5242615 w 11720794"/>
              <a:gd name="connsiteY11191" fmla="*/ 5953791 h 6518163"/>
              <a:gd name="connsiteX11192" fmla="*/ 5241633 w 11720794"/>
              <a:gd name="connsiteY11192" fmla="*/ 5958105 h 6518163"/>
              <a:gd name="connsiteX11193" fmla="*/ 5243489 w 11720794"/>
              <a:gd name="connsiteY11193" fmla="*/ 5961781 h 6518163"/>
              <a:gd name="connsiteX11194" fmla="*/ 5240614 w 11720794"/>
              <a:gd name="connsiteY11194" fmla="*/ 5969493 h 6518163"/>
              <a:gd name="connsiteX11195" fmla="*/ 5235760 w 11720794"/>
              <a:gd name="connsiteY11195" fmla="*/ 5975071 h 6518163"/>
              <a:gd name="connsiteX11196" fmla="*/ 5227264 w 11720794"/>
              <a:gd name="connsiteY11196" fmla="*/ 5977909 h 6518163"/>
              <a:gd name="connsiteX11197" fmla="*/ 5221983 w 11720794"/>
              <a:gd name="connsiteY11197" fmla="*/ 5975492 h 6518163"/>
              <a:gd name="connsiteX11198" fmla="*/ 5224046 w 11720794"/>
              <a:gd name="connsiteY11198" fmla="*/ 5973322 h 6518163"/>
              <a:gd name="connsiteX11199" fmla="*/ 5230105 w 11720794"/>
              <a:gd name="connsiteY11199" fmla="*/ 5958509 h 6518163"/>
              <a:gd name="connsiteX11200" fmla="*/ 5232250 w 11720794"/>
              <a:gd name="connsiteY11200" fmla="*/ 5952031 h 6518163"/>
              <a:gd name="connsiteX11201" fmla="*/ 5245523 w 11720794"/>
              <a:gd name="connsiteY11201" fmla="*/ 5929162 h 6518163"/>
              <a:gd name="connsiteX11202" fmla="*/ 5261389 w 11720794"/>
              <a:gd name="connsiteY11202" fmla="*/ 5899813 h 6518163"/>
              <a:gd name="connsiteX11203" fmla="*/ 5264182 w 11720794"/>
              <a:gd name="connsiteY11203" fmla="*/ 5892984 h 6518163"/>
              <a:gd name="connsiteX11204" fmla="*/ 5263464 w 11720794"/>
              <a:gd name="connsiteY11204" fmla="*/ 5890751 h 6518163"/>
              <a:gd name="connsiteX11205" fmla="*/ 5266062 w 11720794"/>
              <a:gd name="connsiteY11205" fmla="*/ 5872257 h 6518163"/>
              <a:gd name="connsiteX11206" fmla="*/ 5272469 w 11720794"/>
              <a:gd name="connsiteY11206" fmla="*/ 5861379 h 6518163"/>
              <a:gd name="connsiteX11207" fmla="*/ 5281757 w 11720794"/>
              <a:gd name="connsiteY11207" fmla="*/ 5854600 h 6518163"/>
              <a:gd name="connsiteX11208" fmla="*/ 5284007 w 11720794"/>
              <a:gd name="connsiteY11208" fmla="*/ 5856346 h 6518163"/>
              <a:gd name="connsiteX11209" fmla="*/ 5284408 w 11720794"/>
              <a:gd name="connsiteY11209" fmla="*/ 5856139 h 6518163"/>
              <a:gd name="connsiteX11210" fmla="*/ 5288015 w 11720794"/>
              <a:gd name="connsiteY11210" fmla="*/ 5849766 h 6518163"/>
              <a:gd name="connsiteX11211" fmla="*/ 5296579 w 11720794"/>
              <a:gd name="connsiteY11211" fmla="*/ 5835799 h 6518163"/>
              <a:gd name="connsiteX11212" fmla="*/ 5296609 w 11720794"/>
              <a:gd name="connsiteY11212" fmla="*/ 5835356 h 6518163"/>
              <a:gd name="connsiteX11213" fmla="*/ 5297535 w 11720794"/>
              <a:gd name="connsiteY11213" fmla="*/ 5830481 h 6518163"/>
              <a:gd name="connsiteX11214" fmla="*/ 5299278 w 11720794"/>
              <a:gd name="connsiteY11214" fmla="*/ 5830419 h 6518163"/>
              <a:gd name="connsiteX11215" fmla="*/ 5304472 w 11720794"/>
              <a:gd name="connsiteY11215" fmla="*/ 5819796 h 6518163"/>
              <a:gd name="connsiteX11216" fmla="*/ 5309284 w 11720794"/>
              <a:gd name="connsiteY11216" fmla="*/ 5811452 h 6518163"/>
              <a:gd name="connsiteX11217" fmla="*/ 5316157 w 11720794"/>
              <a:gd name="connsiteY11217" fmla="*/ 5800938 h 6518163"/>
              <a:gd name="connsiteX11218" fmla="*/ 5336122 w 11720794"/>
              <a:gd name="connsiteY11218" fmla="*/ 5765403 h 6518163"/>
              <a:gd name="connsiteX11219" fmla="*/ 5347750 w 11720794"/>
              <a:gd name="connsiteY11219" fmla="*/ 5742855 h 6518163"/>
              <a:gd name="connsiteX11220" fmla="*/ 5346008 w 11720794"/>
              <a:gd name="connsiteY11220" fmla="*/ 5736718 h 6518163"/>
              <a:gd name="connsiteX11221" fmla="*/ 5344924 w 11720794"/>
              <a:gd name="connsiteY11221" fmla="*/ 5734573 h 6518163"/>
              <a:gd name="connsiteX11222" fmla="*/ 5345147 w 11720794"/>
              <a:gd name="connsiteY11222" fmla="*/ 5729651 h 6518163"/>
              <a:gd name="connsiteX11223" fmla="*/ 5354298 w 11720794"/>
              <a:gd name="connsiteY11223" fmla="*/ 5720963 h 6518163"/>
              <a:gd name="connsiteX11224" fmla="*/ 5355801 w 11720794"/>
              <a:gd name="connsiteY11224" fmla="*/ 5721258 h 6518163"/>
              <a:gd name="connsiteX11225" fmla="*/ 5354167 w 11720794"/>
              <a:gd name="connsiteY11225" fmla="*/ 5712660 h 6518163"/>
              <a:gd name="connsiteX11226" fmla="*/ 5358520 w 11720794"/>
              <a:gd name="connsiteY11226" fmla="*/ 5713240 h 6518163"/>
              <a:gd name="connsiteX11227" fmla="*/ 5366618 w 11720794"/>
              <a:gd name="connsiteY11227" fmla="*/ 5704251 h 6518163"/>
              <a:gd name="connsiteX11228" fmla="*/ 5367668 w 11720794"/>
              <a:gd name="connsiteY11228" fmla="*/ 5694710 h 6518163"/>
              <a:gd name="connsiteX11229" fmla="*/ 5373938 w 11720794"/>
              <a:gd name="connsiteY11229" fmla="*/ 5683893 h 6518163"/>
              <a:gd name="connsiteX11230" fmla="*/ 5378483 w 11720794"/>
              <a:gd name="connsiteY11230" fmla="*/ 5677704 h 6518163"/>
              <a:gd name="connsiteX11231" fmla="*/ 5385137 w 11720794"/>
              <a:gd name="connsiteY11231" fmla="*/ 5672113 h 6518163"/>
              <a:gd name="connsiteX11232" fmla="*/ 5386383 w 11720794"/>
              <a:gd name="connsiteY11232" fmla="*/ 5665644 h 6518163"/>
              <a:gd name="connsiteX11233" fmla="*/ 5391577 w 11720794"/>
              <a:gd name="connsiteY11233" fmla="*/ 5662525 h 6518163"/>
              <a:gd name="connsiteX11234" fmla="*/ 5395689 w 11720794"/>
              <a:gd name="connsiteY11234" fmla="*/ 5657262 h 6518163"/>
              <a:gd name="connsiteX11235" fmla="*/ 5398756 w 11720794"/>
              <a:gd name="connsiteY11235" fmla="*/ 5642780 h 6518163"/>
              <a:gd name="connsiteX11236" fmla="*/ 5402447 w 11720794"/>
              <a:gd name="connsiteY11236" fmla="*/ 5639367 h 6518163"/>
              <a:gd name="connsiteX11237" fmla="*/ 5408665 w 11720794"/>
              <a:gd name="connsiteY11237" fmla="*/ 5634701 h 6518163"/>
              <a:gd name="connsiteX11238" fmla="*/ 5413465 w 11720794"/>
              <a:gd name="connsiteY11238" fmla="*/ 5625436 h 6518163"/>
              <a:gd name="connsiteX11239" fmla="*/ 5412941 w 11720794"/>
              <a:gd name="connsiteY11239" fmla="*/ 5620826 h 6518163"/>
              <a:gd name="connsiteX11240" fmla="*/ 5412043 w 11720794"/>
              <a:gd name="connsiteY11240" fmla="*/ 5620833 h 6518163"/>
              <a:gd name="connsiteX11241" fmla="*/ 5405966 w 11720794"/>
              <a:gd name="connsiteY11241" fmla="*/ 5624883 h 6518163"/>
              <a:gd name="connsiteX11242" fmla="*/ 5405105 w 11720794"/>
              <a:gd name="connsiteY11242" fmla="*/ 5617816 h 6518163"/>
              <a:gd name="connsiteX11243" fmla="*/ 5399674 w 11720794"/>
              <a:gd name="connsiteY11243" fmla="*/ 5624935 h 6518163"/>
              <a:gd name="connsiteX11244" fmla="*/ 5394202 w 11720794"/>
              <a:gd name="connsiteY11244" fmla="*/ 5629286 h 6518163"/>
              <a:gd name="connsiteX11245" fmla="*/ 5390761 w 11720794"/>
              <a:gd name="connsiteY11245" fmla="*/ 5629623 h 6518163"/>
              <a:gd name="connsiteX11246" fmla="*/ 5385809 w 11720794"/>
              <a:gd name="connsiteY11246" fmla="*/ 5638583 h 6518163"/>
              <a:gd name="connsiteX11247" fmla="*/ 5385263 w 11720794"/>
              <a:gd name="connsiteY11247" fmla="*/ 5641970 h 6518163"/>
              <a:gd name="connsiteX11248" fmla="*/ 5379712 w 11720794"/>
              <a:gd name="connsiteY11248" fmla="*/ 5631867 h 6518163"/>
              <a:gd name="connsiteX11249" fmla="*/ 5380397 w 11720794"/>
              <a:gd name="connsiteY11249" fmla="*/ 5627863 h 6518163"/>
              <a:gd name="connsiteX11250" fmla="*/ 5382938 w 11720794"/>
              <a:gd name="connsiteY11250" fmla="*/ 5627535 h 6518163"/>
              <a:gd name="connsiteX11251" fmla="*/ 5385930 w 11720794"/>
              <a:gd name="connsiteY11251" fmla="*/ 5627203 h 6518163"/>
              <a:gd name="connsiteX11252" fmla="*/ 5385267 w 11720794"/>
              <a:gd name="connsiteY11252" fmla="*/ 5623209 h 6518163"/>
              <a:gd name="connsiteX11253" fmla="*/ 5376971 w 11720794"/>
              <a:gd name="connsiteY11253" fmla="*/ 5629121 h 6518163"/>
              <a:gd name="connsiteX11254" fmla="*/ 5373280 w 11720794"/>
              <a:gd name="connsiteY11254" fmla="*/ 5632535 h 6518163"/>
              <a:gd name="connsiteX11255" fmla="*/ 5369721 w 11720794"/>
              <a:gd name="connsiteY11255" fmla="*/ 5634343 h 6518163"/>
              <a:gd name="connsiteX11256" fmla="*/ 5367117 w 11720794"/>
              <a:gd name="connsiteY11256" fmla="*/ 5640313 h 6518163"/>
              <a:gd name="connsiteX11257" fmla="*/ 5365596 w 11720794"/>
              <a:gd name="connsiteY11257" fmla="*/ 5646603 h 6518163"/>
              <a:gd name="connsiteX11258" fmla="*/ 5366694 w 11720794"/>
              <a:gd name="connsiteY11258" fmla="*/ 5648403 h 6518163"/>
              <a:gd name="connsiteX11259" fmla="*/ 5366992 w 11720794"/>
              <a:gd name="connsiteY11259" fmla="*/ 5651821 h 6518163"/>
              <a:gd name="connsiteX11260" fmla="*/ 5364296 w 11720794"/>
              <a:gd name="connsiteY11260" fmla="*/ 5653253 h 6518163"/>
              <a:gd name="connsiteX11261" fmla="*/ 5359198 w 11720794"/>
              <a:gd name="connsiteY11261" fmla="*/ 5656393 h 6518163"/>
              <a:gd name="connsiteX11262" fmla="*/ 5363579 w 11720794"/>
              <a:gd name="connsiteY11262" fmla="*/ 5663372 h 6518163"/>
              <a:gd name="connsiteX11263" fmla="*/ 5350983 w 11720794"/>
              <a:gd name="connsiteY11263" fmla="*/ 5691156 h 6518163"/>
              <a:gd name="connsiteX11264" fmla="*/ 5344597 w 11720794"/>
              <a:gd name="connsiteY11264" fmla="*/ 5694593 h 6518163"/>
              <a:gd name="connsiteX11265" fmla="*/ 5342298 w 11720794"/>
              <a:gd name="connsiteY11265" fmla="*/ 5700763 h 6518163"/>
              <a:gd name="connsiteX11266" fmla="*/ 5343069 w 11720794"/>
              <a:gd name="connsiteY11266" fmla="*/ 5702294 h 6518163"/>
              <a:gd name="connsiteX11267" fmla="*/ 5340924 w 11720794"/>
              <a:gd name="connsiteY11267" fmla="*/ 5708771 h 6518163"/>
              <a:gd name="connsiteX11268" fmla="*/ 5338148 w 11720794"/>
              <a:gd name="connsiteY11268" fmla="*/ 5713100 h 6518163"/>
              <a:gd name="connsiteX11269" fmla="*/ 5330441 w 11720794"/>
              <a:gd name="connsiteY11269" fmla="*/ 5718393 h 6518163"/>
              <a:gd name="connsiteX11270" fmla="*/ 5323000 w 11720794"/>
              <a:gd name="connsiteY11270" fmla="*/ 5721531 h 6518163"/>
              <a:gd name="connsiteX11271" fmla="*/ 5319284 w 11720794"/>
              <a:gd name="connsiteY11271" fmla="*/ 5732941 h 6518163"/>
              <a:gd name="connsiteX11272" fmla="*/ 5318840 w 11720794"/>
              <a:gd name="connsiteY11272" fmla="*/ 5742787 h 6518163"/>
              <a:gd name="connsiteX11273" fmla="*/ 5310955 w 11720794"/>
              <a:gd name="connsiteY11273" fmla="*/ 5755770 h 6518163"/>
              <a:gd name="connsiteX11274" fmla="*/ 5308023 w 11720794"/>
              <a:gd name="connsiteY11274" fmla="*/ 5759792 h 6518163"/>
              <a:gd name="connsiteX11275" fmla="*/ 5304714 w 11720794"/>
              <a:gd name="connsiteY11275" fmla="*/ 5768433 h 6518163"/>
              <a:gd name="connsiteX11276" fmla="*/ 5301066 w 11720794"/>
              <a:gd name="connsiteY11276" fmla="*/ 5774613 h 6518163"/>
              <a:gd name="connsiteX11277" fmla="*/ 5300070 w 11720794"/>
              <a:gd name="connsiteY11277" fmla="*/ 5778005 h 6518163"/>
              <a:gd name="connsiteX11278" fmla="*/ 5302751 w 11720794"/>
              <a:gd name="connsiteY11278" fmla="*/ 5777059 h 6518163"/>
              <a:gd name="connsiteX11279" fmla="*/ 5306782 w 11720794"/>
              <a:gd name="connsiteY11279" fmla="*/ 5776104 h 6518163"/>
              <a:gd name="connsiteX11280" fmla="*/ 5306825 w 11720794"/>
              <a:gd name="connsiteY11280" fmla="*/ 5778871 h 6518163"/>
              <a:gd name="connsiteX11281" fmla="*/ 5302698 w 11720794"/>
              <a:gd name="connsiteY11281" fmla="*/ 5783211 h 6518163"/>
              <a:gd name="connsiteX11282" fmla="*/ 5302250 w 11720794"/>
              <a:gd name="connsiteY11282" fmla="*/ 5783215 h 6518163"/>
              <a:gd name="connsiteX11283" fmla="*/ 5287918 w 11720794"/>
              <a:gd name="connsiteY11283" fmla="*/ 5795944 h 6518163"/>
              <a:gd name="connsiteX11284" fmla="*/ 5285604 w 11720794"/>
              <a:gd name="connsiteY11284" fmla="*/ 5801191 h 6518163"/>
              <a:gd name="connsiteX11285" fmla="*/ 5271189 w 11720794"/>
              <a:gd name="connsiteY11285" fmla="*/ 5808386 h 6518163"/>
              <a:gd name="connsiteX11286" fmla="*/ 5268183 w 11720794"/>
              <a:gd name="connsiteY11286" fmla="*/ 5807795 h 6518163"/>
              <a:gd name="connsiteX11287" fmla="*/ 5266613 w 11720794"/>
              <a:gd name="connsiteY11287" fmla="*/ 5812729 h 6518163"/>
              <a:gd name="connsiteX11288" fmla="*/ 5267318 w 11720794"/>
              <a:gd name="connsiteY11288" fmla="*/ 5819489 h 6518163"/>
              <a:gd name="connsiteX11289" fmla="*/ 5265522 w 11720794"/>
              <a:gd name="connsiteY11289" fmla="*/ 5819505 h 6518163"/>
              <a:gd name="connsiteX11290" fmla="*/ 5261491 w 11720794"/>
              <a:gd name="connsiteY11290" fmla="*/ 5820461 h 6518163"/>
              <a:gd name="connsiteX11291" fmla="*/ 5261747 w 11720794"/>
              <a:gd name="connsiteY11291" fmla="*/ 5827224 h 6518163"/>
              <a:gd name="connsiteX11292" fmla="*/ 5262128 w 11720794"/>
              <a:gd name="connsiteY11292" fmla="*/ 5832449 h 6518163"/>
              <a:gd name="connsiteX11293" fmla="*/ 5258931 w 11720794"/>
              <a:gd name="connsiteY11293" fmla="*/ 5838628 h 6518163"/>
              <a:gd name="connsiteX11294" fmla="*/ 5258709 w 11720794"/>
              <a:gd name="connsiteY11294" fmla="*/ 5843551 h 6518163"/>
              <a:gd name="connsiteX11295" fmla="*/ 5258907 w 11720794"/>
              <a:gd name="connsiteY11295" fmla="*/ 5846625 h 6518163"/>
              <a:gd name="connsiteX11296" fmla="*/ 5256365 w 11720794"/>
              <a:gd name="connsiteY11296" fmla="*/ 5846953 h 6518163"/>
              <a:gd name="connsiteX11297" fmla="*/ 5252954 w 11720794"/>
              <a:gd name="connsiteY11297" fmla="*/ 5849134 h 6518163"/>
              <a:gd name="connsiteX11298" fmla="*/ 5239113 w 11720794"/>
              <a:gd name="connsiteY11298" fmla="*/ 5883388 h 6518163"/>
              <a:gd name="connsiteX11299" fmla="*/ 5234343 w 11720794"/>
              <a:gd name="connsiteY11299" fmla="*/ 5894501 h 6518163"/>
              <a:gd name="connsiteX11300" fmla="*/ 5227623 w 11720794"/>
              <a:gd name="connsiteY11300" fmla="*/ 5905321 h 6518163"/>
              <a:gd name="connsiteX11301" fmla="*/ 5222376 w 11720794"/>
              <a:gd name="connsiteY11301" fmla="*/ 5914591 h 6518163"/>
              <a:gd name="connsiteX11302" fmla="*/ 5218984 w 11720794"/>
              <a:gd name="connsiteY11302" fmla="*/ 5898934 h 6518163"/>
              <a:gd name="connsiteX11303" fmla="*/ 5216186 w 11720794"/>
              <a:gd name="connsiteY11303" fmla="*/ 5892498 h 6518163"/>
              <a:gd name="connsiteX11304" fmla="*/ 5214052 w 11720794"/>
              <a:gd name="connsiteY11304" fmla="*/ 5890056 h 6518163"/>
              <a:gd name="connsiteX11305" fmla="*/ 5208829 w 11720794"/>
              <a:gd name="connsiteY11305" fmla="*/ 5891328 h 6518163"/>
              <a:gd name="connsiteX11306" fmla="*/ 5204369 w 11720794"/>
              <a:gd name="connsiteY11306" fmla="*/ 5903053 h 6518163"/>
              <a:gd name="connsiteX11307" fmla="*/ 5199867 w 11720794"/>
              <a:gd name="connsiteY11307" fmla="*/ 5912010 h 6518163"/>
              <a:gd name="connsiteX11308" fmla="*/ 5197944 w 11720794"/>
              <a:gd name="connsiteY11308" fmla="*/ 5913564 h 6518163"/>
              <a:gd name="connsiteX11309" fmla="*/ 5195659 w 11720794"/>
              <a:gd name="connsiteY11309" fmla="*/ 5920657 h 6518163"/>
              <a:gd name="connsiteX11310" fmla="*/ 5193919 w 11720794"/>
              <a:gd name="connsiteY11310" fmla="*/ 5924361 h 6518163"/>
              <a:gd name="connsiteX11311" fmla="*/ 5187266 w 11720794"/>
              <a:gd name="connsiteY11311" fmla="*/ 5929954 h 6518163"/>
              <a:gd name="connsiteX11312" fmla="*/ 5187116 w 11720794"/>
              <a:gd name="connsiteY11312" fmla="*/ 5939489 h 6518163"/>
              <a:gd name="connsiteX11313" fmla="*/ 5186642 w 11720794"/>
              <a:gd name="connsiteY11313" fmla="*/ 5947490 h 6518163"/>
              <a:gd name="connsiteX11314" fmla="*/ 5184371 w 11720794"/>
              <a:gd name="connsiteY11314" fmla="*/ 5955505 h 6518163"/>
              <a:gd name="connsiteX11315" fmla="*/ 5183193 w 11720794"/>
              <a:gd name="connsiteY11315" fmla="*/ 5956744 h 6518163"/>
              <a:gd name="connsiteX11316" fmla="*/ 5178207 w 11720794"/>
              <a:gd name="connsiteY11316" fmla="*/ 5954018 h 6518163"/>
              <a:gd name="connsiteX11317" fmla="*/ 5168588 w 11720794"/>
              <a:gd name="connsiteY11317" fmla="*/ 5951945 h 6518163"/>
              <a:gd name="connsiteX11318" fmla="*/ 5168152 w 11720794"/>
              <a:gd name="connsiteY11318" fmla="*/ 5952871 h 6518163"/>
              <a:gd name="connsiteX11319" fmla="*/ 5160983 w 11720794"/>
              <a:gd name="connsiteY11319" fmla="*/ 5963696 h 6518163"/>
              <a:gd name="connsiteX11320" fmla="*/ 5157732 w 11720794"/>
              <a:gd name="connsiteY11320" fmla="*/ 5976024 h 6518163"/>
              <a:gd name="connsiteX11321" fmla="*/ 5151986 w 11720794"/>
              <a:gd name="connsiteY11321" fmla="*/ 5972689 h 6518163"/>
              <a:gd name="connsiteX11322" fmla="*/ 5145402 w 11720794"/>
              <a:gd name="connsiteY11322" fmla="*/ 5973051 h 6518163"/>
              <a:gd name="connsiteX11323" fmla="*/ 5136247 w 11720794"/>
              <a:gd name="connsiteY11323" fmla="*/ 6000500 h 6518163"/>
              <a:gd name="connsiteX11324" fmla="*/ 5133680 w 11720794"/>
              <a:gd name="connsiteY11324" fmla="*/ 6008825 h 6518163"/>
              <a:gd name="connsiteX11325" fmla="*/ 5127278 w 11720794"/>
              <a:gd name="connsiteY11325" fmla="*/ 6011340 h 6518163"/>
              <a:gd name="connsiteX11326" fmla="*/ 5115515 w 11720794"/>
              <a:gd name="connsiteY11326" fmla="*/ 6015744 h 6518163"/>
              <a:gd name="connsiteX11327" fmla="*/ 5112428 w 11720794"/>
              <a:gd name="connsiteY11327" fmla="*/ 6019459 h 6518163"/>
              <a:gd name="connsiteX11328" fmla="*/ 5111684 w 11720794"/>
              <a:gd name="connsiteY11328" fmla="*/ 6019773 h 6518163"/>
              <a:gd name="connsiteX11329" fmla="*/ 5112287 w 11720794"/>
              <a:gd name="connsiteY11329" fmla="*/ 6020076 h 6518163"/>
              <a:gd name="connsiteX11330" fmla="*/ 5114423 w 11720794"/>
              <a:gd name="connsiteY11330" fmla="*/ 6022518 h 6518163"/>
              <a:gd name="connsiteX11331" fmla="*/ 5112844 w 11720794"/>
              <a:gd name="connsiteY11331" fmla="*/ 6036371 h 6518163"/>
              <a:gd name="connsiteX11332" fmla="*/ 5104688 w 11720794"/>
              <a:gd name="connsiteY11332" fmla="*/ 6041668 h 6518163"/>
              <a:gd name="connsiteX11333" fmla="*/ 5099382 w 11720794"/>
              <a:gd name="connsiteY11333" fmla="*/ 6047248 h 6518163"/>
              <a:gd name="connsiteX11334" fmla="*/ 5096295 w 11720794"/>
              <a:gd name="connsiteY11334" fmla="*/ 6050964 h 6518163"/>
              <a:gd name="connsiteX11335" fmla="*/ 5094721 w 11720794"/>
              <a:gd name="connsiteY11335" fmla="*/ 6046058 h 6518163"/>
              <a:gd name="connsiteX11336" fmla="*/ 5100870 w 11720794"/>
              <a:gd name="connsiteY11336" fmla="*/ 6018017 h 6518163"/>
              <a:gd name="connsiteX11337" fmla="*/ 5101218 w 11720794"/>
              <a:gd name="connsiteY11337" fmla="*/ 6011556 h 6518163"/>
              <a:gd name="connsiteX11338" fmla="*/ 5101423 w 11720794"/>
              <a:gd name="connsiteY11338" fmla="*/ 5995868 h 6518163"/>
              <a:gd name="connsiteX11339" fmla="*/ 5103592 w 11720794"/>
              <a:gd name="connsiteY11339" fmla="*/ 5981394 h 6518163"/>
              <a:gd name="connsiteX11340" fmla="*/ 5107268 w 11720794"/>
              <a:gd name="connsiteY11340" fmla="*/ 5977058 h 6518163"/>
              <a:gd name="connsiteX11341" fmla="*/ 5109360 w 11720794"/>
              <a:gd name="connsiteY11341" fmla="*/ 5976733 h 6518163"/>
              <a:gd name="connsiteX11342" fmla="*/ 5108123 w 11720794"/>
              <a:gd name="connsiteY11342" fmla="*/ 5974283 h 6518163"/>
              <a:gd name="connsiteX11343" fmla="*/ 5109608 w 11720794"/>
              <a:gd name="connsiteY11343" fmla="*/ 5963813 h 6518163"/>
              <a:gd name="connsiteX11344" fmla="*/ 5113062 w 11720794"/>
              <a:gd name="connsiteY11344" fmla="*/ 5964399 h 6518163"/>
              <a:gd name="connsiteX11345" fmla="*/ 5115477 w 11720794"/>
              <a:gd name="connsiteY11345" fmla="*/ 5965610 h 6518163"/>
              <a:gd name="connsiteX11346" fmla="*/ 5116443 w 11720794"/>
              <a:gd name="connsiteY11346" fmla="*/ 5960374 h 6518163"/>
              <a:gd name="connsiteX11347" fmla="*/ 5115376 w 11720794"/>
              <a:gd name="connsiteY11347" fmla="*/ 5959152 h 6518163"/>
              <a:gd name="connsiteX11348" fmla="*/ 5115849 w 11720794"/>
              <a:gd name="connsiteY11348" fmla="*/ 5951153 h 6518163"/>
              <a:gd name="connsiteX11349" fmla="*/ 5122120 w 11720794"/>
              <a:gd name="connsiteY11349" fmla="*/ 5940335 h 6518163"/>
              <a:gd name="connsiteX11350" fmla="*/ 5123927 w 11720794"/>
              <a:gd name="connsiteY11350" fmla="*/ 5931401 h 6518163"/>
              <a:gd name="connsiteX11351" fmla="*/ 5125665 w 11720794"/>
              <a:gd name="connsiteY11351" fmla="*/ 5927696 h 6518163"/>
              <a:gd name="connsiteX11352" fmla="*/ 5131716 w 11720794"/>
              <a:gd name="connsiteY11352" fmla="*/ 5921801 h 6518163"/>
              <a:gd name="connsiteX11353" fmla="*/ 5147572 w 11720794"/>
              <a:gd name="connsiteY11353" fmla="*/ 5901371 h 6518163"/>
              <a:gd name="connsiteX11354" fmla="*/ 5150669 w 11720794"/>
              <a:gd name="connsiteY11354" fmla="*/ 5888736 h 6518163"/>
              <a:gd name="connsiteX11355" fmla="*/ 5147818 w 11720794"/>
              <a:gd name="connsiteY11355" fmla="*/ 5888452 h 6518163"/>
              <a:gd name="connsiteX11356" fmla="*/ 5137291 w 11720794"/>
              <a:gd name="connsiteY11356" fmla="*/ 5895305 h 6518163"/>
              <a:gd name="connsiteX11357" fmla="*/ 5135075 w 11720794"/>
              <a:gd name="connsiteY11357" fmla="*/ 5897169 h 6518163"/>
              <a:gd name="connsiteX11358" fmla="*/ 5134286 w 11720794"/>
              <a:gd name="connsiteY11358" fmla="*/ 5894716 h 6518163"/>
              <a:gd name="connsiteX11359" fmla="*/ 5134272 w 11720794"/>
              <a:gd name="connsiteY11359" fmla="*/ 5893793 h 6518163"/>
              <a:gd name="connsiteX11360" fmla="*/ 5134060 w 11720794"/>
              <a:gd name="connsiteY11360" fmla="*/ 5889795 h 6518163"/>
              <a:gd name="connsiteX11361" fmla="*/ 5131141 w 11720794"/>
              <a:gd name="connsiteY11361" fmla="*/ 5894742 h 6518163"/>
              <a:gd name="connsiteX11362" fmla="*/ 5131030 w 11720794"/>
              <a:gd name="connsiteY11362" fmla="*/ 5897203 h 6518163"/>
              <a:gd name="connsiteX11363" fmla="*/ 5129879 w 11720794"/>
              <a:gd name="connsiteY11363" fmla="*/ 5900288 h 6518163"/>
              <a:gd name="connsiteX11364" fmla="*/ 5128362 w 11720794"/>
              <a:gd name="connsiteY11364" fmla="*/ 5899070 h 6518163"/>
              <a:gd name="connsiteX11365" fmla="*/ 5121247 w 11720794"/>
              <a:gd name="connsiteY11365" fmla="*/ 5903743 h 6518163"/>
              <a:gd name="connsiteX11366" fmla="*/ 5098910 w 11720794"/>
              <a:gd name="connsiteY11366" fmla="*/ 5940836 h 6518163"/>
              <a:gd name="connsiteX11367" fmla="*/ 5092131 w 11720794"/>
              <a:gd name="connsiteY11367" fmla="*/ 5947965 h 6518163"/>
              <a:gd name="connsiteX11368" fmla="*/ 5083951 w 11720794"/>
              <a:gd name="connsiteY11368" fmla="*/ 5961258 h 6518163"/>
              <a:gd name="connsiteX11369" fmla="*/ 5076893 w 11720794"/>
              <a:gd name="connsiteY11369" fmla="*/ 5969621 h 6518163"/>
              <a:gd name="connsiteX11370" fmla="*/ 5069883 w 11720794"/>
              <a:gd name="connsiteY11370" fmla="*/ 5961990 h 6518163"/>
              <a:gd name="connsiteX11371" fmla="*/ 5070747 w 11720794"/>
              <a:gd name="connsiteY11371" fmla="*/ 5950296 h 6518163"/>
              <a:gd name="connsiteX11372" fmla="*/ 5079035 w 11720794"/>
              <a:gd name="connsiteY11372" fmla="*/ 5953303 h 6518163"/>
              <a:gd name="connsiteX11373" fmla="*/ 5080603 w 11720794"/>
              <a:gd name="connsiteY11373" fmla="*/ 5948369 h 6518163"/>
              <a:gd name="connsiteX11374" fmla="*/ 5077695 w 11720794"/>
              <a:gd name="connsiteY11374" fmla="*/ 5944394 h 6518163"/>
              <a:gd name="connsiteX11375" fmla="*/ 5080624 w 11720794"/>
              <a:gd name="connsiteY11375" fmla="*/ 5930530 h 6518163"/>
              <a:gd name="connsiteX11376" fmla="*/ 5083276 w 11720794"/>
              <a:gd name="connsiteY11376" fmla="*/ 5927741 h 6518163"/>
              <a:gd name="connsiteX11377" fmla="*/ 5084692 w 11720794"/>
              <a:gd name="connsiteY11377" fmla="*/ 5922500 h 6518163"/>
              <a:gd name="connsiteX11378" fmla="*/ 5081981 w 11720794"/>
              <a:gd name="connsiteY11378" fmla="*/ 5921600 h 6518163"/>
              <a:gd name="connsiteX11379" fmla="*/ 5078373 w 11720794"/>
              <a:gd name="connsiteY11379" fmla="*/ 5920707 h 6518163"/>
              <a:gd name="connsiteX11380" fmla="*/ 5080392 w 11720794"/>
              <a:gd name="connsiteY11380" fmla="*/ 5915769 h 6518163"/>
              <a:gd name="connsiteX11381" fmla="*/ 5116758 w 11720794"/>
              <a:gd name="connsiteY11381" fmla="*/ 5856416 h 6518163"/>
              <a:gd name="connsiteX11382" fmla="*/ 5128276 w 11720794"/>
              <a:gd name="connsiteY11382" fmla="*/ 5836327 h 6518163"/>
              <a:gd name="connsiteX11383" fmla="*/ 5132991 w 11720794"/>
              <a:gd name="connsiteY11383" fmla="*/ 5831369 h 6518163"/>
              <a:gd name="connsiteX11384" fmla="*/ 5138843 w 11720794"/>
              <a:gd name="connsiteY11384" fmla="*/ 5822399 h 6518163"/>
              <a:gd name="connsiteX11385" fmla="*/ 5145558 w 11720794"/>
              <a:gd name="connsiteY11385" fmla="*/ 5830341 h 6518163"/>
              <a:gd name="connsiteX11386" fmla="*/ 5148500 w 11720794"/>
              <a:gd name="connsiteY11386" fmla="*/ 5817400 h 6518163"/>
              <a:gd name="connsiteX11387" fmla="*/ 5150545 w 11720794"/>
              <a:gd name="connsiteY11387" fmla="*/ 5804465 h 6518163"/>
              <a:gd name="connsiteX11388" fmla="*/ 5163284 w 11720794"/>
              <a:gd name="connsiteY11388" fmla="*/ 5785905 h 6518163"/>
              <a:gd name="connsiteX11389" fmla="*/ 5168971 w 11720794"/>
              <a:gd name="connsiteY11389" fmla="*/ 5785550 h 6518163"/>
              <a:gd name="connsiteX11390" fmla="*/ 5171749 w 11720794"/>
              <a:gd name="connsiteY11390" fmla="*/ 5781221 h 6518163"/>
              <a:gd name="connsiteX11391" fmla="*/ 5171271 w 11720794"/>
              <a:gd name="connsiteY11391" fmla="*/ 5779380 h 6518163"/>
              <a:gd name="connsiteX11392" fmla="*/ 5177103 w 11720794"/>
              <a:gd name="connsiteY11392" fmla="*/ 5759648 h 6518163"/>
              <a:gd name="connsiteX11393" fmla="*/ 5182170 w 11720794"/>
              <a:gd name="connsiteY11393" fmla="*/ 5752804 h 6518163"/>
              <a:gd name="connsiteX11394" fmla="*/ 5182099 w 11720794"/>
              <a:gd name="connsiteY11394" fmla="*/ 5748573 h 6518163"/>
              <a:gd name="connsiteX11395" fmla="*/ 5180969 w 11720794"/>
              <a:gd name="connsiteY11395" fmla="*/ 5729152 h 6518163"/>
              <a:gd name="connsiteX11396" fmla="*/ 5182393 w 11720794"/>
              <a:gd name="connsiteY11396" fmla="*/ 5710994 h 6518163"/>
              <a:gd name="connsiteX11397" fmla="*/ 5186588 w 11720794"/>
              <a:gd name="connsiteY11397" fmla="*/ 5705192 h 6518163"/>
              <a:gd name="connsiteX11398" fmla="*/ 5189164 w 11720794"/>
              <a:gd name="connsiteY11398" fmla="*/ 5704539 h 6518163"/>
              <a:gd name="connsiteX11399" fmla="*/ 5187408 w 11720794"/>
              <a:gd name="connsiteY11399" fmla="*/ 5701658 h 6518163"/>
              <a:gd name="connsiteX11400" fmla="*/ 5188332 w 11720794"/>
              <a:gd name="connsiteY11400" fmla="*/ 5688533 h 6518163"/>
              <a:gd name="connsiteX11401" fmla="*/ 5192684 w 11720794"/>
              <a:gd name="connsiteY11401" fmla="*/ 5688844 h 6518163"/>
              <a:gd name="connsiteX11402" fmla="*/ 5195799 w 11720794"/>
              <a:gd name="connsiteY11402" fmla="*/ 5690051 h 6518163"/>
              <a:gd name="connsiteX11403" fmla="*/ 5196540 w 11720794"/>
              <a:gd name="connsiteY11403" fmla="*/ 5683459 h 6518163"/>
              <a:gd name="connsiteX11404" fmla="*/ 5195103 w 11720794"/>
              <a:gd name="connsiteY11404" fmla="*/ 5682077 h 6518163"/>
              <a:gd name="connsiteX11405" fmla="*/ 5194987 w 11720794"/>
              <a:gd name="connsiteY11405" fmla="*/ 5672128 h 6518163"/>
              <a:gd name="connsiteX11406" fmla="*/ 5201842 w 11720794"/>
              <a:gd name="connsiteY11406" fmla="*/ 5658001 h 6518163"/>
              <a:gd name="connsiteX11407" fmla="*/ 5202604 w 11720794"/>
              <a:gd name="connsiteY11407" fmla="*/ 5652128 h 6518163"/>
              <a:gd name="connsiteX11408" fmla="*/ 5198816 w 11720794"/>
              <a:gd name="connsiteY11408" fmla="*/ 5654281 h 6518163"/>
              <a:gd name="connsiteX11409" fmla="*/ 5190620 w 11720794"/>
              <a:gd name="connsiteY11409" fmla="*/ 5666652 h 6518163"/>
              <a:gd name="connsiteX11410" fmla="*/ 5187254 w 11720794"/>
              <a:gd name="connsiteY11410" fmla="*/ 5671601 h 6518163"/>
              <a:gd name="connsiteX11411" fmla="*/ 5165589 w 11720794"/>
              <a:gd name="connsiteY11411" fmla="*/ 5703766 h 6518163"/>
              <a:gd name="connsiteX11412" fmla="*/ 5161633 w 11720794"/>
              <a:gd name="connsiteY11412" fmla="*/ 5709335 h 6518163"/>
              <a:gd name="connsiteX11413" fmla="*/ 5154473 w 11720794"/>
              <a:gd name="connsiteY11413" fmla="*/ 5711240 h 6518163"/>
              <a:gd name="connsiteX11414" fmla="*/ 5150332 w 11720794"/>
              <a:gd name="connsiteY11414" fmla="*/ 5714658 h 6518163"/>
              <a:gd name="connsiteX11415" fmla="*/ 5146573 w 11720794"/>
              <a:gd name="connsiteY11415" fmla="*/ 5723301 h 6518163"/>
              <a:gd name="connsiteX11416" fmla="*/ 5137675 w 11720794"/>
              <a:gd name="connsiteY11416" fmla="*/ 5728911 h 6518163"/>
              <a:gd name="connsiteX11417" fmla="*/ 5133166 w 11720794"/>
              <a:gd name="connsiteY11417" fmla="*/ 5728025 h 6518163"/>
              <a:gd name="connsiteX11418" fmla="*/ 5131089 w 11720794"/>
              <a:gd name="connsiteY11418" fmla="*/ 5729273 h 6518163"/>
              <a:gd name="connsiteX11419" fmla="*/ 5132172 w 11720794"/>
              <a:gd name="connsiteY11419" fmla="*/ 5731418 h 6518163"/>
              <a:gd name="connsiteX11420" fmla="*/ 5133828 w 11720794"/>
              <a:gd name="connsiteY11420" fmla="*/ 5732018 h 6518163"/>
              <a:gd name="connsiteX11421" fmla="*/ 5135389 w 11720794"/>
              <a:gd name="connsiteY11421" fmla="*/ 5736003 h 6518163"/>
              <a:gd name="connsiteX11422" fmla="*/ 5130798 w 11720794"/>
              <a:gd name="connsiteY11422" fmla="*/ 5739425 h 6518163"/>
              <a:gd name="connsiteX11423" fmla="*/ 5127624 w 11720794"/>
              <a:gd name="connsiteY11423" fmla="*/ 5737605 h 6518163"/>
              <a:gd name="connsiteX11424" fmla="*/ 5123331 w 11720794"/>
              <a:gd name="connsiteY11424" fmla="*/ 5740717 h 6518163"/>
              <a:gd name="connsiteX11425" fmla="*/ 5124425 w 11720794"/>
              <a:gd name="connsiteY11425" fmla="*/ 5743784 h 6518163"/>
              <a:gd name="connsiteX11426" fmla="*/ 5124890 w 11720794"/>
              <a:gd name="connsiteY11426" fmla="*/ 5744702 h 6518163"/>
              <a:gd name="connsiteX11427" fmla="*/ 5122088 w 11720794"/>
              <a:gd name="connsiteY11427" fmla="*/ 5757029 h 6518163"/>
              <a:gd name="connsiteX11428" fmla="*/ 5109415 w 11720794"/>
              <a:gd name="connsiteY11428" fmla="*/ 5770358 h 6518163"/>
              <a:gd name="connsiteX11429" fmla="*/ 5100008 w 11720794"/>
              <a:gd name="connsiteY11429" fmla="*/ 5772283 h 6518163"/>
              <a:gd name="connsiteX11430" fmla="*/ 5097453 w 11720794"/>
              <a:gd name="connsiteY11430" fmla="*/ 5771689 h 6518163"/>
              <a:gd name="connsiteX11431" fmla="*/ 5095896 w 11720794"/>
              <a:gd name="connsiteY11431" fmla="*/ 5777544 h 6518163"/>
              <a:gd name="connsiteX11432" fmla="*/ 5101304 w 11720794"/>
              <a:gd name="connsiteY11432" fmla="*/ 5778422 h 6518163"/>
              <a:gd name="connsiteX11433" fmla="*/ 5099255 w 11720794"/>
              <a:gd name="connsiteY11433" fmla="*/ 5781515 h 6518163"/>
              <a:gd name="connsiteX11434" fmla="*/ 5091293 w 11720794"/>
              <a:gd name="connsiteY11434" fmla="*/ 5780044 h 6518163"/>
              <a:gd name="connsiteX11435" fmla="*/ 5090688 w 11720794"/>
              <a:gd name="connsiteY11435" fmla="*/ 5779740 h 6518163"/>
              <a:gd name="connsiteX11436" fmla="*/ 5089084 w 11720794"/>
              <a:gd name="connsiteY11436" fmla="*/ 5772988 h 6518163"/>
              <a:gd name="connsiteX11437" fmla="*/ 5101797 w 11720794"/>
              <a:gd name="connsiteY11437" fmla="*/ 5752583 h 6518163"/>
              <a:gd name="connsiteX11438" fmla="*/ 5103435 w 11720794"/>
              <a:gd name="connsiteY11438" fmla="*/ 5742421 h 6518163"/>
              <a:gd name="connsiteX11439" fmla="*/ 5102323 w 11720794"/>
              <a:gd name="connsiteY11439" fmla="*/ 5738430 h 6518163"/>
              <a:gd name="connsiteX11440" fmla="*/ 5099289 w 11720794"/>
              <a:gd name="connsiteY11440" fmla="*/ 5735996 h 6518163"/>
              <a:gd name="connsiteX11441" fmla="*/ 5096960 w 11720794"/>
              <a:gd name="connsiteY11441" fmla="*/ 5740322 h 6518163"/>
              <a:gd name="connsiteX11442" fmla="*/ 5092626 w 11720794"/>
              <a:gd name="connsiteY11442" fmla="*/ 5750507 h 6518163"/>
              <a:gd name="connsiteX11443" fmla="*/ 5084359 w 11720794"/>
              <a:gd name="connsiteY11443" fmla="*/ 5758263 h 6518163"/>
              <a:gd name="connsiteX11444" fmla="*/ 5069035 w 11720794"/>
              <a:gd name="connsiteY11444" fmla="*/ 5774385 h 6518163"/>
              <a:gd name="connsiteX11445" fmla="*/ 5068348 w 11720794"/>
              <a:gd name="connsiteY11445" fmla="*/ 5778388 h 6518163"/>
              <a:gd name="connsiteX11446" fmla="*/ 5067043 w 11720794"/>
              <a:gd name="connsiteY11446" fmla="*/ 5781168 h 6518163"/>
              <a:gd name="connsiteX11447" fmla="*/ 5060716 w 11720794"/>
              <a:gd name="connsiteY11447" fmla="*/ 5788292 h 6518163"/>
              <a:gd name="connsiteX11448" fmla="*/ 5054907 w 11720794"/>
              <a:gd name="connsiteY11448" fmla="*/ 5800030 h 6518163"/>
              <a:gd name="connsiteX11449" fmla="*/ 5054067 w 11720794"/>
              <a:gd name="connsiteY11449" fmla="*/ 5803726 h 6518163"/>
              <a:gd name="connsiteX11450" fmla="*/ 5053845 w 11720794"/>
              <a:gd name="connsiteY11450" fmla="*/ 5808649 h 6518163"/>
              <a:gd name="connsiteX11451" fmla="*/ 5048651 w 11720794"/>
              <a:gd name="connsiteY11451" fmla="*/ 5811769 h 6518163"/>
              <a:gd name="connsiteX11452" fmla="*/ 5040910 w 11720794"/>
              <a:gd name="connsiteY11452" fmla="*/ 5805374 h 6518163"/>
              <a:gd name="connsiteX11453" fmla="*/ 5043182 w 11720794"/>
              <a:gd name="connsiteY11453" fmla="*/ 5797358 h 6518163"/>
              <a:gd name="connsiteX11454" fmla="*/ 5043796 w 11720794"/>
              <a:gd name="connsiteY11454" fmla="*/ 5788742 h 6518163"/>
              <a:gd name="connsiteX11455" fmla="*/ 5048780 w 11720794"/>
              <a:gd name="connsiteY11455" fmla="*/ 5791467 h 6518163"/>
              <a:gd name="connsiteX11456" fmla="*/ 5053850 w 11720794"/>
              <a:gd name="connsiteY11456" fmla="*/ 5789888 h 6518163"/>
              <a:gd name="connsiteX11457" fmla="*/ 5055670 w 11720794"/>
              <a:gd name="connsiteY11457" fmla="*/ 5781876 h 6518163"/>
              <a:gd name="connsiteX11458" fmla="*/ 5054841 w 11720794"/>
              <a:gd name="connsiteY11458" fmla="*/ 5776655 h 6518163"/>
              <a:gd name="connsiteX11459" fmla="*/ 5061787 w 11720794"/>
              <a:gd name="connsiteY11459" fmla="*/ 5770754 h 6518163"/>
              <a:gd name="connsiteX11460" fmla="*/ 5064193 w 11720794"/>
              <a:gd name="connsiteY11460" fmla="*/ 5752280 h 6518163"/>
              <a:gd name="connsiteX11461" fmla="*/ 5079204 w 11720794"/>
              <a:gd name="connsiteY11461" fmla="*/ 5725704 h 6518163"/>
              <a:gd name="connsiteX11462" fmla="*/ 5100419 w 11720794"/>
              <a:gd name="connsiteY11462" fmla="*/ 5693543 h 6518163"/>
              <a:gd name="connsiteX11463" fmla="*/ 5101865 w 11720794"/>
              <a:gd name="connsiteY11463" fmla="*/ 5690147 h 6518163"/>
              <a:gd name="connsiteX11464" fmla="*/ 5098830 w 11720794"/>
              <a:gd name="connsiteY11464" fmla="*/ 5687712 h 6518163"/>
              <a:gd name="connsiteX11465" fmla="*/ 5092680 w 11720794"/>
              <a:gd name="connsiteY11465" fmla="*/ 5687147 h 6518163"/>
              <a:gd name="connsiteX11466" fmla="*/ 5090588 w 11720794"/>
              <a:gd name="connsiteY11466" fmla="*/ 5687472 h 6518163"/>
              <a:gd name="connsiteX11467" fmla="*/ 5089143 w 11720794"/>
              <a:gd name="connsiteY11467" fmla="*/ 5690869 h 6518163"/>
              <a:gd name="connsiteX11468" fmla="*/ 5089834 w 11720794"/>
              <a:gd name="connsiteY11468" fmla="*/ 5696707 h 6518163"/>
              <a:gd name="connsiteX11469" fmla="*/ 5084317 w 11720794"/>
              <a:gd name="connsiteY11469" fmla="*/ 5698289 h 6518163"/>
              <a:gd name="connsiteX11470" fmla="*/ 5080721 w 11720794"/>
              <a:gd name="connsiteY11470" fmla="*/ 5698320 h 6518163"/>
              <a:gd name="connsiteX11471" fmla="*/ 5075557 w 11720794"/>
              <a:gd name="connsiteY11471" fmla="*/ 5703282 h 6518163"/>
              <a:gd name="connsiteX11472" fmla="*/ 5066898 w 11720794"/>
              <a:gd name="connsiteY11472" fmla="*/ 5714734 h 6518163"/>
              <a:gd name="connsiteX11473" fmla="*/ 5060290 w 11720794"/>
              <a:gd name="connsiteY11473" fmla="*/ 5723094 h 6518163"/>
              <a:gd name="connsiteX11474" fmla="*/ 5055967 w 11720794"/>
              <a:gd name="connsiteY11474" fmla="*/ 5724360 h 6518163"/>
              <a:gd name="connsiteX11475" fmla="*/ 5052931 w 11720794"/>
              <a:gd name="connsiteY11475" fmla="*/ 5721924 h 6518163"/>
              <a:gd name="connsiteX11476" fmla="*/ 5049622 w 11720794"/>
              <a:gd name="connsiteY11476" fmla="*/ 5730564 h 6518163"/>
              <a:gd name="connsiteX11477" fmla="*/ 5051815 w 11720794"/>
              <a:gd name="connsiteY11477" fmla="*/ 5736697 h 6518163"/>
              <a:gd name="connsiteX11478" fmla="*/ 5039321 w 11720794"/>
              <a:gd name="connsiteY11478" fmla="*/ 5742337 h 6518163"/>
              <a:gd name="connsiteX11479" fmla="*/ 5032108 w 11720794"/>
              <a:gd name="connsiteY11479" fmla="*/ 5750393 h 6518163"/>
              <a:gd name="connsiteX11480" fmla="*/ 5022065 w 11720794"/>
              <a:gd name="connsiteY11480" fmla="*/ 5768929 h 6518163"/>
              <a:gd name="connsiteX11481" fmla="*/ 5017628 w 11720794"/>
              <a:gd name="connsiteY11481" fmla="*/ 5772658 h 6518163"/>
              <a:gd name="connsiteX11482" fmla="*/ 5002709 w 11720794"/>
              <a:gd name="connsiteY11482" fmla="*/ 5786007 h 6518163"/>
              <a:gd name="connsiteX11483" fmla="*/ 4998781 w 11720794"/>
              <a:gd name="connsiteY11483" fmla="*/ 5793420 h 6518163"/>
              <a:gd name="connsiteX11484" fmla="*/ 4991935 w 11720794"/>
              <a:gd name="connsiteY11484" fmla="*/ 5805779 h 6518163"/>
              <a:gd name="connsiteX11485" fmla="*/ 4988370 w 11720794"/>
              <a:gd name="connsiteY11485" fmla="*/ 5807655 h 6518163"/>
              <a:gd name="connsiteX11486" fmla="*/ 4986389 w 11720794"/>
              <a:gd name="connsiteY11486" fmla="*/ 5805519 h 6518163"/>
              <a:gd name="connsiteX11487" fmla="*/ 4984872 w 11720794"/>
              <a:gd name="connsiteY11487" fmla="*/ 5804301 h 6518163"/>
              <a:gd name="connsiteX11488" fmla="*/ 4978852 w 11720794"/>
              <a:gd name="connsiteY11488" fmla="*/ 5812039 h 6518163"/>
              <a:gd name="connsiteX11489" fmla="*/ 4979079 w 11720794"/>
              <a:gd name="connsiteY11489" fmla="*/ 5816960 h 6518163"/>
              <a:gd name="connsiteX11490" fmla="*/ 4975828 w 11720794"/>
              <a:gd name="connsiteY11490" fmla="*/ 5829288 h 6518163"/>
              <a:gd name="connsiteX11491" fmla="*/ 4973721 w 11720794"/>
              <a:gd name="connsiteY11491" fmla="*/ 5828691 h 6518163"/>
              <a:gd name="connsiteX11492" fmla="*/ 4969199 w 11720794"/>
              <a:gd name="connsiteY11492" fmla="*/ 5826883 h 6518163"/>
              <a:gd name="connsiteX11493" fmla="*/ 4963459 w 11720794"/>
              <a:gd name="connsiteY11493" fmla="*/ 5833389 h 6518163"/>
              <a:gd name="connsiteX11494" fmla="*/ 4957888 w 11720794"/>
              <a:gd name="connsiteY11494" fmla="*/ 5841124 h 6518163"/>
              <a:gd name="connsiteX11495" fmla="*/ 4954154 w 11720794"/>
              <a:gd name="connsiteY11495" fmla="*/ 5841772 h 6518163"/>
              <a:gd name="connsiteX11496" fmla="*/ 4950278 w 11720794"/>
              <a:gd name="connsiteY11496" fmla="*/ 5843033 h 6518163"/>
              <a:gd name="connsiteX11497" fmla="*/ 4948525 w 11720794"/>
              <a:gd name="connsiteY11497" fmla="*/ 5845815 h 6518163"/>
              <a:gd name="connsiteX11498" fmla="*/ 4945424 w 11720794"/>
              <a:gd name="connsiteY11498" fmla="*/ 5848609 h 6518163"/>
              <a:gd name="connsiteX11499" fmla="*/ 4945070 w 11720794"/>
              <a:gd name="connsiteY11499" fmla="*/ 5845229 h 6518163"/>
              <a:gd name="connsiteX11500" fmla="*/ 4938920 w 11720794"/>
              <a:gd name="connsiteY11500" fmla="*/ 5844665 h 6518163"/>
              <a:gd name="connsiteX11501" fmla="*/ 4937772 w 11720794"/>
              <a:gd name="connsiteY11501" fmla="*/ 5842387 h 6518163"/>
              <a:gd name="connsiteX11502" fmla="*/ 4791689 w 11720794"/>
              <a:gd name="connsiteY11502" fmla="*/ 6076289 h 6518163"/>
              <a:gd name="connsiteX11503" fmla="*/ 4788633 w 11720794"/>
              <a:gd name="connsiteY11503" fmla="*/ 6075992 h 6518163"/>
              <a:gd name="connsiteX11504" fmla="*/ 4786158 w 11720794"/>
              <a:gd name="connsiteY11504" fmla="*/ 6077784 h 6518163"/>
              <a:gd name="connsiteX11505" fmla="*/ 4787696 w 11720794"/>
              <a:gd name="connsiteY11505" fmla="*/ 6080304 h 6518163"/>
              <a:gd name="connsiteX11506" fmla="*/ 4788975 w 11720794"/>
              <a:gd name="connsiteY11506" fmla="*/ 6080633 h 6518163"/>
              <a:gd name="connsiteX11507" fmla="*/ 4783734 w 11720794"/>
              <a:gd name="connsiteY11507" fmla="*/ 6089026 h 6518163"/>
              <a:gd name="connsiteX11508" fmla="*/ 4782580 w 11720794"/>
              <a:gd name="connsiteY11508" fmla="*/ 6088502 h 6518163"/>
              <a:gd name="connsiteX11509" fmla="*/ 4777508 w 11720794"/>
              <a:gd name="connsiteY11509" fmla="*/ 6092865 h 6518163"/>
              <a:gd name="connsiteX11510" fmla="*/ 4779104 w 11720794"/>
              <a:gd name="connsiteY11510" fmla="*/ 6096438 h 6518163"/>
              <a:gd name="connsiteX11511" fmla="*/ 4578170 w 11720794"/>
              <a:gd name="connsiteY11511" fmla="*/ 6418169 h 6518163"/>
              <a:gd name="connsiteX11512" fmla="*/ 4578105 w 11720794"/>
              <a:gd name="connsiteY11512" fmla="*/ 6417545 h 6518163"/>
              <a:gd name="connsiteX11513" fmla="*/ 4586612 w 11720794"/>
              <a:gd name="connsiteY11513" fmla="*/ 6387027 h 6518163"/>
              <a:gd name="connsiteX11514" fmla="*/ 4585670 w 11720794"/>
              <a:gd name="connsiteY11514" fmla="*/ 6384266 h 6518163"/>
              <a:gd name="connsiteX11515" fmla="*/ 4587816 w 11720794"/>
              <a:gd name="connsiteY11515" fmla="*/ 6377788 h 6518163"/>
              <a:gd name="connsiteX11516" fmla="*/ 4604204 w 11720794"/>
              <a:gd name="connsiteY11516" fmla="*/ 6353049 h 6518163"/>
              <a:gd name="connsiteX11517" fmla="*/ 4614557 w 11720794"/>
              <a:gd name="connsiteY11517" fmla="*/ 6335124 h 6518163"/>
              <a:gd name="connsiteX11518" fmla="*/ 4617867 w 11720794"/>
              <a:gd name="connsiteY11518" fmla="*/ 6326485 h 6518163"/>
              <a:gd name="connsiteX11519" fmla="*/ 4621067 w 11720794"/>
              <a:gd name="connsiteY11519" fmla="*/ 6320305 h 6518163"/>
              <a:gd name="connsiteX11520" fmla="*/ 4635154 w 11720794"/>
              <a:gd name="connsiteY11520" fmla="*/ 6301735 h 6518163"/>
              <a:gd name="connsiteX11521" fmla="*/ 4650223 w 11720794"/>
              <a:gd name="connsiteY11521" fmla="*/ 6278850 h 6518163"/>
              <a:gd name="connsiteX11522" fmla="*/ 4653098 w 11720794"/>
              <a:gd name="connsiteY11522" fmla="*/ 6271137 h 6518163"/>
              <a:gd name="connsiteX11523" fmla="*/ 4661432 w 11720794"/>
              <a:gd name="connsiteY11523" fmla="*/ 6258150 h 6518163"/>
              <a:gd name="connsiteX11524" fmla="*/ 4668351 w 11720794"/>
              <a:gd name="connsiteY11524" fmla="*/ 6250405 h 6518163"/>
              <a:gd name="connsiteX11525" fmla="*/ 4687362 w 11720794"/>
              <a:gd name="connsiteY11525" fmla="*/ 6221029 h 6518163"/>
              <a:gd name="connsiteX11526" fmla="*/ 4694295 w 11720794"/>
              <a:gd name="connsiteY11526" fmla="*/ 6214205 h 6518163"/>
              <a:gd name="connsiteX11527" fmla="*/ 4697368 w 11720794"/>
              <a:gd name="connsiteY11527" fmla="*/ 6209566 h 6518163"/>
              <a:gd name="connsiteX11528" fmla="*/ 4705240 w 11720794"/>
              <a:gd name="connsiteY11528" fmla="*/ 6195660 h 6518163"/>
              <a:gd name="connsiteX11529" fmla="*/ 4718023 w 11720794"/>
              <a:gd name="connsiteY11529" fmla="*/ 6179868 h 6518163"/>
              <a:gd name="connsiteX11530" fmla="*/ 4726274 w 11720794"/>
              <a:gd name="connsiteY11530" fmla="*/ 6171188 h 6518163"/>
              <a:gd name="connsiteX11531" fmla="*/ 4736996 w 11720794"/>
              <a:gd name="connsiteY11531" fmla="*/ 6157567 h 6518163"/>
              <a:gd name="connsiteX11532" fmla="*/ 4743105 w 11720794"/>
              <a:gd name="connsiteY11532" fmla="*/ 6145512 h 6518163"/>
              <a:gd name="connsiteX11533" fmla="*/ 4741087 w 11720794"/>
              <a:gd name="connsiteY11533" fmla="*/ 6145339 h 6518163"/>
              <a:gd name="connsiteX11534" fmla="*/ 4740308 w 11720794"/>
              <a:gd name="connsiteY11534" fmla="*/ 6145038 h 6518163"/>
              <a:gd name="connsiteX11535" fmla="*/ 4737715 w 11720794"/>
              <a:gd name="connsiteY11535" fmla="*/ 6136879 h 6518163"/>
              <a:gd name="connsiteX11536" fmla="*/ 4751128 w 11720794"/>
              <a:gd name="connsiteY11536" fmla="*/ 6111298 h 6518163"/>
              <a:gd name="connsiteX11537" fmla="*/ 4743031 w 11720794"/>
              <a:gd name="connsiteY11537" fmla="*/ 6122147 h 6518163"/>
              <a:gd name="connsiteX11538" fmla="*/ 4736474 w 11720794"/>
              <a:gd name="connsiteY11538" fmla="*/ 6124355 h 6518163"/>
              <a:gd name="connsiteX11539" fmla="*/ 4736025 w 11720794"/>
              <a:gd name="connsiteY11539" fmla="*/ 6124358 h 6518163"/>
              <a:gd name="connsiteX11540" fmla="*/ 4729833 w 11720794"/>
              <a:gd name="connsiteY11540" fmla="*/ 6120104 h 6518163"/>
              <a:gd name="connsiteX11541" fmla="*/ 4713986 w 11720794"/>
              <a:gd name="connsiteY11541" fmla="*/ 6139642 h 6518163"/>
              <a:gd name="connsiteX11542" fmla="*/ 4712951 w 11720794"/>
              <a:gd name="connsiteY11542" fmla="*/ 6143003 h 6518163"/>
              <a:gd name="connsiteX11543" fmla="*/ 4712674 w 11720794"/>
              <a:gd name="connsiteY11543" fmla="*/ 6143023 h 6518163"/>
              <a:gd name="connsiteX11544" fmla="*/ 4712373 w 11720794"/>
              <a:gd name="connsiteY11544" fmla="*/ 6146045 h 6518163"/>
              <a:gd name="connsiteX11545" fmla="*/ 4710994 w 11720794"/>
              <a:gd name="connsiteY11545" fmla="*/ 6149638 h 6518163"/>
              <a:gd name="connsiteX11546" fmla="*/ 4703742 w 11720794"/>
              <a:gd name="connsiteY11546" fmla="*/ 6159209 h 6518163"/>
              <a:gd name="connsiteX11547" fmla="*/ 4697547 w 11720794"/>
              <a:gd name="connsiteY11547" fmla="*/ 6174419 h 6518163"/>
              <a:gd name="connsiteX11548" fmla="*/ 4696827 w 11720794"/>
              <a:gd name="connsiteY11548" fmla="*/ 6179092 h 6518163"/>
              <a:gd name="connsiteX11549" fmla="*/ 4696983 w 11720794"/>
              <a:gd name="connsiteY11549" fmla="*/ 6185206 h 6518163"/>
              <a:gd name="connsiteX11550" fmla="*/ 4690792 w 11720794"/>
              <a:gd name="connsiteY11550" fmla="*/ 6189684 h 6518163"/>
              <a:gd name="connsiteX11551" fmla="*/ 4680590 w 11720794"/>
              <a:gd name="connsiteY11551" fmla="*/ 6182707 h 6518163"/>
              <a:gd name="connsiteX11552" fmla="*/ 4680513 w 11720794"/>
              <a:gd name="connsiteY11552" fmla="*/ 6181740 h 6518163"/>
              <a:gd name="connsiteX11553" fmla="*/ 4671651 w 11720794"/>
              <a:gd name="connsiteY11553" fmla="*/ 6193479 h 6518163"/>
              <a:gd name="connsiteX11554" fmla="*/ 4668047 w 11720794"/>
              <a:gd name="connsiteY11554" fmla="*/ 6202429 h 6518163"/>
              <a:gd name="connsiteX11555" fmla="*/ 4667488 w 11720794"/>
              <a:gd name="connsiteY11555" fmla="*/ 6204894 h 6518163"/>
              <a:gd name="connsiteX11556" fmla="*/ 4657215 w 11720794"/>
              <a:gd name="connsiteY11556" fmla="*/ 6218511 h 6518163"/>
              <a:gd name="connsiteX11557" fmla="*/ 4652375 w 11720794"/>
              <a:gd name="connsiteY11557" fmla="*/ 6225010 h 6518163"/>
              <a:gd name="connsiteX11558" fmla="*/ 4649369 w 11720794"/>
              <a:gd name="connsiteY11558" fmla="*/ 6224420 h 6518163"/>
              <a:gd name="connsiteX11559" fmla="*/ 4647514 w 11720794"/>
              <a:gd name="connsiteY11559" fmla="*/ 6220744 h 6518163"/>
              <a:gd name="connsiteX11560" fmla="*/ 4644735 w 11720794"/>
              <a:gd name="connsiteY11560" fmla="*/ 6225073 h 6518163"/>
              <a:gd name="connsiteX11561" fmla="*/ 4640174 w 11720794"/>
              <a:gd name="connsiteY11561" fmla="*/ 6230339 h 6518163"/>
              <a:gd name="connsiteX11562" fmla="*/ 4614863 w 11720794"/>
              <a:gd name="connsiteY11562" fmla="*/ 6268687 h 6518163"/>
              <a:gd name="connsiteX11563" fmla="*/ 4610161 w 11720794"/>
              <a:gd name="connsiteY11563" fmla="*/ 6274570 h 6518163"/>
              <a:gd name="connsiteX11564" fmla="*/ 4596716 w 11720794"/>
              <a:gd name="connsiteY11564" fmla="*/ 6286367 h 6518163"/>
              <a:gd name="connsiteX11565" fmla="*/ 4583710 w 11720794"/>
              <a:gd name="connsiteY11565" fmla="*/ 6307082 h 6518163"/>
              <a:gd name="connsiteX11566" fmla="*/ 4575414 w 11720794"/>
              <a:gd name="connsiteY11566" fmla="*/ 6312994 h 6518163"/>
              <a:gd name="connsiteX11567" fmla="*/ 4568511 w 11720794"/>
              <a:gd name="connsiteY11567" fmla="*/ 6321665 h 6518163"/>
              <a:gd name="connsiteX11568" fmla="*/ 4563432 w 11720794"/>
              <a:gd name="connsiteY11568" fmla="*/ 6332164 h 6518163"/>
              <a:gd name="connsiteX11569" fmla="*/ 4557920 w 11720794"/>
              <a:gd name="connsiteY11569" fmla="*/ 6343590 h 6518163"/>
              <a:gd name="connsiteX11570" fmla="*/ 4548866 w 11720794"/>
              <a:gd name="connsiteY11570" fmla="*/ 6348894 h 6518163"/>
              <a:gd name="connsiteX11571" fmla="*/ 4546547 w 11720794"/>
              <a:gd name="connsiteY11571" fmla="*/ 6344300 h 6518163"/>
              <a:gd name="connsiteX11572" fmla="*/ 4550025 w 11720794"/>
              <a:gd name="connsiteY11572" fmla="*/ 6336888 h 6518163"/>
              <a:gd name="connsiteX11573" fmla="*/ 4559074 w 11720794"/>
              <a:gd name="connsiteY11573" fmla="*/ 6321742 h 6518163"/>
              <a:gd name="connsiteX11574" fmla="*/ 4559187 w 11720794"/>
              <a:gd name="connsiteY11574" fmla="*/ 6319281 h 6518163"/>
              <a:gd name="connsiteX11575" fmla="*/ 4554718 w 11720794"/>
              <a:gd name="connsiteY11575" fmla="*/ 6311323 h 6518163"/>
              <a:gd name="connsiteX11576" fmla="*/ 4554702 w 11720794"/>
              <a:gd name="connsiteY11576" fmla="*/ 6310401 h 6518163"/>
              <a:gd name="connsiteX11577" fmla="*/ 4562003 w 11720794"/>
              <a:gd name="connsiteY11577" fmla="*/ 6307879 h 6518163"/>
              <a:gd name="connsiteX11578" fmla="*/ 4565651 w 11720794"/>
              <a:gd name="connsiteY11578" fmla="*/ 6301696 h 6518163"/>
              <a:gd name="connsiteX11579" fmla="*/ 4567066 w 11720794"/>
              <a:gd name="connsiteY11579" fmla="*/ 6296456 h 6518163"/>
              <a:gd name="connsiteX11580" fmla="*/ 4570279 w 11720794"/>
              <a:gd name="connsiteY11580" fmla="*/ 6291201 h 6518163"/>
              <a:gd name="connsiteX11581" fmla="*/ 4575752 w 11720794"/>
              <a:gd name="connsiteY11581" fmla="*/ 6286850 h 6518163"/>
              <a:gd name="connsiteX11582" fmla="*/ 4579584 w 11720794"/>
              <a:gd name="connsiteY11582" fmla="*/ 6282821 h 6518163"/>
              <a:gd name="connsiteX11583" fmla="*/ 4585620 w 11720794"/>
              <a:gd name="connsiteY11583" fmla="*/ 6276003 h 6518163"/>
              <a:gd name="connsiteX11584" fmla="*/ 4588774 w 11720794"/>
              <a:gd name="connsiteY11584" fmla="*/ 6267057 h 6518163"/>
              <a:gd name="connsiteX11585" fmla="*/ 4589108 w 11720794"/>
              <a:gd name="connsiteY11585" fmla="*/ 6259673 h 6518163"/>
              <a:gd name="connsiteX11586" fmla="*/ 4598060 w 11720794"/>
              <a:gd name="connsiteY11586" fmla="*/ 6247912 h 6518163"/>
              <a:gd name="connsiteX11587" fmla="*/ 4621337 w 11720794"/>
              <a:gd name="connsiteY11587" fmla="*/ 6213580 h 6518163"/>
              <a:gd name="connsiteX11588" fmla="*/ 4621797 w 11720794"/>
              <a:gd name="connsiteY11588" fmla="*/ 6204656 h 6518163"/>
              <a:gd name="connsiteX11589" fmla="*/ 4618748 w 11720794"/>
              <a:gd name="connsiteY11589" fmla="*/ 6201298 h 6518163"/>
              <a:gd name="connsiteX11590" fmla="*/ 4623227 w 11720794"/>
              <a:gd name="connsiteY11590" fmla="*/ 6200338 h 6518163"/>
              <a:gd name="connsiteX11591" fmla="*/ 4647045 w 11720794"/>
              <a:gd name="connsiteY11591" fmla="*/ 6181380 h 6518163"/>
              <a:gd name="connsiteX11592" fmla="*/ 4654414 w 11720794"/>
              <a:gd name="connsiteY11592" fmla="*/ 6173629 h 6518163"/>
              <a:gd name="connsiteX11593" fmla="*/ 4656616 w 11720794"/>
              <a:gd name="connsiteY11593" fmla="*/ 6170843 h 6518163"/>
              <a:gd name="connsiteX11594" fmla="*/ 4655239 w 11720794"/>
              <a:gd name="connsiteY11594" fmla="*/ 6169010 h 6518163"/>
              <a:gd name="connsiteX11595" fmla="*/ 4655028 w 11720794"/>
              <a:gd name="connsiteY11595" fmla="*/ 6165014 h 6518163"/>
              <a:gd name="connsiteX11596" fmla="*/ 4657215 w 11720794"/>
              <a:gd name="connsiteY11596" fmla="*/ 6161304 h 6518163"/>
              <a:gd name="connsiteX11597" fmla="*/ 4656974 w 11720794"/>
              <a:gd name="connsiteY11597" fmla="*/ 6155462 h 6518163"/>
              <a:gd name="connsiteX11598" fmla="*/ 4655133 w 11720794"/>
              <a:gd name="connsiteY11598" fmla="*/ 6152709 h 6518163"/>
              <a:gd name="connsiteX11599" fmla="*/ 4658220 w 11720794"/>
              <a:gd name="connsiteY11599" fmla="*/ 6148993 h 6518163"/>
              <a:gd name="connsiteX11600" fmla="*/ 4669211 w 11720794"/>
              <a:gd name="connsiteY11600" fmla="*/ 6143058 h 6518163"/>
              <a:gd name="connsiteX11601" fmla="*/ 4670938 w 11720794"/>
              <a:gd name="connsiteY11601" fmla="*/ 6138430 h 6518163"/>
              <a:gd name="connsiteX11602" fmla="*/ 4669853 w 11720794"/>
              <a:gd name="connsiteY11602" fmla="*/ 6136288 h 6518163"/>
              <a:gd name="connsiteX11603" fmla="*/ 4671144 w 11720794"/>
              <a:gd name="connsiteY11603" fmla="*/ 6132586 h 6518163"/>
              <a:gd name="connsiteX11604" fmla="*/ 4678174 w 11720794"/>
              <a:gd name="connsiteY11604" fmla="*/ 6122377 h 6518163"/>
              <a:gd name="connsiteX11605" fmla="*/ 4692307 w 11720794"/>
              <a:gd name="connsiteY11605" fmla="*/ 6106573 h 6518163"/>
              <a:gd name="connsiteX11606" fmla="*/ 4701400 w 11720794"/>
              <a:gd name="connsiteY11606" fmla="*/ 6094196 h 6518163"/>
              <a:gd name="connsiteX11607" fmla="*/ 4715569 w 11720794"/>
              <a:gd name="connsiteY11607" fmla="*/ 6071320 h 6518163"/>
              <a:gd name="connsiteX11608" fmla="*/ 4724927 w 11720794"/>
              <a:gd name="connsiteY11608" fmla="*/ 6056788 h 6518163"/>
              <a:gd name="connsiteX11609" fmla="*/ 4732590 w 11720794"/>
              <a:gd name="connsiteY11609" fmla="*/ 6048726 h 6518163"/>
              <a:gd name="connsiteX11610" fmla="*/ 4735677 w 11720794"/>
              <a:gd name="connsiteY11610" fmla="*/ 6045010 h 6518163"/>
              <a:gd name="connsiteX11611" fmla="*/ 4743998 w 11720794"/>
              <a:gd name="connsiteY11611" fmla="*/ 6029363 h 6518163"/>
              <a:gd name="connsiteX11612" fmla="*/ 4742331 w 11720794"/>
              <a:gd name="connsiteY11612" fmla="*/ 6030264 h 6518163"/>
              <a:gd name="connsiteX11613" fmla="*/ 4734621 w 11720794"/>
              <a:gd name="connsiteY11613" fmla="*/ 6030305 h 6518163"/>
              <a:gd name="connsiteX11614" fmla="*/ 4732046 w 11720794"/>
              <a:gd name="connsiteY11614" fmla="*/ 6030957 h 6518163"/>
              <a:gd name="connsiteX11615" fmla="*/ 4730546 w 11720794"/>
              <a:gd name="connsiteY11615" fmla="*/ 6035330 h 6518163"/>
              <a:gd name="connsiteX11616" fmla="*/ 4731921 w 11720794"/>
              <a:gd name="connsiteY11616" fmla="*/ 6042466 h 6518163"/>
              <a:gd name="connsiteX11617" fmla="*/ 4725192 w 11720794"/>
              <a:gd name="connsiteY11617" fmla="*/ 6045085 h 6518163"/>
              <a:gd name="connsiteX11618" fmla="*/ 4720719 w 11720794"/>
              <a:gd name="connsiteY11618" fmla="*/ 6045553 h 6518163"/>
              <a:gd name="connsiteX11619" fmla="*/ 4714726 w 11720794"/>
              <a:gd name="connsiteY11619" fmla="*/ 6052312 h 6518163"/>
              <a:gd name="connsiteX11620" fmla="*/ 4704955 w 11720794"/>
              <a:gd name="connsiteY11620" fmla="*/ 6067512 h 6518163"/>
              <a:gd name="connsiteX11621" fmla="*/ 4697464 w 11720794"/>
              <a:gd name="connsiteY11621" fmla="*/ 6078641 h 6518163"/>
              <a:gd name="connsiteX11622" fmla="*/ 4692192 w 11720794"/>
              <a:gd name="connsiteY11622" fmla="*/ 6080724 h 6518163"/>
              <a:gd name="connsiteX11623" fmla="*/ 4688200 w 11720794"/>
              <a:gd name="connsiteY11623" fmla="*/ 6078079 h 6518163"/>
              <a:gd name="connsiteX11624" fmla="*/ 4684840 w 11720794"/>
              <a:gd name="connsiteY11624" fmla="*/ 6089157 h 6518163"/>
              <a:gd name="connsiteX11625" fmla="*/ 4688113 w 11720794"/>
              <a:gd name="connsiteY11625" fmla="*/ 6096478 h 6518163"/>
              <a:gd name="connsiteX11626" fmla="*/ 4673053 w 11720794"/>
              <a:gd name="connsiteY11626" fmla="*/ 6104950 h 6518163"/>
              <a:gd name="connsiteX11627" fmla="*/ 4664784 w 11720794"/>
              <a:gd name="connsiteY11627" fmla="*/ 6115778 h 6518163"/>
              <a:gd name="connsiteX11628" fmla="*/ 4653913 w 11720794"/>
              <a:gd name="connsiteY11628" fmla="*/ 6139905 h 6518163"/>
              <a:gd name="connsiteX11629" fmla="*/ 4648719 w 11720794"/>
              <a:gd name="connsiteY11629" fmla="*/ 6145048 h 6518163"/>
              <a:gd name="connsiteX11630" fmla="*/ 4631319 w 11720794"/>
              <a:gd name="connsiteY11630" fmla="*/ 6163344 h 6518163"/>
              <a:gd name="connsiteX11631" fmla="*/ 4627082 w 11720794"/>
              <a:gd name="connsiteY11631" fmla="*/ 6172983 h 6518163"/>
              <a:gd name="connsiteX11632" fmla="*/ 4619649 w 11720794"/>
              <a:gd name="connsiteY11632" fmla="*/ 6189087 h 6518163"/>
              <a:gd name="connsiteX11633" fmla="*/ 4615374 w 11720794"/>
              <a:gd name="connsiteY11633" fmla="*/ 6191834 h 6518163"/>
              <a:gd name="connsiteX11634" fmla="*/ 4612721 w 11720794"/>
              <a:gd name="connsiteY11634" fmla="*/ 6189429 h 6518163"/>
              <a:gd name="connsiteX11635" fmla="*/ 4610724 w 11720794"/>
              <a:gd name="connsiteY11635" fmla="*/ 6188108 h 6518163"/>
              <a:gd name="connsiteX11636" fmla="*/ 4603911 w 11720794"/>
              <a:gd name="connsiteY11636" fmla="*/ 6198397 h 6518163"/>
              <a:gd name="connsiteX11637" fmla="*/ 4604629 w 11720794"/>
              <a:gd name="connsiteY11637" fmla="*/ 6204453 h 6518163"/>
              <a:gd name="connsiteX11638" fmla="*/ 4601667 w 11720794"/>
              <a:gd name="connsiteY11638" fmla="*/ 6220088 h 6518163"/>
              <a:gd name="connsiteX11639" fmla="*/ 4598992 w 11720794"/>
              <a:gd name="connsiteY11639" fmla="*/ 6219602 h 6518163"/>
              <a:gd name="connsiteX11640" fmla="*/ 4593200 w 11720794"/>
              <a:gd name="connsiteY11640" fmla="*/ 6217911 h 6518163"/>
              <a:gd name="connsiteX11641" fmla="*/ 4586628 w 11720794"/>
              <a:gd name="connsiteY11641" fmla="*/ 6226645 h 6518163"/>
              <a:gd name="connsiteX11642" fmla="*/ 4580374 w 11720794"/>
              <a:gd name="connsiteY11642" fmla="*/ 6236879 h 6518163"/>
              <a:gd name="connsiteX11643" fmla="*/ 4575781 w 11720794"/>
              <a:gd name="connsiteY11643" fmla="*/ 6238125 h 6518163"/>
              <a:gd name="connsiteX11644" fmla="*/ 4571068 w 11720794"/>
              <a:gd name="connsiteY11644" fmla="*/ 6240151 h 6518163"/>
              <a:gd name="connsiteX11645" fmla="*/ 4569131 w 11720794"/>
              <a:gd name="connsiteY11645" fmla="*/ 6243802 h 6518163"/>
              <a:gd name="connsiteX11646" fmla="*/ 4565515 w 11720794"/>
              <a:gd name="connsiteY11646" fmla="*/ 6247629 h 6518163"/>
              <a:gd name="connsiteX11647" fmla="*/ 4564778 w 11720794"/>
              <a:gd name="connsiteY11647" fmla="*/ 6243492 h 6518163"/>
              <a:gd name="connsiteX11648" fmla="*/ 4557070 w 11720794"/>
              <a:gd name="connsiteY11648" fmla="*/ 6243533 h 6518163"/>
              <a:gd name="connsiteX11649" fmla="*/ 4544780 w 11720794"/>
              <a:gd name="connsiteY11649" fmla="*/ 6223362 h 6518163"/>
              <a:gd name="connsiteX11650" fmla="*/ 4552628 w 11720794"/>
              <a:gd name="connsiteY11650" fmla="*/ 6220625 h 6518163"/>
              <a:gd name="connsiteX11651" fmla="*/ 4569164 w 11720794"/>
              <a:gd name="connsiteY11651" fmla="*/ 6209699 h 6518163"/>
              <a:gd name="connsiteX11652" fmla="*/ 4576337 w 11720794"/>
              <a:gd name="connsiteY11652" fmla="*/ 6197070 h 6518163"/>
              <a:gd name="connsiteX11653" fmla="*/ 4579073 w 11720794"/>
              <a:gd name="connsiteY11653" fmla="*/ 6191802 h 6518163"/>
              <a:gd name="connsiteX11654" fmla="*/ 4575621 w 11720794"/>
              <a:gd name="connsiteY11654" fmla="*/ 6191015 h 6518163"/>
              <a:gd name="connsiteX11655" fmla="*/ 4572486 w 11720794"/>
              <a:gd name="connsiteY11655" fmla="*/ 6191727 h 6518163"/>
              <a:gd name="connsiteX11656" fmla="*/ 4567914 w 11720794"/>
              <a:gd name="connsiteY11656" fmla="*/ 6191056 h 6518163"/>
              <a:gd name="connsiteX11657" fmla="*/ 4570891 w 11720794"/>
              <a:gd name="connsiteY11657" fmla="*/ 6184229 h 6518163"/>
              <a:gd name="connsiteX11658" fmla="*/ 4578023 w 11720794"/>
              <a:gd name="connsiteY11658" fmla="*/ 6175436 h 6518163"/>
              <a:gd name="connsiteX11659" fmla="*/ 4587975 w 11720794"/>
              <a:gd name="connsiteY11659" fmla="*/ 6153705 h 6518163"/>
              <a:gd name="connsiteX11660" fmla="*/ 4590013 w 11720794"/>
              <a:gd name="connsiteY11660" fmla="*/ 6151193 h 6518163"/>
              <a:gd name="connsiteX11661" fmla="*/ 4592828 w 11720794"/>
              <a:gd name="connsiteY11661" fmla="*/ 6148981 h 6518163"/>
              <a:gd name="connsiteX11662" fmla="*/ 4594647 w 11720794"/>
              <a:gd name="connsiteY11662" fmla="*/ 6146112 h 6518163"/>
              <a:gd name="connsiteX11663" fmla="*/ 4592530 w 11720794"/>
              <a:gd name="connsiteY11663" fmla="*/ 6145567 h 6518163"/>
              <a:gd name="connsiteX11664" fmla="*/ 4587398 w 11720794"/>
              <a:gd name="connsiteY11664" fmla="*/ 6144954 h 6518163"/>
              <a:gd name="connsiteX11665" fmla="*/ 4585204 w 11720794"/>
              <a:gd name="connsiteY11665" fmla="*/ 6141353 h 6518163"/>
              <a:gd name="connsiteX11666" fmla="*/ 4588600 w 11720794"/>
              <a:gd name="connsiteY11666" fmla="*/ 6137165 h 6518163"/>
              <a:gd name="connsiteX11667" fmla="*/ 4592076 w 11720794"/>
              <a:gd name="connsiteY11667" fmla="*/ 6136036 h 6518163"/>
              <a:gd name="connsiteX11668" fmla="*/ 4600425 w 11720794"/>
              <a:gd name="connsiteY11668" fmla="*/ 6128264 h 6518163"/>
              <a:gd name="connsiteX11669" fmla="*/ 4610273 w 11720794"/>
              <a:gd name="connsiteY11669" fmla="*/ 6116123 h 6518163"/>
              <a:gd name="connsiteX11670" fmla="*/ 4614469 w 11720794"/>
              <a:gd name="connsiteY11670" fmla="*/ 6110318 h 6518163"/>
              <a:gd name="connsiteX11671" fmla="*/ 4610256 w 11720794"/>
              <a:gd name="connsiteY11671" fmla="*/ 6107311 h 6518163"/>
              <a:gd name="connsiteX11672" fmla="*/ 4607241 w 11720794"/>
              <a:gd name="connsiteY11672" fmla="*/ 6107244 h 6518163"/>
              <a:gd name="connsiteX11673" fmla="*/ 4606503 w 11720794"/>
              <a:gd name="connsiteY11673" fmla="*/ 6103106 h 6518163"/>
              <a:gd name="connsiteX11674" fmla="*/ 4614406 w 11720794"/>
              <a:gd name="connsiteY11674" fmla="*/ 6064347 h 6518163"/>
              <a:gd name="connsiteX11675" fmla="*/ 4612989 w 11720794"/>
              <a:gd name="connsiteY11675" fmla="*/ 6061048 h 6518163"/>
              <a:gd name="connsiteX11676" fmla="*/ 4615089 w 11720794"/>
              <a:gd name="connsiteY11676" fmla="*/ 6052781 h 6518163"/>
              <a:gd name="connsiteX11677" fmla="*/ 4633313 w 11720794"/>
              <a:gd name="connsiteY11677" fmla="*/ 6020221 h 6518163"/>
              <a:gd name="connsiteX11678" fmla="*/ 4644622 w 11720794"/>
              <a:gd name="connsiteY11678" fmla="*/ 5996815 h 6518163"/>
              <a:gd name="connsiteX11679" fmla="*/ 4647981 w 11720794"/>
              <a:gd name="connsiteY11679" fmla="*/ 5985734 h 6518163"/>
              <a:gd name="connsiteX11680" fmla="*/ 4651419 w 11720794"/>
              <a:gd name="connsiteY11680" fmla="*/ 5977712 h 6518163"/>
              <a:gd name="connsiteX11681" fmla="*/ 4667323 w 11720794"/>
              <a:gd name="connsiteY11681" fmla="*/ 5953058 h 6518163"/>
              <a:gd name="connsiteX11682" fmla="*/ 4684066 w 11720794"/>
              <a:gd name="connsiteY11682" fmla="*/ 5922953 h 6518163"/>
              <a:gd name="connsiteX11683" fmla="*/ 4686965 w 11720794"/>
              <a:gd name="connsiteY11683" fmla="*/ 5913071 h 6518163"/>
              <a:gd name="connsiteX11684" fmla="*/ 4696197 w 11720794"/>
              <a:gd name="connsiteY11684" fmla="*/ 5896012 h 6518163"/>
              <a:gd name="connsiteX11685" fmla="*/ 4704128 w 11720794"/>
              <a:gd name="connsiteY11685" fmla="*/ 5885602 h 6518163"/>
              <a:gd name="connsiteX11686" fmla="*/ 4725208 w 11720794"/>
              <a:gd name="connsiteY11686" fmla="*/ 5846997 h 6518163"/>
              <a:gd name="connsiteX11687" fmla="*/ 4733239 w 11720794"/>
              <a:gd name="connsiteY11687" fmla="*/ 5837726 h 6518163"/>
              <a:gd name="connsiteX11688" fmla="*/ 4736655 w 11720794"/>
              <a:gd name="connsiteY11688" fmla="*/ 5831622 h 6518163"/>
              <a:gd name="connsiteX11689" fmla="*/ 4745228 w 11720794"/>
              <a:gd name="connsiteY11689" fmla="*/ 5813483 h 6518163"/>
              <a:gd name="connsiteX11690" fmla="*/ 4759752 w 11720794"/>
              <a:gd name="connsiteY11690" fmla="*/ 5792421 h 6518163"/>
              <a:gd name="connsiteX11691" fmla="*/ 4767199 w 11720794"/>
              <a:gd name="connsiteY11691" fmla="*/ 5783241 h 6518163"/>
              <a:gd name="connsiteX11692" fmla="*/ 4766728 w 11720794"/>
              <a:gd name="connsiteY11692" fmla="*/ 5782305 h 6518163"/>
              <a:gd name="connsiteX11693" fmla="*/ 4768268 w 11720794"/>
              <a:gd name="connsiteY11693" fmla="*/ 5781925 h 6518163"/>
              <a:gd name="connsiteX11694" fmla="*/ 4769261 w 11720794"/>
              <a:gd name="connsiteY11694" fmla="*/ 5780699 h 6518163"/>
              <a:gd name="connsiteX11695" fmla="*/ 4781410 w 11720794"/>
              <a:gd name="connsiteY11695" fmla="*/ 5762567 h 6518163"/>
              <a:gd name="connsiteX11696" fmla="*/ 4808063 w 11720794"/>
              <a:gd name="connsiteY11696" fmla="*/ 5714566 h 6518163"/>
              <a:gd name="connsiteX11697" fmla="*/ 4808204 w 11720794"/>
              <a:gd name="connsiteY11697" fmla="*/ 5714363 h 6518163"/>
              <a:gd name="connsiteX11698" fmla="*/ 4807509 w 11720794"/>
              <a:gd name="connsiteY11698" fmla="*/ 5712988 h 6518163"/>
              <a:gd name="connsiteX11699" fmla="*/ 4810765 w 11720794"/>
              <a:gd name="connsiteY11699" fmla="*/ 5709563 h 6518163"/>
              <a:gd name="connsiteX11700" fmla="*/ 4811671 w 11720794"/>
              <a:gd name="connsiteY11700" fmla="*/ 5709359 h 6518163"/>
              <a:gd name="connsiteX11701" fmla="*/ 4822303 w 11720794"/>
              <a:gd name="connsiteY11701" fmla="*/ 5694013 h 6518163"/>
              <a:gd name="connsiteX11702" fmla="*/ 4827819 w 11720794"/>
              <a:gd name="connsiteY11702" fmla="*/ 5684783 h 6518163"/>
              <a:gd name="connsiteX11703" fmla="*/ 4825833 w 11720794"/>
              <a:gd name="connsiteY11703" fmla="*/ 5684935 h 6518163"/>
              <a:gd name="connsiteX11704" fmla="*/ 4820414 w 11720794"/>
              <a:gd name="connsiteY11704" fmla="*/ 5692068 h 6518163"/>
              <a:gd name="connsiteX11705" fmla="*/ 4815774 w 11720794"/>
              <a:gd name="connsiteY11705" fmla="*/ 5700729 h 6518163"/>
              <a:gd name="connsiteX11706" fmla="*/ 4813418 w 11720794"/>
              <a:gd name="connsiteY11706" fmla="*/ 5703218 h 6518163"/>
              <a:gd name="connsiteX11707" fmla="*/ 4789404 w 11720794"/>
              <a:gd name="connsiteY11707" fmla="*/ 5735163 h 6518163"/>
              <a:gd name="connsiteX11708" fmla="*/ 4785818 w 11720794"/>
              <a:gd name="connsiteY11708" fmla="*/ 5744118 h 6518163"/>
              <a:gd name="connsiteX11709" fmla="*/ 4785263 w 11720794"/>
              <a:gd name="connsiteY11709" fmla="*/ 5746582 h 6518163"/>
              <a:gd name="connsiteX11710" fmla="*/ 4775013 w 11720794"/>
              <a:gd name="connsiteY11710" fmla="*/ 5760228 h 6518163"/>
              <a:gd name="connsiteX11711" fmla="*/ 4770183 w 11720794"/>
              <a:gd name="connsiteY11711" fmla="*/ 5766741 h 6518163"/>
              <a:gd name="connsiteX11712" fmla="*/ 4767174 w 11720794"/>
              <a:gd name="connsiteY11712" fmla="*/ 5766162 h 6518163"/>
              <a:gd name="connsiteX11713" fmla="*/ 4765309 w 11720794"/>
              <a:gd name="connsiteY11713" fmla="*/ 5762499 h 6518163"/>
              <a:gd name="connsiteX11714" fmla="*/ 4762538 w 11720794"/>
              <a:gd name="connsiteY11714" fmla="*/ 5766835 h 6518163"/>
              <a:gd name="connsiteX11715" fmla="*/ 4757986 w 11720794"/>
              <a:gd name="connsiteY11715" fmla="*/ 5772114 h 6518163"/>
              <a:gd name="connsiteX11716" fmla="*/ 4732740 w 11720794"/>
              <a:gd name="connsiteY11716" fmla="*/ 5810527 h 6518163"/>
              <a:gd name="connsiteX11717" fmla="*/ 4728048 w 11720794"/>
              <a:gd name="connsiteY11717" fmla="*/ 5816423 h 6518163"/>
              <a:gd name="connsiteX11718" fmla="*/ 4714618 w 11720794"/>
              <a:gd name="connsiteY11718" fmla="*/ 5828265 h 6518163"/>
              <a:gd name="connsiteX11719" fmla="*/ 4701648 w 11720794"/>
              <a:gd name="connsiteY11719" fmla="*/ 5849012 h 6518163"/>
              <a:gd name="connsiteX11720" fmla="*/ 4693358 w 11720794"/>
              <a:gd name="connsiteY11720" fmla="*/ 5854953 h 6518163"/>
              <a:gd name="connsiteX11721" fmla="*/ 4686468 w 11720794"/>
              <a:gd name="connsiteY11721" fmla="*/ 5863642 h 6518163"/>
              <a:gd name="connsiteX11722" fmla="*/ 4681410 w 11720794"/>
              <a:gd name="connsiteY11722" fmla="*/ 5874149 h 6518163"/>
              <a:gd name="connsiteX11723" fmla="*/ 4675919 w 11720794"/>
              <a:gd name="connsiteY11723" fmla="*/ 5885588 h 6518163"/>
              <a:gd name="connsiteX11724" fmla="*/ 4666868 w 11720794"/>
              <a:gd name="connsiteY11724" fmla="*/ 5890921 h 6518163"/>
              <a:gd name="connsiteX11725" fmla="*/ 4664536 w 11720794"/>
              <a:gd name="connsiteY11725" fmla="*/ 5886342 h 6518163"/>
              <a:gd name="connsiteX11726" fmla="*/ 4668001 w 11720794"/>
              <a:gd name="connsiteY11726" fmla="*/ 5878924 h 6518163"/>
              <a:gd name="connsiteX11727" fmla="*/ 4677023 w 11720794"/>
              <a:gd name="connsiteY11727" fmla="*/ 5863756 h 6518163"/>
              <a:gd name="connsiteX11728" fmla="*/ 4677129 w 11720794"/>
              <a:gd name="connsiteY11728" fmla="*/ 5861297 h 6518163"/>
              <a:gd name="connsiteX11729" fmla="*/ 4676702 w 11720794"/>
              <a:gd name="connsiteY11729" fmla="*/ 5855233 h 6518163"/>
              <a:gd name="connsiteX11730" fmla="*/ 4674841 w 11720794"/>
              <a:gd name="connsiteY11730" fmla="*/ 5854377 h 6518163"/>
              <a:gd name="connsiteX11731" fmla="*/ 4643163 w 11720794"/>
              <a:gd name="connsiteY11731" fmla="*/ 5901366 h 6518163"/>
              <a:gd name="connsiteX11732" fmla="*/ 4639143 w 11720794"/>
              <a:gd name="connsiteY11732" fmla="*/ 5914628 h 6518163"/>
              <a:gd name="connsiteX11733" fmla="*/ 4633810 w 11720794"/>
              <a:gd name="connsiteY11733" fmla="*/ 5922468 h 6518163"/>
              <a:gd name="connsiteX11734" fmla="*/ 4618110 w 11720794"/>
              <a:gd name="connsiteY11734" fmla="*/ 5938669 h 6518163"/>
              <a:gd name="connsiteX11735" fmla="*/ 4603742 w 11720794"/>
              <a:gd name="connsiteY11735" fmla="*/ 5965846 h 6518163"/>
              <a:gd name="connsiteX11736" fmla="*/ 4594298 w 11720794"/>
              <a:gd name="connsiteY11736" fmla="*/ 5973844 h 6518163"/>
              <a:gd name="connsiteX11737" fmla="*/ 4585812 w 11720794"/>
              <a:gd name="connsiteY11737" fmla="*/ 5986431 h 6518163"/>
              <a:gd name="connsiteX11738" fmla="*/ 4580706 w 11720794"/>
              <a:gd name="connsiteY11738" fmla="*/ 5999291 h 6518163"/>
              <a:gd name="connsiteX11739" fmla="*/ 4574851 w 11720794"/>
              <a:gd name="connsiteY11739" fmla="*/ 6014081 h 6518163"/>
              <a:gd name="connsiteX11740" fmla="*/ 4564045 w 11720794"/>
              <a:gd name="connsiteY11740" fmla="*/ 6021726 h 6518163"/>
              <a:gd name="connsiteX11741" fmla="*/ 4563083 w 11720794"/>
              <a:gd name="connsiteY11741" fmla="*/ 6020146 h 6518163"/>
              <a:gd name="connsiteX11742" fmla="*/ 4465137 w 11720794"/>
              <a:gd name="connsiteY11742" fmla="*/ 6165425 h 6518163"/>
              <a:gd name="connsiteX11743" fmla="*/ 4464070 w 11720794"/>
              <a:gd name="connsiteY11743" fmla="*/ 6165874 h 6518163"/>
              <a:gd name="connsiteX11744" fmla="*/ 4464049 w 11720794"/>
              <a:gd name="connsiteY11744" fmla="*/ 6167039 h 6518163"/>
              <a:gd name="connsiteX11745" fmla="*/ 4457886 w 11720794"/>
              <a:gd name="connsiteY11745" fmla="*/ 6176181 h 6518163"/>
              <a:gd name="connsiteX11746" fmla="*/ 4451551 w 11720794"/>
              <a:gd name="connsiteY11746" fmla="*/ 6179512 h 6518163"/>
              <a:gd name="connsiteX11747" fmla="*/ 4448546 w 11720794"/>
              <a:gd name="connsiteY11747" fmla="*/ 6178922 h 6518163"/>
              <a:gd name="connsiteX11748" fmla="*/ 4444531 w 11720794"/>
              <a:gd name="connsiteY11748" fmla="*/ 6180800 h 6518163"/>
              <a:gd name="connsiteX11749" fmla="*/ 4444309 w 11720794"/>
              <a:gd name="connsiteY11749" fmla="*/ 6185723 h 6518163"/>
              <a:gd name="connsiteX11750" fmla="*/ 4445652 w 11720794"/>
              <a:gd name="connsiteY11750" fmla="*/ 6194327 h 6518163"/>
              <a:gd name="connsiteX11751" fmla="*/ 4396298 w 11720794"/>
              <a:gd name="connsiteY11751" fmla="*/ 6267533 h 6518163"/>
              <a:gd name="connsiteX11752" fmla="*/ 4389120 w 11720794"/>
              <a:gd name="connsiteY11752" fmla="*/ 6269800 h 6518163"/>
              <a:gd name="connsiteX11753" fmla="*/ 4385917 w 11720794"/>
              <a:gd name="connsiteY11753" fmla="*/ 6282781 h 6518163"/>
              <a:gd name="connsiteX11754" fmla="*/ 4385933 w 11720794"/>
              <a:gd name="connsiteY11754" fmla="*/ 6282908 h 6518163"/>
              <a:gd name="connsiteX11755" fmla="*/ 4382239 w 11720794"/>
              <a:gd name="connsiteY11755" fmla="*/ 6288386 h 6518163"/>
              <a:gd name="connsiteX11756" fmla="*/ 4378098 w 11720794"/>
              <a:gd name="connsiteY11756" fmla="*/ 6289306 h 6518163"/>
              <a:gd name="connsiteX11757" fmla="*/ 4374422 w 11720794"/>
              <a:gd name="connsiteY11757" fmla="*/ 6294873 h 6518163"/>
              <a:gd name="connsiteX11758" fmla="*/ 4365919 w 11720794"/>
              <a:gd name="connsiteY11758" fmla="*/ 6306631 h 6518163"/>
              <a:gd name="connsiteX11759" fmla="*/ 4370239 w 11720794"/>
              <a:gd name="connsiteY11759" fmla="*/ 6295523 h 6518163"/>
              <a:gd name="connsiteX11760" fmla="*/ 4376509 w 11720794"/>
              <a:gd name="connsiteY11760" fmla="*/ 6284705 h 6518163"/>
              <a:gd name="connsiteX11761" fmla="*/ 4372870 w 11720794"/>
              <a:gd name="connsiteY11761" fmla="*/ 6281968 h 6518163"/>
              <a:gd name="connsiteX11762" fmla="*/ 4370315 w 11720794"/>
              <a:gd name="connsiteY11762" fmla="*/ 6281373 h 6518163"/>
              <a:gd name="connsiteX11763" fmla="*/ 4359973 w 11720794"/>
              <a:gd name="connsiteY11763" fmla="*/ 6290378 h 6518163"/>
              <a:gd name="connsiteX11764" fmla="*/ 4356647 w 11720794"/>
              <a:gd name="connsiteY11764" fmla="*/ 6298096 h 6518163"/>
              <a:gd name="connsiteX11765" fmla="*/ 4355189 w 11720794"/>
              <a:gd name="connsiteY11765" fmla="*/ 6300567 h 6518163"/>
              <a:gd name="connsiteX11766" fmla="*/ 4352579 w 11720794"/>
              <a:gd name="connsiteY11766" fmla="*/ 6306125 h 6518163"/>
              <a:gd name="connsiteX11767" fmla="*/ 4352904 w 11720794"/>
              <a:gd name="connsiteY11767" fmla="*/ 6307661 h 6518163"/>
              <a:gd name="connsiteX11768" fmla="*/ 4344941 w 11720794"/>
              <a:gd name="connsiteY11768" fmla="*/ 6306189 h 6518163"/>
              <a:gd name="connsiteX11769" fmla="*/ 4342555 w 11720794"/>
              <a:gd name="connsiteY11769" fmla="*/ 6306825 h 6518163"/>
              <a:gd name="connsiteX11770" fmla="*/ 4341744 w 11720794"/>
              <a:gd name="connsiteY11770" fmla="*/ 6312367 h 6518163"/>
              <a:gd name="connsiteX11771" fmla="*/ 4345690 w 11720794"/>
              <a:gd name="connsiteY11771" fmla="*/ 6315717 h 6518163"/>
              <a:gd name="connsiteX11772" fmla="*/ 4346353 w 11720794"/>
              <a:gd name="connsiteY11772" fmla="*/ 6319709 h 6518163"/>
              <a:gd name="connsiteX11773" fmla="*/ 4332771 w 11720794"/>
              <a:gd name="connsiteY11773" fmla="*/ 6341967 h 6518163"/>
              <a:gd name="connsiteX11774" fmla="*/ 4324895 w 11720794"/>
              <a:gd name="connsiteY11774" fmla="*/ 6346032 h 6518163"/>
              <a:gd name="connsiteX11775" fmla="*/ 4316444 w 11720794"/>
              <a:gd name="connsiteY11775" fmla="*/ 6351637 h 6518163"/>
              <a:gd name="connsiteX11776" fmla="*/ 4317541 w 11720794"/>
              <a:gd name="connsiteY11776" fmla="*/ 6354704 h 6518163"/>
              <a:gd name="connsiteX11777" fmla="*/ 4320055 w 11720794"/>
              <a:gd name="connsiteY11777" fmla="*/ 6352529 h 6518163"/>
              <a:gd name="connsiteX11778" fmla="*/ 4323435 w 11720794"/>
              <a:gd name="connsiteY11778" fmla="*/ 6348504 h 6518163"/>
              <a:gd name="connsiteX11779" fmla="*/ 4325432 w 11720794"/>
              <a:gd name="connsiteY11779" fmla="*/ 6351563 h 6518163"/>
              <a:gd name="connsiteX11780" fmla="*/ 4322669 w 11720794"/>
              <a:gd name="connsiteY11780" fmla="*/ 6356813 h 6518163"/>
              <a:gd name="connsiteX11781" fmla="*/ 4321097 w 11720794"/>
              <a:gd name="connsiteY11781" fmla="*/ 6361750 h 6518163"/>
              <a:gd name="connsiteX11782" fmla="*/ 4321870 w 11720794"/>
              <a:gd name="connsiteY11782" fmla="*/ 6363280 h 6518163"/>
              <a:gd name="connsiteX11783" fmla="*/ 4321915 w 11720794"/>
              <a:gd name="connsiteY11783" fmla="*/ 6366047 h 6518163"/>
              <a:gd name="connsiteX11784" fmla="*/ 4319684 w 11720794"/>
              <a:gd name="connsiteY11784" fmla="*/ 6366989 h 6518163"/>
              <a:gd name="connsiteX11785" fmla="*/ 4310319 w 11720794"/>
              <a:gd name="connsiteY11785" fmla="*/ 6371679 h 6518163"/>
              <a:gd name="connsiteX11786" fmla="*/ 4309338 w 11720794"/>
              <a:gd name="connsiteY11786" fmla="*/ 6375993 h 6518163"/>
              <a:gd name="connsiteX11787" fmla="*/ 4311193 w 11720794"/>
              <a:gd name="connsiteY11787" fmla="*/ 6379669 h 6518163"/>
              <a:gd name="connsiteX11788" fmla="*/ 4308319 w 11720794"/>
              <a:gd name="connsiteY11788" fmla="*/ 6387382 h 6518163"/>
              <a:gd name="connsiteX11789" fmla="*/ 4303464 w 11720794"/>
              <a:gd name="connsiteY11789" fmla="*/ 6392958 h 6518163"/>
              <a:gd name="connsiteX11790" fmla="*/ 4294969 w 11720794"/>
              <a:gd name="connsiteY11790" fmla="*/ 6395798 h 6518163"/>
              <a:gd name="connsiteX11791" fmla="*/ 4289689 w 11720794"/>
              <a:gd name="connsiteY11791" fmla="*/ 6393380 h 6518163"/>
              <a:gd name="connsiteX11792" fmla="*/ 4291752 w 11720794"/>
              <a:gd name="connsiteY11792" fmla="*/ 6391210 h 6518163"/>
              <a:gd name="connsiteX11793" fmla="*/ 4297810 w 11720794"/>
              <a:gd name="connsiteY11793" fmla="*/ 6376398 h 6518163"/>
              <a:gd name="connsiteX11794" fmla="*/ 4299955 w 11720794"/>
              <a:gd name="connsiteY11794" fmla="*/ 6369919 h 6518163"/>
              <a:gd name="connsiteX11795" fmla="*/ 4313228 w 11720794"/>
              <a:gd name="connsiteY11795" fmla="*/ 6347049 h 6518163"/>
              <a:gd name="connsiteX11796" fmla="*/ 4329095 w 11720794"/>
              <a:gd name="connsiteY11796" fmla="*/ 6317700 h 6518163"/>
              <a:gd name="connsiteX11797" fmla="*/ 4336161 w 11720794"/>
              <a:gd name="connsiteY11797" fmla="*/ 6300419 h 6518163"/>
              <a:gd name="connsiteX11798" fmla="*/ 4342294 w 11720794"/>
              <a:gd name="connsiteY11798" fmla="*/ 6290219 h 6518163"/>
              <a:gd name="connsiteX11799" fmla="*/ 4346429 w 11720794"/>
              <a:gd name="connsiteY11799" fmla="*/ 6276958 h 6518163"/>
              <a:gd name="connsiteX11800" fmla="*/ 4355720 w 11720794"/>
              <a:gd name="connsiteY11800" fmla="*/ 6267655 h 6518163"/>
              <a:gd name="connsiteX11801" fmla="*/ 4364629 w 11720794"/>
              <a:gd name="connsiteY11801" fmla="*/ 6253125 h 6518163"/>
              <a:gd name="connsiteX11802" fmla="*/ 4372177 w 11720794"/>
              <a:gd name="connsiteY11802" fmla="*/ 6237684 h 6518163"/>
              <a:gd name="connsiteX11803" fmla="*/ 4376989 w 11720794"/>
              <a:gd name="connsiteY11803" fmla="*/ 6229341 h 6518163"/>
              <a:gd name="connsiteX11804" fmla="*/ 4383863 w 11720794"/>
              <a:gd name="connsiteY11804" fmla="*/ 6218826 h 6518163"/>
              <a:gd name="connsiteX11805" fmla="*/ 4403826 w 11720794"/>
              <a:gd name="connsiteY11805" fmla="*/ 6183291 h 6518163"/>
              <a:gd name="connsiteX11806" fmla="*/ 4415455 w 11720794"/>
              <a:gd name="connsiteY11806" fmla="*/ 6160743 h 6518163"/>
              <a:gd name="connsiteX11807" fmla="*/ 4413711 w 11720794"/>
              <a:gd name="connsiteY11807" fmla="*/ 6154607 h 6518163"/>
              <a:gd name="connsiteX11808" fmla="*/ 4412630 w 11720794"/>
              <a:gd name="connsiteY11808" fmla="*/ 6152463 h 6518163"/>
              <a:gd name="connsiteX11809" fmla="*/ 4412852 w 11720794"/>
              <a:gd name="connsiteY11809" fmla="*/ 6147539 h 6518163"/>
              <a:gd name="connsiteX11810" fmla="*/ 4422003 w 11720794"/>
              <a:gd name="connsiteY11810" fmla="*/ 6138851 h 6518163"/>
              <a:gd name="connsiteX11811" fmla="*/ 4423506 w 11720794"/>
              <a:gd name="connsiteY11811" fmla="*/ 6139146 h 6518163"/>
              <a:gd name="connsiteX11812" fmla="*/ 4421874 w 11720794"/>
              <a:gd name="connsiteY11812" fmla="*/ 6130548 h 6518163"/>
              <a:gd name="connsiteX11813" fmla="*/ 4426225 w 11720794"/>
              <a:gd name="connsiteY11813" fmla="*/ 6131127 h 6518163"/>
              <a:gd name="connsiteX11814" fmla="*/ 4434324 w 11720794"/>
              <a:gd name="connsiteY11814" fmla="*/ 6122141 h 6518163"/>
              <a:gd name="connsiteX11815" fmla="*/ 4435371 w 11720794"/>
              <a:gd name="connsiteY11815" fmla="*/ 6112598 h 6518163"/>
              <a:gd name="connsiteX11816" fmla="*/ 4441642 w 11720794"/>
              <a:gd name="connsiteY11816" fmla="*/ 6101782 h 6518163"/>
              <a:gd name="connsiteX11817" fmla="*/ 4446189 w 11720794"/>
              <a:gd name="connsiteY11817" fmla="*/ 6095592 h 6518163"/>
              <a:gd name="connsiteX11818" fmla="*/ 4452842 w 11720794"/>
              <a:gd name="connsiteY11818" fmla="*/ 6090000 h 6518163"/>
              <a:gd name="connsiteX11819" fmla="*/ 4454088 w 11720794"/>
              <a:gd name="connsiteY11819" fmla="*/ 6083532 h 6518163"/>
              <a:gd name="connsiteX11820" fmla="*/ 4459281 w 11720794"/>
              <a:gd name="connsiteY11820" fmla="*/ 6080413 h 6518163"/>
              <a:gd name="connsiteX11821" fmla="*/ 4463394 w 11720794"/>
              <a:gd name="connsiteY11821" fmla="*/ 6075150 h 6518163"/>
              <a:gd name="connsiteX11822" fmla="*/ 4466462 w 11720794"/>
              <a:gd name="connsiteY11822" fmla="*/ 6060669 h 6518163"/>
              <a:gd name="connsiteX11823" fmla="*/ 4470152 w 11720794"/>
              <a:gd name="connsiteY11823" fmla="*/ 6057256 h 6518163"/>
              <a:gd name="connsiteX11824" fmla="*/ 4476371 w 11720794"/>
              <a:gd name="connsiteY11824" fmla="*/ 6052591 h 6518163"/>
              <a:gd name="connsiteX11825" fmla="*/ 4481168 w 11720794"/>
              <a:gd name="connsiteY11825" fmla="*/ 6043323 h 6518163"/>
              <a:gd name="connsiteX11826" fmla="*/ 4480646 w 11720794"/>
              <a:gd name="connsiteY11826" fmla="*/ 6038714 h 6518163"/>
              <a:gd name="connsiteX11827" fmla="*/ 4479748 w 11720794"/>
              <a:gd name="connsiteY11827" fmla="*/ 6038721 h 6518163"/>
              <a:gd name="connsiteX11828" fmla="*/ 4473670 w 11720794"/>
              <a:gd name="connsiteY11828" fmla="*/ 6042770 h 6518163"/>
              <a:gd name="connsiteX11829" fmla="*/ 4472810 w 11720794"/>
              <a:gd name="connsiteY11829" fmla="*/ 6035704 h 6518163"/>
              <a:gd name="connsiteX11830" fmla="*/ 4467380 w 11720794"/>
              <a:gd name="connsiteY11830" fmla="*/ 6042822 h 6518163"/>
              <a:gd name="connsiteX11831" fmla="*/ 4461906 w 11720794"/>
              <a:gd name="connsiteY11831" fmla="*/ 6047173 h 6518163"/>
              <a:gd name="connsiteX11832" fmla="*/ 4458467 w 11720794"/>
              <a:gd name="connsiteY11832" fmla="*/ 6047510 h 6518163"/>
              <a:gd name="connsiteX11833" fmla="*/ 4453513 w 11720794"/>
              <a:gd name="connsiteY11833" fmla="*/ 6056470 h 6518163"/>
              <a:gd name="connsiteX11834" fmla="*/ 4452968 w 11720794"/>
              <a:gd name="connsiteY11834" fmla="*/ 6059860 h 6518163"/>
              <a:gd name="connsiteX11835" fmla="*/ 4447416 w 11720794"/>
              <a:gd name="connsiteY11835" fmla="*/ 6049755 h 6518163"/>
              <a:gd name="connsiteX11836" fmla="*/ 4448103 w 11720794"/>
              <a:gd name="connsiteY11836" fmla="*/ 6045751 h 6518163"/>
              <a:gd name="connsiteX11837" fmla="*/ 4450644 w 11720794"/>
              <a:gd name="connsiteY11837" fmla="*/ 6045422 h 6518163"/>
              <a:gd name="connsiteX11838" fmla="*/ 4453635 w 11720794"/>
              <a:gd name="connsiteY11838" fmla="*/ 6045089 h 6518163"/>
              <a:gd name="connsiteX11839" fmla="*/ 4452973 w 11720794"/>
              <a:gd name="connsiteY11839" fmla="*/ 6041096 h 6518163"/>
              <a:gd name="connsiteX11840" fmla="*/ 4444676 w 11720794"/>
              <a:gd name="connsiteY11840" fmla="*/ 6047010 h 6518163"/>
              <a:gd name="connsiteX11841" fmla="*/ 4440986 w 11720794"/>
              <a:gd name="connsiteY11841" fmla="*/ 6050422 h 6518163"/>
              <a:gd name="connsiteX11842" fmla="*/ 4432367 w 11720794"/>
              <a:gd name="connsiteY11842" fmla="*/ 6054801 h 6518163"/>
              <a:gd name="connsiteX11843" fmla="*/ 4427835 w 11720794"/>
              <a:gd name="connsiteY11843" fmla="*/ 6061912 h 6518163"/>
              <a:gd name="connsiteX11844" fmla="*/ 4426675 w 11720794"/>
              <a:gd name="connsiteY11844" fmla="*/ 6073917 h 6518163"/>
              <a:gd name="connsiteX11845" fmla="*/ 4431283 w 11720794"/>
              <a:gd name="connsiteY11845" fmla="*/ 6081262 h 6518163"/>
              <a:gd name="connsiteX11846" fmla="*/ 4418688 w 11720794"/>
              <a:gd name="connsiteY11846" fmla="*/ 6109044 h 6518163"/>
              <a:gd name="connsiteX11847" fmla="*/ 4412301 w 11720794"/>
              <a:gd name="connsiteY11847" fmla="*/ 6112481 h 6518163"/>
              <a:gd name="connsiteX11848" fmla="*/ 4410002 w 11720794"/>
              <a:gd name="connsiteY11848" fmla="*/ 6118653 h 6518163"/>
              <a:gd name="connsiteX11849" fmla="*/ 4410775 w 11720794"/>
              <a:gd name="connsiteY11849" fmla="*/ 6120183 h 6518163"/>
              <a:gd name="connsiteX11850" fmla="*/ 4408630 w 11720794"/>
              <a:gd name="connsiteY11850" fmla="*/ 6126659 h 6518163"/>
              <a:gd name="connsiteX11851" fmla="*/ 4405853 w 11720794"/>
              <a:gd name="connsiteY11851" fmla="*/ 6130989 h 6518163"/>
              <a:gd name="connsiteX11852" fmla="*/ 4398147 w 11720794"/>
              <a:gd name="connsiteY11852" fmla="*/ 6136282 h 6518163"/>
              <a:gd name="connsiteX11853" fmla="*/ 4390706 w 11720794"/>
              <a:gd name="connsiteY11853" fmla="*/ 6139418 h 6518163"/>
              <a:gd name="connsiteX11854" fmla="*/ 4386991 w 11720794"/>
              <a:gd name="connsiteY11854" fmla="*/ 6150829 h 6518163"/>
              <a:gd name="connsiteX11855" fmla="*/ 4386546 w 11720794"/>
              <a:gd name="connsiteY11855" fmla="*/ 6160675 h 6518163"/>
              <a:gd name="connsiteX11856" fmla="*/ 4378660 w 11720794"/>
              <a:gd name="connsiteY11856" fmla="*/ 6173658 h 6518163"/>
              <a:gd name="connsiteX11857" fmla="*/ 4375728 w 11720794"/>
              <a:gd name="connsiteY11857" fmla="*/ 6177681 h 6518163"/>
              <a:gd name="connsiteX11858" fmla="*/ 4372418 w 11720794"/>
              <a:gd name="connsiteY11858" fmla="*/ 6186319 h 6518163"/>
              <a:gd name="connsiteX11859" fmla="*/ 4368770 w 11720794"/>
              <a:gd name="connsiteY11859" fmla="*/ 6192502 h 6518163"/>
              <a:gd name="connsiteX11860" fmla="*/ 4367777 w 11720794"/>
              <a:gd name="connsiteY11860" fmla="*/ 6195893 h 6518163"/>
              <a:gd name="connsiteX11861" fmla="*/ 4370456 w 11720794"/>
              <a:gd name="connsiteY11861" fmla="*/ 6194948 h 6518163"/>
              <a:gd name="connsiteX11862" fmla="*/ 4374486 w 11720794"/>
              <a:gd name="connsiteY11862" fmla="*/ 6193991 h 6518163"/>
              <a:gd name="connsiteX11863" fmla="*/ 4374528 w 11720794"/>
              <a:gd name="connsiteY11863" fmla="*/ 6196760 h 6518163"/>
              <a:gd name="connsiteX11864" fmla="*/ 4370403 w 11720794"/>
              <a:gd name="connsiteY11864" fmla="*/ 6201099 h 6518163"/>
              <a:gd name="connsiteX11865" fmla="*/ 4369954 w 11720794"/>
              <a:gd name="connsiteY11865" fmla="*/ 6201104 h 6518163"/>
              <a:gd name="connsiteX11866" fmla="*/ 4355623 w 11720794"/>
              <a:gd name="connsiteY11866" fmla="*/ 6213832 h 6518163"/>
              <a:gd name="connsiteX11867" fmla="*/ 4353311 w 11720794"/>
              <a:gd name="connsiteY11867" fmla="*/ 6219080 h 6518163"/>
              <a:gd name="connsiteX11868" fmla="*/ 4338893 w 11720794"/>
              <a:gd name="connsiteY11868" fmla="*/ 6226272 h 6518163"/>
              <a:gd name="connsiteX11869" fmla="*/ 4335888 w 11720794"/>
              <a:gd name="connsiteY11869" fmla="*/ 6225683 h 6518163"/>
              <a:gd name="connsiteX11870" fmla="*/ 4334318 w 11720794"/>
              <a:gd name="connsiteY11870" fmla="*/ 6230617 h 6518163"/>
              <a:gd name="connsiteX11871" fmla="*/ 4335023 w 11720794"/>
              <a:gd name="connsiteY11871" fmla="*/ 6237379 h 6518163"/>
              <a:gd name="connsiteX11872" fmla="*/ 4333226 w 11720794"/>
              <a:gd name="connsiteY11872" fmla="*/ 6237393 h 6518163"/>
              <a:gd name="connsiteX11873" fmla="*/ 4329196 w 11720794"/>
              <a:gd name="connsiteY11873" fmla="*/ 6238349 h 6518163"/>
              <a:gd name="connsiteX11874" fmla="*/ 4329452 w 11720794"/>
              <a:gd name="connsiteY11874" fmla="*/ 6245113 h 6518163"/>
              <a:gd name="connsiteX11875" fmla="*/ 4329834 w 11720794"/>
              <a:gd name="connsiteY11875" fmla="*/ 6250339 h 6518163"/>
              <a:gd name="connsiteX11876" fmla="*/ 4326635 w 11720794"/>
              <a:gd name="connsiteY11876" fmla="*/ 6256516 h 6518163"/>
              <a:gd name="connsiteX11877" fmla="*/ 4326413 w 11720794"/>
              <a:gd name="connsiteY11877" fmla="*/ 6261439 h 6518163"/>
              <a:gd name="connsiteX11878" fmla="*/ 4326612 w 11720794"/>
              <a:gd name="connsiteY11878" fmla="*/ 6264512 h 6518163"/>
              <a:gd name="connsiteX11879" fmla="*/ 4324070 w 11720794"/>
              <a:gd name="connsiteY11879" fmla="*/ 6264841 h 6518163"/>
              <a:gd name="connsiteX11880" fmla="*/ 4320659 w 11720794"/>
              <a:gd name="connsiteY11880" fmla="*/ 6267024 h 6518163"/>
              <a:gd name="connsiteX11881" fmla="*/ 4306817 w 11720794"/>
              <a:gd name="connsiteY11881" fmla="*/ 6301276 h 6518163"/>
              <a:gd name="connsiteX11882" fmla="*/ 4302049 w 11720794"/>
              <a:gd name="connsiteY11882" fmla="*/ 6312389 h 6518163"/>
              <a:gd name="connsiteX11883" fmla="*/ 4295328 w 11720794"/>
              <a:gd name="connsiteY11883" fmla="*/ 6323208 h 6518163"/>
              <a:gd name="connsiteX11884" fmla="*/ 4290081 w 11720794"/>
              <a:gd name="connsiteY11884" fmla="*/ 6332479 h 6518163"/>
              <a:gd name="connsiteX11885" fmla="*/ 4286690 w 11720794"/>
              <a:gd name="connsiteY11885" fmla="*/ 6316821 h 6518163"/>
              <a:gd name="connsiteX11886" fmla="*/ 4283892 w 11720794"/>
              <a:gd name="connsiteY11886" fmla="*/ 6310387 h 6518163"/>
              <a:gd name="connsiteX11887" fmla="*/ 4281757 w 11720794"/>
              <a:gd name="connsiteY11887" fmla="*/ 6307943 h 6518163"/>
              <a:gd name="connsiteX11888" fmla="*/ 4276534 w 11720794"/>
              <a:gd name="connsiteY11888" fmla="*/ 6309217 h 6518163"/>
              <a:gd name="connsiteX11889" fmla="*/ 4272075 w 11720794"/>
              <a:gd name="connsiteY11889" fmla="*/ 6320940 h 6518163"/>
              <a:gd name="connsiteX11890" fmla="*/ 4267572 w 11720794"/>
              <a:gd name="connsiteY11890" fmla="*/ 6329900 h 6518163"/>
              <a:gd name="connsiteX11891" fmla="*/ 4265648 w 11720794"/>
              <a:gd name="connsiteY11891" fmla="*/ 6331453 h 6518163"/>
              <a:gd name="connsiteX11892" fmla="*/ 4263363 w 11720794"/>
              <a:gd name="connsiteY11892" fmla="*/ 6338545 h 6518163"/>
              <a:gd name="connsiteX11893" fmla="*/ 4261624 w 11720794"/>
              <a:gd name="connsiteY11893" fmla="*/ 6342250 h 6518163"/>
              <a:gd name="connsiteX11894" fmla="*/ 4254971 w 11720794"/>
              <a:gd name="connsiteY11894" fmla="*/ 6347841 h 6518163"/>
              <a:gd name="connsiteX11895" fmla="*/ 4254821 w 11720794"/>
              <a:gd name="connsiteY11895" fmla="*/ 6357378 h 6518163"/>
              <a:gd name="connsiteX11896" fmla="*/ 4254347 w 11720794"/>
              <a:gd name="connsiteY11896" fmla="*/ 6365376 h 6518163"/>
              <a:gd name="connsiteX11897" fmla="*/ 4252077 w 11720794"/>
              <a:gd name="connsiteY11897" fmla="*/ 6373393 h 6518163"/>
              <a:gd name="connsiteX11898" fmla="*/ 4250898 w 11720794"/>
              <a:gd name="connsiteY11898" fmla="*/ 6374633 h 6518163"/>
              <a:gd name="connsiteX11899" fmla="*/ 4245912 w 11720794"/>
              <a:gd name="connsiteY11899" fmla="*/ 6371907 h 6518163"/>
              <a:gd name="connsiteX11900" fmla="*/ 4236292 w 11720794"/>
              <a:gd name="connsiteY11900" fmla="*/ 6369834 h 6518163"/>
              <a:gd name="connsiteX11901" fmla="*/ 4235857 w 11720794"/>
              <a:gd name="connsiteY11901" fmla="*/ 6370761 h 6518163"/>
              <a:gd name="connsiteX11902" fmla="*/ 4228688 w 11720794"/>
              <a:gd name="connsiteY11902" fmla="*/ 6381583 h 6518163"/>
              <a:gd name="connsiteX11903" fmla="*/ 4225437 w 11720794"/>
              <a:gd name="connsiteY11903" fmla="*/ 6393913 h 6518163"/>
              <a:gd name="connsiteX11904" fmla="*/ 4219691 w 11720794"/>
              <a:gd name="connsiteY11904" fmla="*/ 6390578 h 6518163"/>
              <a:gd name="connsiteX11905" fmla="*/ 4213108 w 11720794"/>
              <a:gd name="connsiteY11905" fmla="*/ 6390939 h 6518163"/>
              <a:gd name="connsiteX11906" fmla="*/ 4203952 w 11720794"/>
              <a:gd name="connsiteY11906" fmla="*/ 6418388 h 6518163"/>
              <a:gd name="connsiteX11907" fmla="*/ 4201386 w 11720794"/>
              <a:gd name="connsiteY11907" fmla="*/ 6426713 h 6518163"/>
              <a:gd name="connsiteX11908" fmla="*/ 4194984 w 11720794"/>
              <a:gd name="connsiteY11908" fmla="*/ 6429229 h 6518163"/>
              <a:gd name="connsiteX11909" fmla="*/ 4183219 w 11720794"/>
              <a:gd name="connsiteY11909" fmla="*/ 6433632 h 6518163"/>
              <a:gd name="connsiteX11910" fmla="*/ 4180133 w 11720794"/>
              <a:gd name="connsiteY11910" fmla="*/ 6437347 h 6518163"/>
              <a:gd name="connsiteX11911" fmla="*/ 4179387 w 11720794"/>
              <a:gd name="connsiteY11911" fmla="*/ 6437662 h 6518163"/>
              <a:gd name="connsiteX11912" fmla="*/ 4179992 w 11720794"/>
              <a:gd name="connsiteY11912" fmla="*/ 6437964 h 6518163"/>
              <a:gd name="connsiteX11913" fmla="*/ 4182129 w 11720794"/>
              <a:gd name="connsiteY11913" fmla="*/ 6440406 h 6518163"/>
              <a:gd name="connsiteX11914" fmla="*/ 4180547 w 11720794"/>
              <a:gd name="connsiteY11914" fmla="*/ 6454261 h 6518163"/>
              <a:gd name="connsiteX11915" fmla="*/ 4172393 w 11720794"/>
              <a:gd name="connsiteY11915" fmla="*/ 6459556 h 6518163"/>
              <a:gd name="connsiteX11916" fmla="*/ 4167087 w 11720794"/>
              <a:gd name="connsiteY11916" fmla="*/ 6465137 h 6518163"/>
              <a:gd name="connsiteX11917" fmla="*/ 4164000 w 11720794"/>
              <a:gd name="connsiteY11917" fmla="*/ 6468854 h 6518163"/>
              <a:gd name="connsiteX11918" fmla="*/ 4162425 w 11720794"/>
              <a:gd name="connsiteY11918" fmla="*/ 6463945 h 6518163"/>
              <a:gd name="connsiteX11919" fmla="*/ 4168576 w 11720794"/>
              <a:gd name="connsiteY11919" fmla="*/ 6435906 h 6518163"/>
              <a:gd name="connsiteX11920" fmla="*/ 4168923 w 11720794"/>
              <a:gd name="connsiteY11920" fmla="*/ 6429444 h 6518163"/>
              <a:gd name="connsiteX11921" fmla="*/ 4169127 w 11720794"/>
              <a:gd name="connsiteY11921" fmla="*/ 6413756 h 6518163"/>
              <a:gd name="connsiteX11922" fmla="*/ 4171297 w 11720794"/>
              <a:gd name="connsiteY11922" fmla="*/ 6399284 h 6518163"/>
              <a:gd name="connsiteX11923" fmla="*/ 4174973 w 11720794"/>
              <a:gd name="connsiteY11923" fmla="*/ 6394948 h 6518163"/>
              <a:gd name="connsiteX11924" fmla="*/ 4177066 w 11720794"/>
              <a:gd name="connsiteY11924" fmla="*/ 6394621 h 6518163"/>
              <a:gd name="connsiteX11925" fmla="*/ 4175827 w 11720794"/>
              <a:gd name="connsiteY11925" fmla="*/ 6392172 h 6518163"/>
              <a:gd name="connsiteX11926" fmla="*/ 4177312 w 11720794"/>
              <a:gd name="connsiteY11926" fmla="*/ 6381703 h 6518163"/>
              <a:gd name="connsiteX11927" fmla="*/ 4180766 w 11720794"/>
              <a:gd name="connsiteY11927" fmla="*/ 6382288 h 6518163"/>
              <a:gd name="connsiteX11928" fmla="*/ 4183181 w 11720794"/>
              <a:gd name="connsiteY11928" fmla="*/ 6383499 h 6518163"/>
              <a:gd name="connsiteX11929" fmla="*/ 4184148 w 11720794"/>
              <a:gd name="connsiteY11929" fmla="*/ 6378262 h 6518163"/>
              <a:gd name="connsiteX11930" fmla="*/ 4183082 w 11720794"/>
              <a:gd name="connsiteY11930" fmla="*/ 6377042 h 6518163"/>
              <a:gd name="connsiteX11931" fmla="*/ 4183554 w 11720794"/>
              <a:gd name="connsiteY11931" fmla="*/ 6369042 h 6518163"/>
              <a:gd name="connsiteX11932" fmla="*/ 4189825 w 11720794"/>
              <a:gd name="connsiteY11932" fmla="*/ 6358224 h 6518163"/>
              <a:gd name="connsiteX11933" fmla="*/ 4191633 w 11720794"/>
              <a:gd name="connsiteY11933" fmla="*/ 6349290 h 6518163"/>
              <a:gd name="connsiteX11934" fmla="*/ 4193372 w 11720794"/>
              <a:gd name="connsiteY11934" fmla="*/ 6345586 h 6518163"/>
              <a:gd name="connsiteX11935" fmla="*/ 4199419 w 11720794"/>
              <a:gd name="connsiteY11935" fmla="*/ 6339691 h 6518163"/>
              <a:gd name="connsiteX11936" fmla="*/ 4215277 w 11720794"/>
              <a:gd name="connsiteY11936" fmla="*/ 6319260 h 6518163"/>
              <a:gd name="connsiteX11937" fmla="*/ 4218375 w 11720794"/>
              <a:gd name="connsiteY11937" fmla="*/ 6306624 h 6518163"/>
              <a:gd name="connsiteX11938" fmla="*/ 4215524 w 11720794"/>
              <a:gd name="connsiteY11938" fmla="*/ 6306340 h 6518163"/>
              <a:gd name="connsiteX11939" fmla="*/ 4204996 w 11720794"/>
              <a:gd name="connsiteY11939" fmla="*/ 6313193 h 6518163"/>
              <a:gd name="connsiteX11940" fmla="*/ 4202778 w 11720794"/>
              <a:gd name="connsiteY11940" fmla="*/ 6315057 h 6518163"/>
              <a:gd name="connsiteX11941" fmla="*/ 4201991 w 11720794"/>
              <a:gd name="connsiteY11941" fmla="*/ 6312605 h 6518163"/>
              <a:gd name="connsiteX11942" fmla="*/ 4201976 w 11720794"/>
              <a:gd name="connsiteY11942" fmla="*/ 6311682 h 6518163"/>
              <a:gd name="connsiteX11943" fmla="*/ 4201764 w 11720794"/>
              <a:gd name="connsiteY11943" fmla="*/ 6307685 h 6518163"/>
              <a:gd name="connsiteX11944" fmla="*/ 4198846 w 11720794"/>
              <a:gd name="connsiteY11944" fmla="*/ 6312629 h 6518163"/>
              <a:gd name="connsiteX11945" fmla="*/ 4198733 w 11720794"/>
              <a:gd name="connsiteY11945" fmla="*/ 6315091 h 6518163"/>
              <a:gd name="connsiteX11946" fmla="*/ 4197585 w 11720794"/>
              <a:gd name="connsiteY11946" fmla="*/ 6318177 h 6518163"/>
              <a:gd name="connsiteX11947" fmla="*/ 4196068 w 11720794"/>
              <a:gd name="connsiteY11947" fmla="*/ 6316958 h 6518163"/>
              <a:gd name="connsiteX11948" fmla="*/ 4188951 w 11720794"/>
              <a:gd name="connsiteY11948" fmla="*/ 6321630 h 6518163"/>
              <a:gd name="connsiteX11949" fmla="*/ 4166615 w 11720794"/>
              <a:gd name="connsiteY11949" fmla="*/ 6358725 h 6518163"/>
              <a:gd name="connsiteX11950" fmla="*/ 4159837 w 11720794"/>
              <a:gd name="connsiteY11950" fmla="*/ 6365854 h 6518163"/>
              <a:gd name="connsiteX11951" fmla="*/ 4151658 w 11720794"/>
              <a:gd name="connsiteY11951" fmla="*/ 6379146 h 6518163"/>
              <a:gd name="connsiteX11952" fmla="*/ 4144599 w 11720794"/>
              <a:gd name="connsiteY11952" fmla="*/ 6387510 h 6518163"/>
              <a:gd name="connsiteX11953" fmla="*/ 4137589 w 11720794"/>
              <a:gd name="connsiteY11953" fmla="*/ 6379879 h 6518163"/>
              <a:gd name="connsiteX11954" fmla="*/ 4138453 w 11720794"/>
              <a:gd name="connsiteY11954" fmla="*/ 6368184 h 6518163"/>
              <a:gd name="connsiteX11955" fmla="*/ 4146739 w 11720794"/>
              <a:gd name="connsiteY11955" fmla="*/ 6371191 h 6518163"/>
              <a:gd name="connsiteX11956" fmla="*/ 4148310 w 11720794"/>
              <a:gd name="connsiteY11956" fmla="*/ 6366257 h 6518163"/>
              <a:gd name="connsiteX11957" fmla="*/ 4145401 w 11720794"/>
              <a:gd name="connsiteY11957" fmla="*/ 6362282 h 6518163"/>
              <a:gd name="connsiteX11958" fmla="*/ 4148330 w 11720794"/>
              <a:gd name="connsiteY11958" fmla="*/ 6348418 h 6518163"/>
              <a:gd name="connsiteX11959" fmla="*/ 4150981 w 11720794"/>
              <a:gd name="connsiteY11959" fmla="*/ 6345628 h 6518163"/>
              <a:gd name="connsiteX11960" fmla="*/ 4152397 w 11720794"/>
              <a:gd name="connsiteY11960" fmla="*/ 6340390 h 6518163"/>
              <a:gd name="connsiteX11961" fmla="*/ 4149686 w 11720794"/>
              <a:gd name="connsiteY11961" fmla="*/ 6339489 h 6518163"/>
              <a:gd name="connsiteX11962" fmla="*/ 4146078 w 11720794"/>
              <a:gd name="connsiteY11962" fmla="*/ 6338595 h 6518163"/>
              <a:gd name="connsiteX11963" fmla="*/ 4148098 w 11720794"/>
              <a:gd name="connsiteY11963" fmla="*/ 6333658 h 6518163"/>
              <a:gd name="connsiteX11964" fmla="*/ 4184462 w 11720794"/>
              <a:gd name="connsiteY11964" fmla="*/ 6274305 h 6518163"/>
              <a:gd name="connsiteX11965" fmla="*/ 4195981 w 11720794"/>
              <a:gd name="connsiteY11965" fmla="*/ 6254216 h 6518163"/>
              <a:gd name="connsiteX11966" fmla="*/ 4200696 w 11720794"/>
              <a:gd name="connsiteY11966" fmla="*/ 6249257 h 6518163"/>
              <a:gd name="connsiteX11967" fmla="*/ 4206547 w 11720794"/>
              <a:gd name="connsiteY11967" fmla="*/ 6240289 h 6518163"/>
              <a:gd name="connsiteX11968" fmla="*/ 4213263 w 11720794"/>
              <a:gd name="connsiteY11968" fmla="*/ 6248229 h 6518163"/>
              <a:gd name="connsiteX11969" fmla="*/ 4216205 w 11720794"/>
              <a:gd name="connsiteY11969" fmla="*/ 6235288 h 6518163"/>
              <a:gd name="connsiteX11970" fmla="*/ 4218249 w 11720794"/>
              <a:gd name="connsiteY11970" fmla="*/ 6222353 h 6518163"/>
              <a:gd name="connsiteX11971" fmla="*/ 4230990 w 11720794"/>
              <a:gd name="connsiteY11971" fmla="*/ 6203793 h 6518163"/>
              <a:gd name="connsiteX11972" fmla="*/ 4236678 w 11720794"/>
              <a:gd name="connsiteY11972" fmla="*/ 6203438 h 6518163"/>
              <a:gd name="connsiteX11973" fmla="*/ 4239454 w 11720794"/>
              <a:gd name="connsiteY11973" fmla="*/ 6199110 h 6518163"/>
              <a:gd name="connsiteX11974" fmla="*/ 4238976 w 11720794"/>
              <a:gd name="connsiteY11974" fmla="*/ 6197268 h 6518163"/>
              <a:gd name="connsiteX11975" fmla="*/ 4244807 w 11720794"/>
              <a:gd name="connsiteY11975" fmla="*/ 6177537 h 6518163"/>
              <a:gd name="connsiteX11976" fmla="*/ 4255808 w 11720794"/>
              <a:gd name="connsiteY11976" fmla="*/ 6162681 h 6518163"/>
              <a:gd name="connsiteX11977" fmla="*/ 4264693 w 11720794"/>
              <a:gd name="connsiteY11977" fmla="*/ 6156149 h 6518163"/>
              <a:gd name="connsiteX11978" fmla="*/ 4277966 w 11720794"/>
              <a:gd name="connsiteY11978" fmla="*/ 6133280 h 6518163"/>
              <a:gd name="connsiteX11979" fmla="*/ 4280603 w 11720794"/>
              <a:gd name="connsiteY11979" fmla="*/ 6129566 h 6518163"/>
              <a:gd name="connsiteX11980" fmla="*/ 4291633 w 11720794"/>
              <a:gd name="connsiteY11980" fmla="*/ 6116558 h 6518163"/>
              <a:gd name="connsiteX11981" fmla="*/ 4296194 w 11720794"/>
              <a:gd name="connsiteY11981" fmla="*/ 6111291 h 6518163"/>
              <a:gd name="connsiteX11982" fmla="*/ 4310004 w 11720794"/>
              <a:gd name="connsiteY11982" fmla="*/ 6093954 h 6518163"/>
              <a:gd name="connsiteX11983" fmla="*/ 4312036 w 11720794"/>
              <a:gd name="connsiteY11983" fmla="*/ 6089939 h 6518163"/>
              <a:gd name="connsiteX11984" fmla="*/ 4317241 w 11720794"/>
              <a:gd name="connsiteY11984" fmla="*/ 6077901 h 6518163"/>
              <a:gd name="connsiteX11985" fmla="*/ 4323018 w 11720794"/>
              <a:gd name="connsiteY11985" fmla="*/ 6064321 h 6518163"/>
              <a:gd name="connsiteX11986" fmla="*/ 4325067 w 11720794"/>
              <a:gd name="connsiteY11986" fmla="*/ 6061227 h 6518163"/>
              <a:gd name="connsiteX11987" fmla="*/ 4336493 w 11720794"/>
              <a:gd name="connsiteY11987" fmla="*/ 6054366 h 6518163"/>
              <a:gd name="connsiteX11988" fmla="*/ 4338822 w 11720794"/>
              <a:gd name="connsiteY11988" fmla="*/ 6050041 h 6518163"/>
              <a:gd name="connsiteX11989" fmla="*/ 4333101 w 11720794"/>
              <a:gd name="connsiteY11989" fmla="*/ 6038709 h 6518163"/>
              <a:gd name="connsiteX11990" fmla="*/ 4333185 w 11720794"/>
              <a:gd name="connsiteY11990" fmla="*/ 6034402 h 6518163"/>
              <a:gd name="connsiteX11991" fmla="*/ 4337044 w 11720794"/>
              <a:gd name="connsiteY11991" fmla="*/ 6032217 h 6518163"/>
              <a:gd name="connsiteX11992" fmla="*/ 4342944 w 11720794"/>
              <a:gd name="connsiteY11992" fmla="*/ 6035857 h 6518163"/>
              <a:gd name="connsiteX11993" fmla="*/ 4344446 w 11720794"/>
              <a:gd name="connsiteY11993" fmla="*/ 6036153 h 6518163"/>
              <a:gd name="connsiteX11994" fmla="*/ 4349684 w 11720794"/>
              <a:gd name="connsiteY11994" fmla="*/ 6035802 h 6518163"/>
              <a:gd name="connsiteX11995" fmla="*/ 4349301 w 11720794"/>
              <a:gd name="connsiteY11995" fmla="*/ 6030578 h 6518163"/>
              <a:gd name="connsiteX11996" fmla="*/ 4349891 w 11720794"/>
              <a:gd name="connsiteY11996" fmla="*/ 6029957 h 6518163"/>
              <a:gd name="connsiteX11997" fmla="*/ 4362483 w 11720794"/>
              <a:gd name="connsiteY11997" fmla="*/ 6020932 h 6518163"/>
              <a:gd name="connsiteX11998" fmla="*/ 4379725 w 11720794"/>
              <a:gd name="connsiteY11998" fmla="*/ 5993418 h 6518163"/>
              <a:gd name="connsiteX11999" fmla="*/ 4380663 w 11720794"/>
              <a:gd name="connsiteY11999" fmla="*/ 5986335 h 6518163"/>
              <a:gd name="connsiteX12000" fmla="*/ 4381290 w 11720794"/>
              <a:gd name="connsiteY12000" fmla="*/ 5978640 h 6518163"/>
              <a:gd name="connsiteX12001" fmla="*/ 4391730 w 11720794"/>
              <a:gd name="connsiteY12001" fmla="*/ 5966251 h 6518163"/>
              <a:gd name="connsiteX12002" fmla="*/ 4399703 w 11720794"/>
              <a:gd name="connsiteY12002" fmla="*/ 5958805 h 6518163"/>
              <a:gd name="connsiteX12003" fmla="*/ 4400906 w 11720794"/>
              <a:gd name="connsiteY12003" fmla="*/ 5949567 h 6518163"/>
              <a:gd name="connsiteX12004" fmla="*/ 4401982 w 11720794"/>
              <a:gd name="connsiteY12004" fmla="*/ 5941869 h 6518163"/>
              <a:gd name="connsiteX12005" fmla="*/ 4405578 w 11720794"/>
              <a:gd name="connsiteY12005" fmla="*/ 5941841 h 6518163"/>
              <a:gd name="connsiteX12006" fmla="*/ 4410043 w 11720794"/>
              <a:gd name="connsiteY12006" fmla="*/ 5939958 h 6518163"/>
              <a:gd name="connsiteX12007" fmla="*/ 4412558 w 11720794"/>
              <a:gd name="connsiteY12007" fmla="*/ 5935826 h 6518163"/>
              <a:gd name="connsiteX12008" fmla="*/ 4408657 w 11720794"/>
              <a:gd name="connsiteY12008" fmla="*/ 5934062 h 6518163"/>
              <a:gd name="connsiteX12009" fmla="*/ 4410718 w 11720794"/>
              <a:gd name="connsiteY12009" fmla="*/ 5931885 h 6518163"/>
              <a:gd name="connsiteX12010" fmla="*/ 4416747 w 11720794"/>
              <a:gd name="connsiteY12010" fmla="*/ 5917061 h 6518163"/>
              <a:gd name="connsiteX12011" fmla="*/ 4418878 w 11720794"/>
              <a:gd name="connsiteY12011" fmla="*/ 5910583 h 6518163"/>
              <a:gd name="connsiteX12012" fmla="*/ 4432109 w 11720794"/>
              <a:gd name="connsiteY12012" fmla="*/ 5887680 h 6518163"/>
              <a:gd name="connsiteX12013" fmla="*/ 4432783 w 11720794"/>
              <a:gd name="connsiteY12013" fmla="*/ 5886311 h 6518163"/>
              <a:gd name="connsiteX12014" fmla="*/ 4431158 w 11720794"/>
              <a:gd name="connsiteY12014" fmla="*/ 5886656 h 6518163"/>
              <a:gd name="connsiteX12015" fmla="*/ 4427963 w 11720794"/>
              <a:gd name="connsiteY12015" fmla="*/ 5883685 h 6518163"/>
              <a:gd name="connsiteX12016" fmla="*/ 4427174 w 11720794"/>
              <a:gd name="connsiteY12016" fmla="*/ 5880519 h 6518163"/>
              <a:gd name="connsiteX12017" fmla="*/ 4426919 w 11720794"/>
              <a:gd name="connsiteY12017" fmla="*/ 5880766 h 6518163"/>
              <a:gd name="connsiteX12018" fmla="*/ 4426837 w 11720794"/>
              <a:gd name="connsiteY12018" fmla="*/ 5883842 h 6518163"/>
              <a:gd name="connsiteX12019" fmla="*/ 4424551 w 11720794"/>
              <a:gd name="connsiteY12019" fmla="*/ 5890935 h 6518163"/>
              <a:gd name="connsiteX12020" fmla="*/ 4417942 w 11720794"/>
              <a:gd name="connsiteY12020" fmla="*/ 5899293 h 6518163"/>
              <a:gd name="connsiteX12021" fmla="*/ 4413786 w 11720794"/>
              <a:gd name="connsiteY12021" fmla="*/ 5901789 h 6518163"/>
              <a:gd name="connsiteX12022" fmla="*/ 4404356 w 11720794"/>
              <a:gd name="connsiteY12022" fmla="*/ 5911708 h 6518163"/>
              <a:gd name="connsiteX12023" fmla="*/ 4396094 w 11720794"/>
              <a:gd name="connsiteY12023" fmla="*/ 5929310 h 6518163"/>
              <a:gd name="connsiteX12024" fmla="*/ 4396462 w 11720794"/>
              <a:gd name="connsiteY12024" fmla="*/ 5933611 h 6518163"/>
              <a:gd name="connsiteX12025" fmla="*/ 4395539 w 11720794"/>
              <a:gd name="connsiteY12025" fmla="*/ 5941615 h 6518163"/>
              <a:gd name="connsiteX12026" fmla="*/ 4392967 w 11720794"/>
              <a:gd name="connsiteY12026" fmla="*/ 5940101 h 6518163"/>
              <a:gd name="connsiteX12027" fmla="*/ 4386847 w 11720794"/>
              <a:gd name="connsiteY12027" fmla="*/ 5941379 h 6518163"/>
              <a:gd name="connsiteX12028" fmla="*/ 4386513 w 11720794"/>
              <a:gd name="connsiteY12028" fmla="*/ 5948765 h 6518163"/>
              <a:gd name="connsiteX12029" fmla="*/ 4389239 w 11720794"/>
              <a:gd name="connsiteY12029" fmla="*/ 5950586 h 6518163"/>
              <a:gd name="connsiteX12030" fmla="*/ 4389252 w 11720794"/>
              <a:gd name="connsiteY12030" fmla="*/ 5951510 h 6518163"/>
              <a:gd name="connsiteX12031" fmla="*/ 4363873 w 11720794"/>
              <a:gd name="connsiteY12031" fmla="*/ 5966484 h 6518163"/>
              <a:gd name="connsiteX12032" fmla="*/ 4348365 w 11720794"/>
              <a:gd name="connsiteY12032" fmla="*/ 5980453 h 6518163"/>
              <a:gd name="connsiteX12033" fmla="*/ 4345925 w 11720794"/>
              <a:gd name="connsiteY12033" fmla="*/ 5987239 h 6518163"/>
              <a:gd name="connsiteX12034" fmla="*/ 4344789 w 11720794"/>
              <a:gd name="connsiteY12034" fmla="*/ 5991246 h 6518163"/>
              <a:gd name="connsiteX12035" fmla="*/ 4337982 w 11720794"/>
              <a:gd name="connsiteY12035" fmla="*/ 5996531 h 6518163"/>
              <a:gd name="connsiteX12036" fmla="*/ 4322086 w 11720794"/>
              <a:gd name="connsiteY12036" fmla="*/ 6024038 h 6518163"/>
              <a:gd name="connsiteX12037" fmla="*/ 4320014 w 11720794"/>
              <a:gd name="connsiteY12037" fmla="*/ 6035125 h 6518163"/>
              <a:gd name="connsiteX12038" fmla="*/ 4316464 w 11720794"/>
              <a:gd name="connsiteY12038" fmla="*/ 6037923 h 6518163"/>
              <a:gd name="connsiteX12039" fmla="*/ 4317259 w 11720794"/>
              <a:gd name="connsiteY12039" fmla="*/ 6031458 h 6518163"/>
              <a:gd name="connsiteX12040" fmla="*/ 4319404 w 11720794"/>
              <a:gd name="connsiteY12040" fmla="*/ 6024982 h 6518163"/>
              <a:gd name="connsiteX12041" fmla="*/ 4317593 w 11720794"/>
              <a:gd name="connsiteY12041" fmla="*/ 6024073 h 6518163"/>
              <a:gd name="connsiteX12042" fmla="*/ 4315052 w 11720794"/>
              <a:gd name="connsiteY12042" fmla="*/ 6024403 h 6518163"/>
              <a:gd name="connsiteX12043" fmla="*/ 4310616 w 11720794"/>
              <a:gd name="connsiteY12043" fmla="*/ 6028130 h 6518163"/>
              <a:gd name="connsiteX12044" fmla="*/ 4290566 w 11720794"/>
              <a:gd name="connsiteY12044" fmla="*/ 6058128 h 6518163"/>
              <a:gd name="connsiteX12045" fmla="*/ 4283000 w 11720794"/>
              <a:gd name="connsiteY12045" fmla="*/ 6062806 h 6518163"/>
              <a:gd name="connsiteX12046" fmla="*/ 4266521 w 11720794"/>
              <a:gd name="connsiteY12046" fmla="*/ 6072169 h 6518163"/>
              <a:gd name="connsiteX12047" fmla="*/ 4258327 w 11720794"/>
              <a:gd name="connsiteY12047" fmla="*/ 6084541 h 6518163"/>
              <a:gd name="connsiteX12048" fmla="*/ 4254959 w 11720794"/>
              <a:gd name="connsiteY12048" fmla="*/ 6089488 h 6518163"/>
              <a:gd name="connsiteX12049" fmla="*/ 4233295 w 11720794"/>
              <a:gd name="connsiteY12049" fmla="*/ 6121655 h 6518163"/>
              <a:gd name="connsiteX12050" fmla="*/ 4229338 w 11720794"/>
              <a:gd name="connsiteY12050" fmla="*/ 6127224 h 6518163"/>
              <a:gd name="connsiteX12051" fmla="*/ 4222178 w 11720794"/>
              <a:gd name="connsiteY12051" fmla="*/ 6129130 h 6518163"/>
              <a:gd name="connsiteX12052" fmla="*/ 4218036 w 11720794"/>
              <a:gd name="connsiteY12052" fmla="*/ 6132545 h 6518163"/>
              <a:gd name="connsiteX12053" fmla="*/ 4214279 w 11720794"/>
              <a:gd name="connsiteY12053" fmla="*/ 6141189 h 6518163"/>
              <a:gd name="connsiteX12054" fmla="*/ 4205379 w 11720794"/>
              <a:gd name="connsiteY12054" fmla="*/ 6146799 h 6518163"/>
              <a:gd name="connsiteX12055" fmla="*/ 4200871 w 11720794"/>
              <a:gd name="connsiteY12055" fmla="*/ 6145914 h 6518163"/>
              <a:gd name="connsiteX12056" fmla="*/ 4198794 w 11720794"/>
              <a:gd name="connsiteY12056" fmla="*/ 6147162 h 6518163"/>
              <a:gd name="connsiteX12057" fmla="*/ 4199877 w 11720794"/>
              <a:gd name="connsiteY12057" fmla="*/ 6149306 h 6518163"/>
              <a:gd name="connsiteX12058" fmla="*/ 4201533 w 11720794"/>
              <a:gd name="connsiteY12058" fmla="*/ 6149907 h 6518163"/>
              <a:gd name="connsiteX12059" fmla="*/ 4203093 w 11720794"/>
              <a:gd name="connsiteY12059" fmla="*/ 6153892 h 6518163"/>
              <a:gd name="connsiteX12060" fmla="*/ 4198503 w 11720794"/>
              <a:gd name="connsiteY12060" fmla="*/ 6157314 h 6518163"/>
              <a:gd name="connsiteX12061" fmla="*/ 4195329 w 11720794"/>
              <a:gd name="connsiteY12061" fmla="*/ 6155495 h 6518163"/>
              <a:gd name="connsiteX12062" fmla="*/ 4191035 w 11720794"/>
              <a:gd name="connsiteY12062" fmla="*/ 6158606 h 6518163"/>
              <a:gd name="connsiteX12063" fmla="*/ 4192131 w 11720794"/>
              <a:gd name="connsiteY12063" fmla="*/ 6161672 h 6518163"/>
              <a:gd name="connsiteX12064" fmla="*/ 4192596 w 11720794"/>
              <a:gd name="connsiteY12064" fmla="*/ 6162591 h 6518163"/>
              <a:gd name="connsiteX12065" fmla="*/ 4189792 w 11720794"/>
              <a:gd name="connsiteY12065" fmla="*/ 6174918 h 6518163"/>
              <a:gd name="connsiteX12066" fmla="*/ 4177121 w 11720794"/>
              <a:gd name="connsiteY12066" fmla="*/ 6188247 h 6518163"/>
              <a:gd name="connsiteX12067" fmla="*/ 4167714 w 11720794"/>
              <a:gd name="connsiteY12067" fmla="*/ 6190171 h 6518163"/>
              <a:gd name="connsiteX12068" fmla="*/ 4165158 w 11720794"/>
              <a:gd name="connsiteY12068" fmla="*/ 6189578 h 6518163"/>
              <a:gd name="connsiteX12069" fmla="*/ 4163601 w 11720794"/>
              <a:gd name="connsiteY12069" fmla="*/ 6195434 h 6518163"/>
              <a:gd name="connsiteX12070" fmla="*/ 4169008 w 11720794"/>
              <a:gd name="connsiteY12070" fmla="*/ 6196311 h 6518163"/>
              <a:gd name="connsiteX12071" fmla="*/ 4166960 w 11720794"/>
              <a:gd name="connsiteY12071" fmla="*/ 6199403 h 6518163"/>
              <a:gd name="connsiteX12072" fmla="*/ 4158997 w 11720794"/>
              <a:gd name="connsiteY12072" fmla="*/ 6197933 h 6518163"/>
              <a:gd name="connsiteX12073" fmla="*/ 4158394 w 11720794"/>
              <a:gd name="connsiteY12073" fmla="*/ 6197630 h 6518163"/>
              <a:gd name="connsiteX12074" fmla="*/ 4156790 w 11720794"/>
              <a:gd name="connsiteY12074" fmla="*/ 6190877 h 6518163"/>
              <a:gd name="connsiteX12075" fmla="*/ 4169502 w 11720794"/>
              <a:gd name="connsiteY12075" fmla="*/ 6170471 h 6518163"/>
              <a:gd name="connsiteX12076" fmla="*/ 4171139 w 11720794"/>
              <a:gd name="connsiteY12076" fmla="*/ 6160309 h 6518163"/>
              <a:gd name="connsiteX12077" fmla="*/ 4170028 w 11720794"/>
              <a:gd name="connsiteY12077" fmla="*/ 6156319 h 6518163"/>
              <a:gd name="connsiteX12078" fmla="*/ 4166993 w 11720794"/>
              <a:gd name="connsiteY12078" fmla="*/ 6153884 h 6518163"/>
              <a:gd name="connsiteX12079" fmla="*/ 4164665 w 11720794"/>
              <a:gd name="connsiteY12079" fmla="*/ 6158210 h 6518163"/>
              <a:gd name="connsiteX12080" fmla="*/ 4160332 w 11720794"/>
              <a:gd name="connsiteY12080" fmla="*/ 6168394 h 6518163"/>
              <a:gd name="connsiteX12081" fmla="*/ 4152065 w 11720794"/>
              <a:gd name="connsiteY12081" fmla="*/ 6176152 h 6518163"/>
              <a:gd name="connsiteX12082" fmla="*/ 4136739 w 11720794"/>
              <a:gd name="connsiteY12082" fmla="*/ 6192272 h 6518163"/>
              <a:gd name="connsiteX12083" fmla="*/ 4136054 w 11720794"/>
              <a:gd name="connsiteY12083" fmla="*/ 6196277 h 6518163"/>
              <a:gd name="connsiteX12084" fmla="*/ 4134749 w 11720794"/>
              <a:gd name="connsiteY12084" fmla="*/ 6199056 h 6518163"/>
              <a:gd name="connsiteX12085" fmla="*/ 4128420 w 11720794"/>
              <a:gd name="connsiteY12085" fmla="*/ 6206181 h 6518163"/>
              <a:gd name="connsiteX12086" fmla="*/ 4122613 w 11720794"/>
              <a:gd name="connsiteY12086" fmla="*/ 6217917 h 6518163"/>
              <a:gd name="connsiteX12087" fmla="*/ 4121773 w 11720794"/>
              <a:gd name="connsiteY12087" fmla="*/ 6221614 h 6518163"/>
              <a:gd name="connsiteX12088" fmla="*/ 4121549 w 11720794"/>
              <a:gd name="connsiteY12088" fmla="*/ 6226537 h 6518163"/>
              <a:gd name="connsiteX12089" fmla="*/ 4116356 w 11720794"/>
              <a:gd name="connsiteY12089" fmla="*/ 6229658 h 6518163"/>
              <a:gd name="connsiteX12090" fmla="*/ 4108614 w 11720794"/>
              <a:gd name="connsiteY12090" fmla="*/ 6223262 h 6518163"/>
              <a:gd name="connsiteX12091" fmla="*/ 4110887 w 11720794"/>
              <a:gd name="connsiteY12091" fmla="*/ 6215246 h 6518163"/>
              <a:gd name="connsiteX12092" fmla="*/ 4111500 w 11720794"/>
              <a:gd name="connsiteY12092" fmla="*/ 6206630 h 6518163"/>
              <a:gd name="connsiteX12093" fmla="*/ 4116486 w 11720794"/>
              <a:gd name="connsiteY12093" fmla="*/ 6209356 h 6518163"/>
              <a:gd name="connsiteX12094" fmla="*/ 4121555 w 11720794"/>
              <a:gd name="connsiteY12094" fmla="*/ 6207777 h 6518163"/>
              <a:gd name="connsiteX12095" fmla="*/ 4123377 w 11720794"/>
              <a:gd name="connsiteY12095" fmla="*/ 6199765 h 6518163"/>
              <a:gd name="connsiteX12096" fmla="*/ 4122544 w 11720794"/>
              <a:gd name="connsiteY12096" fmla="*/ 6194543 h 6518163"/>
              <a:gd name="connsiteX12097" fmla="*/ 4129492 w 11720794"/>
              <a:gd name="connsiteY12097" fmla="*/ 6188642 h 6518163"/>
              <a:gd name="connsiteX12098" fmla="*/ 4131898 w 11720794"/>
              <a:gd name="connsiteY12098" fmla="*/ 6170167 h 6518163"/>
              <a:gd name="connsiteX12099" fmla="*/ 4146909 w 11720794"/>
              <a:gd name="connsiteY12099" fmla="*/ 6143593 h 6518163"/>
              <a:gd name="connsiteX12100" fmla="*/ 4168126 w 11720794"/>
              <a:gd name="connsiteY12100" fmla="*/ 6111431 h 6518163"/>
              <a:gd name="connsiteX12101" fmla="*/ 4169569 w 11720794"/>
              <a:gd name="connsiteY12101" fmla="*/ 6108037 h 6518163"/>
              <a:gd name="connsiteX12102" fmla="*/ 4166535 w 11720794"/>
              <a:gd name="connsiteY12102" fmla="*/ 6105601 h 6518163"/>
              <a:gd name="connsiteX12103" fmla="*/ 4160385 w 11720794"/>
              <a:gd name="connsiteY12103" fmla="*/ 6105037 h 6518163"/>
              <a:gd name="connsiteX12104" fmla="*/ 4158293 w 11720794"/>
              <a:gd name="connsiteY12104" fmla="*/ 6105361 h 6518163"/>
              <a:gd name="connsiteX12105" fmla="*/ 4156849 w 11720794"/>
              <a:gd name="connsiteY12105" fmla="*/ 6108758 h 6518163"/>
              <a:gd name="connsiteX12106" fmla="*/ 4157539 w 11720794"/>
              <a:gd name="connsiteY12106" fmla="*/ 6114594 h 6518163"/>
              <a:gd name="connsiteX12107" fmla="*/ 4152022 w 11720794"/>
              <a:gd name="connsiteY12107" fmla="*/ 6116177 h 6518163"/>
              <a:gd name="connsiteX12108" fmla="*/ 4148426 w 11720794"/>
              <a:gd name="connsiteY12108" fmla="*/ 6116208 h 6518163"/>
              <a:gd name="connsiteX12109" fmla="*/ 4143262 w 11720794"/>
              <a:gd name="connsiteY12109" fmla="*/ 6121171 h 6518163"/>
              <a:gd name="connsiteX12110" fmla="*/ 4134605 w 11720794"/>
              <a:gd name="connsiteY12110" fmla="*/ 6132623 h 6518163"/>
              <a:gd name="connsiteX12111" fmla="*/ 4127994 w 11720794"/>
              <a:gd name="connsiteY12111" fmla="*/ 6140982 h 6518163"/>
              <a:gd name="connsiteX12112" fmla="*/ 4123672 w 11720794"/>
              <a:gd name="connsiteY12112" fmla="*/ 6142248 h 6518163"/>
              <a:gd name="connsiteX12113" fmla="*/ 4120637 w 11720794"/>
              <a:gd name="connsiteY12113" fmla="*/ 6139812 h 6518163"/>
              <a:gd name="connsiteX12114" fmla="*/ 4117329 w 11720794"/>
              <a:gd name="connsiteY12114" fmla="*/ 6148453 h 6518163"/>
              <a:gd name="connsiteX12115" fmla="*/ 4119522 w 11720794"/>
              <a:gd name="connsiteY12115" fmla="*/ 6154585 h 6518163"/>
              <a:gd name="connsiteX12116" fmla="*/ 4107028 w 11720794"/>
              <a:gd name="connsiteY12116" fmla="*/ 6160224 h 6518163"/>
              <a:gd name="connsiteX12117" fmla="*/ 4099813 w 11720794"/>
              <a:gd name="connsiteY12117" fmla="*/ 6168282 h 6518163"/>
              <a:gd name="connsiteX12118" fmla="*/ 4089770 w 11720794"/>
              <a:gd name="connsiteY12118" fmla="*/ 6186818 h 6518163"/>
              <a:gd name="connsiteX12119" fmla="*/ 4085334 w 11720794"/>
              <a:gd name="connsiteY12119" fmla="*/ 6190547 h 6518163"/>
              <a:gd name="connsiteX12120" fmla="*/ 4070415 w 11720794"/>
              <a:gd name="connsiteY12120" fmla="*/ 6203895 h 6518163"/>
              <a:gd name="connsiteX12121" fmla="*/ 4066487 w 11720794"/>
              <a:gd name="connsiteY12121" fmla="*/ 6211308 h 6518163"/>
              <a:gd name="connsiteX12122" fmla="*/ 4059641 w 11720794"/>
              <a:gd name="connsiteY12122" fmla="*/ 6223668 h 6518163"/>
              <a:gd name="connsiteX12123" fmla="*/ 4056075 w 11720794"/>
              <a:gd name="connsiteY12123" fmla="*/ 6225543 h 6518163"/>
              <a:gd name="connsiteX12124" fmla="*/ 4054094 w 11720794"/>
              <a:gd name="connsiteY12124" fmla="*/ 6223405 h 6518163"/>
              <a:gd name="connsiteX12125" fmla="*/ 4052578 w 11720794"/>
              <a:gd name="connsiteY12125" fmla="*/ 6222188 h 6518163"/>
              <a:gd name="connsiteX12126" fmla="*/ 4046558 w 11720794"/>
              <a:gd name="connsiteY12126" fmla="*/ 6229928 h 6518163"/>
              <a:gd name="connsiteX12127" fmla="*/ 4046784 w 11720794"/>
              <a:gd name="connsiteY12127" fmla="*/ 6234848 h 6518163"/>
              <a:gd name="connsiteX12128" fmla="*/ 4043533 w 11720794"/>
              <a:gd name="connsiteY12128" fmla="*/ 6247176 h 6518163"/>
              <a:gd name="connsiteX12129" fmla="*/ 4041427 w 11720794"/>
              <a:gd name="connsiteY12129" fmla="*/ 6246578 h 6518163"/>
              <a:gd name="connsiteX12130" fmla="*/ 4036904 w 11720794"/>
              <a:gd name="connsiteY12130" fmla="*/ 6244771 h 6518163"/>
              <a:gd name="connsiteX12131" fmla="*/ 4031165 w 11720794"/>
              <a:gd name="connsiteY12131" fmla="*/ 6251279 h 6518163"/>
              <a:gd name="connsiteX12132" fmla="*/ 4025594 w 11720794"/>
              <a:gd name="connsiteY12132" fmla="*/ 6259013 h 6518163"/>
              <a:gd name="connsiteX12133" fmla="*/ 4021859 w 11720794"/>
              <a:gd name="connsiteY12133" fmla="*/ 6259660 h 6518163"/>
              <a:gd name="connsiteX12134" fmla="*/ 4017985 w 11720794"/>
              <a:gd name="connsiteY12134" fmla="*/ 6260922 h 6518163"/>
              <a:gd name="connsiteX12135" fmla="*/ 4016231 w 11720794"/>
              <a:gd name="connsiteY12135" fmla="*/ 6263705 h 6518163"/>
              <a:gd name="connsiteX12136" fmla="*/ 4013129 w 11720794"/>
              <a:gd name="connsiteY12136" fmla="*/ 6266498 h 6518163"/>
              <a:gd name="connsiteX12137" fmla="*/ 4012777 w 11720794"/>
              <a:gd name="connsiteY12137" fmla="*/ 6263117 h 6518163"/>
              <a:gd name="connsiteX12138" fmla="*/ 4006626 w 11720794"/>
              <a:gd name="connsiteY12138" fmla="*/ 6262553 h 6518163"/>
              <a:gd name="connsiteX12139" fmla="*/ 3997969 w 11720794"/>
              <a:gd name="connsiteY12139" fmla="*/ 6245402 h 6518163"/>
              <a:gd name="connsiteX12140" fmla="*/ 4004383 w 11720794"/>
              <a:gd name="connsiteY12140" fmla="*/ 6243811 h 6518163"/>
              <a:gd name="connsiteX12141" fmla="*/ 4018196 w 11720794"/>
              <a:gd name="connsiteY12141" fmla="*/ 6236315 h 6518163"/>
              <a:gd name="connsiteX12142" fmla="*/ 4024637 w 11720794"/>
              <a:gd name="connsiteY12142" fmla="*/ 6226727 h 6518163"/>
              <a:gd name="connsiteX12143" fmla="*/ 4027121 w 11720794"/>
              <a:gd name="connsiteY12143" fmla="*/ 6222708 h 6518163"/>
              <a:gd name="connsiteX12144" fmla="*/ 4024411 w 11720794"/>
              <a:gd name="connsiteY12144" fmla="*/ 6221807 h 6518163"/>
              <a:gd name="connsiteX12145" fmla="*/ 4021869 w 11720794"/>
              <a:gd name="connsiteY12145" fmla="*/ 6222136 h 6518163"/>
              <a:gd name="connsiteX12146" fmla="*/ 4018260 w 11720794"/>
              <a:gd name="connsiteY12146" fmla="*/ 6221243 h 6518163"/>
              <a:gd name="connsiteX12147" fmla="*/ 4021024 w 11720794"/>
              <a:gd name="connsiteY12147" fmla="*/ 6215992 h 6518163"/>
              <a:gd name="connsiteX12148" fmla="*/ 4027212 w 11720794"/>
              <a:gd name="connsiteY12148" fmla="*/ 6209483 h 6518163"/>
              <a:gd name="connsiteX12149" fmla="*/ 4036387 w 11720794"/>
              <a:gd name="connsiteY12149" fmla="*/ 6192797 h 6518163"/>
              <a:gd name="connsiteX12150" fmla="*/ 4038156 w 11720794"/>
              <a:gd name="connsiteY12150" fmla="*/ 6190938 h 6518163"/>
              <a:gd name="connsiteX12151" fmla="*/ 4040528 w 11720794"/>
              <a:gd name="connsiteY12151" fmla="*/ 6189379 h 6518163"/>
              <a:gd name="connsiteX12152" fmla="*/ 4042143 w 11720794"/>
              <a:gd name="connsiteY12152" fmla="*/ 6187214 h 6518163"/>
              <a:gd name="connsiteX12153" fmla="*/ 4040484 w 11720794"/>
              <a:gd name="connsiteY12153" fmla="*/ 6186614 h 6518163"/>
              <a:gd name="connsiteX12154" fmla="*/ 4036426 w 11720794"/>
              <a:gd name="connsiteY12154" fmla="*/ 6185724 h 6518163"/>
              <a:gd name="connsiteX12155" fmla="*/ 4034880 w 11720794"/>
              <a:gd name="connsiteY12155" fmla="*/ 6182659 h 6518163"/>
              <a:gd name="connsiteX12156" fmla="*/ 4037827 w 11720794"/>
              <a:gd name="connsiteY12156" fmla="*/ 6179560 h 6518163"/>
              <a:gd name="connsiteX12157" fmla="*/ 4040664 w 11720794"/>
              <a:gd name="connsiteY12157" fmla="*/ 6178922 h 6518163"/>
              <a:gd name="connsiteX12158" fmla="*/ 4047766 w 11720794"/>
              <a:gd name="connsiteY12158" fmla="*/ 6173325 h 6518163"/>
              <a:gd name="connsiteX12159" fmla="*/ 4056312 w 11720794"/>
              <a:gd name="connsiteY12159" fmla="*/ 6164336 h 6518163"/>
              <a:gd name="connsiteX12160" fmla="*/ 4059989 w 11720794"/>
              <a:gd name="connsiteY12160" fmla="*/ 6160000 h 6518163"/>
              <a:gd name="connsiteX12161" fmla="*/ 4056800 w 11720794"/>
              <a:gd name="connsiteY12161" fmla="*/ 6157258 h 6518163"/>
              <a:gd name="connsiteX12162" fmla="*/ 4054400 w 11720794"/>
              <a:gd name="connsiteY12162" fmla="*/ 6156971 h 6518163"/>
              <a:gd name="connsiteX12163" fmla="*/ 4054047 w 11720794"/>
              <a:gd name="connsiteY12163" fmla="*/ 6153592 h 6518163"/>
              <a:gd name="connsiteX12164" fmla="*/ 4062555 w 11720794"/>
              <a:gd name="connsiteY12164" fmla="*/ 6123071 h 6518163"/>
              <a:gd name="connsiteX12165" fmla="*/ 4061613 w 11720794"/>
              <a:gd name="connsiteY12165" fmla="*/ 6120311 h 6518163"/>
              <a:gd name="connsiteX12166" fmla="*/ 4063758 w 11720794"/>
              <a:gd name="connsiteY12166" fmla="*/ 6113834 h 6518163"/>
              <a:gd name="connsiteX12167" fmla="*/ 4080146 w 11720794"/>
              <a:gd name="connsiteY12167" fmla="*/ 6089093 h 6518163"/>
              <a:gd name="connsiteX12168" fmla="*/ 4090499 w 11720794"/>
              <a:gd name="connsiteY12168" fmla="*/ 6071169 h 6518163"/>
              <a:gd name="connsiteX12169" fmla="*/ 4093809 w 11720794"/>
              <a:gd name="connsiteY12169" fmla="*/ 6062530 h 6518163"/>
              <a:gd name="connsiteX12170" fmla="*/ 4097009 w 11720794"/>
              <a:gd name="connsiteY12170" fmla="*/ 6056352 h 6518163"/>
              <a:gd name="connsiteX12171" fmla="*/ 4111097 w 11720794"/>
              <a:gd name="connsiteY12171" fmla="*/ 6037780 h 6518163"/>
              <a:gd name="connsiteX12172" fmla="*/ 4126166 w 11720794"/>
              <a:gd name="connsiteY12172" fmla="*/ 6014896 h 6518163"/>
              <a:gd name="connsiteX12173" fmla="*/ 4129040 w 11720794"/>
              <a:gd name="connsiteY12173" fmla="*/ 6007183 h 6518163"/>
              <a:gd name="connsiteX12174" fmla="*/ 4137375 w 11720794"/>
              <a:gd name="connsiteY12174" fmla="*/ 5994196 h 6518163"/>
              <a:gd name="connsiteX12175" fmla="*/ 4144293 w 11720794"/>
              <a:gd name="connsiteY12175" fmla="*/ 5986452 h 6518163"/>
              <a:gd name="connsiteX12176" fmla="*/ 4163304 w 11720794"/>
              <a:gd name="connsiteY12176" fmla="*/ 5957074 h 6518163"/>
              <a:gd name="connsiteX12177" fmla="*/ 4170236 w 11720794"/>
              <a:gd name="connsiteY12177" fmla="*/ 5950252 h 6518163"/>
              <a:gd name="connsiteX12178" fmla="*/ 4173310 w 11720794"/>
              <a:gd name="connsiteY12178" fmla="*/ 5945611 h 6518163"/>
              <a:gd name="connsiteX12179" fmla="*/ 4181180 w 11720794"/>
              <a:gd name="connsiteY12179" fmla="*/ 5931706 h 6518163"/>
              <a:gd name="connsiteX12180" fmla="*/ 4193964 w 11720794"/>
              <a:gd name="connsiteY12180" fmla="*/ 5915913 h 6518163"/>
              <a:gd name="connsiteX12181" fmla="*/ 4202216 w 11720794"/>
              <a:gd name="connsiteY12181" fmla="*/ 5907235 h 6518163"/>
              <a:gd name="connsiteX12182" fmla="*/ 4212938 w 11720794"/>
              <a:gd name="connsiteY12182" fmla="*/ 5893614 h 6518163"/>
              <a:gd name="connsiteX12183" fmla="*/ 4236931 w 11720794"/>
              <a:gd name="connsiteY12183" fmla="*/ 5857120 h 6518163"/>
              <a:gd name="connsiteX12184" fmla="*/ 4261289 w 11720794"/>
              <a:gd name="connsiteY12184" fmla="*/ 5824933 h 6518163"/>
              <a:gd name="connsiteX12185" fmla="*/ 4336516 w 11720794"/>
              <a:gd name="connsiteY12185" fmla="*/ 5721891 h 6518163"/>
              <a:gd name="connsiteX12186" fmla="*/ 4400730 w 11720794"/>
              <a:gd name="connsiteY12186" fmla="*/ 5642622 h 6518163"/>
              <a:gd name="connsiteX12187" fmla="*/ 4430199 w 11720794"/>
              <a:gd name="connsiteY12187" fmla="*/ 5608320 h 6518163"/>
              <a:gd name="connsiteX12188" fmla="*/ 4429340 w 11720794"/>
              <a:gd name="connsiteY12188" fmla="*/ 5606754 h 6518163"/>
              <a:gd name="connsiteX12189" fmla="*/ 4430680 w 11720794"/>
              <a:gd name="connsiteY12189" fmla="*/ 5603740 h 6518163"/>
              <a:gd name="connsiteX12190" fmla="*/ 4437864 w 11720794"/>
              <a:gd name="connsiteY12190" fmla="*/ 5594355 h 6518163"/>
              <a:gd name="connsiteX12191" fmla="*/ 4443713 w 11720794"/>
              <a:gd name="connsiteY12191" fmla="*/ 5584954 h 6518163"/>
              <a:gd name="connsiteX12192" fmla="*/ 4440962 w 11720794"/>
              <a:gd name="connsiteY12192" fmla="*/ 5578826 h 6518163"/>
              <a:gd name="connsiteX12193" fmla="*/ 4440931 w 11720794"/>
              <a:gd name="connsiteY12193" fmla="*/ 5578736 h 6518163"/>
              <a:gd name="connsiteX12194" fmla="*/ 4440183 w 11720794"/>
              <a:gd name="connsiteY12194" fmla="*/ 5579552 h 6518163"/>
              <a:gd name="connsiteX12195" fmla="*/ 4406657 w 11720794"/>
              <a:gd name="connsiteY12195" fmla="*/ 5619506 h 6518163"/>
              <a:gd name="connsiteX12196" fmla="*/ 4391067 w 11720794"/>
              <a:gd name="connsiteY12196" fmla="*/ 5637781 h 6518163"/>
              <a:gd name="connsiteX12197" fmla="*/ 4366522 w 11720794"/>
              <a:gd name="connsiteY12197" fmla="*/ 5667819 h 6518163"/>
              <a:gd name="connsiteX12198" fmla="*/ 4350048 w 11720794"/>
              <a:gd name="connsiteY12198" fmla="*/ 5687023 h 6518163"/>
              <a:gd name="connsiteX12199" fmla="*/ 4333632 w 11720794"/>
              <a:gd name="connsiteY12199" fmla="*/ 5709919 h 6518163"/>
              <a:gd name="connsiteX12200" fmla="*/ 4325548 w 11720794"/>
              <a:gd name="connsiteY12200" fmla="*/ 5719829 h 6518163"/>
              <a:gd name="connsiteX12201" fmla="*/ 4303893 w 11720794"/>
              <a:gd name="connsiteY12201" fmla="*/ 5743075 h 6518163"/>
              <a:gd name="connsiteX12202" fmla="*/ 4278274 w 11720794"/>
              <a:gd name="connsiteY12202" fmla="*/ 5780810 h 6518163"/>
              <a:gd name="connsiteX12203" fmla="*/ 4254767 w 11720794"/>
              <a:gd name="connsiteY12203" fmla="*/ 5810224 h 6518163"/>
              <a:gd name="connsiteX12204" fmla="*/ 4218972 w 11720794"/>
              <a:gd name="connsiteY12204" fmla="*/ 5858193 h 6518163"/>
              <a:gd name="connsiteX12205" fmla="*/ 4212416 w 11720794"/>
              <a:gd name="connsiteY12205" fmla="*/ 5860400 h 6518163"/>
              <a:gd name="connsiteX12206" fmla="*/ 4211965 w 11720794"/>
              <a:gd name="connsiteY12206" fmla="*/ 5860405 h 6518163"/>
              <a:gd name="connsiteX12207" fmla="*/ 4198081 w 11720794"/>
              <a:gd name="connsiteY12207" fmla="*/ 5863287 h 6518163"/>
              <a:gd name="connsiteX12208" fmla="*/ 4191458 w 11720794"/>
              <a:gd name="connsiteY12208" fmla="*/ 5870723 h 6518163"/>
              <a:gd name="connsiteX12209" fmla="*/ 4188892 w 11720794"/>
              <a:gd name="connsiteY12209" fmla="*/ 5879049 h 6518163"/>
              <a:gd name="connsiteX12210" fmla="*/ 4184104 w 11720794"/>
              <a:gd name="connsiteY12210" fmla="*/ 5879397 h 6518163"/>
              <a:gd name="connsiteX12211" fmla="*/ 4178675 w 11720794"/>
              <a:gd name="connsiteY12211" fmla="*/ 5886516 h 6518163"/>
              <a:gd name="connsiteX12212" fmla="*/ 4174016 w 11720794"/>
              <a:gd name="connsiteY12212" fmla="*/ 5895164 h 6518163"/>
              <a:gd name="connsiteX12213" fmla="*/ 4171658 w 11720794"/>
              <a:gd name="connsiteY12213" fmla="*/ 5897645 h 6518163"/>
              <a:gd name="connsiteX12214" fmla="*/ 4147593 w 11720794"/>
              <a:gd name="connsiteY12214" fmla="*/ 5929524 h 6518163"/>
              <a:gd name="connsiteX12215" fmla="*/ 4143989 w 11720794"/>
              <a:gd name="connsiteY12215" fmla="*/ 5938474 h 6518163"/>
              <a:gd name="connsiteX12216" fmla="*/ 4143429 w 11720794"/>
              <a:gd name="connsiteY12216" fmla="*/ 5940939 h 6518163"/>
              <a:gd name="connsiteX12217" fmla="*/ 4133158 w 11720794"/>
              <a:gd name="connsiteY12217" fmla="*/ 5954557 h 6518163"/>
              <a:gd name="connsiteX12218" fmla="*/ 4128315 w 11720794"/>
              <a:gd name="connsiteY12218" fmla="*/ 5961057 h 6518163"/>
              <a:gd name="connsiteX12219" fmla="*/ 4125309 w 11720794"/>
              <a:gd name="connsiteY12219" fmla="*/ 5960465 h 6518163"/>
              <a:gd name="connsiteX12220" fmla="*/ 4123454 w 11720794"/>
              <a:gd name="connsiteY12220" fmla="*/ 5956791 h 6518163"/>
              <a:gd name="connsiteX12221" fmla="*/ 4120677 w 11720794"/>
              <a:gd name="connsiteY12221" fmla="*/ 5961119 h 6518163"/>
              <a:gd name="connsiteX12222" fmla="*/ 4116117 w 11720794"/>
              <a:gd name="connsiteY12222" fmla="*/ 5966385 h 6518163"/>
              <a:gd name="connsiteX12223" fmla="*/ 4090805 w 11720794"/>
              <a:gd name="connsiteY12223" fmla="*/ 6004732 h 6518163"/>
              <a:gd name="connsiteX12224" fmla="*/ 4086103 w 11720794"/>
              <a:gd name="connsiteY12224" fmla="*/ 6010616 h 6518163"/>
              <a:gd name="connsiteX12225" fmla="*/ 4072657 w 11720794"/>
              <a:gd name="connsiteY12225" fmla="*/ 6022414 h 6518163"/>
              <a:gd name="connsiteX12226" fmla="*/ 4059652 w 11720794"/>
              <a:gd name="connsiteY12226" fmla="*/ 6043129 h 6518163"/>
              <a:gd name="connsiteX12227" fmla="*/ 4051356 w 11720794"/>
              <a:gd name="connsiteY12227" fmla="*/ 6049041 h 6518163"/>
              <a:gd name="connsiteX12228" fmla="*/ 4044452 w 11720794"/>
              <a:gd name="connsiteY12228" fmla="*/ 6057709 h 6518163"/>
              <a:gd name="connsiteX12229" fmla="*/ 4039375 w 11720794"/>
              <a:gd name="connsiteY12229" fmla="*/ 6068210 h 6518163"/>
              <a:gd name="connsiteX12230" fmla="*/ 4033861 w 11720794"/>
              <a:gd name="connsiteY12230" fmla="*/ 6079635 h 6518163"/>
              <a:gd name="connsiteX12231" fmla="*/ 4024807 w 11720794"/>
              <a:gd name="connsiteY12231" fmla="*/ 6084939 h 6518163"/>
              <a:gd name="connsiteX12232" fmla="*/ 4022488 w 11720794"/>
              <a:gd name="connsiteY12232" fmla="*/ 6080345 h 6518163"/>
              <a:gd name="connsiteX12233" fmla="*/ 4025968 w 11720794"/>
              <a:gd name="connsiteY12233" fmla="*/ 6072935 h 6518163"/>
              <a:gd name="connsiteX12234" fmla="*/ 4035018 w 11720794"/>
              <a:gd name="connsiteY12234" fmla="*/ 6057787 h 6518163"/>
              <a:gd name="connsiteX12235" fmla="*/ 4035128 w 11720794"/>
              <a:gd name="connsiteY12235" fmla="*/ 6055327 h 6518163"/>
              <a:gd name="connsiteX12236" fmla="*/ 4030659 w 11720794"/>
              <a:gd name="connsiteY12236" fmla="*/ 6047368 h 6518163"/>
              <a:gd name="connsiteX12237" fmla="*/ 4030645 w 11720794"/>
              <a:gd name="connsiteY12237" fmla="*/ 6046446 h 6518163"/>
              <a:gd name="connsiteX12238" fmla="*/ 4037945 w 11720794"/>
              <a:gd name="connsiteY12238" fmla="*/ 6043925 h 6518163"/>
              <a:gd name="connsiteX12239" fmla="*/ 4041593 w 11720794"/>
              <a:gd name="connsiteY12239" fmla="*/ 6037744 h 6518163"/>
              <a:gd name="connsiteX12240" fmla="*/ 4043008 w 11720794"/>
              <a:gd name="connsiteY12240" fmla="*/ 6032503 h 6518163"/>
              <a:gd name="connsiteX12241" fmla="*/ 4046220 w 11720794"/>
              <a:gd name="connsiteY12241" fmla="*/ 6027247 h 6518163"/>
              <a:gd name="connsiteX12242" fmla="*/ 4051695 w 11720794"/>
              <a:gd name="connsiteY12242" fmla="*/ 6022897 h 6518163"/>
              <a:gd name="connsiteX12243" fmla="*/ 4055526 w 11720794"/>
              <a:gd name="connsiteY12243" fmla="*/ 6018866 h 6518163"/>
              <a:gd name="connsiteX12244" fmla="*/ 4061560 w 11720794"/>
              <a:gd name="connsiteY12244" fmla="*/ 6012050 h 6518163"/>
              <a:gd name="connsiteX12245" fmla="*/ 4064716 w 11720794"/>
              <a:gd name="connsiteY12245" fmla="*/ 6003104 h 6518163"/>
              <a:gd name="connsiteX12246" fmla="*/ 4065050 w 11720794"/>
              <a:gd name="connsiteY12246" fmla="*/ 5995718 h 6518163"/>
              <a:gd name="connsiteX12247" fmla="*/ 4074002 w 11720794"/>
              <a:gd name="connsiteY12247" fmla="*/ 5983959 h 6518163"/>
              <a:gd name="connsiteX12248" fmla="*/ 4097280 w 11720794"/>
              <a:gd name="connsiteY12248" fmla="*/ 5949624 h 6518163"/>
              <a:gd name="connsiteX12249" fmla="*/ 4097739 w 11720794"/>
              <a:gd name="connsiteY12249" fmla="*/ 5940701 h 6518163"/>
              <a:gd name="connsiteX12250" fmla="*/ 4094689 w 11720794"/>
              <a:gd name="connsiteY12250" fmla="*/ 5937345 h 6518163"/>
              <a:gd name="connsiteX12251" fmla="*/ 4099168 w 11720794"/>
              <a:gd name="connsiteY12251" fmla="*/ 5936384 h 6518163"/>
              <a:gd name="connsiteX12252" fmla="*/ 4122987 w 11720794"/>
              <a:gd name="connsiteY12252" fmla="*/ 5917425 h 6518163"/>
              <a:gd name="connsiteX12253" fmla="*/ 4130356 w 11720794"/>
              <a:gd name="connsiteY12253" fmla="*/ 5909675 h 6518163"/>
              <a:gd name="connsiteX12254" fmla="*/ 4132558 w 11720794"/>
              <a:gd name="connsiteY12254" fmla="*/ 5906890 h 6518163"/>
              <a:gd name="connsiteX12255" fmla="*/ 4131181 w 11720794"/>
              <a:gd name="connsiteY12255" fmla="*/ 5905055 h 6518163"/>
              <a:gd name="connsiteX12256" fmla="*/ 4130969 w 11720794"/>
              <a:gd name="connsiteY12256" fmla="*/ 5901060 h 6518163"/>
              <a:gd name="connsiteX12257" fmla="*/ 4133157 w 11720794"/>
              <a:gd name="connsiteY12257" fmla="*/ 5897350 h 6518163"/>
              <a:gd name="connsiteX12258" fmla="*/ 4132915 w 11720794"/>
              <a:gd name="connsiteY12258" fmla="*/ 5891509 h 6518163"/>
              <a:gd name="connsiteX12259" fmla="*/ 4131075 w 11720794"/>
              <a:gd name="connsiteY12259" fmla="*/ 5888756 h 6518163"/>
              <a:gd name="connsiteX12260" fmla="*/ 4134163 w 11720794"/>
              <a:gd name="connsiteY12260" fmla="*/ 5885039 h 6518163"/>
              <a:gd name="connsiteX12261" fmla="*/ 4145154 w 11720794"/>
              <a:gd name="connsiteY12261" fmla="*/ 5879104 h 6518163"/>
              <a:gd name="connsiteX12262" fmla="*/ 4146878 w 11720794"/>
              <a:gd name="connsiteY12262" fmla="*/ 5874476 h 6518163"/>
              <a:gd name="connsiteX12263" fmla="*/ 4145798 w 11720794"/>
              <a:gd name="connsiteY12263" fmla="*/ 5872332 h 6518163"/>
              <a:gd name="connsiteX12264" fmla="*/ 4147086 w 11720794"/>
              <a:gd name="connsiteY12264" fmla="*/ 5868630 h 6518163"/>
              <a:gd name="connsiteX12265" fmla="*/ 4154116 w 11720794"/>
              <a:gd name="connsiteY12265" fmla="*/ 5858423 h 6518163"/>
              <a:gd name="connsiteX12266" fmla="*/ 4168247 w 11720794"/>
              <a:gd name="connsiteY12266" fmla="*/ 5842620 h 6518163"/>
              <a:gd name="connsiteX12267" fmla="*/ 4177340 w 11720794"/>
              <a:gd name="connsiteY12267" fmla="*/ 5830243 h 6518163"/>
              <a:gd name="connsiteX12268" fmla="*/ 4189597 w 11720794"/>
              <a:gd name="connsiteY12268" fmla="*/ 5810455 h 6518163"/>
              <a:gd name="connsiteX12269" fmla="*/ 4187505 w 11720794"/>
              <a:gd name="connsiteY12269" fmla="*/ 5806349 h 6518163"/>
              <a:gd name="connsiteX12270" fmla="*/ 4180983 w 11720794"/>
              <a:gd name="connsiteY12270" fmla="*/ 5806900 h 6518163"/>
              <a:gd name="connsiteX12271" fmla="*/ 4178391 w 11720794"/>
              <a:gd name="connsiteY12271" fmla="*/ 5807520 h 6518163"/>
              <a:gd name="connsiteX12272" fmla="*/ 4164012 w 11720794"/>
              <a:gd name="connsiteY12272" fmla="*/ 5823278 h 6518163"/>
              <a:gd name="connsiteX12273" fmla="*/ 4156797 w 11720794"/>
              <a:gd name="connsiteY12273" fmla="*/ 5829633 h 6518163"/>
              <a:gd name="connsiteX12274" fmla="*/ 4151483 w 11720794"/>
              <a:gd name="connsiteY12274" fmla="*/ 5827190 h 6518163"/>
              <a:gd name="connsiteX12275" fmla="*/ 4155412 w 11720794"/>
              <a:gd name="connsiteY12275" fmla="*/ 5813275 h 6518163"/>
              <a:gd name="connsiteX12276" fmla="*/ 4166507 w 11720794"/>
              <a:gd name="connsiteY12276" fmla="*/ 5803262 h 6518163"/>
              <a:gd name="connsiteX12277" fmla="*/ 4176700 w 11720794"/>
              <a:gd name="connsiteY12277" fmla="*/ 5794045 h 6518163"/>
              <a:gd name="connsiteX12278" fmla="*/ 4184607 w 11720794"/>
              <a:gd name="connsiteY12278" fmla="*/ 5782564 h 6518163"/>
              <a:gd name="connsiteX12279" fmla="*/ 4189325 w 11720794"/>
              <a:gd name="connsiteY12279" fmla="*/ 5769617 h 6518163"/>
              <a:gd name="connsiteX12280" fmla="*/ 4208875 w 11720794"/>
              <a:gd name="connsiteY12280" fmla="*/ 5747166 h 6518163"/>
              <a:gd name="connsiteX12281" fmla="*/ 4218875 w 11720794"/>
              <a:gd name="connsiteY12281" fmla="*/ 5725767 h 6518163"/>
              <a:gd name="connsiteX12282" fmla="*/ 4224237 w 11720794"/>
              <a:gd name="connsiteY12282" fmla="*/ 5717955 h 6518163"/>
              <a:gd name="connsiteX12283" fmla="*/ 4260196 w 11720794"/>
              <a:gd name="connsiteY12283" fmla="*/ 5674634 h 6518163"/>
              <a:gd name="connsiteX12284" fmla="*/ 4264929 w 11720794"/>
              <a:gd name="connsiteY12284" fmla="*/ 5667137 h 6518163"/>
              <a:gd name="connsiteX12285" fmla="*/ 4269004 w 11720794"/>
              <a:gd name="connsiteY12285" fmla="*/ 5662358 h 6518163"/>
              <a:gd name="connsiteX12286" fmla="*/ 4264751 w 11720794"/>
              <a:gd name="connsiteY12286" fmla="*/ 5660403 h 6518163"/>
              <a:gd name="connsiteX12287" fmla="*/ 4264554 w 11720794"/>
              <a:gd name="connsiteY12287" fmla="*/ 5659707 h 6518163"/>
              <a:gd name="connsiteX12288" fmla="*/ 4261461 w 11720794"/>
              <a:gd name="connsiteY12288" fmla="*/ 5662693 h 6518163"/>
              <a:gd name="connsiteX12289" fmla="*/ 4252822 w 11720794"/>
              <a:gd name="connsiteY12289" fmla="*/ 5674168 h 6518163"/>
              <a:gd name="connsiteX12290" fmla="*/ 4246225 w 11720794"/>
              <a:gd name="connsiteY12290" fmla="*/ 5682547 h 6518163"/>
              <a:gd name="connsiteX12291" fmla="*/ 4241899 w 11720794"/>
              <a:gd name="connsiteY12291" fmla="*/ 5683828 h 6518163"/>
              <a:gd name="connsiteX12292" fmla="*/ 4238857 w 11720794"/>
              <a:gd name="connsiteY12292" fmla="*/ 5681407 h 6518163"/>
              <a:gd name="connsiteX12293" fmla="*/ 4235564 w 11720794"/>
              <a:gd name="connsiteY12293" fmla="*/ 5690053 h 6518163"/>
              <a:gd name="connsiteX12294" fmla="*/ 4237774 w 11720794"/>
              <a:gd name="connsiteY12294" fmla="*/ 5696170 h 6518163"/>
              <a:gd name="connsiteX12295" fmla="*/ 4225282 w 11720794"/>
              <a:gd name="connsiteY12295" fmla="*/ 5701855 h 6518163"/>
              <a:gd name="connsiteX12296" fmla="*/ 4218080 w 11720794"/>
              <a:gd name="connsiteY12296" fmla="*/ 5709933 h 6518163"/>
              <a:gd name="connsiteX12297" fmla="*/ 4208070 w 11720794"/>
              <a:gd name="connsiteY12297" fmla="*/ 5728492 h 6518163"/>
              <a:gd name="connsiteX12298" fmla="*/ 4203640 w 11720794"/>
              <a:gd name="connsiteY12298" fmla="*/ 5732235 h 6518163"/>
              <a:gd name="connsiteX12299" fmla="*/ 4188736 w 11720794"/>
              <a:gd name="connsiteY12299" fmla="*/ 5745630 h 6518163"/>
              <a:gd name="connsiteX12300" fmla="*/ 4184822 w 11720794"/>
              <a:gd name="connsiteY12300" fmla="*/ 5753054 h 6518163"/>
              <a:gd name="connsiteX12301" fmla="*/ 4178000 w 11720794"/>
              <a:gd name="connsiteY12301" fmla="*/ 5765428 h 6518163"/>
              <a:gd name="connsiteX12302" fmla="*/ 4174435 w 11720794"/>
              <a:gd name="connsiteY12302" fmla="*/ 5767315 h 6518163"/>
              <a:gd name="connsiteX12303" fmla="*/ 4172447 w 11720794"/>
              <a:gd name="connsiteY12303" fmla="*/ 5765189 h 6518163"/>
              <a:gd name="connsiteX12304" fmla="*/ 4170928 w 11720794"/>
              <a:gd name="connsiteY12304" fmla="*/ 5763979 h 6518163"/>
              <a:gd name="connsiteX12305" fmla="*/ 4164918 w 11720794"/>
              <a:gd name="connsiteY12305" fmla="*/ 5771735 h 6518163"/>
              <a:gd name="connsiteX12306" fmla="*/ 4165156 w 11720794"/>
              <a:gd name="connsiteY12306" fmla="*/ 5776648 h 6518163"/>
              <a:gd name="connsiteX12307" fmla="*/ 4161932 w 11720794"/>
              <a:gd name="connsiteY12307" fmla="*/ 5788979 h 6518163"/>
              <a:gd name="connsiteX12308" fmla="*/ 4159821 w 11720794"/>
              <a:gd name="connsiteY12308" fmla="*/ 5788390 h 6518163"/>
              <a:gd name="connsiteX12309" fmla="*/ 4155291 w 11720794"/>
              <a:gd name="connsiteY12309" fmla="*/ 5786602 h 6518163"/>
              <a:gd name="connsiteX12310" fmla="*/ 4149560 w 11720794"/>
              <a:gd name="connsiteY12310" fmla="*/ 5793127 h 6518163"/>
              <a:gd name="connsiteX12311" fmla="*/ 4144004 w 11720794"/>
              <a:gd name="connsiteY12311" fmla="*/ 5800876 h 6518163"/>
              <a:gd name="connsiteX12312" fmla="*/ 4140268 w 11720794"/>
              <a:gd name="connsiteY12312" fmla="*/ 5801536 h 6518163"/>
              <a:gd name="connsiteX12313" fmla="*/ 4136391 w 11720794"/>
              <a:gd name="connsiteY12313" fmla="*/ 5802814 h 6518163"/>
              <a:gd name="connsiteX12314" fmla="*/ 4134643 w 11720794"/>
              <a:gd name="connsiteY12314" fmla="*/ 5805600 h 6518163"/>
              <a:gd name="connsiteX12315" fmla="*/ 4131544 w 11720794"/>
              <a:gd name="connsiteY12315" fmla="*/ 5808403 h 6518163"/>
              <a:gd name="connsiteX12316" fmla="*/ 4131184 w 11720794"/>
              <a:gd name="connsiteY12316" fmla="*/ 5805028 h 6518163"/>
              <a:gd name="connsiteX12317" fmla="*/ 4125026 w 11720794"/>
              <a:gd name="connsiteY12317" fmla="*/ 5804489 h 6518163"/>
              <a:gd name="connsiteX12318" fmla="*/ 4116320 w 11720794"/>
              <a:gd name="connsiteY12318" fmla="*/ 5787387 h 6518163"/>
              <a:gd name="connsiteX12319" fmla="*/ 4122738 w 11720794"/>
              <a:gd name="connsiteY12319" fmla="*/ 5785774 h 6518163"/>
              <a:gd name="connsiteX12320" fmla="*/ 4136546 w 11720794"/>
              <a:gd name="connsiteY12320" fmla="*/ 5778229 h 6518163"/>
              <a:gd name="connsiteX12321" fmla="*/ 4142971 w 11720794"/>
              <a:gd name="connsiteY12321" fmla="*/ 5768624 h 6518163"/>
              <a:gd name="connsiteX12322" fmla="*/ 4145447 w 11720794"/>
              <a:gd name="connsiteY12322" fmla="*/ 5764598 h 6518163"/>
              <a:gd name="connsiteX12323" fmla="*/ 4142732 w 11720794"/>
              <a:gd name="connsiteY12323" fmla="*/ 5763709 h 6518163"/>
              <a:gd name="connsiteX12324" fmla="*/ 4140190 w 11720794"/>
              <a:gd name="connsiteY12324" fmla="*/ 5764050 h 6518163"/>
              <a:gd name="connsiteX12325" fmla="*/ 4136576 w 11720794"/>
              <a:gd name="connsiteY12325" fmla="*/ 5763172 h 6518163"/>
              <a:gd name="connsiteX12326" fmla="*/ 4139330 w 11720794"/>
              <a:gd name="connsiteY12326" fmla="*/ 5757913 h 6518163"/>
              <a:gd name="connsiteX12327" fmla="*/ 4145508 w 11720794"/>
              <a:gd name="connsiteY12327" fmla="*/ 5751385 h 6518163"/>
              <a:gd name="connsiteX12328" fmla="*/ 4154653 w 11720794"/>
              <a:gd name="connsiteY12328" fmla="*/ 5734679 h 6518163"/>
              <a:gd name="connsiteX12329" fmla="*/ 4156418 w 11720794"/>
              <a:gd name="connsiteY12329" fmla="*/ 5732815 h 6518163"/>
              <a:gd name="connsiteX12330" fmla="*/ 4158788 w 11720794"/>
              <a:gd name="connsiteY12330" fmla="*/ 5731248 h 6518163"/>
              <a:gd name="connsiteX12331" fmla="*/ 4160399 w 11720794"/>
              <a:gd name="connsiteY12331" fmla="*/ 5729078 h 6518163"/>
              <a:gd name="connsiteX12332" fmla="*/ 4158739 w 11720794"/>
              <a:gd name="connsiteY12332" fmla="*/ 5728484 h 6518163"/>
              <a:gd name="connsiteX12333" fmla="*/ 4156188 w 11720794"/>
              <a:gd name="connsiteY12333" fmla="*/ 5727935 h 6518163"/>
              <a:gd name="connsiteX12334" fmla="*/ 4153757 w 11720794"/>
              <a:gd name="connsiteY12334" fmla="*/ 5730874 h 6518163"/>
              <a:gd name="connsiteX12335" fmla="*/ 4136672 w 11720794"/>
              <a:gd name="connsiteY12335" fmla="*/ 5749016 h 6518163"/>
              <a:gd name="connsiteX12336" fmla="*/ 4113483 w 11720794"/>
              <a:gd name="connsiteY12336" fmla="*/ 5777046 h 6518163"/>
              <a:gd name="connsiteX12337" fmla="*/ 4107011 w 11720794"/>
              <a:gd name="connsiteY12337" fmla="*/ 5781325 h 6518163"/>
              <a:gd name="connsiteX12338" fmla="*/ 4103903 w 11720794"/>
              <a:gd name="connsiteY12338" fmla="*/ 5780498 h 6518163"/>
              <a:gd name="connsiteX12339" fmla="*/ 4073099 w 11720794"/>
              <a:gd name="connsiteY12339" fmla="*/ 5798375 h 6518163"/>
              <a:gd name="connsiteX12340" fmla="*/ 4069444 w 11720794"/>
              <a:gd name="connsiteY12340" fmla="*/ 5798505 h 6518163"/>
              <a:gd name="connsiteX12341" fmla="*/ 4068688 w 11720794"/>
              <a:gd name="connsiteY12341" fmla="*/ 5795133 h 6518163"/>
              <a:gd name="connsiteX12342" fmla="*/ 4065177 w 11720794"/>
              <a:gd name="connsiteY12342" fmla="*/ 5791099 h 6518163"/>
              <a:gd name="connsiteX12343" fmla="*/ 4061264 w 11720794"/>
              <a:gd name="connsiteY12343" fmla="*/ 5797160 h 6518163"/>
              <a:gd name="connsiteX12344" fmla="*/ 4053326 w 11720794"/>
              <a:gd name="connsiteY12344" fmla="*/ 5811043 h 6518163"/>
              <a:gd name="connsiteX12345" fmla="*/ 4048720 w 11720794"/>
              <a:gd name="connsiteY12345" fmla="*/ 5822228 h 6518163"/>
              <a:gd name="connsiteX12346" fmla="*/ 4048574 w 11720794"/>
              <a:gd name="connsiteY12346" fmla="*/ 5826396 h 6518163"/>
              <a:gd name="connsiteX12347" fmla="*/ 4045837 w 11720794"/>
              <a:gd name="connsiteY12347" fmla="*/ 5831183 h 6518163"/>
              <a:gd name="connsiteX12348" fmla="*/ 4042294 w 11720794"/>
              <a:gd name="connsiteY12348" fmla="*/ 5829553 h 6518163"/>
              <a:gd name="connsiteX12349" fmla="*/ 4040587 w 11720794"/>
              <a:gd name="connsiteY12349" fmla="*/ 5823930 h 6518163"/>
              <a:gd name="connsiteX12350" fmla="*/ 4039638 w 11720794"/>
              <a:gd name="connsiteY12350" fmla="*/ 5821677 h 6518163"/>
              <a:gd name="connsiteX12351" fmla="*/ 4037641 w 11720794"/>
              <a:gd name="connsiteY12351" fmla="*/ 5824386 h 6518163"/>
              <a:gd name="connsiteX12352" fmla="*/ 4036433 w 11720794"/>
              <a:gd name="connsiteY12352" fmla="*/ 5828065 h 6518163"/>
              <a:gd name="connsiteX12353" fmla="*/ 4034791 w 11720794"/>
              <a:gd name="connsiteY12353" fmla="*/ 5830937 h 6518163"/>
              <a:gd name="connsiteX12354" fmla="*/ 4018801 w 11720794"/>
              <a:gd name="connsiteY12354" fmla="*/ 5847163 h 6518163"/>
              <a:gd name="connsiteX12355" fmla="*/ 4013052 w 11720794"/>
              <a:gd name="connsiteY12355" fmla="*/ 5857216 h 6518163"/>
              <a:gd name="connsiteX12356" fmla="*/ 4007996 w 11720794"/>
              <a:gd name="connsiteY12356" fmla="*/ 5862147 h 6518163"/>
              <a:gd name="connsiteX12357" fmla="*/ 4006369 w 11720794"/>
              <a:gd name="connsiteY12357" fmla="*/ 5857166 h 6518163"/>
              <a:gd name="connsiteX12358" fmla="*/ 4006241 w 11720794"/>
              <a:gd name="connsiteY12358" fmla="*/ 5853478 h 6518163"/>
              <a:gd name="connsiteX12359" fmla="*/ 4004775 w 11720794"/>
              <a:gd name="connsiteY12359" fmla="*/ 5849779 h 6518163"/>
              <a:gd name="connsiteX12360" fmla="*/ 4000975 w 11720794"/>
              <a:gd name="connsiteY12360" fmla="*/ 5854078 h 6518163"/>
              <a:gd name="connsiteX12361" fmla="*/ 3992007 w 11720794"/>
              <a:gd name="connsiteY12361" fmla="*/ 5865067 h 6518163"/>
              <a:gd name="connsiteX12362" fmla="*/ 3986643 w 11720794"/>
              <a:gd name="connsiteY12362" fmla="*/ 5886186 h 6518163"/>
              <a:gd name="connsiteX12363" fmla="*/ 3986159 w 11720794"/>
              <a:gd name="connsiteY12363" fmla="*/ 5895638 h 6518163"/>
              <a:gd name="connsiteX12364" fmla="*/ 3966322 w 11720794"/>
              <a:gd name="connsiteY12364" fmla="*/ 5886507 h 6518163"/>
              <a:gd name="connsiteX12365" fmla="*/ 3964567 w 11720794"/>
              <a:gd name="connsiteY12365" fmla="*/ 5877839 h 6518163"/>
              <a:gd name="connsiteX12366" fmla="*/ 3960912 w 11720794"/>
              <a:gd name="connsiteY12366" fmla="*/ 5877973 h 6518163"/>
              <a:gd name="connsiteX12367" fmla="*/ 3963295 w 11720794"/>
              <a:gd name="connsiteY12367" fmla="*/ 5873021 h 6518163"/>
              <a:gd name="connsiteX12368" fmla="*/ 3965920 w 11720794"/>
              <a:gd name="connsiteY12368" fmla="*/ 5869997 h 6518163"/>
              <a:gd name="connsiteX12369" fmla="*/ 3966532 w 11720794"/>
              <a:gd name="connsiteY12369" fmla="*/ 5864229 h 6518163"/>
              <a:gd name="connsiteX12370" fmla="*/ 3966517 w 11720794"/>
              <a:gd name="connsiteY12370" fmla="*/ 5858780 h 6518163"/>
              <a:gd name="connsiteX12371" fmla="*/ 3973683 w 11720794"/>
              <a:gd name="connsiteY12371" fmla="*/ 5849379 h 6518163"/>
              <a:gd name="connsiteX12372" fmla="*/ 3979512 w 11720794"/>
              <a:gd name="connsiteY12372" fmla="*/ 5839968 h 6518163"/>
              <a:gd name="connsiteX12373" fmla="*/ 3976742 w 11720794"/>
              <a:gd name="connsiteY12373" fmla="*/ 5833855 h 6518163"/>
              <a:gd name="connsiteX12374" fmla="*/ 3975713 w 11720794"/>
              <a:gd name="connsiteY12374" fmla="*/ 5830962 h 6518163"/>
              <a:gd name="connsiteX12375" fmla="*/ 3988191 w 11720794"/>
              <a:gd name="connsiteY12375" fmla="*/ 5824006 h 6518163"/>
              <a:gd name="connsiteX12376" fmla="*/ 3993457 w 11720794"/>
              <a:gd name="connsiteY12376" fmla="*/ 5823404 h 6518163"/>
              <a:gd name="connsiteX12377" fmla="*/ 4000542 w 11720794"/>
              <a:gd name="connsiteY12377" fmla="*/ 5813362 h 6518163"/>
              <a:gd name="connsiteX12378" fmla="*/ 3998965 w 11720794"/>
              <a:gd name="connsiteY12378" fmla="*/ 5811425 h 6518163"/>
              <a:gd name="connsiteX12379" fmla="*/ 3996323 w 11720794"/>
              <a:gd name="connsiteY12379" fmla="*/ 5809000 h 6518163"/>
              <a:gd name="connsiteX12380" fmla="*/ 3997644 w 11720794"/>
              <a:gd name="connsiteY12380" fmla="*/ 5803562 h 6518163"/>
              <a:gd name="connsiteX12381" fmla="*/ 4009480 w 11720794"/>
              <a:gd name="connsiteY12381" fmla="*/ 5791472 h 6518163"/>
              <a:gd name="connsiteX12382" fmla="*/ 4016613 w 11720794"/>
              <a:gd name="connsiteY12382" fmla="*/ 5784474 h 6518163"/>
              <a:gd name="connsiteX12383" fmla="*/ 4027982 w 11720794"/>
              <a:gd name="connsiteY12383" fmla="*/ 5760678 h 6518163"/>
              <a:gd name="connsiteX12384" fmla="*/ 4031107 w 11720794"/>
              <a:gd name="connsiteY12384" fmla="*/ 5753650 h 6518163"/>
              <a:gd name="connsiteX12385" fmla="*/ 4048901 w 11720794"/>
              <a:gd name="connsiteY12385" fmla="*/ 5735836 h 6518163"/>
              <a:gd name="connsiteX12386" fmla="*/ 4056099 w 11720794"/>
              <a:gd name="connsiteY12386" fmla="*/ 5724029 h 6518163"/>
              <a:gd name="connsiteX12387" fmla="*/ 4059738 w 11720794"/>
              <a:gd name="connsiteY12387" fmla="*/ 5705145 h 6518163"/>
              <a:gd name="connsiteX12388" fmla="*/ 4066662 w 11720794"/>
              <a:gd name="connsiteY12388" fmla="*/ 5707119 h 6518163"/>
              <a:gd name="connsiteX12389" fmla="*/ 4075212 w 11720794"/>
              <a:gd name="connsiteY12389" fmla="*/ 5700776 h 6518163"/>
              <a:gd name="connsiteX12390" fmla="*/ 4072056 w 11720794"/>
              <a:gd name="connsiteY12390" fmla="*/ 5696904 h 6518163"/>
              <a:gd name="connsiteX12391" fmla="*/ 4072588 w 11720794"/>
              <a:gd name="connsiteY12391" fmla="*/ 5690497 h 6518163"/>
              <a:gd name="connsiteX12392" fmla="*/ 4080221 w 11720794"/>
              <a:gd name="connsiteY12392" fmla="*/ 5679495 h 6518163"/>
              <a:gd name="connsiteX12393" fmla="*/ 4090752 w 11720794"/>
              <a:gd name="connsiteY12393" fmla="*/ 5664992 h 6518163"/>
              <a:gd name="connsiteX12394" fmla="*/ 4095052 w 11720794"/>
              <a:gd name="connsiteY12394" fmla="*/ 5656689 h 6518163"/>
              <a:gd name="connsiteX12395" fmla="*/ 4094408 w 11720794"/>
              <a:gd name="connsiteY12395" fmla="*/ 5651556 h 6518163"/>
              <a:gd name="connsiteX12396" fmla="*/ 4095054 w 11720794"/>
              <a:gd name="connsiteY12396" fmla="*/ 5643386 h 6518163"/>
              <a:gd name="connsiteX12397" fmla="*/ 4101380 w 11720794"/>
              <a:gd name="connsiteY12397" fmla="*/ 5643273 h 6518163"/>
              <a:gd name="connsiteX12398" fmla="*/ 4104714 w 11720794"/>
              <a:gd name="connsiteY12398" fmla="*/ 5640574 h 6518163"/>
              <a:gd name="connsiteX12399" fmla="*/ 4104665 w 11720794"/>
              <a:gd name="connsiteY12399" fmla="*/ 5637528 h 6518163"/>
              <a:gd name="connsiteX12400" fmla="*/ 4102912 w 11720794"/>
              <a:gd name="connsiteY12400" fmla="*/ 5628859 h 6518163"/>
              <a:gd name="connsiteX12401" fmla="*/ 4099755 w 11720794"/>
              <a:gd name="connsiteY12401" fmla="*/ 5624989 h 6518163"/>
              <a:gd name="connsiteX12402" fmla="*/ 4096422 w 11720794"/>
              <a:gd name="connsiteY12402" fmla="*/ 5627688 h 6518163"/>
              <a:gd name="connsiteX12403" fmla="*/ 4066262 w 11720794"/>
              <a:gd name="connsiteY12403" fmla="*/ 5663999 h 6518163"/>
              <a:gd name="connsiteX12404" fmla="*/ 4040866 w 11720794"/>
              <a:gd name="connsiteY12404" fmla="*/ 5690413 h 6518163"/>
              <a:gd name="connsiteX12405" fmla="*/ 4021705 w 11720794"/>
              <a:gd name="connsiteY12405" fmla="*/ 5697317 h 6518163"/>
              <a:gd name="connsiteX12406" fmla="*/ 4016745 w 11720794"/>
              <a:gd name="connsiteY12406" fmla="*/ 5708339 h 6518163"/>
              <a:gd name="connsiteX12407" fmla="*/ 4011046 w 11720794"/>
              <a:gd name="connsiteY12407" fmla="*/ 5708134 h 6518163"/>
              <a:gd name="connsiteX12408" fmla="*/ 4002881 w 11720794"/>
              <a:gd name="connsiteY12408" fmla="*/ 5712240 h 6518163"/>
              <a:gd name="connsiteX12409" fmla="*/ 4002156 w 11720794"/>
              <a:gd name="connsiteY12409" fmla="*/ 5719766 h 6518163"/>
              <a:gd name="connsiteX12410" fmla="*/ 4005988 w 11720794"/>
              <a:gd name="connsiteY12410" fmla="*/ 5726367 h 6518163"/>
              <a:gd name="connsiteX12411" fmla="*/ 3996955 w 11720794"/>
              <a:gd name="connsiteY12411" fmla="*/ 5728863 h 6518163"/>
              <a:gd name="connsiteX12412" fmla="*/ 3988872 w 11720794"/>
              <a:gd name="connsiteY12412" fmla="*/ 5733610 h 6518163"/>
              <a:gd name="connsiteX12413" fmla="*/ 3980627 w 11720794"/>
              <a:gd name="connsiteY12413" fmla="*/ 5723767 h 6518163"/>
              <a:gd name="connsiteX12414" fmla="*/ 3982963 w 11720794"/>
              <a:gd name="connsiteY12414" fmla="*/ 5715772 h 6518163"/>
              <a:gd name="connsiteX12415" fmla="*/ 3988148 w 11720794"/>
              <a:gd name="connsiteY12415" fmla="*/ 5714529 h 6518163"/>
              <a:gd name="connsiteX12416" fmla="*/ 3991916 w 11720794"/>
              <a:gd name="connsiteY12416" fmla="*/ 5712634 h 6518163"/>
              <a:gd name="connsiteX12417" fmla="*/ 4003283 w 11720794"/>
              <a:gd name="connsiteY12417" fmla="*/ 5702144 h 6518163"/>
              <a:gd name="connsiteX12418" fmla="*/ 4009661 w 11720794"/>
              <a:gd name="connsiteY12418" fmla="*/ 5691775 h 6518163"/>
              <a:gd name="connsiteX12419" fmla="*/ 4012366 w 11720794"/>
              <a:gd name="connsiteY12419" fmla="*/ 5689391 h 6518163"/>
              <a:gd name="connsiteX12420" fmla="*/ 4016488 w 11720794"/>
              <a:gd name="connsiteY12420" fmla="*/ 5687660 h 6518163"/>
              <a:gd name="connsiteX12421" fmla="*/ 4030723 w 11720794"/>
              <a:gd name="connsiteY12421" fmla="*/ 5662766 h 6518163"/>
              <a:gd name="connsiteX12422" fmla="*/ 4037406 w 11720794"/>
              <a:gd name="connsiteY12422" fmla="*/ 5649513 h 6518163"/>
              <a:gd name="connsiteX12423" fmla="*/ 4047406 w 11720794"/>
              <a:gd name="connsiteY12423" fmla="*/ 5641415 h 6518163"/>
              <a:gd name="connsiteX12424" fmla="*/ 4051562 w 11720794"/>
              <a:gd name="connsiteY12424" fmla="*/ 5637280 h 6518163"/>
              <a:gd name="connsiteX12425" fmla="*/ 4048406 w 11720794"/>
              <a:gd name="connsiteY12425" fmla="*/ 5633408 h 6518163"/>
              <a:gd name="connsiteX12426" fmla="*/ 4043961 w 11720794"/>
              <a:gd name="connsiteY12426" fmla="*/ 5632572 h 6518163"/>
              <a:gd name="connsiteX12427" fmla="*/ 4033478 w 11720794"/>
              <a:gd name="connsiteY12427" fmla="*/ 5636819 h 6518163"/>
              <a:gd name="connsiteX12428" fmla="*/ 4014204 w 11720794"/>
              <a:gd name="connsiteY12428" fmla="*/ 5658791 h 6518163"/>
              <a:gd name="connsiteX12429" fmla="*/ 4006732 w 11720794"/>
              <a:gd name="connsiteY12429" fmla="*/ 5657770 h 6518163"/>
              <a:gd name="connsiteX12430" fmla="*/ 4006297 w 11720794"/>
              <a:gd name="connsiteY12430" fmla="*/ 5656965 h 6518163"/>
              <a:gd name="connsiteX12431" fmla="*/ 4003239 w 11720794"/>
              <a:gd name="connsiteY12431" fmla="*/ 5645882 h 6518163"/>
              <a:gd name="connsiteX12432" fmla="*/ 4006137 w 11720794"/>
              <a:gd name="connsiteY12432" fmla="*/ 5642380 h 6518163"/>
              <a:gd name="connsiteX12433" fmla="*/ 4008085 w 11720794"/>
              <a:gd name="connsiteY12433" fmla="*/ 5649927 h 6518163"/>
              <a:gd name="connsiteX12434" fmla="*/ 4014010 w 11720794"/>
              <a:gd name="connsiteY12434" fmla="*/ 5646609 h 6518163"/>
              <a:gd name="connsiteX12435" fmla="*/ 4012900 w 11720794"/>
              <a:gd name="connsiteY12435" fmla="*/ 5643072 h 6518163"/>
              <a:gd name="connsiteX12436" fmla="*/ 4013174 w 11720794"/>
              <a:gd name="connsiteY12436" fmla="*/ 5629289 h 6518163"/>
              <a:gd name="connsiteX12437" fmla="*/ 4024946 w 11720794"/>
              <a:gd name="connsiteY12437" fmla="*/ 5608705 h 6518163"/>
              <a:gd name="connsiteX12438" fmla="*/ 4037505 w 11720794"/>
              <a:gd name="connsiteY12438" fmla="*/ 5602390 h 6518163"/>
              <a:gd name="connsiteX12439" fmla="*/ 4038568 w 11720794"/>
              <a:gd name="connsiteY12439" fmla="*/ 5602879 h 6518163"/>
              <a:gd name="connsiteX12440" fmla="*/ 4042031 w 11720794"/>
              <a:gd name="connsiteY12440" fmla="*/ 5603867 h 6518163"/>
              <a:gd name="connsiteX12441" fmla="*/ 4044527 w 11720794"/>
              <a:gd name="connsiteY12441" fmla="*/ 5597155 h 6518163"/>
              <a:gd name="connsiteX12442" fmla="*/ 4041999 w 11720794"/>
              <a:gd name="connsiteY12442" fmla="*/ 5592967 h 6518163"/>
              <a:gd name="connsiteX12443" fmla="*/ 4044767 w 11720794"/>
              <a:gd name="connsiteY12443" fmla="*/ 5585775 h 6518163"/>
              <a:gd name="connsiteX12444" fmla="*/ 4049292 w 11720794"/>
              <a:gd name="connsiteY12444" fmla="*/ 5587253 h 6518163"/>
              <a:gd name="connsiteX12445" fmla="*/ 4050243 w 11720794"/>
              <a:gd name="connsiteY12445" fmla="*/ 5589503 h 6518163"/>
              <a:gd name="connsiteX12446" fmla="*/ 4052721 w 11720794"/>
              <a:gd name="connsiteY12446" fmla="*/ 5590646 h 6518163"/>
              <a:gd name="connsiteX12447" fmla="*/ 4053656 w 11720794"/>
              <a:gd name="connsiteY12447" fmla="*/ 5587448 h 6518163"/>
              <a:gd name="connsiteX12448" fmla="*/ 4051870 w 11720794"/>
              <a:gd name="connsiteY12448" fmla="*/ 5581182 h 6518163"/>
              <a:gd name="connsiteX12449" fmla="*/ 4056154 w 11720794"/>
              <a:gd name="connsiteY12449" fmla="*/ 5567430 h 6518163"/>
              <a:gd name="connsiteX12450" fmla="*/ 4064624 w 11720794"/>
              <a:gd name="connsiteY12450" fmla="*/ 5560444 h 6518163"/>
              <a:gd name="connsiteX12451" fmla="*/ 4067474 w 11720794"/>
              <a:gd name="connsiteY12451" fmla="*/ 5553893 h 6518163"/>
              <a:gd name="connsiteX12452" fmla="*/ 4068151 w 11720794"/>
              <a:gd name="connsiteY12452" fmla="*/ 5543318 h 6518163"/>
              <a:gd name="connsiteX12453" fmla="*/ 4073319 w 11720794"/>
              <a:gd name="connsiteY12453" fmla="*/ 5536627 h 6518163"/>
              <a:gd name="connsiteX12454" fmla="*/ 4103400 w 11720794"/>
              <a:gd name="connsiteY12454" fmla="*/ 5499673 h 6518163"/>
              <a:gd name="connsiteX12455" fmla="*/ 4108021 w 11720794"/>
              <a:gd name="connsiteY12455" fmla="*/ 5493939 h 6518163"/>
              <a:gd name="connsiteX12456" fmla="*/ 4119615 w 11720794"/>
              <a:gd name="connsiteY12456" fmla="*/ 5479922 h 6518163"/>
              <a:gd name="connsiteX12457" fmla="*/ 4126460 w 11720794"/>
              <a:gd name="connsiteY12457" fmla="*/ 5454650 h 6518163"/>
              <a:gd name="connsiteX12458" fmla="*/ 4130003 w 11720794"/>
              <a:gd name="connsiteY12458" fmla="*/ 5442977 h 6518163"/>
              <a:gd name="connsiteX12459" fmla="*/ 4158087 w 11720794"/>
              <a:gd name="connsiteY12459" fmla="*/ 5408731 h 6518163"/>
              <a:gd name="connsiteX12460" fmla="*/ 4161210 w 11720794"/>
              <a:gd name="connsiteY12460" fmla="*/ 5401704 h 6518163"/>
              <a:gd name="connsiteX12461" fmla="*/ 4161081 w 11720794"/>
              <a:gd name="connsiteY12461" fmla="*/ 5398016 h 6518163"/>
              <a:gd name="connsiteX12462" fmla="*/ 4159778 w 11720794"/>
              <a:gd name="connsiteY12462" fmla="*/ 5395600 h 6518163"/>
              <a:gd name="connsiteX12463" fmla="*/ 4153305 w 11720794"/>
              <a:gd name="connsiteY12463" fmla="*/ 5399878 h 6518163"/>
              <a:gd name="connsiteX12464" fmla="*/ 4146590 w 11720794"/>
              <a:gd name="connsiteY12464" fmla="*/ 5402231 h 6518163"/>
              <a:gd name="connsiteX12465" fmla="*/ 4148893 w 11720794"/>
              <a:gd name="connsiteY12465" fmla="*/ 5396640 h 6518163"/>
              <a:gd name="connsiteX12466" fmla="*/ 4160277 w 11720794"/>
              <a:gd name="connsiteY12466" fmla="*/ 5391598 h 6518163"/>
              <a:gd name="connsiteX12467" fmla="*/ 4186493 w 11720794"/>
              <a:gd name="connsiteY12467" fmla="*/ 5363749 h 6518163"/>
              <a:gd name="connsiteX12468" fmla="*/ 4190824 w 11720794"/>
              <a:gd name="connsiteY12468" fmla="*/ 5353045 h 6518163"/>
              <a:gd name="connsiteX12469" fmla="*/ 4194866 w 11720794"/>
              <a:gd name="connsiteY12469" fmla="*/ 5350672 h 6518163"/>
              <a:gd name="connsiteX12470" fmla="*/ 4201614 w 11720794"/>
              <a:gd name="connsiteY12470" fmla="*/ 5345914 h 6518163"/>
              <a:gd name="connsiteX12471" fmla="*/ 4213529 w 11720794"/>
              <a:gd name="connsiteY12471" fmla="*/ 5321163 h 6518163"/>
              <a:gd name="connsiteX12472" fmla="*/ 4224658 w 11720794"/>
              <a:gd name="connsiteY12472" fmla="*/ 5282137 h 6518163"/>
              <a:gd name="connsiteX12473" fmla="*/ 4225641 w 11720794"/>
              <a:gd name="connsiteY12473" fmla="*/ 5281985 h 6518163"/>
              <a:gd name="connsiteX12474" fmla="*/ 4228088 w 11720794"/>
              <a:gd name="connsiteY12474" fmla="*/ 5285531 h 6518163"/>
              <a:gd name="connsiteX12475" fmla="*/ 4235867 w 11720794"/>
              <a:gd name="connsiteY12475" fmla="*/ 5283668 h 6518163"/>
              <a:gd name="connsiteX12476" fmla="*/ 4236075 w 11720794"/>
              <a:gd name="connsiteY12476" fmla="*/ 5274692 h 6518163"/>
              <a:gd name="connsiteX12477" fmla="*/ 4233983 w 11720794"/>
              <a:gd name="connsiteY12477" fmla="*/ 5271309 h 6518163"/>
              <a:gd name="connsiteX12478" fmla="*/ 4242307 w 11720794"/>
              <a:gd name="connsiteY12478" fmla="*/ 5268488 h 6518163"/>
              <a:gd name="connsiteX12479" fmla="*/ 4246945 w 11720794"/>
              <a:gd name="connsiteY12479" fmla="*/ 5268205 h 6518163"/>
              <a:gd name="connsiteX12480" fmla="*/ 4264077 w 11720794"/>
              <a:gd name="connsiteY12480" fmla="*/ 5253111 h 6518163"/>
              <a:gd name="connsiteX12481" fmla="*/ 4272837 w 11720794"/>
              <a:gd name="connsiteY12481" fmla="*/ 5237791 h 6518163"/>
              <a:gd name="connsiteX12482" fmla="*/ 4274707 w 11720794"/>
              <a:gd name="connsiteY12482" fmla="*/ 5231392 h 6518163"/>
              <a:gd name="connsiteX12483" fmla="*/ 4282340 w 11720794"/>
              <a:gd name="connsiteY12483" fmla="*/ 5220391 h 6518163"/>
              <a:gd name="connsiteX12484" fmla="*/ 4289440 w 11720794"/>
              <a:gd name="connsiteY12484" fmla="*/ 5215799 h 6518163"/>
              <a:gd name="connsiteX12485" fmla="*/ 4292690 w 11720794"/>
              <a:gd name="connsiteY12485" fmla="*/ 5215103 h 6518163"/>
              <a:gd name="connsiteX12486" fmla="*/ 4292906 w 11720794"/>
              <a:gd name="connsiteY12486" fmla="*/ 5214691 h 6518163"/>
              <a:gd name="connsiteX12487" fmla="*/ 4289396 w 11720794"/>
              <a:gd name="connsiteY12487" fmla="*/ 5214161 h 6518163"/>
              <a:gd name="connsiteX12488" fmla="*/ 4285640 w 11720794"/>
              <a:gd name="connsiteY12488" fmla="*/ 5210160 h 6518163"/>
              <a:gd name="connsiteX12489" fmla="*/ 4285700 w 11720794"/>
              <a:gd name="connsiteY12489" fmla="*/ 5207777 h 6518163"/>
              <a:gd name="connsiteX12490" fmla="*/ 4284373 w 11720794"/>
              <a:gd name="connsiteY12490" fmla="*/ 5208995 h 6518163"/>
              <a:gd name="connsiteX12491" fmla="*/ 4262545 w 11720794"/>
              <a:gd name="connsiteY12491" fmla="*/ 5232176 h 6518163"/>
              <a:gd name="connsiteX12492" fmla="*/ 4256065 w 11720794"/>
              <a:gd name="connsiteY12492" fmla="*/ 5236437 h 6518163"/>
              <a:gd name="connsiteX12493" fmla="*/ 4241461 w 11720794"/>
              <a:gd name="connsiteY12493" fmla="*/ 5247824 h 6518163"/>
              <a:gd name="connsiteX12494" fmla="*/ 4239539 w 11720794"/>
              <a:gd name="connsiteY12494" fmla="*/ 5251172 h 6518163"/>
              <a:gd name="connsiteX12495" fmla="*/ 4236931 w 11720794"/>
              <a:gd name="connsiteY12495" fmla="*/ 5245938 h 6518163"/>
              <a:gd name="connsiteX12496" fmla="*/ 4233016 w 11720794"/>
              <a:gd name="connsiteY12496" fmla="*/ 5250306 h 6518163"/>
              <a:gd name="connsiteX12497" fmla="*/ 4231857 w 11720794"/>
              <a:gd name="connsiteY12497" fmla="*/ 5257028 h 6518163"/>
              <a:gd name="connsiteX12498" fmla="*/ 4232500 w 11720794"/>
              <a:gd name="connsiteY12498" fmla="*/ 5262163 h 6518163"/>
              <a:gd name="connsiteX12499" fmla="*/ 4224530 w 11720794"/>
              <a:gd name="connsiteY12499" fmla="*/ 5265147 h 6518163"/>
              <a:gd name="connsiteX12500" fmla="*/ 4214950 w 11720794"/>
              <a:gd name="connsiteY12500" fmla="*/ 5268599 h 6518163"/>
              <a:gd name="connsiteX12501" fmla="*/ 4208540 w 11720794"/>
              <a:gd name="connsiteY12501" fmla="*/ 5281373 h 6518163"/>
              <a:gd name="connsiteX12502" fmla="*/ 4197349 w 11720794"/>
              <a:gd name="connsiteY12502" fmla="*/ 5298597 h 6518163"/>
              <a:gd name="connsiteX12503" fmla="*/ 4189297 w 11720794"/>
              <a:gd name="connsiteY12503" fmla="*/ 5300940 h 6518163"/>
              <a:gd name="connsiteX12504" fmla="*/ 4181955 w 11720794"/>
              <a:gd name="connsiteY12504" fmla="*/ 5303607 h 6518163"/>
              <a:gd name="connsiteX12505" fmla="*/ 4155981 w 11720794"/>
              <a:gd name="connsiteY12505" fmla="*/ 5333379 h 6518163"/>
              <a:gd name="connsiteX12506" fmla="*/ 4148766 w 11720794"/>
              <a:gd name="connsiteY12506" fmla="*/ 5353040 h 6518163"/>
              <a:gd name="connsiteX12507" fmla="*/ 4148219 w 11720794"/>
              <a:gd name="connsiteY12507" fmla="*/ 5353998 h 6518163"/>
              <a:gd name="connsiteX12508" fmla="*/ 4142599 w 11720794"/>
              <a:gd name="connsiteY12508" fmla="*/ 5354436 h 6518163"/>
              <a:gd name="connsiteX12509" fmla="*/ 4143210 w 11720794"/>
              <a:gd name="connsiteY12509" fmla="*/ 5361973 h 6518163"/>
              <a:gd name="connsiteX12510" fmla="*/ 4143806 w 11720794"/>
              <a:gd name="connsiteY12510" fmla="*/ 5364062 h 6518163"/>
              <a:gd name="connsiteX12511" fmla="*/ 4148781 w 11720794"/>
              <a:gd name="connsiteY12511" fmla="*/ 5371794 h 6518163"/>
              <a:gd name="connsiteX12512" fmla="*/ 4147188 w 11720794"/>
              <a:gd name="connsiteY12512" fmla="*/ 5377713 h 6518163"/>
              <a:gd name="connsiteX12513" fmla="*/ 4142629 w 11720794"/>
              <a:gd name="connsiteY12513" fmla="*/ 5378639 h 6518163"/>
              <a:gd name="connsiteX12514" fmla="*/ 4129524 w 11720794"/>
              <a:gd name="connsiteY12514" fmla="*/ 5372606 h 6518163"/>
              <a:gd name="connsiteX12515" fmla="*/ 4125369 w 11720794"/>
              <a:gd name="connsiteY12515" fmla="*/ 5376743 h 6518163"/>
              <a:gd name="connsiteX12516" fmla="*/ 4120231 w 11720794"/>
              <a:gd name="connsiteY12516" fmla="*/ 5394334 h 6518163"/>
              <a:gd name="connsiteX12517" fmla="*/ 4117332 w 11720794"/>
              <a:gd name="connsiteY12517" fmla="*/ 5397838 h 6518163"/>
              <a:gd name="connsiteX12518" fmla="*/ 4104000 w 11720794"/>
              <a:gd name="connsiteY12518" fmla="*/ 5408634 h 6518163"/>
              <a:gd name="connsiteX12519" fmla="*/ 4092195 w 11720794"/>
              <a:gd name="connsiteY12519" fmla="*/ 5418322 h 6518163"/>
              <a:gd name="connsiteX12520" fmla="*/ 4088315 w 11720794"/>
              <a:gd name="connsiteY12520" fmla="*/ 5421978 h 6518163"/>
              <a:gd name="connsiteX12521" fmla="*/ 4072502 w 11720794"/>
              <a:gd name="connsiteY12521" fmla="*/ 5444938 h 6518163"/>
              <a:gd name="connsiteX12522" fmla="*/ 4067767 w 11720794"/>
              <a:gd name="connsiteY12522" fmla="*/ 5452434 h 6518163"/>
              <a:gd name="connsiteX12523" fmla="*/ 4056029 w 11720794"/>
              <a:gd name="connsiteY12523" fmla="*/ 5470616 h 6518163"/>
              <a:gd name="connsiteX12524" fmla="*/ 4052583 w 11720794"/>
              <a:gd name="connsiteY12524" fmla="*/ 5475078 h 6518163"/>
              <a:gd name="connsiteX12525" fmla="*/ 4030796 w 11720794"/>
              <a:gd name="connsiteY12525" fmla="*/ 5498312 h 6518163"/>
              <a:gd name="connsiteX12526" fmla="*/ 4025529 w 11720794"/>
              <a:gd name="connsiteY12526" fmla="*/ 5512215 h 6518163"/>
              <a:gd name="connsiteX12527" fmla="*/ 4011826 w 11720794"/>
              <a:gd name="connsiteY12527" fmla="*/ 5530703 h 6518163"/>
              <a:gd name="connsiteX12528" fmla="*/ 3991972 w 11720794"/>
              <a:gd name="connsiteY12528" fmla="*/ 5542731 h 6518163"/>
              <a:gd name="connsiteX12529" fmla="*/ 3989926 w 11720794"/>
              <a:gd name="connsiteY12529" fmla="*/ 5542397 h 6518163"/>
              <a:gd name="connsiteX12530" fmla="*/ 3985852 w 11720794"/>
              <a:gd name="connsiteY12530" fmla="*/ 5547172 h 6518163"/>
              <a:gd name="connsiteX12531" fmla="*/ 3986544 w 11720794"/>
              <a:gd name="connsiteY12531" fmla="*/ 5555352 h 6518163"/>
              <a:gd name="connsiteX12532" fmla="*/ 3969233 w 11720794"/>
              <a:gd name="connsiteY12532" fmla="*/ 5577019 h 6518163"/>
              <a:gd name="connsiteX12533" fmla="*/ 3955884 w 11720794"/>
              <a:gd name="connsiteY12533" fmla="*/ 5582365 h 6518163"/>
              <a:gd name="connsiteX12534" fmla="*/ 3942697 w 11720794"/>
              <a:gd name="connsiteY12534" fmla="*/ 5588995 h 6518163"/>
              <a:gd name="connsiteX12535" fmla="*/ 3952390 w 11720794"/>
              <a:gd name="connsiteY12535" fmla="*/ 5597084 h 6518163"/>
              <a:gd name="connsiteX12536" fmla="*/ 3943968 w 11720794"/>
              <a:gd name="connsiteY12536" fmla="*/ 5607117 h 6518163"/>
              <a:gd name="connsiteX12537" fmla="*/ 3939588 w 11720794"/>
              <a:gd name="connsiteY12537" fmla="*/ 5614775 h 6518163"/>
              <a:gd name="connsiteX12538" fmla="*/ 3920425 w 11720794"/>
              <a:gd name="connsiteY12538" fmla="*/ 5634986 h 6518163"/>
              <a:gd name="connsiteX12539" fmla="*/ 3864242 w 11720794"/>
              <a:gd name="connsiteY12539" fmla="*/ 5698026 h 6518163"/>
              <a:gd name="connsiteX12540" fmla="*/ 3859380 w 11720794"/>
              <a:gd name="connsiteY12540" fmla="*/ 5701835 h 6518163"/>
              <a:gd name="connsiteX12541" fmla="*/ 3857754 w 11720794"/>
              <a:gd name="connsiteY12541" fmla="*/ 5696854 h 6518163"/>
              <a:gd name="connsiteX12542" fmla="*/ 3856289 w 11720794"/>
              <a:gd name="connsiteY12542" fmla="*/ 5693156 h 6518163"/>
              <a:gd name="connsiteX12543" fmla="*/ 3850991 w 11720794"/>
              <a:gd name="connsiteY12543" fmla="*/ 5696160 h 6518163"/>
              <a:gd name="connsiteX12544" fmla="*/ 3848527 w 11720794"/>
              <a:gd name="connsiteY12544" fmla="*/ 5700468 h 6518163"/>
              <a:gd name="connsiteX12545" fmla="*/ 3834357 w 11720794"/>
              <a:gd name="connsiteY12545" fmla="*/ 5707252 h 6518163"/>
              <a:gd name="connsiteX12546" fmla="*/ 3829591 w 11720794"/>
              <a:gd name="connsiteY12546" fmla="*/ 5703848 h 6518163"/>
              <a:gd name="connsiteX12547" fmla="*/ 3824647 w 11720794"/>
              <a:gd name="connsiteY12547" fmla="*/ 5707015 h 6518163"/>
              <a:gd name="connsiteX12548" fmla="*/ 3829397 w 11720794"/>
              <a:gd name="connsiteY12548" fmla="*/ 5718272 h 6518163"/>
              <a:gd name="connsiteX12549" fmla="*/ 3817143 w 11720794"/>
              <a:gd name="connsiteY12549" fmla="*/ 5721705 h 6518163"/>
              <a:gd name="connsiteX12550" fmla="*/ 3807725 w 11720794"/>
              <a:gd name="connsiteY12550" fmla="*/ 5713137 h 6518163"/>
              <a:gd name="connsiteX12551" fmla="*/ 3815275 w 11720794"/>
              <a:gd name="connsiteY12551" fmla="*/ 5701494 h 6518163"/>
              <a:gd name="connsiteX12552" fmla="*/ 3827852 w 11720794"/>
              <a:gd name="connsiteY12552" fmla="*/ 5687326 h 6518163"/>
              <a:gd name="connsiteX12553" fmla="*/ 3834149 w 11720794"/>
              <a:gd name="connsiteY12553" fmla="*/ 5676316 h 6518163"/>
              <a:gd name="connsiteX12554" fmla="*/ 3869334 w 11720794"/>
              <a:gd name="connsiteY12554" fmla="*/ 5637476 h 6518163"/>
              <a:gd name="connsiteX12555" fmla="*/ 3872957 w 11720794"/>
              <a:gd name="connsiteY12555" fmla="*/ 5626445 h 6518163"/>
              <a:gd name="connsiteX12556" fmla="*/ 3871379 w 11720794"/>
              <a:gd name="connsiteY12556" fmla="*/ 5624509 h 6518163"/>
              <a:gd name="connsiteX12557" fmla="*/ 3874439 w 11720794"/>
              <a:gd name="connsiteY12557" fmla="*/ 5622289 h 6518163"/>
              <a:gd name="connsiteX12558" fmla="*/ 3877031 w 11720794"/>
              <a:gd name="connsiteY12558" fmla="*/ 5621667 h 6518163"/>
              <a:gd name="connsiteX12559" fmla="*/ 3881733 w 11720794"/>
              <a:gd name="connsiteY12559" fmla="*/ 5616574 h 6518163"/>
              <a:gd name="connsiteX12560" fmla="*/ 3877450 w 11720794"/>
              <a:gd name="connsiteY12560" fmla="*/ 5617023 h 6518163"/>
              <a:gd name="connsiteX12561" fmla="*/ 3876467 w 11720794"/>
              <a:gd name="connsiteY12561" fmla="*/ 5617175 h 6518163"/>
              <a:gd name="connsiteX12562" fmla="*/ 3873714 w 11720794"/>
              <a:gd name="connsiteY12562" fmla="*/ 5616512 h 6518163"/>
              <a:gd name="connsiteX12563" fmla="*/ 3875277 w 11720794"/>
              <a:gd name="connsiteY12563" fmla="*/ 5612997 h 6518163"/>
              <a:gd name="connsiteX12564" fmla="*/ 3880575 w 11720794"/>
              <a:gd name="connsiteY12564" fmla="*/ 5596690 h 6518163"/>
              <a:gd name="connsiteX12565" fmla="*/ 3879737 w 11720794"/>
              <a:gd name="connsiteY12565" fmla="*/ 5592677 h 6518163"/>
              <a:gd name="connsiteX12566" fmla="*/ 3866903 w 11720794"/>
              <a:gd name="connsiteY12566" fmla="*/ 5599471 h 6518163"/>
              <a:gd name="connsiteX12567" fmla="*/ 3848191 w 11720794"/>
              <a:gd name="connsiteY12567" fmla="*/ 5625934 h 6518163"/>
              <a:gd name="connsiteX12568" fmla="*/ 3843070 w 11720794"/>
              <a:gd name="connsiteY12568" fmla="*/ 5635672 h 6518163"/>
              <a:gd name="connsiteX12569" fmla="*/ 3839464 w 11720794"/>
              <a:gd name="connsiteY12569" fmla="*/ 5638849 h 6518163"/>
              <a:gd name="connsiteX12570" fmla="*/ 3830318 w 11720794"/>
              <a:gd name="connsiteY12570" fmla="*/ 5643106 h 6518163"/>
              <a:gd name="connsiteX12571" fmla="*/ 3820012 w 11720794"/>
              <a:gd name="connsiteY12571" fmla="*/ 5654086 h 6518163"/>
              <a:gd name="connsiteX12572" fmla="*/ 3811607 w 11720794"/>
              <a:gd name="connsiteY12572" fmla="*/ 5656266 h 6518163"/>
              <a:gd name="connsiteX12573" fmla="*/ 3810109 w 11720794"/>
              <a:gd name="connsiteY12573" fmla="*/ 5654972 h 6518163"/>
              <a:gd name="connsiteX12574" fmla="*/ 3804730 w 11720794"/>
              <a:gd name="connsiteY12574" fmla="*/ 5657335 h 6518163"/>
              <a:gd name="connsiteX12575" fmla="*/ 3806470 w 11720794"/>
              <a:gd name="connsiteY12575" fmla="*/ 5660553 h 6518163"/>
              <a:gd name="connsiteX12576" fmla="*/ 3807742 w 11720794"/>
              <a:gd name="connsiteY12576" fmla="*/ 5665372 h 6518163"/>
              <a:gd name="connsiteX12577" fmla="*/ 3796904 w 11720794"/>
              <a:gd name="connsiteY12577" fmla="*/ 5669456 h 6518163"/>
              <a:gd name="connsiteX12578" fmla="*/ 3794070 w 11720794"/>
              <a:gd name="connsiteY12578" fmla="*/ 5668153 h 6518163"/>
              <a:gd name="connsiteX12579" fmla="*/ 3794119 w 11720794"/>
              <a:gd name="connsiteY12579" fmla="*/ 5671197 h 6518163"/>
              <a:gd name="connsiteX12580" fmla="*/ 3790206 w 11720794"/>
              <a:gd name="connsiteY12580" fmla="*/ 5677257 h 6518163"/>
              <a:gd name="connsiteX12581" fmla="*/ 3775247 w 11720794"/>
              <a:gd name="connsiteY12581" fmla="*/ 5683073 h 6518163"/>
              <a:gd name="connsiteX12582" fmla="*/ 3758629 w 11720794"/>
              <a:gd name="connsiteY12582" fmla="*/ 5686312 h 6518163"/>
              <a:gd name="connsiteX12583" fmla="*/ 3757325 w 11720794"/>
              <a:gd name="connsiteY12583" fmla="*/ 5686640 h 6518163"/>
              <a:gd name="connsiteX12584" fmla="*/ 3922106 w 11720794"/>
              <a:gd name="connsiteY12584" fmla="*/ 5422795 h 6518163"/>
              <a:gd name="connsiteX12585" fmla="*/ 3924171 w 11720794"/>
              <a:gd name="connsiteY12585" fmla="*/ 5422635 h 6518163"/>
              <a:gd name="connsiteX12586" fmla="*/ 3931400 w 11720794"/>
              <a:gd name="connsiteY12586" fmla="*/ 5421728 h 6518163"/>
              <a:gd name="connsiteX12587" fmla="*/ 3931658 w 11720794"/>
              <a:gd name="connsiteY12587" fmla="*/ 5415801 h 6518163"/>
              <a:gd name="connsiteX12588" fmla="*/ 3931337 w 11720794"/>
              <a:gd name="connsiteY12588" fmla="*/ 5413233 h 6518163"/>
              <a:gd name="connsiteX12589" fmla="*/ 3938646 w 11720794"/>
              <a:gd name="connsiteY12589" fmla="*/ 5412968 h 6518163"/>
              <a:gd name="connsiteX12590" fmla="*/ 3943590 w 11720794"/>
              <a:gd name="connsiteY12590" fmla="*/ 5409801 h 6518163"/>
              <a:gd name="connsiteX12591" fmla="*/ 3942399 w 11720794"/>
              <a:gd name="connsiteY12591" fmla="*/ 5405626 h 6518163"/>
              <a:gd name="connsiteX12592" fmla="*/ 3947328 w 11720794"/>
              <a:gd name="connsiteY12592" fmla="*/ 5383705 h 6518163"/>
              <a:gd name="connsiteX12593" fmla="*/ 3952464 w 11720794"/>
              <a:gd name="connsiteY12593" fmla="*/ 5379415 h 6518163"/>
              <a:gd name="connsiteX12594" fmla="*/ 3961636 w 11720794"/>
              <a:gd name="connsiteY12594" fmla="*/ 5369047 h 6518163"/>
              <a:gd name="connsiteX12595" fmla="*/ 3963238 w 11720794"/>
              <a:gd name="connsiteY12595" fmla="*/ 5356936 h 6518163"/>
              <a:gd name="connsiteX12596" fmla="*/ 3968157 w 11720794"/>
              <a:gd name="connsiteY12596" fmla="*/ 5349060 h 6518163"/>
              <a:gd name="connsiteX12597" fmla="*/ 3969984 w 11720794"/>
              <a:gd name="connsiteY12597" fmla="*/ 5348776 h 6518163"/>
              <a:gd name="connsiteX12598" fmla="*/ 3969728 w 11720794"/>
              <a:gd name="connsiteY12598" fmla="*/ 5354704 h 6518163"/>
              <a:gd name="connsiteX12599" fmla="*/ 3969227 w 11720794"/>
              <a:gd name="connsiteY12599" fmla="*/ 5358708 h 6518163"/>
              <a:gd name="connsiteX12600" fmla="*/ 3972641 w 11720794"/>
              <a:gd name="connsiteY12600" fmla="*/ 5356650 h 6518163"/>
              <a:gd name="connsiteX12601" fmla="*/ 3978519 w 11720794"/>
              <a:gd name="connsiteY12601" fmla="*/ 5350284 h 6518163"/>
              <a:gd name="connsiteX12602" fmla="*/ 3987069 w 11720794"/>
              <a:gd name="connsiteY12602" fmla="*/ 5343939 h 6518163"/>
              <a:gd name="connsiteX12603" fmla="*/ 3990789 w 11720794"/>
              <a:gd name="connsiteY12603" fmla="*/ 5338998 h 6518163"/>
              <a:gd name="connsiteX12604" fmla="*/ 4003091 w 11720794"/>
              <a:gd name="connsiteY12604" fmla="*/ 5325309 h 6518163"/>
              <a:gd name="connsiteX12605" fmla="*/ 4013461 w 11720794"/>
              <a:gd name="connsiteY12605" fmla="*/ 5322824 h 6518163"/>
              <a:gd name="connsiteX12606" fmla="*/ 4020733 w 11720794"/>
              <a:gd name="connsiteY12606" fmla="*/ 5318083 h 6518163"/>
              <a:gd name="connsiteX12607" fmla="*/ 4021974 w 11720794"/>
              <a:gd name="connsiteY12607" fmla="*/ 5309948 h 6518163"/>
              <a:gd name="connsiteX12608" fmla="*/ 4026280 w 11720794"/>
              <a:gd name="connsiteY12608" fmla="*/ 5307253 h 6518163"/>
              <a:gd name="connsiteX12609" fmla="*/ 4026811 w 11720794"/>
              <a:gd name="connsiteY12609" fmla="*/ 5304173 h 6518163"/>
              <a:gd name="connsiteX12610" fmla="*/ 4030981 w 11720794"/>
              <a:gd name="connsiteY12610" fmla="*/ 5292185 h 6518163"/>
              <a:gd name="connsiteX12611" fmla="*/ 4035056 w 11720794"/>
              <a:gd name="connsiteY12611" fmla="*/ 5287407 h 6518163"/>
              <a:gd name="connsiteX12612" fmla="*/ 4041529 w 11720794"/>
              <a:gd name="connsiteY12612" fmla="*/ 5283130 h 6518163"/>
              <a:gd name="connsiteX12613" fmla="*/ 4043300 w 11720794"/>
              <a:gd name="connsiteY12613" fmla="*/ 5283943 h 6518163"/>
              <a:gd name="connsiteX12614" fmla="*/ 4049420 w 11720794"/>
              <a:gd name="connsiteY12614" fmla="*/ 5279502 h 6518163"/>
              <a:gd name="connsiteX12615" fmla="*/ 4051867 w 11720794"/>
              <a:gd name="connsiteY12615" fmla="*/ 5269746 h 6518163"/>
              <a:gd name="connsiteX12616" fmla="*/ 4063235 w 11720794"/>
              <a:gd name="connsiteY12616" fmla="*/ 5252602 h 6518163"/>
              <a:gd name="connsiteX12617" fmla="*/ 4075355 w 11720794"/>
              <a:gd name="connsiteY12617" fmla="*/ 5247952 h 6518163"/>
              <a:gd name="connsiteX12618" fmla="*/ 4071796 w 11720794"/>
              <a:gd name="connsiteY12618" fmla="*/ 5236117 h 6518163"/>
              <a:gd name="connsiteX12619" fmla="*/ 4067965 w 11720794"/>
              <a:gd name="connsiteY12619" fmla="*/ 5229515 h 6518163"/>
              <a:gd name="connsiteX12620" fmla="*/ 4069059 w 11720794"/>
              <a:gd name="connsiteY12620" fmla="*/ 5227601 h 6518163"/>
              <a:gd name="connsiteX12621" fmla="*/ 4077143 w 11720794"/>
              <a:gd name="connsiteY12621" fmla="*/ 5222855 h 6518163"/>
              <a:gd name="connsiteX12622" fmla="*/ 4085548 w 11720794"/>
              <a:gd name="connsiteY12622" fmla="*/ 5220676 h 6518163"/>
              <a:gd name="connsiteX12623" fmla="*/ 4095643 w 11720794"/>
              <a:gd name="connsiteY12623" fmla="*/ 5218669 h 6518163"/>
              <a:gd name="connsiteX12624" fmla="*/ 4098577 w 11720794"/>
              <a:gd name="connsiteY12624" fmla="*/ 5212070 h 6518163"/>
              <a:gd name="connsiteX12625" fmla="*/ 4097648 w 11720794"/>
              <a:gd name="connsiteY12625" fmla="*/ 5211593 h 6518163"/>
              <a:gd name="connsiteX12626" fmla="*/ 4099041 w 11720794"/>
              <a:gd name="connsiteY12626" fmla="*/ 5211030 h 6518163"/>
              <a:gd name="connsiteX12627" fmla="*/ 4100331 w 11720794"/>
              <a:gd name="connsiteY12627" fmla="*/ 5208127 h 6518163"/>
              <a:gd name="connsiteX12628" fmla="*/ 4101774 w 11720794"/>
              <a:gd name="connsiteY12628" fmla="*/ 5206857 h 6518163"/>
              <a:gd name="connsiteX12629" fmla="*/ 4101614 w 11720794"/>
              <a:gd name="connsiteY12629" fmla="*/ 5205029 h 6518163"/>
              <a:gd name="connsiteX12630" fmla="*/ 4098528 w 11720794"/>
              <a:gd name="connsiteY12630" fmla="*/ 5183119 h 6518163"/>
              <a:gd name="connsiteX12631" fmla="*/ 4097182 w 11720794"/>
              <a:gd name="connsiteY12631" fmla="*/ 5186585 h 6518163"/>
              <a:gd name="connsiteX12632" fmla="*/ 4094251 w 11720794"/>
              <a:gd name="connsiteY12632" fmla="*/ 5192493 h 6518163"/>
              <a:gd name="connsiteX12633" fmla="*/ 4079454 w 11720794"/>
              <a:gd name="connsiteY12633" fmla="*/ 5199591 h 6518163"/>
              <a:gd name="connsiteX12634" fmla="*/ 4074639 w 11720794"/>
              <a:gd name="connsiteY12634" fmla="*/ 5206448 h 6518163"/>
              <a:gd name="connsiteX12635" fmla="*/ 4072303 w 11720794"/>
              <a:gd name="connsiteY12635" fmla="*/ 5214444 h 6518163"/>
              <a:gd name="connsiteX12636" fmla="*/ 4065669 w 11720794"/>
              <a:gd name="connsiteY12636" fmla="*/ 5217438 h 6518163"/>
              <a:gd name="connsiteX12637" fmla="*/ 4060983 w 11720794"/>
              <a:gd name="connsiteY12637" fmla="*/ 5227979 h 6518163"/>
              <a:gd name="connsiteX12638" fmla="*/ 4055266 w 11720794"/>
              <a:gd name="connsiteY12638" fmla="*/ 5235630 h 6518163"/>
              <a:gd name="connsiteX12639" fmla="*/ 4044960 w 11720794"/>
              <a:gd name="connsiteY12639" fmla="*/ 5246611 h 6518163"/>
              <a:gd name="connsiteX12640" fmla="*/ 4035025 w 11720794"/>
              <a:gd name="connsiteY12640" fmla="*/ 5249899 h 6518163"/>
              <a:gd name="connsiteX12641" fmla="*/ 4027005 w 11720794"/>
              <a:gd name="connsiteY12641" fmla="*/ 5263141 h 6518163"/>
              <a:gd name="connsiteX12642" fmla="*/ 4028439 w 11720794"/>
              <a:gd name="connsiteY12642" fmla="*/ 5269245 h 6518163"/>
              <a:gd name="connsiteX12643" fmla="*/ 4019003 w 11720794"/>
              <a:gd name="connsiteY12643" fmla="*/ 5268528 h 6518163"/>
              <a:gd name="connsiteX12644" fmla="*/ 4019598 w 11720794"/>
              <a:gd name="connsiteY12644" fmla="*/ 5270618 h 6518163"/>
              <a:gd name="connsiteX12645" fmla="*/ 4012094 w 11720794"/>
              <a:gd name="connsiteY12645" fmla="*/ 5285307 h 6518163"/>
              <a:gd name="connsiteX12646" fmla="*/ 4007250 w 11720794"/>
              <a:gd name="connsiteY12646" fmla="*/ 5286466 h 6518163"/>
              <a:gd name="connsiteX12647" fmla="*/ 4124409 w 11720794"/>
              <a:gd name="connsiteY12647" fmla="*/ 5098874 h 6518163"/>
              <a:gd name="connsiteX12648" fmla="*/ 4113716 w 11720794"/>
              <a:gd name="connsiteY12648" fmla="*/ 5107249 h 6518163"/>
              <a:gd name="connsiteX12649" fmla="*/ 4085536 w 11720794"/>
              <a:gd name="connsiteY12649" fmla="*/ 5135402 h 6518163"/>
              <a:gd name="connsiteX12650" fmla="*/ 4063749 w 11720794"/>
              <a:gd name="connsiteY12650" fmla="*/ 5158637 h 6518163"/>
              <a:gd name="connsiteX12651" fmla="*/ 4057276 w 11720794"/>
              <a:gd name="connsiteY12651" fmla="*/ 5162915 h 6518163"/>
              <a:gd name="connsiteX12652" fmla="*/ 4042686 w 11720794"/>
              <a:gd name="connsiteY12652" fmla="*/ 5174343 h 6518163"/>
              <a:gd name="connsiteX12653" fmla="*/ 4040771 w 11720794"/>
              <a:gd name="connsiteY12653" fmla="*/ 5177694 h 6518163"/>
              <a:gd name="connsiteX12654" fmla="*/ 4037211 w 11720794"/>
              <a:gd name="connsiteY12654" fmla="*/ 5170613 h 6518163"/>
              <a:gd name="connsiteX12655" fmla="*/ 4038630 w 11720794"/>
              <a:gd name="connsiteY12655" fmla="*/ 5157962 h 6518163"/>
              <a:gd name="connsiteX12656" fmla="*/ 4043638 w 11720794"/>
              <a:gd name="connsiteY12656" fmla="*/ 5149986 h 6518163"/>
              <a:gd name="connsiteX12657" fmla="*/ 4051286 w 11720794"/>
              <a:gd name="connsiteY12657" fmla="*/ 5144435 h 6518163"/>
              <a:gd name="connsiteX12658" fmla="*/ 4055538 w 11720794"/>
              <a:gd name="connsiteY12658" fmla="*/ 5146390 h 6518163"/>
              <a:gd name="connsiteX12659" fmla="*/ 4059934 w 11720794"/>
              <a:gd name="connsiteY12659" fmla="*/ 5144182 h 6518163"/>
              <a:gd name="connsiteX12660" fmla="*/ 4063155 w 11720794"/>
              <a:gd name="connsiteY12660" fmla="*/ 5129942 h 6518163"/>
              <a:gd name="connsiteX12661" fmla="*/ 4063734 w 11720794"/>
              <a:gd name="connsiteY12661" fmla="*/ 5126579 h 6518163"/>
              <a:gd name="connsiteX12662" fmla="*/ 4066681 w 11720794"/>
              <a:gd name="connsiteY12662" fmla="*/ 5126121 h 6518163"/>
              <a:gd name="connsiteX12663" fmla="*/ 4068452 w 11720794"/>
              <a:gd name="connsiteY12663" fmla="*/ 5126937 h 6518163"/>
              <a:gd name="connsiteX12664" fmla="*/ 4073396 w 11720794"/>
              <a:gd name="connsiteY12664" fmla="*/ 5123768 h 6518163"/>
              <a:gd name="connsiteX12665" fmla="*/ 4078452 w 11720794"/>
              <a:gd name="connsiteY12665" fmla="*/ 5118840 h 6518163"/>
              <a:gd name="connsiteX12666" fmla="*/ 4082075 w 11720794"/>
              <a:gd name="connsiteY12666" fmla="*/ 5121112 h 6518163"/>
              <a:gd name="connsiteX12667" fmla="*/ 4078435 w 11720794"/>
              <a:gd name="connsiteY12667" fmla="*/ 5126694 h 6518163"/>
              <a:gd name="connsiteX12668" fmla="*/ 4076598 w 11720794"/>
              <a:gd name="connsiteY12668" fmla="*/ 5130686 h 6518163"/>
              <a:gd name="connsiteX12669" fmla="*/ 4080062 w 11720794"/>
              <a:gd name="connsiteY12669" fmla="*/ 5131674 h 6518163"/>
              <a:gd name="connsiteX12670" fmla="*/ 4084427 w 11720794"/>
              <a:gd name="connsiteY12670" fmla="*/ 5118565 h 6518163"/>
              <a:gd name="connsiteX12671" fmla="*/ 4087259 w 11720794"/>
              <a:gd name="connsiteY12671" fmla="*/ 5106565 h 6518163"/>
              <a:gd name="connsiteX12672" fmla="*/ 4108338 w 11720794"/>
              <a:gd name="connsiteY12672" fmla="*/ 5083004 h 6518163"/>
              <a:gd name="connsiteX12673" fmla="*/ 4112703 w 11720794"/>
              <a:gd name="connsiteY12673" fmla="*/ 5083200 h 6518163"/>
              <a:gd name="connsiteX12674" fmla="*/ 4117002 w 11720794"/>
              <a:gd name="connsiteY12674" fmla="*/ 5088201 h 6518163"/>
              <a:gd name="connsiteX12675" fmla="*/ 4122734 w 11720794"/>
              <a:gd name="connsiteY12675" fmla="*/ 5086002 h 6518163"/>
              <a:gd name="connsiteX12676" fmla="*/ 4122960 w 11720794"/>
              <a:gd name="connsiteY12676" fmla="*/ 5082478 h 6518163"/>
              <a:gd name="connsiteX12677" fmla="*/ 4119902 w 11720794"/>
              <a:gd name="connsiteY12677" fmla="*/ 5071393 h 6518163"/>
              <a:gd name="connsiteX12678" fmla="*/ 4121592 w 11720794"/>
              <a:gd name="connsiteY12678" fmla="*/ 5071566 h 6518163"/>
              <a:gd name="connsiteX12679" fmla="*/ 4127001 w 11720794"/>
              <a:gd name="connsiteY12679" fmla="*/ 5066799 h 6518163"/>
              <a:gd name="connsiteX12680" fmla="*/ 4129353 w 11720794"/>
              <a:gd name="connsiteY12680" fmla="*/ 5064254 h 6518163"/>
              <a:gd name="connsiteX12681" fmla="*/ 4136921 w 11720794"/>
              <a:gd name="connsiteY12681" fmla="*/ 5058061 h 6518163"/>
              <a:gd name="connsiteX12682" fmla="*/ 4144539 w 11720794"/>
              <a:gd name="connsiteY12682" fmla="*/ 5041610 h 6518163"/>
              <a:gd name="connsiteX12683" fmla="*/ 4143427 w 11720794"/>
              <a:gd name="connsiteY12683" fmla="*/ 5038076 h 6518163"/>
              <a:gd name="connsiteX12684" fmla="*/ 4139836 w 11720794"/>
              <a:gd name="connsiteY12684" fmla="*/ 5033399 h 6518163"/>
              <a:gd name="connsiteX12685" fmla="*/ 4129531 w 11720794"/>
              <a:gd name="connsiteY12685" fmla="*/ 5044379 h 6518163"/>
              <a:gd name="connsiteX12686" fmla="*/ 4118549 w 11720794"/>
              <a:gd name="connsiteY12686" fmla="*/ 5052629 h 6518163"/>
              <a:gd name="connsiteX12687" fmla="*/ 4129434 w 11720794"/>
              <a:gd name="connsiteY12687" fmla="*/ 5038288 h 6518163"/>
              <a:gd name="connsiteX12688" fmla="*/ 4134862 w 11720794"/>
              <a:gd name="connsiteY12688" fmla="*/ 5025667 h 6518163"/>
              <a:gd name="connsiteX12689" fmla="*/ 4138775 w 11720794"/>
              <a:gd name="connsiteY12689" fmla="*/ 5019607 h 6518163"/>
              <a:gd name="connsiteX12690" fmla="*/ 4140110 w 11720794"/>
              <a:gd name="connsiteY12690" fmla="*/ 5019617 h 6518163"/>
              <a:gd name="connsiteX12691" fmla="*/ 4154748 w 11720794"/>
              <a:gd name="connsiteY12691" fmla="*/ 4997930 h 6518163"/>
              <a:gd name="connsiteX12692" fmla="*/ 4156392 w 11720794"/>
              <a:gd name="connsiteY12692" fmla="*/ 4981754 h 6518163"/>
              <a:gd name="connsiteX12693" fmla="*/ 4167905 w 11720794"/>
              <a:gd name="connsiteY12693" fmla="*/ 4967097 h 6518163"/>
              <a:gd name="connsiteX12694" fmla="*/ 4184088 w 11720794"/>
              <a:gd name="connsiteY12694" fmla="*/ 4949750 h 6518163"/>
              <a:gd name="connsiteX12695" fmla="*/ 4195765 w 11720794"/>
              <a:gd name="connsiteY12695" fmla="*/ 4936374 h 6518163"/>
              <a:gd name="connsiteX12696" fmla="*/ 4204105 w 11720794"/>
              <a:gd name="connsiteY12696" fmla="*/ 4925701 h 6518163"/>
              <a:gd name="connsiteX12697" fmla="*/ 4212414 w 11720794"/>
              <a:gd name="connsiteY12697" fmla="*/ 4917431 h 6518163"/>
              <a:gd name="connsiteX12698" fmla="*/ 4232187 w 11720794"/>
              <a:gd name="connsiteY12698" fmla="*/ 4918063 h 6518163"/>
              <a:gd name="connsiteX12699" fmla="*/ 4237372 w 11720794"/>
              <a:gd name="connsiteY12699" fmla="*/ 4916821 h 6518163"/>
              <a:gd name="connsiteX12700" fmla="*/ 4238613 w 11720794"/>
              <a:gd name="connsiteY12700" fmla="*/ 4910741 h 6518163"/>
              <a:gd name="connsiteX12701" fmla="*/ 4237421 w 11720794"/>
              <a:gd name="connsiteY12701" fmla="*/ 4906565 h 6518163"/>
              <a:gd name="connsiteX12702" fmla="*/ 4241383 w 11720794"/>
              <a:gd name="connsiteY12702" fmla="*/ 4890246 h 6518163"/>
              <a:gd name="connsiteX12703" fmla="*/ 4249547 w 11720794"/>
              <a:gd name="connsiteY12703" fmla="*/ 4886141 h 6518163"/>
              <a:gd name="connsiteX12704" fmla="*/ 4251672 w 11720794"/>
              <a:gd name="connsiteY12704" fmla="*/ 4873815 h 6518163"/>
              <a:gd name="connsiteX12705" fmla="*/ 4261062 w 11720794"/>
              <a:gd name="connsiteY12705" fmla="*/ 4858180 h 6518163"/>
              <a:gd name="connsiteX12706" fmla="*/ 4285828 w 11720794"/>
              <a:gd name="connsiteY12706" fmla="*/ 4832083 h 6518163"/>
              <a:gd name="connsiteX12707" fmla="*/ 4289982 w 11720794"/>
              <a:gd name="connsiteY12707" fmla="*/ 4827947 h 6518163"/>
              <a:gd name="connsiteX12708" fmla="*/ 4295490 w 11720794"/>
              <a:gd name="connsiteY12708" fmla="*/ 4815970 h 6518163"/>
              <a:gd name="connsiteX12709" fmla="*/ 4295654 w 11720794"/>
              <a:gd name="connsiteY12709" fmla="*/ 4814647 h 6518163"/>
              <a:gd name="connsiteX12710" fmla="*/ 4292281 w 11720794"/>
              <a:gd name="connsiteY12710" fmla="*/ 4810898 h 6518163"/>
              <a:gd name="connsiteX12711" fmla="*/ 4291143 w 11720794"/>
              <a:gd name="connsiteY12711" fmla="*/ 4792233 h 6518163"/>
              <a:gd name="connsiteX12712" fmla="*/ 4308707 w 11720794"/>
              <a:gd name="connsiteY12712" fmla="*/ 4793501 h 6518163"/>
              <a:gd name="connsiteX12713" fmla="*/ 4310674 w 11720794"/>
              <a:gd name="connsiteY12713" fmla="*/ 4785125 h 6518163"/>
              <a:gd name="connsiteX12714" fmla="*/ 4303786 w 11720794"/>
              <a:gd name="connsiteY12714" fmla="*/ 4780110 h 6518163"/>
              <a:gd name="connsiteX12715" fmla="*/ 4306299 w 11720794"/>
              <a:gd name="connsiteY12715" fmla="*/ 4757191 h 6518163"/>
              <a:gd name="connsiteX12716" fmla="*/ 4310991 w 11720794"/>
              <a:gd name="connsiteY12716" fmla="*/ 4751724 h 6518163"/>
              <a:gd name="connsiteX12717" fmla="*/ 4312569 w 11720794"/>
              <a:gd name="connsiteY12717" fmla="*/ 4742933 h 6518163"/>
              <a:gd name="connsiteX12718" fmla="*/ 4306843 w 11720794"/>
              <a:gd name="connsiteY12718" fmla="*/ 4742648 h 6518163"/>
              <a:gd name="connsiteX12719" fmla="*/ 4299297 w 11720794"/>
              <a:gd name="connsiteY12719" fmla="*/ 4742748 h 6518163"/>
              <a:gd name="connsiteX12720" fmla="*/ 4302176 w 11720794"/>
              <a:gd name="connsiteY12720" fmla="*/ 4734181 h 6518163"/>
              <a:gd name="connsiteX12721" fmla="*/ 4331107 w 11720794"/>
              <a:gd name="connsiteY12721" fmla="*/ 4679941 h 6518163"/>
              <a:gd name="connsiteX12722" fmla="*/ 4342117 w 11720794"/>
              <a:gd name="connsiteY12722" fmla="*/ 4660343 h 6518163"/>
              <a:gd name="connsiteX12723" fmla="*/ 4338146 w 11720794"/>
              <a:gd name="connsiteY12723" fmla="*/ 4661434 h 6518163"/>
              <a:gd name="connsiteX12724" fmla="*/ 4335129 w 11720794"/>
              <a:gd name="connsiteY12724" fmla="*/ 4664947 h 6518163"/>
              <a:gd name="connsiteX12725" fmla="*/ 4329985 w 11720794"/>
              <a:gd name="connsiteY12725" fmla="*/ 4668260 h 6518163"/>
              <a:gd name="connsiteX12726" fmla="*/ 4318813 w 11720794"/>
              <a:gd name="connsiteY12726" fmla="*/ 4690191 h 6518163"/>
              <a:gd name="connsiteX12727" fmla="*/ 4318221 w 11720794"/>
              <a:gd name="connsiteY12727" fmla="*/ 4691668 h 6518163"/>
              <a:gd name="connsiteX12728" fmla="*/ 4289441 w 11720794"/>
              <a:gd name="connsiteY12728" fmla="*/ 4715751 h 6518163"/>
              <a:gd name="connsiteX12729" fmla="*/ 4291086 w 11720794"/>
              <a:gd name="connsiteY12729" fmla="*/ 4718557 h 6518163"/>
              <a:gd name="connsiteX12730" fmla="*/ 4289424 w 11720794"/>
              <a:gd name="connsiteY12730" fmla="*/ 4725213 h 6518163"/>
              <a:gd name="connsiteX12731" fmla="*/ 4286240 w 11720794"/>
              <a:gd name="connsiteY12731" fmla="*/ 4728136 h 6518163"/>
              <a:gd name="connsiteX12732" fmla="*/ 4289412 w 11720794"/>
              <a:gd name="connsiteY12732" fmla="*/ 4731518 h 6518163"/>
              <a:gd name="connsiteX12733" fmla="*/ 4292474 w 11720794"/>
              <a:gd name="connsiteY12733" fmla="*/ 4732675 h 6518163"/>
              <a:gd name="connsiteX12734" fmla="*/ 4291524 w 11720794"/>
              <a:gd name="connsiteY12734" fmla="*/ 4736928 h 6518163"/>
              <a:gd name="connsiteX12735" fmla="*/ 4278431 w 11720794"/>
              <a:gd name="connsiteY12735" fmla="*/ 4748246 h 6518163"/>
              <a:gd name="connsiteX12736" fmla="*/ 4278050 w 11720794"/>
              <a:gd name="connsiteY12736" fmla="*/ 4763638 h 6518163"/>
              <a:gd name="connsiteX12737" fmla="*/ 4267362 w 11720794"/>
              <a:gd name="connsiteY12737" fmla="*/ 4746977 h 6518163"/>
              <a:gd name="connsiteX12738" fmla="*/ 4268073 w 11720794"/>
              <a:gd name="connsiteY12738" fmla="*/ 4744577 h 6518163"/>
              <a:gd name="connsiteX12739" fmla="*/ 4269033 w 11720794"/>
              <a:gd name="connsiteY12739" fmla="*/ 4734018 h 6518163"/>
              <a:gd name="connsiteX12740" fmla="*/ 4259718 w 11720794"/>
              <a:gd name="connsiteY12740" fmla="*/ 4740936 h 6518163"/>
              <a:gd name="connsiteX12741" fmla="*/ 4240949 w 11720794"/>
              <a:gd name="connsiteY12741" fmla="*/ 4765159 h 6518163"/>
              <a:gd name="connsiteX12742" fmla="*/ 4236700 w 11720794"/>
              <a:gd name="connsiteY12742" fmla="*/ 4770109 h 6518163"/>
              <a:gd name="connsiteX12743" fmla="*/ 4230198 w 11720794"/>
              <a:gd name="connsiteY12743" fmla="*/ 4783189 h 6518163"/>
              <a:gd name="connsiteX12744" fmla="*/ 4226179 w 11720794"/>
              <a:gd name="connsiteY12744" fmla="*/ 4792595 h 6518163"/>
              <a:gd name="connsiteX12745" fmla="*/ 4225570 w 11720794"/>
              <a:gd name="connsiteY12745" fmla="*/ 4803531 h 6518163"/>
              <a:gd name="connsiteX12746" fmla="*/ 4222608 w 11720794"/>
              <a:gd name="connsiteY12746" fmla="*/ 4814063 h 6518163"/>
              <a:gd name="connsiteX12747" fmla="*/ 4217181 w 11720794"/>
              <a:gd name="connsiteY12747" fmla="*/ 4818810 h 6518163"/>
              <a:gd name="connsiteX12748" fmla="*/ 4212466 w 11720794"/>
              <a:gd name="connsiteY12748" fmla="*/ 4821156 h 6518163"/>
              <a:gd name="connsiteX12749" fmla="*/ 4200077 w 11720794"/>
              <a:gd name="connsiteY12749" fmla="*/ 4833224 h 6518163"/>
              <a:gd name="connsiteX12750" fmla="*/ 4196768 w 11720794"/>
              <a:gd name="connsiteY12750" fmla="*/ 4840229 h 6518163"/>
              <a:gd name="connsiteX12751" fmla="*/ 4175257 w 11720794"/>
              <a:gd name="connsiteY12751" fmla="*/ 4882593 h 6518163"/>
              <a:gd name="connsiteX12752" fmla="*/ 4160032 w 11720794"/>
              <a:gd name="connsiteY12752" fmla="*/ 4901117 h 6518163"/>
              <a:gd name="connsiteX12753" fmla="*/ 4145766 w 11720794"/>
              <a:gd name="connsiteY12753" fmla="*/ 4909080 h 6518163"/>
              <a:gd name="connsiteX12754" fmla="*/ 4144215 w 11720794"/>
              <a:gd name="connsiteY12754" fmla="*/ 4921116 h 6518163"/>
              <a:gd name="connsiteX12755" fmla="*/ 4125822 w 11720794"/>
              <a:gd name="connsiteY12755" fmla="*/ 4933102 h 6518163"/>
              <a:gd name="connsiteX12756" fmla="*/ 4120166 w 11720794"/>
              <a:gd name="connsiteY12756" fmla="*/ 4933395 h 6518163"/>
              <a:gd name="connsiteX12757" fmla="*/ 4113211 w 11720794"/>
              <a:gd name="connsiteY12757" fmla="*/ 4937563 h 6518163"/>
              <a:gd name="connsiteX12758" fmla="*/ 4113905 w 11720794"/>
              <a:gd name="connsiteY12758" fmla="*/ 4944623 h 6518163"/>
              <a:gd name="connsiteX12759" fmla="*/ 4123166 w 11720794"/>
              <a:gd name="connsiteY12759" fmla="*/ 4969238 h 6518163"/>
              <a:gd name="connsiteX12760" fmla="*/ 4116546 w 11720794"/>
              <a:gd name="connsiteY12760" fmla="*/ 4983244 h 6518163"/>
              <a:gd name="connsiteX12761" fmla="*/ 4106979 w 11720794"/>
              <a:gd name="connsiteY12761" fmla="*/ 4998322 h 6518163"/>
              <a:gd name="connsiteX12762" fmla="*/ 4095520 w 11720794"/>
              <a:gd name="connsiteY12762" fmla="*/ 5018753 h 6518163"/>
              <a:gd name="connsiteX12763" fmla="*/ 4081103 w 11720794"/>
              <a:gd name="connsiteY12763" fmla="*/ 5046565 h 6518163"/>
              <a:gd name="connsiteX12764" fmla="*/ 4067993 w 11720794"/>
              <a:gd name="connsiteY12764" fmla="*/ 5067343 h 6518163"/>
              <a:gd name="connsiteX12765" fmla="*/ 4048780 w 11720794"/>
              <a:gd name="connsiteY12765" fmla="*/ 5076348 h 6518163"/>
              <a:gd name="connsiteX12766" fmla="*/ 4028356 w 11720794"/>
              <a:gd name="connsiteY12766" fmla="*/ 5104075 h 6518163"/>
              <a:gd name="connsiteX12767" fmla="*/ 4028940 w 11720794"/>
              <a:gd name="connsiteY12767" fmla="*/ 5105752 h 6518163"/>
              <a:gd name="connsiteX12768" fmla="*/ 4023156 w 11720794"/>
              <a:gd name="connsiteY12768" fmla="*/ 5113278 h 6518163"/>
              <a:gd name="connsiteX12769" fmla="*/ 4009944 w 11720794"/>
              <a:gd name="connsiteY12769" fmla="*/ 5125521 h 6518163"/>
              <a:gd name="connsiteX12770" fmla="*/ 3996954 w 11720794"/>
              <a:gd name="connsiteY12770" fmla="*/ 5145374 h 6518163"/>
              <a:gd name="connsiteX12771" fmla="*/ 4002404 w 11720794"/>
              <a:gd name="connsiteY12771" fmla="*/ 5128013 h 6518163"/>
              <a:gd name="connsiteX12772" fmla="*/ 4011502 w 11720794"/>
              <a:gd name="connsiteY12772" fmla="*/ 5110331 h 6518163"/>
              <a:gd name="connsiteX12773" fmla="*/ 4004204 w 11720794"/>
              <a:gd name="connsiteY12773" fmla="*/ 5107817 h 6518163"/>
              <a:gd name="connsiteX12774" fmla="*/ 3999375 w 11720794"/>
              <a:gd name="connsiteY12774" fmla="*/ 5107936 h 6518163"/>
              <a:gd name="connsiteX12775" fmla="*/ 3982386 w 11720794"/>
              <a:gd name="connsiteY12775" fmla="*/ 5124580 h 6518163"/>
              <a:gd name="connsiteX12776" fmla="*/ 3978007 w 11720794"/>
              <a:gd name="connsiteY12776" fmla="*/ 5136762 h 6518163"/>
              <a:gd name="connsiteX12777" fmla="*/ 3975878 w 11720794"/>
              <a:gd name="connsiteY12777" fmla="*/ 5140812 h 6518163"/>
              <a:gd name="connsiteX12778" fmla="*/ 3972331 w 11720794"/>
              <a:gd name="connsiteY12778" fmla="*/ 5149668 h 6518163"/>
              <a:gd name="connsiteX12779" fmla="*/ 3973269 w 11720794"/>
              <a:gd name="connsiteY12779" fmla="*/ 5151721 h 6518163"/>
              <a:gd name="connsiteX12780" fmla="*/ 3958311 w 11720794"/>
              <a:gd name="connsiteY12780" fmla="*/ 5152626 h 6518163"/>
              <a:gd name="connsiteX12781" fmla="*/ 3954066 w 11720794"/>
              <a:gd name="connsiteY12781" fmla="*/ 5154421 h 6518163"/>
              <a:gd name="connsiteX12782" fmla="*/ 3953817 w 11720794"/>
              <a:gd name="connsiteY12782" fmla="*/ 5162581 h 6518163"/>
              <a:gd name="connsiteX12783" fmla="*/ 3961821 w 11720794"/>
              <a:gd name="connsiteY12783" fmla="*/ 5165846 h 6518163"/>
              <a:gd name="connsiteX12784" fmla="*/ 3963931 w 11720794"/>
              <a:gd name="connsiteY12784" fmla="*/ 5171255 h 6518163"/>
              <a:gd name="connsiteX12785" fmla="*/ 3943962 w 11720794"/>
              <a:gd name="connsiteY12785" fmla="*/ 5207891 h 6518163"/>
              <a:gd name="connsiteX12786" fmla="*/ 3930403 w 11720794"/>
              <a:gd name="connsiteY12786" fmla="*/ 5216607 h 6518163"/>
              <a:gd name="connsiteX12787" fmla="*/ 3916132 w 11720794"/>
              <a:gd name="connsiteY12787" fmla="*/ 5227721 h 6518163"/>
              <a:gd name="connsiteX12788" fmla="*/ 3918834 w 11720794"/>
              <a:gd name="connsiteY12788" fmla="*/ 5231656 h 6518163"/>
              <a:gd name="connsiteX12789" fmla="*/ 3922963 w 11720794"/>
              <a:gd name="connsiteY12789" fmla="*/ 5227632 h 6518163"/>
              <a:gd name="connsiteX12790" fmla="*/ 3928275 w 11720794"/>
              <a:gd name="connsiteY12790" fmla="*/ 5220657 h 6518163"/>
              <a:gd name="connsiteX12791" fmla="*/ 3932627 w 11720794"/>
              <a:gd name="connsiteY12791" fmla="*/ 5224241 h 6518163"/>
              <a:gd name="connsiteX12792" fmla="*/ 3928726 w 11720794"/>
              <a:gd name="connsiteY12792" fmla="*/ 5232721 h 6518163"/>
              <a:gd name="connsiteX12793" fmla="*/ 3926945 w 11720794"/>
              <a:gd name="connsiteY12793" fmla="*/ 5240302 h 6518163"/>
              <a:gd name="connsiteX12794" fmla="*/ 3928709 w 11720794"/>
              <a:gd name="connsiteY12794" fmla="*/ 5242182 h 6518163"/>
              <a:gd name="connsiteX12795" fmla="*/ 3929409 w 11720794"/>
              <a:gd name="connsiteY12795" fmla="*/ 5246088 h 6518163"/>
              <a:gd name="connsiteX12796" fmla="*/ 3925519 w 11720794"/>
              <a:gd name="connsiteY12796" fmla="*/ 5248259 h 6518163"/>
              <a:gd name="connsiteX12797" fmla="*/ 3909366 w 11720794"/>
              <a:gd name="connsiteY12797" fmla="*/ 5258422 h 6518163"/>
              <a:gd name="connsiteX12798" fmla="*/ 3908529 w 11720794"/>
              <a:gd name="connsiteY12798" fmla="*/ 5264902 h 6518163"/>
              <a:gd name="connsiteX12799" fmla="*/ 3912762 w 11720794"/>
              <a:gd name="connsiteY12799" fmla="*/ 5269414 h 6518163"/>
              <a:gd name="connsiteX12800" fmla="*/ 3909208 w 11720794"/>
              <a:gd name="connsiteY12800" fmla="*/ 5281422 h 6518163"/>
              <a:gd name="connsiteX12801" fmla="*/ 3901535 w 11720794"/>
              <a:gd name="connsiteY12801" fmla="*/ 5291147 h 6518163"/>
              <a:gd name="connsiteX12802" fmla="*/ 3886564 w 11720794"/>
              <a:gd name="connsiteY12802" fmla="*/ 5298357 h 6518163"/>
              <a:gd name="connsiteX12803" fmla="*/ 3876321 w 11720794"/>
              <a:gd name="connsiteY12803" fmla="*/ 5296916 h 6518163"/>
              <a:gd name="connsiteX12804" fmla="*/ 3879624 w 11720794"/>
              <a:gd name="connsiteY12804" fmla="*/ 5293065 h 6518163"/>
              <a:gd name="connsiteX12805" fmla="*/ 3887439 w 11720794"/>
              <a:gd name="connsiteY12805" fmla="*/ 5269802 h 6518163"/>
              <a:gd name="connsiteX12806" fmla="*/ 3889929 w 11720794"/>
              <a:gd name="connsiteY12806" fmla="*/ 5259819 h 6518163"/>
              <a:gd name="connsiteX12807" fmla="*/ 3909192 w 11720794"/>
              <a:gd name="connsiteY12807" fmla="*/ 5222430 h 6518163"/>
              <a:gd name="connsiteX12808" fmla="*/ 3931770 w 11720794"/>
              <a:gd name="connsiteY12808" fmla="*/ 5174886 h 6518163"/>
              <a:gd name="connsiteX12809" fmla="*/ 3940889 w 11720794"/>
              <a:gd name="connsiteY12809" fmla="*/ 5147745 h 6518163"/>
              <a:gd name="connsiteX12810" fmla="*/ 3949869 w 11720794"/>
              <a:gd name="connsiteY12810" fmla="*/ 5130989 h 6518163"/>
              <a:gd name="connsiteX12811" fmla="*/ 3954497 w 11720794"/>
              <a:gd name="connsiteY12811" fmla="*/ 5110647 h 6518163"/>
              <a:gd name="connsiteX12812" fmla="*/ 3969485 w 11720794"/>
              <a:gd name="connsiteY12812" fmla="*/ 5093977 h 6518163"/>
              <a:gd name="connsiteX12813" fmla="*/ 3982600 w 11720794"/>
              <a:gd name="connsiteY12813" fmla="*/ 5070044 h 6518163"/>
              <a:gd name="connsiteX12814" fmla="*/ 3993007 w 11720794"/>
              <a:gd name="connsiteY12814" fmla="*/ 5045332 h 6518163"/>
              <a:gd name="connsiteX12815" fmla="*/ 3999979 w 11720794"/>
              <a:gd name="connsiteY12815" fmla="*/ 5031702 h 6518163"/>
              <a:gd name="connsiteX12816" fmla="*/ 4010255 w 11720794"/>
              <a:gd name="connsiteY12816" fmla="*/ 5014223 h 6518163"/>
              <a:gd name="connsiteX12817" fmla="*/ 4038977 w 11720794"/>
              <a:gd name="connsiteY12817" fmla="*/ 4956375 h 6518163"/>
              <a:gd name="connsiteX12818" fmla="*/ 4055294 w 11720794"/>
              <a:gd name="connsiteY12818" fmla="*/ 4920059 h 6518163"/>
              <a:gd name="connsiteX12819" fmla="*/ 4050715 w 11720794"/>
              <a:gd name="connsiteY12819" fmla="*/ 4912020 h 6518163"/>
              <a:gd name="connsiteX12820" fmla="*/ 4048247 w 11720794"/>
              <a:gd name="connsiteY12820" fmla="*/ 4909387 h 6518163"/>
              <a:gd name="connsiteX12821" fmla="*/ 4047553 w 11720794"/>
              <a:gd name="connsiteY12821" fmla="*/ 4902328 h 6518163"/>
              <a:gd name="connsiteX12822" fmla="*/ 4062420 w 11720794"/>
              <a:gd name="connsiteY12822" fmla="*/ 4886583 h 6518163"/>
              <a:gd name="connsiteX12823" fmla="*/ 4065247 w 11720794"/>
              <a:gd name="connsiteY12823" fmla="*/ 4886435 h 6518163"/>
              <a:gd name="connsiteX12824" fmla="*/ 4060319 w 11720794"/>
              <a:gd name="connsiteY12824" fmla="*/ 4874867 h 6518163"/>
              <a:gd name="connsiteX12825" fmla="*/ 4068448 w 11720794"/>
              <a:gd name="connsiteY12825" fmla="*/ 4874053 h 6518163"/>
              <a:gd name="connsiteX12826" fmla="*/ 4081314 w 11720794"/>
              <a:gd name="connsiteY12826" fmla="*/ 4858277 h 6518163"/>
              <a:gd name="connsiteX12827" fmla="*/ 4081103 w 11720794"/>
              <a:gd name="connsiteY12827" fmla="*/ 4844363 h 6518163"/>
              <a:gd name="connsiteX12828" fmla="*/ 4090202 w 11720794"/>
              <a:gd name="connsiteY12828" fmla="*/ 4826680 h 6518163"/>
              <a:gd name="connsiteX12829" fmla="*/ 4097170 w 11720794"/>
              <a:gd name="connsiteY12829" fmla="*/ 4816205 h 6518163"/>
              <a:gd name="connsiteX12830" fmla="*/ 4108140 w 11720794"/>
              <a:gd name="connsiteY12830" fmla="*/ 4805784 h 6518163"/>
              <a:gd name="connsiteX12831" fmla="*/ 4108982 w 11720794"/>
              <a:gd name="connsiteY12831" fmla="*/ 4796150 h 6518163"/>
              <a:gd name="connsiteX12832" fmla="*/ 4117827 w 11720794"/>
              <a:gd name="connsiteY12832" fmla="*/ 4789781 h 6518163"/>
              <a:gd name="connsiteX12833" fmla="*/ 4124203 w 11720794"/>
              <a:gd name="connsiteY12833" fmla="*/ 4780780 h 6518163"/>
              <a:gd name="connsiteX12834" fmla="*/ 4126596 w 11720794"/>
              <a:gd name="connsiteY12834" fmla="*/ 4759111 h 6518163"/>
              <a:gd name="connsiteX12835" fmla="*/ 4132614 w 11720794"/>
              <a:gd name="connsiteY12835" fmla="*/ 4752886 h 6518163"/>
              <a:gd name="connsiteX12836" fmla="*/ 4142994 w 11720794"/>
              <a:gd name="connsiteY12836" fmla="*/ 4743941 h 6518163"/>
              <a:gd name="connsiteX12837" fmla="*/ 4149734 w 11720794"/>
              <a:gd name="connsiteY12837" fmla="*/ 4729010 h 6518163"/>
              <a:gd name="connsiteX12838" fmla="*/ 4147741 w 11720794"/>
              <a:gd name="connsiteY12838" fmla="*/ 4722675 h 6518163"/>
              <a:gd name="connsiteX12839" fmla="*/ 4146091 w 11720794"/>
              <a:gd name="connsiteY12839" fmla="*/ 4723022 h 6518163"/>
              <a:gd name="connsiteX12840" fmla="*/ 4135831 w 11720794"/>
              <a:gd name="connsiteY12840" fmla="*/ 4731043 h 6518163"/>
              <a:gd name="connsiteX12841" fmla="*/ 4132669 w 11720794"/>
              <a:gd name="connsiteY12841" fmla="*/ 4721352 h 6518163"/>
              <a:gd name="connsiteX12842" fmla="*/ 4124285 w 11720794"/>
              <a:gd name="connsiteY12842" fmla="*/ 4733478 h 6518163"/>
              <a:gd name="connsiteX12843" fmla="*/ 4115201 w 11720794"/>
              <a:gd name="connsiteY12843" fmla="*/ 4741698 h 6518163"/>
              <a:gd name="connsiteX12844" fmla="*/ 4108957 w 11720794"/>
              <a:gd name="connsiteY12844" fmla="*/ 4743465 h 6518163"/>
              <a:gd name="connsiteX12845" fmla="*/ 4101863 w 11720794"/>
              <a:gd name="connsiteY12845" fmla="*/ 4758022 h 6518163"/>
              <a:gd name="connsiteX12846" fmla="*/ 4101621 w 11720794"/>
              <a:gd name="connsiteY12846" fmla="*/ 4763027 h 6518163"/>
              <a:gd name="connsiteX12847" fmla="*/ 4089157 w 11720794"/>
              <a:gd name="connsiteY12847" fmla="*/ 4750795 h 6518163"/>
              <a:gd name="connsiteX12848" fmla="*/ 4089522 w 11720794"/>
              <a:gd name="connsiteY12848" fmla="*/ 4744864 h 6518163"/>
              <a:gd name="connsiteX12849" fmla="*/ 4094116 w 11720794"/>
              <a:gd name="connsiteY12849" fmla="*/ 4743442 h 6518163"/>
              <a:gd name="connsiteX12850" fmla="*/ 4099537 w 11720794"/>
              <a:gd name="connsiteY12850" fmla="*/ 4741849 h 6518163"/>
              <a:gd name="connsiteX12851" fmla="*/ 4097427 w 11720794"/>
              <a:gd name="connsiteY12851" fmla="*/ 4736441 h 6518163"/>
              <a:gd name="connsiteX12852" fmla="*/ 4083508 w 11720794"/>
              <a:gd name="connsiteY12852" fmla="*/ 4747933 h 6518163"/>
              <a:gd name="connsiteX12853" fmla="*/ 4077491 w 11720794"/>
              <a:gd name="connsiteY12853" fmla="*/ 4754156 h 6518163"/>
              <a:gd name="connsiteX12854" fmla="*/ 4062636 w 11720794"/>
              <a:gd name="connsiteY12854" fmla="*/ 4763595 h 6518163"/>
              <a:gd name="connsiteX12855" fmla="*/ 4055901 w 11720794"/>
              <a:gd name="connsiteY12855" fmla="*/ 4775374 h 6518163"/>
              <a:gd name="connsiteX12856" fmla="*/ 4056459 w 11720794"/>
              <a:gd name="connsiteY12856" fmla="*/ 4792818 h 6518163"/>
              <a:gd name="connsiteX12857" fmla="*/ 4066573 w 11720794"/>
              <a:gd name="connsiteY12857" fmla="*/ 4801494 h 6518163"/>
              <a:gd name="connsiteX12858" fmla="*/ 4049653 w 11720794"/>
              <a:gd name="connsiteY12858" fmla="*/ 4845591 h 6518163"/>
              <a:gd name="connsiteX12859" fmla="*/ 4038688 w 11720794"/>
              <a:gd name="connsiteY12859" fmla="*/ 4852858 h 6518163"/>
              <a:gd name="connsiteX12860" fmla="*/ 4035844 w 11720794"/>
              <a:gd name="connsiteY12860" fmla="*/ 4862467 h 6518163"/>
              <a:gd name="connsiteX12861" fmla="*/ 4037607 w 11720794"/>
              <a:gd name="connsiteY12861" fmla="*/ 4864346 h 6518163"/>
              <a:gd name="connsiteX12862" fmla="*/ 4035115 w 11720794"/>
              <a:gd name="connsiteY12862" fmla="*/ 4874328 h 6518163"/>
              <a:gd name="connsiteX12863" fmla="*/ 4030983 w 11720794"/>
              <a:gd name="connsiteY12863" fmla="*/ 4881506 h 6518163"/>
              <a:gd name="connsiteX12864" fmla="*/ 4018008 w 11720794"/>
              <a:gd name="connsiteY12864" fmla="*/ 4891898 h 6518163"/>
              <a:gd name="connsiteX12865" fmla="*/ 4005041 w 11720794"/>
              <a:gd name="connsiteY12865" fmla="*/ 4899137 h 6518163"/>
              <a:gd name="connsiteX12866" fmla="*/ 4000769 w 11720794"/>
              <a:gd name="connsiteY12866" fmla="*/ 4916700 h 6518163"/>
              <a:gd name="connsiteX12867" fmla="*/ 4002159 w 11720794"/>
              <a:gd name="connsiteY12867" fmla="*/ 4930817 h 6518163"/>
              <a:gd name="connsiteX12868" fmla="*/ 3990578 w 11720794"/>
              <a:gd name="connsiteY12868" fmla="*/ 4952174 h 6518163"/>
              <a:gd name="connsiteX12869" fmla="*/ 3986090 w 11720794"/>
              <a:gd name="connsiteY12869" fmla="*/ 4958975 h 6518163"/>
              <a:gd name="connsiteX12870" fmla="*/ 3981945 w 11720794"/>
              <a:gd name="connsiteY12870" fmla="*/ 4972459 h 6518163"/>
              <a:gd name="connsiteX12871" fmla="*/ 3976628 w 11720794"/>
              <a:gd name="connsiteY12871" fmla="*/ 4982587 h 6518163"/>
              <a:gd name="connsiteX12872" fmla="*/ 3975557 w 11720794"/>
              <a:gd name="connsiteY12872" fmla="*/ 4987767 h 6518163"/>
              <a:gd name="connsiteX12873" fmla="*/ 3980274 w 11720794"/>
              <a:gd name="connsiteY12873" fmla="*/ 4985422 h 6518163"/>
              <a:gd name="connsiteX12874" fmla="*/ 3987462 w 11720794"/>
              <a:gd name="connsiteY12874" fmla="*/ 4982553 h 6518163"/>
              <a:gd name="connsiteX12875" fmla="*/ 3988164 w 11720794"/>
              <a:gd name="connsiteY12875" fmla="*/ 4986459 h 6518163"/>
              <a:gd name="connsiteX12876" fmla="*/ 3981554 w 11720794"/>
              <a:gd name="connsiteY12876" fmla="*/ 4994158 h 6518163"/>
              <a:gd name="connsiteX12877" fmla="*/ 3980729 w 11720794"/>
              <a:gd name="connsiteY12877" fmla="*/ 4994331 h 6518163"/>
              <a:gd name="connsiteX12878" fmla="*/ 3957250 w 11720794"/>
              <a:gd name="connsiteY12878" fmla="*/ 5017749 h 6518163"/>
              <a:gd name="connsiteX12879" fmla="*/ 3954174 w 11720794"/>
              <a:gd name="connsiteY12879" fmla="*/ 5026052 h 6518163"/>
              <a:gd name="connsiteX12880" fmla="*/ 3929295 w 11720794"/>
              <a:gd name="connsiteY12880" fmla="*/ 5041659 h 6518163"/>
              <a:gd name="connsiteX12881" fmla="*/ 3923641 w 11720794"/>
              <a:gd name="connsiteY12881" fmla="*/ 5041951 h 6518163"/>
              <a:gd name="connsiteX12882" fmla="*/ 3921861 w 11720794"/>
              <a:gd name="connsiteY12882" fmla="*/ 5049531 h 6518163"/>
              <a:gd name="connsiteX12883" fmla="*/ 3924673 w 11720794"/>
              <a:gd name="connsiteY12883" fmla="*/ 5058846 h 6518163"/>
              <a:gd name="connsiteX12884" fmla="*/ 3921373 w 11720794"/>
              <a:gd name="connsiteY12884" fmla="*/ 5059543 h 6518163"/>
              <a:gd name="connsiteX12885" fmla="*/ 3914183 w 11720794"/>
              <a:gd name="connsiteY12885" fmla="*/ 5062410 h 6518163"/>
              <a:gd name="connsiteX12886" fmla="*/ 3916168 w 11720794"/>
              <a:gd name="connsiteY12886" fmla="*/ 5071898 h 6518163"/>
              <a:gd name="connsiteX12887" fmla="*/ 3918041 w 11720794"/>
              <a:gd name="connsiteY12887" fmla="*/ 5079158 h 6518163"/>
              <a:gd name="connsiteX12888" fmla="*/ 3913549 w 11720794"/>
              <a:gd name="connsiteY12888" fmla="*/ 5089114 h 6518163"/>
              <a:gd name="connsiteX12889" fmla="*/ 3914242 w 11720794"/>
              <a:gd name="connsiteY12889" fmla="*/ 5096173 h 6518163"/>
              <a:gd name="connsiteX12890" fmla="*/ 3915294 w 11720794"/>
              <a:gd name="connsiteY12890" fmla="*/ 5100453 h 6518163"/>
              <a:gd name="connsiteX12891" fmla="*/ 3910698 w 11720794"/>
              <a:gd name="connsiteY12891" fmla="*/ 5101873 h 6518163"/>
              <a:gd name="connsiteX12892" fmla="*/ 3904920 w 11720794"/>
              <a:gd name="connsiteY12892" fmla="*/ 5106246 h 6518163"/>
              <a:gd name="connsiteX12893" fmla="*/ 3887159 w 11720794"/>
              <a:gd name="connsiteY12893" fmla="*/ 5159978 h 6518163"/>
              <a:gd name="connsiteX12894" fmla="*/ 3880886 w 11720794"/>
              <a:gd name="connsiteY12894" fmla="*/ 5177514 h 6518163"/>
              <a:gd name="connsiteX12895" fmla="*/ 3870962 w 11720794"/>
              <a:gd name="connsiteY12895" fmla="*/ 5195369 h 6518163"/>
              <a:gd name="connsiteX12896" fmla="*/ 3863397 w 11720794"/>
              <a:gd name="connsiteY12896" fmla="*/ 5210476 h 6518163"/>
              <a:gd name="connsiteX12897" fmla="*/ 3853659 w 11720794"/>
              <a:gd name="connsiteY12897" fmla="*/ 5189562 h 6518163"/>
              <a:gd name="connsiteX12898" fmla="*/ 3847076 w 11720794"/>
              <a:gd name="connsiteY12898" fmla="*/ 5181494 h 6518163"/>
              <a:gd name="connsiteX12899" fmla="*/ 3842606 w 11720794"/>
              <a:gd name="connsiteY12899" fmla="*/ 5178833 h 6518163"/>
              <a:gd name="connsiteX12900" fmla="*/ 3833295 w 11720794"/>
              <a:gd name="connsiteY12900" fmla="*/ 5182600 h 6518163"/>
              <a:gd name="connsiteX12901" fmla="*/ 3827728 w 11720794"/>
              <a:gd name="connsiteY12901" fmla="*/ 5200887 h 6518163"/>
              <a:gd name="connsiteX12902" fmla="*/ 3821461 w 11720794"/>
              <a:gd name="connsiteY12902" fmla="*/ 5215269 h 6518163"/>
              <a:gd name="connsiteX12903" fmla="*/ 3818274 w 11720794"/>
              <a:gd name="connsiteY12903" fmla="*/ 5218191 h 6518163"/>
              <a:gd name="connsiteX12904" fmla="*/ 3815664 w 11720794"/>
              <a:gd name="connsiteY12904" fmla="*/ 5229099 h 6518163"/>
              <a:gd name="connsiteX12905" fmla="*/ 3813300 w 11720794"/>
              <a:gd name="connsiteY12905" fmla="*/ 5235003 h 6518163"/>
              <a:gd name="connsiteX12906" fmla="*/ 3802328 w 11720794"/>
              <a:gd name="connsiteY12906" fmla="*/ 5245425 h 6518163"/>
              <a:gd name="connsiteX12907" fmla="*/ 3804188 w 11720794"/>
              <a:gd name="connsiteY12907" fmla="*/ 5258992 h 6518163"/>
              <a:gd name="connsiteX12908" fmla="*/ 3805111 w 11720794"/>
              <a:gd name="connsiteY12908" fmla="*/ 5270507 h 6518163"/>
              <a:gd name="connsiteX12909" fmla="*/ 3802734 w 11720794"/>
              <a:gd name="connsiteY12909" fmla="*/ 5282714 h 6518163"/>
              <a:gd name="connsiteX12910" fmla="*/ 3800845 w 11720794"/>
              <a:gd name="connsiteY12910" fmla="*/ 5284916 h 6518163"/>
              <a:gd name="connsiteX12911" fmla="*/ 3791072 w 11720794"/>
              <a:gd name="connsiteY12911" fmla="*/ 5282924 h 6518163"/>
              <a:gd name="connsiteX12912" fmla="*/ 3772935 w 11720794"/>
              <a:gd name="connsiteY12912" fmla="*/ 5283596 h 6518163"/>
              <a:gd name="connsiteX12913" fmla="*/ 3772343 w 11720794"/>
              <a:gd name="connsiteY12913" fmla="*/ 5285074 h 6518163"/>
              <a:gd name="connsiteX12914" fmla="*/ 3761593 w 11720794"/>
              <a:gd name="connsiteY12914" fmla="*/ 5303103 h 6518163"/>
              <a:gd name="connsiteX12915" fmla="*/ 3758381 w 11720794"/>
              <a:gd name="connsiteY12915" fmla="*/ 5321794 h 6518163"/>
              <a:gd name="connsiteX12916" fmla="*/ 3747079 w 11720794"/>
              <a:gd name="connsiteY12916" fmla="*/ 5319226 h 6518163"/>
              <a:gd name="connsiteX12917" fmla="*/ 3735060 w 11720794"/>
              <a:gd name="connsiteY12917" fmla="*/ 5322209 h 6518163"/>
              <a:gd name="connsiteX12918" fmla="*/ 3724386 w 11720794"/>
              <a:gd name="connsiteY12918" fmla="*/ 5364543 h 6518163"/>
              <a:gd name="connsiteX12919" fmla="*/ 3721537 w 11720794"/>
              <a:gd name="connsiteY12919" fmla="*/ 5377302 h 6518163"/>
              <a:gd name="connsiteX12920" fmla="*/ 3710339 w 11720794"/>
              <a:gd name="connsiteY12920" fmla="*/ 5383267 h 6518163"/>
              <a:gd name="connsiteX12921" fmla="*/ 3689708 w 11720794"/>
              <a:gd name="connsiteY12921" fmla="*/ 5393923 h 6518163"/>
              <a:gd name="connsiteX12922" fmla="*/ 3684867 w 11720794"/>
              <a:gd name="connsiteY12922" fmla="*/ 5400348 h 6518163"/>
              <a:gd name="connsiteX12923" fmla="*/ 3683571 w 11720794"/>
              <a:gd name="connsiteY12923" fmla="*/ 5401072 h 6518163"/>
              <a:gd name="connsiteX12924" fmla="*/ 3684748 w 11720794"/>
              <a:gd name="connsiteY12924" fmla="*/ 5401275 h 6518163"/>
              <a:gd name="connsiteX12925" fmla="*/ 3689219 w 11720794"/>
              <a:gd name="connsiteY12925" fmla="*/ 5403934 h 6518163"/>
              <a:gd name="connsiteX12926" fmla="*/ 3689420 w 11720794"/>
              <a:gd name="connsiteY12926" fmla="*/ 5424156 h 6518163"/>
              <a:gd name="connsiteX12927" fmla="*/ 3675621 w 11720794"/>
              <a:gd name="connsiteY12927" fmla="*/ 5434723 h 6518163"/>
              <a:gd name="connsiteX12928" fmla="*/ 3667123 w 11720794"/>
              <a:gd name="connsiteY12928" fmla="*/ 5444621 h 6518163"/>
              <a:gd name="connsiteX12929" fmla="*/ 3662283 w 11720794"/>
              <a:gd name="connsiteY12929" fmla="*/ 5451047 h 6518163"/>
              <a:gd name="connsiteX12930" fmla="*/ 3658290 w 11720794"/>
              <a:gd name="connsiteY12930" fmla="*/ 5444684 h 6518163"/>
              <a:gd name="connsiteX12931" fmla="*/ 3663311 w 11720794"/>
              <a:gd name="connsiteY12931" fmla="*/ 5402644 h 6518163"/>
              <a:gd name="connsiteX12932" fmla="*/ 3662502 w 11720794"/>
              <a:gd name="connsiteY12932" fmla="*/ 5393358 h 6518163"/>
              <a:gd name="connsiteX12933" fmla="*/ 3659360 w 11720794"/>
              <a:gd name="connsiteY12933" fmla="*/ 5371053 h 6518163"/>
              <a:gd name="connsiteX12934" fmla="*/ 3660105 w 11720794"/>
              <a:gd name="connsiteY12934" fmla="*/ 5349730 h 6518163"/>
              <a:gd name="connsiteX12935" fmla="*/ 3665889 w 11720794"/>
              <a:gd name="connsiteY12935" fmla="*/ 5342205 h 6518163"/>
              <a:gd name="connsiteX12936" fmla="*/ 3669660 w 11720794"/>
              <a:gd name="connsiteY12936" fmla="*/ 5340961 h 6518163"/>
              <a:gd name="connsiteX12937" fmla="*/ 3666838 w 11720794"/>
              <a:gd name="connsiteY12937" fmla="*/ 5337952 h 6518163"/>
              <a:gd name="connsiteX12938" fmla="*/ 3667219 w 11720794"/>
              <a:gd name="connsiteY12938" fmla="*/ 5322560 h 6518163"/>
              <a:gd name="connsiteX12939" fmla="*/ 3673699 w 11720794"/>
              <a:gd name="connsiteY12939" fmla="*/ 5322094 h 6518163"/>
              <a:gd name="connsiteX12940" fmla="*/ 3678407 w 11720794"/>
              <a:gd name="connsiteY12940" fmla="*/ 5322902 h 6518163"/>
              <a:gd name="connsiteX12941" fmla="*/ 3679010 w 11720794"/>
              <a:gd name="connsiteY12941" fmla="*/ 5315118 h 6518163"/>
              <a:gd name="connsiteX12942" fmla="*/ 3676775 w 11720794"/>
              <a:gd name="connsiteY12942" fmla="*/ 5313791 h 6518163"/>
              <a:gd name="connsiteX12943" fmla="*/ 3675853 w 11720794"/>
              <a:gd name="connsiteY12943" fmla="*/ 5302275 h 6518163"/>
              <a:gd name="connsiteX12944" fmla="*/ 3684952 w 11720794"/>
              <a:gd name="connsiteY12944" fmla="*/ 5284595 h 6518163"/>
              <a:gd name="connsiteX12945" fmla="*/ 3686271 w 11720794"/>
              <a:gd name="connsiteY12945" fmla="*/ 5271257 h 6518163"/>
              <a:gd name="connsiteX12946" fmla="*/ 3688637 w 11720794"/>
              <a:gd name="connsiteY12946" fmla="*/ 5265353 h 6518163"/>
              <a:gd name="connsiteX12947" fmla="*/ 3698432 w 11720794"/>
              <a:gd name="connsiteY12947" fmla="*/ 5254731 h 6518163"/>
              <a:gd name="connsiteX12948" fmla="*/ 3722990 w 11720794"/>
              <a:gd name="connsiteY12948" fmla="*/ 5219828 h 6518163"/>
              <a:gd name="connsiteX12949" fmla="*/ 3725851 w 11720794"/>
              <a:gd name="connsiteY12949" fmla="*/ 5200761 h 6518163"/>
              <a:gd name="connsiteX12950" fmla="*/ 3720549 w 11720794"/>
              <a:gd name="connsiteY12950" fmla="*/ 5201429 h 6518163"/>
              <a:gd name="connsiteX12951" fmla="*/ 3702741 w 11720794"/>
              <a:gd name="connsiteY12951" fmla="*/ 5215092 h 6518163"/>
              <a:gd name="connsiteX12952" fmla="*/ 3699084 w 11720794"/>
              <a:gd name="connsiteY12952" fmla="*/ 5218567 h 6518163"/>
              <a:gd name="connsiteX12953" fmla="*/ 3697087 w 11720794"/>
              <a:gd name="connsiteY12953" fmla="*/ 5215385 h 6518163"/>
              <a:gd name="connsiteX12954" fmla="*/ 3696852 w 11720794"/>
              <a:gd name="connsiteY12954" fmla="*/ 5214084 h 6518163"/>
              <a:gd name="connsiteX12955" fmla="*/ 3695566 w 11720794"/>
              <a:gd name="connsiteY12955" fmla="*/ 5208501 h 6518163"/>
              <a:gd name="connsiteX12956" fmla="*/ 3691313 w 11720794"/>
              <a:gd name="connsiteY12956" fmla="*/ 5216603 h 6518163"/>
              <a:gd name="connsiteX12957" fmla="*/ 3691661 w 11720794"/>
              <a:gd name="connsiteY12957" fmla="*/ 5220133 h 6518163"/>
              <a:gd name="connsiteX12958" fmla="*/ 3690237 w 11720794"/>
              <a:gd name="connsiteY12958" fmla="*/ 5224935 h 6518163"/>
              <a:gd name="connsiteX12959" fmla="*/ 3687179 w 11720794"/>
              <a:gd name="connsiteY12959" fmla="*/ 5223780 h 6518163"/>
              <a:gd name="connsiteX12960" fmla="*/ 3675148 w 11720794"/>
              <a:gd name="connsiteY12960" fmla="*/ 5233073 h 6518163"/>
              <a:gd name="connsiteX12961" fmla="*/ 3642417 w 11720794"/>
              <a:gd name="connsiteY12961" fmla="*/ 5294016 h 6518163"/>
              <a:gd name="connsiteX12962" fmla="*/ 3631560 w 11720794"/>
              <a:gd name="connsiteY12962" fmla="*/ 5306665 h 6518163"/>
              <a:gd name="connsiteX12963" fmla="*/ 3619508 w 11720794"/>
              <a:gd name="connsiteY12963" fmla="*/ 5328572 h 6518163"/>
              <a:gd name="connsiteX12964" fmla="*/ 3608411 w 11720794"/>
              <a:gd name="connsiteY12964" fmla="*/ 5343072 h 6518163"/>
              <a:gd name="connsiteX12965" fmla="*/ 3593821 w 11720794"/>
              <a:gd name="connsiteY12965" fmla="*/ 5334892 h 6518163"/>
              <a:gd name="connsiteX12966" fmla="*/ 3592792 w 11720794"/>
              <a:gd name="connsiteY12966" fmla="*/ 5317996 h 6518163"/>
              <a:gd name="connsiteX12967" fmla="*/ 3608690 w 11720794"/>
              <a:gd name="connsiteY12967" fmla="*/ 5319145 h 6518163"/>
              <a:gd name="connsiteX12968" fmla="*/ 3610470 w 11720794"/>
              <a:gd name="connsiteY12968" fmla="*/ 5311565 h 6518163"/>
              <a:gd name="connsiteX12969" fmla="*/ 3604236 w 11720794"/>
              <a:gd name="connsiteY12969" fmla="*/ 5307025 h 6518163"/>
              <a:gd name="connsiteX12970" fmla="*/ 3606509 w 11720794"/>
              <a:gd name="connsiteY12970" fmla="*/ 5286281 h 6518163"/>
              <a:gd name="connsiteX12971" fmla="*/ 3610758 w 11720794"/>
              <a:gd name="connsiteY12971" fmla="*/ 5281331 h 6518163"/>
              <a:gd name="connsiteX12972" fmla="*/ 3612184 w 11720794"/>
              <a:gd name="connsiteY12972" fmla="*/ 5273374 h 6518163"/>
              <a:gd name="connsiteX12973" fmla="*/ 3607004 w 11720794"/>
              <a:gd name="connsiteY12973" fmla="*/ 5273116 h 6518163"/>
              <a:gd name="connsiteX12974" fmla="*/ 3600170 w 11720794"/>
              <a:gd name="connsiteY12974" fmla="*/ 5273206 h 6518163"/>
              <a:gd name="connsiteX12975" fmla="*/ 3602776 w 11720794"/>
              <a:gd name="connsiteY12975" fmla="*/ 5265452 h 6518163"/>
              <a:gd name="connsiteX12976" fmla="*/ 3656301 w 11720794"/>
              <a:gd name="connsiteY12976" fmla="*/ 5167697 h 6518163"/>
              <a:gd name="connsiteX12977" fmla="*/ 3672964 w 11720794"/>
              <a:gd name="connsiteY12977" fmla="*/ 5134910 h 6518163"/>
              <a:gd name="connsiteX12978" fmla="*/ 3680518 w 11720794"/>
              <a:gd name="connsiteY12978" fmla="*/ 5126112 h 6518163"/>
              <a:gd name="connsiteX12979" fmla="*/ 3689259 w 11720794"/>
              <a:gd name="connsiteY12979" fmla="*/ 5111208 h 6518163"/>
              <a:gd name="connsiteX12980" fmla="*/ 3703377 w 11720794"/>
              <a:gd name="connsiteY12980" fmla="*/ 5119938 h 6518163"/>
              <a:gd name="connsiteX12981" fmla="*/ 3705884 w 11720794"/>
              <a:gd name="connsiteY12981" fmla="*/ 5100496 h 6518163"/>
              <a:gd name="connsiteX12982" fmla="*/ 3706743 w 11720794"/>
              <a:gd name="connsiteY12982" fmla="*/ 5081399 h 6518163"/>
              <a:gd name="connsiteX12983" fmla="*/ 3725995 w 11720794"/>
              <a:gd name="connsiteY12983" fmla="*/ 5050317 h 6518163"/>
              <a:gd name="connsiteX12984" fmla="*/ 3736365 w 11720794"/>
              <a:gd name="connsiteY12984" fmla="*/ 5047681 h 6518163"/>
              <a:gd name="connsiteX12985" fmla="*/ 3740499 w 11720794"/>
              <a:gd name="connsiteY12985" fmla="*/ 5040504 h 6518163"/>
              <a:gd name="connsiteX12986" fmla="*/ 3739208 w 11720794"/>
              <a:gd name="connsiteY12986" fmla="*/ 5038074 h 6518163"/>
              <a:gd name="connsiteX12987" fmla="*/ 3745503 w 11720794"/>
              <a:gd name="connsiteY12987" fmla="*/ 5007925 h 6518163"/>
              <a:gd name="connsiteX12988" fmla="*/ 3762389 w 11720794"/>
              <a:gd name="connsiteY12988" fmla="*/ 4982747 h 6518163"/>
              <a:gd name="connsiteX12989" fmla="*/ 3777250 w 11720794"/>
              <a:gd name="connsiteY12989" fmla="*/ 4970155 h 6518163"/>
              <a:gd name="connsiteX12990" fmla="*/ 3796514 w 11720794"/>
              <a:gd name="connsiteY12990" fmla="*/ 4932767 h 6518163"/>
              <a:gd name="connsiteX12991" fmla="*/ 3800529 w 11720794"/>
              <a:gd name="connsiteY12991" fmla="*/ 4926515 h 6518163"/>
              <a:gd name="connsiteX12992" fmla="*/ 3817883 w 11720794"/>
              <a:gd name="connsiteY12992" fmla="*/ 4903940 h 6518163"/>
              <a:gd name="connsiteX12993" fmla="*/ 3825082 w 11720794"/>
              <a:gd name="connsiteY12993" fmla="*/ 4894767 h 6518163"/>
              <a:gd name="connsiteX12994" fmla="*/ 3846569 w 11720794"/>
              <a:gd name="connsiteY12994" fmla="*/ 4865015 h 6518163"/>
              <a:gd name="connsiteX12995" fmla="*/ 3849408 w 11720794"/>
              <a:gd name="connsiteY12995" fmla="*/ 4858561 h 6518163"/>
              <a:gd name="connsiteX12996" fmla="*/ 3856273 w 11720794"/>
              <a:gd name="connsiteY12996" fmla="*/ 4839550 h 6518163"/>
              <a:gd name="connsiteX12997" fmla="*/ 3863848 w 11720794"/>
              <a:gd name="connsiteY12997" fmla="*/ 4818139 h 6518163"/>
              <a:gd name="connsiteX12998" fmla="*/ 3866918 w 11720794"/>
              <a:gd name="connsiteY12998" fmla="*/ 4812986 h 6518163"/>
              <a:gd name="connsiteX12999" fmla="*/ 3886378 w 11720794"/>
              <a:gd name="connsiteY12999" fmla="*/ 4798976 h 6518163"/>
              <a:gd name="connsiteX13000" fmla="*/ 3889688 w 11720794"/>
              <a:gd name="connsiteY13000" fmla="*/ 4791972 h 6518163"/>
              <a:gd name="connsiteX13001" fmla="*/ 3876637 w 11720794"/>
              <a:gd name="connsiteY13001" fmla="*/ 4778060 h 6518163"/>
              <a:gd name="connsiteX13002" fmla="*/ 3875824 w 11720794"/>
              <a:gd name="connsiteY13002" fmla="*/ 4771929 h 6518163"/>
              <a:gd name="connsiteX13003" fmla="*/ 3882428 w 11720794"/>
              <a:gd name="connsiteY13003" fmla="*/ 4767383 h 6518163"/>
              <a:gd name="connsiteX13004" fmla="*/ 3894081 w 11720794"/>
              <a:gd name="connsiteY13004" fmla="*/ 4770330 h 6518163"/>
              <a:gd name="connsiteX13005" fmla="*/ 3896910 w 11720794"/>
              <a:gd name="connsiteY13005" fmla="*/ 4770183 h 6518163"/>
              <a:gd name="connsiteX13006" fmla="*/ 3906453 w 11720794"/>
              <a:gd name="connsiteY13006" fmla="*/ 4767719 h 6518163"/>
              <a:gd name="connsiteX13007" fmla="*/ 3904583 w 11720794"/>
              <a:gd name="connsiteY13007" fmla="*/ 4760460 h 6518163"/>
              <a:gd name="connsiteX13008" fmla="*/ 3905526 w 11720794"/>
              <a:gd name="connsiteY13008" fmla="*/ 4759359 h 6518163"/>
              <a:gd name="connsiteX13009" fmla="*/ 3926639 w 11720794"/>
              <a:gd name="connsiteY13009" fmla="*/ 4741846 h 6518163"/>
              <a:gd name="connsiteX13010" fmla="*/ 3952157 w 11720794"/>
              <a:gd name="connsiteY13010" fmla="*/ 4696382 h 6518163"/>
              <a:gd name="connsiteX13011" fmla="*/ 3952294 w 11720794"/>
              <a:gd name="connsiteY13011" fmla="*/ 4685996 h 6518163"/>
              <a:gd name="connsiteX13012" fmla="*/ 3951724 w 11720794"/>
              <a:gd name="connsiteY13012" fmla="*/ 4674858 h 6518163"/>
              <a:gd name="connsiteX13013" fmla="*/ 3968133 w 11720794"/>
              <a:gd name="connsiteY13013" fmla="*/ 4653382 h 6518163"/>
              <a:gd name="connsiteX13014" fmla="*/ 3981112 w 11720794"/>
              <a:gd name="connsiteY13014" fmla="*/ 4639838 h 6518163"/>
              <a:gd name="connsiteX13015" fmla="*/ 3982125 w 11720794"/>
              <a:gd name="connsiteY13015" fmla="*/ 4638149 h 6518163"/>
              <a:gd name="connsiteX13016" fmla="*/ 3982209 w 11720794"/>
              <a:gd name="connsiteY13016" fmla="*/ 4636166 h 6518163"/>
              <a:gd name="connsiteX13017" fmla="*/ 3982509 w 11720794"/>
              <a:gd name="connsiteY13017" fmla="*/ 4627567 h 6518163"/>
              <a:gd name="connsiteX13018" fmla="*/ 3981254 w 11720794"/>
              <a:gd name="connsiteY13018" fmla="*/ 4626298 h 6518163"/>
              <a:gd name="connsiteX13019" fmla="*/ 3981509 w 11720794"/>
              <a:gd name="connsiteY13019" fmla="*/ 4614985 h 6518163"/>
              <a:gd name="connsiteX13020" fmla="*/ 3982959 w 11720794"/>
              <a:gd name="connsiteY13020" fmla="*/ 4614680 h 6518163"/>
              <a:gd name="connsiteX13021" fmla="*/ 3983254 w 11720794"/>
              <a:gd name="connsiteY13021" fmla="*/ 4606199 h 6518163"/>
              <a:gd name="connsiteX13022" fmla="*/ 3991383 w 11720794"/>
              <a:gd name="connsiteY13022" fmla="*/ 4595624 h 6518163"/>
              <a:gd name="connsiteX13023" fmla="*/ 3996683 w 11720794"/>
              <a:gd name="connsiteY13023" fmla="*/ 4593874 h 6518163"/>
              <a:gd name="connsiteX13024" fmla="*/ 3992718 w 11720794"/>
              <a:gd name="connsiteY13024" fmla="*/ 4589645 h 6518163"/>
              <a:gd name="connsiteX13025" fmla="*/ 3993253 w 11720794"/>
              <a:gd name="connsiteY13025" fmla="*/ 4568016 h 6518163"/>
              <a:gd name="connsiteX13026" fmla="*/ 4002359 w 11720794"/>
              <a:gd name="connsiteY13026" fmla="*/ 4567360 h 6518163"/>
              <a:gd name="connsiteX13027" fmla="*/ 4008978 w 11720794"/>
              <a:gd name="connsiteY13027" fmla="*/ 4568495 h 6518163"/>
              <a:gd name="connsiteX13028" fmla="*/ 4009824 w 11720794"/>
              <a:gd name="connsiteY13028" fmla="*/ 4557557 h 6518163"/>
              <a:gd name="connsiteX13029" fmla="*/ 4006683 w 11720794"/>
              <a:gd name="connsiteY13029" fmla="*/ 4555688 h 6518163"/>
              <a:gd name="connsiteX13030" fmla="*/ 4005635 w 11720794"/>
              <a:gd name="connsiteY13030" fmla="*/ 4542611 h 6518163"/>
              <a:gd name="connsiteX13031" fmla="*/ 4001294 w 11720794"/>
              <a:gd name="connsiteY13031" fmla="*/ 4548664 h 6518163"/>
              <a:gd name="connsiteX13032" fmla="*/ 3994218 w 11720794"/>
              <a:gd name="connsiteY13032" fmla="*/ 4553761 h 6518163"/>
              <a:gd name="connsiteX13033" fmla="*/ 3979111 w 11720794"/>
              <a:gd name="connsiteY13033" fmla="*/ 4571357 h 6518163"/>
              <a:gd name="connsiteX13034" fmla="*/ 3967875 w 11720794"/>
              <a:gd name="connsiteY13034" fmla="*/ 4599396 h 6518163"/>
              <a:gd name="connsiteX13035" fmla="*/ 3969513 w 11720794"/>
              <a:gd name="connsiteY13035" fmla="*/ 4605357 h 6518163"/>
              <a:gd name="connsiteX13036" fmla="*/ 3969610 w 11720794"/>
              <a:gd name="connsiteY13036" fmla="*/ 4617045 h 6518163"/>
              <a:gd name="connsiteX13037" fmla="*/ 3964547 w 11720794"/>
              <a:gd name="connsiteY13037" fmla="*/ 4615860 h 6518163"/>
              <a:gd name="connsiteX13038" fmla="*/ 3953588 w 11720794"/>
              <a:gd name="connsiteY13038" fmla="*/ 4619973 h 6518163"/>
              <a:gd name="connsiteX13039" fmla="*/ 3954628 w 11720794"/>
              <a:gd name="connsiteY13039" fmla="*/ 4630562 h 6518163"/>
              <a:gd name="connsiteX13040" fmla="*/ 3960044 w 11720794"/>
              <a:gd name="connsiteY13040" fmla="*/ 4632123 h 6518163"/>
              <a:gd name="connsiteX13041" fmla="*/ 3960277 w 11720794"/>
              <a:gd name="connsiteY13041" fmla="*/ 4633425 h 6518163"/>
              <a:gd name="connsiteX13042" fmla="*/ 3916999 w 11720794"/>
              <a:gd name="connsiteY13042" fmla="*/ 4664169 h 6518163"/>
              <a:gd name="connsiteX13043" fmla="*/ 3891632 w 11720794"/>
              <a:gd name="connsiteY13043" fmla="*/ 4689785 h 6518163"/>
              <a:gd name="connsiteX13044" fmla="*/ 3888669 w 11720794"/>
              <a:gd name="connsiteY13044" fmla="*/ 4700317 h 6518163"/>
              <a:gd name="connsiteX13045" fmla="*/ 3887480 w 11720794"/>
              <a:gd name="connsiteY13045" fmla="*/ 4706423 h 6518163"/>
              <a:gd name="connsiteX13046" fmla="*/ 3876156 w 11720794"/>
              <a:gd name="connsiteY13046" fmla="*/ 4716466 h 6518163"/>
              <a:gd name="connsiteX13047" fmla="*/ 3853111 w 11720794"/>
              <a:gd name="connsiteY13047" fmla="*/ 4761408 h 6518163"/>
              <a:gd name="connsiteX13048" fmla="*/ 3851787 w 11720794"/>
              <a:gd name="connsiteY13048" fmla="*/ 4777900 h 6518163"/>
              <a:gd name="connsiteX13049" fmla="*/ 3845889 w 11720794"/>
              <a:gd name="connsiteY13049" fmla="*/ 4783197 h 6518163"/>
              <a:gd name="connsiteX13050" fmla="*/ 3845904 w 11720794"/>
              <a:gd name="connsiteY13050" fmla="*/ 4773737 h 6518163"/>
              <a:gd name="connsiteX13051" fmla="*/ 3848396 w 11720794"/>
              <a:gd name="connsiteY13051" fmla="*/ 4763755 h 6518163"/>
              <a:gd name="connsiteX13052" fmla="*/ 3844864 w 11720794"/>
              <a:gd name="connsiteY13052" fmla="*/ 4763147 h 6518163"/>
              <a:gd name="connsiteX13053" fmla="*/ 3840267 w 11720794"/>
              <a:gd name="connsiteY13053" fmla="*/ 4764568 h 6518163"/>
              <a:gd name="connsiteX13054" fmla="*/ 3832952 w 11720794"/>
              <a:gd name="connsiteY13054" fmla="*/ 4771515 h 6518163"/>
              <a:gd name="connsiteX13055" fmla="*/ 3802832 w 11720794"/>
              <a:gd name="connsiteY13055" fmla="*/ 4821551 h 6518163"/>
              <a:gd name="connsiteX13056" fmla="*/ 3789978 w 11720794"/>
              <a:gd name="connsiteY13056" fmla="*/ 4831017 h 6518163"/>
              <a:gd name="connsiteX13057" fmla="*/ 3761795 w 11720794"/>
              <a:gd name="connsiteY13057" fmla="*/ 4850474 h 6518163"/>
              <a:gd name="connsiteX13058" fmla="*/ 3749511 w 11720794"/>
              <a:gd name="connsiteY13058" fmla="*/ 4871079 h 6518163"/>
              <a:gd name="connsiteX13059" fmla="*/ 3744431 w 11720794"/>
              <a:gd name="connsiteY13059" fmla="*/ 4879355 h 6518163"/>
              <a:gd name="connsiteX13060" fmla="*/ 3711831 w 11720794"/>
              <a:gd name="connsiteY13060" fmla="*/ 4933067 h 6518163"/>
              <a:gd name="connsiteX13061" fmla="*/ 3705808 w 11720794"/>
              <a:gd name="connsiteY13061" fmla="*/ 4942443 h 6518163"/>
              <a:gd name="connsiteX13062" fmla="*/ 3693079 w 11720794"/>
              <a:gd name="connsiteY13062" fmla="*/ 4947830 h 6518163"/>
              <a:gd name="connsiteX13063" fmla="*/ 3686236 w 11720794"/>
              <a:gd name="connsiteY13063" fmla="*/ 4954228 h 6518163"/>
              <a:gd name="connsiteX13064" fmla="*/ 3681266 w 11720794"/>
              <a:gd name="connsiteY13064" fmla="*/ 4967886 h 6518163"/>
              <a:gd name="connsiteX13065" fmla="*/ 3666170 w 11720794"/>
              <a:gd name="connsiteY13065" fmla="*/ 4979177 h 6518163"/>
              <a:gd name="connsiteX13066" fmla="*/ 3657689 w 11720794"/>
              <a:gd name="connsiteY13066" fmla="*/ 4979614 h 6518163"/>
              <a:gd name="connsiteX13067" fmla="*/ 3654152 w 11720794"/>
              <a:gd name="connsiteY13067" fmla="*/ 4982161 h 6518163"/>
              <a:gd name="connsiteX13068" fmla="*/ 3656620 w 11720794"/>
              <a:gd name="connsiteY13068" fmla="*/ 4984793 h 6518163"/>
              <a:gd name="connsiteX13069" fmla="*/ 3659799 w 11720794"/>
              <a:gd name="connsiteY13069" fmla="*/ 4985023 h 6518163"/>
              <a:gd name="connsiteX13070" fmla="*/ 3663560 w 11720794"/>
              <a:gd name="connsiteY13070" fmla="*/ 4990084 h 6518163"/>
              <a:gd name="connsiteX13071" fmla="*/ 3655893 w 11720794"/>
              <a:gd name="connsiteY13071" fmla="*/ 4996655 h 6518163"/>
              <a:gd name="connsiteX13072" fmla="*/ 3649653 w 11720794"/>
              <a:gd name="connsiteY13072" fmla="*/ 4995271 h 6518163"/>
              <a:gd name="connsiteX13073" fmla="*/ 3642458 w 11720794"/>
              <a:gd name="connsiteY13073" fmla="*/ 5001292 h 6518163"/>
              <a:gd name="connsiteX13074" fmla="*/ 3645160 w 11720794"/>
              <a:gd name="connsiteY13074" fmla="*/ 5005223 h 6518163"/>
              <a:gd name="connsiteX13075" fmla="*/ 3646218 w 11720794"/>
              <a:gd name="connsiteY13075" fmla="*/ 5006353 h 6518163"/>
              <a:gd name="connsiteX13076" fmla="*/ 3643830 w 11720794"/>
              <a:gd name="connsiteY13076" fmla="*/ 5024870 h 6518163"/>
              <a:gd name="connsiteX13077" fmla="*/ 3623531 w 11720794"/>
              <a:gd name="connsiteY13077" fmla="*/ 5048515 h 6518163"/>
              <a:gd name="connsiteX13078" fmla="*/ 3606678 w 11720794"/>
              <a:gd name="connsiteY13078" fmla="*/ 5054771 h 6518163"/>
              <a:gd name="connsiteX13079" fmla="*/ 3601848 w 11720794"/>
              <a:gd name="connsiteY13079" fmla="*/ 5054890 h 6518163"/>
              <a:gd name="connsiteX13080" fmla="*/ 3600302 w 11720794"/>
              <a:gd name="connsiteY13080" fmla="*/ 5063772 h 6518163"/>
              <a:gd name="connsiteX13081" fmla="*/ 3610433 w 11720794"/>
              <a:gd name="connsiteY13081" fmla="*/ 5062988 h 6518163"/>
              <a:gd name="connsiteX13082" fmla="*/ 3607361 w 11720794"/>
              <a:gd name="connsiteY13082" fmla="*/ 5068138 h 6518163"/>
              <a:gd name="connsiteX13083" fmla="*/ 3592402 w 11720794"/>
              <a:gd name="connsiteY13083" fmla="*/ 5069043 h 6518163"/>
              <a:gd name="connsiteX13084" fmla="*/ 3591225 w 11720794"/>
              <a:gd name="connsiteY13084" fmla="*/ 5068840 h 6518163"/>
              <a:gd name="connsiteX13085" fmla="*/ 3586764 w 11720794"/>
              <a:gd name="connsiteY13085" fmla="*/ 5059874 h 6518163"/>
              <a:gd name="connsiteX13086" fmla="*/ 3605550 w 11720794"/>
              <a:gd name="connsiteY13086" fmla="*/ 5026189 h 6518163"/>
              <a:gd name="connsiteX13087" fmla="*/ 3606283 w 11720794"/>
              <a:gd name="connsiteY13087" fmla="*/ 5011174 h 6518163"/>
              <a:gd name="connsiteX13088" fmla="*/ 3603347 w 11720794"/>
              <a:gd name="connsiteY13088" fmla="*/ 5005938 h 6518163"/>
              <a:gd name="connsiteX13089" fmla="*/ 3597226 w 11720794"/>
              <a:gd name="connsiteY13089" fmla="*/ 5003626 h 6518163"/>
              <a:gd name="connsiteX13090" fmla="*/ 3593918 w 11720794"/>
              <a:gd name="connsiteY13090" fmla="*/ 5010629 h 6518163"/>
              <a:gd name="connsiteX13091" fmla="*/ 3588236 w 11720794"/>
              <a:gd name="connsiteY13091" fmla="*/ 5026689 h 6518163"/>
              <a:gd name="connsiteX13092" fmla="*/ 3574784 w 11720794"/>
              <a:gd name="connsiteY13092" fmla="*/ 5040785 h 6518163"/>
              <a:gd name="connsiteX13093" fmla="*/ 3550237 w 11720794"/>
              <a:gd name="connsiteY13093" fmla="*/ 5069381 h 6518163"/>
              <a:gd name="connsiteX13094" fmla="*/ 3549873 w 11720794"/>
              <a:gd name="connsiteY13094" fmla="*/ 5075311 h 6518163"/>
              <a:gd name="connsiteX13095" fmla="*/ 3548099 w 11720794"/>
              <a:gd name="connsiteY13095" fmla="*/ 5079739 h 6518163"/>
              <a:gd name="connsiteX13096" fmla="*/ 3538066 w 11720794"/>
              <a:gd name="connsiteY13096" fmla="*/ 5092214 h 6518163"/>
              <a:gd name="connsiteX13097" fmla="*/ 3530023 w 11720794"/>
              <a:gd name="connsiteY13097" fmla="*/ 5111022 h 6518163"/>
              <a:gd name="connsiteX13098" fmla="*/ 3529308 w 11720794"/>
              <a:gd name="connsiteY13098" fmla="*/ 5116578 h 6518163"/>
              <a:gd name="connsiteX13099" fmla="*/ 3530001 w 11720794"/>
              <a:gd name="connsiteY13099" fmla="*/ 5123636 h 6518163"/>
              <a:gd name="connsiteX13100" fmla="*/ 3521157 w 11720794"/>
              <a:gd name="connsiteY13100" fmla="*/ 5130005 h 6518163"/>
              <a:gd name="connsiteX13101" fmla="*/ 3505504 w 11720794"/>
              <a:gd name="connsiteY13101" fmla="*/ 5123851 h 6518163"/>
              <a:gd name="connsiteX13102" fmla="*/ 3507881 w 11720794"/>
              <a:gd name="connsiteY13102" fmla="*/ 5111641 h 6518163"/>
              <a:gd name="connsiteX13103" fmla="*/ 3507077 w 11720794"/>
              <a:gd name="connsiteY13103" fmla="*/ 5099200 h 6518163"/>
              <a:gd name="connsiteX13104" fmla="*/ 3516850 w 11720794"/>
              <a:gd name="connsiteY13104" fmla="*/ 5101192 h 6518163"/>
              <a:gd name="connsiteX13105" fmla="*/ 3525809 w 11720794"/>
              <a:gd name="connsiteY13105" fmla="*/ 5097051 h 6518163"/>
              <a:gd name="connsiteX13106" fmla="*/ 3527361 w 11720794"/>
              <a:gd name="connsiteY13106" fmla="*/ 5085014 h 6518163"/>
              <a:gd name="connsiteX13107" fmla="*/ 3524664 w 11720794"/>
              <a:gd name="connsiteY13107" fmla="*/ 5077926 h 6518163"/>
              <a:gd name="connsiteX13108" fmla="*/ 3536108 w 11720794"/>
              <a:gd name="connsiteY13108" fmla="*/ 5066957 h 6518163"/>
              <a:gd name="connsiteX13109" fmla="*/ 3536390 w 11720794"/>
              <a:gd name="connsiteY13109" fmla="*/ 5039877 h 6518163"/>
              <a:gd name="connsiteX13110" fmla="*/ 3558018 w 11720794"/>
              <a:gd name="connsiteY13110" fmla="*/ 4996586 h 6518163"/>
              <a:gd name="connsiteX13111" fmla="*/ 3589794 w 11720794"/>
              <a:gd name="connsiteY13111" fmla="*/ 4943048 h 6518163"/>
              <a:gd name="connsiteX13112" fmla="*/ 3591689 w 11720794"/>
              <a:gd name="connsiteY13112" fmla="*/ 4937694 h 6518163"/>
              <a:gd name="connsiteX13113" fmla="*/ 3585569 w 11720794"/>
              <a:gd name="connsiteY13113" fmla="*/ 4935383 h 6518163"/>
              <a:gd name="connsiteX13114" fmla="*/ 3574142 w 11720794"/>
              <a:gd name="connsiteY13114" fmla="*/ 4936893 h 6518163"/>
              <a:gd name="connsiteX13115" fmla="*/ 3570371 w 11720794"/>
              <a:gd name="connsiteY13115" fmla="*/ 4938139 h 6518163"/>
              <a:gd name="connsiteX13116" fmla="*/ 3568477 w 11720794"/>
              <a:gd name="connsiteY13116" fmla="*/ 4943492 h 6518163"/>
              <a:gd name="connsiteX13117" fmla="*/ 3571054 w 11720794"/>
              <a:gd name="connsiteY13117" fmla="*/ 4951505 h 6518163"/>
              <a:gd name="connsiteX13118" fmla="*/ 3561270 w 11720794"/>
              <a:gd name="connsiteY13118" fmla="*/ 4955821 h 6518163"/>
              <a:gd name="connsiteX13119" fmla="*/ 3554672 w 11720794"/>
              <a:gd name="connsiteY13119" fmla="*/ 4957212 h 6518163"/>
              <a:gd name="connsiteX13120" fmla="*/ 3546295 w 11720794"/>
              <a:gd name="connsiteY13120" fmla="*/ 4966185 h 6518163"/>
              <a:gd name="connsiteX13121" fmla="*/ 3532951 w 11720794"/>
              <a:gd name="connsiteY13121" fmla="*/ 4985661 h 6518163"/>
              <a:gd name="connsiteX13122" fmla="*/ 3522679 w 11720794"/>
              <a:gd name="connsiteY13122" fmla="*/ 4999987 h 6518163"/>
              <a:gd name="connsiteX13123" fmla="*/ 3515019 w 11720794"/>
              <a:gd name="connsiteY13123" fmla="*/ 5003406 h 6518163"/>
              <a:gd name="connsiteX13124" fmla="*/ 3508899 w 11720794"/>
              <a:gd name="connsiteY13124" fmla="*/ 5001094 h 6518163"/>
              <a:gd name="connsiteX13125" fmla="*/ 3504752 w 11720794"/>
              <a:gd name="connsiteY13125" fmla="*/ 5014576 h 6518163"/>
              <a:gd name="connsiteX13126" fmla="*/ 3510156 w 11720794"/>
              <a:gd name="connsiteY13126" fmla="*/ 5022444 h 6518163"/>
              <a:gd name="connsiteX13127" fmla="*/ 3488463 w 11720794"/>
              <a:gd name="connsiteY13127" fmla="*/ 5035124 h 6518163"/>
              <a:gd name="connsiteX13128" fmla="*/ 3477014 w 11720794"/>
              <a:gd name="connsiteY13128" fmla="*/ 5049250 h 6518163"/>
              <a:gd name="connsiteX13129" fmla="*/ 3462710 w 11720794"/>
              <a:gd name="connsiteY13129" fmla="*/ 5079287 h 6518163"/>
              <a:gd name="connsiteX13130" fmla="*/ 3455395 w 11720794"/>
              <a:gd name="connsiteY13130" fmla="*/ 5086234 h 6518163"/>
              <a:gd name="connsiteX13131" fmla="*/ 3430973 w 11720794"/>
              <a:gd name="connsiteY13131" fmla="*/ 5110752 h 6518163"/>
              <a:gd name="connsiteX13132" fmla="*/ 3425416 w 11720794"/>
              <a:gd name="connsiteY13132" fmla="*/ 5122730 h 6518163"/>
              <a:gd name="connsiteX13133" fmla="*/ 3415606 w 11720794"/>
              <a:gd name="connsiteY13133" fmla="*/ 5142814 h 6518163"/>
              <a:gd name="connsiteX13134" fmla="*/ 3409474 w 11720794"/>
              <a:gd name="connsiteY13134" fmla="*/ 5146809 h 6518163"/>
              <a:gd name="connsiteX13135" fmla="*/ 3405356 w 11720794"/>
              <a:gd name="connsiteY13135" fmla="*/ 5144526 h 6518163"/>
              <a:gd name="connsiteX13136" fmla="*/ 3402295 w 11720794"/>
              <a:gd name="connsiteY13136" fmla="*/ 5143370 h 6518163"/>
              <a:gd name="connsiteX13137" fmla="*/ 3392968 w 11720794"/>
              <a:gd name="connsiteY13137" fmla="*/ 5156597 h 6518163"/>
              <a:gd name="connsiteX13138" fmla="*/ 3394486 w 11720794"/>
              <a:gd name="connsiteY13138" fmla="*/ 5163481 h 6518163"/>
              <a:gd name="connsiteX13139" fmla="*/ 3391274 w 11720794"/>
              <a:gd name="connsiteY13139" fmla="*/ 5182171 h 6518163"/>
              <a:gd name="connsiteX13140" fmla="*/ 3387269 w 11720794"/>
              <a:gd name="connsiteY13140" fmla="*/ 5182116 h 6518163"/>
              <a:gd name="connsiteX13141" fmla="*/ 3378556 w 11720794"/>
              <a:gd name="connsiteY13141" fmla="*/ 5181252 h 6518163"/>
              <a:gd name="connsiteX13142" fmla="*/ 3369468 w 11720794"/>
              <a:gd name="connsiteY13142" fmla="*/ 5192628 h 6518163"/>
              <a:gd name="connsiteX13143" fmla="*/ 3360964 w 11720794"/>
              <a:gd name="connsiteY13143" fmla="*/ 5205677 h 6518163"/>
              <a:gd name="connsiteX13144" fmla="*/ 3354248 w 11720794"/>
              <a:gd name="connsiteY13144" fmla="*/ 5207997 h 6518163"/>
              <a:gd name="connsiteX13145" fmla="*/ 3347409 w 11720794"/>
              <a:gd name="connsiteY13145" fmla="*/ 5211239 h 6518163"/>
              <a:gd name="connsiteX13146" fmla="*/ 3344812 w 11720794"/>
              <a:gd name="connsiteY13146" fmla="*/ 5215841 h 6518163"/>
              <a:gd name="connsiteX13147" fmla="*/ 3339739 w 11720794"/>
              <a:gd name="connsiteY13147" fmla="*/ 5220964 h 6518163"/>
              <a:gd name="connsiteX13148" fmla="*/ 3338332 w 11720794"/>
              <a:gd name="connsiteY13148" fmla="*/ 5216307 h 6518163"/>
              <a:gd name="connsiteX13149" fmla="*/ 3326904 w 11720794"/>
              <a:gd name="connsiteY13149" fmla="*/ 5217817 h 6518163"/>
              <a:gd name="connsiteX13150" fmla="*/ 3307156 w 11720794"/>
              <a:gd name="connsiteY13150" fmla="*/ 5196765 h 6518163"/>
              <a:gd name="connsiteX13151" fmla="*/ 3318588 w 11720794"/>
              <a:gd name="connsiteY13151" fmla="*/ 5192102 h 6518163"/>
              <a:gd name="connsiteX13152" fmla="*/ 3342290 w 11720794"/>
              <a:gd name="connsiteY13152" fmla="*/ 5176292 h 6518163"/>
              <a:gd name="connsiteX13153" fmla="*/ 3351974 w 11720794"/>
              <a:gd name="connsiteY13153" fmla="*/ 5160289 h 6518163"/>
              <a:gd name="connsiteX13154" fmla="*/ 3355638 w 11720794"/>
              <a:gd name="connsiteY13154" fmla="*/ 5153663 h 6518163"/>
              <a:gd name="connsiteX13155" fmla="*/ 3350454 w 11720794"/>
              <a:gd name="connsiteY13155" fmla="*/ 5153405 h 6518163"/>
              <a:gd name="connsiteX13156" fmla="*/ 3345859 w 11720794"/>
              <a:gd name="connsiteY13156" fmla="*/ 5154824 h 6518163"/>
              <a:gd name="connsiteX13157" fmla="*/ 3339028 w 11720794"/>
              <a:gd name="connsiteY13157" fmla="*/ 5154914 h 6518163"/>
              <a:gd name="connsiteX13158" fmla="*/ 3342930 w 11720794"/>
              <a:gd name="connsiteY13158" fmla="*/ 5146435 h 6518163"/>
              <a:gd name="connsiteX13159" fmla="*/ 3352844 w 11720794"/>
              <a:gd name="connsiteY13159" fmla="*/ 5134886 h 6518163"/>
              <a:gd name="connsiteX13160" fmla="*/ 3365965 w 11720794"/>
              <a:gd name="connsiteY13160" fmla="*/ 5107803 h 6518163"/>
              <a:gd name="connsiteX13161" fmla="*/ 3368797 w 11720794"/>
              <a:gd name="connsiteY13161" fmla="*/ 5104503 h 6518163"/>
              <a:gd name="connsiteX13162" fmla="*/ 3372807 w 11720794"/>
              <a:gd name="connsiteY13162" fmla="*/ 5101405 h 6518163"/>
              <a:gd name="connsiteX13163" fmla="*/ 3375287 w 11720794"/>
              <a:gd name="connsiteY13163" fmla="*/ 5097730 h 6518163"/>
              <a:gd name="connsiteX13164" fmla="*/ 3372106 w 11720794"/>
              <a:gd name="connsiteY13164" fmla="*/ 5097498 h 6518163"/>
              <a:gd name="connsiteX13165" fmla="*/ 3364451 w 11720794"/>
              <a:gd name="connsiteY13165" fmla="*/ 5097764 h 6518163"/>
              <a:gd name="connsiteX13166" fmla="*/ 3360924 w 11720794"/>
              <a:gd name="connsiteY13166" fmla="*/ 5094002 h 6518163"/>
              <a:gd name="connsiteX13167" fmla="*/ 3365644 w 11720794"/>
              <a:gd name="connsiteY13167" fmla="*/ 5088503 h 6518163"/>
              <a:gd name="connsiteX13168" fmla="*/ 3370713 w 11720794"/>
              <a:gd name="connsiteY13168" fmla="*/ 5086533 h 6518163"/>
              <a:gd name="connsiteX13169" fmla="*/ 3382510 w 11720794"/>
              <a:gd name="connsiteY13169" fmla="*/ 5075942 h 6518163"/>
              <a:gd name="connsiteX13170" fmla="*/ 3396200 w 11720794"/>
              <a:gd name="connsiteY13170" fmla="*/ 5059993 h 6518163"/>
              <a:gd name="connsiteX13171" fmla="*/ 3401984 w 11720794"/>
              <a:gd name="connsiteY13171" fmla="*/ 5052468 h 6518163"/>
              <a:gd name="connsiteX13172" fmla="*/ 3395511 w 11720794"/>
              <a:gd name="connsiteY13172" fmla="*/ 5049780 h 6518163"/>
              <a:gd name="connsiteX13173" fmla="*/ 3391034 w 11720794"/>
              <a:gd name="connsiteY13173" fmla="*/ 5050274 h 6518163"/>
              <a:gd name="connsiteX13174" fmla="*/ 3389628 w 11720794"/>
              <a:gd name="connsiteY13174" fmla="*/ 5045618 h 6518163"/>
              <a:gd name="connsiteX13175" fmla="*/ 3398426 w 11720794"/>
              <a:gd name="connsiteY13175" fmla="*/ 4999178 h 6518163"/>
              <a:gd name="connsiteX13176" fmla="*/ 3396077 w 11720794"/>
              <a:gd name="connsiteY13176" fmla="*/ 4995621 h 6518163"/>
              <a:gd name="connsiteX13177" fmla="*/ 3398567 w 11720794"/>
              <a:gd name="connsiteY13177" fmla="*/ 4985638 h 6518163"/>
              <a:gd name="connsiteX13178" fmla="*/ 3423136 w 11720794"/>
              <a:gd name="connsiteY13178" fmla="*/ 4944428 h 6518163"/>
              <a:gd name="connsiteX13179" fmla="*/ 3438145 w 11720794"/>
              <a:gd name="connsiteY13179" fmla="*/ 4915143 h 6518163"/>
              <a:gd name="connsiteX13180" fmla="*/ 3442290 w 11720794"/>
              <a:gd name="connsiteY13180" fmla="*/ 4901658 h 6518163"/>
              <a:gd name="connsiteX13181" fmla="*/ 3446785 w 11720794"/>
              <a:gd name="connsiteY13181" fmla="*/ 4891705 h 6518163"/>
              <a:gd name="connsiteX13182" fmla="*/ 3468510 w 11720794"/>
              <a:gd name="connsiteY13182" fmla="*/ 4860101 h 6518163"/>
              <a:gd name="connsiteX13183" fmla="*/ 3491072 w 11720794"/>
              <a:gd name="connsiteY13183" fmla="*/ 4822018 h 6518163"/>
              <a:gd name="connsiteX13184" fmla="*/ 3494627 w 11720794"/>
              <a:gd name="connsiteY13184" fmla="*/ 4810009 h 6518163"/>
              <a:gd name="connsiteX13185" fmla="*/ 3507031 w 11720794"/>
              <a:gd name="connsiteY13185" fmla="*/ 4788479 h 6518163"/>
              <a:gd name="connsiteX13186" fmla="*/ 3518008 w 11720794"/>
              <a:gd name="connsiteY13186" fmla="*/ 4774904 h 6518163"/>
              <a:gd name="connsiteX13187" fmla="*/ 3546360 w 11720794"/>
              <a:gd name="connsiteY13187" fmla="*/ 4726140 h 6518163"/>
              <a:gd name="connsiteX13188" fmla="*/ 3557571 w 11720794"/>
              <a:gd name="connsiteY13188" fmla="*/ 4713870 h 6518163"/>
              <a:gd name="connsiteX13189" fmla="*/ 3562179 w 11720794"/>
              <a:gd name="connsiteY13189" fmla="*/ 4706144 h 6518163"/>
              <a:gd name="connsiteX13190" fmla="*/ 3573525 w 11720794"/>
              <a:gd name="connsiteY13190" fmla="*/ 4683482 h 6518163"/>
              <a:gd name="connsiteX13191" fmla="*/ 3593476 w 11720794"/>
              <a:gd name="connsiteY13191" fmla="*/ 4656309 h 6518163"/>
              <a:gd name="connsiteX13192" fmla="*/ 3606694 w 11720794"/>
              <a:gd name="connsiteY13192" fmla="*/ 4640910 h 6518163"/>
              <a:gd name="connsiteX13193" fmla="*/ 3623341 w 11720794"/>
              <a:gd name="connsiteY13193" fmla="*/ 4617583 h 6518163"/>
              <a:gd name="connsiteX13194" fmla="*/ 3659253 w 11720794"/>
              <a:gd name="connsiteY13194" fmla="*/ 4556869 h 6518163"/>
              <a:gd name="connsiteX13195" fmla="*/ 3696801 w 11720794"/>
              <a:gd name="connsiteY13195" fmla="*/ 4502115 h 6518163"/>
              <a:gd name="connsiteX13196" fmla="*/ 3811939 w 11720794"/>
              <a:gd name="connsiteY13196" fmla="*/ 4327865 h 6518163"/>
              <a:gd name="connsiteX13197" fmla="*/ 3861526 w 11720794"/>
              <a:gd name="connsiteY13197" fmla="*/ 4259085 h 6518163"/>
              <a:gd name="connsiteX13198" fmla="*/ 3883364 w 11720794"/>
              <a:gd name="connsiteY13198" fmla="*/ 4229915 h 6518163"/>
              <a:gd name="connsiteX13199" fmla="*/ 3883257 w 11720794"/>
              <a:gd name="connsiteY13199" fmla="*/ 4229909 h 6518163"/>
              <a:gd name="connsiteX13200" fmla="*/ 3881020 w 11720794"/>
              <a:gd name="connsiteY13200" fmla="*/ 4226979 h 6518163"/>
              <a:gd name="connsiteX13201" fmla="*/ 3884523 w 11720794"/>
              <a:gd name="connsiteY13201" fmla="*/ 4223304 h 6518163"/>
              <a:gd name="connsiteX13202" fmla="*/ 3888094 w 11720794"/>
              <a:gd name="connsiteY13202" fmla="*/ 4222195 h 6518163"/>
              <a:gd name="connsiteX13203" fmla="*/ 3889408 w 11720794"/>
              <a:gd name="connsiteY13203" fmla="*/ 4221840 h 6518163"/>
              <a:gd name="connsiteX13204" fmla="*/ 3897408 w 11720794"/>
              <a:gd name="connsiteY13204" fmla="*/ 4211155 h 6518163"/>
              <a:gd name="connsiteX13205" fmla="*/ 3888103 w 11720794"/>
              <a:gd name="connsiteY13205" fmla="*/ 4211717 h 6518163"/>
              <a:gd name="connsiteX13206" fmla="*/ 3886448 w 11720794"/>
              <a:gd name="connsiteY13206" fmla="*/ 4211432 h 6518163"/>
              <a:gd name="connsiteX13207" fmla="*/ 3878529 w 11720794"/>
              <a:gd name="connsiteY13207" fmla="*/ 4209466 h 6518163"/>
              <a:gd name="connsiteX13208" fmla="*/ 3878780 w 11720794"/>
              <a:gd name="connsiteY13208" fmla="*/ 4207842 h 6518163"/>
              <a:gd name="connsiteX13209" fmla="*/ 3854964 w 11720794"/>
              <a:gd name="connsiteY13209" fmla="*/ 4239979 h 6518163"/>
              <a:gd name="connsiteX13210" fmla="*/ 3828995 w 11720794"/>
              <a:gd name="connsiteY13210" fmla="*/ 4273379 h 6518163"/>
              <a:gd name="connsiteX13211" fmla="*/ 3803958 w 11720794"/>
              <a:gd name="connsiteY13211" fmla="*/ 4311984 h 6518163"/>
              <a:gd name="connsiteX13212" fmla="*/ 3791327 w 11720794"/>
              <a:gd name="connsiteY13212" fmla="*/ 4329060 h 6518163"/>
              <a:gd name="connsiteX13213" fmla="*/ 3756745 w 11720794"/>
              <a:gd name="connsiteY13213" fmla="*/ 4370131 h 6518163"/>
              <a:gd name="connsiteX13214" fmla="*/ 3718120 w 11720794"/>
              <a:gd name="connsiteY13214" fmla="*/ 4433218 h 6518163"/>
              <a:gd name="connsiteX13215" fmla="*/ 3681522 w 11720794"/>
              <a:gd name="connsiteY13215" fmla="*/ 4483719 h 6518163"/>
              <a:gd name="connsiteX13216" fmla="*/ 3626495 w 11720794"/>
              <a:gd name="connsiteY13216" fmla="*/ 4565130 h 6518163"/>
              <a:gd name="connsiteX13217" fmla="*/ 3614944 w 11720794"/>
              <a:gd name="connsiteY13217" fmla="*/ 4570720 h 6518163"/>
              <a:gd name="connsiteX13218" fmla="*/ 3614119 w 11720794"/>
              <a:gd name="connsiteY13218" fmla="*/ 4570893 h 6518163"/>
              <a:gd name="connsiteX13219" fmla="*/ 3589251 w 11720794"/>
              <a:gd name="connsiteY13219" fmla="*/ 4580192 h 6518163"/>
              <a:gd name="connsiteX13220" fmla="*/ 3578748 w 11720794"/>
              <a:gd name="connsiteY13220" fmla="*/ 4593217 h 6518163"/>
              <a:gd name="connsiteX13221" fmla="*/ 3575896 w 11720794"/>
              <a:gd name="connsiteY13221" fmla="*/ 4605976 h 6518163"/>
              <a:gd name="connsiteX13222" fmla="*/ 3567178 w 11720794"/>
              <a:gd name="connsiteY13222" fmla="*/ 4608266 h 6518163"/>
              <a:gd name="connsiteX13223" fmla="*/ 3558796 w 11720794"/>
              <a:gd name="connsiteY13223" fmla="*/ 4620393 h 6518163"/>
              <a:gd name="connsiteX13224" fmla="*/ 3552174 w 11720794"/>
              <a:gd name="connsiteY13224" fmla="*/ 4634398 h 6518163"/>
              <a:gd name="connsiteX13225" fmla="*/ 3548398 w 11720794"/>
              <a:gd name="connsiteY13225" fmla="*/ 4638797 h 6518163"/>
              <a:gd name="connsiteX13226" fmla="*/ 3511321 w 11720794"/>
              <a:gd name="connsiteY13226" fmla="*/ 4693004 h 6518163"/>
              <a:gd name="connsiteX13227" fmla="*/ 3506703 w 11720794"/>
              <a:gd name="connsiteY13227" fmla="*/ 4707037 h 6518163"/>
              <a:gd name="connsiteX13228" fmla="*/ 3506225 w 11720794"/>
              <a:gd name="connsiteY13228" fmla="*/ 4710739 h 6518163"/>
              <a:gd name="connsiteX13229" fmla="*/ 3490401 w 11720794"/>
              <a:gd name="connsiteY13229" fmla="*/ 4733894 h 6518163"/>
              <a:gd name="connsiteX13230" fmla="*/ 3482963 w 11720794"/>
              <a:gd name="connsiteY13230" fmla="*/ 4744919 h 6518163"/>
              <a:gd name="connsiteX13231" fmla="*/ 3477310 w 11720794"/>
              <a:gd name="connsiteY13231" fmla="*/ 4745212 h 6518163"/>
              <a:gd name="connsiteX13232" fmla="*/ 3473077 w 11720794"/>
              <a:gd name="connsiteY13232" fmla="*/ 4740699 h 6518163"/>
              <a:gd name="connsiteX13233" fmla="*/ 3468942 w 11720794"/>
              <a:gd name="connsiteY13233" fmla="*/ 4747878 h 6518163"/>
              <a:gd name="connsiteX13234" fmla="*/ 3461742 w 11720794"/>
              <a:gd name="connsiteY13234" fmla="*/ 4757053 h 6518163"/>
              <a:gd name="connsiteX13235" fmla="*/ 3423824 w 11720794"/>
              <a:gd name="connsiteY13235" fmla="*/ 4820893 h 6518163"/>
              <a:gd name="connsiteX13236" fmla="*/ 3416504 w 11720794"/>
              <a:gd name="connsiteY13236" fmla="*/ 4830993 h 6518163"/>
              <a:gd name="connsiteX13237" fmla="*/ 3394441 w 11720794"/>
              <a:gd name="connsiteY13237" fmla="*/ 4852759 h 6518163"/>
              <a:gd name="connsiteX13238" fmla="*/ 3375184 w 11720794"/>
              <a:gd name="connsiteY13238" fmla="*/ 4886994 h 6518163"/>
              <a:gd name="connsiteX13239" fmla="*/ 3361266 w 11720794"/>
              <a:gd name="connsiteY13239" fmla="*/ 4898486 h 6518163"/>
              <a:gd name="connsiteX13240" fmla="*/ 3350522 w 11720794"/>
              <a:gd name="connsiteY13240" fmla="*/ 4913362 h 6518163"/>
              <a:gd name="connsiteX13241" fmla="*/ 3343544 w 11720794"/>
              <a:gd name="connsiteY13241" fmla="*/ 4930146 h 6518163"/>
              <a:gd name="connsiteX13242" fmla="*/ 3335973 w 11720794"/>
              <a:gd name="connsiteY13242" fmla="*/ 4948404 h 6518163"/>
              <a:gd name="connsiteX13243" fmla="*/ 3320525 w 11720794"/>
              <a:gd name="connsiteY13243" fmla="*/ 4959318 h 6518163"/>
              <a:gd name="connsiteX13244" fmla="*/ 3315236 w 11720794"/>
              <a:gd name="connsiteY13244" fmla="*/ 4953679 h 6518163"/>
              <a:gd name="connsiteX13245" fmla="*/ 3319967 w 11720794"/>
              <a:gd name="connsiteY13245" fmla="*/ 4941874 h 6518163"/>
              <a:gd name="connsiteX13246" fmla="*/ 3333202 w 11720794"/>
              <a:gd name="connsiteY13246" fmla="*/ 4917016 h 6518163"/>
              <a:gd name="connsiteX13247" fmla="*/ 3332855 w 11720794"/>
              <a:gd name="connsiteY13247" fmla="*/ 4913486 h 6518163"/>
              <a:gd name="connsiteX13248" fmla="*/ 3322860 w 11720794"/>
              <a:gd name="connsiteY13248" fmla="*/ 4903885 h 6518163"/>
              <a:gd name="connsiteX13249" fmla="*/ 3322629 w 11720794"/>
              <a:gd name="connsiteY13249" fmla="*/ 4902584 h 6518163"/>
              <a:gd name="connsiteX13250" fmla="*/ 3335476 w 11720794"/>
              <a:gd name="connsiteY13250" fmla="*/ 4896271 h 6518163"/>
              <a:gd name="connsiteX13251" fmla="*/ 3340794 w 11720794"/>
              <a:gd name="connsiteY13251" fmla="*/ 4886142 h 6518163"/>
              <a:gd name="connsiteX13252" fmla="*/ 3342222 w 11720794"/>
              <a:gd name="connsiteY13252" fmla="*/ 4878186 h 6518163"/>
              <a:gd name="connsiteX13253" fmla="*/ 3346947 w 11720794"/>
              <a:gd name="connsiteY13253" fmla="*/ 4869534 h 6518163"/>
              <a:gd name="connsiteX13254" fmla="*/ 3356031 w 11720794"/>
              <a:gd name="connsiteY13254" fmla="*/ 4861311 h 6518163"/>
              <a:gd name="connsiteX13255" fmla="*/ 3362168 w 11720794"/>
              <a:gd name="connsiteY13255" fmla="*/ 4854164 h 6518163"/>
              <a:gd name="connsiteX13256" fmla="*/ 3371728 w 11720794"/>
              <a:gd name="connsiteY13256" fmla="*/ 4842239 h 6518163"/>
              <a:gd name="connsiteX13257" fmla="*/ 3375522 w 11720794"/>
              <a:gd name="connsiteY13257" fmla="*/ 4828378 h 6518163"/>
              <a:gd name="connsiteX13258" fmla="*/ 3374480 w 11720794"/>
              <a:gd name="connsiteY13258" fmla="*/ 4817792 h 6518163"/>
              <a:gd name="connsiteX13259" fmla="*/ 3388294 w 11720794"/>
              <a:gd name="connsiteY13259" fmla="*/ 4797763 h 6518163"/>
              <a:gd name="connsiteX13260" fmla="*/ 3423375 w 11720794"/>
              <a:gd name="connsiteY13260" fmla="*/ 4740377 h 6518163"/>
              <a:gd name="connsiteX13261" fmla="*/ 3422220 w 11720794"/>
              <a:gd name="connsiteY13261" fmla="*/ 4727562 h 6518163"/>
              <a:gd name="connsiteX13262" fmla="*/ 3415867 w 11720794"/>
              <a:gd name="connsiteY13262" fmla="*/ 4723948 h 6518163"/>
              <a:gd name="connsiteX13263" fmla="*/ 3423880 w 11720794"/>
              <a:gd name="connsiteY13263" fmla="*/ 4720905 h 6518163"/>
              <a:gd name="connsiteX13264" fmla="*/ 3463398 w 11720794"/>
              <a:gd name="connsiteY13264" fmla="*/ 4685098 h 6518163"/>
              <a:gd name="connsiteX13265" fmla="*/ 3475201 w 11720794"/>
              <a:gd name="connsiteY13265" fmla="*/ 4671350 h 6518163"/>
              <a:gd name="connsiteX13266" fmla="*/ 3478624 w 11720794"/>
              <a:gd name="connsiteY13266" fmla="*/ 4666575 h 6518163"/>
              <a:gd name="connsiteX13267" fmla="*/ 3475683 w 11720794"/>
              <a:gd name="connsiteY13267" fmla="*/ 4664493 h 6518163"/>
              <a:gd name="connsiteX13268" fmla="*/ 3474398 w 11720794"/>
              <a:gd name="connsiteY13268" fmla="*/ 4658909 h 6518163"/>
              <a:gd name="connsiteX13269" fmla="*/ 3477588 w 11720794"/>
              <a:gd name="connsiteY13269" fmla="*/ 4652835 h 6518163"/>
              <a:gd name="connsiteX13270" fmla="*/ 3475837 w 11720794"/>
              <a:gd name="connsiteY13270" fmla="*/ 4644648 h 6518163"/>
              <a:gd name="connsiteX13271" fmla="*/ 3471837 w 11720794"/>
              <a:gd name="connsiteY13271" fmla="*/ 4641438 h 6518163"/>
              <a:gd name="connsiteX13272" fmla="*/ 3476678 w 11720794"/>
              <a:gd name="connsiteY13272" fmla="*/ 4635012 h 6518163"/>
              <a:gd name="connsiteX13273" fmla="*/ 3495544 w 11720794"/>
              <a:gd name="connsiteY13273" fmla="*/ 4622476 h 6518163"/>
              <a:gd name="connsiteX13274" fmla="*/ 3497677 w 11720794"/>
              <a:gd name="connsiteY13274" fmla="*/ 4615272 h 6518163"/>
              <a:gd name="connsiteX13275" fmla="*/ 3495208 w 11720794"/>
              <a:gd name="connsiteY13275" fmla="*/ 4612641 h 6518163"/>
              <a:gd name="connsiteX13276" fmla="*/ 3496749 w 11720794"/>
              <a:gd name="connsiteY13276" fmla="*/ 4606912 h 6518163"/>
              <a:gd name="connsiteX13277" fmla="*/ 3507378 w 11720794"/>
              <a:gd name="connsiteY13277" fmla="*/ 4589807 h 6518163"/>
              <a:gd name="connsiteX13278" fmla="*/ 3529806 w 11720794"/>
              <a:gd name="connsiteY13278" fmla="*/ 4562109 h 6518163"/>
              <a:gd name="connsiteX13279" fmla="*/ 3543739 w 11720794"/>
              <a:gd name="connsiteY13279" fmla="*/ 4541157 h 6518163"/>
              <a:gd name="connsiteX13280" fmla="*/ 3564652 w 11720794"/>
              <a:gd name="connsiteY13280" fmla="*/ 4503420 h 6518163"/>
              <a:gd name="connsiteX13281" fmla="*/ 3578593 w 11720794"/>
              <a:gd name="connsiteY13281" fmla="*/ 4479314 h 6518163"/>
              <a:gd name="connsiteX13282" fmla="*/ 3590864 w 11720794"/>
              <a:gd name="connsiteY13282" fmla="*/ 4465016 h 6518163"/>
              <a:gd name="connsiteX13283" fmla="*/ 3595707 w 11720794"/>
              <a:gd name="connsiteY13283" fmla="*/ 4458592 h 6518163"/>
              <a:gd name="connsiteX13284" fmla="*/ 3610128 w 11720794"/>
              <a:gd name="connsiteY13284" fmla="*/ 4427628 h 6518163"/>
              <a:gd name="connsiteX13285" fmla="*/ 3656534 w 11720794"/>
              <a:gd name="connsiteY13285" fmla="*/ 4360197 h 6518163"/>
              <a:gd name="connsiteX13286" fmla="*/ 3686634 w 11720794"/>
              <a:gd name="connsiteY13286" fmla="*/ 4322775 h 6518163"/>
              <a:gd name="connsiteX13287" fmla="*/ 3709905 w 11720794"/>
              <a:gd name="connsiteY13287" fmla="*/ 4282288 h 6518163"/>
              <a:gd name="connsiteX13288" fmla="*/ 3713568 w 11720794"/>
              <a:gd name="connsiteY13288" fmla="*/ 4275661 h 6518163"/>
              <a:gd name="connsiteX13289" fmla="*/ 3765984 w 11720794"/>
              <a:gd name="connsiteY13289" fmla="*/ 4205158 h 6518163"/>
              <a:gd name="connsiteX13290" fmla="*/ 3822650 w 11720794"/>
              <a:gd name="connsiteY13290" fmla="*/ 4129709 h 6518163"/>
              <a:gd name="connsiteX13291" fmla="*/ 3854064 w 11720794"/>
              <a:gd name="connsiteY13291" fmla="*/ 4088705 h 6518163"/>
              <a:gd name="connsiteX13292" fmla="*/ 3864531 w 11720794"/>
              <a:gd name="connsiteY13292" fmla="*/ 4073179 h 6518163"/>
              <a:gd name="connsiteX13293" fmla="*/ 3884441 w 11720794"/>
              <a:gd name="connsiteY13293" fmla="*/ 4034645 h 6518163"/>
              <a:gd name="connsiteX13294" fmla="*/ 3887102 w 11720794"/>
              <a:gd name="connsiteY13294" fmla="*/ 4027120 h 6518163"/>
              <a:gd name="connsiteX13295" fmla="*/ 3878500 w 11720794"/>
              <a:gd name="connsiteY13295" fmla="*/ 4023871 h 6518163"/>
              <a:gd name="connsiteX13296" fmla="*/ 3862439 w 11720794"/>
              <a:gd name="connsiteY13296" fmla="*/ 4025994 h 6518163"/>
              <a:gd name="connsiteX13297" fmla="*/ 3857141 w 11720794"/>
              <a:gd name="connsiteY13297" fmla="*/ 4027742 h 6518163"/>
              <a:gd name="connsiteX13298" fmla="*/ 3854478 w 11720794"/>
              <a:gd name="connsiteY13298" fmla="*/ 4035268 h 6518163"/>
              <a:gd name="connsiteX13299" fmla="*/ 3858100 w 11720794"/>
              <a:gd name="connsiteY13299" fmla="*/ 4046528 h 6518163"/>
              <a:gd name="connsiteX13300" fmla="*/ 3844352 w 11720794"/>
              <a:gd name="connsiteY13300" fmla="*/ 4052594 h 6518163"/>
              <a:gd name="connsiteX13301" fmla="*/ 3835079 w 11720794"/>
              <a:gd name="connsiteY13301" fmla="*/ 4054550 h 6518163"/>
              <a:gd name="connsiteX13302" fmla="*/ 3823306 w 11720794"/>
              <a:gd name="connsiteY13302" fmla="*/ 4067160 h 6518163"/>
              <a:gd name="connsiteX13303" fmla="*/ 3804552 w 11720794"/>
              <a:gd name="connsiteY13303" fmla="*/ 4094533 h 6518163"/>
              <a:gd name="connsiteX13304" fmla="*/ 3790116 w 11720794"/>
              <a:gd name="connsiteY13304" fmla="*/ 4114668 h 6518163"/>
              <a:gd name="connsiteX13305" fmla="*/ 3779349 w 11720794"/>
              <a:gd name="connsiteY13305" fmla="*/ 4119470 h 6518163"/>
              <a:gd name="connsiteX13306" fmla="*/ 3770747 w 11720794"/>
              <a:gd name="connsiteY13306" fmla="*/ 4116222 h 6518163"/>
              <a:gd name="connsiteX13307" fmla="*/ 3764921 w 11720794"/>
              <a:gd name="connsiteY13307" fmla="*/ 4135172 h 6518163"/>
              <a:gd name="connsiteX13308" fmla="*/ 3772515 w 11720794"/>
              <a:gd name="connsiteY13308" fmla="*/ 4146227 h 6518163"/>
              <a:gd name="connsiteX13309" fmla="*/ 3742027 w 11720794"/>
              <a:gd name="connsiteY13309" fmla="*/ 4164052 h 6518163"/>
              <a:gd name="connsiteX13310" fmla="*/ 3725936 w 11720794"/>
              <a:gd name="connsiteY13310" fmla="*/ 4183901 h 6518163"/>
              <a:gd name="connsiteX13311" fmla="*/ 3705833 w 11720794"/>
              <a:gd name="connsiteY13311" fmla="*/ 4226115 h 6518163"/>
              <a:gd name="connsiteX13312" fmla="*/ 3695553 w 11720794"/>
              <a:gd name="connsiteY13312" fmla="*/ 4235878 h 6518163"/>
              <a:gd name="connsiteX13313" fmla="*/ 3661228 w 11720794"/>
              <a:gd name="connsiteY13313" fmla="*/ 4270333 h 6518163"/>
              <a:gd name="connsiteX13314" fmla="*/ 3653420 w 11720794"/>
              <a:gd name="connsiteY13314" fmla="*/ 4287172 h 6518163"/>
              <a:gd name="connsiteX13315" fmla="*/ 3639632 w 11720794"/>
              <a:gd name="connsiteY13315" fmla="*/ 4315397 h 6518163"/>
              <a:gd name="connsiteX13316" fmla="*/ 3631015 w 11720794"/>
              <a:gd name="connsiteY13316" fmla="*/ 4321011 h 6518163"/>
              <a:gd name="connsiteX13317" fmla="*/ 3625226 w 11720794"/>
              <a:gd name="connsiteY13317" fmla="*/ 4317802 h 6518163"/>
              <a:gd name="connsiteX13318" fmla="*/ 3620926 w 11720794"/>
              <a:gd name="connsiteY13318" fmla="*/ 4316178 h 6518163"/>
              <a:gd name="connsiteX13319" fmla="*/ 3607816 w 11720794"/>
              <a:gd name="connsiteY13319" fmla="*/ 4334766 h 6518163"/>
              <a:gd name="connsiteX13320" fmla="*/ 3609952 w 11720794"/>
              <a:gd name="connsiteY13320" fmla="*/ 4344442 h 6518163"/>
              <a:gd name="connsiteX13321" fmla="*/ 3605437 w 11720794"/>
              <a:gd name="connsiteY13321" fmla="*/ 4370711 h 6518163"/>
              <a:gd name="connsiteX13322" fmla="*/ 3599810 w 11720794"/>
              <a:gd name="connsiteY13322" fmla="*/ 4370631 h 6518163"/>
              <a:gd name="connsiteX13323" fmla="*/ 3587562 w 11720794"/>
              <a:gd name="connsiteY13323" fmla="*/ 4369417 h 6518163"/>
              <a:gd name="connsiteX13324" fmla="*/ 3574789 w 11720794"/>
              <a:gd name="connsiteY13324" fmla="*/ 4385403 h 6518163"/>
              <a:gd name="connsiteX13325" fmla="*/ 3562838 w 11720794"/>
              <a:gd name="connsiteY13325" fmla="*/ 4403745 h 6518163"/>
              <a:gd name="connsiteX13326" fmla="*/ 3553399 w 11720794"/>
              <a:gd name="connsiteY13326" fmla="*/ 4407005 h 6518163"/>
              <a:gd name="connsiteX13327" fmla="*/ 3543791 w 11720794"/>
              <a:gd name="connsiteY13327" fmla="*/ 4411562 h 6518163"/>
              <a:gd name="connsiteX13328" fmla="*/ 3540136 w 11720794"/>
              <a:gd name="connsiteY13328" fmla="*/ 4418029 h 6518163"/>
              <a:gd name="connsiteX13329" fmla="*/ 3533006 w 11720794"/>
              <a:gd name="connsiteY13329" fmla="*/ 4425229 h 6518163"/>
              <a:gd name="connsiteX13330" fmla="*/ 3531030 w 11720794"/>
              <a:gd name="connsiteY13330" fmla="*/ 4418684 h 6518163"/>
              <a:gd name="connsiteX13331" fmla="*/ 3514971 w 11720794"/>
              <a:gd name="connsiteY13331" fmla="*/ 4420807 h 6518163"/>
              <a:gd name="connsiteX13332" fmla="*/ 3487215 w 11720794"/>
              <a:gd name="connsiteY13332" fmla="*/ 4391219 h 6518163"/>
              <a:gd name="connsiteX13333" fmla="*/ 3503281 w 11720794"/>
              <a:gd name="connsiteY13333" fmla="*/ 4384666 h 6518163"/>
              <a:gd name="connsiteX13334" fmla="*/ 3536593 w 11720794"/>
              <a:gd name="connsiteY13334" fmla="*/ 4362448 h 6518163"/>
              <a:gd name="connsiteX13335" fmla="*/ 3550205 w 11720794"/>
              <a:gd name="connsiteY13335" fmla="*/ 4339957 h 6518163"/>
              <a:gd name="connsiteX13336" fmla="*/ 3555352 w 11720794"/>
              <a:gd name="connsiteY13336" fmla="*/ 4330644 h 6518163"/>
              <a:gd name="connsiteX13337" fmla="*/ 3548070 w 11720794"/>
              <a:gd name="connsiteY13337" fmla="*/ 4330281 h 6518163"/>
              <a:gd name="connsiteX13338" fmla="*/ 3541611 w 11720794"/>
              <a:gd name="connsiteY13338" fmla="*/ 4332276 h 6518163"/>
              <a:gd name="connsiteX13339" fmla="*/ 3532010 w 11720794"/>
              <a:gd name="connsiteY13339" fmla="*/ 4332402 h 6518163"/>
              <a:gd name="connsiteX13340" fmla="*/ 3537492 w 11720794"/>
              <a:gd name="connsiteY13340" fmla="*/ 4320487 h 6518163"/>
              <a:gd name="connsiteX13341" fmla="*/ 3551424 w 11720794"/>
              <a:gd name="connsiteY13341" fmla="*/ 4304256 h 6518163"/>
              <a:gd name="connsiteX13342" fmla="*/ 3569867 w 11720794"/>
              <a:gd name="connsiteY13342" fmla="*/ 4266190 h 6518163"/>
              <a:gd name="connsiteX13343" fmla="*/ 3573847 w 11720794"/>
              <a:gd name="connsiteY13343" fmla="*/ 4261553 h 6518163"/>
              <a:gd name="connsiteX13344" fmla="*/ 3579481 w 11720794"/>
              <a:gd name="connsiteY13344" fmla="*/ 4257199 h 6518163"/>
              <a:gd name="connsiteX13345" fmla="*/ 3582968 w 11720794"/>
              <a:gd name="connsiteY13345" fmla="*/ 4252034 h 6518163"/>
              <a:gd name="connsiteX13346" fmla="*/ 3578499 w 11720794"/>
              <a:gd name="connsiteY13346" fmla="*/ 4251711 h 6518163"/>
              <a:gd name="connsiteX13347" fmla="*/ 3567737 w 11720794"/>
              <a:gd name="connsiteY13347" fmla="*/ 4252081 h 6518163"/>
              <a:gd name="connsiteX13348" fmla="*/ 3562782 w 11720794"/>
              <a:gd name="connsiteY13348" fmla="*/ 4246798 h 6518163"/>
              <a:gd name="connsiteX13349" fmla="*/ 3569415 w 11720794"/>
              <a:gd name="connsiteY13349" fmla="*/ 4239068 h 6518163"/>
              <a:gd name="connsiteX13350" fmla="*/ 3576539 w 11720794"/>
              <a:gd name="connsiteY13350" fmla="*/ 4236302 h 6518163"/>
              <a:gd name="connsiteX13351" fmla="*/ 3593118 w 11720794"/>
              <a:gd name="connsiteY13351" fmla="*/ 4221412 h 6518163"/>
              <a:gd name="connsiteX13352" fmla="*/ 3612358 w 11720794"/>
              <a:gd name="connsiteY13352" fmla="*/ 4198998 h 6518163"/>
              <a:gd name="connsiteX13353" fmla="*/ 3620487 w 11720794"/>
              <a:gd name="connsiteY13353" fmla="*/ 4188423 h 6518163"/>
              <a:gd name="connsiteX13354" fmla="*/ 3611391 w 11720794"/>
              <a:gd name="connsiteY13354" fmla="*/ 4184646 h 6518163"/>
              <a:gd name="connsiteX13355" fmla="*/ 3605098 w 11720794"/>
              <a:gd name="connsiteY13355" fmla="*/ 4185340 h 6518163"/>
              <a:gd name="connsiteX13356" fmla="*/ 3603123 w 11720794"/>
              <a:gd name="connsiteY13356" fmla="*/ 4178795 h 6518163"/>
              <a:gd name="connsiteX13357" fmla="*/ 3607476 w 11720794"/>
              <a:gd name="connsiteY13357" fmla="*/ 4167250 h 6518163"/>
              <a:gd name="connsiteX13358" fmla="*/ 3603573 w 11720794"/>
              <a:gd name="connsiteY13358" fmla="*/ 4173154 h 6518163"/>
              <a:gd name="connsiteX13359" fmla="*/ 3544986 w 11720794"/>
              <a:gd name="connsiteY13359" fmla="*/ 4248503 h 6518163"/>
              <a:gd name="connsiteX13360" fmla="*/ 3516050 w 11720794"/>
              <a:gd name="connsiteY13360" fmla="*/ 4274503 h 6518163"/>
              <a:gd name="connsiteX13361" fmla="*/ 3510592 w 11720794"/>
              <a:gd name="connsiteY13361" fmla="*/ 4282206 h 6518163"/>
              <a:gd name="connsiteX13362" fmla="*/ 3498889 w 11720794"/>
              <a:gd name="connsiteY13362" fmla="*/ 4301223 h 6518163"/>
              <a:gd name="connsiteX13363" fmla="*/ 3477163 w 11720794"/>
              <a:gd name="connsiteY13363" fmla="*/ 4324852 h 6518163"/>
              <a:gd name="connsiteX13364" fmla="*/ 3442881 w 11720794"/>
              <a:gd name="connsiteY13364" fmla="*/ 4360704 h 6518163"/>
              <a:gd name="connsiteX13365" fmla="*/ 3424534 w 11720794"/>
              <a:gd name="connsiteY13365" fmla="*/ 4383513 h 6518163"/>
              <a:gd name="connsiteX13366" fmla="*/ 3401464 w 11720794"/>
              <a:gd name="connsiteY13366" fmla="*/ 4418665 h 6518163"/>
              <a:gd name="connsiteX13367" fmla="*/ 3386267 w 11720794"/>
              <a:gd name="connsiteY13367" fmla="*/ 4436353 h 6518163"/>
              <a:gd name="connsiteX13368" fmla="*/ 3380579 w 11720794"/>
              <a:gd name="connsiteY13368" fmla="*/ 4439756 h 6518163"/>
              <a:gd name="connsiteX13369" fmla="*/ 3377029 w 11720794"/>
              <a:gd name="connsiteY13369" fmla="*/ 4437352 h 6518163"/>
              <a:gd name="connsiteX13370" fmla="*/ 3369935 w 11720794"/>
              <a:gd name="connsiteY13370" fmla="*/ 4441874 h 6518163"/>
              <a:gd name="connsiteX13371" fmla="*/ 3362068 w 11720794"/>
              <a:gd name="connsiteY13371" fmla="*/ 4468669 h 6518163"/>
              <a:gd name="connsiteX13372" fmla="*/ 3356610 w 11720794"/>
              <a:gd name="connsiteY13372" fmla="*/ 4476372 h 6518163"/>
              <a:gd name="connsiteX13373" fmla="*/ 3351987 w 11720794"/>
              <a:gd name="connsiteY13373" fmla="*/ 4472206 h 6518163"/>
              <a:gd name="connsiteX13374" fmla="*/ 3342691 w 11720794"/>
              <a:gd name="connsiteY13374" fmla="*/ 4472129 h 6518163"/>
              <a:gd name="connsiteX13375" fmla="*/ 3337119 w 11720794"/>
              <a:gd name="connsiteY13375" fmla="*/ 4477682 h 6518163"/>
              <a:gd name="connsiteX13376" fmla="*/ 3330751 w 11720794"/>
              <a:gd name="connsiteY13376" fmla="*/ 4477517 h 6518163"/>
              <a:gd name="connsiteX13377" fmla="*/ 3327651 w 11720794"/>
              <a:gd name="connsiteY13377" fmla="*/ 4474381 h 6518163"/>
              <a:gd name="connsiteX13378" fmla="*/ 3323542 w 11720794"/>
              <a:gd name="connsiteY13378" fmla="*/ 4479890 h 6518163"/>
              <a:gd name="connsiteX13379" fmla="*/ 3312290 w 11720794"/>
              <a:gd name="connsiteY13379" fmla="*/ 4498175 h 6518163"/>
              <a:gd name="connsiteX13380" fmla="*/ 3285577 w 11720794"/>
              <a:gd name="connsiteY13380" fmla="*/ 4556765 h 6518163"/>
              <a:gd name="connsiteX13381" fmla="*/ 3284685 w 11720794"/>
              <a:gd name="connsiteY13381" fmla="*/ 4567558 h 6518163"/>
              <a:gd name="connsiteX13382" fmla="*/ 3278932 w 11720794"/>
              <a:gd name="connsiteY13382" fmla="*/ 4560557 h 6518163"/>
              <a:gd name="connsiteX13383" fmla="*/ 3264849 w 11720794"/>
              <a:gd name="connsiteY13383" fmla="*/ 4562420 h 6518163"/>
              <a:gd name="connsiteX13384" fmla="*/ 3213686 w 11720794"/>
              <a:gd name="connsiteY13384" fmla="*/ 4621036 h 6518163"/>
              <a:gd name="connsiteX13385" fmla="*/ 3196296 w 11720794"/>
              <a:gd name="connsiteY13385" fmla="*/ 4643455 h 6518163"/>
              <a:gd name="connsiteX13386" fmla="*/ 3184635 w 11720794"/>
              <a:gd name="connsiteY13386" fmla="*/ 4644887 h 6518163"/>
              <a:gd name="connsiteX13387" fmla="*/ 3170896 w 11720794"/>
              <a:gd name="connsiteY13387" fmla="*/ 4653199 h 6518163"/>
              <a:gd name="connsiteX13388" fmla="*/ 3160936 w 11720794"/>
              <a:gd name="connsiteY13388" fmla="*/ 4668216 h 6518163"/>
              <a:gd name="connsiteX13389" fmla="*/ 3155086 w 11720794"/>
              <a:gd name="connsiteY13389" fmla="*/ 4677724 h 6518163"/>
              <a:gd name="connsiteX13390" fmla="*/ 3148955 w 11720794"/>
              <a:gd name="connsiteY13390" fmla="*/ 4691190 h 6518163"/>
              <a:gd name="connsiteX13391" fmla="*/ 3141075 w 11720794"/>
              <a:gd name="connsiteY13391" fmla="*/ 4699324 h 6518163"/>
              <a:gd name="connsiteX13392" fmla="*/ 3132965 w 11720794"/>
              <a:gd name="connsiteY13392" fmla="*/ 4703159 h 6518163"/>
              <a:gd name="connsiteX13393" fmla="*/ 3123677 w 11720794"/>
              <a:gd name="connsiteY13393" fmla="*/ 4712414 h 6518163"/>
              <a:gd name="connsiteX13394" fmla="*/ 3120705 w 11720794"/>
              <a:gd name="connsiteY13394" fmla="*/ 4730089 h 6518163"/>
              <a:gd name="connsiteX13395" fmla="*/ 3119241 w 11720794"/>
              <a:gd name="connsiteY13395" fmla="*/ 4730133 h 6518163"/>
              <a:gd name="connsiteX13396" fmla="*/ 3105993 w 11720794"/>
              <a:gd name="connsiteY13396" fmla="*/ 4720129 h 6518163"/>
              <a:gd name="connsiteX13397" fmla="*/ 3102105 w 11720794"/>
              <a:gd name="connsiteY13397" fmla="*/ 4720605 h 6518163"/>
              <a:gd name="connsiteX13398" fmla="*/ 3079364 w 11720794"/>
              <a:gd name="connsiteY13398" fmla="*/ 4743547 h 6518163"/>
              <a:gd name="connsiteX13399" fmla="*/ 3068104 w 11720794"/>
              <a:gd name="connsiteY13399" fmla="*/ 4752502 h 6518163"/>
              <a:gd name="connsiteX13400" fmla="*/ 3060493 w 11720794"/>
              <a:gd name="connsiteY13400" fmla="*/ 4747350 h 6518163"/>
              <a:gd name="connsiteX13401" fmla="*/ 3067631 w 11720794"/>
              <a:gd name="connsiteY13401" fmla="*/ 4725243 h 6518163"/>
              <a:gd name="connsiteX13402" fmla="*/ 3084972 w 11720794"/>
              <a:gd name="connsiteY13402" fmla="*/ 4711078 h 6518163"/>
              <a:gd name="connsiteX13403" fmla="*/ 3100905 w 11720794"/>
              <a:gd name="connsiteY13403" fmla="*/ 4698032 h 6518163"/>
              <a:gd name="connsiteX13404" fmla="*/ 3113680 w 11720794"/>
              <a:gd name="connsiteY13404" fmla="*/ 4680778 h 6518163"/>
              <a:gd name="connsiteX13405" fmla="*/ 3121888 w 11720794"/>
              <a:gd name="connsiteY13405" fmla="*/ 4660432 h 6518163"/>
              <a:gd name="connsiteX13406" fmla="*/ 3152903 w 11720794"/>
              <a:gd name="connsiteY13406" fmla="*/ 4627549 h 6518163"/>
              <a:gd name="connsiteX13407" fmla="*/ 3169721 w 11720794"/>
              <a:gd name="connsiteY13407" fmla="*/ 4594380 h 6518163"/>
              <a:gd name="connsiteX13408" fmla="*/ 3178387 w 11720794"/>
              <a:gd name="connsiteY13408" fmla="*/ 4582634 h 6518163"/>
              <a:gd name="connsiteX13409" fmla="*/ 3235631 w 11720794"/>
              <a:gd name="connsiteY13409" fmla="*/ 4518808 h 6518163"/>
              <a:gd name="connsiteX13410" fmla="*/ 3243341 w 11720794"/>
              <a:gd name="connsiteY13410" fmla="*/ 4507448 h 6518163"/>
              <a:gd name="connsiteX13411" fmla="*/ 3249813 w 11720794"/>
              <a:gd name="connsiteY13411" fmla="*/ 4500433 h 6518163"/>
              <a:gd name="connsiteX13412" fmla="*/ 3243725 w 11720794"/>
              <a:gd name="connsiteY13412" fmla="*/ 4496312 h 6518163"/>
              <a:gd name="connsiteX13413" fmla="*/ 3242369 w 11720794"/>
              <a:gd name="connsiteY13413" fmla="*/ 4489176 h 6518163"/>
              <a:gd name="connsiteX13414" fmla="*/ 3251991 w 11720794"/>
              <a:gd name="connsiteY13414" fmla="*/ 4477039 h 6518163"/>
              <a:gd name="connsiteX13415" fmla="*/ 3272140 w 11720794"/>
              <a:gd name="connsiteY13415" fmla="*/ 4451307 h 6518163"/>
              <a:gd name="connsiteX13416" fmla="*/ 3275970 w 11720794"/>
              <a:gd name="connsiteY13416" fmla="*/ 4449755 h 6518163"/>
              <a:gd name="connsiteX13417" fmla="*/ 3289652 w 11720794"/>
              <a:gd name="connsiteY13417" fmla="*/ 4440367 h 6518163"/>
              <a:gd name="connsiteX13418" fmla="*/ 3336814 w 11720794"/>
              <a:gd name="connsiteY13418" fmla="*/ 4380079 h 6518163"/>
              <a:gd name="connsiteX13419" fmla="*/ 3340414 w 11720794"/>
              <a:gd name="connsiteY13419" fmla="*/ 4374226 h 6518163"/>
              <a:gd name="connsiteX13420" fmla="*/ 3353475 w 11720794"/>
              <a:gd name="connsiteY13420" fmla="*/ 4362346 h 6518163"/>
              <a:gd name="connsiteX13421" fmla="*/ 3363999 w 11720794"/>
              <a:gd name="connsiteY13421" fmla="*/ 4348747 h 6518163"/>
              <a:gd name="connsiteX13422" fmla="*/ 3363876 w 11720794"/>
              <a:gd name="connsiteY13422" fmla="*/ 4337267 h 6518163"/>
              <a:gd name="connsiteX13423" fmla="*/ 3376717 w 11720794"/>
              <a:gd name="connsiteY13423" fmla="*/ 4330417 h 6518163"/>
              <a:gd name="connsiteX13424" fmla="*/ 3387576 w 11720794"/>
              <a:gd name="connsiteY13424" fmla="*/ 4313938 h 6518163"/>
              <a:gd name="connsiteX13425" fmla="*/ 3390198 w 11720794"/>
              <a:gd name="connsiteY13425" fmla="*/ 4280483 h 6518163"/>
              <a:gd name="connsiteX13426" fmla="*/ 3390141 w 11720794"/>
              <a:gd name="connsiteY13426" fmla="*/ 4279408 h 6518163"/>
              <a:gd name="connsiteX13427" fmla="*/ 3392719 w 11720794"/>
              <a:gd name="connsiteY13427" fmla="*/ 4263540 h 6518163"/>
              <a:gd name="connsiteX13428" fmla="*/ 3463744 w 11720794"/>
              <a:gd name="connsiteY13428" fmla="*/ 4173815 h 6518163"/>
              <a:gd name="connsiteX13429" fmla="*/ 3507077 w 11720794"/>
              <a:gd name="connsiteY13429" fmla="*/ 4115078 h 6518163"/>
              <a:gd name="connsiteX13430" fmla="*/ 3563305 w 11720794"/>
              <a:gd name="connsiteY13430" fmla="*/ 4050566 h 6518163"/>
              <a:gd name="connsiteX13431" fmla="*/ 3597120 w 11720794"/>
              <a:gd name="connsiteY13431" fmla="*/ 3996784 h 6518163"/>
              <a:gd name="connsiteX13432" fmla="*/ 3611696 w 11720794"/>
              <a:gd name="connsiteY13432" fmla="*/ 3976603 h 6518163"/>
              <a:gd name="connsiteX13433" fmla="*/ 3645690 w 11720794"/>
              <a:gd name="connsiteY13433" fmla="*/ 3935376 h 6518163"/>
              <a:gd name="connsiteX13434" fmla="*/ 3673826 w 11720794"/>
              <a:gd name="connsiteY13434" fmla="*/ 3894327 h 6518163"/>
              <a:gd name="connsiteX13435" fmla="*/ 3718000 w 11720794"/>
              <a:gd name="connsiteY13435" fmla="*/ 3833052 h 6518163"/>
              <a:gd name="connsiteX13436" fmla="*/ 3737343 w 11720794"/>
              <a:gd name="connsiteY13436" fmla="*/ 3804996 h 6518163"/>
              <a:gd name="connsiteX13437" fmla="*/ 3724767 w 11720794"/>
              <a:gd name="connsiteY13437" fmla="*/ 3808943 h 6518163"/>
              <a:gd name="connsiteX13438" fmla="*/ 3709079 w 11720794"/>
              <a:gd name="connsiteY13438" fmla="*/ 3822380 h 6518163"/>
              <a:gd name="connsiteX13439" fmla="*/ 3705165 w 11720794"/>
              <a:gd name="connsiteY13439" fmla="*/ 3822346 h 6518163"/>
              <a:gd name="connsiteX13440" fmla="*/ 3704338 w 11720794"/>
              <a:gd name="connsiteY13440" fmla="*/ 3818461 h 6518163"/>
              <a:gd name="connsiteX13441" fmla="*/ 3703733 w 11720794"/>
              <a:gd name="connsiteY13441" fmla="*/ 3817698 h 6518163"/>
              <a:gd name="connsiteX13442" fmla="*/ 3683093 w 11720794"/>
              <a:gd name="connsiteY13442" fmla="*/ 3846631 h 6518163"/>
              <a:gd name="connsiteX13443" fmla="*/ 3683102 w 11720794"/>
              <a:gd name="connsiteY13443" fmla="*/ 3848364 h 6518163"/>
              <a:gd name="connsiteX13444" fmla="*/ 3682968 w 11720794"/>
              <a:gd name="connsiteY13444" fmla="*/ 3853110 h 6518163"/>
              <a:gd name="connsiteX13445" fmla="*/ 3680063 w 11720794"/>
              <a:gd name="connsiteY13445" fmla="*/ 3858433 h 6518163"/>
              <a:gd name="connsiteX13446" fmla="*/ 3676261 w 11720794"/>
              <a:gd name="connsiteY13446" fmla="*/ 3856394 h 6518163"/>
              <a:gd name="connsiteX13447" fmla="*/ 3676223 w 11720794"/>
              <a:gd name="connsiteY13447" fmla="*/ 3856263 h 6518163"/>
              <a:gd name="connsiteX13448" fmla="*/ 3651401 w 11720794"/>
              <a:gd name="connsiteY13448" fmla="*/ 3891061 h 6518163"/>
              <a:gd name="connsiteX13449" fmla="*/ 3592311 w 11720794"/>
              <a:gd name="connsiteY13449" fmla="*/ 3970732 h 6518163"/>
              <a:gd name="connsiteX13450" fmla="*/ 3439507 w 11720794"/>
              <a:gd name="connsiteY13450" fmla="*/ 4159478 h 6518163"/>
              <a:gd name="connsiteX13451" fmla="*/ 3391895 w 11720794"/>
              <a:gd name="connsiteY13451" fmla="*/ 4220500 h 6518163"/>
              <a:gd name="connsiteX13452" fmla="*/ 3337410 w 11720794"/>
              <a:gd name="connsiteY13452" fmla="*/ 4281012 h 6518163"/>
              <a:gd name="connsiteX13453" fmla="*/ 3317319 w 11720794"/>
              <a:gd name="connsiteY13453" fmla="*/ 4307820 h 6518163"/>
              <a:gd name="connsiteX13454" fmla="*/ 3304716 w 11720794"/>
              <a:gd name="connsiteY13454" fmla="*/ 4328299 h 6518163"/>
              <a:gd name="connsiteX13455" fmla="*/ 3281474 w 11720794"/>
              <a:gd name="connsiteY13455" fmla="*/ 4360228 h 6518163"/>
              <a:gd name="connsiteX13456" fmla="*/ 3260533 w 11720794"/>
              <a:gd name="connsiteY13456" fmla="*/ 4380244 h 6518163"/>
              <a:gd name="connsiteX13457" fmla="*/ 3253610 w 11720794"/>
              <a:gd name="connsiteY13457" fmla="*/ 4387991 h 6518163"/>
              <a:gd name="connsiteX13458" fmla="*/ 3243765 w 11720794"/>
              <a:gd name="connsiteY13458" fmla="*/ 4405157 h 6518163"/>
              <a:gd name="connsiteX13459" fmla="*/ 3199859 w 11720794"/>
              <a:gd name="connsiteY13459" fmla="*/ 4453145 h 6518163"/>
              <a:gd name="connsiteX13460" fmla="*/ 3188550 w 11720794"/>
              <a:gd name="connsiteY13460" fmla="*/ 4470355 h 6518163"/>
              <a:gd name="connsiteX13461" fmla="*/ 3169130 w 11720794"/>
              <a:gd name="connsiteY13461" fmla="*/ 4491401 h 6518163"/>
              <a:gd name="connsiteX13462" fmla="*/ 3157305 w 11720794"/>
              <a:gd name="connsiteY13462" fmla="*/ 4498939 h 6518163"/>
              <a:gd name="connsiteX13463" fmla="*/ 3123140 w 11720794"/>
              <a:gd name="connsiteY13463" fmla="*/ 4536941 h 6518163"/>
              <a:gd name="connsiteX13464" fmla="*/ 3095676 w 11720794"/>
              <a:gd name="connsiteY13464" fmla="*/ 4572228 h 6518163"/>
              <a:gd name="connsiteX13465" fmla="*/ 3086330 w 11720794"/>
              <a:gd name="connsiteY13465" fmla="*/ 4580407 h 6518163"/>
              <a:gd name="connsiteX13466" fmla="*/ 3073098 w 11720794"/>
              <a:gd name="connsiteY13466" fmla="*/ 4589063 h 6518163"/>
              <a:gd name="connsiteX13467" fmla="*/ 3046135 w 11720794"/>
              <a:gd name="connsiteY13467" fmla="*/ 4615363 h 6518163"/>
              <a:gd name="connsiteX13468" fmla="*/ 3009210 w 11720794"/>
              <a:gd name="connsiteY13468" fmla="*/ 4656679 h 6518163"/>
              <a:gd name="connsiteX13469" fmla="*/ 2999243 w 11720794"/>
              <a:gd name="connsiteY13469" fmla="*/ 4662365 h 6518163"/>
              <a:gd name="connsiteX13470" fmla="*/ 2994734 w 11720794"/>
              <a:gd name="connsiteY13470" fmla="*/ 4660349 h 6518163"/>
              <a:gd name="connsiteX13471" fmla="*/ 2947542 w 11720794"/>
              <a:gd name="connsiteY13471" fmla="*/ 4683316 h 6518163"/>
              <a:gd name="connsiteX13472" fmla="*/ 2942133 w 11720794"/>
              <a:gd name="connsiteY13472" fmla="*/ 4682762 h 6518163"/>
              <a:gd name="connsiteX13473" fmla="*/ 2941340 w 11720794"/>
              <a:gd name="connsiteY13473" fmla="*/ 4677046 h 6518163"/>
              <a:gd name="connsiteX13474" fmla="*/ 2936545 w 11720794"/>
              <a:gd name="connsiteY13474" fmla="*/ 4669654 h 6518163"/>
              <a:gd name="connsiteX13475" fmla="*/ 2930186 w 11720794"/>
              <a:gd name="connsiteY13475" fmla="*/ 4678820 h 6518163"/>
              <a:gd name="connsiteX13476" fmla="*/ 2917132 w 11720794"/>
              <a:gd name="connsiteY13476" fmla="*/ 4700031 h 6518163"/>
              <a:gd name="connsiteX13477" fmla="*/ 2909260 w 11720794"/>
              <a:gd name="connsiteY13477" fmla="*/ 4717496 h 6518163"/>
              <a:gd name="connsiteX13478" fmla="*/ 2908646 w 11720794"/>
              <a:gd name="connsiteY13478" fmla="*/ 4724332 h 6518163"/>
              <a:gd name="connsiteX13479" fmla="*/ 2904145 w 11720794"/>
              <a:gd name="connsiteY13479" fmla="*/ 4731647 h 6518163"/>
              <a:gd name="connsiteX13480" fmla="*/ 2899071 w 11720794"/>
              <a:gd name="connsiteY13480" fmla="*/ 4728213 h 6518163"/>
              <a:gd name="connsiteX13481" fmla="*/ 2897093 w 11720794"/>
              <a:gd name="connsiteY13481" fmla="*/ 4718583 h 6518163"/>
              <a:gd name="connsiteX13482" fmla="*/ 2895907 w 11720794"/>
              <a:gd name="connsiteY13482" fmla="*/ 4714673 h 6518163"/>
              <a:gd name="connsiteX13483" fmla="*/ 2892698 w 11720794"/>
              <a:gd name="connsiteY13483" fmla="*/ 4718716 h 6518163"/>
              <a:gd name="connsiteX13484" fmla="*/ 2890563 w 11720794"/>
              <a:gd name="connsiteY13484" fmla="*/ 4724525 h 6518163"/>
              <a:gd name="connsiteX13485" fmla="*/ 2887860 w 11720794"/>
              <a:gd name="connsiteY13485" fmla="*/ 4728913 h 6518163"/>
              <a:gd name="connsiteX13486" fmla="*/ 2862698 w 11720794"/>
              <a:gd name="connsiteY13486" fmla="*/ 4752287 h 6518163"/>
              <a:gd name="connsiteX13487" fmla="*/ 2853245 w 11720794"/>
              <a:gd name="connsiteY13487" fmla="*/ 4767647 h 6518163"/>
              <a:gd name="connsiteX13488" fmla="*/ 2845307 w 11720794"/>
              <a:gd name="connsiteY13488" fmla="*/ 4774707 h 6518163"/>
              <a:gd name="connsiteX13489" fmla="*/ 2843385 w 11720794"/>
              <a:gd name="connsiteY13489" fmla="*/ 4766152 h 6518163"/>
              <a:gd name="connsiteX13490" fmla="*/ 2843549 w 11720794"/>
              <a:gd name="connsiteY13490" fmla="*/ 4760046 h 6518163"/>
              <a:gd name="connsiteX13491" fmla="*/ 2841741 w 11720794"/>
              <a:gd name="connsiteY13491" fmla="*/ 4753642 h 6518163"/>
              <a:gd name="connsiteX13492" fmla="*/ 2835718 w 11720794"/>
              <a:gd name="connsiteY13492" fmla="*/ 4759926 h 6518163"/>
              <a:gd name="connsiteX13493" fmla="*/ 2821421 w 11720794"/>
              <a:gd name="connsiteY13493" fmla="*/ 4776151 h 6518163"/>
              <a:gd name="connsiteX13494" fmla="*/ 2811477 w 11720794"/>
              <a:gd name="connsiteY13494" fmla="*/ 4809828 h 6518163"/>
              <a:gd name="connsiteX13495" fmla="*/ 2809855 w 11720794"/>
              <a:gd name="connsiteY13495" fmla="*/ 4825308 h 6518163"/>
              <a:gd name="connsiteX13496" fmla="*/ 2781446 w 11720794"/>
              <a:gd name="connsiteY13496" fmla="*/ 4806076 h 6518163"/>
              <a:gd name="connsiteX13497" fmla="*/ 2779688 w 11720794"/>
              <a:gd name="connsiteY13497" fmla="*/ 4791415 h 6518163"/>
              <a:gd name="connsiteX13498" fmla="*/ 2774278 w 11720794"/>
              <a:gd name="connsiteY13498" fmla="*/ 4790862 h 6518163"/>
              <a:gd name="connsiteX13499" fmla="*/ 2778272 w 11720794"/>
              <a:gd name="connsiteY13499" fmla="*/ 4783205 h 6518163"/>
              <a:gd name="connsiteX13500" fmla="*/ 2782438 w 11720794"/>
              <a:gd name="connsiteY13500" fmla="*/ 4778770 h 6518163"/>
              <a:gd name="connsiteX13501" fmla="*/ 2783895 w 11720794"/>
              <a:gd name="connsiteY13501" fmla="*/ 4769396 h 6518163"/>
              <a:gd name="connsiteX13502" fmla="*/ 2784395 w 11720794"/>
              <a:gd name="connsiteY13502" fmla="*/ 4760408 h 6518163"/>
              <a:gd name="connsiteX13503" fmla="*/ 2795876 w 11720794"/>
              <a:gd name="connsiteY13503" fmla="*/ 4746423 h 6518163"/>
              <a:gd name="connsiteX13504" fmla="*/ 2805386 w 11720794"/>
              <a:gd name="connsiteY13504" fmla="*/ 4732138 h 6518163"/>
              <a:gd name="connsiteX13505" fmla="*/ 2801884 w 11720794"/>
              <a:gd name="connsiteY13505" fmla="*/ 4721478 h 6518163"/>
              <a:gd name="connsiteX13506" fmla="*/ 2800641 w 11720794"/>
              <a:gd name="connsiteY13506" fmla="*/ 4716492 h 6518163"/>
              <a:gd name="connsiteX13507" fmla="*/ 2819732 w 11720794"/>
              <a:gd name="connsiteY13507" fmla="*/ 4707657 h 6518163"/>
              <a:gd name="connsiteX13508" fmla="*/ 2827562 w 11720794"/>
              <a:gd name="connsiteY13508" fmla="*/ 4707778 h 6518163"/>
              <a:gd name="connsiteX13509" fmla="*/ 2838987 w 11720794"/>
              <a:gd name="connsiteY13509" fmla="*/ 4692718 h 6518163"/>
              <a:gd name="connsiteX13510" fmla="*/ 2836844 w 11720794"/>
              <a:gd name="connsiteY13510" fmla="*/ 4689192 h 6518163"/>
              <a:gd name="connsiteX13511" fmla="*/ 2833178 w 11720794"/>
              <a:gd name="connsiteY13511" fmla="*/ 4684639 h 6518163"/>
              <a:gd name="connsiteX13512" fmla="*/ 2835650 w 11720794"/>
              <a:gd name="connsiteY13512" fmla="*/ 4675951 h 6518163"/>
              <a:gd name="connsiteX13513" fmla="*/ 2854283 w 11720794"/>
              <a:gd name="connsiteY13513" fmla="*/ 4658518 h 6518163"/>
              <a:gd name="connsiteX13514" fmla="*/ 2865487 w 11720794"/>
              <a:gd name="connsiteY13514" fmla="*/ 4648489 h 6518163"/>
              <a:gd name="connsiteX13515" fmla="*/ 2884554 w 11720794"/>
              <a:gd name="connsiteY13515" fmla="*/ 4611662 h 6518163"/>
              <a:gd name="connsiteX13516" fmla="*/ 2889841 w 11720794"/>
              <a:gd name="connsiteY13516" fmla="*/ 4600734 h 6518163"/>
              <a:gd name="connsiteX13517" fmla="*/ 2917820 w 11720794"/>
              <a:gd name="connsiteY13517" fmla="*/ 4575122 h 6518163"/>
              <a:gd name="connsiteX13518" fmla="*/ 2929580 w 11720794"/>
              <a:gd name="connsiteY13518" fmla="*/ 4557180 h 6518163"/>
              <a:gd name="connsiteX13519" fmla="*/ 2930256 w 11720794"/>
              <a:gd name="connsiteY13519" fmla="*/ 4556041 h 6518163"/>
              <a:gd name="connsiteX13520" fmla="*/ 2927934 w 11720794"/>
              <a:gd name="connsiteY13520" fmla="*/ 4556326 h 6518163"/>
              <a:gd name="connsiteX13521" fmla="*/ 2910058 w 11720794"/>
              <a:gd name="connsiteY13521" fmla="*/ 4574360 h 6518163"/>
              <a:gd name="connsiteX13522" fmla="*/ 2901206 w 11720794"/>
              <a:gd name="connsiteY13522" fmla="*/ 4581400 h 6518163"/>
              <a:gd name="connsiteX13523" fmla="*/ 2895223 w 11720794"/>
              <a:gd name="connsiteY13523" fmla="*/ 4577351 h 6518163"/>
              <a:gd name="connsiteX13524" fmla="*/ 2900833 w 11720794"/>
              <a:gd name="connsiteY13524" fmla="*/ 4559971 h 6518163"/>
              <a:gd name="connsiteX13525" fmla="*/ 2914465 w 11720794"/>
              <a:gd name="connsiteY13525" fmla="*/ 4548835 h 6518163"/>
              <a:gd name="connsiteX13526" fmla="*/ 2926990 w 11720794"/>
              <a:gd name="connsiteY13526" fmla="*/ 4538580 h 6518163"/>
              <a:gd name="connsiteX13527" fmla="*/ 2937032 w 11720794"/>
              <a:gd name="connsiteY13527" fmla="*/ 4525015 h 6518163"/>
              <a:gd name="connsiteX13528" fmla="*/ 2943486 w 11720794"/>
              <a:gd name="connsiteY13528" fmla="*/ 4509021 h 6518163"/>
              <a:gd name="connsiteX13529" fmla="*/ 2967868 w 11720794"/>
              <a:gd name="connsiteY13529" fmla="*/ 4483172 h 6518163"/>
              <a:gd name="connsiteX13530" fmla="*/ 2981089 w 11720794"/>
              <a:gd name="connsiteY13530" fmla="*/ 4457098 h 6518163"/>
              <a:gd name="connsiteX13531" fmla="*/ 2987902 w 11720794"/>
              <a:gd name="connsiteY13531" fmla="*/ 4447863 h 6518163"/>
              <a:gd name="connsiteX13532" fmla="*/ 2993017 w 11720794"/>
              <a:gd name="connsiteY13532" fmla="*/ 4444519 h 6518163"/>
              <a:gd name="connsiteX13533" fmla="*/ 2992653 w 11720794"/>
              <a:gd name="connsiteY13533" fmla="*/ 4438629 h 6518163"/>
              <a:gd name="connsiteX13534" fmla="*/ 2994831 w 11720794"/>
              <a:gd name="connsiteY13534" fmla="*/ 4432462 h 6518163"/>
              <a:gd name="connsiteX13535" fmla="*/ 3004184 w 11720794"/>
              <a:gd name="connsiteY13535" fmla="*/ 4433613 h 6518163"/>
              <a:gd name="connsiteX13536" fmla="*/ 3009364 w 11720794"/>
              <a:gd name="connsiteY13536" fmla="*/ 4429866 h 6518163"/>
              <a:gd name="connsiteX13537" fmla="*/ 3009585 w 11720794"/>
              <a:gd name="connsiteY13537" fmla="*/ 4424837 h 6518163"/>
              <a:gd name="connsiteX13538" fmla="*/ 3007827 w 11720794"/>
              <a:gd name="connsiteY13538" fmla="*/ 4410176 h 6518163"/>
              <a:gd name="connsiteX13539" fmla="*/ 3003539 w 11720794"/>
              <a:gd name="connsiteY13539" fmla="*/ 4403128 h 6518163"/>
              <a:gd name="connsiteX13540" fmla="*/ 2998359 w 11720794"/>
              <a:gd name="connsiteY13540" fmla="*/ 4406874 h 6518163"/>
              <a:gd name="connsiteX13541" fmla="*/ 2950347 w 11720794"/>
              <a:gd name="connsiteY13541" fmla="*/ 4460370 h 6518163"/>
              <a:gd name="connsiteX13542" fmla="*/ 2910323 w 11720794"/>
              <a:gd name="connsiteY13542" fmla="*/ 4498552 h 6518163"/>
              <a:gd name="connsiteX13543" fmla="*/ 2881371 w 11720794"/>
              <a:gd name="connsiteY13543" fmla="*/ 4505891 h 6518163"/>
              <a:gd name="connsiteX13544" fmla="*/ 2872991 w 11720794"/>
              <a:gd name="connsiteY13544" fmla="*/ 4523012 h 6518163"/>
              <a:gd name="connsiteX13545" fmla="*/ 2864595 w 11720794"/>
              <a:gd name="connsiteY13545" fmla="*/ 4521474 h 6518163"/>
              <a:gd name="connsiteX13546" fmla="*/ 2852148 w 11720794"/>
              <a:gd name="connsiteY13546" fmla="*/ 4526518 h 6518163"/>
              <a:gd name="connsiteX13547" fmla="*/ 2850356 w 11720794"/>
              <a:gd name="connsiteY13547" fmla="*/ 4538773 h 6518163"/>
              <a:gd name="connsiteX13548" fmla="*/ 2855379 w 11720794"/>
              <a:gd name="connsiteY13548" fmla="*/ 4550465 h 6518163"/>
              <a:gd name="connsiteX13549" fmla="*/ 2841804 w 11720794"/>
              <a:gd name="connsiteY13549" fmla="*/ 4552670 h 6518163"/>
              <a:gd name="connsiteX13550" fmla="*/ 2829414 w 11720794"/>
              <a:gd name="connsiteY13550" fmla="*/ 4558789 h 6518163"/>
              <a:gd name="connsiteX13551" fmla="*/ 2818187 w 11720794"/>
              <a:gd name="connsiteY13551" fmla="*/ 4540829 h 6518163"/>
              <a:gd name="connsiteX13552" fmla="*/ 2822404 w 11720794"/>
              <a:gd name="connsiteY13552" fmla="*/ 4528140 h 6518163"/>
              <a:gd name="connsiteX13553" fmla="*/ 2830178 w 11720794"/>
              <a:gd name="connsiteY13553" fmla="*/ 4527186 h 6518163"/>
              <a:gd name="connsiteX13554" fmla="*/ 2835921 w 11720794"/>
              <a:gd name="connsiteY13554" fmla="*/ 4524858 h 6518163"/>
              <a:gd name="connsiteX13555" fmla="*/ 2844139 w 11720794"/>
              <a:gd name="connsiteY13555" fmla="*/ 4515008 h 6518163"/>
              <a:gd name="connsiteX13556" fmla="*/ 2851159 w 11720794"/>
              <a:gd name="connsiteY13556" fmla="*/ 4511307 h 6518163"/>
              <a:gd name="connsiteX13557" fmla="*/ 2847073 w 11720794"/>
              <a:gd name="connsiteY13557" fmla="*/ 4510542 h 6518163"/>
              <a:gd name="connsiteX13558" fmla="*/ 2843529 w 11720794"/>
              <a:gd name="connsiteY13558" fmla="*/ 4508956 h 6518163"/>
              <a:gd name="connsiteX13559" fmla="*/ 2806429 w 11720794"/>
              <a:gd name="connsiteY13559" fmla="*/ 4527011 h 6518163"/>
              <a:gd name="connsiteX13560" fmla="*/ 2802178 w 11720794"/>
              <a:gd name="connsiteY13560" fmla="*/ 4526577 h 6518163"/>
              <a:gd name="connsiteX13561" fmla="*/ 2801554 w 11720794"/>
              <a:gd name="connsiteY13561" fmla="*/ 4522082 h 6518163"/>
              <a:gd name="connsiteX13562" fmla="*/ 2797785 w 11720794"/>
              <a:gd name="connsiteY13562" fmla="*/ 4516271 h 6518163"/>
              <a:gd name="connsiteX13563" fmla="*/ 2792785 w 11720794"/>
              <a:gd name="connsiteY13563" fmla="*/ 4523477 h 6518163"/>
              <a:gd name="connsiteX13564" fmla="*/ 2782525 w 11720794"/>
              <a:gd name="connsiteY13564" fmla="*/ 4540152 h 6518163"/>
              <a:gd name="connsiteX13565" fmla="*/ 2776336 w 11720794"/>
              <a:gd name="connsiteY13565" fmla="*/ 4553882 h 6518163"/>
              <a:gd name="connsiteX13566" fmla="*/ 2775854 w 11720794"/>
              <a:gd name="connsiteY13566" fmla="*/ 4559256 h 6518163"/>
              <a:gd name="connsiteX13567" fmla="*/ 2772314 w 11720794"/>
              <a:gd name="connsiteY13567" fmla="*/ 4565006 h 6518163"/>
              <a:gd name="connsiteX13568" fmla="*/ 2768326 w 11720794"/>
              <a:gd name="connsiteY13568" fmla="*/ 4562306 h 6518163"/>
              <a:gd name="connsiteX13569" fmla="*/ 2766770 w 11720794"/>
              <a:gd name="connsiteY13569" fmla="*/ 4554736 h 6518163"/>
              <a:gd name="connsiteX13570" fmla="*/ 2765837 w 11720794"/>
              <a:gd name="connsiteY13570" fmla="*/ 4551661 h 6518163"/>
              <a:gd name="connsiteX13571" fmla="*/ 2763316 w 11720794"/>
              <a:gd name="connsiteY13571" fmla="*/ 4554840 h 6518163"/>
              <a:gd name="connsiteX13572" fmla="*/ 2761637 w 11720794"/>
              <a:gd name="connsiteY13572" fmla="*/ 4559406 h 6518163"/>
              <a:gd name="connsiteX13573" fmla="*/ 2759513 w 11720794"/>
              <a:gd name="connsiteY13573" fmla="*/ 4562856 h 6518163"/>
              <a:gd name="connsiteX13574" fmla="*/ 2739732 w 11720794"/>
              <a:gd name="connsiteY13574" fmla="*/ 4581230 h 6518163"/>
              <a:gd name="connsiteX13575" fmla="*/ 2732301 w 11720794"/>
              <a:gd name="connsiteY13575" fmla="*/ 4593306 h 6518163"/>
              <a:gd name="connsiteX13576" fmla="*/ 2726061 w 11720794"/>
              <a:gd name="connsiteY13576" fmla="*/ 4598856 h 6518163"/>
              <a:gd name="connsiteX13577" fmla="*/ 2724549 w 11720794"/>
              <a:gd name="connsiteY13577" fmla="*/ 4592130 h 6518163"/>
              <a:gd name="connsiteX13578" fmla="*/ 2724678 w 11720794"/>
              <a:gd name="connsiteY13578" fmla="*/ 4587330 h 6518163"/>
              <a:gd name="connsiteX13579" fmla="*/ 2723257 w 11720794"/>
              <a:gd name="connsiteY13579" fmla="*/ 4582296 h 6518163"/>
              <a:gd name="connsiteX13580" fmla="*/ 2718522 w 11720794"/>
              <a:gd name="connsiteY13580" fmla="*/ 4587236 h 6518163"/>
              <a:gd name="connsiteX13581" fmla="*/ 2707284 w 11720794"/>
              <a:gd name="connsiteY13581" fmla="*/ 4599990 h 6518163"/>
              <a:gd name="connsiteX13582" fmla="*/ 2699466 w 11720794"/>
              <a:gd name="connsiteY13582" fmla="*/ 4626466 h 6518163"/>
              <a:gd name="connsiteX13583" fmla="*/ 2698191 w 11720794"/>
              <a:gd name="connsiteY13583" fmla="*/ 4638634 h 6518163"/>
              <a:gd name="connsiteX13584" fmla="*/ 2675858 w 11720794"/>
              <a:gd name="connsiteY13584" fmla="*/ 4623514 h 6518163"/>
              <a:gd name="connsiteX13585" fmla="*/ 2674476 w 11720794"/>
              <a:gd name="connsiteY13585" fmla="*/ 4611990 h 6518163"/>
              <a:gd name="connsiteX13586" fmla="*/ 2670225 w 11720794"/>
              <a:gd name="connsiteY13586" fmla="*/ 4611555 h 6518163"/>
              <a:gd name="connsiteX13587" fmla="*/ 2673364 w 11720794"/>
              <a:gd name="connsiteY13587" fmla="*/ 4605536 h 6518163"/>
              <a:gd name="connsiteX13588" fmla="*/ 2676640 w 11720794"/>
              <a:gd name="connsiteY13588" fmla="*/ 4602050 h 6518163"/>
              <a:gd name="connsiteX13589" fmla="*/ 2677783 w 11720794"/>
              <a:gd name="connsiteY13589" fmla="*/ 4594680 h 6518163"/>
              <a:gd name="connsiteX13590" fmla="*/ 2678177 w 11720794"/>
              <a:gd name="connsiteY13590" fmla="*/ 4587615 h 6518163"/>
              <a:gd name="connsiteX13591" fmla="*/ 2687203 w 11720794"/>
              <a:gd name="connsiteY13591" fmla="*/ 4576620 h 6518163"/>
              <a:gd name="connsiteX13592" fmla="*/ 2694678 w 11720794"/>
              <a:gd name="connsiteY13592" fmla="*/ 4565392 h 6518163"/>
              <a:gd name="connsiteX13593" fmla="*/ 2691925 w 11720794"/>
              <a:gd name="connsiteY13593" fmla="*/ 4557012 h 6518163"/>
              <a:gd name="connsiteX13594" fmla="*/ 2690948 w 11720794"/>
              <a:gd name="connsiteY13594" fmla="*/ 4553092 h 6518163"/>
              <a:gd name="connsiteX13595" fmla="*/ 2705956 w 11720794"/>
              <a:gd name="connsiteY13595" fmla="*/ 4546147 h 6518163"/>
              <a:gd name="connsiteX13596" fmla="*/ 2712112 w 11720794"/>
              <a:gd name="connsiteY13596" fmla="*/ 4546242 h 6518163"/>
              <a:gd name="connsiteX13597" fmla="*/ 2721093 w 11720794"/>
              <a:gd name="connsiteY13597" fmla="*/ 4534403 h 6518163"/>
              <a:gd name="connsiteX13598" fmla="*/ 2719407 w 11720794"/>
              <a:gd name="connsiteY13598" fmla="*/ 4531630 h 6518163"/>
              <a:gd name="connsiteX13599" fmla="*/ 2716526 w 11720794"/>
              <a:gd name="connsiteY13599" fmla="*/ 4528052 h 6518163"/>
              <a:gd name="connsiteX13600" fmla="*/ 2718469 w 11720794"/>
              <a:gd name="connsiteY13600" fmla="*/ 4521223 h 6518163"/>
              <a:gd name="connsiteX13601" fmla="*/ 2733117 w 11720794"/>
              <a:gd name="connsiteY13601" fmla="*/ 4507517 h 6518163"/>
              <a:gd name="connsiteX13602" fmla="*/ 2741925 w 11720794"/>
              <a:gd name="connsiteY13602" fmla="*/ 4499633 h 6518163"/>
              <a:gd name="connsiteX13603" fmla="*/ 2756914 w 11720794"/>
              <a:gd name="connsiteY13603" fmla="*/ 4470684 h 6518163"/>
              <a:gd name="connsiteX13604" fmla="*/ 2761070 w 11720794"/>
              <a:gd name="connsiteY13604" fmla="*/ 4462094 h 6518163"/>
              <a:gd name="connsiteX13605" fmla="*/ 2783065 w 11720794"/>
              <a:gd name="connsiteY13605" fmla="*/ 4441958 h 6518163"/>
              <a:gd name="connsiteX13606" fmla="*/ 2792310 w 11720794"/>
              <a:gd name="connsiteY13606" fmla="*/ 4427854 h 6518163"/>
              <a:gd name="connsiteX13607" fmla="*/ 2797960 w 11720794"/>
              <a:gd name="connsiteY13607" fmla="*/ 4403985 h 6518163"/>
              <a:gd name="connsiteX13608" fmla="*/ 2805846 w 11720794"/>
              <a:gd name="connsiteY13608" fmla="*/ 4407694 h 6518163"/>
              <a:gd name="connsiteX13609" fmla="*/ 2816248 w 11720794"/>
              <a:gd name="connsiteY13609" fmla="*/ 4400889 h 6518163"/>
              <a:gd name="connsiteX13610" fmla="*/ 2812878 w 11720794"/>
              <a:gd name="connsiteY13610" fmla="*/ 4395349 h 6518163"/>
              <a:gd name="connsiteX13611" fmla="*/ 2813978 w 11720794"/>
              <a:gd name="connsiteY13611" fmla="*/ 4387135 h 6518163"/>
              <a:gd name="connsiteX13612" fmla="*/ 2823667 w 11720794"/>
              <a:gd name="connsiteY13612" fmla="*/ 4374145 h 6518163"/>
              <a:gd name="connsiteX13613" fmla="*/ 2836984 w 11720794"/>
              <a:gd name="connsiteY13613" fmla="*/ 4357095 h 6518163"/>
              <a:gd name="connsiteX13614" fmla="*/ 2842600 w 11720794"/>
              <a:gd name="connsiteY13614" fmla="*/ 4347050 h 6518163"/>
              <a:gd name="connsiteX13615" fmla="*/ 2842240 w 11720794"/>
              <a:gd name="connsiteY13615" fmla="*/ 4340291 h 6518163"/>
              <a:gd name="connsiteX13616" fmla="*/ 2843604 w 11720794"/>
              <a:gd name="connsiteY13616" fmla="*/ 4329811 h 6518163"/>
              <a:gd name="connsiteX13617" fmla="*/ 2850957 w 11720794"/>
              <a:gd name="connsiteY13617" fmla="*/ 4330715 h 6518163"/>
              <a:gd name="connsiteX13618" fmla="*/ 2855029 w 11720794"/>
              <a:gd name="connsiteY13618" fmla="*/ 4327771 h 6518163"/>
              <a:gd name="connsiteX13619" fmla="*/ 2855202 w 11720794"/>
              <a:gd name="connsiteY13619" fmla="*/ 4323817 h 6518163"/>
              <a:gd name="connsiteX13620" fmla="*/ 2853821 w 11720794"/>
              <a:gd name="connsiteY13620" fmla="*/ 4312291 h 6518163"/>
              <a:gd name="connsiteX13621" fmla="*/ 2850450 w 11720794"/>
              <a:gd name="connsiteY13621" fmla="*/ 4306751 h 6518163"/>
              <a:gd name="connsiteX13622" fmla="*/ 2846378 w 11720794"/>
              <a:gd name="connsiteY13622" fmla="*/ 4309696 h 6518163"/>
              <a:gd name="connsiteX13623" fmla="*/ 2808635 w 11720794"/>
              <a:gd name="connsiteY13623" fmla="*/ 4351749 h 6518163"/>
              <a:gd name="connsiteX13624" fmla="*/ 2777171 w 11720794"/>
              <a:gd name="connsiteY13624" fmla="*/ 4381766 h 6518163"/>
              <a:gd name="connsiteX13625" fmla="*/ 2754411 w 11720794"/>
              <a:gd name="connsiteY13625" fmla="*/ 4387535 h 6518163"/>
              <a:gd name="connsiteX13626" fmla="*/ 2747822 w 11720794"/>
              <a:gd name="connsiteY13626" fmla="*/ 4400995 h 6518163"/>
              <a:gd name="connsiteX13627" fmla="*/ 2741223 w 11720794"/>
              <a:gd name="connsiteY13627" fmla="*/ 4399785 h 6518163"/>
              <a:gd name="connsiteX13628" fmla="*/ 2731438 w 11720794"/>
              <a:gd name="connsiteY13628" fmla="*/ 4403750 h 6518163"/>
              <a:gd name="connsiteX13629" fmla="*/ 2730029 w 11720794"/>
              <a:gd name="connsiteY13629" fmla="*/ 4413384 h 6518163"/>
              <a:gd name="connsiteX13630" fmla="*/ 2733978 w 11720794"/>
              <a:gd name="connsiteY13630" fmla="*/ 4422575 h 6518163"/>
              <a:gd name="connsiteX13631" fmla="*/ 2723307 w 11720794"/>
              <a:gd name="connsiteY13631" fmla="*/ 4424310 h 6518163"/>
              <a:gd name="connsiteX13632" fmla="*/ 2713567 w 11720794"/>
              <a:gd name="connsiteY13632" fmla="*/ 4429119 h 6518163"/>
              <a:gd name="connsiteX13633" fmla="*/ 2705427 w 11720794"/>
              <a:gd name="connsiteY13633" fmla="*/ 4416096 h 6518163"/>
              <a:gd name="connsiteX13634" fmla="*/ 2693740 w 11720794"/>
              <a:gd name="connsiteY13634" fmla="*/ 4428471 h 6518163"/>
              <a:gd name="connsiteX13635" fmla="*/ 2648841 w 11720794"/>
              <a:gd name="connsiteY13635" fmla="*/ 4473843 h 6518163"/>
              <a:gd name="connsiteX13636" fmla="*/ 2641295 w 11720794"/>
              <a:gd name="connsiteY13636" fmla="*/ 4479097 h 6518163"/>
              <a:gd name="connsiteX13637" fmla="*/ 2639373 w 11720794"/>
              <a:gd name="connsiteY13637" fmla="*/ 4470542 h 6518163"/>
              <a:gd name="connsiteX13638" fmla="*/ 2638903 w 11720794"/>
              <a:gd name="connsiteY13638" fmla="*/ 4468876 h 6518163"/>
              <a:gd name="connsiteX13639" fmla="*/ 2590932 w 11720794"/>
              <a:gd name="connsiteY13639" fmla="*/ 4535929 h 6518163"/>
              <a:gd name="connsiteX13640" fmla="*/ 2566367 w 11720794"/>
              <a:gd name="connsiteY13640" fmla="*/ 4537740 h 6518163"/>
              <a:gd name="connsiteX13641" fmla="*/ 2556171 w 11720794"/>
              <a:gd name="connsiteY13641" fmla="*/ 4539127 h 6518163"/>
              <a:gd name="connsiteX13642" fmla="*/ 2554616 w 11720794"/>
              <a:gd name="connsiteY13642" fmla="*/ 4539781 h 6518163"/>
              <a:gd name="connsiteX13643" fmla="*/ 2536485 w 11720794"/>
              <a:gd name="connsiteY13643" fmla="*/ 4567211 h 6518163"/>
              <a:gd name="connsiteX13644" fmla="*/ 2494799 w 11720794"/>
              <a:gd name="connsiteY13644" fmla="*/ 4620825 h 6518163"/>
              <a:gd name="connsiteX13645" fmla="*/ 2474210 w 11720794"/>
              <a:gd name="connsiteY13645" fmla="*/ 4639325 h 6518163"/>
              <a:gd name="connsiteX13646" fmla="*/ 2470325 w 11720794"/>
              <a:gd name="connsiteY13646" fmla="*/ 4644806 h 6518163"/>
              <a:gd name="connsiteX13647" fmla="*/ 2461999 w 11720794"/>
              <a:gd name="connsiteY13647" fmla="*/ 4658337 h 6518163"/>
              <a:gd name="connsiteX13648" fmla="*/ 2446539 w 11720794"/>
              <a:gd name="connsiteY13648" fmla="*/ 4675150 h 6518163"/>
              <a:gd name="connsiteX13649" fmla="*/ 2422148 w 11720794"/>
              <a:gd name="connsiteY13649" fmla="*/ 4700661 h 6518163"/>
              <a:gd name="connsiteX13650" fmla="*/ 2409093 w 11720794"/>
              <a:gd name="connsiteY13650" fmla="*/ 4716889 h 6518163"/>
              <a:gd name="connsiteX13651" fmla="*/ 2392678 w 11720794"/>
              <a:gd name="connsiteY13651" fmla="*/ 4741902 h 6518163"/>
              <a:gd name="connsiteX13652" fmla="*/ 2381864 w 11720794"/>
              <a:gd name="connsiteY13652" fmla="*/ 4754487 h 6518163"/>
              <a:gd name="connsiteX13653" fmla="*/ 2377818 w 11720794"/>
              <a:gd name="connsiteY13653" fmla="*/ 4756908 h 6518163"/>
              <a:gd name="connsiteX13654" fmla="*/ 2375291 w 11720794"/>
              <a:gd name="connsiteY13654" fmla="*/ 4755198 h 6518163"/>
              <a:gd name="connsiteX13655" fmla="*/ 2370243 w 11720794"/>
              <a:gd name="connsiteY13655" fmla="*/ 4758416 h 6518163"/>
              <a:gd name="connsiteX13656" fmla="*/ 2364645 w 11720794"/>
              <a:gd name="connsiteY13656" fmla="*/ 4777481 h 6518163"/>
              <a:gd name="connsiteX13657" fmla="*/ 2360762 w 11720794"/>
              <a:gd name="connsiteY13657" fmla="*/ 4782962 h 6518163"/>
              <a:gd name="connsiteX13658" fmla="*/ 2357472 w 11720794"/>
              <a:gd name="connsiteY13658" fmla="*/ 4779997 h 6518163"/>
              <a:gd name="connsiteX13659" fmla="*/ 2350858 w 11720794"/>
              <a:gd name="connsiteY13659" fmla="*/ 4779943 h 6518163"/>
              <a:gd name="connsiteX13660" fmla="*/ 2346892 w 11720794"/>
              <a:gd name="connsiteY13660" fmla="*/ 4783894 h 6518163"/>
              <a:gd name="connsiteX13661" fmla="*/ 2342363 w 11720794"/>
              <a:gd name="connsiteY13661" fmla="*/ 4783777 h 6518163"/>
              <a:gd name="connsiteX13662" fmla="*/ 2340156 w 11720794"/>
              <a:gd name="connsiteY13662" fmla="*/ 4781545 h 6518163"/>
              <a:gd name="connsiteX13663" fmla="*/ 2337233 w 11720794"/>
              <a:gd name="connsiteY13663" fmla="*/ 4785465 h 6518163"/>
              <a:gd name="connsiteX13664" fmla="*/ 2329226 w 11720794"/>
              <a:gd name="connsiteY13664" fmla="*/ 4798476 h 6518163"/>
              <a:gd name="connsiteX13665" fmla="*/ 2310220 w 11720794"/>
              <a:gd name="connsiteY13665" fmla="*/ 4840165 h 6518163"/>
              <a:gd name="connsiteX13666" fmla="*/ 2309585 w 11720794"/>
              <a:gd name="connsiteY13666" fmla="*/ 4847845 h 6518163"/>
              <a:gd name="connsiteX13667" fmla="*/ 2305492 w 11720794"/>
              <a:gd name="connsiteY13667" fmla="*/ 4842862 h 6518163"/>
              <a:gd name="connsiteX13668" fmla="*/ 2295471 w 11720794"/>
              <a:gd name="connsiteY13668" fmla="*/ 4844188 h 6518163"/>
              <a:gd name="connsiteX13669" fmla="*/ 2259066 w 11720794"/>
              <a:gd name="connsiteY13669" fmla="*/ 4885895 h 6518163"/>
              <a:gd name="connsiteX13670" fmla="*/ 2246693 w 11720794"/>
              <a:gd name="connsiteY13670" fmla="*/ 4901847 h 6518163"/>
              <a:gd name="connsiteX13671" fmla="*/ 2238396 w 11720794"/>
              <a:gd name="connsiteY13671" fmla="*/ 4902866 h 6518163"/>
              <a:gd name="connsiteX13672" fmla="*/ 2228620 w 11720794"/>
              <a:gd name="connsiteY13672" fmla="*/ 4908781 h 6518163"/>
              <a:gd name="connsiteX13673" fmla="*/ 2221533 w 11720794"/>
              <a:gd name="connsiteY13673" fmla="*/ 4919465 h 6518163"/>
              <a:gd name="connsiteX13674" fmla="*/ 2217370 w 11720794"/>
              <a:gd name="connsiteY13674" fmla="*/ 4926232 h 6518163"/>
              <a:gd name="connsiteX13675" fmla="*/ 2213008 w 11720794"/>
              <a:gd name="connsiteY13675" fmla="*/ 4935812 h 6518163"/>
              <a:gd name="connsiteX13676" fmla="*/ 2207401 w 11720794"/>
              <a:gd name="connsiteY13676" fmla="*/ 4941600 h 6518163"/>
              <a:gd name="connsiteX13677" fmla="*/ 2201631 w 11720794"/>
              <a:gd name="connsiteY13677" fmla="*/ 4944329 h 6518163"/>
              <a:gd name="connsiteX13678" fmla="*/ 2195023 w 11720794"/>
              <a:gd name="connsiteY13678" fmla="*/ 4950915 h 6518163"/>
              <a:gd name="connsiteX13679" fmla="*/ 2192907 w 11720794"/>
              <a:gd name="connsiteY13679" fmla="*/ 4963490 h 6518163"/>
              <a:gd name="connsiteX13680" fmla="*/ 2191865 w 11720794"/>
              <a:gd name="connsiteY13680" fmla="*/ 4963522 h 6518163"/>
              <a:gd name="connsiteX13681" fmla="*/ 2182439 w 11720794"/>
              <a:gd name="connsiteY13681" fmla="*/ 4956403 h 6518163"/>
              <a:gd name="connsiteX13682" fmla="*/ 2179673 w 11720794"/>
              <a:gd name="connsiteY13682" fmla="*/ 4956743 h 6518163"/>
              <a:gd name="connsiteX13683" fmla="*/ 2163491 w 11720794"/>
              <a:gd name="connsiteY13683" fmla="*/ 4973066 h 6518163"/>
              <a:gd name="connsiteX13684" fmla="*/ 2155480 w 11720794"/>
              <a:gd name="connsiteY13684" fmla="*/ 4979439 h 6518163"/>
              <a:gd name="connsiteX13685" fmla="*/ 2150065 w 11720794"/>
              <a:gd name="connsiteY13685" fmla="*/ 4975773 h 6518163"/>
              <a:gd name="connsiteX13686" fmla="*/ 2155144 w 11720794"/>
              <a:gd name="connsiteY13686" fmla="*/ 4960042 h 6518163"/>
              <a:gd name="connsiteX13687" fmla="*/ 2167482 w 11720794"/>
              <a:gd name="connsiteY13687" fmla="*/ 4949964 h 6518163"/>
              <a:gd name="connsiteX13688" fmla="*/ 2178818 w 11720794"/>
              <a:gd name="connsiteY13688" fmla="*/ 4940682 h 6518163"/>
              <a:gd name="connsiteX13689" fmla="*/ 2187909 w 11720794"/>
              <a:gd name="connsiteY13689" fmla="*/ 4928403 h 6518163"/>
              <a:gd name="connsiteX13690" fmla="*/ 2193750 w 11720794"/>
              <a:gd name="connsiteY13690" fmla="*/ 4913927 h 6518163"/>
              <a:gd name="connsiteX13691" fmla="*/ 2215816 w 11720794"/>
              <a:gd name="connsiteY13691" fmla="*/ 4890530 h 6518163"/>
              <a:gd name="connsiteX13692" fmla="*/ 2227784 w 11720794"/>
              <a:gd name="connsiteY13692" fmla="*/ 4866929 h 6518163"/>
              <a:gd name="connsiteX13693" fmla="*/ 2233951 w 11720794"/>
              <a:gd name="connsiteY13693" fmla="*/ 4858571 h 6518163"/>
              <a:gd name="connsiteX13694" fmla="*/ 2274681 w 11720794"/>
              <a:gd name="connsiteY13694" fmla="*/ 4813157 h 6518163"/>
              <a:gd name="connsiteX13695" fmla="*/ 2280167 w 11720794"/>
              <a:gd name="connsiteY13695" fmla="*/ 4805074 h 6518163"/>
              <a:gd name="connsiteX13696" fmla="*/ 2284773 w 11720794"/>
              <a:gd name="connsiteY13696" fmla="*/ 4800082 h 6518163"/>
              <a:gd name="connsiteX13697" fmla="*/ 2280441 w 11720794"/>
              <a:gd name="connsiteY13697" fmla="*/ 4797150 h 6518163"/>
              <a:gd name="connsiteX13698" fmla="*/ 2279474 w 11720794"/>
              <a:gd name="connsiteY13698" fmla="*/ 4792072 h 6518163"/>
              <a:gd name="connsiteX13699" fmla="*/ 2286322 w 11720794"/>
              <a:gd name="connsiteY13699" fmla="*/ 4783437 h 6518163"/>
              <a:gd name="connsiteX13700" fmla="*/ 2300659 w 11720794"/>
              <a:gd name="connsiteY13700" fmla="*/ 4765127 h 6518163"/>
              <a:gd name="connsiteX13701" fmla="*/ 2303384 w 11720794"/>
              <a:gd name="connsiteY13701" fmla="*/ 4764022 h 6518163"/>
              <a:gd name="connsiteX13702" fmla="*/ 2313119 w 11720794"/>
              <a:gd name="connsiteY13702" fmla="*/ 4757343 h 6518163"/>
              <a:gd name="connsiteX13703" fmla="*/ 2346676 w 11720794"/>
              <a:gd name="connsiteY13703" fmla="*/ 4714445 h 6518163"/>
              <a:gd name="connsiteX13704" fmla="*/ 2349239 w 11720794"/>
              <a:gd name="connsiteY13704" fmla="*/ 4710282 h 6518163"/>
              <a:gd name="connsiteX13705" fmla="*/ 2358531 w 11720794"/>
              <a:gd name="connsiteY13705" fmla="*/ 4701829 h 6518163"/>
              <a:gd name="connsiteX13706" fmla="*/ 2366020 w 11720794"/>
              <a:gd name="connsiteY13706" fmla="*/ 4692153 h 6518163"/>
              <a:gd name="connsiteX13707" fmla="*/ 2365932 w 11720794"/>
              <a:gd name="connsiteY13707" fmla="*/ 4683984 h 6518163"/>
              <a:gd name="connsiteX13708" fmla="*/ 2375069 w 11720794"/>
              <a:gd name="connsiteY13708" fmla="*/ 4679110 h 6518163"/>
              <a:gd name="connsiteX13709" fmla="*/ 2382797 w 11720794"/>
              <a:gd name="connsiteY13709" fmla="*/ 4667385 h 6518163"/>
              <a:gd name="connsiteX13710" fmla="*/ 2384661 w 11720794"/>
              <a:gd name="connsiteY13710" fmla="*/ 4643579 h 6518163"/>
              <a:gd name="connsiteX13711" fmla="*/ 2384620 w 11720794"/>
              <a:gd name="connsiteY13711" fmla="*/ 4642815 h 6518163"/>
              <a:gd name="connsiteX13712" fmla="*/ 2386455 w 11720794"/>
              <a:gd name="connsiteY13712" fmla="*/ 4631524 h 6518163"/>
              <a:gd name="connsiteX13713" fmla="*/ 2436992 w 11720794"/>
              <a:gd name="connsiteY13713" fmla="*/ 4567683 h 6518163"/>
              <a:gd name="connsiteX13714" fmla="*/ 2467824 w 11720794"/>
              <a:gd name="connsiteY13714" fmla="*/ 4525888 h 6518163"/>
              <a:gd name="connsiteX13715" fmla="*/ 2507834 w 11720794"/>
              <a:gd name="connsiteY13715" fmla="*/ 4479986 h 6518163"/>
              <a:gd name="connsiteX13716" fmla="*/ 2531894 w 11720794"/>
              <a:gd name="connsiteY13716" fmla="*/ 4441718 h 6518163"/>
              <a:gd name="connsiteX13717" fmla="*/ 2537460 w 11720794"/>
              <a:gd name="connsiteY13717" fmla="*/ 4434012 h 6518163"/>
              <a:gd name="connsiteX13718" fmla="*/ 2522249 w 11720794"/>
              <a:gd name="connsiteY13718" fmla="*/ 4435134 h 6518163"/>
              <a:gd name="connsiteX13719" fmla="*/ 2518368 w 11720794"/>
              <a:gd name="connsiteY13719" fmla="*/ 4435661 h 6518163"/>
              <a:gd name="connsiteX13720" fmla="*/ 2419747 w 11720794"/>
              <a:gd name="connsiteY13720" fmla="*/ 4557482 h 6518163"/>
              <a:gd name="connsiteX13721" fmla="*/ 2385869 w 11720794"/>
              <a:gd name="connsiteY13721" fmla="*/ 4600901 h 6518163"/>
              <a:gd name="connsiteX13722" fmla="*/ 2347100 w 11720794"/>
              <a:gd name="connsiteY13722" fmla="*/ 4643956 h 6518163"/>
              <a:gd name="connsiteX13723" fmla="*/ 2332804 w 11720794"/>
              <a:gd name="connsiteY13723" fmla="*/ 4663032 h 6518163"/>
              <a:gd name="connsiteX13724" fmla="*/ 2323838 w 11720794"/>
              <a:gd name="connsiteY13724" fmla="*/ 4677603 h 6518163"/>
              <a:gd name="connsiteX13725" fmla="*/ 2307301 w 11720794"/>
              <a:gd name="connsiteY13725" fmla="*/ 4700322 h 6518163"/>
              <a:gd name="connsiteX13726" fmla="*/ 2292400 w 11720794"/>
              <a:gd name="connsiteY13726" fmla="*/ 4714563 h 6518163"/>
              <a:gd name="connsiteX13727" fmla="*/ 2287474 w 11720794"/>
              <a:gd name="connsiteY13727" fmla="*/ 4720076 h 6518163"/>
              <a:gd name="connsiteX13728" fmla="*/ 2280468 w 11720794"/>
              <a:gd name="connsiteY13728" fmla="*/ 4732290 h 6518163"/>
              <a:gd name="connsiteX13729" fmla="*/ 2249229 w 11720794"/>
              <a:gd name="connsiteY13729" fmla="*/ 4766435 h 6518163"/>
              <a:gd name="connsiteX13730" fmla="*/ 2241182 w 11720794"/>
              <a:gd name="connsiteY13730" fmla="*/ 4778681 h 6518163"/>
              <a:gd name="connsiteX13731" fmla="*/ 2227364 w 11720794"/>
              <a:gd name="connsiteY13731" fmla="*/ 4793656 h 6518163"/>
              <a:gd name="connsiteX13732" fmla="*/ 2218950 w 11720794"/>
              <a:gd name="connsiteY13732" fmla="*/ 4799018 h 6518163"/>
              <a:gd name="connsiteX13733" fmla="*/ 2194640 w 11720794"/>
              <a:gd name="connsiteY13733" fmla="*/ 4826060 h 6518163"/>
              <a:gd name="connsiteX13734" fmla="*/ 2175098 w 11720794"/>
              <a:gd name="connsiteY13734" fmla="*/ 4851166 h 6518163"/>
              <a:gd name="connsiteX13735" fmla="*/ 2168449 w 11720794"/>
              <a:gd name="connsiteY13735" fmla="*/ 4856986 h 6518163"/>
              <a:gd name="connsiteX13736" fmla="*/ 2159033 w 11720794"/>
              <a:gd name="connsiteY13736" fmla="*/ 4863146 h 6518163"/>
              <a:gd name="connsiteX13737" fmla="*/ 2139847 w 11720794"/>
              <a:gd name="connsiteY13737" fmla="*/ 4881859 h 6518163"/>
              <a:gd name="connsiteX13738" fmla="*/ 2113575 w 11720794"/>
              <a:gd name="connsiteY13738" fmla="*/ 4911257 h 6518163"/>
              <a:gd name="connsiteX13739" fmla="*/ 2106483 w 11720794"/>
              <a:gd name="connsiteY13739" fmla="*/ 4915302 h 6518163"/>
              <a:gd name="connsiteX13740" fmla="*/ 2103275 w 11720794"/>
              <a:gd name="connsiteY13740" fmla="*/ 4913868 h 6518163"/>
              <a:gd name="connsiteX13741" fmla="*/ 2069696 w 11720794"/>
              <a:gd name="connsiteY13741" fmla="*/ 4930210 h 6518163"/>
              <a:gd name="connsiteX13742" fmla="*/ 2065848 w 11720794"/>
              <a:gd name="connsiteY13742" fmla="*/ 4929817 h 6518163"/>
              <a:gd name="connsiteX13743" fmla="*/ 2065283 w 11720794"/>
              <a:gd name="connsiteY13743" fmla="*/ 4925748 h 6518163"/>
              <a:gd name="connsiteX13744" fmla="*/ 2061871 w 11720794"/>
              <a:gd name="connsiteY13744" fmla="*/ 4920490 h 6518163"/>
              <a:gd name="connsiteX13745" fmla="*/ 2057346 w 11720794"/>
              <a:gd name="connsiteY13745" fmla="*/ 4927011 h 6518163"/>
              <a:gd name="connsiteX13746" fmla="*/ 2048058 w 11720794"/>
              <a:gd name="connsiteY13746" fmla="*/ 4942103 h 6518163"/>
              <a:gd name="connsiteX13747" fmla="*/ 2042456 w 11720794"/>
              <a:gd name="connsiteY13747" fmla="*/ 4954531 h 6518163"/>
              <a:gd name="connsiteX13748" fmla="*/ 2042020 w 11720794"/>
              <a:gd name="connsiteY13748" fmla="*/ 4959395 h 6518163"/>
              <a:gd name="connsiteX13749" fmla="*/ 2038817 w 11720794"/>
              <a:gd name="connsiteY13749" fmla="*/ 4964600 h 6518163"/>
              <a:gd name="connsiteX13750" fmla="*/ 2035206 w 11720794"/>
              <a:gd name="connsiteY13750" fmla="*/ 4962155 h 6518163"/>
              <a:gd name="connsiteX13751" fmla="*/ 2033799 w 11720794"/>
              <a:gd name="connsiteY13751" fmla="*/ 4955304 h 6518163"/>
              <a:gd name="connsiteX13752" fmla="*/ 2032956 w 11720794"/>
              <a:gd name="connsiteY13752" fmla="*/ 4952522 h 6518163"/>
              <a:gd name="connsiteX13753" fmla="*/ 2030672 w 11720794"/>
              <a:gd name="connsiteY13753" fmla="*/ 4955399 h 6518163"/>
              <a:gd name="connsiteX13754" fmla="*/ 2029153 w 11720794"/>
              <a:gd name="connsiteY13754" fmla="*/ 4959531 h 6518163"/>
              <a:gd name="connsiteX13755" fmla="*/ 2027230 w 11720794"/>
              <a:gd name="connsiteY13755" fmla="*/ 4962653 h 6518163"/>
              <a:gd name="connsiteX13756" fmla="*/ 2009326 w 11720794"/>
              <a:gd name="connsiteY13756" fmla="*/ 4979285 h 6518163"/>
              <a:gd name="connsiteX13757" fmla="*/ 2002600 w 11720794"/>
              <a:gd name="connsiteY13757" fmla="*/ 4990214 h 6518163"/>
              <a:gd name="connsiteX13758" fmla="*/ 1996952 w 11720794"/>
              <a:gd name="connsiteY13758" fmla="*/ 4995238 h 6518163"/>
              <a:gd name="connsiteX13759" fmla="*/ 1995584 w 11720794"/>
              <a:gd name="connsiteY13759" fmla="*/ 4989151 h 6518163"/>
              <a:gd name="connsiteX13760" fmla="*/ 1995701 w 11720794"/>
              <a:gd name="connsiteY13760" fmla="*/ 4984806 h 6518163"/>
              <a:gd name="connsiteX13761" fmla="*/ 1994414 w 11720794"/>
              <a:gd name="connsiteY13761" fmla="*/ 4980249 h 6518163"/>
              <a:gd name="connsiteX13762" fmla="*/ 1990129 w 11720794"/>
              <a:gd name="connsiteY13762" fmla="*/ 4984721 h 6518163"/>
              <a:gd name="connsiteX13763" fmla="*/ 1979956 w 11720794"/>
              <a:gd name="connsiteY13763" fmla="*/ 4996265 h 6518163"/>
              <a:gd name="connsiteX13764" fmla="*/ 1972880 w 11720794"/>
              <a:gd name="connsiteY13764" fmla="*/ 5020229 h 6518163"/>
              <a:gd name="connsiteX13765" fmla="*/ 1971726 w 11720794"/>
              <a:gd name="connsiteY13765" fmla="*/ 5031243 h 6518163"/>
              <a:gd name="connsiteX13766" fmla="*/ 1951512 w 11720794"/>
              <a:gd name="connsiteY13766" fmla="*/ 5017558 h 6518163"/>
              <a:gd name="connsiteX13767" fmla="*/ 1950261 w 11720794"/>
              <a:gd name="connsiteY13767" fmla="*/ 5007126 h 6518163"/>
              <a:gd name="connsiteX13768" fmla="*/ 1946413 w 11720794"/>
              <a:gd name="connsiteY13768" fmla="*/ 5006733 h 6518163"/>
              <a:gd name="connsiteX13769" fmla="*/ 1949255 w 11720794"/>
              <a:gd name="connsiteY13769" fmla="*/ 5001283 h 6518163"/>
              <a:gd name="connsiteX13770" fmla="*/ 1952218 w 11720794"/>
              <a:gd name="connsiteY13770" fmla="*/ 4998130 h 6518163"/>
              <a:gd name="connsiteX13771" fmla="*/ 1953255 w 11720794"/>
              <a:gd name="connsiteY13771" fmla="*/ 4991459 h 6518163"/>
              <a:gd name="connsiteX13772" fmla="*/ 1953610 w 11720794"/>
              <a:gd name="connsiteY13772" fmla="*/ 4985063 h 6518163"/>
              <a:gd name="connsiteX13773" fmla="*/ 1961779 w 11720794"/>
              <a:gd name="connsiteY13773" fmla="*/ 4975113 h 6518163"/>
              <a:gd name="connsiteX13774" fmla="*/ 1968546 w 11720794"/>
              <a:gd name="connsiteY13774" fmla="*/ 4964948 h 6518163"/>
              <a:gd name="connsiteX13775" fmla="*/ 1966055 w 11720794"/>
              <a:gd name="connsiteY13775" fmla="*/ 4957364 h 6518163"/>
              <a:gd name="connsiteX13776" fmla="*/ 1965170 w 11720794"/>
              <a:gd name="connsiteY13776" fmla="*/ 4953816 h 6518163"/>
              <a:gd name="connsiteX13777" fmla="*/ 1978755 w 11720794"/>
              <a:gd name="connsiteY13777" fmla="*/ 4947530 h 6518163"/>
              <a:gd name="connsiteX13778" fmla="*/ 1984326 w 11720794"/>
              <a:gd name="connsiteY13778" fmla="*/ 4947616 h 6518163"/>
              <a:gd name="connsiteX13779" fmla="*/ 1992455 w 11720794"/>
              <a:gd name="connsiteY13779" fmla="*/ 4936899 h 6518163"/>
              <a:gd name="connsiteX13780" fmla="*/ 1990929 w 11720794"/>
              <a:gd name="connsiteY13780" fmla="*/ 4934392 h 6518163"/>
              <a:gd name="connsiteX13781" fmla="*/ 1988321 w 11720794"/>
              <a:gd name="connsiteY13781" fmla="*/ 4931151 h 6518163"/>
              <a:gd name="connsiteX13782" fmla="*/ 1990080 w 11720794"/>
              <a:gd name="connsiteY13782" fmla="*/ 4924970 h 6518163"/>
              <a:gd name="connsiteX13783" fmla="*/ 2003339 w 11720794"/>
              <a:gd name="connsiteY13783" fmla="*/ 4912565 h 6518163"/>
              <a:gd name="connsiteX13784" fmla="*/ 2011311 w 11720794"/>
              <a:gd name="connsiteY13784" fmla="*/ 4905428 h 6518163"/>
              <a:gd name="connsiteX13785" fmla="*/ 2024878 w 11720794"/>
              <a:gd name="connsiteY13785" fmla="*/ 4879226 h 6518163"/>
              <a:gd name="connsiteX13786" fmla="*/ 2028639 w 11720794"/>
              <a:gd name="connsiteY13786" fmla="*/ 4871450 h 6518163"/>
              <a:gd name="connsiteX13787" fmla="*/ 2048548 w 11720794"/>
              <a:gd name="connsiteY13787" fmla="*/ 4853226 h 6518163"/>
              <a:gd name="connsiteX13788" fmla="*/ 2056917 w 11720794"/>
              <a:gd name="connsiteY13788" fmla="*/ 4840459 h 6518163"/>
              <a:gd name="connsiteX13789" fmla="*/ 2062028 w 11720794"/>
              <a:gd name="connsiteY13789" fmla="*/ 4818855 h 6518163"/>
              <a:gd name="connsiteX13790" fmla="*/ 2069167 w 11720794"/>
              <a:gd name="connsiteY13790" fmla="*/ 4822213 h 6518163"/>
              <a:gd name="connsiteX13791" fmla="*/ 2078582 w 11720794"/>
              <a:gd name="connsiteY13791" fmla="*/ 4816053 h 6518163"/>
              <a:gd name="connsiteX13792" fmla="*/ 2075531 w 11720794"/>
              <a:gd name="connsiteY13792" fmla="*/ 4811039 h 6518163"/>
              <a:gd name="connsiteX13793" fmla="*/ 2076528 w 11720794"/>
              <a:gd name="connsiteY13793" fmla="*/ 4803604 h 6518163"/>
              <a:gd name="connsiteX13794" fmla="*/ 2085297 w 11720794"/>
              <a:gd name="connsiteY13794" fmla="*/ 4791846 h 6518163"/>
              <a:gd name="connsiteX13795" fmla="*/ 2097350 w 11720794"/>
              <a:gd name="connsiteY13795" fmla="*/ 4776414 h 6518163"/>
              <a:gd name="connsiteX13796" fmla="*/ 2102435 w 11720794"/>
              <a:gd name="connsiteY13796" fmla="*/ 4767322 h 6518163"/>
              <a:gd name="connsiteX13797" fmla="*/ 2102109 w 11720794"/>
              <a:gd name="connsiteY13797" fmla="*/ 4761203 h 6518163"/>
              <a:gd name="connsiteX13798" fmla="*/ 2103343 w 11720794"/>
              <a:gd name="connsiteY13798" fmla="*/ 4751718 h 6518163"/>
              <a:gd name="connsiteX13799" fmla="*/ 2109998 w 11720794"/>
              <a:gd name="connsiteY13799" fmla="*/ 4752537 h 6518163"/>
              <a:gd name="connsiteX13800" fmla="*/ 2113684 w 11720794"/>
              <a:gd name="connsiteY13800" fmla="*/ 4749872 h 6518163"/>
              <a:gd name="connsiteX13801" fmla="*/ 2113841 w 11720794"/>
              <a:gd name="connsiteY13801" fmla="*/ 4746292 h 6518163"/>
              <a:gd name="connsiteX13802" fmla="*/ 2112591 w 11720794"/>
              <a:gd name="connsiteY13802" fmla="*/ 4735861 h 6518163"/>
              <a:gd name="connsiteX13803" fmla="*/ 2109539 w 11720794"/>
              <a:gd name="connsiteY13803" fmla="*/ 4730847 h 6518163"/>
              <a:gd name="connsiteX13804" fmla="*/ 2105854 w 11720794"/>
              <a:gd name="connsiteY13804" fmla="*/ 4733512 h 6518163"/>
              <a:gd name="connsiteX13805" fmla="*/ 2071691 w 11720794"/>
              <a:gd name="connsiteY13805" fmla="*/ 4771576 h 6518163"/>
              <a:gd name="connsiteX13806" fmla="*/ 2043213 w 11720794"/>
              <a:gd name="connsiteY13806" fmla="*/ 4798744 h 6518163"/>
              <a:gd name="connsiteX13807" fmla="*/ 2022612 w 11720794"/>
              <a:gd name="connsiteY13807" fmla="*/ 4803966 h 6518163"/>
              <a:gd name="connsiteX13808" fmla="*/ 2016650 w 11720794"/>
              <a:gd name="connsiteY13808" fmla="*/ 4816149 h 6518163"/>
              <a:gd name="connsiteX13809" fmla="*/ 2010676 w 11720794"/>
              <a:gd name="connsiteY13809" fmla="*/ 4815054 h 6518163"/>
              <a:gd name="connsiteX13810" fmla="*/ 2001820 w 11720794"/>
              <a:gd name="connsiteY13810" fmla="*/ 4818642 h 6518163"/>
              <a:gd name="connsiteX13811" fmla="*/ 2000544 w 11720794"/>
              <a:gd name="connsiteY13811" fmla="*/ 4827363 h 6518163"/>
              <a:gd name="connsiteX13812" fmla="*/ 2004118 w 11720794"/>
              <a:gd name="connsiteY13812" fmla="*/ 4835681 h 6518163"/>
              <a:gd name="connsiteX13813" fmla="*/ 1994458 w 11720794"/>
              <a:gd name="connsiteY13813" fmla="*/ 4837251 h 6518163"/>
              <a:gd name="connsiteX13814" fmla="*/ 1985643 w 11720794"/>
              <a:gd name="connsiteY13814" fmla="*/ 4841606 h 6518163"/>
              <a:gd name="connsiteX13815" fmla="*/ 1977656 w 11720794"/>
              <a:gd name="connsiteY13815" fmla="*/ 4828825 h 6518163"/>
              <a:gd name="connsiteX13816" fmla="*/ 1980655 w 11720794"/>
              <a:gd name="connsiteY13816" fmla="*/ 4819796 h 6518163"/>
              <a:gd name="connsiteX13817" fmla="*/ 1986187 w 11720794"/>
              <a:gd name="connsiteY13817" fmla="*/ 4819118 h 6518163"/>
              <a:gd name="connsiteX13818" fmla="*/ 1990274 w 11720794"/>
              <a:gd name="connsiteY13818" fmla="*/ 4817461 h 6518163"/>
              <a:gd name="connsiteX13819" fmla="*/ 2002933 w 11720794"/>
              <a:gd name="connsiteY13819" fmla="*/ 4806862 h 6518163"/>
              <a:gd name="connsiteX13820" fmla="*/ 2010339 w 11720794"/>
              <a:gd name="connsiteY13820" fmla="*/ 4795658 h 6518163"/>
              <a:gd name="connsiteX13821" fmla="*/ 2013343 w 11720794"/>
              <a:gd name="connsiteY13821" fmla="*/ 4793267 h 6518163"/>
              <a:gd name="connsiteX13822" fmla="*/ 2017792 w 11720794"/>
              <a:gd name="connsiteY13822" fmla="*/ 4791856 h 6518163"/>
              <a:gd name="connsiteX13823" fmla="*/ 2034446 w 11720794"/>
              <a:gd name="connsiteY13823" fmla="*/ 4764794 h 6518163"/>
              <a:gd name="connsiteX13824" fmla="*/ 2042371 w 11720794"/>
              <a:gd name="connsiteY13824" fmla="*/ 4750252 h 6518163"/>
              <a:gd name="connsiteX13825" fmla="*/ 2053428 w 11720794"/>
              <a:gd name="connsiteY13825" fmla="*/ 4742256 h 6518163"/>
              <a:gd name="connsiteX13826" fmla="*/ 2058074 w 11720794"/>
              <a:gd name="connsiteY13826" fmla="*/ 4738028 h 6518163"/>
              <a:gd name="connsiteX13827" fmla="*/ 2055025 w 11720794"/>
              <a:gd name="connsiteY13827" fmla="*/ 4733015 h 6518163"/>
              <a:gd name="connsiteX13828" fmla="*/ 2050413 w 11720794"/>
              <a:gd name="connsiteY13828" fmla="*/ 4731368 h 6518163"/>
              <a:gd name="connsiteX13829" fmla="*/ 2039112 w 11720794"/>
              <a:gd name="connsiteY13829" fmla="*/ 4734775 h 6518163"/>
              <a:gd name="connsiteX13830" fmla="*/ 2017363 w 11720794"/>
              <a:gd name="connsiteY13830" fmla="*/ 4757652 h 6518163"/>
              <a:gd name="connsiteX13831" fmla="*/ 2009586 w 11720794"/>
              <a:gd name="connsiteY13831" fmla="*/ 4755335 h 6518163"/>
              <a:gd name="connsiteX13832" fmla="*/ 2009183 w 11720794"/>
              <a:gd name="connsiteY13832" fmla="*/ 4754326 h 6518163"/>
              <a:gd name="connsiteX13833" fmla="*/ 2006727 w 11720794"/>
              <a:gd name="connsiteY13833" fmla="*/ 4740867 h 6518163"/>
              <a:gd name="connsiteX13834" fmla="*/ 2010011 w 11720794"/>
              <a:gd name="connsiteY13834" fmla="*/ 4737192 h 6518163"/>
              <a:gd name="connsiteX13835" fmla="*/ 2011542 w 11720794"/>
              <a:gd name="connsiteY13835" fmla="*/ 4746337 h 6518163"/>
              <a:gd name="connsiteX13836" fmla="*/ 2017992 w 11720794"/>
              <a:gd name="connsiteY13836" fmla="*/ 4743332 h 6518163"/>
              <a:gd name="connsiteX13837" fmla="*/ 2017068 w 11720794"/>
              <a:gd name="connsiteY13837" fmla="*/ 4739020 h 6518163"/>
              <a:gd name="connsiteX13838" fmla="*/ 2018298 w 11720794"/>
              <a:gd name="connsiteY13838" fmla="*/ 4722896 h 6518163"/>
              <a:gd name="connsiteX13839" fmla="*/ 2032068 w 11720794"/>
              <a:gd name="connsiteY13839" fmla="*/ 4700517 h 6518163"/>
              <a:gd name="connsiteX13840" fmla="*/ 2045695 w 11720794"/>
              <a:gd name="connsiteY13840" fmla="*/ 4694996 h 6518163"/>
              <a:gd name="connsiteX13841" fmla="*/ 2046777 w 11720794"/>
              <a:gd name="connsiteY13841" fmla="*/ 4695729 h 6518163"/>
              <a:gd name="connsiteX13842" fmla="*/ 2050346 w 11720794"/>
              <a:gd name="connsiteY13842" fmla="*/ 4697407 h 6518163"/>
              <a:gd name="connsiteX13843" fmla="*/ 2053426 w 11720794"/>
              <a:gd name="connsiteY13843" fmla="*/ 4689909 h 6518163"/>
              <a:gd name="connsiteX13844" fmla="*/ 2051057 w 11720794"/>
              <a:gd name="connsiteY13844" fmla="*/ 4684618 h 6518163"/>
              <a:gd name="connsiteX13845" fmla="*/ 2054457 w 11720794"/>
              <a:gd name="connsiteY13845" fmla="*/ 4676600 h 6518163"/>
              <a:gd name="connsiteX13846" fmla="*/ 2059109 w 11720794"/>
              <a:gd name="connsiteY13846" fmla="*/ 4679011 h 6518163"/>
              <a:gd name="connsiteX13847" fmla="*/ 2059953 w 11720794"/>
              <a:gd name="connsiteY13847" fmla="*/ 4681794 h 6518163"/>
              <a:gd name="connsiteX13848" fmla="*/ 2062479 w 11720794"/>
              <a:gd name="connsiteY13848" fmla="*/ 4683505 h 6518163"/>
              <a:gd name="connsiteX13849" fmla="*/ 2063680 w 11720794"/>
              <a:gd name="connsiteY13849" fmla="*/ 4679893 h 6518163"/>
              <a:gd name="connsiteX13850" fmla="*/ 2062231 w 11720794"/>
              <a:gd name="connsiteY13850" fmla="*/ 4672278 h 6518163"/>
              <a:gd name="connsiteX13851" fmla="*/ 2067670 w 11720794"/>
              <a:gd name="connsiteY13851" fmla="*/ 4656791 h 6518163"/>
              <a:gd name="connsiteX13852" fmla="*/ 2077044 w 11720794"/>
              <a:gd name="connsiteY13852" fmla="*/ 4649867 h 6518163"/>
              <a:gd name="connsiteX13853" fmla="*/ 2080487 w 11720794"/>
              <a:gd name="connsiteY13853" fmla="*/ 4642613 h 6518163"/>
              <a:gd name="connsiteX13854" fmla="*/ 2081919 w 11720794"/>
              <a:gd name="connsiteY13854" fmla="*/ 4630312 h 6518163"/>
              <a:gd name="connsiteX13855" fmla="*/ 2087806 w 11720794"/>
              <a:gd name="connsiteY13855" fmla="*/ 4623239 h 6518163"/>
              <a:gd name="connsiteX13856" fmla="*/ 2121928 w 11720794"/>
              <a:gd name="connsiteY13856" fmla="*/ 4584410 h 6518163"/>
              <a:gd name="connsiteX13857" fmla="*/ 2127174 w 11720794"/>
              <a:gd name="connsiteY13857" fmla="*/ 4578378 h 6518163"/>
              <a:gd name="connsiteX13858" fmla="*/ 2140311 w 11720794"/>
              <a:gd name="connsiteY13858" fmla="*/ 4563678 h 6518163"/>
              <a:gd name="connsiteX13859" fmla="*/ 2149227 w 11720794"/>
              <a:gd name="connsiteY13859" fmla="*/ 4535064 h 6518163"/>
              <a:gd name="connsiteX13860" fmla="*/ 2153746 w 11720794"/>
              <a:gd name="connsiteY13860" fmla="*/ 4521903 h 6518163"/>
              <a:gd name="connsiteX13861" fmla="*/ 2185586 w 11720794"/>
              <a:gd name="connsiteY13861" fmla="*/ 4485952 h 6518163"/>
              <a:gd name="connsiteX13862" fmla="*/ 2189347 w 11720794"/>
              <a:gd name="connsiteY13862" fmla="*/ 4478178 h 6518163"/>
              <a:gd name="connsiteX13863" fmla="*/ 2189464 w 11720794"/>
              <a:gd name="connsiteY13863" fmla="*/ 4473832 h 6518163"/>
              <a:gd name="connsiteX13864" fmla="*/ 2188258 w 11720794"/>
              <a:gd name="connsiteY13864" fmla="*/ 4470805 h 6518163"/>
              <a:gd name="connsiteX13865" fmla="*/ 2181167 w 11720794"/>
              <a:gd name="connsiteY13865" fmla="*/ 4474851 h 6518163"/>
              <a:gd name="connsiteX13866" fmla="*/ 2173953 w 11720794"/>
              <a:gd name="connsiteY13866" fmla="*/ 4476602 h 6518163"/>
              <a:gd name="connsiteX13867" fmla="*/ 2176753 w 11720794"/>
              <a:gd name="connsiteY13867" fmla="*/ 4470388 h 6518163"/>
              <a:gd name="connsiteX13868" fmla="*/ 2189057 w 11720794"/>
              <a:gd name="connsiteY13868" fmla="*/ 4466184 h 6518163"/>
              <a:gd name="connsiteX13869" fmla="*/ 2218497 w 11720794"/>
              <a:gd name="connsiteY13869" fmla="*/ 4437457 h 6518163"/>
              <a:gd name="connsiteX13870" fmla="*/ 2223778 w 11720794"/>
              <a:gd name="connsiteY13870" fmla="*/ 4425550 h 6518163"/>
              <a:gd name="connsiteX13871" fmla="*/ 2228186 w 11720794"/>
              <a:gd name="connsiteY13871" fmla="*/ 4423372 h 6518163"/>
              <a:gd name="connsiteX13872" fmla="*/ 2235598 w 11720794"/>
              <a:gd name="connsiteY13872" fmla="*/ 4418807 h 6518163"/>
              <a:gd name="connsiteX13873" fmla="*/ 2249807 w 11720794"/>
              <a:gd name="connsiteY13873" fmla="*/ 4391563 h 6518163"/>
              <a:gd name="connsiteX13874" fmla="*/ 2264162 w 11720794"/>
              <a:gd name="connsiteY13874" fmla="*/ 4347461 h 6518163"/>
              <a:gd name="connsiteX13875" fmla="*/ 2265204 w 11720794"/>
              <a:gd name="connsiteY13875" fmla="*/ 4347430 h 6518163"/>
              <a:gd name="connsiteX13876" fmla="*/ 2267533 w 11720794"/>
              <a:gd name="connsiteY13876" fmla="*/ 4351956 h 6518163"/>
              <a:gd name="connsiteX13877" fmla="*/ 2275830 w 11720794"/>
              <a:gd name="connsiteY13877" fmla="*/ 4350936 h 6518163"/>
              <a:gd name="connsiteX13878" fmla="*/ 2276664 w 11720794"/>
              <a:gd name="connsiteY13878" fmla="*/ 4340442 h 6518163"/>
              <a:gd name="connsiteX13879" fmla="*/ 2274696 w 11720794"/>
              <a:gd name="connsiteY13879" fmla="*/ 4336161 h 6518163"/>
              <a:gd name="connsiteX13880" fmla="*/ 2283632 w 11720794"/>
              <a:gd name="connsiteY13880" fmla="*/ 4334102 h 6518163"/>
              <a:gd name="connsiteX13881" fmla="*/ 2288524 w 11720794"/>
              <a:gd name="connsiteY13881" fmla="*/ 4334464 h 6518163"/>
              <a:gd name="connsiteX13882" fmla="*/ 2307552 w 11720794"/>
              <a:gd name="connsiteY13882" fmla="*/ 4319330 h 6518163"/>
              <a:gd name="connsiteX13883" fmla="*/ 2317800 w 11720794"/>
              <a:gd name="connsiteY13883" fmla="*/ 4302676 h 6518163"/>
              <a:gd name="connsiteX13884" fmla="*/ 2320201 w 11720794"/>
              <a:gd name="connsiteY13884" fmla="*/ 4295454 h 6518163"/>
              <a:gd name="connsiteX13885" fmla="*/ 2328970 w 11720794"/>
              <a:gd name="connsiteY13885" fmla="*/ 4283696 h 6518163"/>
              <a:gd name="connsiteX13886" fmla="*/ 2336744 w 11720794"/>
              <a:gd name="connsiteY13886" fmla="*/ 4279374 h 6518163"/>
              <a:gd name="connsiteX13887" fmla="*/ 2340206 w 11720794"/>
              <a:gd name="connsiteY13887" fmla="*/ 4279047 h 6518163"/>
              <a:gd name="connsiteX13888" fmla="*/ 2342083 w 11720794"/>
              <a:gd name="connsiteY13888" fmla="*/ 4275731 h 6518163"/>
              <a:gd name="connsiteX13889" fmla="*/ 2342009 w 11720794"/>
              <a:gd name="connsiteY13889" fmla="*/ 4275352 h 6518163"/>
              <a:gd name="connsiteX13890" fmla="*/ 2342503 w 11720794"/>
              <a:gd name="connsiteY13890" fmla="*/ 4274956 h 6518163"/>
              <a:gd name="connsiteX13891" fmla="*/ 2346473 w 11720794"/>
              <a:gd name="connsiteY13891" fmla="*/ 4266055 h 6518163"/>
              <a:gd name="connsiteX13892" fmla="*/ 2345257 w 11720794"/>
              <a:gd name="connsiteY13892" fmla="*/ 4249751 h 6518163"/>
              <a:gd name="connsiteX13893" fmla="*/ 2341567 w 11720794"/>
              <a:gd name="connsiteY13893" fmla="*/ 4245778 h 6518163"/>
              <a:gd name="connsiteX13894" fmla="*/ 2357409 w 11720794"/>
              <a:gd name="connsiteY13894" fmla="*/ 4244338 h 6518163"/>
              <a:gd name="connsiteX13895" fmla="*/ 2366110 w 11720794"/>
              <a:gd name="connsiteY13895" fmla="*/ 4235379 h 6518163"/>
              <a:gd name="connsiteX13896" fmla="*/ 2367254 w 11720794"/>
              <a:gd name="connsiteY13896" fmla="*/ 4230651 h 6518163"/>
              <a:gd name="connsiteX13897" fmla="*/ 2369908 w 11720794"/>
              <a:gd name="connsiteY13897" fmla="*/ 4228215 h 6518163"/>
              <a:gd name="connsiteX13898" fmla="*/ 2371325 w 11720794"/>
              <a:gd name="connsiteY13898" fmla="*/ 4223635 h 6518163"/>
              <a:gd name="connsiteX13899" fmla="*/ 2368612 w 11720794"/>
              <a:gd name="connsiteY13899" fmla="*/ 4222849 h 6518163"/>
              <a:gd name="connsiteX13900" fmla="*/ 2365000 w 11720794"/>
              <a:gd name="connsiteY13900" fmla="*/ 4222068 h 6518163"/>
              <a:gd name="connsiteX13901" fmla="*/ 2366153 w 11720794"/>
              <a:gd name="connsiteY13901" fmla="*/ 4219607 h 6518163"/>
              <a:gd name="connsiteX13902" fmla="*/ 2362272 w 11720794"/>
              <a:gd name="connsiteY13902" fmla="*/ 4222931 h 6518163"/>
              <a:gd name="connsiteX13903" fmla="*/ 2360216 w 11720794"/>
              <a:gd name="connsiteY13903" fmla="*/ 4221079 h 6518163"/>
              <a:gd name="connsiteX13904" fmla="*/ 2360144 w 11720794"/>
              <a:gd name="connsiteY13904" fmla="*/ 4220289 h 6518163"/>
              <a:gd name="connsiteX13905" fmla="*/ 2355597 w 11720794"/>
              <a:gd name="connsiteY13905" fmla="*/ 4221951 h 6518163"/>
              <a:gd name="connsiteX13906" fmla="*/ 2344598 w 11720794"/>
              <a:gd name="connsiteY13906" fmla="*/ 4226887 h 6518163"/>
              <a:gd name="connsiteX13907" fmla="*/ 2342210 w 11720794"/>
              <a:gd name="connsiteY13907" fmla="*/ 4226162 h 6518163"/>
              <a:gd name="connsiteX13908" fmla="*/ 2331017 w 11720794"/>
              <a:gd name="connsiteY13908" fmla="*/ 4237160 h 6518163"/>
              <a:gd name="connsiteX13909" fmla="*/ 2319609 w 11720794"/>
              <a:gd name="connsiteY13909" fmla="*/ 4258190 h 6518163"/>
              <a:gd name="connsiteX13910" fmla="*/ 2315043 w 11720794"/>
              <a:gd name="connsiteY13910" fmla="*/ 4263947 h 6518163"/>
              <a:gd name="connsiteX13911" fmla="*/ 2300539 w 11720794"/>
              <a:gd name="connsiteY13911" fmla="*/ 4272559 h 6518163"/>
              <a:gd name="connsiteX13912" fmla="*/ 2296097 w 11720794"/>
              <a:gd name="connsiteY13912" fmla="*/ 4280610 h 6518163"/>
              <a:gd name="connsiteX13913" fmla="*/ 2287652 w 11720794"/>
              <a:gd name="connsiteY13913" fmla="*/ 4298486 h 6518163"/>
              <a:gd name="connsiteX13914" fmla="*/ 2275116 w 11720794"/>
              <a:gd name="connsiteY13914" fmla="*/ 4311379 h 6518163"/>
              <a:gd name="connsiteX13915" fmla="*/ 2273439 w 11720794"/>
              <a:gd name="connsiteY13915" fmla="*/ 4319091 h 6518163"/>
              <a:gd name="connsiteX13916" fmla="*/ 2273765 w 11720794"/>
              <a:gd name="connsiteY13916" fmla="*/ 4325209 h 6518163"/>
              <a:gd name="connsiteX13917" fmla="*/ 2265188 w 11720794"/>
              <a:gd name="connsiteY13917" fmla="*/ 4327513 h 6518163"/>
              <a:gd name="connsiteX13918" fmla="*/ 2254888 w 11720794"/>
              <a:gd name="connsiteY13918" fmla="*/ 4330124 h 6518163"/>
              <a:gd name="connsiteX13919" fmla="*/ 2247283 w 11720794"/>
              <a:gd name="connsiteY13919" fmla="*/ 4344145 h 6518163"/>
              <a:gd name="connsiteX13920" fmla="*/ 2234350 w 11720794"/>
              <a:gd name="connsiteY13920" fmla="*/ 4362667 h 6518163"/>
              <a:gd name="connsiteX13921" fmla="*/ 2225733 w 11720794"/>
              <a:gd name="connsiteY13921" fmla="*/ 4364206 h 6518163"/>
              <a:gd name="connsiteX13922" fmla="*/ 2217837 w 11720794"/>
              <a:gd name="connsiteY13922" fmla="*/ 4366233 h 6518163"/>
              <a:gd name="connsiteX13923" fmla="*/ 2188520 w 11720794"/>
              <a:gd name="connsiteY13923" fmla="*/ 4397257 h 6518163"/>
              <a:gd name="connsiteX13924" fmla="*/ 2179599 w 11720794"/>
              <a:gd name="connsiteY13924" fmla="*/ 4419233 h 6518163"/>
              <a:gd name="connsiteX13925" fmla="*/ 2178957 w 11720794"/>
              <a:gd name="connsiteY13925" fmla="*/ 4420274 h 6518163"/>
              <a:gd name="connsiteX13926" fmla="*/ 2173024 w 11720794"/>
              <a:gd name="connsiteY13926" fmla="*/ 4419943 h 6518163"/>
              <a:gd name="connsiteX13927" fmla="*/ 2173154 w 11720794"/>
              <a:gd name="connsiteY13927" fmla="*/ 4428876 h 6518163"/>
              <a:gd name="connsiteX13928" fmla="*/ 2173635 w 11720794"/>
              <a:gd name="connsiteY13928" fmla="*/ 4431415 h 6518163"/>
              <a:gd name="connsiteX13929" fmla="*/ 2178333 w 11720794"/>
              <a:gd name="connsiteY13929" fmla="*/ 4441231 h 6518163"/>
              <a:gd name="connsiteX13930" fmla="*/ 2176255 w 11720794"/>
              <a:gd name="connsiteY13930" fmla="*/ 4447933 h 6518163"/>
              <a:gd name="connsiteX13931" fmla="*/ 2171404 w 11720794"/>
              <a:gd name="connsiteY13931" fmla="*/ 4448337 h 6518163"/>
              <a:gd name="connsiteX13932" fmla="*/ 2158049 w 11720794"/>
              <a:gd name="connsiteY13932" fmla="*/ 4439293 h 6518163"/>
              <a:gd name="connsiteX13933" fmla="*/ 2153402 w 11720794"/>
              <a:gd name="connsiteY13933" fmla="*/ 4443521 h 6518163"/>
              <a:gd name="connsiteX13934" fmla="*/ 2146804 w 11720794"/>
              <a:gd name="connsiteY13934" fmla="*/ 4463384 h 6518163"/>
              <a:gd name="connsiteX13935" fmla="*/ 2143519 w 11720794"/>
              <a:gd name="connsiteY13935" fmla="*/ 4467058 h 6518163"/>
              <a:gd name="connsiteX13936" fmla="*/ 2128777 w 11720794"/>
              <a:gd name="connsiteY13936" fmla="*/ 4477720 h 6518163"/>
              <a:gd name="connsiteX13937" fmla="*/ 2115716 w 11720794"/>
              <a:gd name="connsiteY13937" fmla="*/ 4487310 h 6518163"/>
              <a:gd name="connsiteX13938" fmla="*/ 2111389 w 11720794"/>
              <a:gd name="connsiteY13938" fmla="*/ 4491017 h 6518163"/>
              <a:gd name="connsiteX13939" fmla="*/ 2093210 w 11720794"/>
              <a:gd name="connsiteY13939" fmla="*/ 4515572 h 6518163"/>
              <a:gd name="connsiteX13940" fmla="*/ 2087725 w 11720794"/>
              <a:gd name="connsiteY13940" fmla="*/ 4523654 h 6518163"/>
              <a:gd name="connsiteX13941" fmla="*/ 2074152 w 11720794"/>
              <a:gd name="connsiteY13941" fmla="*/ 4543218 h 6518163"/>
              <a:gd name="connsiteX13942" fmla="*/ 2070227 w 11720794"/>
              <a:gd name="connsiteY13942" fmla="*/ 4547935 h 6518163"/>
              <a:gd name="connsiteX13943" fmla="*/ 2045755 w 11720794"/>
              <a:gd name="connsiteY13943" fmla="*/ 4571915 h 6518163"/>
              <a:gd name="connsiteX13944" fmla="*/ 2039273 w 11720794"/>
              <a:gd name="connsiteY13944" fmla="*/ 4587433 h 6518163"/>
              <a:gd name="connsiteX13945" fmla="*/ 2023616 w 11720794"/>
              <a:gd name="connsiteY13945" fmla="*/ 4607060 h 6518163"/>
              <a:gd name="connsiteX13946" fmla="*/ 2001937 w 11720794"/>
              <a:gd name="connsiteY13946" fmla="*/ 4618188 h 6518163"/>
              <a:gd name="connsiteX13947" fmla="*/ 1999812 w 11720794"/>
              <a:gd name="connsiteY13947" fmla="*/ 4617487 h 6518163"/>
              <a:gd name="connsiteX13948" fmla="*/ 1995206 w 11720794"/>
              <a:gd name="connsiteY13948" fmla="*/ 4622478 h 6518163"/>
              <a:gd name="connsiteX13949" fmla="*/ 1995374 w 11720794"/>
              <a:gd name="connsiteY13949" fmla="*/ 4632177 h 6518163"/>
              <a:gd name="connsiteX13950" fmla="*/ 1975711 w 11720794"/>
              <a:gd name="connsiteY13950" fmla="*/ 4654991 h 6518163"/>
              <a:gd name="connsiteX13951" fmla="*/ 1961323 w 11720794"/>
              <a:gd name="connsiteY13951" fmla="*/ 4659259 h 6518163"/>
              <a:gd name="connsiteX13952" fmla="*/ 1947018 w 11720794"/>
              <a:gd name="connsiteY13952" fmla="*/ 4665056 h 6518163"/>
              <a:gd name="connsiteX13953" fmla="*/ 1956647 w 11720794"/>
              <a:gd name="connsiteY13953" fmla="*/ 4675998 h 6518163"/>
              <a:gd name="connsiteX13954" fmla="*/ 1947115 w 11720794"/>
              <a:gd name="connsiteY13954" fmla="*/ 4686503 h 6518163"/>
              <a:gd name="connsiteX13955" fmla="*/ 1941991 w 11720794"/>
              <a:gd name="connsiteY13955" fmla="*/ 4694829 h 6518163"/>
              <a:gd name="connsiteX13956" fmla="*/ 1920480 w 11720794"/>
              <a:gd name="connsiteY13956" fmla="*/ 4715656 h 6518163"/>
              <a:gd name="connsiteX13957" fmla="*/ 1857158 w 11720794"/>
              <a:gd name="connsiteY13957" fmla="*/ 4781163 h 6518163"/>
              <a:gd name="connsiteX13958" fmla="*/ 1851790 w 11720794"/>
              <a:gd name="connsiteY13958" fmla="*/ 4784901 h 6518163"/>
              <a:gd name="connsiteX13959" fmla="*/ 1850422 w 11720794"/>
              <a:gd name="connsiteY13959" fmla="*/ 4778813 h 6518163"/>
              <a:gd name="connsiteX13960" fmla="*/ 1849136 w 11720794"/>
              <a:gd name="connsiteY13960" fmla="*/ 4774257 h 6518163"/>
              <a:gd name="connsiteX13961" fmla="*/ 1843365 w 11720794"/>
              <a:gd name="connsiteY13961" fmla="*/ 4776985 h 6518163"/>
              <a:gd name="connsiteX13962" fmla="*/ 1840483 w 11720794"/>
              <a:gd name="connsiteY13962" fmla="*/ 4781670 h 6518163"/>
              <a:gd name="connsiteX13963" fmla="*/ 1825134 w 11720794"/>
              <a:gd name="connsiteY13963" fmla="*/ 4787497 h 6518163"/>
              <a:gd name="connsiteX13964" fmla="*/ 1820359 w 11720794"/>
              <a:gd name="connsiteY13964" fmla="*/ 4782791 h 6518163"/>
              <a:gd name="connsiteX13965" fmla="*/ 1814951 w 11720794"/>
              <a:gd name="connsiteY13965" fmla="*/ 4785765 h 6518163"/>
              <a:gd name="connsiteX13966" fmla="*/ 1819171 w 11720794"/>
              <a:gd name="connsiteY13966" fmla="*/ 4799682 h 6518163"/>
              <a:gd name="connsiteX13967" fmla="*/ 1806065 w 11720794"/>
              <a:gd name="connsiteY13967" fmla="*/ 4801867 h 6518163"/>
              <a:gd name="connsiteX13968" fmla="*/ 1796756 w 11720794"/>
              <a:gd name="connsiteY13968" fmla="*/ 4790404 h 6518163"/>
              <a:gd name="connsiteX13969" fmla="*/ 1805484 w 11720794"/>
              <a:gd name="connsiteY13969" fmla="*/ 4777881 h 6518163"/>
              <a:gd name="connsiteX13970" fmla="*/ 1819663 w 11720794"/>
              <a:gd name="connsiteY13970" fmla="*/ 4763151 h 6518163"/>
              <a:gd name="connsiteX13971" fmla="*/ 1827029 w 11720794"/>
              <a:gd name="connsiteY13971" fmla="*/ 4751181 h 6518163"/>
              <a:gd name="connsiteX13972" fmla="*/ 1866641 w 11720794"/>
              <a:gd name="connsiteY13972" fmla="*/ 4710907 h 6518163"/>
              <a:gd name="connsiteX13973" fmla="*/ 1871201 w 11720794"/>
              <a:gd name="connsiteY13973" fmla="*/ 4698513 h 6518163"/>
              <a:gd name="connsiteX13974" fmla="*/ 1869676 w 11720794"/>
              <a:gd name="connsiteY13974" fmla="*/ 4696005 h 6518163"/>
              <a:gd name="connsiteX13975" fmla="*/ 1873042 w 11720794"/>
              <a:gd name="connsiteY13975" fmla="*/ 4693860 h 6518163"/>
              <a:gd name="connsiteX13976" fmla="*/ 1875808 w 11720794"/>
              <a:gd name="connsiteY13976" fmla="*/ 4693521 h 6518163"/>
              <a:gd name="connsiteX13977" fmla="*/ 1881095 w 11720794"/>
              <a:gd name="connsiteY13977" fmla="*/ 4688254 h 6518163"/>
              <a:gd name="connsiteX13978" fmla="*/ 1876565 w 11720794"/>
              <a:gd name="connsiteY13978" fmla="*/ 4688136 h 6518163"/>
              <a:gd name="connsiteX13979" fmla="*/ 1875523 w 11720794"/>
              <a:gd name="connsiteY13979" fmla="*/ 4688167 h 6518163"/>
              <a:gd name="connsiteX13980" fmla="*/ 1872675 w 11720794"/>
              <a:gd name="connsiteY13980" fmla="*/ 4686977 h 6518163"/>
              <a:gd name="connsiteX13981" fmla="*/ 1874556 w 11720794"/>
              <a:gd name="connsiteY13981" fmla="*/ 4683089 h 6518163"/>
              <a:gd name="connsiteX13982" fmla="*/ 1881236 w 11720794"/>
              <a:gd name="connsiteY13982" fmla="*/ 4664756 h 6518163"/>
              <a:gd name="connsiteX13983" fmla="*/ 1880630 w 11720794"/>
              <a:gd name="connsiteY13983" fmla="*/ 4659924 h 6518163"/>
              <a:gd name="connsiteX13984" fmla="*/ 1866686 w 11720794"/>
              <a:gd name="connsiteY13984" fmla="*/ 4665965 h 6518163"/>
              <a:gd name="connsiteX13985" fmla="*/ 1845222 w 11720794"/>
              <a:gd name="connsiteY13985" fmla="*/ 4694195 h 6518163"/>
              <a:gd name="connsiteX13986" fmla="*/ 1839178 w 11720794"/>
              <a:gd name="connsiteY13986" fmla="*/ 4704848 h 6518163"/>
              <a:gd name="connsiteX13987" fmla="*/ 1835171 w 11720794"/>
              <a:gd name="connsiteY13987" fmla="*/ 4708035 h 6518163"/>
              <a:gd name="connsiteX13988" fmla="*/ 1825273 w 11720794"/>
              <a:gd name="connsiteY13988" fmla="*/ 4711656 h 6518163"/>
              <a:gd name="connsiteX13989" fmla="*/ 1813698 w 11720794"/>
              <a:gd name="connsiteY13989" fmla="*/ 4722986 h 6518163"/>
              <a:gd name="connsiteX13990" fmla="*/ 1804719 w 11720794"/>
              <a:gd name="connsiteY13990" fmla="*/ 4724282 h 6518163"/>
              <a:gd name="connsiteX13991" fmla="*/ 1803235 w 11720794"/>
              <a:gd name="connsiteY13991" fmla="*/ 4722538 h 6518163"/>
              <a:gd name="connsiteX13992" fmla="*/ 1797424 w 11720794"/>
              <a:gd name="connsiteY13992" fmla="*/ 4724503 h 6518163"/>
              <a:gd name="connsiteX13993" fmla="*/ 1799031 w 11720794"/>
              <a:gd name="connsiteY13993" fmla="*/ 4728541 h 6518163"/>
              <a:gd name="connsiteX13994" fmla="*/ 1800037 w 11720794"/>
              <a:gd name="connsiteY13994" fmla="*/ 4734381 h 6518163"/>
              <a:gd name="connsiteX13995" fmla="*/ 1788375 w 11720794"/>
              <a:gd name="connsiteY13995" fmla="*/ 4737546 h 6518163"/>
              <a:gd name="connsiteX13996" fmla="*/ 1785487 w 11720794"/>
              <a:gd name="connsiteY13996" fmla="*/ 4735591 h 6518163"/>
              <a:gd name="connsiteX13997" fmla="*/ 1785330 w 11720794"/>
              <a:gd name="connsiteY13997" fmla="*/ 4739171 h 6518163"/>
              <a:gd name="connsiteX13998" fmla="*/ 1780806 w 11720794"/>
              <a:gd name="connsiteY13998" fmla="*/ 4745691 h 6518163"/>
              <a:gd name="connsiteX13999" fmla="*/ 1764694 w 11720794"/>
              <a:gd name="connsiteY13999" fmla="*/ 4750267 h 6518163"/>
              <a:gd name="connsiteX14000" fmla="*/ 1747018 w 11720794"/>
              <a:gd name="connsiteY14000" fmla="*/ 4751570 h 6518163"/>
              <a:gd name="connsiteX14001" fmla="*/ 1739763 w 11720794"/>
              <a:gd name="connsiteY14001" fmla="*/ 4752557 h 6518163"/>
              <a:gd name="connsiteX14002" fmla="*/ 1708746 w 11720794"/>
              <a:gd name="connsiteY14002" fmla="*/ 4764736 h 6518163"/>
              <a:gd name="connsiteX14003" fmla="*/ 1703052 w 11720794"/>
              <a:gd name="connsiteY14003" fmla="*/ 4762356 h 6518163"/>
              <a:gd name="connsiteX14004" fmla="*/ 1706935 w 11720794"/>
              <a:gd name="connsiteY14004" fmla="*/ 4756874 h 6518163"/>
              <a:gd name="connsiteX14005" fmla="*/ 1712700 w 11720794"/>
              <a:gd name="connsiteY14005" fmla="*/ 4747507 h 6518163"/>
              <a:gd name="connsiteX14006" fmla="*/ 1717859 w 11720794"/>
              <a:gd name="connsiteY14006" fmla="*/ 4733305 h 6518163"/>
              <a:gd name="connsiteX14007" fmla="*/ 1733331 w 11720794"/>
              <a:gd name="connsiteY14007" fmla="*/ 4729771 h 6518163"/>
              <a:gd name="connsiteX14008" fmla="*/ 1736300 w 11720794"/>
              <a:gd name="connsiteY14008" fmla="*/ 4733256 h 6518163"/>
              <a:gd name="connsiteX14009" fmla="*/ 1736702 w 11720794"/>
              <a:gd name="connsiteY14009" fmla="*/ 4734265 h 6518163"/>
              <a:gd name="connsiteX14010" fmla="*/ 1736981 w 11720794"/>
              <a:gd name="connsiteY14010" fmla="*/ 4732980 h 6518163"/>
              <a:gd name="connsiteX14011" fmla="*/ 1740865 w 11720794"/>
              <a:gd name="connsiteY14011" fmla="*/ 4727499 h 6518163"/>
              <a:gd name="connsiteX14012" fmla="*/ 1744657 w 11720794"/>
              <a:gd name="connsiteY14012" fmla="*/ 4707211 h 6518163"/>
              <a:gd name="connsiteX14013" fmla="*/ 1746852 w 11720794"/>
              <a:gd name="connsiteY14013" fmla="*/ 4696165 h 6518163"/>
              <a:gd name="connsiteX14014" fmla="*/ 1755988 w 11720794"/>
              <a:gd name="connsiteY14014" fmla="*/ 4691289 h 6518163"/>
              <a:gd name="connsiteX14015" fmla="*/ 1786039 w 11720794"/>
              <a:gd name="connsiteY14015" fmla="*/ 4674034 h 6518163"/>
              <a:gd name="connsiteX14016" fmla="*/ 1785789 w 11720794"/>
              <a:gd name="connsiteY14016" fmla="*/ 4662806 h 6518163"/>
              <a:gd name="connsiteX14017" fmla="*/ 1781452 w 11720794"/>
              <a:gd name="connsiteY14017" fmla="*/ 4653235 h 6518163"/>
              <a:gd name="connsiteX14018" fmla="*/ 1795036 w 11720794"/>
              <a:gd name="connsiteY14018" fmla="*/ 4646949 h 6518163"/>
              <a:gd name="connsiteX14019" fmla="*/ 1806530 w 11720794"/>
              <a:gd name="connsiteY14019" fmla="*/ 4634088 h 6518163"/>
              <a:gd name="connsiteX14020" fmla="*/ 1807533 w 11720794"/>
              <a:gd name="connsiteY14020" fmla="*/ 4633291 h 6518163"/>
              <a:gd name="connsiteX14021" fmla="*/ 1804232 w 11720794"/>
              <a:gd name="connsiteY14021" fmla="*/ 4617049 h 6518163"/>
              <a:gd name="connsiteX14022" fmla="*/ 1800657 w 11720794"/>
              <a:gd name="connsiteY14022" fmla="*/ 4608731 h 6518163"/>
              <a:gd name="connsiteX14023" fmla="*/ 1801938 w 11720794"/>
              <a:gd name="connsiteY14023" fmla="*/ 4606649 h 6518163"/>
              <a:gd name="connsiteX14024" fmla="*/ 1810755 w 11720794"/>
              <a:gd name="connsiteY14024" fmla="*/ 4602295 h 6518163"/>
              <a:gd name="connsiteX14025" fmla="*/ 1819732 w 11720794"/>
              <a:gd name="connsiteY14025" fmla="*/ 4601001 h 6518163"/>
              <a:gd name="connsiteX14026" fmla="*/ 1830474 w 11720794"/>
              <a:gd name="connsiteY14026" fmla="*/ 4600163 h 6518163"/>
              <a:gd name="connsiteX14027" fmla="*/ 1836117 w 11720794"/>
              <a:gd name="connsiteY14027" fmla="*/ 4588501 h 6518163"/>
              <a:gd name="connsiteX14028" fmla="*/ 1840123 w 11720794"/>
              <a:gd name="connsiteY14028" fmla="*/ 4585316 h 6518163"/>
              <a:gd name="connsiteX14029" fmla="*/ 1847897 w 11720794"/>
              <a:gd name="connsiteY14029" fmla="*/ 4580994 h 6518163"/>
              <a:gd name="connsiteX14030" fmla="*/ 1849457 w 11720794"/>
              <a:gd name="connsiteY14030" fmla="*/ 4577627 h 6518163"/>
              <a:gd name="connsiteX14031" fmla="*/ 1859111 w 11720794"/>
              <a:gd name="connsiteY14031" fmla="*/ 4569418 h 6518163"/>
              <a:gd name="connsiteX14032" fmla="*/ 1871892 w 11720794"/>
              <a:gd name="connsiteY14032" fmla="*/ 4561113 h 6518163"/>
              <a:gd name="connsiteX14033" fmla="*/ 1872806 w 11720794"/>
              <a:gd name="connsiteY14033" fmla="*/ 4552149 h 6518163"/>
              <a:gd name="connsiteX14034" fmla="*/ 1869837 w 11720794"/>
              <a:gd name="connsiteY14034" fmla="*/ 4548664 h 6518163"/>
              <a:gd name="connsiteX14035" fmla="*/ 1862297 w 11720794"/>
              <a:gd name="connsiteY14035" fmla="*/ 4544296 h 6518163"/>
              <a:gd name="connsiteX14036" fmla="*/ 1844295 w 11720794"/>
              <a:gd name="connsiteY14036" fmla="*/ 4539481 h 6518163"/>
              <a:gd name="connsiteX14037" fmla="*/ 1854229 w 11720794"/>
              <a:gd name="connsiteY14037" fmla="*/ 4529986 h 6518163"/>
              <a:gd name="connsiteX14038" fmla="*/ 1865764 w 11720794"/>
              <a:gd name="connsiteY14038" fmla="*/ 4517890 h 6518163"/>
              <a:gd name="connsiteX14039" fmla="*/ 1877822 w 11720794"/>
              <a:gd name="connsiteY14039" fmla="*/ 4509096 h 6518163"/>
              <a:gd name="connsiteX14040" fmla="*/ 1915082 w 11720794"/>
              <a:gd name="connsiteY14040" fmla="*/ 4483451 h 6518163"/>
              <a:gd name="connsiteX14041" fmla="*/ 1917202 w 11720794"/>
              <a:gd name="connsiteY14041" fmla="*/ 4477513 h 6518163"/>
              <a:gd name="connsiteX14042" fmla="*/ 1917319 w 11720794"/>
              <a:gd name="connsiteY14042" fmla="*/ 4473168 h 6518163"/>
              <a:gd name="connsiteX14043" fmla="*/ 1920806 w 11720794"/>
              <a:gd name="connsiteY14043" fmla="*/ 4473317 h 6518163"/>
              <a:gd name="connsiteX14044" fmla="*/ 1926337 w 11720794"/>
              <a:gd name="connsiteY14044" fmla="*/ 4472639 h 6518163"/>
              <a:gd name="connsiteX14045" fmla="*/ 1932987 w 11720794"/>
              <a:gd name="connsiteY14045" fmla="*/ 4466818 h 6518163"/>
              <a:gd name="connsiteX14046" fmla="*/ 1938920 w 11720794"/>
              <a:gd name="connsiteY14046" fmla="*/ 4467150 h 6518163"/>
              <a:gd name="connsiteX14047" fmla="*/ 1946576 w 11720794"/>
              <a:gd name="connsiteY14047" fmla="*/ 4467172 h 6518163"/>
              <a:gd name="connsiteX14048" fmla="*/ 1947252 w 11720794"/>
              <a:gd name="connsiteY14048" fmla="*/ 4460257 h 6518163"/>
              <a:gd name="connsiteX14049" fmla="*/ 1947089 w 11720794"/>
              <a:gd name="connsiteY14049" fmla="*/ 4457198 h 6518163"/>
              <a:gd name="connsiteX14050" fmla="*/ 1954786 w 11720794"/>
              <a:gd name="connsiteY14050" fmla="*/ 4457984 h 6518163"/>
              <a:gd name="connsiteX14051" fmla="*/ 1960196 w 11720794"/>
              <a:gd name="connsiteY14051" fmla="*/ 4455011 h 6518163"/>
              <a:gd name="connsiteX14052" fmla="*/ 1959230 w 11720794"/>
              <a:gd name="connsiteY14052" fmla="*/ 4449934 h 6518163"/>
              <a:gd name="connsiteX14053" fmla="*/ 1965903 w 11720794"/>
              <a:gd name="connsiteY14053" fmla="*/ 4424962 h 6518163"/>
              <a:gd name="connsiteX14054" fmla="*/ 1971592 w 11720794"/>
              <a:gd name="connsiteY14054" fmla="*/ 4420704 h 6518163"/>
              <a:gd name="connsiteX14055" fmla="*/ 1984520 w 11720794"/>
              <a:gd name="connsiteY14055" fmla="*/ 4395542 h 6518163"/>
              <a:gd name="connsiteX14056" fmla="*/ 1984479 w 11720794"/>
              <a:gd name="connsiteY14056" fmla="*/ 4394777 h 6518163"/>
              <a:gd name="connsiteX14057" fmla="*/ 1988963 w 11720794"/>
              <a:gd name="connsiteY14057" fmla="*/ 4387491 h 6518163"/>
              <a:gd name="connsiteX14058" fmla="*/ 1992090 w 11720794"/>
              <a:gd name="connsiteY14058" fmla="*/ 4387395 h 6518163"/>
              <a:gd name="connsiteX14059" fmla="*/ 1991415 w 11720794"/>
              <a:gd name="connsiteY14059" fmla="*/ 4394311 h 6518163"/>
              <a:gd name="connsiteX14060" fmla="*/ 1990616 w 11720794"/>
              <a:gd name="connsiteY14060" fmla="*/ 4398931 h 6518163"/>
              <a:gd name="connsiteX14061" fmla="*/ 1994342 w 11720794"/>
              <a:gd name="connsiteY14061" fmla="*/ 4397031 h 6518163"/>
              <a:gd name="connsiteX14062" fmla="*/ 2000952 w 11720794"/>
              <a:gd name="connsiteY14062" fmla="*/ 4390446 h 6518163"/>
              <a:gd name="connsiteX14063" fmla="*/ 2010366 w 11720794"/>
              <a:gd name="connsiteY14063" fmla="*/ 4384287 h 6518163"/>
              <a:gd name="connsiteX14064" fmla="*/ 2014612 w 11720794"/>
              <a:gd name="connsiteY14064" fmla="*/ 4379050 h 6518163"/>
              <a:gd name="connsiteX14065" fmla="*/ 2028470 w 11720794"/>
              <a:gd name="connsiteY14065" fmla="*/ 4364840 h 6518163"/>
              <a:gd name="connsiteX14066" fmla="*/ 2039531 w 11720794"/>
              <a:gd name="connsiteY14066" fmla="*/ 4363483 h 6518163"/>
              <a:gd name="connsiteX14067" fmla="*/ 2052033 w 11720794"/>
              <a:gd name="connsiteY14067" fmla="*/ 4356463 h 6518163"/>
              <a:gd name="connsiteX14068" fmla="*/ 2054829 w 11720794"/>
              <a:gd name="connsiteY14068" fmla="*/ 4343611 h 6518163"/>
              <a:gd name="connsiteX14069" fmla="*/ 2060029 w 11720794"/>
              <a:gd name="connsiteY14069" fmla="*/ 4330175 h 6518163"/>
              <a:gd name="connsiteX14070" fmla="*/ 2064636 w 11720794"/>
              <a:gd name="connsiteY14070" fmla="*/ 4325184 h 6518163"/>
              <a:gd name="connsiteX14071" fmla="*/ 2071727 w 11720794"/>
              <a:gd name="connsiteY14071" fmla="*/ 4321137 h 6518163"/>
              <a:gd name="connsiteX14072" fmla="*/ 2073532 w 11720794"/>
              <a:gd name="connsiteY14072" fmla="*/ 4322360 h 6518163"/>
              <a:gd name="connsiteX14073" fmla="*/ 2080263 w 11720794"/>
              <a:gd name="connsiteY14073" fmla="*/ 4318069 h 6518163"/>
              <a:gd name="connsiteX14074" fmla="*/ 2083501 w 11720794"/>
              <a:gd name="connsiteY14074" fmla="*/ 4306990 h 6518163"/>
              <a:gd name="connsiteX14075" fmla="*/ 2113587 w 11720794"/>
              <a:gd name="connsiteY14075" fmla="*/ 4283860 h 6518163"/>
              <a:gd name="connsiteX14076" fmla="*/ 2122332 w 11720794"/>
              <a:gd name="connsiteY14076" fmla="*/ 4291254 h 6518163"/>
              <a:gd name="connsiteX14077" fmla="*/ 2135759 w 11720794"/>
              <a:gd name="connsiteY14077" fmla="*/ 4288549 h 6518163"/>
              <a:gd name="connsiteX14078" fmla="*/ 2143329 w 11720794"/>
              <a:gd name="connsiteY14078" fmla="*/ 4280403 h 6518163"/>
              <a:gd name="connsiteX14079" fmla="*/ 2147404 w 11720794"/>
              <a:gd name="connsiteY14079" fmla="*/ 4265468 h 6518163"/>
              <a:gd name="connsiteX14080" fmla="*/ 2150887 w 11720794"/>
              <a:gd name="connsiteY14080" fmla="*/ 4258978 h 6518163"/>
              <a:gd name="connsiteX14081" fmla="*/ 2156728 w 11720794"/>
              <a:gd name="connsiteY14081" fmla="*/ 4244502 h 6518163"/>
              <a:gd name="connsiteX14082" fmla="*/ 2152158 w 11720794"/>
              <a:gd name="connsiteY14082" fmla="*/ 4243619 h 6518163"/>
              <a:gd name="connsiteX14083" fmla="*/ 2152082 w 11720794"/>
              <a:gd name="connsiteY14083" fmla="*/ 4248728 h 6518163"/>
              <a:gd name="connsiteX14084" fmla="*/ 2151965 w 11720794"/>
              <a:gd name="connsiteY14084" fmla="*/ 4253071 h 6518163"/>
              <a:gd name="connsiteX14085" fmla="*/ 2147517 w 11720794"/>
              <a:gd name="connsiteY14085" fmla="*/ 4254485 h 6518163"/>
              <a:gd name="connsiteX14086" fmla="*/ 2135564 w 11720794"/>
              <a:gd name="connsiteY14086" fmla="*/ 4245655 h 6518163"/>
              <a:gd name="connsiteX14087" fmla="*/ 2139330 w 11720794"/>
              <a:gd name="connsiteY14087" fmla="*/ 4244520 h 6518163"/>
              <a:gd name="connsiteX14088" fmla="*/ 2148945 w 11720794"/>
              <a:gd name="connsiteY14088" fmla="*/ 4235545 h 6518163"/>
              <a:gd name="connsiteX14089" fmla="*/ 2148980 w 11720794"/>
              <a:gd name="connsiteY14089" fmla="*/ 4229671 h 6518163"/>
              <a:gd name="connsiteX14090" fmla="*/ 2153341 w 11720794"/>
              <a:gd name="connsiteY14090" fmla="*/ 4220090 h 6518163"/>
              <a:gd name="connsiteX14091" fmla="*/ 2160830 w 11720794"/>
              <a:gd name="connsiteY14091" fmla="*/ 4210415 h 6518163"/>
              <a:gd name="connsiteX14092" fmla="*/ 2152771 w 11720794"/>
              <a:gd name="connsiteY14092" fmla="*/ 4209384 h 6518163"/>
              <a:gd name="connsiteX14093" fmla="*/ 2156730 w 11720794"/>
              <a:gd name="connsiteY14093" fmla="*/ 4198794 h 6518163"/>
              <a:gd name="connsiteX14094" fmla="*/ 2156650 w 11720794"/>
              <a:gd name="connsiteY14094" fmla="*/ 4197265 h 6518163"/>
              <a:gd name="connsiteX14095" fmla="*/ 2151398 w 11720794"/>
              <a:gd name="connsiteY14095" fmla="*/ 4196658 h 6518163"/>
              <a:gd name="connsiteX14096" fmla="*/ 2141424 w 11720794"/>
              <a:gd name="connsiteY14096" fmla="*/ 4205387 h 6518163"/>
              <a:gd name="connsiteX14097" fmla="*/ 2136782 w 11720794"/>
              <a:gd name="connsiteY14097" fmla="*/ 4216254 h 6518163"/>
              <a:gd name="connsiteX14098" fmla="*/ 2133300 w 11720794"/>
              <a:gd name="connsiteY14098" fmla="*/ 4222743 h 6518163"/>
              <a:gd name="connsiteX14099" fmla="*/ 2117271 w 11720794"/>
              <a:gd name="connsiteY14099" fmla="*/ 4228847 h 6518163"/>
              <a:gd name="connsiteX14100" fmla="*/ 2111745 w 11720794"/>
              <a:gd name="connsiteY14100" fmla="*/ 4236165 h 6518163"/>
              <a:gd name="connsiteX14101" fmla="*/ 2108745 w 11720794"/>
              <a:gd name="connsiteY14101" fmla="*/ 4245194 h 6518163"/>
              <a:gd name="connsiteX14102" fmla="*/ 2101572 w 11720794"/>
              <a:gd name="connsiteY14102" fmla="*/ 4247711 h 6518163"/>
              <a:gd name="connsiteX14103" fmla="*/ 2095930 w 11720794"/>
              <a:gd name="connsiteY14103" fmla="*/ 4259372 h 6518163"/>
              <a:gd name="connsiteX14104" fmla="*/ 2089402 w 11720794"/>
              <a:gd name="connsiteY14104" fmla="*/ 4267487 h 6518163"/>
              <a:gd name="connsiteX14105" fmla="*/ 2077826 w 11720794"/>
              <a:gd name="connsiteY14105" fmla="*/ 4278819 h 6518163"/>
              <a:gd name="connsiteX14106" fmla="*/ 2067164 w 11720794"/>
              <a:gd name="connsiteY14106" fmla="*/ 4281186 h 6518163"/>
              <a:gd name="connsiteX14107" fmla="*/ 2057837 w 11720794"/>
              <a:gd name="connsiteY14107" fmla="*/ 4295513 h 6518163"/>
              <a:gd name="connsiteX14108" fmla="*/ 2058924 w 11720794"/>
              <a:gd name="connsiteY14108" fmla="*/ 4302885 h 6518163"/>
              <a:gd name="connsiteX14109" fmla="*/ 2049062 w 11720794"/>
              <a:gd name="connsiteY14109" fmla="*/ 4300631 h 6518163"/>
              <a:gd name="connsiteX14110" fmla="*/ 2049545 w 11720794"/>
              <a:gd name="connsiteY14110" fmla="*/ 4303171 h 6518163"/>
              <a:gd name="connsiteX14111" fmla="*/ 2040658 w 11720794"/>
              <a:gd name="connsiteY14111" fmla="*/ 4319273 h 6518163"/>
              <a:gd name="connsiteX14112" fmla="*/ 2035128 w 11720794"/>
              <a:gd name="connsiteY14112" fmla="*/ 4319952 h 6518163"/>
              <a:gd name="connsiteX14113" fmla="*/ 2032601 w 11720794"/>
              <a:gd name="connsiteY14113" fmla="*/ 4318241 h 6518163"/>
              <a:gd name="connsiteX14114" fmla="*/ 2025504 w 11720794"/>
              <a:gd name="connsiteY14114" fmla="*/ 4315648 h 6518163"/>
              <a:gd name="connsiteX14115" fmla="*/ 2001229 w 11720794"/>
              <a:gd name="connsiteY14115" fmla="*/ 4336814 h 6518163"/>
              <a:gd name="connsiteX14116" fmla="*/ 1963136 w 11720794"/>
              <a:gd name="connsiteY14116" fmla="*/ 4372955 h 6518163"/>
              <a:gd name="connsiteX14117" fmla="*/ 1951962 w 11720794"/>
              <a:gd name="connsiteY14117" fmla="*/ 4385296 h 6518163"/>
              <a:gd name="connsiteX14118" fmla="*/ 1943030 w 11720794"/>
              <a:gd name="connsiteY14118" fmla="*/ 4393994 h 6518163"/>
              <a:gd name="connsiteX14119" fmla="*/ 1926364 w 11720794"/>
              <a:gd name="connsiteY14119" fmla="*/ 4407779 h 6518163"/>
              <a:gd name="connsiteX14120" fmla="*/ 1910865 w 11720794"/>
              <a:gd name="connsiteY14120" fmla="*/ 4423826 h 6518163"/>
              <a:gd name="connsiteX14121" fmla="*/ 1901297 w 11720794"/>
              <a:gd name="connsiteY14121" fmla="*/ 4440204 h 6518163"/>
              <a:gd name="connsiteX14122" fmla="*/ 1886751 w 11720794"/>
              <a:gd name="connsiteY14122" fmla="*/ 4448051 h 6518163"/>
              <a:gd name="connsiteX14123" fmla="*/ 1875858 w 11720794"/>
              <a:gd name="connsiteY14123" fmla="*/ 4459108 h 6518163"/>
              <a:gd name="connsiteX14124" fmla="*/ 1857068 w 11720794"/>
              <a:gd name="connsiteY14124" fmla="*/ 4472191 h 6518163"/>
              <a:gd name="connsiteX14125" fmla="*/ 1847297 w 11720794"/>
              <a:gd name="connsiteY14125" fmla="*/ 4481911 h 6518163"/>
              <a:gd name="connsiteX14126" fmla="*/ 1831383 w 11720794"/>
              <a:gd name="connsiteY14126" fmla="*/ 4502517 h 6518163"/>
              <a:gd name="connsiteX14127" fmla="*/ 1824880 w 11720794"/>
              <a:gd name="connsiteY14127" fmla="*/ 4504311 h 6518163"/>
              <a:gd name="connsiteX14128" fmla="*/ 1821976 w 11720794"/>
              <a:gd name="connsiteY14128" fmla="*/ 4514577 h 6518163"/>
              <a:gd name="connsiteX14129" fmla="*/ 1821992 w 11720794"/>
              <a:gd name="connsiteY14129" fmla="*/ 4514677 h 6518163"/>
              <a:gd name="connsiteX14130" fmla="*/ 1818646 w 11720794"/>
              <a:gd name="connsiteY14130" fmla="*/ 4519010 h 6518163"/>
              <a:gd name="connsiteX14131" fmla="*/ 1814893 w 11720794"/>
              <a:gd name="connsiteY14131" fmla="*/ 4519737 h 6518163"/>
              <a:gd name="connsiteX14132" fmla="*/ 1811563 w 11720794"/>
              <a:gd name="connsiteY14132" fmla="*/ 4524140 h 6518163"/>
              <a:gd name="connsiteX14133" fmla="*/ 1803859 w 11720794"/>
              <a:gd name="connsiteY14133" fmla="*/ 4533439 h 6518163"/>
              <a:gd name="connsiteX14134" fmla="*/ 1807773 w 11720794"/>
              <a:gd name="connsiteY14134" fmla="*/ 4524654 h 6518163"/>
              <a:gd name="connsiteX14135" fmla="*/ 1813454 w 11720794"/>
              <a:gd name="connsiteY14135" fmla="*/ 4516099 h 6518163"/>
              <a:gd name="connsiteX14136" fmla="*/ 1811456 w 11720794"/>
              <a:gd name="connsiteY14136" fmla="*/ 4514787 h 6518163"/>
              <a:gd name="connsiteX14137" fmla="*/ 1801070 w 11720794"/>
              <a:gd name="connsiteY14137" fmla="*/ 4524964 h 6518163"/>
              <a:gd name="connsiteX14138" fmla="*/ 1793979 w 11720794"/>
              <a:gd name="connsiteY14138" fmla="*/ 4529008 h 6518163"/>
              <a:gd name="connsiteX14139" fmla="*/ 1793126 w 11720794"/>
              <a:gd name="connsiteY14139" fmla="*/ 4529124 h 6518163"/>
              <a:gd name="connsiteX14140" fmla="*/ 1791010 w 11720794"/>
              <a:gd name="connsiteY14140" fmla="*/ 4530127 h 6518163"/>
              <a:gd name="connsiteX14141" fmla="*/ 1791775 w 11720794"/>
              <a:gd name="connsiteY14141" fmla="*/ 4533040 h 6518163"/>
              <a:gd name="connsiteX14142" fmla="*/ 1792067 w 11720794"/>
              <a:gd name="connsiteY14142" fmla="*/ 4534254 h 6518163"/>
              <a:gd name="connsiteX14143" fmla="*/ 1784853 w 11720794"/>
              <a:gd name="connsiteY14143" fmla="*/ 4533091 h 6518163"/>
              <a:gd name="connsiteX14144" fmla="*/ 1782692 w 11720794"/>
              <a:gd name="connsiteY14144" fmla="*/ 4533592 h 6518163"/>
              <a:gd name="connsiteX14145" fmla="*/ 1781956 w 11720794"/>
              <a:gd name="connsiteY14145" fmla="*/ 4537976 h 6518163"/>
              <a:gd name="connsiteX14146" fmla="*/ 1785533 w 11720794"/>
              <a:gd name="connsiteY14146" fmla="*/ 4540627 h 6518163"/>
              <a:gd name="connsiteX14147" fmla="*/ 1786132 w 11720794"/>
              <a:gd name="connsiteY14147" fmla="*/ 4543784 h 6518163"/>
              <a:gd name="connsiteX14148" fmla="*/ 1773827 w 11720794"/>
              <a:gd name="connsiteY14148" fmla="*/ 4561386 h 6518163"/>
              <a:gd name="connsiteX14149" fmla="*/ 1766693 w 11720794"/>
              <a:gd name="connsiteY14149" fmla="*/ 4564601 h 6518163"/>
              <a:gd name="connsiteX14150" fmla="*/ 1759038 w 11720794"/>
              <a:gd name="connsiteY14150" fmla="*/ 4569035 h 6518163"/>
              <a:gd name="connsiteX14151" fmla="*/ 1760031 w 11720794"/>
              <a:gd name="connsiteY14151" fmla="*/ 4571459 h 6518163"/>
              <a:gd name="connsiteX14152" fmla="*/ 1762306 w 11720794"/>
              <a:gd name="connsiteY14152" fmla="*/ 4569741 h 6518163"/>
              <a:gd name="connsiteX14153" fmla="*/ 1765371 w 11720794"/>
              <a:gd name="connsiteY14153" fmla="*/ 4566557 h 6518163"/>
              <a:gd name="connsiteX14154" fmla="*/ 1767179 w 11720794"/>
              <a:gd name="connsiteY14154" fmla="*/ 4568976 h 6518163"/>
              <a:gd name="connsiteX14155" fmla="*/ 1764675 w 11720794"/>
              <a:gd name="connsiteY14155" fmla="*/ 4573128 h 6518163"/>
              <a:gd name="connsiteX14156" fmla="*/ 1763252 w 11720794"/>
              <a:gd name="connsiteY14156" fmla="*/ 4577032 h 6518163"/>
              <a:gd name="connsiteX14157" fmla="*/ 1763952 w 11720794"/>
              <a:gd name="connsiteY14157" fmla="*/ 4578243 h 6518163"/>
              <a:gd name="connsiteX14158" fmla="*/ 1763992 w 11720794"/>
              <a:gd name="connsiteY14158" fmla="*/ 4580431 h 6518163"/>
              <a:gd name="connsiteX14159" fmla="*/ 1761970 w 11720794"/>
              <a:gd name="connsiteY14159" fmla="*/ 4581176 h 6518163"/>
              <a:gd name="connsiteX14160" fmla="*/ 1753487 w 11720794"/>
              <a:gd name="connsiteY14160" fmla="*/ 4584885 h 6518163"/>
              <a:gd name="connsiteX14161" fmla="*/ 1752599 w 11720794"/>
              <a:gd name="connsiteY14161" fmla="*/ 4588298 h 6518163"/>
              <a:gd name="connsiteX14162" fmla="*/ 1754279 w 11720794"/>
              <a:gd name="connsiteY14162" fmla="*/ 4591205 h 6518163"/>
              <a:gd name="connsiteX14163" fmla="*/ 1751674 w 11720794"/>
              <a:gd name="connsiteY14163" fmla="*/ 4597304 h 6518163"/>
              <a:gd name="connsiteX14164" fmla="*/ 1747276 w 11720794"/>
              <a:gd name="connsiteY14164" fmla="*/ 4601716 h 6518163"/>
              <a:gd name="connsiteX14165" fmla="*/ 1739581 w 11720794"/>
              <a:gd name="connsiteY14165" fmla="*/ 4603960 h 6518163"/>
              <a:gd name="connsiteX14166" fmla="*/ 1734796 w 11720794"/>
              <a:gd name="connsiteY14166" fmla="*/ 4602048 h 6518163"/>
              <a:gd name="connsiteX14167" fmla="*/ 1736665 w 11720794"/>
              <a:gd name="connsiteY14167" fmla="*/ 4600333 h 6518163"/>
              <a:gd name="connsiteX14168" fmla="*/ 1742155 w 11720794"/>
              <a:gd name="connsiteY14168" fmla="*/ 4588617 h 6518163"/>
              <a:gd name="connsiteX14169" fmla="*/ 1744098 w 11720794"/>
              <a:gd name="connsiteY14169" fmla="*/ 4583494 h 6518163"/>
              <a:gd name="connsiteX14170" fmla="*/ 1756123 w 11720794"/>
              <a:gd name="connsiteY14170" fmla="*/ 4565407 h 6518163"/>
              <a:gd name="connsiteX14171" fmla="*/ 1770497 w 11720794"/>
              <a:gd name="connsiteY14171" fmla="*/ 4542195 h 6518163"/>
              <a:gd name="connsiteX14172" fmla="*/ 1773027 w 11720794"/>
              <a:gd name="connsiteY14172" fmla="*/ 4536794 h 6518163"/>
              <a:gd name="connsiteX14173" fmla="*/ 1772377 w 11720794"/>
              <a:gd name="connsiteY14173" fmla="*/ 4535028 h 6518163"/>
              <a:gd name="connsiteX14174" fmla="*/ 1774730 w 11720794"/>
              <a:gd name="connsiteY14174" fmla="*/ 4520402 h 6518163"/>
              <a:gd name="connsiteX14175" fmla="*/ 1780535 w 11720794"/>
              <a:gd name="connsiteY14175" fmla="*/ 4511798 h 6518163"/>
              <a:gd name="connsiteX14176" fmla="*/ 1788949 w 11720794"/>
              <a:gd name="connsiteY14176" fmla="*/ 4506437 h 6518163"/>
              <a:gd name="connsiteX14177" fmla="*/ 1790989 w 11720794"/>
              <a:gd name="connsiteY14177" fmla="*/ 4507817 h 6518163"/>
              <a:gd name="connsiteX14178" fmla="*/ 1791351 w 11720794"/>
              <a:gd name="connsiteY14178" fmla="*/ 4507654 h 6518163"/>
              <a:gd name="connsiteX14179" fmla="*/ 1794620 w 11720794"/>
              <a:gd name="connsiteY14179" fmla="*/ 4502613 h 6518163"/>
              <a:gd name="connsiteX14180" fmla="*/ 1802378 w 11720794"/>
              <a:gd name="connsiteY14180" fmla="*/ 4491567 h 6518163"/>
              <a:gd name="connsiteX14181" fmla="*/ 1802406 w 11720794"/>
              <a:gd name="connsiteY14181" fmla="*/ 4491217 h 6518163"/>
              <a:gd name="connsiteX14182" fmla="*/ 1803244 w 11720794"/>
              <a:gd name="connsiteY14182" fmla="*/ 4487361 h 6518163"/>
              <a:gd name="connsiteX14183" fmla="*/ 1804824 w 11720794"/>
              <a:gd name="connsiteY14183" fmla="*/ 4487312 h 6518163"/>
              <a:gd name="connsiteX14184" fmla="*/ 1809529 w 11720794"/>
              <a:gd name="connsiteY14184" fmla="*/ 4478910 h 6518163"/>
              <a:gd name="connsiteX14185" fmla="*/ 1813888 w 11720794"/>
              <a:gd name="connsiteY14185" fmla="*/ 4472311 h 6518163"/>
              <a:gd name="connsiteX14186" fmla="*/ 1820116 w 11720794"/>
              <a:gd name="connsiteY14186" fmla="*/ 4463995 h 6518163"/>
              <a:gd name="connsiteX14187" fmla="*/ 1838203 w 11720794"/>
              <a:gd name="connsiteY14187" fmla="*/ 4435891 h 6518163"/>
              <a:gd name="connsiteX14188" fmla="*/ 1848738 w 11720794"/>
              <a:gd name="connsiteY14188" fmla="*/ 4418058 h 6518163"/>
              <a:gd name="connsiteX14189" fmla="*/ 1847159 w 11720794"/>
              <a:gd name="connsiteY14189" fmla="*/ 4413205 h 6518163"/>
              <a:gd name="connsiteX14190" fmla="*/ 1846178 w 11720794"/>
              <a:gd name="connsiteY14190" fmla="*/ 4411508 h 6518163"/>
              <a:gd name="connsiteX14191" fmla="*/ 1846380 w 11720794"/>
              <a:gd name="connsiteY14191" fmla="*/ 4407616 h 6518163"/>
              <a:gd name="connsiteX14192" fmla="*/ 1854670 w 11720794"/>
              <a:gd name="connsiteY14192" fmla="*/ 4400745 h 6518163"/>
              <a:gd name="connsiteX14193" fmla="*/ 1856032 w 11720794"/>
              <a:gd name="connsiteY14193" fmla="*/ 4400977 h 6518163"/>
              <a:gd name="connsiteX14194" fmla="*/ 1854552 w 11720794"/>
              <a:gd name="connsiteY14194" fmla="*/ 4394177 h 6518163"/>
              <a:gd name="connsiteX14195" fmla="*/ 1858496 w 11720794"/>
              <a:gd name="connsiteY14195" fmla="*/ 4394636 h 6518163"/>
              <a:gd name="connsiteX14196" fmla="*/ 1865832 w 11720794"/>
              <a:gd name="connsiteY14196" fmla="*/ 4387527 h 6518163"/>
              <a:gd name="connsiteX14197" fmla="*/ 1866783 w 11720794"/>
              <a:gd name="connsiteY14197" fmla="*/ 4379981 h 6518163"/>
              <a:gd name="connsiteX14198" fmla="*/ 1872464 w 11720794"/>
              <a:gd name="connsiteY14198" fmla="*/ 4371426 h 6518163"/>
              <a:gd name="connsiteX14199" fmla="*/ 1876582 w 11720794"/>
              <a:gd name="connsiteY14199" fmla="*/ 4366531 h 6518163"/>
              <a:gd name="connsiteX14200" fmla="*/ 1882610 w 11720794"/>
              <a:gd name="connsiteY14200" fmla="*/ 4362109 h 6518163"/>
              <a:gd name="connsiteX14201" fmla="*/ 1883739 w 11720794"/>
              <a:gd name="connsiteY14201" fmla="*/ 4356993 h 6518163"/>
              <a:gd name="connsiteX14202" fmla="*/ 1888444 w 11720794"/>
              <a:gd name="connsiteY14202" fmla="*/ 4354526 h 6518163"/>
              <a:gd name="connsiteX14203" fmla="*/ 1892169 w 11720794"/>
              <a:gd name="connsiteY14203" fmla="*/ 4350364 h 6518163"/>
              <a:gd name="connsiteX14204" fmla="*/ 1894949 w 11720794"/>
              <a:gd name="connsiteY14204" fmla="*/ 4338910 h 6518163"/>
              <a:gd name="connsiteX14205" fmla="*/ 1898293 w 11720794"/>
              <a:gd name="connsiteY14205" fmla="*/ 4336211 h 6518163"/>
              <a:gd name="connsiteX14206" fmla="*/ 1903926 w 11720794"/>
              <a:gd name="connsiteY14206" fmla="*/ 4332520 h 6518163"/>
              <a:gd name="connsiteX14207" fmla="*/ 1908274 w 11720794"/>
              <a:gd name="connsiteY14207" fmla="*/ 4325193 h 6518163"/>
              <a:gd name="connsiteX14208" fmla="*/ 1907800 w 11720794"/>
              <a:gd name="connsiteY14208" fmla="*/ 4321547 h 6518163"/>
              <a:gd name="connsiteX14209" fmla="*/ 1906987 w 11720794"/>
              <a:gd name="connsiteY14209" fmla="*/ 4321553 h 6518163"/>
              <a:gd name="connsiteX14210" fmla="*/ 1901480 w 11720794"/>
              <a:gd name="connsiteY14210" fmla="*/ 4324755 h 6518163"/>
              <a:gd name="connsiteX14211" fmla="*/ 1900701 w 11720794"/>
              <a:gd name="connsiteY14211" fmla="*/ 4319166 h 6518163"/>
              <a:gd name="connsiteX14212" fmla="*/ 1895781 w 11720794"/>
              <a:gd name="connsiteY14212" fmla="*/ 4324797 h 6518163"/>
              <a:gd name="connsiteX14213" fmla="*/ 1890822 w 11720794"/>
              <a:gd name="connsiteY14213" fmla="*/ 4328238 h 6518163"/>
              <a:gd name="connsiteX14214" fmla="*/ 1887705 w 11720794"/>
              <a:gd name="connsiteY14214" fmla="*/ 4328504 h 6518163"/>
              <a:gd name="connsiteX14215" fmla="*/ 1883219 w 11720794"/>
              <a:gd name="connsiteY14215" fmla="*/ 4335590 h 6518163"/>
              <a:gd name="connsiteX14216" fmla="*/ 1882724 w 11720794"/>
              <a:gd name="connsiteY14216" fmla="*/ 4338270 h 6518163"/>
              <a:gd name="connsiteX14217" fmla="*/ 1877695 w 11720794"/>
              <a:gd name="connsiteY14217" fmla="*/ 4330279 h 6518163"/>
              <a:gd name="connsiteX14218" fmla="*/ 1878316 w 11720794"/>
              <a:gd name="connsiteY14218" fmla="*/ 4327112 h 6518163"/>
              <a:gd name="connsiteX14219" fmla="*/ 1880618 w 11720794"/>
              <a:gd name="connsiteY14219" fmla="*/ 4326853 h 6518163"/>
              <a:gd name="connsiteX14220" fmla="*/ 1883328 w 11720794"/>
              <a:gd name="connsiteY14220" fmla="*/ 4326590 h 6518163"/>
              <a:gd name="connsiteX14221" fmla="*/ 1882728 w 11720794"/>
              <a:gd name="connsiteY14221" fmla="*/ 4323432 h 6518163"/>
              <a:gd name="connsiteX14222" fmla="*/ 1875212 w 11720794"/>
              <a:gd name="connsiteY14222" fmla="*/ 4328107 h 6518163"/>
              <a:gd name="connsiteX14223" fmla="*/ 1871868 w 11720794"/>
              <a:gd name="connsiteY14223" fmla="*/ 4330808 h 6518163"/>
              <a:gd name="connsiteX14224" fmla="*/ 1868644 w 11720794"/>
              <a:gd name="connsiteY14224" fmla="*/ 4332238 h 6518163"/>
              <a:gd name="connsiteX14225" fmla="*/ 1866284 w 11720794"/>
              <a:gd name="connsiteY14225" fmla="*/ 4336959 h 6518163"/>
              <a:gd name="connsiteX14226" fmla="*/ 1864907 w 11720794"/>
              <a:gd name="connsiteY14226" fmla="*/ 4341933 h 6518163"/>
              <a:gd name="connsiteX14227" fmla="*/ 1865901 w 11720794"/>
              <a:gd name="connsiteY14227" fmla="*/ 4343357 h 6518163"/>
              <a:gd name="connsiteX14228" fmla="*/ 1866171 w 11720794"/>
              <a:gd name="connsiteY14228" fmla="*/ 4346060 h 6518163"/>
              <a:gd name="connsiteX14229" fmla="*/ 1863728 w 11720794"/>
              <a:gd name="connsiteY14229" fmla="*/ 4347193 h 6518163"/>
              <a:gd name="connsiteX14230" fmla="*/ 1859110 w 11720794"/>
              <a:gd name="connsiteY14230" fmla="*/ 4349676 h 6518163"/>
              <a:gd name="connsiteX14231" fmla="*/ 1863079 w 11720794"/>
              <a:gd name="connsiteY14231" fmla="*/ 4355196 h 6518163"/>
              <a:gd name="connsiteX14232" fmla="*/ 1851667 w 11720794"/>
              <a:gd name="connsiteY14232" fmla="*/ 4377170 h 6518163"/>
              <a:gd name="connsiteX14233" fmla="*/ 1845882 w 11720794"/>
              <a:gd name="connsiteY14233" fmla="*/ 4379889 h 6518163"/>
              <a:gd name="connsiteX14234" fmla="*/ 1843798 w 11720794"/>
              <a:gd name="connsiteY14234" fmla="*/ 4384768 h 6518163"/>
              <a:gd name="connsiteX14235" fmla="*/ 1844498 w 11720794"/>
              <a:gd name="connsiteY14235" fmla="*/ 4385979 h 6518163"/>
              <a:gd name="connsiteX14236" fmla="*/ 1842554 w 11720794"/>
              <a:gd name="connsiteY14236" fmla="*/ 4391102 h 6518163"/>
              <a:gd name="connsiteX14237" fmla="*/ 1840038 w 11720794"/>
              <a:gd name="connsiteY14237" fmla="*/ 4394526 h 6518163"/>
              <a:gd name="connsiteX14238" fmla="*/ 1833056 w 11720794"/>
              <a:gd name="connsiteY14238" fmla="*/ 4398711 h 6518163"/>
              <a:gd name="connsiteX14239" fmla="*/ 1826315 w 11720794"/>
              <a:gd name="connsiteY14239" fmla="*/ 4401194 h 6518163"/>
              <a:gd name="connsiteX14240" fmla="*/ 1822949 w 11720794"/>
              <a:gd name="connsiteY14240" fmla="*/ 4410218 h 6518163"/>
              <a:gd name="connsiteX14241" fmla="*/ 1822546 w 11720794"/>
              <a:gd name="connsiteY14241" fmla="*/ 4418004 h 6518163"/>
              <a:gd name="connsiteX14242" fmla="*/ 1815403 w 11720794"/>
              <a:gd name="connsiteY14242" fmla="*/ 4428273 h 6518163"/>
              <a:gd name="connsiteX14243" fmla="*/ 1812746 w 11720794"/>
              <a:gd name="connsiteY14243" fmla="*/ 4431454 h 6518163"/>
              <a:gd name="connsiteX14244" fmla="*/ 1809748 w 11720794"/>
              <a:gd name="connsiteY14244" fmla="*/ 4438287 h 6518163"/>
              <a:gd name="connsiteX14245" fmla="*/ 1806444 w 11720794"/>
              <a:gd name="connsiteY14245" fmla="*/ 4443176 h 6518163"/>
              <a:gd name="connsiteX14246" fmla="*/ 1805541 w 11720794"/>
              <a:gd name="connsiteY14246" fmla="*/ 4445858 h 6518163"/>
              <a:gd name="connsiteX14247" fmla="*/ 1807970 w 11720794"/>
              <a:gd name="connsiteY14247" fmla="*/ 4445110 h 6518163"/>
              <a:gd name="connsiteX14248" fmla="*/ 1811621 w 11720794"/>
              <a:gd name="connsiteY14248" fmla="*/ 4444355 h 6518163"/>
              <a:gd name="connsiteX14249" fmla="*/ 1811661 w 11720794"/>
              <a:gd name="connsiteY14249" fmla="*/ 4446543 h 6518163"/>
              <a:gd name="connsiteX14250" fmla="*/ 1807922 w 11720794"/>
              <a:gd name="connsiteY14250" fmla="*/ 4449976 h 6518163"/>
              <a:gd name="connsiteX14251" fmla="*/ 1807516 w 11720794"/>
              <a:gd name="connsiteY14251" fmla="*/ 4449979 h 6518163"/>
              <a:gd name="connsiteX14252" fmla="*/ 1794532 w 11720794"/>
              <a:gd name="connsiteY14252" fmla="*/ 4460046 h 6518163"/>
              <a:gd name="connsiteX14253" fmla="*/ 1792435 w 11720794"/>
              <a:gd name="connsiteY14253" fmla="*/ 4464196 h 6518163"/>
              <a:gd name="connsiteX14254" fmla="*/ 1779375 w 11720794"/>
              <a:gd name="connsiteY14254" fmla="*/ 4469886 h 6518163"/>
              <a:gd name="connsiteX14255" fmla="*/ 1776652 w 11720794"/>
              <a:gd name="connsiteY14255" fmla="*/ 4469419 h 6518163"/>
              <a:gd name="connsiteX14256" fmla="*/ 1775230 w 11720794"/>
              <a:gd name="connsiteY14256" fmla="*/ 4473321 h 6518163"/>
              <a:gd name="connsiteX14257" fmla="*/ 1775868 w 11720794"/>
              <a:gd name="connsiteY14257" fmla="*/ 4478667 h 6518163"/>
              <a:gd name="connsiteX14258" fmla="*/ 1774241 w 11720794"/>
              <a:gd name="connsiteY14258" fmla="*/ 4478680 h 6518163"/>
              <a:gd name="connsiteX14259" fmla="*/ 1770589 w 11720794"/>
              <a:gd name="connsiteY14259" fmla="*/ 4479436 h 6518163"/>
              <a:gd name="connsiteX14260" fmla="*/ 1770821 w 11720794"/>
              <a:gd name="connsiteY14260" fmla="*/ 4484785 h 6518163"/>
              <a:gd name="connsiteX14261" fmla="*/ 1771167 w 11720794"/>
              <a:gd name="connsiteY14261" fmla="*/ 4488917 h 6518163"/>
              <a:gd name="connsiteX14262" fmla="*/ 1768269 w 11720794"/>
              <a:gd name="connsiteY14262" fmla="*/ 4493805 h 6518163"/>
              <a:gd name="connsiteX14263" fmla="*/ 1768068 w 11720794"/>
              <a:gd name="connsiteY14263" fmla="*/ 4497698 h 6518163"/>
              <a:gd name="connsiteX14264" fmla="*/ 1768248 w 11720794"/>
              <a:gd name="connsiteY14264" fmla="*/ 4500129 h 6518163"/>
              <a:gd name="connsiteX14265" fmla="*/ 1765946 w 11720794"/>
              <a:gd name="connsiteY14265" fmla="*/ 4500389 h 6518163"/>
              <a:gd name="connsiteX14266" fmla="*/ 1762855 w 11720794"/>
              <a:gd name="connsiteY14266" fmla="*/ 4502113 h 6518163"/>
              <a:gd name="connsiteX14267" fmla="*/ 1750314 w 11720794"/>
              <a:gd name="connsiteY14267" fmla="*/ 4529205 h 6518163"/>
              <a:gd name="connsiteX14268" fmla="*/ 1745994 w 11720794"/>
              <a:gd name="connsiteY14268" fmla="*/ 4537994 h 6518163"/>
              <a:gd name="connsiteX14269" fmla="*/ 1739906 w 11720794"/>
              <a:gd name="connsiteY14269" fmla="*/ 4546551 h 6518163"/>
              <a:gd name="connsiteX14270" fmla="*/ 1735151 w 11720794"/>
              <a:gd name="connsiteY14270" fmla="*/ 4553883 h 6518163"/>
              <a:gd name="connsiteX14271" fmla="*/ 1732079 w 11720794"/>
              <a:gd name="connsiteY14271" fmla="*/ 4541500 h 6518163"/>
              <a:gd name="connsiteX14272" fmla="*/ 1729544 w 11720794"/>
              <a:gd name="connsiteY14272" fmla="*/ 4536410 h 6518163"/>
              <a:gd name="connsiteX14273" fmla="*/ 1727610 w 11720794"/>
              <a:gd name="connsiteY14273" fmla="*/ 4534478 h 6518163"/>
              <a:gd name="connsiteX14274" fmla="*/ 1722879 w 11720794"/>
              <a:gd name="connsiteY14274" fmla="*/ 4535485 h 6518163"/>
              <a:gd name="connsiteX14275" fmla="*/ 1718838 w 11720794"/>
              <a:gd name="connsiteY14275" fmla="*/ 4544758 h 6518163"/>
              <a:gd name="connsiteX14276" fmla="*/ 1714759 w 11720794"/>
              <a:gd name="connsiteY14276" fmla="*/ 4551841 h 6518163"/>
              <a:gd name="connsiteX14277" fmla="*/ 1713016 w 11720794"/>
              <a:gd name="connsiteY14277" fmla="*/ 4553070 h 6518163"/>
              <a:gd name="connsiteX14278" fmla="*/ 1710947 w 11720794"/>
              <a:gd name="connsiteY14278" fmla="*/ 4558681 h 6518163"/>
              <a:gd name="connsiteX14279" fmla="*/ 1709371 w 11720794"/>
              <a:gd name="connsiteY14279" fmla="*/ 4561610 h 6518163"/>
              <a:gd name="connsiteX14280" fmla="*/ 1703343 w 11720794"/>
              <a:gd name="connsiteY14280" fmla="*/ 4566033 h 6518163"/>
              <a:gd name="connsiteX14281" fmla="*/ 1703208 w 11720794"/>
              <a:gd name="connsiteY14281" fmla="*/ 4573575 h 6518163"/>
              <a:gd name="connsiteX14282" fmla="*/ 1702778 w 11720794"/>
              <a:gd name="connsiteY14282" fmla="*/ 4579902 h 6518163"/>
              <a:gd name="connsiteX14283" fmla="*/ 1700720 w 11720794"/>
              <a:gd name="connsiteY14283" fmla="*/ 4586241 h 6518163"/>
              <a:gd name="connsiteX14284" fmla="*/ 1699653 w 11720794"/>
              <a:gd name="connsiteY14284" fmla="*/ 4587222 h 6518163"/>
              <a:gd name="connsiteX14285" fmla="*/ 1695136 w 11720794"/>
              <a:gd name="connsiteY14285" fmla="*/ 4585065 h 6518163"/>
              <a:gd name="connsiteX14286" fmla="*/ 1686421 w 11720794"/>
              <a:gd name="connsiteY14286" fmla="*/ 4583426 h 6518163"/>
              <a:gd name="connsiteX14287" fmla="*/ 1686026 w 11720794"/>
              <a:gd name="connsiteY14287" fmla="*/ 4584158 h 6518163"/>
              <a:gd name="connsiteX14288" fmla="*/ 1679531 w 11720794"/>
              <a:gd name="connsiteY14288" fmla="*/ 4592719 h 6518163"/>
              <a:gd name="connsiteX14289" fmla="*/ 1676585 w 11720794"/>
              <a:gd name="connsiteY14289" fmla="*/ 4602470 h 6518163"/>
              <a:gd name="connsiteX14290" fmla="*/ 1671380 w 11720794"/>
              <a:gd name="connsiteY14290" fmla="*/ 4599832 h 6518163"/>
              <a:gd name="connsiteX14291" fmla="*/ 1665415 w 11720794"/>
              <a:gd name="connsiteY14291" fmla="*/ 4600119 h 6518163"/>
              <a:gd name="connsiteX14292" fmla="*/ 1657120 w 11720794"/>
              <a:gd name="connsiteY14292" fmla="*/ 4621827 h 6518163"/>
              <a:gd name="connsiteX14293" fmla="*/ 1654795 w 11720794"/>
              <a:gd name="connsiteY14293" fmla="*/ 4628412 h 6518163"/>
              <a:gd name="connsiteX14294" fmla="*/ 1648995 w 11720794"/>
              <a:gd name="connsiteY14294" fmla="*/ 4630400 h 6518163"/>
              <a:gd name="connsiteX14295" fmla="*/ 1638338 w 11720794"/>
              <a:gd name="connsiteY14295" fmla="*/ 4633884 h 6518163"/>
              <a:gd name="connsiteX14296" fmla="*/ 1635541 w 11720794"/>
              <a:gd name="connsiteY14296" fmla="*/ 4636822 h 6518163"/>
              <a:gd name="connsiteX14297" fmla="*/ 1634867 w 11720794"/>
              <a:gd name="connsiteY14297" fmla="*/ 4637070 h 6518163"/>
              <a:gd name="connsiteX14298" fmla="*/ 1635414 w 11720794"/>
              <a:gd name="connsiteY14298" fmla="*/ 4637310 h 6518163"/>
              <a:gd name="connsiteX14299" fmla="*/ 1637349 w 11720794"/>
              <a:gd name="connsiteY14299" fmla="*/ 4639241 h 6518163"/>
              <a:gd name="connsiteX14300" fmla="*/ 1635917 w 11720794"/>
              <a:gd name="connsiteY14300" fmla="*/ 4650197 h 6518163"/>
              <a:gd name="connsiteX14301" fmla="*/ 1628529 w 11720794"/>
              <a:gd name="connsiteY14301" fmla="*/ 4654387 h 6518163"/>
              <a:gd name="connsiteX14302" fmla="*/ 1623722 w 11720794"/>
              <a:gd name="connsiteY14302" fmla="*/ 4658800 h 6518163"/>
              <a:gd name="connsiteX14303" fmla="*/ 1620925 w 11720794"/>
              <a:gd name="connsiteY14303" fmla="*/ 4661739 h 6518163"/>
              <a:gd name="connsiteX14304" fmla="*/ 1619499 w 11720794"/>
              <a:gd name="connsiteY14304" fmla="*/ 4657859 h 6518163"/>
              <a:gd name="connsiteX14305" fmla="*/ 1625070 w 11720794"/>
              <a:gd name="connsiteY14305" fmla="*/ 4635682 h 6518163"/>
              <a:gd name="connsiteX14306" fmla="*/ 1625385 w 11720794"/>
              <a:gd name="connsiteY14306" fmla="*/ 4630572 h 6518163"/>
              <a:gd name="connsiteX14307" fmla="*/ 1625570 w 11720794"/>
              <a:gd name="connsiteY14307" fmla="*/ 4618164 h 6518163"/>
              <a:gd name="connsiteX14308" fmla="*/ 1627536 w 11720794"/>
              <a:gd name="connsiteY14308" fmla="*/ 4606717 h 6518163"/>
              <a:gd name="connsiteX14309" fmla="*/ 1630866 w 11720794"/>
              <a:gd name="connsiteY14309" fmla="*/ 4603288 h 6518163"/>
              <a:gd name="connsiteX14310" fmla="*/ 1632762 w 11720794"/>
              <a:gd name="connsiteY14310" fmla="*/ 4603031 h 6518163"/>
              <a:gd name="connsiteX14311" fmla="*/ 1631641 w 11720794"/>
              <a:gd name="connsiteY14311" fmla="*/ 4601093 h 6518163"/>
              <a:gd name="connsiteX14312" fmla="*/ 1632985 w 11720794"/>
              <a:gd name="connsiteY14312" fmla="*/ 4592812 h 6518163"/>
              <a:gd name="connsiteX14313" fmla="*/ 1636115 w 11720794"/>
              <a:gd name="connsiteY14313" fmla="*/ 4593275 h 6518163"/>
              <a:gd name="connsiteX14314" fmla="*/ 1638303 w 11720794"/>
              <a:gd name="connsiteY14314" fmla="*/ 4594233 h 6518163"/>
              <a:gd name="connsiteX14315" fmla="*/ 1639178 w 11720794"/>
              <a:gd name="connsiteY14315" fmla="*/ 4590092 h 6518163"/>
              <a:gd name="connsiteX14316" fmla="*/ 1638212 w 11720794"/>
              <a:gd name="connsiteY14316" fmla="*/ 4589126 h 6518163"/>
              <a:gd name="connsiteX14317" fmla="*/ 1638641 w 11720794"/>
              <a:gd name="connsiteY14317" fmla="*/ 4582799 h 6518163"/>
              <a:gd name="connsiteX14318" fmla="*/ 1644322 w 11720794"/>
              <a:gd name="connsiteY14318" fmla="*/ 4574243 h 6518163"/>
              <a:gd name="connsiteX14319" fmla="*/ 1645959 w 11720794"/>
              <a:gd name="connsiteY14319" fmla="*/ 4567178 h 6518163"/>
              <a:gd name="connsiteX14320" fmla="*/ 1647534 w 11720794"/>
              <a:gd name="connsiteY14320" fmla="*/ 4564248 h 6518163"/>
              <a:gd name="connsiteX14321" fmla="*/ 1653015 w 11720794"/>
              <a:gd name="connsiteY14321" fmla="*/ 4559585 h 6518163"/>
              <a:gd name="connsiteX14322" fmla="*/ 1667381 w 11720794"/>
              <a:gd name="connsiteY14322" fmla="*/ 4543427 h 6518163"/>
              <a:gd name="connsiteX14323" fmla="*/ 1670187 w 11720794"/>
              <a:gd name="connsiteY14323" fmla="*/ 4533434 h 6518163"/>
              <a:gd name="connsiteX14324" fmla="*/ 1667604 w 11720794"/>
              <a:gd name="connsiteY14324" fmla="*/ 4533209 h 6518163"/>
              <a:gd name="connsiteX14325" fmla="*/ 1658067 w 11720794"/>
              <a:gd name="connsiteY14325" fmla="*/ 4538630 h 6518163"/>
              <a:gd name="connsiteX14326" fmla="*/ 1656058 w 11720794"/>
              <a:gd name="connsiteY14326" fmla="*/ 4540104 h 6518163"/>
              <a:gd name="connsiteX14327" fmla="*/ 1655343 w 11720794"/>
              <a:gd name="connsiteY14327" fmla="*/ 4538164 h 6518163"/>
              <a:gd name="connsiteX14328" fmla="*/ 1655330 w 11720794"/>
              <a:gd name="connsiteY14328" fmla="*/ 4537434 h 6518163"/>
              <a:gd name="connsiteX14329" fmla="*/ 1655138 w 11720794"/>
              <a:gd name="connsiteY14329" fmla="*/ 4534272 h 6518163"/>
              <a:gd name="connsiteX14330" fmla="*/ 1652495 w 11720794"/>
              <a:gd name="connsiteY14330" fmla="*/ 4538184 h 6518163"/>
              <a:gd name="connsiteX14331" fmla="*/ 1652394 w 11720794"/>
              <a:gd name="connsiteY14331" fmla="*/ 4540131 h 6518163"/>
              <a:gd name="connsiteX14332" fmla="*/ 1651352 w 11720794"/>
              <a:gd name="connsiteY14332" fmla="*/ 4542571 h 6518163"/>
              <a:gd name="connsiteX14333" fmla="*/ 1649977 w 11720794"/>
              <a:gd name="connsiteY14333" fmla="*/ 4541607 h 6518163"/>
              <a:gd name="connsiteX14334" fmla="*/ 1643531 w 11720794"/>
              <a:gd name="connsiteY14334" fmla="*/ 4545303 h 6518163"/>
              <a:gd name="connsiteX14335" fmla="*/ 1623294 w 11720794"/>
              <a:gd name="connsiteY14335" fmla="*/ 4574640 h 6518163"/>
              <a:gd name="connsiteX14336" fmla="*/ 1617153 w 11720794"/>
              <a:gd name="connsiteY14336" fmla="*/ 4580278 h 6518163"/>
              <a:gd name="connsiteX14337" fmla="*/ 1609742 w 11720794"/>
              <a:gd name="connsiteY14337" fmla="*/ 4590792 h 6518163"/>
              <a:gd name="connsiteX14338" fmla="*/ 1603347 w 11720794"/>
              <a:gd name="connsiteY14338" fmla="*/ 4597406 h 6518163"/>
              <a:gd name="connsiteX14339" fmla="*/ 1596997 w 11720794"/>
              <a:gd name="connsiteY14339" fmla="*/ 4591371 h 6518163"/>
              <a:gd name="connsiteX14340" fmla="*/ 1597780 w 11720794"/>
              <a:gd name="connsiteY14340" fmla="*/ 4582122 h 6518163"/>
              <a:gd name="connsiteX14341" fmla="*/ 1605287 w 11720794"/>
              <a:gd name="connsiteY14341" fmla="*/ 4584499 h 6518163"/>
              <a:gd name="connsiteX14342" fmla="*/ 1606709 w 11720794"/>
              <a:gd name="connsiteY14342" fmla="*/ 4580597 h 6518163"/>
              <a:gd name="connsiteX14343" fmla="*/ 1604074 w 11720794"/>
              <a:gd name="connsiteY14343" fmla="*/ 4577454 h 6518163"/>
              <a:gd name="connsiteX14344" fmla="*/ 1606728 w 11720794"/>
              <a:gd name="connsiteY14344" fmla="*/ 4566489 h 6518163"/>
              <a:gd name="connsiteX14345" fmla="*/ 1609130 w 11720794"/>
              <a:gd name="connsiteY14345" fmla="*/ 4564283 h 6518163"/>
              <a:gd name="connsiteX14346" fmla="*/ 1610412 w 11720794"/>
              <a:gd name="connsiteY14346" fmla="*/ 4560138 h 6518163"/>
              <a:gd name="connsiteX14347" fmla="*/ 1607956 w 11720794"/>
              <a:gd name="connsiteY14347" fmla="*/ 4559426 h 6518163"/>
              <a:gd name="connsiteX14348" fmla="*/ 1604687 w 11720794"/>
              <a:gd name="connsiteY14348" fmla="*/ 4558720 h 6518163"/>
              <a:gd name="connsiteX14349" fmla="*/ 1606517 w 11720794"/>
              <a:gd name="connsiteY14349" fmla="*/ 4554814 h 6518163"/>
              <a:gd name="connsiteX14350" fmla="*/ 1639464 w 11720794"/>
              <a:gd name="connsiteY14350" fmla="*/ 4507873 h 6518163"/>
              <a:gd name="connsiteX14351" fmla="*/ 1649899 w 11720794"/>
              <a:gd name="connsiteY14351" fmla="*/ 4491985 h 6518163"/>
              <a:gd name="connsiteX14352" fmla="*/ 1654171 w 11720794"/>
              <a:gd name="connsiteY14352" fmla="*/ 4488063 h 6518163"/>
              <a:gd name="connsiteX14353" fmla="*/ 1659472 w 11720794"/>
              <a:gd name="connsiteY14353" fmla="*/ 4480969 h 6518163"/>
              <a:gd name="connsiteX14354" fmla="*/ 1665557 w 11720794"/>
              <a:gd name="connsiteY14354" fmla="*/ 4487251 h 6518163"/>
              <a:gd name="connsiteX14355" fmla="*/ 1668222 w 11720794"/>
              <a:gd name="connsiteY14355" fmla="*/ 4477016 h 6518163"/>
              <a:gd name="connsiteX14356" fmla="*/ 1670074 w 11720794"/>
              <a:gd name="connsiteY14356" fmla="*/ 4466786 h 6518163"/>
              <a:gd name="connsiteX14357" fmla="*/ 1681616 w 11720794"/>
              <a:gd name="connsiteY14357" fmla="*/ 4452106 h 6518163"/>
              <a:gd name="connsiteX14358" fmla="*/ 1686768 w 11720794"/>
              <a:gd name="connsiteY14358" fmla="*/ 4451826 h 6518163"/>
              <a:gd name="connsiteX14359" fmla="*/ 1689284 w 11720794"/>
              <a:gd name="connsiteY14359" fmla="*/ 4448402 h 6518163"/>
              <a:gd name="connsiteX14360" fmla="*/ 1688852 w 11720794"/>
              <a:gd name="connsiteY14360" fmla="*/ 4446946 h 6518163"/>
              <a:gd name="connsiteX14361" fmla="*/ 1694135 w 11720794"/>
              <a:gd name="connsiteY14361" fmla="*/ 4431340 h 6518163"/>
              <a:gd name="connsiteX14362" fmla="*/ 1698726 w 11720794"/>
              <a:gd name="connsiteY14362" fmla="*/ 4425927 h 6518163"/>
              <a:gd name="connsiteX14363" fmla="*/ 1698662 w 11720794"/>
              <a:gd name="connsiteY14363" fmla="*/ 4422581 h 6518163"/>
              <a:gd name="connsiteX14364" fmla="*/ 1697637 w 11720794"/>
              <a:gd name="connsiteY14364" fmla="*/ 4407221 h 6518163"/>
              <a:gd name="connsiteX14365" fmla="*/ 1698928 w 11720794"/>
              <a:gd name="connsiteY14365" fmla="*/ 4392860 h 6518163"/>
              <a:gd name="connsiteX14366" fmla="*/ 1702729 w 11720794"/>
              <a:gd name="connsiteY14366" fmla="*/ 4388271 h 6518163"/>
              <a:gd name="connsiteX14367" fmla="*/ 1705062 w 11720794"/>
              <a:gd name="connsiteY14367" fmla="*/ 4387755 h 6518163"/>
              <a:gd name="connsiteX14368" fmla="*/ 1703471 w 11720794"/>
              <a:gd name="connsiteY14368" fmla="*/ 4385476 h 6518163"/>
              <a:gd name="connsiteX14369" fmla="*/ 1704309 w 11720794"/>
              <a:gd name="connsiteY14369" fmla="*/ 4375096 h 6518163"/>
              <a:gd name="connsiteX14370" fmla="*/ 1708252 w 11720794"/>
              <a:gd name="connsiteY14370" fmla="*/ 4375341 h 6518163"/>
              <a:gd name="connsiteX14371" fmla="*/ 1711073 w 11720794"/>
              <a:gd name="connsiteY14371" fmla="*/ 4376296 h 6518163"/>
              <a:gd name="connsiteX14372" fmla="*/ 1711745 w 11720794"/>
              <a:gd name="connsiteY14372" fmla="*/ 4371083 h 6518163"/>
              <a:gd name="connsiteX14373" fmla="*/ 1710443 w 11720794"/>
              <a:gd name="connsiteY14373" fmla="*/ 4369990 h 6518163"/>
              <a:gd name="connsiteX14374" fmla="*/ 1710338 w 11720794"/>
              <a:gd name="connsiteY14374" fmla="*/ 4362121 h 6518163"/>
              <a:gd name="connsiteX14375" fmla="*/ 1716547 w 11720794"/>
              <a:gd name="connsiteY14375" fmla="*/ 4350948 h 6518163"/>
              <a:gd name="connsiteX14376" fmla="*/ 1717239 w 11720794"/>
              <a:gd name="connsiteY14376" fmla="*/ 4346303 h 6518163"/>
              <a:gd name="connsiteX14377" fmla="*/ 1713807 w 11720794"/>
              <a:gd name="connsiteY14377" fmla="*/ 4348006 h 6518163"/>
              <a:gd name="connsiteX14378" fmla="*/ 1706382 w 11720794"/>
              <a:gd name="connsiteY14378" fmla="*/ 4357790 h 6518163"/>
              <a:gd name="connsiteX14379" fmla="*/ 1703332 w 11720794"/>
              <a:gd name="connsiteY14379" fmla="*/ 4361705 h 6518163"/>
              <a:gd name="connsiteX14380" fmla="*/ 1683704 w 11720794"/>
              <a:gd name="connsiteY14380" fmla="*/ 4387144 h 6518163"/>
              <a:gd name="connsiteX14381" fmla="*/ 1680120 w 11720794"/>
              <a:gd name="connsiteY14381" fmla="*/ 4391548 h 6518163"/>
              <a:gd name="connsiteX14382" fmla="*/ 1673633 w 11720794"/>
              <a:gd name="connsiteY14382" fmla="*/ 4393054 h 6518163"/>
              <a:gd name="connsiteX14383" fmla="*/ 1669882 w 11720794"/>
              <a:gd name="connsiteY14383" fmla="*/ 4395758 h 6518163"/>
              <a:gd name="connsiteX14384" fmla="*/ 1666476 w 11720794"/>
              <a:gd name="connsiteY14384" fmla="*/ 4402593 h 6518163"/>
              <a:gd name="connsiteX14385" fmla="*/ 1658414 w 11720794"/>
              <a:gd name="connsiteY14385" fmla="*/ 4407030 h 6518163"/>
              <a:gd name="connsiteX14386" fmla="*/ 1654330 w 11720794"/>
              <a:gd name="connsiteY14386" fmla="*/ 4406330 h 6518163"/>
              <a:gd name="connsiteX14387" fmla="*/ 1652447 w 11720794"/>
              <a:gd name="connsiteY14387" fmla="*/ 4407316 h 6518163"/>
              <a:gd name="connsiteX14388" fmla="*/ 1653429 w 11720794"/>
              <a:gd name="connsiteY14388" fmla="*/ 4409013 h 6518163"/>
              <a:gd name="connsiteX14389" fmla="*/ 1654930 w 11720794"/>
              <a:gd name="connsiteY14389" fmla="*/ 4409488 h 6518163"/>
              <a:gd name="connsiteX14390" fmla="*/ 1656343 w 11720794"/>
              <a:gd name="connsiteY14390" fmla="*/ 4412639 h 6518163"/>
              <a:gd name="connsiteX14391" fmla="*/ 1652184 w 11720794"/>
              <a:gd name="connsiteY14391" fmla="*/ 4415346 h 6518163"/>
              <a:gd name="connsiteX14392" fmla="*/ 1649308 w 11720794"/>
              <a:gd name="connsiteY14392" fmla="*/ 4413906 h 6518163"/>
              <a:gd name="connsiteX14393" fmla="*/ 1645418 w 11720794"/>
              <a:gd name="connsiteY14393" fmla="*/ 4416368 h 6518163"/>
              <a:gd name="connsiteX14394" fmla="*/ 1646411 w 11720794"/>
              <a:gd name="connsiteY14394" fmla="*/ 4418793 h 6518163"/>
              <a:gd name="connsiteX14395" fmla="*/ 1646832 w 11720794"/>
              <a:gd name="connsiteY14395" fmla="*/ 4419520 h 6518163"/>
              <a:gd name="connsiteX14396" fmla="*/ 1644293 w 11720794"/>
              <a:gd name="connsiteY14396" fmla="*/ 4429268 h 6518163"/>
              <a:gd name="connsiteX14397" fmla="*/ 1632812 w 11720794"/>
              <a:gd name="connsiteY14397" fmla="*/ 4439810 h 6518163"/>
              <a:gd name="connsiteX14398" fmla="*/ 1624289 w 11720794"/>
              <a:gd name="connsiteY14398" fmla="*/ 4441332 h 6518163"/>
              <a:gd name="connsiteX14399" fmla="*/ 1621974 w 11720794"/>
              <a:gd name="connsiteY14399" fmla="*/ 4440863 h 6518163"/>
              <a:gd name="connsiteX14400" fmla="*/ 1620564 w 11720794"/>
              <a:gd name="connsiteY14400" fmla="*/ 4445494 h 6518163"/>
              <a:gd name="connsiteX14401" fmla="*/ 1625462 w 11720794"/>
              <a:gd name="connsiteY14401" fmla="*/ 4446188 h 6518163"/>
              <a:gd name="connsiteX14402" fmla="*/ 1623607 w 11720794"/>
              <a:gd name="connsiteY14402" fmla="*/ 4448634 h 6518163"/>
              <a:gd name="connsiteX14403" fmla="*/ 1616393 w 11720794"/>
              <a:gd name="connsiteY14403" fmla="*/ 4447471 h 6518163"/>
              <a:gd name="connsiteX14404" fmla="*/ 1615845 w 11720794"/>
              <a:gd name="connsiteY14404" fmla="*/ 4447231 h 6518163"/>
              <a:gd name="connsiteX14405" fmla="*/ 1614392 w 11720794"/>
              <a:gd name="connsiteY14405" fmla="*/ 4441890 h 6518163"/>
              <a:gd name="connsiteX14406" fmla="*/ 1625909 w 11720794"/>
              <a:gd name="connsiteY14406" fmla="*/ 4425752 h 6518163"/>
              <a:gd name="connsiteX14407" fmla="*/ 1627393 w 11720794"/>
              <a:gd name="connsiteY14407" fmla="*/ 4417715 h 6518163"/>
              <a:gd name="connsiteX14408" fmla="*/ 1626386 w 11720794"/>
              <a:gd name="connsiteY14408" fmla="*/ 4414559 h 6518163"/>
              <a:gd name="connsiteX14409" fmla="*/ 1623637 w 11720794"/>
              <a:gd name="connsiteY14409" fmla="*/ 4412633 h 6518163"/>
              <a:gd name="connsiteX14410" fmla="*/ 1621528 w 11720794"/>
              <a:gd name="connsiteY14410" fmla="*/ 4416055 h 6518163"/>
              <a:gd name="connsiteX14411" fmla="*/ 1617601 w 11720794"/>
              <a:gd name="connsiteY14411" fmla="*/ 4424110 h 6518163"/>
              <a:gd name="connsiteX14412" fmla="*/ 1610111 w 11720794"/>
              <a:gd name="connsiteY14412" fmla="*/ 4430244 h 6518163"/>
              <a:gd name="connsiteX14413" fmla="*/ 1596228 w 11720794"/>
              <a:gd name="connsiteY14413" fmla="*/ 4442995 h 6518163"/>
              <a:gd name="connsiteX14414" fmla="*/ 1595606 w 11720794"/>
              <a:gd name="connsiteY14414" fmla="*/ 4446161 h 6518163"/>
              <a:gd name="connsiteX14415" fmla="*/ 1594424 w 11720794"/>
              <a:gd name="connsiteY14415" fmla="*/ 4448360 h 6518163"/>
              <a:gd name="connsiteX14416" fmla="*/ 1588690 w 11720794"/>
              <a:gd name="connsiteY14416" fmla="*/ 4453994 h 6518163"/>
              <a:gd name="connsiteX14417" fmla="*/ 1583428 w 11720794"/>
              <a:gd name="connsiteY14417" fmla="*/ 4463277 h 6518163"/>
              <a:gd name="connsiteX14418" fmla="*/ 1582667 w 11720794"/>
              <a:gd name="connsiteY14418" fmla="*/ 4466201 h 6518163"/>
              <a:gd name="connsiteX14419" fmla="*/ 1582466 w 11720794"/>
              <a:gd name="connsiteY14419" fmla="*/ 4470095 h 6518163"/>
              <a:gd name="connsiteX14420" fmla="*/ 1577761 w 11720794"/>
              <a:gd name="connsiteY14420" fmla="*/ 4472562 h 6518163"/>
              <a:gd name="connsiteX14421" fmla="*/ 1570747 w 11720794"/>
              <a:gd name="connsiteY14421" fmla="*/ 4467504 h 6518163"/>
              <a:gd name="connsiteX14422" fmla="*/ 1572804 w 11720794"/>
              <a:gd name="connsiteY14422" fmla="*/ 4461165 h 6518163"/>
              <a:gd name="connsiteX14423" fmla="*/ 1573362 w 11720794"/>
              <a:gd name="connsiteY14423" fmla="*/ 4454350 h 6518163"/>
              <a:gd name="connsiteX14424" fmla="*/ 1577878 w 11720794"/>
              <a:gd name="connsiteY14424" fmla="*/ 4456505 h 6518163"/>
              <a:gd name="connsiteX14425" fmla="*/ 1582471 w 11720794"/>
              <a:gd name="connsiteY14425" fmla="*/ 4455257 h 6518163"/>
              <a:gd name="connsiteX14426" fmla="*/ 1584120 w 11720794"/>
              <a:gd name="connsiteY14426" fmla="*/ 4448920 h 6518163"/>
              <a:gd name="connsiteX14427" fmla="*/ 1583367 w 11720794"/>
              <a:gd name="connsiteY14427" fmla="*/ 4444791 h 6518163"/>
              <a:gd name="connsiteX14428" fmla="*/ 1589661 w 11720794"/>
              <a:gd name="connsiteY14428" fmla="*/ 4440124 h 6518163"/>
              <a:gd name="connsiteX14429" fmla="*/ 1591841 w 11720794"/>
              <a:gd name="connsiteY14429" fmla="*/ 4425512 h 6518163"/>
              <a:gd name="connsiteX14430" fmla="*/ 1605441 w 11720794"/>
              <a:gd name="connsiteY14430" fmla="*/ 4404494 h 6518163"/>
              <a:gd name="connsiteX14431" fmla="*/ 1624661 w 11720794"/>
              <a:gd name="connsiteY14431" fmla="*/ 4379058 h 6518163"/>
              <a:gd name="connsiteX14432" fmla="*/ 1625971 w 11720794"/>
              <a:gd name="connsiteY14432" fmla="*/ 4376372 h 6518163"/>
              <a:gd name="connsiteX14433" fmla="*/ 1623222 w 11720794"/>
              <a:gd name="connsiteY14433" fmla="*/ 4374447 h 6518163"/>
              <a:gd name="connsiteX14434" fmla="*/ 1617650 w 11720794"/>
              <a:gd name="connsiteY14434" fmla="*/ 4374000 h 6518163"/>
              <a:gd name="connsiteX14435" fmla="*/ 1615754 w 11720794"/>
              <a:gd name="connsiteY14435" fmla="*/ 4374257 h 6518163"/>
              <a:gd name="connsiteX14436" fmla="*/ 1614446 w 11720794"/>
              <a:gd name="connsiteY14436" fmla="*/ 4376943 h 6518163"/>
              <a:gd name="connsiteX14437" fmla="*/ 1615072 w 11720794"/>
              <a:gd name="connsiteY14437" fmla="*/ 4381560 h 6518163"/>
              <a:gd name="connsiteX14438" fmla="*/ 1610073 w 11720794"/>
              <a:gd name="connsiteY14438" fmla="*/ 4382812 h 6518163"/>
              <a:gd name="connsiteX14439" fmla="*/ 1606816 w 11720794"/>
              <a:gd name="connsiteY14439" fmla="*/ 4382836 h 6518163"/>
              <a:gd name="connsiteX14440" fmla="*/ 1602137 w 11720794"/>
              <a:gd name="connsiteY14440" fmla="*/ 4386761 h 6518163"/>
              <a:gd name="connsiteX14441" fmla="*/ 1594292 w 11720794"/>
              <a:gd name="connsiteY14441" fmla="*/ 4395818 h 6518163"/>
              <a:gd name="connsiteX14442" fmla="*/ 1588305 w 11720794"/>
              <a:gd name="connsiteY14442" fmla="*/ 4402430 h 6518163"/>
              <a:gd name="connsiteX14443" fmla="*/ 1584388 w 11720794"/>
              <a:gd name="connsiteY14443" fmla="*/ 4403431 h 6518163"/>
              <a:gd name="connsiteX14444" fmla="*/ 1581638 w 11720794"/>
              <a:gd name="connsiteY14444" fmla="*/ 4401504 h 6518163"/>
              <a:gd name="connsiteX14445" fmla="*/ 1578640 w 11720794"/>
              <a:gd name="connsiteY14445" fmla="*/ 4408338 h 6518163"/>
              <a:gd name="connsiteX14446" fmla="*/ 1580628 w 11720794"/>
              <a:gd name="connsiteY14446" fmla="*/ 4413188 h 6518163"/>
              <a:gd name="connsiteX14447" fmla="*/ 1569308 w 11720794"/>
              <a:gd name="connsiteY14447" fmla="*/ 4417649 h 6518163"/>
              <a:gd name="connsiteX14448" fmla="*/ 1562773 w 11720794"/>
              <a:gd name="connsiteY14448" fmla="*/ 4424020 h 6518163"/>
              <a:gd name="connsiteX14449" fmla="*/ 1553673 w 11720794"/>
              <a:gd name="connsiteY14449" fmla="*/ 4438680 h 6518163"/>
              <a:gd name="connsiteX14450" fmla="*/ 1549655 w 11720794"/>
              <a:gd name="connsiteY14450" fmla="*/ 4441629 h 6518163"/>
              <a:gd name="connsiteX14451" fmla="*/ 1536138 w 11720794"/>
              <a:gd name="connsiteY14451" fmla="*/ 4452187 h 6518163"/>
              <a:gd name="connsiteX14452" fmla="*/ 1532579 w 11720794"/>
              <a:gd name="connsiteY14452" fmla="*/ 4458050 h 6518163"/>
              <a:gd name="connsiteX14453" fmla="*/ 1526377 w 11720794"/>
              <a:gd name="connsiteY14453" fmla="*/ 4467825 h 6518163"/>
              <a:gd name="connsiteX14454" fmla="*/ 1523147 w 11720794"/>
              <a:gd name="connsiteY14454" fmla="*/ 4469309 h 6518163"/>
              <a:gd name="connsiteX14455" fmla="*/ 1521352 w 11720794"/>
              <a:gd name="connsiteY14455" fmla="*/ 4467618 h 6518163"/>
              <a:gd name="connsiteX14456" fmla="*/ 1519978 w 11720794"/>
              <a:gd name="connsiteY14456" fmla="*/ 4466656 h 6518163"/>
              <a:gd name="connsiteX14457" fmla="*/ 1514524 w 11720794"/>
              <a:gd name="connsiteY14457" fmla="*/ 4472775 h 6518163"/>
              <a:gd name="connsiteX14458" fmla="*/ 1514730 w 11720794"/>
              <a:gd name="connsiteY14458" fmla="*/ 4476667 h 6518163"/>
              <a:gd name="connsiteX14459" fmla="*/ 1511784 w 11720794"/>
              <a:gd name="connsiteY14459" fmla="*/ 4486418 h 6518163"/>
              <a:gd name="connsiteX14460" fmla="*/ 1509876 w 11720794"/>
              <a:gd name="connsiteY14460" fmla="*/ 4485945 h 6518163"/>
              <a:gd name="connsiteX14461" fmla="*/ 1505778 w 11720794"/>
              <a:gd name="connsiteY14461" fmla="*/ 4484515 h 6518163"/>
              <a:gd name="connsiteX14462" fmla="*/ 1500578 w 11720794"/>
              <a:gd name="connsiteY14462" fmla="*/ 4489661 h 6518163"/>
              <a:gd name="connsiteX14463" fmla="*/ 1495531 w 11720794"/>
              <a:gd name="connsiteY14463" fmla="*/ 4495778 h 6518163"/>
              <a:gd name="connsiteX14464" fmla="*/ 1492148 w 11720794"/>
              <a:gd name="connsiteY14464" fmla="*/ 4496291 h 6518163"/>
              <a:gd name="connsiteX14465" fmla="*/ 1488637 w 11720794"/>
              <a:gd name="connsiteY14465" fmla="*/ 4497289 h 6518163"/>
              <a:gd name="connsiteX14466" fmla="*/ 1487049 w 11720794"/>
              <a:gd name="connsiteY14466" fmla="*/ 4499489 h 6518163"/>
              <a:gd name="connsiteX14467" fmla="*/ 1484239 w 11720794"/>
              <a:gd name="connsiteY14467" fmla="*/ 4501698 h 6518163"/>
              <a:gd name="connsiteX14468" fmla="*/ 1483919 w 11720794"/>
              <a:gd name="connsiteY14468" fmla="*/ 4499025 h 6518163"/>
              <a:gd name="connsiteX14469" fmla="*/ 1478347 w 11720794"/>
              <a:gd name="connsiteY14469" fmla="*/ 4498579 h 6518163"/>
              <a:gd name="connsiteX14470" fmla="*/ 1477305 w 11720794"/>
              <a:gd name="connsiteY14470" fmla="*/ 4496778 h 6518163"/>
              <a:gd name="connsiteX14471" fmla="*/ 1344958 w 11720794"/>
              <a:gd name="connsiteY14471" fmla="*/ 4681769 h 6518163"/>
              <a:gd name="connsiteX14472" fmla="*/ 1342190 w 11720794"/>
              <a:gd name="connsiteY14472" fmla="*/ 4681533 h 6518163"/>
              <a:gd name="connsiteX14473" fmla="*/ 1339947 w 11720794"/>
              <a:gd name="connsiteY14473" fmla="*/ 4682951 h 6518163"/>
              <a:gd name="connsiteX14474" fmla="*/ 1341341 w 11720794"/>
              <a:gd name="connsiteY14474" fmla="*/ 4684944 h 6518163"/>
              <a:gd name="connsiteX14475" fmla="*/ 1342499 w 11720794"/>
              <a:gd name="connsiteY14475" fmla="*/ 4685204 h 6518163"/>
              <a:gd name="connsiteX14476" fmla="*/ 1337750 w 11720794"/>
              <a:gd name="connsiteY14476" fmla="*/ 4691842 h 6518163"/>
              <a:gd name="connsiteX14477" fmla="*/ 1336706 w 11720794"/>
              <a:gd name="connsiteY14477" fmla="*/ 4691428 h 6518163"/>
              <a:gd name="connsiteX14478" fmla="*/ 1332110 w 11720794"/>
              <a:gd name="connsiteY14478" fmla="*/ 4694878 h 6518163"/>
              <a:gd name="connsiteX14479" fmla="*/ 1333556 w 11720794"/>
              <a:gd name="connsiteY14479" fmla="*/ 4697704 h 6518163"/>
              <a:gd name="connsiteX14480" fmla="*/ 1151515 w 11720794"/>
              <a:gd name="connsiteY14480" fmla="*/ 4952158 h 6518163"/>
              <a:gd name="connsiteX14481" fmla="*/ 1151455 w 11720794"/>
              <a:gd name="connsiteY14481" fmla="*/ 4951665 h 6518163"/>
              <a:gd name="connsiteX14482" fmla="*/ 1159162 w 11720794"/>
              <a:gd name="connsiteY14482" fmla="*/ 4927528 h 6518163"/>
              <a:gd name="connsiteX14483" fmla="*/ 1158309 w 11720794"/>
              <a:gd name="connsiteY14483" fmla="*/ 4925344 h 6518163"/>
              <a:gd name="connsiteX14484" fmla="*/ 1160253 w 11720794"/>
              <a:gd name="connsiteY14484" fmla="*/ 4920221 h 6518163"/>
              <a:gd name="connsiteX14485" fmla="*/ 1175100 w 11720794"/>
              <a:gd name="connsiteY14485" fmla="*/ 4900655 h 6518163"/>
              <a:gd name="connsiteX14486" fmla="*/ 1184481 w 11720794"/>
              <a:gd name="connsiteY14486" fmla="*/ 4886478 h 6518163"/>
              <a:gd name="connsiteX14487" fmla="*/ 1187479 w 11720794"/>
              <a:gd name="connsiteY14487" fmla="*/ 4879646 h 6518163"/>
              <a:gd name="connsiteX14488" fmla="*/ 1190378 w 11720794"/>
              <a:gd name="connsiteY14488" fmla="*/ 4874758 h 6518163"/>
              <a:gd name="connsiteX14489" fmla="*/ 1203141 w 11720794"/>
              <a:gd name="connsiteY14489" fmla="*/ 4860071 h 6518163"/>
              <a:gd name="connsiteX14490" fmla="*/ 1216793 w 11720794"/>
              <a:gd name="connsiteY14490" fmla="*/ 4841972 h 6518163"/>
              <a:gd name="connsiteX14491" fmla="*/ 1219397 w 11720794"/>
              <a:gd name="connsiteY14491" fmla="*/ 4835872 h 6518163"/>
              <a:gd name="connsiteX14492" fmla="*/ 1226948 w 11720794"/>
              <a:gd name="connsiteY14492" fmla="*/ 4825600 h 6518163"/>
              <a:gd name="connsiteX14493" fmla="*/ 1233216 w 11720794"/>
              <a:gd name="connsiteY14493" fmla="*/ 4819475 h 6518163"/>
              <a:gd name="connsiteX14494" fmla="*/ 1250440 w 11720794"/>
              <a:gd name="connsiteY14494" fmla="*/ 4796242 h 6518163"/>
              <a:gd name="connsiteX14495" fmla="*/ 1256722 w 11720794"/>
              <a:gd name="connsiteY14495" fmla="*/ 4790845 h 6518163"/>
              <a:gd name="connsiteX14496" fmla="*/ 1259505 w 11720794"/>
              <a:gd name="connsiteY14496" fmla="*/ 4787175 h 6518163"/>
              <a:gd name="connsiteX14497" fmla="*/ 1266637 w 11720794"/>
              <a:gd name="connsiteY14497" fmla="*/ 4776178 h 6518163"/>
              <a:gd name="connsiteX14498" fmla="*/ 1278218 w 11720794"/>
              <a:gd name="connsiteY14498" fmla="*/ 4763688 h 6518163"/>
              <a:gd name="connsiteX14499" fmla="*/ 1285694 w 11720794"/>
              <a:gd name="connsiteY14499" fmla="*/ 4756823 h 6518163"/>
              <a:gd name="connsiteX14500" fmla="*/ 1295407 w 11720794"/>
              <a:gd name="connsiteY14500" fmla="*/ 4746050 h 6518163"/>
              <a:gd name="connsiteX14501" fmla="*/ 1300942 w 11720794"/>
              <a:gd name="connsiteY14501" fmla="*/ 4736516 h 6518163"/>
              <a:gd name="connsiteX14502" fmla="*/ 1299113 w 11720794"/>
              <a:gd name="connsiteY14502" fmla="*/ 4736379 h 6518163"/>
              <a:gd name="connsiteX14503" fmla="*/ 1298408 w 11720794"/>
              <a:gd name="connsiteY14503" fmla="*/ 4736141 h 6518163"/>
              <a:gd name="connsiteX14504" fmla="*/ 1296059 w 11720794"/>
              <a:gd name="connsiteY14504" fmla="*/ 4729689 h 6518163"/>
              <a:gd name="connsiteX14505" fmla="*/ 1308210 w 11720794"/>
              <a:gd name="connsiteY14505" fmla="*/ 4709456 h 6518163"/>
              <a:gd name="connsiteX14506" fmla="*/ 1300875 w 11720794"/>
              <a:gd name="connsiteY14506" fmla="*/ 4718037 h 6518163"/>
              <a:gd name="connsiteX14507" fmla="*/ 1294935 w 11720794"/>
              <a:gd name="connsiteY14507" fmla="*/ 4719783 h 6518163"/>
              <a:gd name="connsiteX14508" fmla="*/ 1294528 w 11720794"/>
              <a:gd name="connsiteY14508" fmla="*/ 4719786 h 6518163"/>
              <a:gd name="connsiteX14509" fmla="*/ 1288918 w 11720794"/>
              <a:gd name="connsiteY14509" fmla="*/ 4716421 h 6518163"/>
              <a:gd name="connsiteX14510" fmla="*/ 1274560 w 11720794"/>
              <a:gd name="connsiteY14510" fmla="*/ 4731873 h 6518163"/>
              <a:gd name="connsiteX14511" fmla="*/ 1273623 w 11720794"/>
              <a:gd name="connsiteY14511" fmla="*/ 4734531 h 6518163"/>
              <a:gd name="connsiteX14512" fmla="*/ 1273372 w 11720794"/>
              <a:gd name="connsiteY14512" fmla="*/ 4734548 h 6518163"/>
              <a:gd name="connsiteX14513" fmla="*/ 1273099 w 11720794"/>
              <a:gd name="connsiteY14513" fmla="*/ 4736938 h 6518163"/>
              <a:gd name="connsiteX14514" fmla="*/ 1271850 w 11720794"/>
              <a:gd name="connsiteY14514" fmla="*/ 4739780 h 6518163"/>
              <a:gd name="connsiteX14515" fmla="*/ 1265280 w 11720794"/>
              <a:gd name="connsiteY14515" fmla="*/ 4747349 h 6518163"/>
              <a:gd name="connsiteX14516" fmla="*/ 1259667 w 11720794"/>
              <a:gd name="connsiteY14516" fmla="*/ 4759378 h 6518163"/>
              <a:gd name="connsiteX14517" fmla="*/ 1259015 w 11720794"/>
              <a:gd name="connsiteY14517" fmla="*/ 4763074 h 6518163"/>
              <a:gd name="connsiteX14518" fmla="*/ 1259156 w 11720794"/>
              <a:gd name="connsiteY14518" fmla="*/ 4767910 h 6518163"/>
              <a:gd name="connsiteX14519" fmla="*/ 1253548 w 11720794"/>
              <a:gd name="connsiteY14519" fmla="*/ 4771452 h 6518163"/>
              <a:gd name="connsiteX14520" fmla="*/ 1244305 w 11720794"/>
              <a:gd name="connsiteY14520" fmla="*/ 4765933 h 6518163"/>
              <a:gd name="connsiteX14521" fmla="*/ 1244234 w 11720794"/>
              <a:gd name="connsiteY14521" fmla="*/ 4765169 h 6518163"/>
              <a:gd name="connsiteX14522" fmla="*/ 1236206 w 11720794"/>
              <a:gd name="connsiteY14522" fmla="*/ 4774453 h 6518163"/>
              <a:gd name="connsiteX14523" fmla="*/ 1232941 w 11720794"/>
              <a:gd name="connsiteY14523" fmla="*/ 4781531 h 6518163"/>
              <a:gd name="connsiteX14524" fmla="*/ 1232433 w 11720794"/>
              <a:gd name="connsiteY14524" fmla="*/ 4783480 h 6518163"/>
              <a:gd name="connsiteX14525" fmla="*/ 1223128 w 11720794"/>
              <a:gd name="connsiteY14525" fmla="*/ 4794250 h 6518163"/>
              <a:gd name="connsiteX14526" fmla="*/ 1218742 w 11720794"/>
              <a:gd name="connsiteY14526" fmla="*/ 4799390 h 6518163"/>
              <a:gd name="connsiteX14527" fmla="*/ 1216019 w 11720794"/>
              <a:gd name="connsiteY14527" fmla="*/ 4798924 h 6518163"/>
              <a:gd name="connsiteX14528" fmla="*/ 1214338 w 11720794"/>
              <a:gd name="connsiteY14528" fmla="*/ 4796016 h 6518163"/>
              <a:gd name="connsiteX14529" fmla="*/ 1211821 w 11720794"/>
              <a:gd name="connsiteY14529" fmla="*/ 4799440 h 6518163"/>
              <a:gd name="connsiteX14530" fmla="*/ 1207689 w 11720794"/>
              <a:gd name="connsiteY14530" fmla="*/ 4803605 h 6518163"/>
              <a:gd name="connsiteX14531" fmla="*/ 1184757 w 11720794"/>
              <a:gd name="connsiteY14531" fmla="*/ 4833934 h 6518163"/>
              <a:gd name="connsiteX14532" fmla="*/ 1180497 w 11720794"/>
              <a:gd name="connsiteY14532" fmla="*/ 4838586 h 6518163"/>
              <a:gd name="connsiteX14533" fmla="*/ 1168317 w 11720794"/>
              <a:gd name="connsiteY14533" fmla="*/ 4847917 h 6518163"/>
              <a:gd name="connsiteX14534" fmla="*/ 1156533 w 11720794"/>
              <a:gd name="connsiteY14534" fmla="*/ 4864301 h 6518163"/>
              <a:gd name="connsiteX14535" fmla="*/ 1149017 w 11720794"/>
              <a:gd name="connsiteY14535" fmla="*/ 4868976 h 6518163"/>
              <a:gd name="connsiteX14536" fmla="*/ 1142763 w 11720794"/>
              <a:gd name="connsiteY14536" fmla="*/ 4875834 h 6518163"/>
              <a:gd name="connsiteX14537" fmla="*/ 1138162 w 11720794"/>
              <a:gd name="connsiteY14537" fmla="*/ 4884137 h 6518163"/>
              <a:gd name="connsiteX14538" fmla="*/ 1133168 w 11720794"/>
              <a:gd name="connsiteY14538" fmla="*/ 4893174 h 6518163"/>
              <a:gd name="connsiteX14539" fmla="*/ 1124965 w 11720794"/>
              <a:gd name="connsiteY14539" fmla="*/ 4897369 h 6518163"/>
              <a:gd name="connsiteX14540" fmla="*/ 1122864 w 11720794"/>
              <a:gd name="connsiteY14540" fmla="*/ 4893736 h 6518163"/>
              <a:gd name="connsiteX14541" fmla="*/ 1126015 w 11720794"/>
              <a:gd name="connsiteY14541" fmla="*/ 4887874 h 6518163"/>
              <a:gd name="connsiteX14542" fmla="*/ 1134214 w 11720794"/>
              <a:gd name="connsiteY14542" fmla="*/ 4875895 h 6518163"/>
              <a:gd name="connsiteX14543" fmla="*/ 1134316 w 11720794"/>
              <a:gd name="connsiteY14543" fmla="*/ 4873949 h 6518163"/>
              <a:gd name="connsiteX14544" fmla="*/ 1130266 w 11720794"/>
              <a:gd name="connsiteY14544" fmla="*/ 4867654 h 6518163"/>
              <a:gd name="connsiteX14545" fmla="*/ 1130253 w 11720794"/>
              <a:gd name="connsiteY14545" fmla="*/ 4866925 h 6518163"/>
              <a:gd name="connsiteX14546" fmla="*/ 1136868 w 11720794"/>
              <a:gd name="connsiteY14546" fmla="*/ 4864930 h 6518163"/>
              <a:gd name="connsiteX14547" fmla="*/ 1140171 w 11720794"/>
              <a:gd name="connsiteY14547" fmla="*/ 4860041 h 6518163"/>
              <a:gd name="connsiteX14548" fmla="*/ 1141454 w 11720794"/>
              <a:gd name="connsiteY14548" fmla="*/ 4855896 h 6518163"/>
              <a:gd name="connsiteX14549" fmla="*/ 1144365 w 11720794"/>
              <a:gd name="connsiteY14549" fmla="*/ 4851740 h 6518163"/>
              <a:gd name="connsiteX14550" fmla="*/ 1149324 w 11720794"/>
              <a:gd name="connsiteY14550" fmla="*/ 4848299 h 6518163"/>
              <a:gd name="connsiteX14551" fmla="*/ 1152795 w 11720794"/>
              <a:gd name="connsiteY14551" fmla="*/ 4845112 h 6518163"/>
              <a:gd name="connsiteX14552" fmla="*/ 1158263 w 11720794"/>
              <a:gd name="connsiteY14552" fmla="*/ 4839720 h 6518163"/>
              <a:gd name="connsiteX14553" fmla="*/ 1161120 w 11720794"/>
              <a:gd name="connsiteY14553" fmla="*/ 4832645 h 6518163"/>
              <a:gd name="connsiteX14554" fmla="*/ 1161424 w 11720794"/>
              <a:gd name="connsiteY14554" fmla="*/ 4826805 h 6518163"/>
              <a:gd name="connsiteX14555" fmla="*/ 1169534 w 11720794"/>
              <a:gd name="connsiteY14555" fmla="*/ 4817503 h 6518163"/>
              <a:gd name="connsiteX14556" fmla="*/ 1190623 w 11720794"/>
              <a:gd name="connsiteY14556" fmla="*/ 4790351 h 6518163"/>
              <a:gd name="connsiteX14557" fmla="*/ 1191039 w 11720794"/>
              <a:gd name="connsiteY14557" fmla="*/ 4783293 h 6518163"/>
              <a:gd name="connsiteX14558" fmla="*/ 1188277 w 11720794"/>
              <a:gd name="connsiteY14558" fmla="*/ 4780637 h 6518163"/>
              <a:gd name="connsiteX14559" fmla="*/ 1192335 w 11720794"/>
              <a:gd name="connsiteY14559" fmla="*/ 4779878 h 6518163"/>
              <a:gd name="connsiteX14560" fmla="*/ 1213914 w 11720794"/>
              <a:gd name="connsiteY14560" fmla="*/ 4764884 h 6518163"/>
              <a:gd name="connsiteX14561" fmla="*/ 1220589 w 11720794"/>
              <a:gd name="connsiteY14561" fmla="*/ 4758754 h 6518163"/>
              <a:gd name="connsiteX14562" fmla="*/ 1222585 w 11720794"/>
              <a:gd name="connsiteY14562" fmla="*/ 4756550 h 6518163"/>
              <a:gd name="connsiteX14563" fmla="*/ 1221337 w 11720794"/>
              <a:gd name="connsiteY14563" fmla="*/ 4755100 h 6518163"/>
              <a:gd name="connsiteX14564" fmla="*/ 1221145 w 11720794"/>
              <a:gd name="connsiteY14564" fmla="*/ 4751940 h 6518163"/>
              <a:gd name="connsiteX14565" fmla="*/ 1223128 w 11720794"/>
              <a:gd name="connsiteY14565" fmla="*/ 4749006 h 6518163"/>
              <a:gd name="connsiteX14566" fmla="*/ 1222910 w 11720794"/>
              <a:gd name="connsiteY14566" fmla="*/ 4744386 h 6518163"/>
              <a:gd name="connsiteX14567" fmla="*/ 1221241 w 11720794"/>
              <a:gd name="connsiteY14567" fmla="*/ 4742208 h 6518163"/>
              <a:gd name="connsiteX14568" fmla="*/ 1224038 w 11720794"/>
              <a:gd name="connsiteY14568" fmla="*/ 4739269 h 6518163"/>
              <a:gd name="connsiteX14569" fmla="*/ 1233996 w 11720794"/>
              <a:gd name="connsiteY14569" fmla="*/ 4734575 h 6518163"/>
              <a:gd name="connsiteX14570" fmla="*/ 1235559 w 11720794"/>
              <a:gd name="connsiteY14570" fmla="*/ 4730915 h 6518163"/>
              <a:gd name="connsiteX14571" fmla="*/ 1234577 w 11720794"/>
              <a:gd name="connsiteY14571" fmla="*/ 4729221 h 6518163"/>
              <a:gd name="connsiteX14572" fmla="*/ 1235747 w 11720794"/>
              <a:gd name="connsiteY14572" fmla="*/ 4726293 h 6518163"/>
              <a:gd name="connsiteX14573" fmla="*/ 1242116 w 11720794"/>
              <a:gd name="connsiteY14573" fmla="*/ 4718219 h 6518163"/>
              <a:gd name="connsiteX14574" fmla="*/ 1254920 w 11720794"/>
              <a:gd name="connsiteY14574" fmla="*/ 4705720 h 6518163"/>
              <a:gd name="connsiteX14575" fmla="*/ 1263157 w 11720794"/>
              <a:gd name="connsiteY14575" fmla="*/ 4695930 h 6518163"/>
              <a:gd name="connsiteX14576" fmla="*/ 1275995 w 11720794"/>
              <a:gd name="connsiteY14576" fmla="*/ 4677838 h 6518163"/>
              <a:gd name="connsiteX14577" fmla="*/ 1284473 w 11720794"/>
              <a:gd name="connsiteY14577" fmla="*/ 4666345 h 6518163"/>
              <a:gd name="connsiteX14578" fmla="*/ 1291416 w 11720794"/>
              <a:gd name="connsiteY14578" fmla="*/ 4659969 h 6518163"/>
              <a:gd name="connsiteX14579" fmla="*/ 1294213 w 11720794"/>
              <a:gd name="connsiteY14579" fmla="*/ 4657030 h 6518163"/>
              <a:gd name="connsiteX14580" fmla="*/ 1301751 w 11720794"/>
              <a:gd name="connsiteY14580" fmla="*/ 4644655 h 6518163"/>
              <a:gd name="connsiteX14581" fmla="*/ 1300239 w 11720794"/>
              <a:gd name="connsiteY14581" fmla="*/ 4645367 h 6518163"/>
              <a:gd name="connsiteX14582" fmla="*/ 1293256 w 11720794"/>
              <a:gd name="connsiteY14582" fmla="*/ 4645400 h 6518163"/>
              <a:gd name="connsiteX14583" fmla="*/ 1290923 w 11720794"/>
              <a:gd name="connsiteY14583" fmla="*/ 4645916 h 6518163"/>
              <a:gd name="connsiteX14584" fmla="*/ 1289564 w 11720794"/>
              <a:gd name="connsiteY14584" fmla="*/ 4649374 h 6518163"/>
              <a:gd name="connsiteX14585" fmla="*/ 1290809 w 11720794"/>
              <a:gd name="connsiteY14585" fmla="*/ 4655018 h 6518163"/>
              <a:gd name="connsiteX14586" fmla="*/ 1284713 w 11720794"/>
              <a:gd name="connsiteY14586" fmla="*/ 4657089 h 6518163"/>
              <a:gd name="connsiteX14587" fmla="*/ 1280661 w 11720794"/>
              <a:gd name="connsiteY14587" fmla="*/ 4657459 h 6518163"/>
              <a:gd name="connsiteX14588" fmla="*/ 1275231 w 11720794"/>
              <a:gd name="connsiteY14588" fmla="*/ 4662805 h 6518163"/>
              <a:gd name="connsiteX14589" fmla="*/ 1266379 w 11720794"/>
              <a:gd name="connsiteY14589" fmla="*/ 4674826 h 6518163"/>
              <a:gd name="connsiteX14590" fmla="*/ 1259592 w 11720794"/>
              <a:gd name="connsiteY14590" fmla="*/ 4683628 h 6518163"/>
              <a:gd name="connsiteX14591" fmla="*/ 1254816 w 11720794"/>
              <a:gd name="connsiteY14591" fmla="*/ 4685276 h 6518163"/>
              <a:gd name="connsiteX14592" fmla="*/ 1251199 w 11720794"/>
              <a:gd name="connsiteY14592" fmla="*/ 4683184 h 6518163"/>
              <a:gd name="connsiteX14593" fmla="*/ 1248156 w 11720794"/>
              <a:gd name="connsiteY14593" fmla="*/ 4691946 h 6518163"/>
              <a:gd name="connsiteX14594" fmla="*/ 1251120 w 11720794"/>
              <a:gd name="connsiteY14594" fmla="*/ 4697735 h 6518163"/>
              <a:gd name="connsiteX14595" fmla="*/ 1237476 w 11720794"/>
              <a:gd name="connsiteY14595" fmla="*/ 4704436 h 6518163"/>
              <a:gd name="connsiteX14596" fmla="*/ 1229985 w 11720794"/>
              <a:gd name="connsiteY14596" fmla="*/ 4713000 h 6518163"/>
              <a:gd name="connsiteX14597" fmla="*/ 1220136 w 11720794"/>
              <a:gd name="connsiteY14597" fmla="*/ 4732082 h 6518163"/>
              <a:gd name="connsiteX14598" fmla="*/ 1215431 w 11720794"/>
              <a:gd name="connsiteY14598" fmla="*/ 4736149 h 6518163"/>
              <a:gd name="connsiteX14599" fmla="*/ 1199666 w 11720794"/>
              <a:gd name="connsiteY14599" fmla="*/ 4750619 h 6518163"/>
              <a:gd name="connsiteX14600" fmla="*/ 1195828 w 11720794"/>
              <a:gd name="connsiteY14600" fmla="*/ 4758243 h 6518163"/>
              <a:gd name="connsiteX14601" fmla="*/ 1189093 w 11720794"/>
              <a:gd name="connsiteY14601" fmla="*/ 4770979 h 6518163"/>
              <a:gd name="connsiteX14602" fmla="*/ 1185220 w 11720794"/>
              <a:gd name="connsiteY14602" fmla="*/ 4773152 h 6518163"/>
              <a:gd name="connsiteX14603" fmla="*/ 1182816 w 11720794"/>
              <a:gd name="connsiteY14603" fmla="*/ 4771250 h 6518163"/>
              <a:gd name="connsiteX14604" fmla="*/ 1181008 w 11720794"/>
              <a:gd name="connsiteY14604" fmla="*/ 4770205 h 6518163"/>
              <a:gd name="connsiteX14605" fmla="*/ 1174835 w 11720794"/>
              <a:gd name="connsiteY14605" fmla="*/ 4778342 h 6518163"/>
              <a:gd name="connsiteX14606" fmla="*/ 1175485 w 11720794"/>
              <a:gd name="connsiteY14606" fmla="*/ 4783132 h 6518163"/>
              <a:gd name="connsiteX14607" fmla="*/ 1172802 w 11720794"/>
              <a:gd name="connsiteY14607" fmla="*/ 4795498 h 6518163"/>
              <a:gd name="connsiteX14608" fmla="*/ 1170379 w 11720794"/>
              <a:gd name="connsiteY14608" fmla="*/ 4795113 h 6518163"/>
              <a:gd name="connsiteX14609" fmla="*/ 1165131 w 11720794"/>
              <a:gd name="connsiteY14609" fmla="*/ 4793775 h 6518163"/>
              <a:gd name="connsiteX14610" fmla="*/ 1159177 w 11720794"/>
              <a:gd name="connsiteY14610" fmla="*/ 4800683 h 6518163"/>
              <a:gd name="connsiteX14611" fmla="*/ 1153511 w 11720794"/>
              <a:gd name="connsiteY14611" fmla="*/ 4808777 h 6518163"/>
              <a:gd name="connsiteX14612" fmla="*/ 1149350 w 11720794"/>
              <a:gd name="connsiteY14612" fmla="*/ 4809763 h 6518163"/>
              <a:gd name="connsiteX14613" fmla="*/ 1145080 w 11720794"/>
              <a:gd name="connsiteY14613" fmla="*/ 4811365 h 6518163"/>
              <a:gd name="connsiteX14614" fmla="*/ 1143325 w 11720794"/>
              <a:gd name="connsiteY14614" fmla="*/ 4814253 h 6518163"/>
              <a:gd name="connsiteX14615" fmla="*/ 1140049 w 11720794"/>
              <a:gd name="connsiteY14615" fmla="*/ 4817279 h 6518163"/>
              <a:gd name="connsiteX14616" fmla="*/ 1139381 w 11720794"/>
              <a:gd name="connsiteY14616" fmla="*/ 4814008 h 6518163"/>
              <a:gd name="connsiteX14617" fmla="*/ 1132398 w 11720794"/>
              <a:gd name="connsiteY14617" fmla="*/ 4814040 h 6518163"/>
              <a:gd name="connsiteX14618" fmla="*/ 1121262 w 11720794"/>
              <a:gd name="connsiteY14618" fmla="*/ 4798087 h 6518163"/>
              <a:gd name="connsiteX14619" fmla="*/ 1128373 w 11720794"/>
              <a:gd name="connsiteY14619" fmla="*/ 4795923 h 6518163"/>
              <a:gd name="connsiteX14620" fmla="*/ 1143355 w 11720794"/>
              <a:gd name="connsiteY14620" fmla="*/ 4787281 h 6518163"/>
              <a:gd name="connsiteX14621" fmla="*/ 1149854 w 11720794"/>
              <a:gd name="connsiteY14621" fmla="*/ 4777293 h 6518163"/>
              <a:gd name="connsiteX14622" fmla="*/ 1152333 w 11720794"/>
              <a:gd name="connsiteY14622" fmla="*/ 4773127 h 6518163"/>
              <a:gd name="connsiteX14623" fmla="*/ 1149205 w 11720794"/>
              <a:gd name="connsiteY14623" fmla="*/ 4772504 h 6518163"/>
              <a:gd name="connsiteX14624" fmla="*/ 1146364 w 11720794"/>
              <a:gd name="connsiteY14624" fmla="*/ 4773067 h 6518163"/>
              <a:gd name="connsiteX14625" fmla="*/ 1142222 w 11720794"/>
              <a:gd name="connsiteY14625" fmla="*/ 4772536 h 6518163"/>
              <a:gd name="connsiteX14626" fmla="*/ 1144919 w 11720794"/>
              <a:gd name="connsiteY14626" fmla="*/ 4767137 h 6518163"/>
              <a:gd name="connsiteX14627" fmla="*/ 1151381 w 11720794"/>
              <a:gd name="connsiteY14627" fmla="*/ 4760183 h 6518163"/>
              <a:gd name="connsiteX14628" fmla="*/ 1160397 w 11720794"/>
              <a:gd name="connsiteY14628" fmla="*/ 4742996 h 6518163"/>
              <a:gd name="connsiteX14629" fmla="*/ 1162243 w 11720794"/>
              <a:gd name="connsiteY14629" fmla="*/ 4741009 h 6518163"/>
              <a:gd name="connsiteX14630" fmla="*/ 1164794 w 11720794"/>
              <a:gd name="connsiteY14630" fmla="*/ 4739260 h 6518163"/>
              <a:gd name="connsiteX14631" fmla="*/ 1166442 w 11720794"/>
              <a:gd name="connsiteY14631" fmla="*/ 4736990 h 6518163"/>
              <a:gd name="connsiteX14632" fmla="*/ 1164524 w 11720794"/>
              <a:gd name="connsiteY14632" fmla="*/ 4736560 h 6518163"/>
              <a:gd name="connsiteX14633" fmla="*/ 1159875 w 11720794"/>
              <a:gd name="connsiteY14633" fmla="*/ 4736075 h 6518163"/>
              <a:gd name="connsiteX14634" fmla="*/ 1157887 w 11720794"/>
              <a:gd name="connsiteY14634" fmla="*/ 4733226 h 6518163"/>
              <a:gd name="connsiteX14635" fmla="*/ 1160963 w 11720794"/>
              <a:gd name="connsiteY14635" fmla="*/ 4729914 h 6518163"/>
              <a:gd name="connsiteX14636" fmla="*/ 1164112 w 11720794"/>
              <a:gd name="connsiteY14636" fmla="*/ 4729021 h 6518163"/>
              <a:gd name="connsiteX14637" fmla="*/ 1171676 w 11720794"/>
              <a:gd name="connsiteY14637" fmla="*/ 4722874 h 6518163"/>
              <a:gd name="connsiteX14638" fmla="*/ 1180599 w 11720794"/>
              <a:gd name="connsiteY14638" fmla="*/ 4713272 h 6518163"/>
              <a:gd name="connsiteX14639" fmla="*/ 1184400 w 11720794"/>
              <a:gd name="connsiteY14639" fmla="*/ 4708681 h 6518163"/>
              <a:gd name="connsiteX14640" fmla="*/ 1180584 w 11720794"/>
              <a:gd name="connsiteY14640" fmla="*/ 4706304 h 6518163"/>
              <a:gd name="connsiteX14641" fmla="*/ 1177852 w 11720794"/>
              <a:gd name="connsiteY14641" fmla="*/ 4706250 h 6518163"/>
              <a:gd name="connsiteX14642" fmla="*/ 1177183 w 11720794"/>
              <a:gd name="connsiteY14642" fmla="*/ 4702977 h 6518163"/>
              <a:gd name="connsiteX14643" fmla="*/ 1184343 w 11720794"/>
              <a:gd name="connsiteY14643" fmla="*/ 4672324 h 6518163"/>
              <a:gd name="connsiteX14644" fmla="*/ 1183060 w 11720794"/>
              <a:gd name="connsiteY14644" fmla="*/ 4669714 h 6518163"/>
              <a:gd name="connsiteX14645" fmla="*/ 1184962 w 11720794"/>
              <a:gd name="connsiteY14645" fmla="*/ 4663176 h 6518163"/>
              <a:gd name="connsiteX14646" fmla="*/ 1201473 w 11720794"/>
              <a:gd name="connsiteY14646" fmla="*/ 4637425 h 6518163"/>
              <a:gd name="connsiteX14647" fmla="*/ 1211718 w 11720794"/>
              <a:gd name="connsiteY14647" fmla="*/ 4618913 h 6518163"/>
              <a:gd name="connsiteX14648" fmla="*/ 1214762 w 11720794"/>
              <a:gd name="connsiteY14648" fmla="*/ 4610149 h 6518163"/>
              <a:gd name="connsiteX14649" fmla="*/ 1217876 w 11720794"/>
              <a:gd name="connsiteY14649" fmla="*/ 4603805 h 6518163"/>
              <a:gd name="connsiteX14650" fmla="*/ 1232285 w 11720794"/>
              <a:gd name="connsiteY14650" fmla="*/ 4584306 h 6518163"/>
              <a:gd name="connsiteX14651" fmla="*/ 1247454 w 11720794"/>
              <a:gd name="connsiteY14651" fmla="*/ 4560496 h 6518163"/>
              <a:gd name="connsiteX14652" fmla="*/ 1250080 w 11720794"/>
              <a:gd name="connsiteY14652" fmla="*/ 4552681 h 6518163"/>
              <a:gd name="connsiteX14653" fmla="*/ 1258444 w 11720794"/>
              <a:gd name="connsiteY14653" fmla="*/ 4539189 h 6518163"/>
              <a:gd name="connsiteX14654" fmla="*/ 1265630 w 11720794"/>
              <a:gd name="connsiteY14654" fmla="*/ 4530956 h 6518163"/>
              <a:gd name="connsiteX14655" fmla="*/ 1284728 w 11720794"/>
              <a:gd name="connsiteY14655" fmla="*/ 4500423 h 6518163"/>
              <a:gd name="connsiteX14656" fmla="*/ 1292003 w 11720794"/>
              <a:gd name="connsiteY14656" fmla="*/ 4493091 h 6518163"/>
              <a:gd name="connsiteX14657" fmla="*/ 1295099 w 11720794"/>
              <a:gd name="connsiteY14657" fmla="*/ 4488263 h 6518163"/>
              <a:gd name="connsiteX14658" fmla="*/ 1302866 w 11720794"/>
              <a:gd name="connsiteY14658" fmla="*/ 4473918 h 6518163"/>
              <a:gd name="connsiteX14659" fmla="*/ 1316024 w 11720794"/>
              <a:gd name="connsiteY14659" fmla="*/ 4457259 h 6518163"/>
              <a:gd name="connsiteX14660" fmla="*/ 1322771 w 11720794"/>
              <a:gd name="connsiteY14660" fmla="*/ 4449999 h 6518163"/>
              <a:gd name="connsiteX14661" fmla="*/ 1322344 w 11720794"/>
              <a:gd name="connsiteY14661" fmla="*/ 4449259 h 6518163"/>
              <a:gd name="connsiteX14662" fmla="*/ 1323738 w 11720794"/>
              <a:gd name="connsiteY14662" fmla="*/ 4448958 h 6518163"/>
              <a:gd name="connsiteX14663" fmla="*/ 1324639 w 11720794"/>
              <a:gd name="connsiteY14663" fmla="*/ 4447989 h 6518163"/>
              <a:gd name="connsiteX14664" fmla="*/ 1335645 w 11720794"/>
              <a:gd name="connsiteY14664" fmla="*/ 4433649 h 6518163"/>
              <a:gd name="connsiteX14665" fmla="*/ 1359793 w 11720794"/>
              <a:gd name="connsiteY14665" fmla="*/ 4395685 h 6518163"/>
              <a:gd name="connsiteX14666" fmla="*/ 1359920 w 11720794"/>
              <a:gd name="connsiteY14666" fmla="*/ 4395524 h 6518163"/>
              <a:gd name="connsiteX14667" fmla="*/ 1359291 w 11720794"/>
              <a:gd name="connsiteY14667" fmla="*/ 4394437 h 6518163"/>
              <a:gd name="connsiteX14668" fmla="*/ 1362241 w 11720794"/>
              <a:gd name="connsiteY14668" fmla="*/ 4391728 h 6518163"/>
              <a:gd name="connsiteX14669" fmla="*/ 1363061 w 11720794"/>
              <a:gd name="connsiteY14669" fmla="*/ 4391567 h 6518163"/>
              <a:gd name="connsiteX14670" fmla="*/ 1372694 w 11720794"/>
              <a:gd name="connsiteY14670" fmla="*/ 4379429 h 6518163"/>
              <a:gd name="connsiteX14671" fmla="*/ 1377691 w 11720794"/>
              <a:gd name="connsiteY14671" fmla="*/ 4372130 h 6518163"/>
              <a:gd name="connsiteX14672" fmla="*/ 1375892 w 11720794"/>
              <a:gd name="connsiteY14672" fmla="*/ 4372250 h 6518163"/>
              <a:gd name="connsiteX14673" fmla="*/ 1370982 w 11720794"/>
              <a:gd name="connsiteY14673" fmla="*/ 4377892 h 6518163"/>
              <a:gd name="connsiteX14674" fmla="*/ 1366778 w 11720794"/>
              <a:gd name="connsiteY14674" fmla="*/ 4384742 h 6518163"/>
              <a:gd name="connsiteX14675" fmla="*/ 1364644 w 11720794"/>
              <a:gd name="connsiteY14675" fmla="*/ 4386710 h 6518163"/>
              <a:gd name="connsiteX14676" fmla="*/ 1342889 w 11720794"/>
              <a:gd name="connsiteY14676" fmla="*/ 4411975 h 6518163"/>
              <a:gd name="connsiteX14677" fmla="*/ 1339639 w 11720794"/>
              <a:gd name="connsiteY14677" fmla="*/ 4419057 h 6518163"/>
              <a:gd name="connsiteX14678" fmla="*/ 1339136 w 11720794"/>
              <a:gd name="connsiteY14678" fmla="*/ 4421006 h 6518163"/>
              <a:gd name="connsiteX14679" fmla="*/ 1329850 w 11720794"/>
              <a:gd name="connsiteY14679" fmla="*/ 4431798 h 6518163"/>
              <a:gd name="connsiteX14680" fmla="*/ 1325474 w 11720794"/>
              <a:gd name="connsiteY14680" fmla="*/ 4436950 h 6518163"/>
              <a:gd name="connsiteX14681" fmla="*/ 1322748 w 11720794"/>
              <a:gd name="connsiteY14681" fmla="*/ 4436492 h 6518163"/>
              <a:gd name="connsiteX14682" fmla="*/ 1321058 w 11720794"/>
              <a:gd name="connsiteY14682" fmla="*/ 4433595 h 6518163"/>
              <a:gd name="connsiteX14683" fmla="*/ 1318548 w 11720794"/>
              <a:gd name="connsiteY14683" fmla="*/ 4437024 h 6518163"/>
              <a:gd name="connsiteX14684" fmla="*/ 1314424 w 11720794"/>
              <a:gd name="connsiteY14684" fmla="*/ 4441199 h 6518163"/>
              <a:gd name="connsiteX14685" fmla="*/ 1291551 w 11720794"/>
              <a:gd name="connsiteY14685" fmla="*/ 4471580 h 6518163"/>
              <a:gd name="connsiteX14686" fmla="*/ 1287300 w 11720794"/>
              <a:gd name="connsiteY14686" fmla="*/ 4476243 h 6518163"/>
              <a:gd name="connsiteX14687" fmla="*/ 1275133 w 11720794"/>
              <a:gd name="connsiteY14687" fmla="*/ 4485608 h 6518163"/>
              <a:gd name="connsiteX14688" fmla="*/ 1263382 w 11720794"/>
              <a:gd name="connsiteY14688" fmla="*/ 4502017 h 6518163"/>
              <a:gd name="connsiteX14689" fmla="*/ 1255872 w 11720794"/>
              <a:gd name="connsiteY14689" fmla="*/ 4506716 h 6518163"/>
              <a:gd name="connsiteX14690" fmla="*/ 1249630 w 11720794"/>
              <a:gd name="connsiteY14690" fmla="*/ 4513587 h 6518163"/>
              <a:gd name="connsiteX14691" fmla="*/ 1245048 w 11720794"/>
              <a:gd name="connsiteY14691" fmla="*/ 4521898 h 6518163"/>
              <a:gd name="connsiteX14692" fmla="*/ 1240073 w 11720794"/>
              <a:gd name="connsiteY14692" fmla="*/ 4530944 h 6518163"/>
              <a:gd name="connsiteX14693" fmla="*/ 1231873 w 11720794"/>
              <a:gd name="connsiteY14693" fmla="*/ 4535163 h 6518163"/>
              <a:gd name="connsiteX14694" fmla="*/ 1229760 w 11720794"/>
              <a:gd name="connsiteY14694" fmla="*/ 4531541 h 6518163"/>
              <a:gd name="connsiteX14695" fmla="*/ 1232900 w 11720794"/>
              <a:gd name="connsiteY14695" fmla="*/ 4525674 h 6518163"/>
              <a:gd name="connsiteX14696" fmla="*/ 1241073 w 11720794"/>
              <a:gd name="connsiteY14696" fmla="*/ 4513678 h 6518163"/>
              <a:gd name="connsiteX14697" fmla="*/ 1241170 w 11720794"/>
              <a:gd name="connsiteY14697" fmla="*/ 4511733 h 6518163"/>
              <a:gd name="connsiteX14698" fmla="*/ 1240781 w 11720794"/>
              <a:gd name="connsiteY14698" fmla="*/ 4506937 h 6518163"/>
              <a:gd name="connsiteX14699" fmla="*/ 1239097 w 11720794"/>
              <a:gd name="connsiteY14699" fmla="*/ 4506260 h 6518163"/>
              <a:gd name="connsiteX14700" fmla="*/ 1210395 w 11720794"/>
              <a:gd name="connsiteY14700" fmla="*/ 4543423 h 6518163"/>
              <a:gd name="connsiteX14701" fmla="*/ 1206754 w 11720794"/>
              <a:gd name="connsiteY14701" fmla="*/ 4553912 h 6518163"/>
              <a:gd name="connsiteX14702" fmla="*/ 1201922 w 11720794"/>
              <a:gd name="connsiteY14702" fmla="*/ 4560113 h 6518163"/>
              <a:gd name="connsiteX14703" fmla="*/ 1187699 w 11720794"/>
              <a:gd name="connsiteY14703" fmla="*/ 4572926 h 6518163"/>
              <a:gd name="connsiteX14704" fmla="*/ 1174682 w 11720794"/>
              <a:gd name="connsiteY14704" fmla="*/ 4594420 h 6518163"/>
              <a:gd name="connsiteX14705" fmla="*/ 1166126 w 11720794"/>
              <a:gd name="connsiteY14705" fmla="*/ 4600745 h 6518163"/>
              <a:gd name="connsiteX14706" fmla="*/ 1158438 w 11720794"/>
              <a:gd name="connsiteY14706" fmla="*/ 4610700 h 6518163"/>
              <a:gd name="connsiteX14707" fmla="*/ 1153812 w 11720794"/>
              <a:gd name="connsiteY14707" fmla="*/ 4620871 h 6518163"/>
              <a:gd name="connsiteX14708" fmla="*/ 1148507 w 11720794"/>
              <a:gd name="connsiteY14708" fmla="*/ 4632569 h 6518163"/>
              <a:gd name="connsiteX14709" fmla="*/ 1138717 w 11720794"/>
              <a:gd name="connsiteY14709" fmla="*/ 4638615 h 6518163"/>
              <a:gd name="connsiteX14710" fmla="*/ 1137845 w 11720794"/>
              <a:gd name="connsiteY14710" fmla="*/ 4637365 h 6518163"/>
              <a:gd name="connsiteX14711" fmla="*/ 1049109 w 11720794"/>
              <a:gd name="connsiteY14711" fmla="*/ 4752265 h 6518163"/>
              <a:gd name="connsiteX14712" fmla="*/ 1048142 w 11720794"/>
              <a:gd name="connsiteY14712" fmla="*/ 4752620 h 6518163"/>
              <a:gd name="connsiteX14713" fmla="*/ 1048123 w 11720794"/>
              <a:gd name="connsiteY14713" fmla="*/ 4753542 h 6518163"/>
              <a:gd name="connsiteX14714" fmla="*/ 1042539 w 11720794"/>
              <a:gd name="connsiteY14714" fmla="*/ 4760772 h 6518163"/>
              <a:gd name="connsiteX14715" fmla="*/ 1036800 w 11720794"/>
              <a:gd name="connsiteY14715" fmla="*/ 4763406 h 6518163"/>
              <a:gd name="connsiteX14716" fmla="*/ 1034077 w 11720794"/>
              <a:gd name="connsiteY14716" fmla="*/ 4762940 h 6518163"/>
              <a:gd name="connsiteX14717" fmla="*/ 1030440 w 11720794"/>
              <a:gd name="connsiteY14717" fmla="*/ 4764425 h 6518163"/>
              <a:gd name="connsiteX14718" fmla="*/ 1030239 w 11720794"/>
              <a:gd name="connsiteY14718" fmla="*/ 4768318 h 6518163"/>
              <a:gd name="connsiteX14719" fmla="*/ 1031456 w 11720794"/>
              <a:gd name="connsiteY14719" fmla="*/ 4775123 h 6518163"/>
              <a:gd name="connsiteX14720" fmla="*/ 986742 w 11720794"/>
              <a:gd name="connsiteY14720" fmla="*/ 4833022 h 6518163"/>
              <a:gd name="connsiteX14721" fmla="*/ 980239 w 11720794"/>
              <a:gd name="connsiteY14721" fmla="*/ 4834814 h 6518163"/>
              <a:gd name="connsiteX14722" fmla="*/ 977336 w 11720794"/>
              <a:gd name="connsiteY14722" fmla="*/ 4845081 h 6518163"/>
              <a:gd name="connsiteX14723" fmla="*/ 977352 w 11720794"/>
              <a:gd name="connsiteY14723" fmla="*/ 4845181 h 6518163"/>
              <a:gd name="connsiteX14724" fmla="*/ 974005 w 11720794"/>
              <a:gd name="connsiteY14724" fmla="*/ 4849514 h 6518163"/>
              <a:gd name="connsiteX14725" fmla="*/ 970253 w 11720794"/>
              <a:gd name="connsiteY14725" fmla="*/ 4850241 h 6518163"/>
              <a:gd name="connsiteX14726" fmla="*/ 966923 w 11720794"/>
              <a:gd name="connsiteY14726" fmla="*/ 4854644 h 6518163"/>
              <a:gd name="connsiteX14727" fmla="*/ 959219 w 11720794"/>
              <a:gd name="connsiteY14727" fmla="*/ 4863944 h 6518163"/>
              <a:gd name="connsiteX14728" fmla="*/ 963133 w 11720794"/>
              <a:gd name="connsiteY14728" fmla="*/ 4855158 h 6518163"/>
              <a:gd name="connsiteX14729" fmla="*/ 968813 w 11720794"/>
              <a:gd name="connsiteY14729" fmla="*/ 4846602 h 6518163"/>
              <a:gd name="connsiteX14730" fmla="*/ 965516 w 11720794"/>
              <a:gd name="connsiteY14730" fmla="*/ 4844438 h 6518163"/>
              <a:gd name="connsiteX14731" fmla="*/ 963202 w 11720794"/>
              <a:gd name="connsiteY14731" fmla="*/ 4843968 h 6518163"/>
              <a:gd name="connsiteX14732" fmla="*/ 953832 w 11720794"/>
              <a:gd name="connsiteY14732" fmla="*/ 4851090 h 6518163"/>
              <a:gd name="connsiteX14733" fmla="*/ 950819 w 11720794"/>
              <a:gd name="connsiteY14733" fmla="*/ 4857193 h 6518163"/>
              <a:gd name="connsiteX14734" fmla="*/ 949497 w 11720794"/>
              <a:gd name="connsiteY14734" fmla="*/ 4859148 h 6518163"/>
              <a:gd name="connsiteX14735" fmla="*/ 947134 w 11720794"/>
              <a:gd name="connsiteY14735" fmla="*/ 4863543 h 6518163"/>
              <a:gd name="connsiteX14736" fmla="*/ 947427 w 11720794"/>
              <a:gd name="connsiteY14736" fmla="*/ 4864758 h 6518163"/>
              <a:gd name="connsiteX14737" fmla="*/ 940214 w 11720794"/>
              <a:gd name="connsiteY14737" fmla="*/ 4863594 h 6518163"/>
              <a:gd name="connsiteX14738" fmla="*/ 938052 w 11720794"/>
              <a:gd name="connsiteY14738" fmla="*/ 4864097 h 6518163"/>
              <a:gd name="connsiteX14739" fmla="*/ 937316 w 11720794"/>
              <a:gd name="connsiteY14739" fmla="*/ 4868480 h 6518163"/>
              <a:gd name="connsiteX14740" fmla="*/ 940892 w 11720794"/>
              <a:gd name="connsiteY14740" fmla="*/ 4871130 h 6518163"/>
              <a:gd name="connsiteX14741" fmla="*/ 941492 w 11720794"/>
              <a:gd name="connsiteY14741" fmla="*/ 4874287 h 6518163"/>
              <a:gd name="connsiteX14742" fmla="*/ 929187 w 11720794"/>
              <a:gd name="connsiteY14742" fmla="*/ 4891891 h 6518163"/>
              <a:gd name="connsiteX14743" fmla="*/ 922052 w 11720794"/>
              <a:gd name="connsiteY14743" fmla="*/ 4895105 h 6518163"/>
              <a:gd name="connsiteX14744" fmla="*/ 914396 w 11720794"/>
              <a:gd name="connsiteY14744" fmla="*/ 4899539 h 6518163"/>
              <a:gd name="connsiteX14745" fmla="*/ 915390 w 11720794"/>
              <a:gd name="connsiteY14745" fmla="*/ 4901964 h 6518163"/>
              <a:gd name="connsiteX14746" fmla="*/ 917666 w 11720794"/>
              <a:gd name="connsiteY14746" fmla="*/ 4900244 h 6518163"/>
              <a:gd name="connsiteX14747" fmla="*/ 920730 w 11720794"/>
              <a:gd name="connsiteY14747" fmla="*/ 4897060 h 6518163"/>
              <a:gd name="connsiteX14748" fmla="*/ 922538 w 11720794"/>
              <a:gd name="connsiteY14748" fmla="*/ 4899480 h 6518163"/>
              <a:gd name="connsiteX14749" fmla="*/ 920035 w 11720794"/>
              <a:gd name="connsiteY14749" fmla="*/ 4903632 h 6518163"/>
              <a:gd name="connsiteX14750" fmla="*/ 918611 w 11720794"/>
              <a:gd name="connsiteY14750" fmla="*/ 4907536 h 6518163"/>
              <a:gd name="connsiteX14751" fmla="*/ 919312 w 11720794"/>
              <a:gd name="connsiteY14751" fmla="*/ 4908747 h 6518163"/>
              <a:gd name="connsiteX14752" fmla="*/ 919352 w 11720794"/>
              <a:gd name="connsiteY14752" fmla="*/ 4910935 h 6518163"/>
              <a:gd name="connsiteX14753" fmla="*/ 917329 w 11720794"/>
              <a:gd name="connsiteY14753" fmla="*/ 4911680 h 6518163"/>
              <a:gd name="connsiteX14754" fmla="*/ 908846 w 11720794"/>
              <a:gd name="connsiteY14754" fmla="*/ 4915390 h 6518163"/>
              <a:gd name="connsiteX14755" fmla="*/ 907958 w 11720794"/>
              <a:gd name="connsiteY14755" fmla="*/ 4918801 h 6518163"/>
              <a:gd name="connsiteX14756" fmla="*/ 909638 w 11720794"/>
              <a:gd name="connsiteY14756" fmla="*/ 4921709 h 6518163"/>
              <a:gd name="connsiteX14757" fmla="*/ 907034 w 11720794"/>
              <a:gd name="connsiteY14757" fmla="*/ 4927809 h 6518163"/>
              <a:gd name="connsiteX14758" fmla="*/ 902636 w 11720794"/>
              <a:gd name="connsiteY14758" fmla="*/ 4932218 h 6518163"/>
              <a:gd name="connsiteX14759" fmla="*/ 894940 w 11720794"/>
              <a:gd name="connsiteY14759" fmla="*/ 4934465 h 6518163"/>
              <a:gd name="connsiteX14760" fmla="*/ 890156 w 11720794"/>
              <a:gd name="connsiteY14760" fmla="*/ 4932553 h 6518163"/>
              <a:gd name="connsiteX14761" fmla="*/ 892025 w 11720794"/>
              <a:gd name="connsiteY14761" fmla="*/ 4930836 h 6518163"/>
              <a:gd name="connsiteX14762" fmla="*/ 897514 w 11720794"/>
              <a:gd name="connsiteY14762" fmla="*/ 4919121 h 6518163"/>
              <a:gd name="connsiteX14763" fmla="*/ 899457 w 11720794"/>
              <a:gd name="connsiteY14763" fmla="*/ 4913997 h 6518163"/>
              <a:gd name="connsiteX14764" fmla="*/ 911482 w 11720794"/>
              <a:gd name="connsiteY14764" fmla="*/ 4895910 h 6518163"/>
              <a:gd name="connsiteX14765" fmla="*/ 925857 w 11720794"/>
              <a:gd name="connsiteY14765" fmla="*/ 4872698 h 6518163"/>
              <a:gd name="connsiteX14766" fmla="*/ 932259 w 11720794"/>
              <a:gd name="connsiteY14766" fmla="*/ 4859030 h 6518163"/>
              <a:gd name="connsiteX14767" fmla="*/ 937815 w 11720794"/>
              <a:gd name="connsiteY14767" fmla="*/ 4850964 h 6518163"/>
              <a:gd name="connsiteX14768" fmla="*/ 941562 w 11720794"/>
              <a:gd name="connsiteY14768" fmla="*/ 4840476 h 6518163"/>
              <a:gd name="connsiteX14769" fmla="*/ 949979 w 11720794"/>
              <a:gd name="connsiteY14769" fmla="*/ 4833118 h 6518163"/>
              <a:gd name="connsiteX14770" fmla="*/ 958051 w 11720794"/>
              <a:gd name="connsiteY14770" fmla="*/ 4821627 h 6518163"/>
              <a:gd name="connsiteX14771" fmla="*/ 964888 w 11720794"/>
              <a:gd name="connsiteY14771" fmla="*/ 4809414 h 6518163"/>
              <a:gd name="connsiteX14772" fmla="*/ 969248 w 11720794"/>
              <a:gd name="connsiteY14772" fmla="*/ 4802816 h 6518163"/>
              <a:gd name="connsiteX14773" fmla="*/ 975476 w 11720794"/>
              <a:gd name="connsiteY14773" fmla="*/ 4794500 h 6518163"/>
              <a:gd name="connsiteX14774" fmla="*/ 993562 w 11720794"/>
              <a:gd name="connsiteY14774" fmla="*/ 4766395 h 6518163"/>
              <a:gd name="connsiteX14775" fmla="*/ 1004098 w 11720794"/>
              <a:gd name="connsiteY14775" fmla="*/ 4748562 h 6518163"/>
              <a:gd name="connsiteX14776" fmla="*/ 1002518 w 11720794"/>
              <a:gd name="connsiteY14776" fmla="*/ 4743709 h 6518163"/>
              <a:gd name="connsiteX14777" fmla="*/ 1001538 w 11720794"/>
              <a:gd name="connsiteY14777" fmla="*/ 4742014 h 6518163"/>
              <a:gd name="connsiteX14778" fmla="*/ 1001740 w 11720794"/>
              <a:gd name="connsiteY14778" fmla="*/ 4738119 h 6518163"/>
              <a:gd name="connsiteX14779" fmla="*/ 1010030 w 11720794"/>
              <a:gd name="connsiteY14779" fmla="*/ 4731248 h 6518163"/>
              <a:gd name="connsiteX14780" fmla="*/ 1011392 w 11720794"/>
              <a:gd name="connsiteY14780" fmla="*/ 4731481 h 6518163"/>
              <a:gd name="connsiteX14781" fmla="*/ 1009912 w 11720794"/>
              <a:gd name="connsiteY14781" fmla="*/ 4724681 h 6518163"/>
              <a:gd name="connsiteX14782" fmla="*/ 1013855 w 11720794"/>
              <a:gd name="connsiteY14782" fmla="*/ 4725139 h 6518163"/>
              <a:gd name="connsiteX14783" fmla="*/ 1021191 w 11720794"/>
              <a:gd name="connsiteY14783" fmla="*/ 4718032 h 6518163"/>
              <a:gd name="connsiteX14784" fmla="*/ 1022142 w 11720794"/>
              <a:gd name="connsiteY14784" fmla="*/ 4710485 h 6518163"/>
              <a:gd name="connsiteX14785" fmla="*/ 1027823 w 11720794"/>
              <a:gd name="connsiteY14785" fmla="*/ 4701930 h 6518163"/>
              <a:gd name="connsiteX14786" fmla="*/ 1031942 w 11720794"/>
              <a:gd name="connsiteY14786" fmla="*/ 4697034 h 6518163"/>
              <a:gd name="connsiteX14787" fmla="*/ 1037969 w 11720794"/>
              <a:gd name="connsiteY14787" fmla="*/ 4692612 h 6518163"/>
              <a:gd name="connsiteX14788" fmla="*/ 1039098 w 11720794"/>
              <a:gd name="connsiteY14788" fmla="*/ 4687497 h 6518163"/>
              <a:gd name="connsiteX14789" fmla="*/ 1043803 w 11720794"/>
              <a:gd name="connsiteY14789" fmla="*/ 4685030 h 6518163"/>
              <a:gd name="connsiteX14790" fmla="*/ 1047529 w 11720794"/>
              <a:gd name="connsiteY14790" fmla="*/ 4680868 h 6518163"/>
              <a:gd name="connsiteX14791" fmla="*/ 1050309 w 11720794"/>
              <a:gd name="connsiteY14791" fmla="*/ 4669415 h 6518163"/>
              <a:gd name="connsiteX14792" fmla="*/ 1053652 w 11720794"/>
              <a:gd name="connsiteY14792" fmla="*/ 4666715 h 6518163"/>
              <a:gd name="connsiteX14793" fmla="*/ 1059286 w 11720794"/>
              <a:gd name="connsiteY14793" fmla="*/ 4663026 h 6518163"/>
              <a:gd name="connsiteX14794" fmla="*/ 1063633 w 11720794"/>
              <a:gd name="connsiteY14794" fmla="*/ 4655696 h 6518163"/>
              <a:gd name="connsiteX14795" fmla="*/ 1063160 w 11720794"/>
              <a:gd name="connsiteY14795" fmla="*/ 4652051 h 6518163"/>
              <a:gd name="connsiteX14796" fmla="*/ 1062346 w 11720794"/>
              <a:gd name="connsiteY14796" fmla="*/ 4652056 h 6518163"/>
              <a:gd name="connsiteX14797" fmla="*/ 1056840 w 11720794"/>
              <a:gd name="connsiteY14797" fmla="*/ 4655258 h 6518163"/>
              <a:gd name="connsiteX14798" fmla="*/ 1056061 w 11720794"/>
              <a:gd name="connsiteY14798" fmla="*/ 4649670 h 6518163"/>
              <a:gd name="connsiteX14799" fmla="*/ 1051140 w 11720794"/>
              <a:gd name="connsiteY14799" fmla="*/ 4655300 h 6518163"/>
              <a:gd name="connsiteX14800" fmla="*/ 1046181 w 11720794"/>
              <a:gd name="connsiteY14800" fmla="*/ 4658741 h 6518163"/>
              <a:gd name="connsiteX14801" fmla="*/ 1043066 w 11720794"/>
              <a:gd name="connsiteY14801" fmla="*/ 4659007 h 6518163"/>
              <a:gd name="connsiteX14802" fmla="*/ 1038578 w 11720794"/>
              <a:gd name="connsiteY14802" fmla="*/ 4666094 h 6518163"/>
              <a:gd name="connsiteX14803" fmla="*/ 1038083 w 11720794"/>
              <a:gd name="connsiteY14803" fmla="*/ 4668775 h 6518163"/>
              <a:gd name="connsiteX14804" fmla="*/ 1033054 w 11720794"/>
              <a:gd name="connsiteY14804" fmla="*/ 4660783 h 6518163"/>
              <a:gd name="connsiteX14805" fmla="*/ 1033676 w 11720794"/>
              <a:gd name="connsiteY14805" fmla="*/ 4657616 h 6518163"/>
              <a:gd name="connsiteX14806" fmla="*/ 1035978 w 11720794"/>
              <a:gd name="connsiteY14806" fmla="*/ 4657356 h 6518163"/>
              <a:gd name="connsiteX14807" fmla="*/ 1038688 w 11720794"/>
              <a:gd name="connsiteY14807" fmla="*/ 4657093 h 6518163"/>
              <a:gd name="connsiteX14808" fmla="*/ 1038088 w 11720794"/>
              <a:gd name="connsiteY14808" fmla="*/ 4653935 h 6518163"/>
              <a:gd name="connsiteX14809" fmla="*/ 1030572 w 11720794"/>
              <a:gd name="connsiteY14809" fmla="*/ 4658612 h 6518163"/>
              <a:gd name="connsiteX14810" fmla="*/ 1027228 w 11720794"/>
              <a:gd name="connsiteY14810" fmla="*/ 4661311 h 6518163"/>
              <a:gd name="connsiteX14811" fmla="*/ 1019419 w 11720794"/>
              <a:gd name="connsiteY14811" fmla="*/ 4664773 h 6518163"/>
              <a:gd name="connsiteX14812" fmla="*/ 1015313 w 11720794"/>
              <a:gd name="connsiteY14812" fmla="*/ 4670398 h 6518163"/>
              <a:gd name="connsiteX14813" fmla="*/ 1014262 w 11720794"/>
              <a:gd name="connsiteY14813" fmla="*/ 4679893 h 6518163"/>
              <a:gd name="connsiteX14814" fmla="*/ 1018438 w 11720794"/>
              <a:gd name="connsiteY14814" fmla="*/ 4685701 h 6518163"/>
              <a:gd name="connsiteX14815" fmla="*/ 1007027 w 11720794"/>
              <a:gd name="connsiteY14815" fmla="*/ 4707674 h 6518163"/>
              <a:gd name="connsiteX14816" fmla="*/ 1001240 w 11720794"/>
              <a:gd name="connsiteY14816" fmla="*/ 4710392 h 6518163"/>
              <a:gd name="connsiteX14817" fmla="*/ 999157 w 11720794"/>
              <a:gd name="connsiteY14817" fmla="*/ 4715273 h 6518163"/>
              <a:gd name="connsiteX14818" fmla="*/ 999858 w 11720794"/>
              <a:gd name="connsiteY14818" fmla="*/ 4716484 h 6518163"/>
              <a:gd name="connsiteX14819" fmla="*/ 997914 w 11720794"/>
              <a:gd name="connsiteY14819" fmla="*/ 4721606 h 6518163"/>
              <a:gd name="connsiteX14820" fmla="*/ 995398 w 11720794"/>
              <a:gd name="connsiteY14820" fmla="*/ 4725030 h 6518163"/>
              <a:gd name="connsiteX14821" fmla="*/ 988417 w 11720794"/>
              <a:gd name="connsiteY14821" fmla="*/ 4729216 h 6518163"/>
              <a:gd name="connsiteX14822" fmla="*/ 981676 w 11720794"/>
              <a:gd name="connsiteY14822" fmla="*/ 4731697 h 6518163"/>
              <a:gd name="connsiteX14823" fmla="*/ 978309 w 11720794"/>
              <a:gd name="connsiteY14823" fmla="*/ 4740721 h 6518163"/>
              <a:gd name="connsiteX14824" fmla="*/ 977906 w 11720794"/>
              <a:gd name="connsiteY14824" fmla="*/ 4748508 h 6518163"/>
              <a:gd name="connsiteX14825" fmla="*/ 970763 w 11720794"/>
              <a:gd name="connsiteY14825" fmla="*/ 4758777 h 6518163"/>
              <a:gd name="connsiteX14826" fmla="*/ 968105 w 11720794"/>
              <a:gd name="connsiteY14826" fmla="*/ 4761958 h 6518163"/>
              <a:gd name="connsiteX14827" fmla="*/ 965107 w 11720794"/>
              <a:gd name="connsiteY14827" fmla="*/ 4768790 h 6518163"/>
              <a:gd name="connsiteX14828" fmla="*/ 961802 w 11720794"/>
              <a:gd name="connsiteY14828" fmla="*/ 4773680 h 6518163"/>
              <a:gd name="connsiteX14829" fmla="*/ 960901 w 11720794"/>
              <a:gd name="connsiteY14829" fmla="*/ 4776362 h 6518163"/>
              <a:gd name="connsiteX14830" fmla="*/ 963329 w 11720794"/>
              <a:gd name="connsiteY14830" fmla="*/ 4775615 h 6518163"/>
              <a:gd name="connsiteX14831" fmla="*/ 966981 w 11720794"/>
              <a:gd name="connsiteY14831" fmla="*/ 4774857 h 6518163"/>
              <a:gd name="connsiteX14832" fmla="*/ 967019 w 11720794"/>
              <a:gd name="connsiteY14832" fmla="*/ 4777048 h 6518163"/>
              <a:gd name="connsiteX14833" fmla="*/ 963282 w 11720794"/>
              <a:gd name="connsiteY14833" fmla="*/ 4780479 h 6518163"/>
              <a:gd name="connsiteX14834" fmla="*/ 962875 w 11720794"/>
              <a:gd name="connsiteY14834" fmla="*/ 4780483 h 6518163"/>
              <a:gd name="connsiteX14835" fmla="*/ 949891 w 11720794"/>
              <a:gd name="connsiteY14835" fmla="*/ 4790550 h 6518163"/>
              <a:gd name="connsiteX14836" fmla="*/ 947796 w 11720794"/>
              <a:gd name="connsiteY14836" fmla="*/ 4794701 h 6518163"/>
              <a:gd name="connsiteX14837" fmla="*/ 934734 w 11720794"/>
              <a:gd name="connsiteY14837" fmla="*/ 4800389 h 6518163"/>
              <a:gd name="connsiteX14838" fmla="*/ 932012 w 11720794"/>
              <a:gd name="connsiteY14838" fmla="*/ 4799922 h 6518163"/>
              <a:gd name="connsiteX14839" fmla="*/ 930589 w 11720794"/>
              <a:gd name="connsiteY14839" fmla="*/ 4803825 h 6518163"/>
              <a:gd name="connsiteX14840" fmla="*/ 931228 w 11720794"/>
              <a:gd name="connsiteY14840" fmla="*/ 4809173 h 6518163"/>
              <a:gd name="connsiteX14841" fmla="*/ 929600 w 11720794"/>
              <a:gd name="connsiteY14841" fmla="*/ 4809184 h 6518163"/>
              <a:gd name="connsiteX14842" fmla="*/ 925949 w 11720794"/>
              <a:gd name="connsiteY14842" fmla="*/ 4809940 h 6518163"/>
              <a:gd name="connsiteX14843" fmla="*/ 926181 w 11720794"/>
              <a:gd name="connsiteY14843" fmla="*/ 4815290 h 6518163"/>
              <a:gd name="connsiteX14844" fmla="*/ 926526 w 11720794"/>
              <a:gd name="connsiteY14844" fmla="*/ 4819422 h 6518163"/>
              <a:gd name="connsiteX14845" fmla="*/ 923628 w 11720794"/>
              <a:gd name="connsiteY14845" fmla="*/ 4824308 h 6518163"/>
              <a:gd name="connsiteX14846" fmla="*/ 923428 w 11720794"/>
              <a:gd name="connsiteY14846" fmla="*/ 4828202 h 6518163"/>
              <a:gd name="connsiteX14847" fmla="*/ 923607 w 11720794"/>
              <a:gd name="connsiteY14847" fmla="*/ 4830632 h 6518163"/>
              <a:gd name="connsiteX14848" fmla="*/ 921305 w 11720794"/>
              <a:gd name="connsiteY14848" fmla="*/ 4830893 h 6518163"/>
              <a:gd name="connsiteX14849" fmla="*/ 918215 w 11720794"/>
              <a:gd name="connsiteY14849" fmla="*/ 4832619 h 6518163"/>
              <a:gd name="connsiteX14850" fmla="*/ 905674 w 11720794"/>
              <a:gd name="connsiteY14850" fmla="*/ 4859709 h 6518163"/>
              <a:gd name="connsiteX14851" fmla="*/ 901354 w 11720794"/>
              <a:gd name="connsiteY14851" fmla="*/ 4868497 h 6518163"/>
              <a:gd name="connsiteX14852" fmla="*/ 895265 w 11720794"/>
              <a:gd name="connsiteY14852" fmla="*/ 4877055 h 6518163"/>
              <a:gd name="connsiteX14853" fmla="*/ 890511 w 11720794"/>
              <a:gd name="connsiteY14853" fmla="*/ 4884387 h 6518163"/>
              <a:gd name="connsiteX14854" fmla="*/ 887439 w 11720794"/>
              <a:gd name="connsiteY14854" fmla="*/ 4872003 h 6518163"/>
              <a:gd name="connsiteX14855" fmla="*/ 884904 w 11720794"/>
              <a:gd name="connsiteY14855" fmla="*/ 4866914 h 6518163"/>
              <a:gd name="connsiteX14856" fmla="*/ 882969 w 11720794"/>
              <a:gd name="connsiteY14856" fmla="*/ 4864981 h 6518163"/>
              <a:gd name="connsiteX14857" fmla="*/ 878238 w 11720794"/>
              <a:gd name="connsiteY14857" fmla="*/ 4865989 h 6518163"/>
              <a:gd name="connsiteX14858" fmla="*/ 874198 w 11720794"/>
              <a:gd name="connsiteY14858" fmla="*/ 4875261 h 6518163"/>
              <a:gd name="connsiteX14859" fmla="*/ 870118 w 11720794"/>
              <a:gd name="connsiteY14859" fmla="*/ 4882347 h 6518163"/>
              <a:gd name="connsiteX14860" fmla="*/ 868375 w 11720794"/>
              <a:gd name="connsiteY14860" fmla="*/ 4883575 h 6518163"/>
              <a:gd name="connsiteX14861" fmla="*/ 866306 w 11720794"/>
              <a:gd name="connsiteY14861" fmla="*/ 4889184 h 6518163"/>
              <a:gd name="connsiteX14862" fmla="*/ 864730 w 11720794"/>
              <a:gd name="connsiteY14862" fmla="*/ 4892114 h 6518163"/>
              <a:gd name="connsiteX14863" fmla="*/ 858702 w 11720794"/>
              <a:gd name="connsiteY14863" fmla="*/ 4896536 h 6518163"/>
              <a:gd name="connsiteX14864" fmla="*/ 858567 w 11720794"/>
              <a:gd name="connsiteY14864" fmla="*/ 4904079 h 6518163"/>
              <a:gd name="connsiteX14865" fmla="*/ 858137 w 11720794"/>
              <a:gd name="connsiteY14865" fmla="*/ 4910405 h 6518163"/>
              <a:gd name="connsiteX14866" fmla="*/ 856080 w 11720794"/>
              <a:gd name="connsiteY14866" fmla="*/ 4916745 h 6518163"/>
              <a:gd name="connsiteX14867" fmla="*/ 855012 w 11720794"/>
              <a:gd name="connsiteY14867" fmla="*/ 4917726 h 6518163"/>
              <a:gd name="connsiteX14868" fmla="*/ 850495 w 11720794"/>
              <a:gd name="connsiteY14868" fmla="*/ 4915569 h 6518163"/>
              <a:gd name="connsiteX14869" fmla="*/ 841780 w 11720794"/>
              <a:gd name="connsiteY14869" fmla="*/ 4913930 h 6518163"/>
              <a:gd name="connsiteX14870" fmla="*/ 841385 w 11720794"/>
              <a:gd name="connsiteY14870" fmla="*/ 4914663 h 6518163"/>
              <a:gd name="connsiteX14871" fmla="*/ 834891 w 11720794"/>
              <a:gd name="connsiteY14871" fmla="*/ 4923223 h 6518163"/>
              <a:gd name="connsiteX14872" fmla="*/ 831945 w 11720794"/>
              <a:gd name="connsiteY14872" fmla="*/ 4932974 h 6518163"/>
              <a:gd name="connsiteX14873" fmla="*/ 826740 w 11720794"/>
              <a:gd name="connsiteY14873" fmla="*/ 4930336 h 6518163"/>
              <a:gd name="connsiteX14874" fmla="*/ 820775 w 11720794"/>
              <a:gd name="connsiteY14874" fmla="*/ 4930622 h 6518163"/>
              <a:gd name="connsiteX14875" fmla="*/ 812480 w 11720794"/>
              <a:gd name="connsiteY14875" fmla="*/ 4952331 h 6518163"/>
              <a:gd name="connsiteX14876" fmla="*/ 810156 w 11720794"/>
              <a:gd name="connsiteY14876" fmla="*/ 4958916 h 6518163"/>
              <a:gd name="connsiteX14877" fmla="*/ 804355 w 11720794"/>
              <a:gd name="connsiteY14877" fmla="*/ 4960905 h 6518163"/>
              <a:gd name="connsiteX14878" fmla="*/ 793697 w 11720794"/>
              <a:gd name="connsiteY14878" fmla="*/ 4964387 h 6518163"/>
              <a:gd name="connsiteX14879" fmla="*/ 790900 w 11720794"/>
              <a:gd name="connsiteY14879" fmla="*/ 4967326 h 6518163"/>
              <a:gd name="connsiteX14880" fmla="*/ 790225 w 11720794"/>
              <a:gd name="connsiteY14880" fmla="*/ 4967574 h 6518163"/>
              <a:gd name="connsiteX14881" fmla="*/ 790773 w 11720794"/>
              <a:gd name="connsiteY14881" fmla="*/ 4967813 h 6518163"/>
              <a:gd name="connsiteX14882" fmla="*/ 792708 w 11720794"/>
              <a:gd name="connsiteY14882" fmla="*/ 4969745 h 6518163"/>
              <a:gd name="connsiteX14883" fmla="*/ 791276 w 11720794"/>
              <a:gd name="connsiteY14883" fmla="*/ 4980703 h 6518163"/>
              <a:gd name="connsiteX14884" fmla="*/ 783888 w 11720794"/>
              <a:gd name="connsiteY14884" fmla="*/ 4984891 h 6518163"/>
              <a:gd name="connsiteX14885" fmla="*/ 779082 w 11720794"/>
              <a:gd name="connsiteY14885" fmla="*/ 4989304 h 6518163"/>
              <a:gd name="connsiteX14886" fmla="*/ 776284 w 11720794"/>
              <a:gd name="connsiteY14886" fmla="*/ 4992244 h 6518163"/>
              <a:gd name="connsiteX14887" fmla="*/ 774858 w 11720794"/>
              <a:gd name="connsiteY14887" fmla="*/ 4988362 h 6518163"/>
              <a:gd name="connsiteX14888" fmla="*/ 780430 w 11720794"/>
              <a:gd name="connsiteY14888" fmla="*/ 4966186 h 6518163"/>
              <a:gd name="connsiteX14889" fmla="*/ 780745 w 11720794"/>
              <a:gd name="connsiteY14889" fmla="*/ 4961075 h 6518163"/>
              <a:gd name="connsiteX14890" fmla="*/ 780929 w 11720794"/>
              <a:gd name="connsiteY14890" fmla="*/ 4948668 h 6518163"/>
              <a:gd name="connsiteX14891" fmla="*/ 782895 w 11720794"/>
              <a:gd name="connsiteY14891" fmla="*/ 4937222 h 6518163"/>
              <a:gd name="connsiteX14892" fmla="*/ 786226 w 11720794"/>
              <a:gd name="connsiteY14892" fmla="*/ 4933793 h 6518163"/>
              <a:gd name="connsiteX14893" fmla="*/ 788122 w 11720794"/>
              <a:gd name="connsiteY14893" fmla="*/ 4933534 h 6518163"/>
              <a:gd name="connsiteX14894" fmla="*/ 787000 w 11720794"/>
              <a:gd name="connsiteY14894" fmla="*/ 4931597 h 6518163"/>
              <a:gd name="connsiteX14895" fmla="*/ 788344 w 11720794"/>
              <a:gd name="connsiteY14895" fmla="*/ 4923317 h 6518163"/>
              <a:gd name="connsiteX14896" fmla="*/ 791474 w 11720794"/>
              <a:gd name="connsiteY14896" fmla="*/ 4923780 h 6518163"/>
              <a:gd name="connsiteX14897" fmla="*/ 793662 w 11720794"/>
              <a:gd name="connsiteY14897" fmla="*/ 4924738 h 6518163"/>
              <a:gd name="connsiteX14898" fmla="*/ 794538 w 11720794"/>
              <a:gd name="connsiteY14898" fmla="*/ 4920596 h 6518163"/>
              <a:gd name="connsiteX14899" fmla="*/ 793572 w 11720794"/>
              <a:gd name="connsiteY14899" fmla="*/ 4919631 h 6518163"/>
              <a:gd name="connsiteX14900" fmla="*/ 794000 w 11720794"/>
              <a:gd name="connsiteY14900" fmla="*/ 4913304 h 6518163"/>
              <a:gd name="connsiteX14901" fmla="*/ 799682 w 11720794"/>
              <a:gd name="connsiteY14901" fmla="*/ 4904748 h 6518163"/>
              <a:gd name="connsiteX14902" fmla="*/ 801319 w 11720794"/>
              <a:gd name="connsiteY14902" fmla="*/ 4897682 h 6518163"/>
              <a:gd name="connsiteX14903" fmla="*/ 802895 w 11720794"/>
              <a:gd name="connsiteY14903" fmla="*/ 4894753 h 6518163"/>
              <a:gd name="connsiteX14904" fmla="*/ 808374 w 11720794"/>
              <a:gd name="connsiteY14904" fmla="*/ 4890091 h 6518163"/>
              <a:gd name="connsiteX14905" fmla="*/ 822740 w 11720794"/>
              <a:gd name="connsiteY14905" fmla="*/ 4873931 h 6518163"/>
              <a:gd name="connsiteX14906" fmla="*/ 825547 w 11720794"/>
              <a:gd name="connsiteY14906" fmla="*/ 4863938 h 6518163"/>
              <a:gd name="connsiteX14907" fmla="*/ 822964 w 11720794"/>
              <a:gd name="connsiteY14907" fmla="*/ 4863713 h 6518163"/>
              <a:gd name="connsiteX14908" fmla="*/ 813426 w 11720794"/>
              <a:gd name="connsiteY14908" fmla="*/ 4869133 h 6518163"/>
              <a:gd name="connsiteX14909" fmla="*/ 811417 w 11720794"/>
              <a:gd name="connsiteY14909" fmla="*/ 4870608 h 6518163"/>
              <a:gd name="connsiteX14910" fmla="*/ 810703 w 11720794"/>
              <a:gd name="connsiteY14910" fmla="*/ 4868668 h 6518163"/>
              <a:gd name="connsiteX14911" fmla="*/ 810690 w 11720794"/>
              <a:gd name="connsiteY14911" fmla="*/ 4867939 h 6518163"/>
              <a:gd name="connsiteX14912" fmla="*/ 810498 w 11720794"/>
              <a:gd name="connsiteY14912" fmla="*/ 4864777 h 6518163"/>
              <a:gd name="connsiteX14913" fmla="*/ 807854 w 11720794"/>
              <a:gd name="connsiteY14913" fmla="*/ 4868687 h 6518163"/>
              <a:gd name="connsiteX14914" fmla="*/ 807752 w 11720794"/>
              <a:gd name="connsiteY14914" fmla="*/ 4870634 h 6518163"/>
              <a:gd name="connsiteX14915" fmla="*/ 806711 w 11720794"/>
              <a:gd name="connsiteY14915" fmla="*/ 4873075 h 6518163"/>
              <a:gd name="connsiteX14916" fmla="*/ 805337 w 11720794"/>
              <a:gd name="connsiteY14916" fmla="*/ 4872111 h 6518163"/>
              <a:gd name="connsiteX14917" fmla="*/ 798890 w 11720794"/>
              <a:gd name="connsiteY14917" fmla="*/ 4875806 h 6518163"/>
              <a:gd name="connsiteX14918" fmla="*/ 778653 w 11720794"/>
              <a:gd name="connsiteY14918" fmla="*/ 4905144 h 6518163"/>
              <a:gd name="connsiteX14919" fmla="*/ 772513 w 11720794"/>
              <a:gd name="connsiteY14919" fmla="*/ 4910782 h 6518163"/>
              <a:gd name="connsiteX14920" fmla="*/ 765103 w 11720794"/>
              <a:gd name="connsiteY14920" fmla="*/ 4921295 h 6518163"/>
              <a:gd name="connsiteX14921" fmla="*/ 758707 w 11720794"/>
              <a:gd name="connsiteY14921" fmla="*/ 4927910 h 6518163"/>
              <a:gd name="connsiteX14922" fmla="*/ 752356 w 11720794"/>
              <a:gd name="connsiteY14922" fmla="*/ 4921875 h 6518163"/>
              <a:gd name="connsiteX14923" fmla="*/ 753139 w 11720794"/>
              <a:gd name="connsiteY14923" fmla="*/ 4912625 h 6518163"/>
              <a:gd name="connsiteX14924" fmla="*/ 760647 w 11720794"/>
              <a:gd name="connsiteY14924" fmla="*/ 4915004 h 6518163"/>
              <a:gd name="connsiteX14925" fmla="*/ 762069 w 11720794"/>
              <a:gd name="connsiteY14925" fmla="*/ 4911101 h 6518163"/>
              <a:gd name="connsiteX14926" fmla="*/ 759434 w 11720794"/>
              <a:gd name="connsiteY14926" fmla="*/ 4907958 h 6518163"/>
              <a:gd name="connsiteX14927" fmla="*/ 762087 w 11720794"/>
              <a:gd name="connsiteY14927" fmla="*/ 4896992 h 6518163"/>
              <a:gd name="connsiteX14928" fmla="*/ 764490 w 11720794"/>
              <a:gd name="connsiteY14928" fmla="*/ 4894786 h 6518163"/>
              <a:gd name="connsiteX14929" fmla="*/ 765772 w 11720794"/>
              <a:gd name="connsiteY14929" fmla="*/ 4890643 h 6518163"/>
              <a:gd name="connsiteX14930" fmla="*/ 763316 w 11720794"/>
              <a:gd name="connsiteY14930" fmla="*/ 4889930 h 6518163"/>
              <a:gd name="connsiteX14931" fmla="*/ 760047 w 11720794"/>
              <a:gd name="connsiteY14931" fmla="*/ 4889223 h 6518163"/>
              <a:gd name="connsiteX14932" fmla="*/ 761876 w 11720794"/>
              <a:gd name="connsiteY14932" fmla="*/ 4885319 h 6518163"/>
              <a:gd name="connsiteX14933" fmla="*/ 794823 w 11720794"/>
              <a:gd name="connsiteY14933" fmla="*/ 4838377 h 6518163"/>
              <a:gd name="connsiteX14934" fmla="*/ 805258 w 11720794"/>
              <a:gd name="connsiteY14934" fmla="*/ 4822489 h 6518163"/>
              <a:gd name="connsiteX14935" fmla="*/ 809531 w 11720794"/>
              <a:gd name="connsiteY14935" fmla="*/ 4818567 h 6518163"/>
              <a:gd name="connsiteX14936" fmla="*/ 814831 w 11720794"/>
              <a:gd name="connsiteY14936" fmla="*/ 4811475 h 6518163"/>
              <a:gd name="connsiteX14937" fmla="*/ 820916 w 11720794"/>
              <a:gd name="connsiteY14937" fmla="*/ 4817754 h 6518163"/>
              <a:gd name="connsiteX14938" fmla="*/ 823581 w 11720794"/>
              <a:gd name="connsiteY14938" fmla="*/ 4807519 h 6518163"/>
              <a:gd name="connsiteX14939" fmla="*/ 825434 w 11720794"/>
              <a:gd name="connsiteY14939" fmla="*/ 4797289 h 6518163"/>
              <a:gd name="connsiteX14940" fmla="*/ 836976 w 11720794"/>
              <a:gd name="connsiteY14940" fmla="*/ 4782610 h 6518163"/>
              <a:gd name="connsiteX14941" fmla="*/ 842128 w 11720794"/>
              <a:gd name="connsiteY14941" fmla="*/ 4782329 h 6518163"/>
              <a:gd name="connsiteX14942" fmla="*/ 844645 w 11720794"/>
              <a:gd name="connsiteY14942" fmla="*/ 4778906 h 6518163"/>
              <a:gd name="connsiteX14943" fmla="*/ 844212 w 11720794"/>
              <a:gd name="connsiteY14943" fmla="*/ 4777449 h 6518163"/>
              <a:gd name="connsiteX14944" fmla="*/ 849494 w 11720794"/>
              <a:gd name="connsiteY14944" fmla="*/ 4761844 h 6518163"/>
              <a:gd name="connsiteX14945" fmla="*/ 859461 w 11720794"/>
              <a:gd name="connsiteY14945" fmla="*/ 4750095 h 6518163"/>
              <a:gd name="connsiteX14946" fmla="*/ 867511 w 11720794"/>
              <a:gd name="connsiteY14946" fmla="*/ 4744929 h 6518163"/>
              <a:gd name="connsiteX14947" fmla="*/ 879535 w 11720794"/>
              <a:gd name="connsiteY14947" fmla="*/ 4726842 h 6518163"/>
              <a:gd name="connsiteX14948" fmla="*/ 881925 w 11720794"/>
              <a:gd name="connsiteY14948" fmla="*/ 4723904 h 6518163"/>
              <a:gd name="connsiteX14949" fmla="*/ 891917 w 11720794"/>
              <a:gd name="connsiteY14949" fmla="*/ 4713616 h 6518163"/>
              <a:gd name="connsiteX14950" fmla="*/ 896049 w 11720794"/>
              <a:gd name="connsiteY14950" fmla="*/ 4709451 h 6518163"/>
              <a:gd name="connsiteX14951" fmla="*/ 908560 w 11720794"/>
              <a:gd name="connsiteY14951" fmla="*/ 4695739 h 6518163"/>
              <a:gd name="connsiteX14952" fmla="*/ 910402 w 11720794"/>
              <a:gd name="connsiteY14952" fmla="*/ 4692564 h 6518163"/>
              <a:gd name="connsiteX14953" fmla="*/ 915117 w 11720794"/>
              <a:gd name="connsiteY14953" fmla="*/ 4683043 h 6518163"/>
              <a:gd name="connsiteX14954" fmla="*/ 920352 w 11720794"/>
              <a:gd name="connsiteY14954" fmla="*/ 4672303 h 6518163"/>
              <a:gd name="connsiteX14955" fmla="*/ 922208 w 11720794"/>
              <a:gd name="connsiteY14955" fmla="*/ 4669856 h 6518163"/>
              <a:gd name="connsiteX14956" fmla="*/ 932560 w 11720794"/>
              <a:gd name="connsiteY14956" fmla="*/ 4664430 h 6518163"/>
              <a:gd name="connsiteX14957" fmla="*/ 934670 w 11720794"/>
              <a:gd name="connsiteY14957" fmla="*/ 4661009 h 6518163"/>
              <a:gd name="connsiteX14958" fmla="*/ 929487 w 11720794"/>
              <a:gd name="connsiteY14958" fmla="*/ 4652047 h 6518163"/>
              <a:gd name="connsiteX14959" fmla="*/ 929562 w 11720794"/>
              <a:gd name="connsiteY14959" fmla="*/ 4648640 h 6518163"/>
              <a:gd name="connsiteX14960" fmla="*/ 933059 w 11720794"/>
              <a:gd name="connsiteY14960" fmla="*/ 4646912 h 6518163"/>
              <a:gd name="connsiteX14961" fmla="*/ 938404 w 11720794"/>
              <a:gd name="connsiteY14961" fmla="*/ 4649791 h 6518163"/>
              <a:gd name="connsiteX14962" fmla="*/ 939765 w 11720794"/>
              <a:gd name="connsiteY14962" fmla="*/ 4650025 h 6518163"/>
              <a:gd name="connsiteX14963" fmla="*/ 944510 w 11720794"/>
              <a:gd name="connsiteY14963" fmla="*/ 4649747 h 6518163"/>
              <a:gd name="connsiteX14964" fmla="*/ 944164 w 11720794"/>
              <a:gd name="connsiteY14964" fmla="*/ 4645616 h 6518163"/>
              <a:gd name="connsiteX14965" fmla="*/ 944698 w 11720794"/>
              <a:gd name="connsiteY14965" fmla="*/ 4645125 h 6518163"/>
              <a:gd name="connsiteX14966" fmla="*/ 956106 w 11720794"/>
              <a:gd name="connsiteY14966" fmla="*/ 4637987 h 6518163"/>
              <a:gd name="connsiteX14967" fmla="*/ 971727 w 11720794"/>
              <a:gd name="connsiteY14967" fmla="*/ 4616226 h 6518163"/>
              <a:gd name="connsiteX14968" fmla="*/ 972577 w 11720794"/>
              <a:gd name="connsiteY14968" fmla="*/ 4610625 h 6518163"/>
              <a:gd name="connsiteX14969" fmla="*/ 973145 w 11720794"/>
              <a:gd name="connsiteY14969" fmla="*/ 4604539 h 6518163"/>
              <a:gd name="connsiteX14970" fmla="*/ 982604 w 11720794"/>
              <a:gd name="connsiteY14970" fmla="*/ 4594741 h 6518163"/>
              <a:gd name="connsiteX14971" fmla="*/ 989827 w 11720794"/>
              <a:gd name="connsiteY14971" fmla="*/ 4588852 h 6518163"/>
              <a:gd name="connsiteX14972" fmla="*/ 990917 w 11720794"/>
              <a:gd name="connsiteY14972" fmla="*/ 4581545 h 6518163"/>
              <a:gd name="connsiteX14973" fmla="*/ 991892 w 11720794"/>
              <a:gd name="connsiteY14973" fmla="*/ 4575457 h 6518163"/>
              <a:gd name="connsiteX14974" fmla="*/ 995149 w 11720794"/>
              <a:gd name="connsiteY14974" fmla="*/ 4575434 h 6518163"/>
              <a:gd name="connsiteX14975" fmla="*/ 999194 w 11720794"/>
              <a:gd name="connsiteY14975" fmla="*/ 4573945 h 6518163"/>
              <a:gd name="connsiteX14976" fmla="*/ 1001473 w 11720794"/>
              <a:gd name="connsiteY14976" fmla="*/ 4570677 h 6518163"/>
              <a:gd name="connsiteX14977" fmla="*/ 997939 w 11720794"/>
              <a:gd name="connsiteY14977" fmla="*/ 4569282 h 6518163"/>
              <a:gd name="connsiteX14978" fmla="*/ 999806 w 11720794"/>
              <a:gd name="connsiteY14978" fmla="*/ 4567561 h 6518163"/>
              <a:gd name="connsiteX14979" fmla="*/ 1005268 w 11720794"/>
              <a:gd name="connsiteY14979" fmla="*/ 4555836 h 6518163"/>
              <a:gd name="connsiteX14980" fmla="*/ 1007199 w 11720794"/>
              <a:gd name="connsiteY14980" fmla="*/ 4550713 h 6518163"/>
              <a:gd name="connsiteX14981" fmla="*/ 1019186 w 11720794"/>
              <a:gd name="connsiteY14981" fmla="*/ 4532599 h 6518163"/>
              <a:gd name="connsiteX14982" fmla="*/ 1019797 w 11720794"/>
              <a:gd name="connsiteY14982" fmla="*/ 4531516 h 6518163"/>
              <a:gd name="connsiteX14983" fmla="*/ 1018325 w 11720794"/>
              <a:gd name="connsiteY14983" fmla="*/ 4531789 h 6518163"/>
              <a:gd name="connsiteX14984" fmla="*/ 1015429 w 11720794"/>
              <a:gd name="connsiteY14984" fmla="*/ 4529439 h 6518163"/>
              <a:gd name="connsiteX14985" fmla="*/ 1014715 w 11720794"/>
              <a:gd name="connsiteY14985" fmla="*/ 4526935 h 6518163"/>
              <a:gd name="connsiteX14986" fmla="*/ 1014484 w 11720794"/>
              <a:gd name="connsiteY14986" fmla="*/ 4527131 h 6518163"/>
              <a:gd name="connsiteX14987" fmla="*/ 1014408 w 11720794"/>
              <a:gd name="connsiteY14987" fmla="*/ 4529564 h 6518163"/>
              <a:gd name="connsiteX14988" fmla="*/ 1012339 w 11720794"/>
              <a:gd name="connsiteY14988" fmla="*/ 4535174 h 6518163"/>
              <a:gd name="connsiteX14989" fmla="*/ 1006350 w 11720794"/>
              <a:gd name="connsiteY14989" fmla="*/ 4541784 h 6518163"/>
              <a:gd name="connsiteX14990" fmla="*/ 1002586 w 11720794"/>
              <a:gd name="connsiteY14990" fmla="*/ 4543758 h 6518163"/>
              <a:gd name="connsiteX14991" fmla="*/ 994042 w 11720794"/>
              <a:gd name="connsiteY14991" fmla="*/ 4551602 h 6518163"/>
              <a:gd name="connsiteX14992" fmla="*/ 986557 w 11720794"/>
              <a:gd name="connsiteY14992" fmla="*/ 4565524 h 6518163"/>
              <a:gd name="connsiteX14993" fmla="*/ 986890 w 11720794"/>
              <a:gd name="connsiteY14993" fmla="*/ 4568926 h 6518163"/>
              <a:gd name="connsiteX14994" fmla="*/ 986053 w 11720794"/>
              <a:gd name="connsiteY14994" fmla="*/ 4575256 h 6518163"/>
              <a:gd name="connsiteX14995" fmla="*/ 983724 w 11720794"/>
              <a:gd name="connsiteY14995" fmla="*/ 4574058 h 6518163"/>
              <a:gd name="connsiteX14996" fmla="*/ 978180 w 11720794"/>
              <a:gd name="connsiteY14996" fmla="*/ 4575069 h 6518163"/>
              <a:gd name="connsiteX14997" fmla="*/ 977877 w 11720794"/>
              <a:gd name="connsiteY14997" fmla="*/ 4580911 h 6518163"/>
              <a:gd name="connsiteX14998" fmla="*/ 980346 w 11720794"/>
              <a:gd name="connsiteY14998" fmla="*/ 4582351 h 6518163"/>
              <a:gd name="connsiteX14999" fmla="*/ 980358 w 11720794"/>
              <a:gd name="connsiteY14999" fmla="*/ 4583082 h 6518163"/>
              <a:gd name="connsiteX15000" fmla="*/ 957365 w 11720794"/>
              <a:gd name="connsiteY15000" fmla="*/ 4594924 h 6518163"/>
              <a:gd name="connsiteX15001" fmla="*/ 943315 w 11720794"/>
              <a:gd name="connsiteY15001" fmla="*/ 4605972 h 6518163"/>
              <a:gd name="connsiteX15002" fmla="*/ 941105 w 11720794"/>
              <a:gd name="connsiteY15002" fmla="*/ 4611339 h 6518163"/>
              <a:gd name="connsiteX15003" fmla="*/ 940076 w 11720794"/>
              <a:gd name="connsiteY15003" fmla="*/ 4614509 h 6518163"/>
              <a:gd name="connsiteX15004" fmla="*/ 933909 w 11720794"/>
              <a:gd name="connsiteY15004" fmla="*/ 4618688 h 6518163"/>
              <a:gd name="connsiteX15005" fmla="*/ 919508 w 11720794"/>
              <a:gd name="connsiteY15005" fmla="*/ 4640443 h 6518163"/>
              <a:gd name="connsiteX15006" fmla="*/ 917630 w 11720794"/>
              <a:gd name="connsiteY15006" fmla="*/ 4649212 h 6518163"/>
              <a:gd name="connsiteX15007" fmla="*/ 914413 w 11720794"/>
              <a:gd name="connsiteY15007" fmla="*/ 4651425 h 6518163"/>
              <a:gd name="connsiteX15008" fmla="*/ 915134 w 11720794"/>
              <a:gd name="connsiteY15008" fmla="*/ 4646312 h 6518163"/>
              <a:gd name="connsiteX15009" fmla="*/ 917078 w 11720794"/>
              <a:gd name="connsiteY15009" fmla="*/ 4641190 h 6518163"/>
              <a:gd name="connsiteX15010" fmla="*/ 915437 w 11720794"/>
              <a:gd name="connsiteY15010" fmla="*/ 4640471 h 6518163"/>
              <a:gd name="connsiteX15011" fmla="*/ 913134 w 11720794"/>
              <a:gd name="connsiteY15011" fmla="*/ 4640732 h 6518163"/>
              <a:gd name="connsiteX15012" fmla="*/ 909116 w 11720794"/>
              <a:gd name="connsiteY15012" fmla="*/ 4643679 h 6518163"/>
              <a:gd name="connsiteX15013" fmla="*/ 890951 w 11720794"/>
              <a:gd name="connsiteY15013" fmla="*/ 4667405 h 6518163"/>
              <a:gd name="connsiteX15014" fmla="*/ 884096 w 11720794"/>
              <a:gd name="connsiteY15014" fmla="*/ 4671105 h 6518163"/>
              <a:gd name="connsiteX15015" fmla="*/ 869166 w 11720794"/>
              <a:gd name="connsiteY15015" fmla="*/ 4678510 h 6518163"/>
              <a:gd name="connsiteX15016" fmla="*/ 861743 w 11720794"/>
              <a:gd name="connsiteY15016" fmla="*/ 4688294 h 6518163"/>
              <a:gd name="connsiteX15017" fmla="*/ 858692 w 11720794"/>
              <a:gd name="connsiteY15017" fmla="*/ 4692207 h 6518163"/>
              <a:gd name="connsiteX15018" fmla="*/ 839064 w 11720794"/>
              <a:gd name="connsiteY15018" fmla="*/ 4717648 h 6518163"/>
              <a:gd name="connsiteX15019" fmla="*/ 835479 w 11720794"/>
              <a:gd name="connsiteY15019" fmla="*/ 4722052 h 6518163"/>
              <a:gd name="connsiteX15020" fmla="*/ 828992 w 11720794"/>
              <a:gd name="connsiteY15020" fmla="*/ 4723560 h 6518163"/>
              <a:gd name="connsiteX15021" fmla="*/ 825241 w 11720794"/>
              <a:gd name="connsiteY15021" fmla="*/ 4726261 h 6518163"/>
              <a:gd name="connsiteX15022" fmla="*/ 821836 w 11720794"/>
              <a:gd name="connsiteY15022" fmla="*/ 4733097 h 6518163"/>
              <a:gd name="connsiteX15023" fmla="*/ 813773 w 11720794"/>
              <a:gd name="connsiteY15023" fmla="*/ 4737534 h 6518163"/>
              <a:gd name="connsiteX15024" fmla="*/ 809689 w 11720794"/>
              <a:gd name="connsiteY15024" fmla="*/ 4736834 h 6518163"/>
              <a:gd name="connsiteX15025" fmla="*/ 807807 w 11720794"/>
              <a:gd name="connsiteY15025" fmla="*/ 4737821 h 6518163"/>
              <a:gd name="connsiteX15026" fmla="*/ 808788 w 11720794"/>
              <a:gd name="connsiteY15026" fmla="*/ 4739516 h 6518163"/>
              <a:gd name="connsiteX15027" fmla="*/ 810289 w 11720794"/>
              <a:gd name="connsiteY15027" fmla="*/ 4739992 h 6518163"/>
              <a:gd name="connsiteX15028" fmla="*/ 811702 w 11720794"/>
              <a:gd name="connsiteY15028" fmla="*/ 4743143 h 6518163"/>
              <a:gd name="connsiteX15029" fmla="*/ 807544 w 11720794"/>
              <a:gd name="connsiteY15029" fmla="*/ 4745850 h 6518163"/>
              <a:gd name="connsiteX15030" fmla="*/ 804668 w 11720794"/>
              <a:gd name="connsiteY15030" fmla="*/ 4744411 h 6518163"/>
              <a:gd name="connsiteX15031" fmla="*/ 800778 w 11720794"/>
              <a:gd name="connsiteY15031" fmla="*/ 4746872 h 6518163"/>
              <a:gd name="connsiteX15032" fmla="*/ 801770 w 11720794"/>
              <a:gd name="connsiteY15032" fmla="*/ 4749297 h 6518163"/>
              <a:gd name="connsiteX15033" fmla="*/ 802192 w 11720794"/>
              <a:gd name="connsiteY15033" fmla="*/ 4750024 h 6518163"/>
              <a:gd name="connsiteX15034" fmla="*/ 799651 w 11720794"/>
              <a:gd name="connsiteY15034" fmla="*/ 4759773 h 6518163"/>
              <a:gd name="connsiteX15035" fmla="*/ 788172 w 11720794"/>
              <a:gd name="connsiteY15035" fmla="*/ 4770315 h 6518163"/>
              <a:gd name="connsiteX15036" fmla="*/ 779648 w 11720794"/>
              <a:gd name="connsiteY15036" fmla="*/ 4771837 h 6518163"/>
              <a:gd name="connsiteX15037" fmla="*/ 777334 w 11720794"/>
              <a:gd name="connsiteY15037" fmla="*/ 4771367 h 6518163"/>
              <a:gd name="connsiteX15038" fmla="*/ 775923 w 11720794"/>
              <a:gd name="connsiteY15038" fmla="*/ 4775999 h 6518163"/>
              <a:gd name="connsiteX15039" fmla="*/ 780822 w 11720794"/>
              <a:gd name="connsiteY15039" fmla="*/ 4776693 h 6518163"/>
              <a:gd name="connsiteX15040" fmla="*/ 778966 w 11720794"/>
              <a:gd name="connsiteY15040" fmla="*/ 4779138 h 6518163"/>
              <a:gd name="connsiteX15041" fmla="*/ 771752 w 11720794"/>
              <a:gd name="connsiteY15041" fmla="*/ 4777975 h 6518163"/>
              <a:gd name="connsiteX15042" fmla="*/ 771206 w 11720794"/>
              <a:gd name="connsiteY15042" fmla="*/ 4777736 h 6518163"/>
              <a:gd name="connsiteX15043" fmla="*/ 769752 w 11720794"/>
              <a:gd name="connsiteY15043" fmla="*/ 4772395 h 6518163"/>
              <a:gd name="connsiteX15044" fmla="*/ 781269 w 11720794"/>
              <a:gd name="connsiteY15044" fmla="*/ 4756256 h 6518163"/>
              <a:gd name="connsiteX15045" fmla="*/ 782752 w 11720794"/>
              <a:gd name="connsiteY15045" fmla="*/ 4748219 h 6518163"/>
              <a:gd name="connsiteX15046" fmla="*/ 781746 w 11720794"/>
              <a:gd name="connsiteY15046" fmla="*/ 4745063 h 6518163"/>
              <a:gd name="connsiteX15047" fmla="*/ 778996 w 11720794"/>
              <a:gd name="connsiteY15047" fmla="*/ 4743137 h 6518163"/>
              <a:gd name="connsiteX15048" fmla="*/ 776887 w 11720794"/>
              <a:gd name="connsiteY15048" fmla="*/ 4746559 h 6518163"/>
              <a:gd name="connsiteX15049" fmla="*/ 772961 w 11720794"/>
              <a:gd name="connsiteY15049" fmla="*/ 4754614 h 6518163"/>
              <a:gd name="connsiteX15050" fmla="*/ 765471 w 11720794"/>
              <a:gd name="connsiteY15050" fmla="*/ 4760749 h 6518163"/>
              <a:gd name="connsiteX15051" fmla="*/ 751587 w 11720794"/>
              <a:gd name="connsiteY15051" fmla="*/ 4773498 h 6518163"/>
              <a:gd name="connsiteX15052" fmla="*/ 750965 w 11720794"/>
              <a:gd name="connsiteY15052" fmla="*/ 4776665 h 6518163"/>
              <a:gd name="connsiteX15053" fmla="*/ 749783 w 11720794"/>
              <a:gd name="connsiteY15053" fmla="*/ 4778863 h 6518163"/>
              <a:gd name="connsiteX15054" fmla="*/ 744050 w 11720794"/>
              <a:gd name="connsiteY15054" fmla="*/ 4784498 h 6518163"/>
              <a:gd name="connsiteX15055" fmla="*/ 738788 w 11720794"/>
              <a:gd name="connsiteY15055" fmla="*/ 4793781 h 6518163"/>
              <a:gd name="connsiteX15056" fmla="*/ 738027 w 11720794"/>
              <a:gd name="connsiteY15056" fmla="*/ 4796705 h 6518163"/>
              <a:gd name="connsiteX15057" fmla="*/ 737825 w 11720794"/>
              <a:gd name="connsiteY15057" fmla="*/ 4800598 h 6518163"/>
              <a:gd name="connsiteX15058" fmla="*/ 733120 w 11720794"/>
              <a:gd name="connsiteY15058" fmla="*/ 4803066 h 6518163"/>
              <a:gd name="connsiteX15059" fmla="*/ 726106 w 11720794"/>
              <a:gd name="connsiteY15059" fmla="*/ 4798008 h 6518163"/>
              <a:gd name="connsiteX15060" fmla="*/ 728165 w 11720794"/>
              <a:gd name="connsiteY15060" fmla="*/ 4791668 h 6518163"/>
              <a:gd name="connsiteX15061" fmla="*/ 728721 w 11720794"/>
              <a:gd name="connsiteY15061" fmla="*/ 4784854 h 6518163"/>
              <a:gd name="connsiteX15062" fmla="*/ 733238 w 11720794"/>
              <a:gd name="connsiteY15062" fmla="*/ 4787010 h 6518163"/>
              <a:gd name="connsiteX15063" fmla="*/ 737830 w 11720794"/>
              <a:gd name="connsiteY15063" fmla="*/ 4785761 h 6518163"/>
              <a:gd name="connsiteX15064" fmla="*/ 739481 w 11720794"/>
              <a:gd name="connsiteY15064" fmla="*/ 4779424 h 6518163"/>
              <a:gd name="connsiteX15065" fmla="*/ 738727 w 11720794"/>
              <a:gd name="connsiteY15065" fmla="*/ 4775294 h 6518163"/>
              <a:gd name="connsiteX15066" fmla="*/ 745021 w 11720794"/>
              <a:gd name="connsiteY15066" fmla="*/ 4770627 h 6518163"/>
              <a:gd name="connsiteX15067" fmla="*/ 747201 w 11720794"/>
              <a:gd name="connsiteY15067" fmla="*/ 4756015 h 6518163"/>
              <a:gd name="connsiteX15068" fmla="*/ 760800 w 11720794"/>
              <a:gd name="connsiteY15068" fmla="*/ 4734999 h 6518163"/>
              <a:gd name="connsiteX15069" fmla="*/ 780022 w 11720794"/>
              <a:gd name="connsiteY15069" fmla="*/ 4709562 h 6518163"/>
              <a:gd name="connsiteX15070" fmla="*/ 781330 w 11720794"/>
              <a:gd name="connsiteY15070" fmla="*/ 4706877 h 6518163"/>
              <a:gd name="connsiteX15071" fmla="*/ 778581 w 11720794"/>
              <a:gd name="connsiteY15071" fmla="*/ 4704951 h 6518163"/>
              <a:gd name="connsiteX15072" fmla="*/ 773009 w 11720794"/>
              <a:gd name="connsiteY15072" fmla="*/ 4704505 h 6518163"/>
              <a:gd name="connsiteX15073" fmla="*/ 771114 w 11720794"/>
              <a:gd name="connsiteY15073" fmla="*/ 4704761 h 6518163"/>
              <a:gd name="connsiteX15074" fmla="*/ 769805 w 11720794"/>
              <a:gd name="connsiteY15074" fmla="*/ 4707448 h 6518163"/>
              <a:gd name="connsiteX15075" fmla="*/ 770431 w 11720794"/>
              <a:gd name="connsiteY15075" fmla="*/ 4712064 h 6518163"/>
              <a:gd name="connsiteX15076" fmla="*/ 765432 w 11720794"/>
              <a:gd name="connsiteY15076" fmla="*/ 4713315 h 6518163"/>
              <a:gd name="connsiteX15077" fmla="*/ 762175 w 11720794"/>
              <a:gd name="connsiteY15077" fmla="*/ 4713340 h 6518163"/>
              <a:gd name="connsiteX15078" fmla="*/ 757496 w 11720794"/>
              <a:gd name="connsiteY15078" fmla="*/ 4717265 h 6518163"/>
              <a:gd name="connsiteX15079" fmla="*/ 749653 w 11720794"/>
              <a:gd name="connsiteY15079" fmla="*/ 4726323 h 6518163"/>
              <a:gd name="connsiteX15080" fmla="*/ 743664 w 11720794"/>
              <a:gd name="connsiteY15080" fmla="*/ 4732933 h 6518163"/>
              <a:gd name="connsiteX15081" fmla="*/ 739748 w 11720794"/>
              <a:gd name="connsiteY15081" fmla="*/ 4733934 h 6518163"/>
              <a:gd name="connsiteX15082" fmla="*/ 736998 w 11720794"/>
              <a:gd name="connsiteY15082" fmla="*/ 4732008 h 6518163"/>
              <a:gd name="connsiteX15083" fmla="*/ 734000 w 11720794"/>
              <a:gd name="connsiteY15083" fmla="*/ 4738842 h 6518163"/>
              <a:gd name="connsiteX15084" fmla="*/ 735987 w 11720794"/>
              <a:gd name="connsiteY15084" fmla="*/ 4743692 h 6518163"/>
              <a:gd name="connsiteX15085" fmla="*/ 724669 w 11720794"/>
              <a:gd name="connsiteY15085" fmla="*/ 4748152 h 6518163"/>
              <a:gd name="connsiteX15086" fmla="*/ 718133 w 11720794"/>
              <a:gd name="connsiteY15086" fmla="*/ 4754524 h 6518163"/>
              <a:gd name="connsiteX15087" fmla="*/ 709033 w 11720794"/>
              <a:gd name="connsiteY15087" fmla="*/ 4769185 h 6518163"/>
              <a:gd name="connsiteX15088" fmla="*/ 705015 w 11720794"/>
              <a:gd name="connsiteY15088" fmla="*/ 4772134 h 6518163"/>
              <a:gd name="connsiteX15089" fmla="*/ 691498 w 11720794"/>
              <a:gd name="connsiteY15089" fmla="*/ 4782690 h 6518163"/>
              <a:gd name="connsiteX15090" fmla="*/ 687939 w 11720794"/>
              <a:gd name="connsiteY15090" fmla="*/ 4788554 h 6518163"/>
              <a:gd name="connsiteX15091" fmla="*/ 681738 w 11720794"/>
              <a:gd name="connsiteY15091" fmla="*/ 4798329 h 6518163"/>
              <a:gd name="connsiteX15092" fmla="*/ 678507 w 11720794"/>
              <a:gd name="connsiteY15092" fmla="*/ 4799812 h 6518163"/>
              <a:gd name="connsiteX15093" fmla="*/ 676711 w 11720794"/>
              <a:gd name="connsiteY15093" fmla="*/ 4798121 h 6518163"/>
              <a:gd name="connsiteX15094" fmla="*/ 675338 w 11720794"/>
              <a:gd name="connsiteY15094" fmla="*/ 4797159 h 6518163"/>
              <a:gd name="connsiteX15095" fmla="*/ 669884 w 11720794"/>
              <a:gd name="connsiteY15095" fmla="*/ 4803280 h 6518163"/>
              <a:gd name="connsiteX15096" fmla="*/ 670089 w 11720794"/>
              <a:gd name="connsiteY15096" fmla="*/ 4807171 h 6518163"/>
              <a:gd name="connsiteX15097" fmla="*/ 667143 w 11720794"/>
              <a:gd name="connsiteY15097" fmla="*/ 4816921 h 6518163"/>
              <a:gd name="connsiteX15098" fmla="*/ 665235 w 11720794"/>
              <a:gd name="connsiteY15098" fmla="*/ 4816449 h 6518163"/>
              <a:gd name="connsiteX15099" fmla="*/ 661137 w 11720794"/>
              <a:gd name="connsiteY15099" fmla="*/ 4815019 h 6518163"/>
              <a:gd name="connsiteX15100" fmla="*/ 655938 w 11720794"/>
              <a:gd name="connsiteY15100" fmla="*/ 4820166 h 6518163"/>
              <a:gd name="connsiteX15101" fmla="*/ 650891 w 11720794"/>
              <a:gd name="connsiteY15101" fmla="*/ 4826283 h 6518163"/>
              <a:gd name="connsiteX15102" fmla="*/ 647507 w 11720794"/>
              <a:gd name="connsiteY15102" fmla="*/ 4826794 h 6518163"/>
              <a:gd name="connsiteX15103" fmla="*/ 643998 w 11720794"/>
              <a:gd name="connsiteY15103" fmla="*/ 4827793 h 6518163"/>
              <a:gd name="connsiteX15104" fmla="*/ 642408 w 11720794"/>
              <a:gd name="connsiteY15104" fmla="*/ 4829994 h 6518163"/>
              <a:gd name="connsiteX15105" fmla="*/ 639598 w 11720794"/>
              <a:gd name="connsiteY15105" fmla="*/ 4832203 h 6518163"/>
              <a:gd name="connsiteX15106" fmla="*/ 639279 w 11720794"/>
              <a:gd name="connsiteY15106" fmla="*/ 4829529 h 6518163"/>
              <a:gd name="connsiteX15107" fmla="*/ 633706 w 11720794"/>
              <a:gd name="connsiteY15107" fmla="*/ 4829083 h 6518163"/>
              <a:gd name="connsiteX15108" fmla="*/ 625863 w 11720794"/>
              <a:gd name="connsiteY15108" fmla="*/ 4815518 h 6518163"/>
              <a:gd name="connsiteX15109" fmla="*/ 631674 w 11720794"/>
              <a:gd name="connsiteY15109" fmla="*/ 4814260 h 6518163"/>
              <a:gd name="connsiteX15110" fmla="*/ 644189 w 11720794"/>
              <a:gd name="connsiteY15110" fmla="*/ 4808331 h 6518163"/>
              <a:gd name="connsiteX15111" fmla="*/ 650024 w 11720794"/>
              <a:gd name="connsiteY15111" fmla="*/ 4800748 h 6518163"/>
              <a:gd name="connsiteX15112" fmla="*/ 652274 w 11720794"/>
              <a:gd name="connsiteY15112" fmla="*/ 4797570 h 6518163"/>
              <a:gd name="connsiteX15113" fmla="*/ 649819 w 11720794"/>
              <a:gd name="connsiteY15113" fmla="*/ 4796857 h 6518163"/>
              <a:gd name="connsiteX15114" fmla="*/ 647516 w 11720794"/>
              <a:gd name="connsiteY15114" fmla="*/ 4797117 h 6518163"/>
              <a:gd name="connsiteX15115" fmla="*/ 644247 w 11720794"/>
              <a:gd name="connsiteY15115" fmla="*/ 4796411 h 6518163"/>
              <a:gd name="connsiteX15116" fmla="*/ 646750 w 11720794"/>
              <a:gd name="connsiteY15116" fmla="*/ 4792258 h 6518163"/>
              <a:gd name="connsiteX15117" fmla="*/ 652357 w 11720794"/>
              <a:gd name="connsiteY15117" fmla="*/ 4787110 h 6518163"/>
              <a:gd name="connsiteX15118" fmla="*/ 660670 w 11720794"/>
              <a:gd name="connsiteY15118" fmla="*/ 4773914 h 6518163"/>
              <a:gd name="connsiteX15119" fmla="*/ 662272 w 11720794"/>
              <a:gd name="connsiteY15119" fmla="*/ 4772443 h 6518163"/>
              <a:gd name="connsiteX15120" fmla="*/ 664421 w 11720794"/>
              <a:gd name="connsiteY15120" fmla="*/ 4771210 h 6518163"/>
              <a:gd name="connsiteX15121" fmla="*/ 665884 w 11720794"/>
              <a:gd name="connsiteY15121" fmla="*/ 4769497 h 6518163"/>
              <a:gd name="connsiteX15122" fmla="*/ 664381 w 11720794"/>
              <a:gd name="connsiteY15122" fmla="*/ 4769023 h 6518163"/>
              <a:gd name="connsiteX15123" fmla="*/ 660705 w 11720794"/>
              <a:gd name="connsiteY15123" fmla="*/ 4768319 h 6518163"/>
              <a:gd name="connsiteX15124" fmla="*/ 659304 w 11720794"/>
              <a:gd name="connsiteY15124" fmla="*/ 4765895 h 6518163"/>
              <a:gd name="connsiteX15125" fmla="*/ 661974 w 11720794"/>
              <a:gd name="connsiteY15125" fmla="*/ 4763444 h 6518163"/>
              <a:gd name="connsiteX15126" fmla="*/ 664544 w 11720794"/>
              <a:gd name="connsiteY15126" fmla="*/ 4762940 h 6518163"/>
              <a:gd name="connsiteX15127" fmla="*/ 670979 w 11720794"/>
              <a:gd name="connsiteY15127" fmla="*/ 4758513 h 6518163"/>
              <a:gd name="connsiteX15128" fmla="*/ 678722 w 11720794"/>
              <a:gd name="connsiteY15128" fmla="*/ 4751404 h 6518163"/>
              <a:gd name="connsiteX15129" fmla="*/ 682052 w 11720794"/>
              <a:gd name="connsiteY15129" fmla="*/ 4747974 h 6518163"/>
              <a:gd name="connsiteX15130" fmla="*/ 679164 w 11720794"/>
              <a:gd name="connsiteY15130" fmla="*/ 4745806 h 6518163"/>
              <a:gd name="connsiteX15131" fmla="*/ 676988 w 11720794"/>
              <a:gd name="connsiteY15131" fmla="*/ 4745579 h 6518163"/>
              <a:gd name="connsiteX15132" fmla="*/ 676669 w 11720794"/>
              <a:gd name="connsiteY15132" fmla="*/ 4742907 h 6518163"/>
              <a:gd name="connsiteX15133" fmla="*/ 684378 w 11720794"/>
              <a:gd name="connsiteY15133" fmla="*/ 4718768 h 6518163"/>
              <a:gd name="connsiteX15134" fmla="*/ 683524 w 11720794"/>
              <a:gd name="connsiteY15134" fmla="*/ 4716585 h 6518163"/>
              <a:gd name="connsiteX15135" fmla="*/ 685467 w 11720794"/>
              <a:gd name="connsiteY15135" fmla="*/ 4711462 h 6518163"/>
              <a:gd name="connsiteX15136" fmla="*/ 700315 w 11720794"/>
              <a:gd name="connsiteY15136" fmla="*/ 4691895 h 6518163"/>
              <a:gd name="connsiteX15137" fmla="*/ 709694 w 11720794"/>
              <a:gd name="connsiteY15137" fmla="*/ 4677719 h 6518163"/>
              <a:gd name="connsiteX15138" fmla="*/ 712693 w 11720794"/>
              <a:gd name="connsiteY15138" fmla="*/ 4670887 h 6518163"/>
              <a:gd name="connsiteX15139" fmla="*/ 715591 w 11720794"/>
              <a:gd name="connsiteY15139" fmla="*/ 4666000 h 6518163"/>
              <a:gd name="connsiteX15140" fmla="*/ 728354 w 11720794"/>
              <a:gd name="connsiteY15140" fmla="*/ 4651312 h 6518163"/>
              <a:gd name="connsiteX15141" fmla="*/ 742008 w 11720794"/>
              <a:gd name="connsiteY15141" fmla="*/ 4633213 h 6518163"/>
              <a:gd name="connsiteX15142" fmla="*/ 744612 w 11720794"/>
              <a:gd name="connsiteY15142" fmla="*/ 4627113 h 6518163"/>
              <a:gd name="connsiteX15143" fmla="*/ 752162 w 11720794"/>
              <a:gd name="connsiteY15143" fmla="*/ 4616842 h 6518163"/>
              <a:gd name="connsiteX15144" fmla="*/ 758430 w 11720794"/>
              <a:gd name="connsiteY15144" fmla="*/ 4610717 h 6518163"/>
              <a:gd name="connsiteX15145" fmla="*/ 775654 w 11720794"/>
              <a:gd name="connsiteY15145" fmla="*/ 4587483 h 6518163"/>
              <a:gd name="connsiteX15146" fmla="*/ 781934 w 11720794"/>
              <a:gd name="connsiteY15146" fmla="*/ 4582087 h 6518163"/>
              <a:gd name="connsiteX15147" fmla="*/ 784719 w 11720794"/>
              <a:gd name="connsiteY15147" fmla="*/ 4578417 h 6518163"/>
              <a:gd name="connsiteX15148" fmla="*/ 791850 w 11720794"/>
              <a:gd name="connsiteY15148" fmla="*/ 4567419 h 6518163"/>
              <a:gd name="connsiteX15149" fmla="*/ 803431 w 11720794"/>
              <a:gd name="connsiteY15149" fmla="*/ 4554929 h 6518163"/>
              <a:gd name="connsiteX15150" fmla="*/ 810907 w 11720794"/>
              <a:gd name="connsiteY15150" fmla="*/ 4548065 h 6518163"/>
              <a:gd name="connsiteX15151" fmla="*/ 820621 w 11720794"/>
              <a:gd name="connsiteY15151" fmla="*/ 4537292 h 6518163"/>
              <a:gd name="connsiteX15152" fmla="*/ 842358 w 11720794"/>
              <a:gd name="connsiteY15152" fmla="*/ 4508430 h 6518163"/>
              <a:gd name="connsiteX15153" fmla="*/ 864427 w 11720794"/>
              <a:gd name="connsiteY15153" fmla="*/ 4482973 h 6518163"/>
              <a:gd name="connsiteX15154" fmla="*/ 932580 w 11720794"/>
              <a:gd name="connsiteY15154" fmla="*/ 4401478 h 6518163"/>
              <a:gd name="connsiteX15155" fmla="*/ 990757 w 11720794"/>
              <a:gd name="connsiteY15155" fmla="*/ 4338785 h 6518163"/>
              <a:gd name="connsiteX15156" fmla="*/ 1017456 w 11720794"/>
              <a:gd name="connsiteY15156" fmla="*/ 4311656 h 6518163"/>
              <a:gd name="connsiteX15157" fmla="*/ 1016678 w 11720794"/>
              <a:gd name="connsiteY15157" fmla="*/ 4310418 h 6518163"/>
              <a:gd name="connsiteX15158" fmla="*/ 1017891 w 11720794"/>
              <a:gd name="connsiteY15158" fmla="*/ 4308034 h 6518163"/>
              <a:gd name="connsiteX15159" fmla="*/ 1024400 w 11720794"/>
              <a:gd name="connsiteY15159" fmla="*/ 4300611 h 6518163"/>
              <a:gd name="connsiteX15160" fmla="*/ 1029699 w 11720794"/>
              <a:gd name="connsiteY15160" fmla="*/ 4293176 h 6518163"/>
              <a:gd name="connsiteX15161" fmla="*/ 1027207 w 11720794"/>
              <a:gd name="connsiteY15161" fmla="*/ 4288330 h 6518163"/>
              <a:gd name="connsiteX15162" fmla="*/ 1027178 w 11720794"/>
              <a:gd name="connsiteY15162" fmla="*/ 4288258 h 6518163"/>
              <a:gd name="connsiteX15163" fmla="*/ 1026501 w 11720794"/>
              <a:gd name="connsiteY15163" fmla="*/ 4288903 h 6518163"/>
              <a:gd name="connsiteX15164" fmla="*/ 996127 w 11720794"/>
              <a:gd name="connsiteY15164" fmla="*/ 4320503 h 6518163"/>
              <a:gd name="connsiteX15165" fmla="*/ 982003 w 11720794"/>
              <a:gd name="connsiteY15165" fmla="*/ 4334957 h 6518163"/>
              <a:gd name="connsiteX15166" fmla="*/ 959766 w 11720794"/>
              <a:gd name="connsiteY15166" fmla="*/ 4358714 h 6518163"/>
              <a:gd name="connsiteX15167" fmla="*/ 944841 w 11720794"/>
              <a:gd name="connsiteY15167" fmla="*/ 4373901 h 6518163"/>
              <a:gd name="connsiteX15168" fmla="*/ 929968 w 11720794"/>
              <a:gd name="connsiteY15168" fmla="*/ 4392010 h 6518163"/>
              <a:gd name="connsiteX15169" fmla="*/ 922644 w 11720794"/>
              <a:gd name="connsiteY15169" fmla="*/ 4399848 h 6518163"/>
              <a:gd name="connsiteX15170" fmla="*/ 903025 w 11720794"/>
              <a:gd name="connsiteY15170" fmla="*/ 4418233 h 6518163"/>
              <a:gd name="connsiteX15171" fmla="*/ 879815 w 11720794"/>
              <a:gd name="connsiteY15171" fmla="*/ 4448077 h 6518163"/>
              <a:gd name="connsiteX15172" fmla="*/ 858518 w 11720794"/>
              <a:gd name="connsiteY15172" fmla="*/ 4471340 h 6518163"/>
              <a:gd name="connsiteX15173" fmla="*/ 826088 w 11720794"/>
              <a:gd name="connsiteY15173" fmla="*/ 4509278 h 6518163"/>
              <a:gd name="connsiteX15174" fmla="*/ 820148 w 11720794"/>
              <a:gd name="connsiteY15174" fmla="*/ 4511024 h 6518163"/>
              <a:gd name="connsiteX15175" fmla="*/ 819740 w 11720794"/>
              <a:gd name="connsiteY15175" fmla="*/ 4511028 h 6518163"/>
              <a:gd name="connsiteX15176" fmla="*/ 807161 w 11720794"/>
              <a:gd name="connsiteY15176" fmla="*/ 4513307 h 6518163"/>
              <a:gd name="connsiteX15177" fmla="*/ 801160 w 11720794"/>
              <a:gd name="connsiteY15177" fmla="*/ 4519188 h 6518163"/>
              <a:gd name="connsiteX15178" fmla="*/ 798836 w 11720794"/>
              <a:gd name="connsiteY15178" fmla="*/ 4525773 h 6518163"/>
              <a:gd name="connsiteX15179" fmla="*/ 794498 w 11720794"/>
              <a:gd name="connsiteY15179" fmla="*/ 4526048 h 6518163"/>
              <a:gd name="connsiteX15180" fmla="*/ 789579 w 11720794"/>
              <a:gd name="connsiteY15180" fmla="*/ 4531679 h 6518163"/>
              <a:gd name="connsiteX15181" fmla="*/ 785359 w 11720794"/>
              <a:gd name="connsiteY15181" fmla="*/ 4538518 h 6518163"/>
              <a:gd name="connsiteX15182" fmla="*/ 783223 w 11720794"/>
              <a:gd name="connsiteY15182" fmla="*/ 4540481 h 6518163"/>
              <a:gd name="connsiteX15183" fmla="*/ 761420 w 11720794"/>
              <a:gd name="connsiteY15183" fmla="*/ 4565693 h 6518163"/>
              <a:gd name="connsiteX15184" fmla="*/ 758155 w 11720794"/>
              <a:gd name="connsiteY15184" fmla="*/ 4572771 h 6518163"/>
              <a:gd name="connsiteX15185" fmla="*/ 757648 w 11720794"/>
              <a:gd name="connsiteY15185" fmla="*/ 4574721 h 6518163"/>
              <a:gd name="connsiteX15186" fmla="*/ 748342 w 11720794"/>
              <a:gd name="connsiteY15186" fmla="*/ 4585492 h 6518163"/>
              <a:gd name="connsiteX15187" fmla="*/ 743955 w 11720794"/>
              <a:gd name="connsiteY15187" fmla="*/ 4590632 h 6518163"/>
              <a:gd name="connsiteX15188" fmla="*/ 741232 w 11720794"/>
              <a:gd name="connsiteY15188" fmla="*/ 4590164 h 6518163"/>
              <a:gd name="connsiteX15189" fmla="*/ 739551 w 11720794"/>
              <a:gd name="connsiteY15189" fmla="*/ 4587258 h 6518163"/>
              <a:gd name="connsiteX15190" fmla="*/ 737035 w 11720794"/>
              <a:gd name="connsiteY15190" fmla="*/ 4590681 h 6518163"/>
              <a:gd name="connsiteX15191" fmla="*/ 732903 w 11720794"/>
              <a:gd name="connsiteY15191" fmla="*/ 4594846 h 6518163"/>
              <a:gd name="connsiteX15192" fmla="*/ 709971 w 11720794"/>
              <a:gd name="connsiteY15192" fmla="*/ 4625175 h 6518163"/>
              <a:gd name="connsiteX15193" fmla="*/ 705712 w 11720794"/>
              <a:gd name="connsiteY15193" fmla="*/ 4629828 h 6518163"/>
              <a:gd name="connsiteX15194" fmla="*/ 693530 w 11720794"/>
              <a:gd name="connsiteY15194" fmla="*/ 4639159 h 6518163"/>
              <a:gd name="connsiteX15195" fmla="*/ 681747 w 11720794"/>
              <a:gd name="connsiteY15195" fmla="*/ 4655543 h 6518163"/>
              <a:gd name="connsiteX15196" fmla="*/ 674231 w 11720794"/>
              <a:gd name="connsiteY15196" fmla="*/ 4660218 h 6518163"/>
              <a:gd name="connsiteX15197" fmla="*/ 667976 w 11720794"/>
              <a:gd name="connsiteY15197" fmla="*/ 4667074 h 6518163"/>
              <a:gd name="connsiteX15198" fmla="*/ 663377 w 11720794"/>
              <a:gd name="connsiteY15198" fmla="*/ 4675379 h 6518163"/>
              <a:gd name="connsiteX15199" fmla="*/ 658382 w 11720794"/>
              <a:gd name="connsiteY15199" fmla="*/ 4684415 h 6518163"/>
              <a:gd name="connsiteX15200" fmla="*/ 650179 w 11720794"/>
              <a:gd name="connsiteY15200" fmla="*/ 4688609 h 6518163"/>
              <a:gd name="connsiteX15201" fmla="*/ 648078 w 11720794"/>
              <a:gd name="connsiteY15201" fmla="*/ 4684976 h 6518163"/>
              <a:gd name="connsiteX15202" fmla="*/ 651230 w 11720794"/>
              <a:gd name="connsiteY15202" fmla="*/ 4679116 h 6518163"/>
              <a:gd name="connsiteX15203" fmla="*/ 659429 w 11720794"/>
              <a:gd name="connsiteY15203" fmla="*/ 4667135 h 6518163"/>
              <a:gd name="connsiteX15204" fmla="*/ 659528 w 11720794"/>
              <a:gd name="connsiteY15204" fmla="*/ 4665190 h 6518163"/>
              <a:gd name="connsiteX15205" fmla="*/ 655479 w 11720794"/>
              <a:gd name="connsiteY15205" fmla="*/ 4658895 h 6518163"/>
              <a:gd name="connsiteX15206" fmla="*/ 655467 w 11720794"/>
              <a:gd name="connsiteY15206" fmla="*/ 4658166 h 6518163"/>
              <a:gd name="connsiteX15207" fmla="*/ 662081 w 11720794"/>
              <a:gd name="connsiteY15207" fmla="*/ 4656172 h 6518163"/>
              <a:gd name="connsiteX15208" fmla="*/ 665385 w 11720794"/>
              <a:gd name="connsiteY15208" fmla="*/ 4651283 h 6518163"/>
              <a:gd name="connsiteX15209" fmla="*/ 666668 w 11720794"/>
              <a:gd name="connsiteY15209" fmla="*/ 4647138 h 6518163"/>
              <a:gd name="connsiteX15210" fmla="*/ 669577 w 11720794"/>
              <a:gd name="connsiteY15210" fmla="*/ 4642982 h 6518163"/>
              <a:gd name="connsiteX15211" fmla="*/ 674538 w 11720794"/>
              <a:gd name="connsiteY15211" fmla="*/ 4639541 h 6518163"/>
              <a:gd name="connsiteX15212" fmla="*/ 678009 w 11720794"/>
              <a:gd name="connsiteY15212" fmla="*/ 4636353 h 6518163"/>
              <a:gd name="connsiteX15213" fmla="*/ 683476 w 11720794"/>
              <a:gd name="connsiteY15213" fmla="*/ 4630962 h 6518163"/>
              <a:gd name="connsiteX15214" fmla="*/ 686335 w 11720794"/>
              <a:gd name="connsiteY15214" fmla="*/ 4623887 h 6518163"/>
              <a:gd name="connsiteX15215" fmla="*/ 686637 w 11720794"/>
              <a:gd name="connsiteY15215" fmla="*/ 4618046 h 6518163"/>
              <a:gd name="connsiteX15216" fmla="*/ 694748 w 11720794"/>
              <a:gd name="connsiteY15216" fmla="*/ 4608745 h 6518163"/>
              <a:gd name="connsiteX15217" fmla="*/ 715838 w 11720794"/>
              <a:gd name="connsiteY15217" fmla="*/ 4581590 h 6518163"/>
              <a:gd name="connsiteX15218" fmla="*/ 716253 w 11720794"/>
              <a:gd name="connsiteY15218" fmla="*/ 4574533 h 6518163"/>
              <a:gd name="connsiteX15219" fmla="*/ 713490 w 11720794"/>
              <a:gd name="connsiteY15219" fmla="*/ 4571879 h 6518163"/>
              <a:gd name="connsiteX15220" fmla="*/ 717548 w 11720794"/>
              <a:gd name="connsiteY15220" fmla="*/ 4571119 h 6518163"/>
              <a:gd name="connsiteX15221" fmla="*/ 739127 w 11720794"/>
              <a:gd name="connsiteY15221" fmla="*/ 4556124 h 6518163"/>
              <a:gd name="connsiteX15222" fmla="*/ 745803 w 11720794"/>
              <a:gd name="connsiteY15222" fmla="*/ 4549995 h 6518163"/>
              <a:gd name="connsiteX15223" fmla="*/ 747799 w 11720794"/>
              <a:gd name="connsiteY15223" fmla="*/ 4547792 h 6518163"/>
              <a:gd name="connsiteX15224" fmla="*/ 746551 w 11720794"/>
              <a:gd name="connsiteY15224" fmla="*/ 4546341 h 6518163"/>
              <a:gd name="connsiteX15225" fmla="*/ 746359 w 11720794"/>
              <a:gd name="connsiteY15225" fmla="*/ 4543181 h 6518163"/>
              <a:gd name="connsiteX15226" fmla="*/ 748341 w 11720794"/>
              <a:gd name="connsiteY15226" fmla="*/ 4540247 h 6518163"/>
              <a:gd name="connsiteX15227" fmla="*/ 748122 w 11720794"/>
              <a:gd name="connsiteY15227" fmla="*/ 4535628 h 6518163"/>
              <a:gd name="connsiteX15228" fmla="*/ 746455 w 11720794"/>
              <a:gd name="connsiteY15228" fmla="*/ 4533450 h 6518163"/>
              <a:gd name="connsiteX15229" fmla="*/ 749252 w 11720794"/>
              <a:gd name="connsiteY15229" fmla="*/ 4530511 h 6518163"/>
              <a:gd name="connsiteX15230" fmla="*/ 759210 w 11720794"/>
              <a:gd name="connsiteY15230" fmla="*/ 4525816 h 6518163"/>
              <a:gd name="connsiteX15231" fmla="*/ 760772 w 11720794"/>
              <a:gd name="connsiteY15231" fmla="*/ 4522156 h 6518163"/>
              <a:gd name="connsiteX15232" fmla="*/ 759793 w 11720794"/>
              <a:gd name="connsiteY15232" fmla="*/ 4520460 h 6518163"/>
              <a:gd name="connsiteX15233" fmla="*/ 760961 w 11720794"/>
              <a:gd name="connsiteY15233" fmla="*/ 4517532 h 6518163"/>
              <a:gd name="connsiteX15234" fmla="*/ 767330 w 11720794"/>
              <a:gd name="connsiteY15234" fmla="*/ 4509460 h 6518163"/>
              <a:gd name="connsiteX15235" fmla="*/ 780132 w 11720794"/>
              <a:gd name="connsiteY15235" fmla="*/ 4496962 h 6518163"/>
              <a:gd name="connsiteX15236" fmla="*/ 788370 w 11720794"/>
              <a:gd name="connsiteY15236" fmla="*/ 4487172 h 6518163"/>
              <a:gd name="connsiteX15237" fmla="*/ 799475 w 11720794"/>
              <a:gd name="connsiteY15237" fmla="*/ 4471523 h 6518163"/>
              <a:gd name="connsiteX15238" fmla="*/ 797580 w 11720794"/>
              <a:gd name="connsiteY15238" fmla="*/ 4468276 h 6518163"/>
              <a:gd name="connsiteX15239" fmla="*/ 791670 w 11720794"/>
              <a:gd name="connsiteY15239" fmla="*/ 4468711 h 6518163"/>
              <a:gd name="connsiteX15240" fmla="*/ 789323 w 11720794"/>
              <a:gd name="connsiteY15240" fmla="*/ 4469201 h 6518163"/>
              <a:gd name="connsiteX15241" fmla="*/ 776295 w 11720794"/>
              <a:gd name="connsiteY15241" fmla="*/ 4481664 h 6518163"/>
              <a:gd name="connsiteX15242" fmla="*/ 769758 w 11720794"/>
              <a:gd name="connsiteY15242" fmla="*/ 4486690 h 6518163"/>
              <a:gd name="connsiteX15243" fmla="*/ 764944 w 11720794"/>
              <a:gd name="connsiteY15243" fmla="*/ 4484758 h 6518163"/>
              <a:gd name="connsiteX15244" fmla="*/ 768504 w 11720794"/>
              <a:gd name="connsiteY15244" fmla="*/ 4473753 h 6518163"/>
              <a:gd name="connsiteX15245" fmla="*/ 778556 w 11720794"/>
              <a:gd name="connsiteY15245" fmla="*/ 4465834 h 6518163"/>
              <a:gd name="connsiteX15246" fmla="*/ 787790 w 11720794"/>
              <a:gd name="connsiteY15246" fmla="*/ 4458544 h 6518163"/>
              <a:gd name="connsiteX15247" fmla="*/ 794954 w 11720794"/>
              <a:gd name="connsiteY15247" fmla="*/ 4449464 h 6518163"/>
              <a:gd name="connsiteX15248" fmla="*/ 799229 w 11720794"/>
              <a:gd name="connsiteY15248" fmla="*/ 4439224 h 6518163"/>
              <a:gd name="connsiteX15249" fmla="*/ 816940 w 11720794"/>
              <a:gd name="connsiteY15249" fmla="*/ 4421468 h 6518163"/>
              <a:gd name="connsiteX15250" fmla="*/ 826000 w 11720794"/>
              <a:gd name="connsiteY15250" fmla="*/ 4404543 h 6518163"/>
              <a:gd name="connsiteX15251" fmla="*/ 830858 w 11720794"/>
              <a:gd name="connsiteY15251" fmla="*/ 4398365 h 6518163"/>
              <a:gd name="connsiteX15252" fmla="*/ 863436 w 11720794"/>
              <a:gd name="connsiteY15252" fmla="*/ 4364103 h 6518163"/>
              <a:gd name="connsiteX15253" fmla="*/ 867723 w 11720794"/>
              <a:gd name="connsiteY15253" fmla="*/ 4358174 h 6518163"/>
              <a:gd name="connsiteX15254" fmla="*/ 871416 w 11720794"/>
              <a:gd name="connsiteY15254" fmla="*/ 4354394 h 6518163"/>
              <a:gd name="connsiteX15255" fmla="*/ 867563 w 11720794"/>
              <a:gd name="connsiteY15255" fmla="*/ 4352848 h 6518163"/>
              <a:gd name="connsiteX15256" fmla="*/ 867384 w 11720794"/>
              <a:gd name="connsiteY15256" fmla="*/ 4352297 h 6518163"/>
              <a:gd name="connsiteX15257" fmla="*/ 864581 w 11720794"/>
              <a:gd name="connsiteY15257" fmla="*/ 4354659 h 6518163"/>
              <a:gd name="connsiteX15258" fmla="*/ 856754 w 11720794"/>
              <a:gd name="connsiteY15258" fmla="*/ 4363734 h 6518163"/>
              <a:gd name="connsiteX15259" fmla="*/ 850779 w 11720794"/>
              <a:gd name="connsiteY15259" fmla="*/ 4370361 h 6518163"/>
              <a:gd name="connsiteX15260" fmla="*/ 846859 w 11720794"/>
              <a:gd name="connsiteY15260" fmla="*/ 4371374 h 6518163"/>
              <a:gd name="connsiteX15261" fmla="*/ 844103 w 11720794"/>
              <a:gd name="connsiteY15261" fmla="*/ 4369460 h 6518163"/>
              <a:gd name="connsiteX15262" fmla="*/ 841120 w 11720794"/>
              <a:gd name="connsiteY15262" fmla="*/ 4376298 h 6518163"/>
              <a:gd name="connsiteX15263" fmla="*/ 843122 w 11720794"/>
              <a:gd name="connsiteY15263" fmla="*/ 4381136 h 6518163"/>
              <a:gd name="connsiteX15264" fmla="*/ 831805 w 11720794"/>
              <a:gd name="connsiteY15264" fmla="*/ 4385632 h 6518163"/>
              <a:gd name="connsiteX15265" fmla="*/ 825280 w 11720794"/>
              <a:gd name="connsiteY15265" fmla="*/ 4392021 h 6518163"/>
              <a:gd name="connsiteX15266" fmla="*/ 816210 w 11720794"/>
              <a:gd name="connsiteY15266" fmla="*/ 4406699 h 6518163"/>
              <a:gd name="connsiteX15267" fmla="*/ 812197 w 11720794"/>
              <a:gd name="connsiteY15267" fmla="*/ 4409659 h 6518163"/>
              <a:gd name="connsiteX15268" fmla="*/ 798695 w 11720794"/>
              <a:gd name="connsiteY15268" fmla="*/ 4420253 h 6518163"/>
              <a:gd name="connsiteX15269" fmla="*/ 795148 w 11720794"/>
              <a:gd name="connsiteY15269" fmla="*/ 4426125 h 6518163"/>
              <a:gd name="connsiteX15270" fmla="*/ 788968 w 11720794"/>
              <a:gd name="connsiteY15270" fmla="*/ 4435911 h 6518163"/>
              <a:gd name="connsiteX15271" fmla="*/ 785739 w 11720794"/>
              <a:gd name="connsiteY15271" fmla="*/ 4437404 h 6518163"/>
              <a:gd name="connsiteX15272" fmla="*/ 783937 w 11720794"/>
              <a:gd name="connsiteY15272" fmla="*/ 4435722 h 6518163"/>
              <a:gd name="connsiteX15273" fmla="*/ 782559 w 11720794"/>
              <a:gd name="connsiteY15273" fmla="*/ 4434765 h 6518163"/>
              <a:gd name="connsiteX15274" fmla="*/ 777117 w 11720794"/>
              <a:gd name="connsiteY15274" fmla="*/ 4440900 h 6518163"/>
              <a:gd name="connsiteX15275" fmla="*/ 777332 w 11720794"/>
              <a:gd name="connsiteY15275" fmla="*/ 4444785 h 6518163"/>
              <a:gd name="connsiteX15276" fmla="*/ 774410 w 11720794"/>
              <a:gd name="connsiteY15276" fmla="*/ 4454537 h 6518163"/>
              <a:gd name="connsiteX15277" fmla="*/ 772499 w 11720794"/>
              <a:gd name="connsiteY15277" fmla="*/ 4454071 h 6518163"/>
              <a:gd name="connsiteX15278" fmla="*/ 768394 w 11720794"/>
              <a:gd name="connsiteY15278" fmla="*/ 4452657 h 6518163"/>
              <a:gd name="connsiteX15279" fmla="*/ 763202 w 11720794"/>
              <a:gd name="connsiteY15279" fmla="*/ 4457818 h 6518163"/>
              <a:gd name="connsiteX15280" fmla="*/ 758168 w 11720794"/>
              <a:gd name="connsiteY15280" fmla="*/ 4463947 h 6518163"/>
              <a:gd name="connsiteX15281" fmla="*/ 754782 w 11720794"/>
              <a:gd name="connsiteY15281" fmla="*/ 4464469 h 6518163"/>
              <a:gd name="connsiteX15282" fmla="*/ 751271 w 11720794"/>
              <a:gd name="connsiteY15282" fmla="*/ 4465479 h 6518163"/>
              <a:gd name="connsiteX15283" fmla="*/ 749687 w 11720794"/>
              <a:gd name="connsiteY15283" fmla="*/ 4467683 h 6518163"/>
              <a:gd name="connsiteX15284" fmla="*/ 746880 w 11720794"/>
              <a:gd name="connsiteY15284" fmla="*/ 4469900 h 6518163"/>
              <a:gd name="connsiteX15285" fmla="*/ 746554 w 11720794"/>
              <a:gd name="connsiteY15285" fmla="*/ 4467230 h 6518163"/>
              <a:gd name="connsiteX15286" fmla="*/ 740975 w 11720794"/>
              <a:gd name="connsiteY15286" fmla="*/ 4466804 h 6518163"/>
              <a:gd name="connsiteX15287" fmla="*/ 733088 w 11720794"/>
              <a:gd name="connsiteY15287" fmla="*/ 4453278 h 6518163"/>
              <a:gd name="connsiteX15288" fmla="*/ 738902 w 11720794"/>
              <a:gd name="connsiteY15288" fmla="*/ 4452002 h 6518163"/>
              <a:gd name="connsiteX15289" fmla="*/ 751412 w 11720794"/>
              <a:gd name="connsiteY15289" fmla="*/ 4446035 h 6518163"/>
              <a:gd name="connsiteX15290" fmla="*/ 757233 w 11720794"/>
              <a:gd name="connsiteY15290" fmla="*/ 4438439 h 6518163"/>
              <a:gd name="connsiteX15291" fmla="*/ 759476 w 11720794"/>
              <a:gd name="connsiteY15291" fmla="*/ 4435255 h 6518163"/>
              <a:gd name="connsiteX15292" fmla="*/ 757016 w 11720794"/>
              <a:gd name="connsiteY15292" fmla="*/ 4434552 h 6518163"/>
              <a:gd name="connsiteX15293" fmla="*/ 754713 w 11720794"/>
              <a:gd name="connsiteY15293" fmla="*/ 4434821 h 6518163"/>
              <a:gd name="connsiteX15294" fmla="*/ 751438 w 11720794"/>
              <a:gd name="connsiteY15294" fmla="*/ 4434127 h 6518163"/>
              <a:gd name="connsiteX15295" fmla="*/ 753933 w 11720794"/>
              <a:gd name="connsiteY15295" fmla="*/ 4429968 h 6518163"/>
              <a:gd name="connsiteX15296" fmla="*/ 759531 w 11720794"/>
              <a:gd name="connsiteY15296" fmla="*/ 4424805 h 6518163"/>
              <a:gd name="connsiteX15297" fmla="*/ 767816 w 11720794"/>
              <a:gd name="connsiteY15297" fmla="*/ 4411592 h 6518163"/>
              <a:gd name="connsiteX15298" fmla="*/ 769416 w 11720794"/>
              <a:gd name="connsiteY15298" fmla="*/ 4410118 h 6518163"/>
              <a:gd name="connsiteX15299" fmla="*/ 771563 w 11720794"/>
              <a:gd name="connsiteY15299" fmla="*/ 4408878 h 6518163"/>
              <a:gd name="connsiteX15300" fmla="*/ 773022 w 11720794"/>
              <a:gd name="connsiteY15300" fmla="*/ 4407162 h 6518163"/>
              <a:gd name="connsiteX15301" fmla="*/ 771518 w 11720794"/>
              <a:gd name="connsiteY15301" fmla="*/ 4406693 h 6518163"/>
              <a:gd name="connsiteX15302" fmla="*/ 769207 w 11720794"/>
              <a:gd name="connsiteY15302" fmla="*/ 4406258 h 6518163"/>
              <a:gd name="connsiteX15303" fmla="*/ 767004 w 11720794"/>
              <a:gd name="connsiteY15303" fmla="*/ 4408583 h 6518163"/>
              <a:gd name="connsiteX15304" fmla="*/ 751526 w 11720794"/>
              <a:gd name="connsiteY15304" fmla="*/ 4422931 h 6518163"/>
              <a:gd name="connsiteX15305" fmla="*/ 730517 w 11720794"/>
              <a:gd name="connsiteY15305" fmla="*/ 4445100 h 6518163"/>
              <a:gd name="connsiteX15306" fmla="*/ 724653 w 11720794"/>
              <a:gd name="connsiteY15306" fmla="*/ 4448484 h 6518163"/>
              <a:gd name="connsiteX15307" fmla="*/ 721838 w 11720794"/>
              <a:gd name="connsiteY15307" fmla="*/ 4447830 h 6518163"/>
              <a:gd name="connsiteX15308" fmla="*/ 693930 w 11720794"/>
              <a:gd name="connsiteY15308" fmla="*/ 4461969 h 6518163"/>
              <a:gd name="connsiteX15309" fmla="*/ 690618 w 11720794"/>
              <a:gd name="connsiteY15309" fmla="*/ 4462072 h 6518163"/>
              <a:gd name="connsiteX15310" fmla="*/ 689933 w 11720794"/>
              <a:gd name="connsiteY15310" fmla="*/ 4459405 h 6518163"/>
              <a:gd name="connsiteX15311" fmla="*/ 686753 w 11720794"/>
              <a:gd name="connsiteY15311" fmla="*/ 4456214 h 6518163"/>
              <a:gd name="connsiteX15312" fmla="*/ 683207 w 11720794"/>
              <a:gd name="connsiteY15312" fmla="*/ 4461007 h 6518163"/>
              <a:gd name="connsiteX15313" fmla="*/ 676016 w 11720794"/>
              <a:gd name="connsiteY15313" fmla="*/ 4471988 h 6518163"/>
              <a:gd name="connsiteX15314" fmla="*/ 671843 w 11720794"/>
              <a:gd name="connsiteY15314" fmla="*/ 4480834 h 6518163"/>
              <a:gd name="connsiteX15315" fmla="*/ 671710 w 11720794"/>
              <a:gd name="connsiteY15315" fmla="*/ 4484130 h 6518163"/>
              <a:gd name="connsiteX15316" fmla="*/ 669231 w 11720794"/>
              <a:gd name="connsiteY15316" fmla="*/ 4487916 h 6518163"/>
              <a:gd name="connsiteX15317" fmla="*/ 666021 w 11720794"/>
              <a:gd name="connsiteY15317" fmla="*/ 4486627 h 6518163"/>
              <a:gd name="connsiteX15318" fmla="*/ 664474 w 11720794"/>
              <a:gd name="connsiteY15318" fmla="*/ 4482180 h 6518163"/>
              <a:gd name="connsiteX15319" fmla="*/ 663615 w 11720794"/>
              <a:gd name="connsiteY15319" fmla="*/ 4480398 h 6518163"/>
              <a:gd name="connsiteX15320" fmla="*/ 661805 w 11720794"/>
              <a:gd name="connsiteY15320" fmla="*/ 4482541 h 6518163"/>
              <a:gd name="connsiteX15321" fmla="*/ 660711 w 11720794"/>
              <a:gd name="connsiteY15321" fmla="*/ 4485450 h 6518163"/>
              <a:gd name="connsiteX15322" fmla="*/ 659224 w 11720794"/>
              <a:gd name="connsiteY15322" fmla="*/ 4487722 h 6518163"/>
              <a:gd name="connsiteX15323" fmla="*/ 644737 w 11720794"/>
              <a:gd name="connsiteY15323" fmla="*/ 4500555 h 6518163"/>
              <a:gd name="connsiteX15324" fmla="*/ 639528 w 11720794"/>
              <a:gd name="connsiteY15324" fmla="*/ 4508506 h 6518163"/>
              <a:gd name="connsiteX15325" fmla="*/ 634947 w 11720794"/>
              <a:gd name="connsiteY15325" fmla="*/ 4512405 h 6518163"/>
              <a:gd name="connsiteX15326" fmla="*/ 633474 w 11720794"/>
              <a:gd name="connsiteY15326" fmla="*/ 4508466 h 6518163"/>
              <a:gd name="connsiteX15327" fmla="*/ 633357 w 11720794"/>
              <a:gd name="connsiteY15327" fmla="*/ 4505549 h 6518163"/>
              <a:gd name="connsiteX15328" fmla="*/ 632030 w 11720794"/>
              <a:gd name="connsiteY15328" fmla="*/ 4502624 h 6518163"/>
              <a:gd name="connsiteX15329" fmla="*/ 628587 w 11720794"/>
              <a:gd name="connsiteY15329" fmla="*/ 4506024 h 6518163"/>
              <a:gd name="connsiteX15330" fmla="*/ 620462 w 11720794"/>
              <a:gd name="connsiteY15330" fmla="*/ 4514715 h 6518163"/>
              <a:gd name="connsiteX15331" fmla="*/ 615602 w 11720794"/>
              <a:gd name="connsiteY15331" fmla="*/ 4531418 h 6518163"/>
              <a:gd name="connsiteX15332" fmla="*/ 615164 w 11720794"/>
              <a:gd name="connsiteY15332" fmla="*/ 4538893 h 6518163"/>
              <a:gd name="connsiteX15333" fmla="*/ 597193 w 11720794"/>
              <a:gd name="connsiteY15333" fmla="*/ 4531672 h 6518163"/>
              <a:gd name="connsiteX15334" fmla="*/ 595603 w 11720794"/>
              <a:gd name="connsiteY15334" fmla="*/ 4524816 h 6518163"/>
              <a:gd name="connsiteX15335" fmla="*/ 592290 w 11720794"/>
              <a:gd name="connsiteY15335" fmla="*/ 4524922 h 6518163"/>
              <a:gd name="connsiteX15336" fmla="*/ 594450 w 11720794"/>
              <a:gd name="connsiteY15336" fmla="*/ 4521006 h 6518163"/>
              <a:gd name="connsiteX15337" fmla="*/ 596828 w 11720794"/>
              <a:gd name="connsiteY15337" fmla="*/ 4518614 h 6518163"/>
              <a:gd name="connsiteX15338" fmla="*/ 597382 w 11720794"/>
              <a:gd name="connsiteY15338" fmla="*/ 4514052 h 6518163"/>
              <a:gd name="connsiteX15339" fmla="*/ 597368 w 11720794"/>
              <a:gd name="connsiteY15339" fmla="*/ 4509742 h 6518163"/>
              <a:gd name="connsiteX15340" fmla="*/ 603861 w 11720794"/>
              <a:gd name="connsiteY15340" fmla="*/ 4502307 h 6518163"/>
              <a:gd name="connsiteX15341" fmla="*/ 609142 w 11720794"/>
              <a:gd name="connsiteY15341" fmla="*/ 4494864 h 6518163"/>
              <a:gd name="connsiteX15342" fmla="*/ 606632 w 11720794"/>
              <a:gd name="connsiteY15342" fmla="*/ 4490030 h 6518163"/>
              <a:gd name="connsiteX15343" fmla="*/ 605700 w 11720794"/>
              <a:gd name="connsiteY15343" fmla="*/ 4487741 h 6518163"/>
              <a:gd name="connsiteX15344" fmla="*/ 617004 w 11720794"/>
              <a:gd name="connsiteY15344" fmla="*/ 4482240 h 6518163"/>
              <a:gd name="connsiteX15345" fmla="*/ 621776 w 11720794"/>
              <a:gd name="connsiteY15345" fmla="*/ 4481764 h 6518163"/>
              <a:gd name="connsiteX15346" fmla="*/ 628195 w 11720794"/>
              <a:gd name="connsiteY15346" fmla="*/ 4473822 h 6518163"/>
              <a:gd name="connsiteX15347" fmla="*/ 626766 w 11720794"/>
              <a:gd name="connsiteY15347" fmla="*/ 4472290 h 6518163"/>
              <a:gd name="connsiteX15348" fmla="*/ 624372 w 11720794"/>
              <a:gd name="connsiteY15348" fmla="*/ 4470372 h 6518163"/>
              <a:gd name="connsiteX15349" fmla="*/ 625570 w 11720794"/>
              <a:gd name="connsiteY15349" fmla="*/ 4466071 h 6518163"/>
              <a:gd name="connsiteX15350" fmla="*/ 636292 w 11720794"/>
              <a:gd name="connsiteY15350" fmla="*/ 4456509 h 6518163"/>
              <a:gd name="connsiteX15351" fmla="*/ 642755 w 11720794"/>
              <a:gd name="connsiteY15351" fmla="*/ 4450974 h 6518163"/>
              <a:gd name="connsiteX15352" fmla="*/ 653055 w 11720794"/>
              <a:gd name="connsiteY15352" fmla="*/ 4432155 h 6518163"/>
              <a:gd name="connsiteX15353" fmla="*/ 655886 w 11720794"/>
              <a:gd name="connsiteY15353" fmla="*/ 4426596 h 6518163"/>
              <a:gd name="connsiteX15354" fmla="*/ 672007 w 11720794"/>
              <a:gd name="connsiteY15354" fmla="*/ 4412507 h 6518163"/>
              <a:gd name="connsiteX15355" fmla="*/ 678528 w 11720794"/>
              <a:gd name="connsiteY15355" fmla="*/ 4403169 h 6518163"/>
              <a:gd name="connsiteX15356" fmla="*/ 681825 w 11720794"/>
              <a:gd name="connsiteY15356" fmla="*/ 4388234 h 6518163"/>
              <a:gd name="connsiteX15357" fmla="*/ 688098 w 11720794"/>
              <a:gd name="connsiteY15357" fmla="*/ 4389795 h 6518163"/>
              <a:gd name="connsiteX15358" fmla="*/ 695845 w 11720794"/>
              <a:gd name="connsiteY15358" fmla="*/ 4384778 h 6518163"/>
              <a:gd name="connsiteX15359" fmla="*/ 692985 w 11720794"/>
              <a:gd name="connsiteY15359" fmla="*/ 4381716 h 6518163"/>
              <a:gd name="connsiteX15360" fmla="*/ 693466 w 11720794"/>
              <a:gd name="connsiteY15360" fmla="*/ 4376649 h 6518163"/>
              <a:gd name="connsiteX15361" fmla="*/ 700382 w 11720794"/>
              <a:gd name="connsiteY15361" fmla="*/ 4367947 h 6518163"/>
              <a:gd name="connsiteX15362" fmla="*/ 709923 w 11720794"/>
              <a:gd name="connsiteY15362" fmla="*/ 4356477 h 6518163"/>
              <a:gd name="connsiteX15363" fmla="*/ 713819 w 11720794"/>
              <a:gd name="connsiteY15363" fmla="*/ 4349911 h 6518163"/>
              <a:gd name="connsiteX15364" fmla="*/ 713235 w 11720794"/>
              <a:gd name="connsiteY15364" fmla="*/ 4345851 h 6518163"/>
              <a:gd name="connsiteX15365" fmla="*/ 713820 w 11720794"/>
              <a:gd name="connsiteY15365" fmla="*/ 4339389 h 6518163"/>
              <a:gd name="connsiteX15366" fmla="*/ 719552 w 11720794"/>
              <a:gd name="connsiteY15366" fmla="*/ 4339300 h 6518163"/>
              <a:gd name="connsiteX15367" fmla="*/ 722572 w 11720794"/>
              <a:gd name="connsiteY15367" fmla="*/ 4337166 h 6518163"/>
              <a:gd name="connsiteX15368" fmla="*/ 722529 w 11720794"/>
              <a:gd name="connsiteY15368" fmla="*/ 4334757 h 6518163"/>
              <a:gd name="connsiteX15369" fmla="*/ 720939 w 11720794"/>
              <a:gd name="connsiteY15369" fmla="*/ 4327900 h 6518163"/>
              <a:gd name="connsiteX15370" fmla="*/ 718079 w 11720794"/>
              <a:gd name="connsiteY15370" fmla="*/ 4324839 h 6518163"/>
              <a:gd name="connsiteX15371" fmla="*/ 715060 w 11720794"/>
              <a:gd name="connsiteY15371" fmla="*/ 4326974 h 6518163"/>
              <a:gd name="connsiteX15372" fmla="*/ 687735 w 11720794"/>
              <a:gd name="connsiteY15372" fmla="*/ 4355692 h 6518163"/>
              <a:gd name="connsiteX15373" fmla="*/ 664728 w 11720794"/>
              <a:gd name="connsiteY15373" fmla="*/ 4376583 h 6518163"/>
              <a:gd name="connsiteX15374" fmla="*/ 647368 w 11720794"/>
              <a:gd name="connsiteY15374" fmla="*/ 4382043 h 6518163"/>
              <a:gd name="connsiteX15375" fmla="*/ 642874 w 11720794"/>
              <a:gd name="connsiteY15375" fmla="*/ 4390760 h 6518163"/>
              <a:gd name="connsiteX15376" fmla="*/ 637711 w 11720794"/>
              <a:gd name="connsiteY15376" fmla="*/ 4390598 h 6518163"/>
              <a:gd name="connsiteX15377" fmla="*/ 630314 w 11720794"/>
              <a:gd name="connsiteY15377" fmla="*/ 4393845 h 6518163"/>
              <a:gd name="connsiteX15378" fmla="*/ 629657 w 11720794"/>
              <a:gd name="connsiteY15378" fmla="*/ 4399798 h 6518163"/>
              <a:gd name="connsiteX15379" fmla="*/ 633129 w 11720794"/>
              <a:gd name="connsiteY15379" fmla="*/ 4405018 h 6518163"/>
              <a:gd name="connsiteX15380" fmla="*/ 624945 w 11720794"/>
              <a:gd name="connsiteY15380" fmla="*/ 4406992 h 6518163"/>
              <a:gd name="connsiteX15381" fmla="*/ 617622 w 11720794"/>
              <a:gd name="connsiteY15381" fmla="*/ 4410747 h 6518163"/>
              <a:gd name="connsiteX15382" fmla="*/ 610152 w 11720794"/>
              <a:gd name="connsiteY15382" fmla="*/ 4402962 h 6518163"/>
              <a:gd name="connsiteX15383" fmla="*/ 612269 w 11720794"/>
              <a:gd name="connsiteY15383" fmla="*/ 4396639 h 6518163"/>
              <a:gd name="connsiteX15384" fmla="*/ 616966 w 11720794"/>
              <a:gd name="connsiteY15384" fmla="*/ 4395656 h 6518163"/>
              <a:gd name="connsiteX15385" fmla="*/ 620379 w 11720794"/>
              <a:gd name="connsiteY15385" fmla="*/ 4394157 h 6518163"/>
              <a:gd name="connsiteX15386" fmla="*/ 630678 w 11720794"/>
              <a:gd name="connsiteY15386" fmla="*/ 4385861 h 6518163"/>
              <a:gd name="connsiteX15387" fmla="*/ 636456 w 11720794"/>
              <a:gd name="connsiteY15387" fmla="*/ 4377660 h 6518163"/>
              <a:gd name="connsiteX15388" fmla="*/ 638907 w 11720794"/>
              <a:gd name="connsiteY15388" fmla="*/ 4375774 h 6518163"/>
              <a:gd name="connsiteX15389" fmla="*/ 642641 w 11720794"/>
              <a:gd name="connsiteY15389" fmla="*/ 4374405 h 6518163"/>
              <a:gd name="connsiteX15390" fmla="*/ 655538 w 11720794"/>
              <a:gd name="connsiteY15390" fmla="*/ 4354717 h 6518163"/>
              <a:gd name="connsiteX15391" fmla="*/ 661593 w 11720794"/>
              <a:gd name="connsiteY15391" fmla="*/ 4344235 h 6518163"/>
              <a:gd name="connsiteX15392" fmla="*/ 670653 w 11720794"/>
              <a:gd name="connsiteY15392" fmla="*/ 4337830 h 6518163"/>
              <a:gd name="connsiteX15393" fmla="*/ 674418 w 11720794"/>
              <a:gd name="connsiteY15393" fmla="*/ 4334560 h 6518163"/>
              <a:gd name="connsiteX15394" fmla="*/ 671559 w 11720794"/>
              <a:gd name="connsiteY15394" fmla="*/ 4331498 h 6518163"/>
              <a:gd name="connsiteX15395" fmla="*/ 667532 w 11720794"/>
              <a:gd name="connsiteY15395" fmla="*/ 4330837 h 6518163"/>
              <a:gd name="connsiteX15396" fmla="*/ 658034 w 11720794"/>
              <a:gd name="connsiteY15396" fmla="*/ 4334196 h 6518163"/>
              <a:gd name="connsiteX15397" fmla="*/ 640572 w 11720794"/>
              <a:gd name="connsiteY15397" fmla="*/ 4351573 h 6518163"/>
              <a:gd name="connsiteX15398" fmla="*/ 633803 w 11720794"/>
              <a:gd name="connsiteY15398" fmla="*/ 4350766 h 6518163"/>
              <a:gd name="connsiteX15399" fmla="*/ 633409 w 11720794"/>
              <a:gd name="connsiteY15399" fmla="*/ 4350129 h 6518163"/>
              <a:gd name="connsiteX15400" fmla="*/ 630638 w 11720794"/>
              <a:gd name="connsiteY15400" fmla="*/ 4341364 h 6518163"/>
              <a:gd name="connsiteX15401" fmla="*/ 633263 w 11720794"/>
              <a:gd name="connsiteY15401" fmla="*/ 4338594 h 6518163"/>
              <a:gd name="connsiteX15402" fmla="*/ 635028 w 11720794"/>
              <a:gd name="connsiteY15402" fmla="*/ 4344563 h 6518163"/>
              <a:gd name="connsiteX15403" fmla="*/ 640396 w 11720794"/>
              <a:gd name="connsiteY15403" fmla="*/ 4341938 h 6518163"/>
              <a:gd name="connsiteX15404" fmla="*/ 639391 w 11720794"/>
              <a:gd name="connsiteY15404" fmla="*/ 4339141 h 6518163"/>
              <a:gd name="connsiteX15405" fmla="*/ 639639 w 11720794"/>
              <a:gd name="connsiteY15405" fmla="*/ 4328240 h 6518163"/>
              <a:gd name="connsiteX15406" fmla="*/ 650304 w 11720794"/>
              <a:gd name="connsiteY15406" fmla="*/ 4311960 h 6518163"/>
              <a:gd name="connsiteX15407" fmla="*/ 661682 w 11720794"/>
              <a:gd name="connsiteY15407" fmla="*/ 4306966 h 6518163"/>
              <a:gd name="connsiteX15408" fmla="*/ 662645 w 11720794"/>
              <a:gd name="connsiteY15408" fmla="*/ 4307352 h 6518163"/>
              <a:gd name="connsiteX15409" fmla="*/ 665782 w 11720794"/>
              <a:gd name="connsiteY15409" fmla="*/ 4308134 h 6518163"/>
              <a:gd name="connsiteX15410" fmla="*/ 668044 w 11720794"/>
              <a:gd name="connsiteY15410" fmla="*/ 4302825 h 6518163"/>
              <a:gd name="connsiteX15411" fmla="*/ 665753 w 11720794"/>
              <a:gd name="connsiteY15411" fmla="*/ 4299513 h 6518163"/>
              <a:gd name="connsiteX15412" fmla="*/ 668262 w 11720794"/>
              <a:gd name="connsiteY15412" fmla="*/ 4293825 h 6518163"/>
              <a:gd name="connsiteX15413" fmla="*/ 672361 w 11720794"/>
              <a:gd name="connsiteY15413" fmla="*/ 4294994 h 6518163"/>
              <a:gd name="connsiteX15414" fmla="*/ 673223 w 11720794"/>
              <a:gd name="connsiteY15414" fmla="*/ 4296774 h 6518163"/>
              <a:gd name="connsiteX15415" fmla="*/ 675468 w 11720794"/>
              <a:gd name="connsiteY15415" fmla="*/ 4297678 h 6518163"/>
              <a:gd name="connsiteX15416" fmla="*/ 676315 w 11720794"/>
              <a:gd name="connsiteY15416" fmla="*/ 4295149 h 6518163"/>
              <a:gd name="connsiteX15417" fmla="*/ 674697 w 11720794"/>
              <a:gd name="connsiteY15417" fmla="*/ 4290192 h 6518163"/>
              <a:gd name="connsiteX15418" fmla="*/ 678578 w 11720794"/>
              <a:gd name="connsiteY15418" fmla="*/ 4279316 h 6518163"/>
              <a:gd name="connsiteX15419" fmla="*/ 686251 w 11720794"/>
              <a:gd name="connsiteY15419" fmla="*/ 4273791 h 6518163"/>
              <a:gd name="connsiteX15420" fmla="*/ 688834 w 11720794"/>
              <a:gd name="connsiteY15420" fmla="*/ 4268610 h 6518163"/>
              <a:gd name="connsiteX15421" fmla="*/ 689447 w 11720794"/>
              <a:gd name="connsiteY15421" fmla="*/ 4260247 h 6518163"/>
              <a:gd name="connsiteX15422" fmla="*/ 694130 w 11720794"/>
              <a:gd name="connsiteY15422" fmla="*/ 4254955 h 6518163"/>
              <a:gd name="connsiteX15423" fmla="*/ 721382 w 11720794"/>
              <a:gd name="connsiteY15423" fmla="*/ 4225728 h 6518163"/>
              <a:gd name="connsiteX15424" fmla="*/ 725569 w 11720794"/>
              <a:gd name="connsiteY15424" fmla="*/ 4221193 h 6518163"/>
              <a:gd name="connsiteX15425" fmla="*/ 736072 w 11720794"/>
              <a:gd name="connsiteY15425" fmla="*/ 4210108 h 6518163"/>
              <a:gd name="connsiteX15426" fmla="*/ 742274 w 11720794"/>
              <a:gd name="connsiteY15426" fmla="*/ 4190120 h 6518163"/>
              <a:gd name="connsiteX15427" fmla="*/ 745484 w 11720794"/>
              <a:gd name="connsiteY15427" fmla="*/ 4180887 h 6518163"/>
              <a:gd name="connsiteX15428" fmla="*/ 770927 w 11720794"/>
              <a:gd name="connsiteY15428" fmla="*/ 4153803 h 6518163"/>
              <a:gd name="connsiteX15429" fmla="*/ 773757 w 11720794"/>
              <a:gd name="connsiteY15429" fmla="*/ 4148245 h 6518163"/>
              <a:gd name="connsiteX15430" fmla="*/ 773640 w 11720794"/>
              <a:gd name="connsiteY15430" fmla="*/ 4145328 h 6518163"/>
              <a:gd name="connsiteX15431" fmla="*/ 772459 w 11720794"/>
              <a:gd name="connsiteY15431" fmla="*/ 4143418 h 6518163"/>
              <a:gd name="connsiteX15432" fmla="*/ 766595 w 11720794"/>
              <a:gd name="connsiteY15432" fmla="*/ 4146801 h 6518163"/>
              <a:gd name="connsiteX15433" fmla="*/ 760511 w 11720794"/>
              <a:gd name="connsiteY15433" fmla="*/ 4148662 h 6518163"/>
              <a:gd name="connsiteX15434" fmla="*/ 762598 w 11720794"/>
              <a:gd name="connsiteY15434" fmla="*/ 4144240 h 6518163"/>
              <a:gd name="connsiteX15435" fmla="*/ 772911 w 11720794"/>
              <a:gd name="connsiteY15435" fmla="*/ 4140253 h 6518163"/>
              <a:gd name="connsiteX15436" fmla="*/ 796662 w 11720794"/>
              <a:gd name="connsiteY15436" fmla="*/ 4118227 h 6518163"/>
              <a:gd name="connsiteX15437" fmla="*/ 800587 w 11720794"/>
              <a:gd name="connsiteY15437" fmla="*/ 4109761 h 6518163"/>
              <a:gd name="connsiteX15438" fmla="*/ 804249 w 11720794"/>
              <a:gd name="connsiteY15438" fmla="*/ 4107885 h 6518163"/>
              <a:gd name="connsiteX15439" fmla="*/ 810361 w 11720794"/>
              <a:gd name="connsiteY15439" fmla="*/ 4104122 h 6518163"/>
              <a:gd name="connsiteX15440" fmla="*/ 821157 w 11720794"/>
              <a:gd name="connsiteY15440" fmla="*/ 4084546 h 6518163"/>
              <a:gd name="connsiteX15441" fmla="*/ 831240 w 11720794"/>
              <a:gd name="connsiteY15441" fmla="*/ 4053681 h 6518163"/>
              <a:gd name="connsiteX15442" fmla="*/ 832130 w 11720794"/>
              <a:gd name="connsiteY15442" fmla="*/ 4053561 h 6518163"/>
              <a:gd name="connsiteX15443" fmla="*/ 834347 w 11720794"/>
              <a:gd name="connsiteY15443" fmla="*/ 4056365 h 6518163"/>
              <a:gd name="connsiteX15444" fmla="*/ 841393 w 11720794"/>
              <a:gd name="connsiteY15444" fmla="*/ 4054891 h 6518163"/>
              <a:gd name="connsiteX15445" fmla="*/ 841582 w 11720794"/>
              <a:gd name="connsiteY15445" fmla="*/ 4047793 h 6518163"/>
              <a:gd name="connsiteX15446" fmla="*/ 839687 w 11720794"/>
              <a:gd name="connsiteY15446" fmla="*/ 4045117 h 6518163"/>
              <a:gd name="connsiteX15447" fmla="*/ 847229 w 11720794"/>
              <a:gd name="connsiteY15447" fmla="*/ 4042886 h 6518163"/>
              <a:gd name="connsiteX15448" fmla="*/ 851431 w 11720794"/>
              <a:gd name="connsiteY15448" fmla="*/ 4042662 h 6518163"/>
              <a:gd name="connsiteX15449" fmla="*/ 866953 w 11720794"/>
              <a:gd name="connsiteY15449" fmla="*/ 4030724 h 6518163"/>
              <a:gd name="connsiteX15450" fmla="*/ 874889 w 11720794"/>
              <a:gd name="connsiteY15450" fmla="*/ 4018608 h 6518163"/>
              <a:gd name="connsiteX15451" fmla="*/ 876583 w 11720794"/>
              <a:gd name="connsiteY15451" fmla="*/ 4013547 h 6518163"/>
              <a:gd name="connsiteX15452" fmla="*/ 883497 w 11720794"/>
              <a:gd name="connsiteY15452" fmla="*/ 4004847 h 6518163"/>
              <a:gd name="connsiteX15453" fmla="*/ 889931 w 11720794"/>
              <a:gd name="connsiteY15453" fmla="*/ 4001214 h 6518163"/>
              <a:gd name="connsiteX15454" fmla="*/ 892875 w 11720794"/>
              <a:gd name="connsiteY15454" fmla="*/ 4000664 h 6518163"/>
              <a:gd name="connsiteX15455" fmla="*/ 893071 w 11720794"/>
              <a:gd name="connsiteY15455" fmla="*/ 4000338 h 6518163"/>
              <a:gd name="connsiteX15456" fmla="*/ 889891 w 11720794"/>
              <a:gd name="connsiteY15456" fmla="*/ 3999920 h 6518163"/>
              <a:gd name="connsiteX15457" fmla="*/ 886488 w 11720794"/>
              <a:gd name="connsiteY15457" fmla="*/ 3996755 h 6518163"/>
              <a:gd name="connsiteX15458" fmla="*/ 886543 w 11720794"/>
              <a:gd name="connsiteY15458" fmla="*/ 3994870 h 6518163"/>
              <a:gd name="connsiteX15459" fmla="*/ 885340 w 11720794"/>
              <a:gd name="connsiteY15459" fmla="*/ 3995833 h 6518163"/>
              <a:gd name="connsiteX15460" fmla="*/ 865564 w 11720794"/>
              <a:gd name="connsiteY15460" fmla="*/ 4014167 h 6518163"/>
              <a:gd name="connsiteX15461" fmla="*/ 859694 w 11720794"/>
              <a:gd name="connsiteY15461" fmla="*/ 4017537 h 6518163"/>
              <a:gd name="connsiteX15462" fmla="*/ 846463 w 11720794"/>
              <a:gd name="connsiteY15462" fmla="*/ 4026543 h 6518163"/>
              <a:gd name="connsiteX15463" fmla="*/ 844720 w 11720794"/>
              <a:gd name="connsiteY15463" fmla="*/ 4029191 h 6518163"/>
              <a:gd name="connsiteX15464" fmla="*/ 842358 w 11720794"/>
              <a:gd name="connsiteY15464" fmla="*/ 4025052 h 6518163"/>
              <a:gd name="connsiteX15465" fmla="*/ 838812 w 11720794"/>
              <a:gd name="connsiteY15465" fmla="*/ 4028506 h 6518163"/>
              <a:gd name="connsiteX15466" fmla="*/ 837761 w 11720794"/>
              <a:gd name="connsiteY15466" fmla="*/ 4033822 h 6518163"/>
              <a:gd name="connsiteX15467" fmla="*/ 838344 w 11720794"/>
              <a:gd name="connsiteY15467" fmla="*/ 4037884 h 6518163"/>
              <a:gd name="connsiteX15468" fmla="*/ 831123 w 11720794"/>
              <a:gd name="connsiteY15468" fmla="*/ 4040243 h 6518163"/>
              <a:gd name="connsiteX15469" fmla="*/ 822444 w 11720794"/>
              <a:gd name="connsiteY15469" fmla="*/ 4042973 h 6518163"/>
              <a:gd name="connsiteX15470" fmla="*/ 816637 w 11720794"/>
              <a:gd name="connsiteY15470" fmla="*/ 4053076 h 6518163"/>
              <a:gd name="connsiteX15471" fmla="*/ 806497 w 11720794"/>
              <a:gd name="connsiteY15471" fmla="*/ 4066699 h 6518163"/>
              <a:gd name="connsiteX15472" fmla="*/ 799203 w 11720794"/>
              <a:gd name="connsiteY15472" fmla="*/ 4068552 h 6518163"/>
              <a:gd name="connsiteX15473" fmla="*/ 792551 w 11720794"/>
              <a:gd name="connsiteY15473" fmla="*/ 4070661 h 6518163"/>
              <a:gd name="connsiteX15474" fmla="*/ 769019 w 11720794"/>
              <a:gd name="connsiteY15474" fmla="*/ 4094208 h 6518163"/>
              <a:gd name="connsiteX15475" fmla="*/ 762482 w 11720794"/>
              <a:gd name="connsiteY15475" fmla="*/ 4109757 h 6518163"/>
              <a:gd name="connsiteX15476" fmla="*/ 761986 w 11720794"/>
              <a:gd name="connsiteY15476" fmla="*/ 4110515 h 6518163"/>
              <a:gd name="connsiteX15477" fmla="*/ 756895 w 11720794"/>
              <a:gd name="connsiteY15477" fmla="*/ 4110861 h 6518163"/>
              <a:gd name="connsiteX15478" fmla="*/ 757449 w 11720794"/>
              <a:gd name="connsiteY15478" fmla="*/ 4116822 h 6518163"/>
              <a:gd name="connsiteX15479" fmla="*/ 757989 w 11720794"/>
              <a:gd name="connsiteY15479" fmla="*/ 4118474 h 6518163"/>
              <a:gd name="connsiteX15480" fmla="*/ 762497 w 11720794"/>
              <a:gd name="connsiteY15480" fmla="*/ 4124590 h 6518163"/>
              <a:gd name="connsiteX15481" fmla="*/ 761052 w 11720794"/>
              <a:gd name="connsiteY15481" fmla="*/ 4129271 h 6518163"/>
              <a:gd name="connsiteX15482" fmla="*/ 756923 w 11720794"/>
              <a:gd name="connsiteY15482" fmla="*/ 4130003 h 6518163"/>
              <a:gd name="connsiteX15483" fmla="*/ 745049 w 11720794"/>
              <a:gd name="connsiteY15483" fmla="*/ 4125232 h 6518163"/>
              <a:gd name="connsiteX15484" fmla="*/ 741285 w 11720794"/>
              <a:gd name="connsiteY15484" fmla="*/ 4128503 h 6518163"/>
              <a:gd name="connsiteX15485" fmla="*/ 736631 w 11720794"/>
              <a:gd name="connsiteY15485" fmla="*/ 4142416 h 6518163"/>
              <a:gd name="connsiteX15486" fmla="*/ 734004 w 11720794"/>
              <a:gd name="connsiteY15486" fmla="*/ 4145188 h 6518163"/>
              <a:gd name="connsiteX15487" fmla="*/ 721926 w 11720794"/>
              <a:gd name="connsiteY15487" fmla="*/ 4153726 h 6518163"/>
              <a:gd name="connsiteX15488" fmla="*/ 711231 w 11720794"/>
              <a:gd name="connsiteY15488" fmla="*/ 4161388 h 6518163"/>
              <a:gd name="connsiteX15489" fmla="*/ 707716 w 11720794"/>
              <a:gd name="connsiteY15489" fmla="*/ 4164280 h 6518163"/>
              <a:gd name="connsiteX15490" fmla="*/ 693389 w 11720794"/>
              <a:gd name="connsiteY15490" fmla="*/ 4182438 h 6518163"/>
              <a:gd name="connsiteX15491" fmla="*/ 689099 w 11720794"/>
              <a:gd name="connsiteY15491" fmla="*/ 4188367 h 6518163"/>
              <a:gd name="connsiteX15492" fmla="*/ 678464 w 11720794"/>
              <a:gd name="connsiteY15492" fmla="*/ 4202747 h 6518163"/>
              <a:gd name="connsiteX15493" fmla="*/ 675342 w 11720794"/>
              <a:gd name="connsiteY15493" fmla="*/ 4206276 h 6518163"/>
              <a:gd name="connsiteX15494" fmla="*/ 655605 w 11720794"/>
              <a:gd name="connsiteY15494" fmla="*/ 4224652 h 6518163"/>
              <a:gd name="connsiteX15495" fmla="*/ 650833 w 11720794"/>
              <a:gd name="connsiteY15495" fmla="*/ 4235647 h 6518163"/>
              <a:gd name="connsiteX15496" fmla="*/ 638418 w 11720794"/>
              <a:gd name="connsiteY15496" fmla="*/ 4250270 h 6518163"/>
              <a:gd name="connsiteX15497" fmla="*/ 620430 w 11720794"/>
              <a:gd name="connsiteY15497" fmla="*/ 4259782 h 6518163"/>
              <a:gd name="connsiteX15498" fmla="*/ 618576 w 11720794"/>
              <a:gd name="connsiteY15498" fmla="*/ 4259518 h 6518163"/>
              <a:gd name="connsiteX15499" fmla="*/ 614885 w 11720794"/>
              <a:gd name="connsiteY15499" fmla="*/ 4263295 h 6518163"/>
              <a:gd name="connsiteX15500" fmla="*/ 615513 w 11720794"/>
              <a:gd name="connsiteY15500" fmla="*/ 4269764 h 6518163"/>
              <a:gd name="connsiteX15501" fmla="*/ 599829 w 11720794"/>
              <a:gd name="connsiteY15501" fmla="*/ 4286900 h 6518163"/>
              <a:gd name="connsiteX15502" fmla="*/ 587735 w 11720794"/>
              <a:gd name="connsiteY15502" fmla="*/ 4291129 h 6518163"/>
              <a:gd name="connsiteX15503" fmla="*/ 575788 w 11720794"/>
              <a:gd name="connsiteY15503" fmla="*/ 4296372 h 6518163"/>
              <a:gd name="connsiteX15504" fmla="*/ 584570 w 11720794"/>
              <a:gd name="connsiteY15504" fmla="*/ 4302770 h 6518163"/>
              <a:gd name="connsiteX15505" fmla="*/ 576939 w 11720794"/>
              <a:gd name="connsiteY15505" fmla="*/ 4310704 h 6518163"/>
              <a:gd name="connsiteX15506" fmla="*/ 572972 w 11720794"/>
              <a:gd name="connsiteY15506" fmla="*/ 4316761 h 6518163"/>
              <a:gd name="connsiteX15507" fmla="*/ 555611 w 11720794"/>
              <a:gd name="connsiteY15507" fmla="*/ 4332746 h 6518163"/>
              <a:gd name="connsiteX15508" fmla="*/ 504710 w 11720794"/>
              <a:gd name="connsiteY15508" fmla="*/ 4382603 h 6518163"/>
              <a:gd name="connsiteX15509" fmla="*/ 500305 w 11720794"/>
              <a:gd name="connsiteY15509" fmla="*/ 4385616 h 6518163"/>
              <a:gd name="connsiteX15510" fmla="*/ 498831 w 11720794"/>
              <a:gd name="connsiteY15510" fmla="*/ 4381677 h 6518163"/>
              <a:gd name="connsiteX15511" fmla="*/ 497504 w 11720794"/>
              <a:gd name="connsiteY15511" fmla="*/ 4378752 h 6518163"/>
              <a:gd name="connsiteX15512" fmla="*/ 492705 w 11720794"/>
              <a:gd name="connsiteY15512" fmla="*/ 4381128 h 6518163"/>
              <a:gd name="connsiteX15513" fmla="*/ 490472 w 11720794"/>
              <a:gd name="connsiteY15513" fmla="*/ 4384535 h 6518163"/>
              <a:gd name="connsiteX15514" fmla="*/ 477634 w 11720794"/>
              <a:gd name="connsiteY15514" fmla="*/ 4389900 h 6518163"/>
              <a:gd name="connsiteX15515" fmla="*/ 473316 w 11720794"/>
              <a:gd name="connsiteY15515" fmla="*/ 4387208 h 6518163"/>
              <a:gd name="connsiteX15516" fmla="*/ 468837 w 11720794"/>
              <a:gd name="connsiteY15516" fmla="*/ 4389713 h 6518163"/>
              <a:gd name="connsiteX15517" fmla="*/ 473140 w 11720794"/>
              <a:gd name="connsiteY15517" fmla="*/ 4398616 h 6518163"/>
              <a:gd name="connsiteX15518" fmla="*/ 462038 w 11720794"/>
              <a:gd name="connsiteY15518" fmla="*/ 4401331 h 6518163"/>
              <a:gd name="connsiteX15519" fmla="*/ 453506 w 11720794"/>
              <a:gd name="connsiteY15519" fmla="*/ 4394555 h 6518163"/>
              <a:gd name="connsiteX15520" fmla="*/ 460347 w 11720794"/>
              <a:gd name="connsiteY15520" fmla="*/ 4385347 h 6518163"/>
              <a:gd name="connsiteX15521" fmla="*/ 471741 w 11720794"/>
              <a:gd name="connsiteY15521" fmla="*/ 4374141 h 6518163"/>
              <a:gd name="connsiteX15522" fmla="*/ 477446 w 11720794"/>
              <a:gd name="connsiteY15522" fmla="*/ 4365433 h 6518163"/>
              <a:gd name="connsiteX15523" fmla="*/ 509323 w 11720794"/>
              <a:gd name="connsiteY15523" fmla="*/ 4334715 h 6518163"/>
              <a:gd name="connsiteX15524" fmla="*/ 512605 w 11720794"/>
              <a:gd name="connsiteY15524" fmla="*/ 4325991 h 6518163"/>
              <a:gd name="connsiteX15525" fmla="*/ 511176 w 11720794"/>
              <a:gd name="connsiteY15525" fmla="*/ 4324460 h 6518163"/>
              <a:gd name="connsiteX15526" fmla="*/ 513948 w 11720794"/>
              <a:gd name="connsiteY15526" fmla="*/ 4322704 h 6518163"/>
              <a:gd name="connsiteX15527" fmla="*/ 516296 w 11720794"/>
              <a:gd name="connsiteY15527" fmla="*/ 4322212 h 6518163"/>
              <a:gd name="connsiteX15528" fmla="*/ 520556 w 11720794"/>
              <a:gd name="connsiteY15528" fmla="*/ 4318184 h 6518163"/>
              <a:gd name="connsiteX15529" fmla="*/ 516676 w 11720794"/>
              <a:gd name="connsiteY15529" fmla="*/ 4318539 h 6518163"/>
              <a:gd name="connsiteX15530" fmla="*/ 515786 w 11720794"/>
              <a:gd name="connsiteY15530" fmla="*/ 4318659 h 6518163"/>
              <a:gd name="connsiteX15531" fmla="*/ 513291 w 11720794"/>
              <a:gd name="connsiteY15531" fmla="*/ 4318135 h 6518163"/>
              <a:gd name="connsiteX15532" fmla="*/ 514707 w 11720794"/>
              <a:gd name="connsiteY15532" fmla="*/ 4315355 h 6518163"/>
              <a:gd name="connsiteX15533" fmla="*/ 519507 w 11720794"/>
              <a:gd name="connsiteY15533" fmla="*/ 4302458 h 6518163"/>
              <a:gd name="connsiteX15534" fmla="*/ 518748 w 11720794"/>
              <a:gd name="connsiteY15534" fmla="*/ 4299284 h 6518163"/>
              <a:gd name="connsiteX15535" fmla="*/ 507120 w 11720794"/>
              <a:gd name="connsiteY15535" fmla="*/ 4304658 h 6518163"/>
              <a:gd name="connsiteX15536" fmla="*/ 490168 w 11720794"/>
              <a:gd name="connsiteY15536" fmla="*/ 4325587 h 6518163"/>
              <a:gd name="connsiteX15537" fmla="*/ 485529 w 11720794"/>
              <a:gd name="connsiteY15537" fmla="*/ 4333288 h 6518163"/>
              <a:gd name="connsiteX15538" fmla="*/ 482261 w 11720794"/>
              <a:gd name="connsiteY15538" fmla="*/ 4335801 h 6518163"/>
              <a:gd name="connsiteX15539" fmla="*/ 473975 w 11720794"/>
              <a:gd name="connsiteY15539" fmla="*/ 4339168 h 6518163"/>
              <a:gd name="connsiteX15540" fmla="*/ 464638 w 11720794"/>
              <a:gd name="connsiteY15540" fmla="*/ 4347852 h 6518163"/>
              <a:gd name="connsiteX15541" fmla="*/ 457023 w 11720794"/>
              <a:gd name="connsiteY15541" fmla="*/ 4349576 h 6518163"/>
              <a:gd name="connsiteX15542" fmla="*/ 455666 w 11720794"/>
              <a:gd name="connsiteY15542" fmla="*/ 4348553 h 6518163"/>
              <a:gd name="connsiteX15543" fmla="*/ 450793 w 11720794"/>
              <a:gd name="connsiteY15543" fmla="*/ 4350421 h 6518163"/>
              <a:gd name="connsiteX15544" fmla="*/ 452369 w 11720794"/>
              <a:gd name="connsiteY15544" fmla="*/ 4352967 h 6518163"/>
              <a:gd name="connsiteX15545" fmla="*/ 453522 w 11720794"/>
              <a:gd name="connsiteY15545" fmla="*/ 4356778 h 6518163"/>
              <a:gd name="connsiteX15546" fmla="*/ 443703 w 11720794"/>
              <a:gd name="connsiteY15546" fmla="*/ 4360008 h 6518163"/>
              <a:gd name="connsiteX15547" fmla="*/ 441135 w 11720794"/>
              <a:gd name="connsiteY15547" fmla="*/ 4358978 h 6518163"/>
              <a:gd name="connsiteX15548" fmla="*/ 441179 w 11720794"/>
              <a:gd name="connsiteY15548" fmla="*/ 4361385 h 6518163"/>
              <a:gd name="connsiteX15549" fmla="*/ 437634 w 11720794"/>
              <a:gd name="connsiteY15549" fmla="*/ 4366178 h 6518163"/>
              <a:gd name="connsiteX15550" fmla="*/ 424082 w 11720794"/>
              <a:gd name="connsiteY15550" fmla="*/ 4370778 h 6518163"/>
              <a:gd name="connsiteX15551" fmla="*/ 409026 w 11720794"/>
              <a:gd name="connsiteY15551" fmla="*/ 4373339 h 6518163"/>
              <a:gd name="connsiteX15552" fmla="*/ 407845 w 11720794"/>
              <a:gd name="connsiteY15552" fmla="*/ 4373598 h 6518163"/>
              <a:gd name="connsiteX15553" fmla="*/ 557134 w 11720794"/>
              <a:gd name="connsiteY15553" fmla="*/ 4164926 h 6518163"/>
              <a:gd name="connsiteX15554" fmla="*/ 559004 w 11720794"/>
              <a:gd name="connsiteY15554" fmla="*/ 4164799 h 6518163"/>
              <a:gd name="connsiteX15555" fmla="*/ 565553 w 11720794"/>
              <a:gd name="connsiteY15555" fmla="*/ 4164082 h 6518163"/>
              <a:gd name="connsiteX15556" fmla="*/ 565787 w 11720794"/>
              <a:gd name="connsiteY15556" fmla="*/ 4159394 h 6518163"/>
              <a:gd name="connsiteX15557" fmla="*/ 565496 w 11720794"/>
              <a:gd name="connsiteY15557" fmla="*/ 4157363 h 6518163"/>
              <a:gd name="connsiteX15558" fmla="*/ 572118 w 11720794"/>
              <a:gd name="connsiteY15558" fmla="*/ 4157154 h 6518163"/>
              <a:gd name="connsiteX15559" fmla="*/ 576597 w 11720794"/>
              <a:gd name="connsiteY15559" fmla="*/ 4154649 h 6518163"/>
              <a:gd name="connsiteX15560" fmla="*/ 575518 w 11720794"/>
              <a:gd name="connsiteY15560" fmla="*/ 4151347 h 6518163"/>
              <a:gd name="connsiteX15561" fmla="*/ 579983 w 11720794"/>
              <a:gd name="connsiteY15561" fmla="*/ 4134010 h 6518163"/>
              <a:gd name="connsiteX15562" fmla="*/ 584636 w 11720794"/>
              <a:gd name="connsiteY15562" fmla="*/ 4130617 h 6518163"/>
              <a:gd name="connsiteX15563" fmla="*/ 592947 w 11720794"/>
              <a:gd name="connsiteY15563" fmla="*/ 4122417 h 6518163"/>
              <a:gd name="connsiteX15564" fmla="*/ 594398 w 11720794"/>
              <a:gd name="connsiteY15564" fmla="*/ 4112838 h 6518163"/>
              <a:gd name="connsiteX15565" fmla="*/ 598855 w 11720794"/>
              <a:gd name="connsiteY15565" fmla="*/ 4106609 h 6518163"/>
              <a:gd name="connsiteX15566" fmla="*/ 600510 w 11720794"/>
              <a:gd name="connsiteY15566" fmla="*/ 4106385 h 6518163"/>
              <a:gd name="connsiteX15567" fmla="*/ 600277 w 11720794"/>
              <a:gd name="connsiteY15567" fmla="*/ 4111073 h 6518163"/>
              <a:gd name="connsiteX15568" fmla="*/ 599823 w 11720794"/>
              <a:gd name="connsiteY15568" fmla="*/ 4114240 h 6518163"/>
              <a:gd name="connsiteX15569" fmla="*/ 602917 w 11720794"/>
              <a:gd name="connsiteY15569" fmla="*/ 4112612 h 6518163"/>
              <a:gd name="connsiteX15570" fmla="*/ 608242 w 11720794"/>
              <a:gd name="connsiteY15570" fmla="*/ 4107577 h 6518163"/>
              <a:gd name="connsiteX15571" fmla="*/ 615988 w 11720794"/>
              <a:gd name="connsiteY15571" fmla="*/ 4102560 h 6518163"/>
              <a:gd name="connsiteX15572" fmla="*/ 619359 w 11720794"/>
              <a:gd name="connsiteY15572" fmla="*/ 4098651 h 6518163"/>
              <a:gd name="connsiteX15573" fmla="*/ 630504 w 11720794"/>
              <a:gd name="connsiteY15573" fmla="*/ 4087825 h 6518163"/>
              <a:gd name="connsiteX15574" fmla="*/ 639899 w 11720794"/>
              <a:gd name="connsiteY15574" fmla="*/ 4085860 h 6518163"/>
              <a:gd name="connsiteX15575" fmla="*/ 646487 w 11720794"/>
              <a:gd name="connsiteY15575" fmla="*/ 4082110 h 6518163"/>
              <a:gd name="connsiteX15576" fmla="*/ 647611 w 11720794"/>
              <a:gd name="connsiteY15576" fmla="*/ 4075676 h 6518163"/>
              <a:gd name="connsiteX15577" fmla="*/ 651513 w 11720794"/>
              <a:gd name="connsiteY15577" fmla="*/ 4073545 h 6518163"/>
              <a:gd name="connsiteX15578" fmla="*/ 651994 w 11720794"/>
              <a:gd name="connsiteY15578" fmla="*/ 4071109 h 6518163"/>
              <a:gd name="connsiteX15579" fmla="*/ 655772 w 11720794"/>
              <a:gd name="connsiteY15579" fmla="*/ 4061627 h 6518163"/>
              <a:gd name="connsiteX15580" fmla="*/ 659464 w 11720794"/>
              <a:gd name="connsiteY15580" fmla="*/ 4057849 h 6518163"/>
              <a:gd name="connsiteX15581" fmla="*/ 665328 w 11720794"/>
              <a:gd name="connsiteY15581" fmla="*/ 4054466 h 6518163"/>
              <a:gd name="connsiteX15582" fmla="*/ 666933 w 11720794"/>
              <a:gd name="connsiteY15582" fmla="*/ 4055109 h 6518163"/>
              <a:gd name="connsiteX15583" fmla="*/ 672477 w 11720794"/>
              <a:gd name="connsiteY15583" fmla="*/ 4051597 h 6518163"/>
              <a:gd name="connsiteX15584" fmla="*/ 674694 w 11720794"/>
              <a:gd name="connsiteY15584" fmla="*/ 4043880 h 6518163"/>
              <a:gd name="connsiteX15585" fmla="*/ 684993 w 11720794"/>
              <a:gd name="connsiteY15585" fmla="*/ 4030322 h 6518163"/>
              <a:gd name="connsiteX15586" fmla="*/ 695974 w 11720794"/>
              <a:gd name="connsiteY15586" fmla="*/ 4026644 h 6518163"/>
              <a:gd name="connsiteX15587" fmla="*/ 692749 w 11720794"/>
              <a:gd name="connsiteY15587" fmla="*/ 4017284 h 6518163"/>
              <a:gd name="connsiteX15588" fmla="*/ 689278 w 11720794"/>
              <a:gd name="connsiteY15588" fmla="*/ 4012062 h 6518163"/>
              <a:gd name="connsiteX15589" fmla="*/ 690270 w 11720794"/>
              <a:gd name="connsiteY15589" fmla="*/ 4010549 h 6518163"/>
              <a:gd name="connsiteX15590" fmla="*/ 697594 w 11720794"/>
              <a:gd name="connsiteY15590" fmla="*/ 4006795 h 6518163"/>
              <a:gd name="connsiteX15591" fmla="*/ 705208 w 11720794"/>
              <a:gd name="connsiteY15591" fmla="*/ 4005072 h 6518163"/>
              <a:gd name="connsiteX15592" fmla="*/ 714355 w 11720794"/>
              <a:gd name="connsiteY15592" fmla="*/ 4003485 h 6518163"/>
              <a:gd name="connsiteX15593" fmla="*/ 717013 w 11720794"/>
              <a:gd name="connsiteY15593" fmla="*/ 3998265 h 6518163"/>
              <a:gd name="connsiteX15594" fmla="*/ 716171 w 11720794"/>
              <a:gd name="connsiteY15594" fmla="*/ 3997888 h 6518163"/>
              <a:gd name="connsiteX15595" fmla="*/ 717432 w 11720794"/>
              <a:gd name="connsiteY15595" fmla="*/ 3997443 h 6518163"/>
              <a:gd name="connsiteX15596" fmla="*/ 718602 w 11720794"/>
              <a:gd name="connsiteY15596" fmla="*/ 3995147 h 6518163"/>
              <a:gd name="connsiteX15597" fmla="*/ 719909 w 11720794"/>
              <a:gd name="connsiteY15597" fmla="*/ 3994142 h 6518163"/>
              <a:gd name="connsiteX15598" fmla="*/ 719764 w 11720794"/>
              <a:gd name="connsiteY15598" fmla="*/ 3992697 h 6518163"/>
              <a:gd name="connsiteX15599" fmla="*/ 716969 w 11720794"/>
              <a:gd name="connsiteY15599" fmla="*/ 3975368 h 6518163"/>
              <a:gd name="connsiteX15600" fmla="*/ 715749 w 11720794"/>
              <a:gd name="connsiteY15600" fmla="*/ 3978110 h 6518163"/>
              <a:gd name="connsiteX15601" fmla="*/ 713094 w 11720794"/>
              <a:gd name="connsiteY15601" fmla="*/ 3982782 h 6518163"/>
              <a:gd name="connsiteX15602" fmla="*/ 699687 w 11720794"/>
              <a:gd name="connsiteY15602" fmla="*/ 3988396 h 6518163"/>
              <a:gd name="connsiteX15603" fmla="*/ 695324 w 11720794"/>
              <a:gd name="connsiteY15603" fmla="*/ 3993819 h 6518163"/>
              <a:gd name="connsiteX15604" fmla="*/ 693208 w 11720794"/>
              <a:gd name="connsiteY15604" fmla="*/ 4000143 h 6518163"/>
              <a:gd name="connsiteX15605" fmla="*/ 687198 w 11720794"/>
              <a:gd name="connsiteY15605" fmla="*/ 4002511 h 6518163"/>
              <a:gd name="connsiteX15606" fmla="*/ 682952 w 11720794"/>
              <a:gd name="connsiteY15606" fmla="*/ 4010847 h 6518163"/>
              <a:gd name="connsiteX15607" fmla="*/ 677774 w 11720794"/>
              <a:gd name="connsiteY15607" fmla="*/ 4016899 h 6518163"/>
              <a:gd name="connsiteX15608" fmla="*/ 668437 w 11720794"/>
              <a:gd name="connsiteY15608" fmla="*/ 4025584 h 6518163"/>
              <a:gd name="connsiteX15609" fmla="*/ 659436 w 11720794"/>
              <a:gd name="connsiteY15609" fmla="*/ 4028184 h 6518163"/>
              <a:gd name="connsiteX15610" fmla="*/ 652170 w 11720794"/>
              <a:gd name="connsiteY15610" fmla="*/ 4038657 h 6518163"/>
              <a:gd name="connsiteX15611" fmla="*/ 653468 w 11720794"/>
              <a:gd name="connsiteY15611" fmla="*/ 4043484 h 6518163"/>
              <a:gd name="connsiteX15612" fmla="*/ 644920 w 11720794"/>
              <a:gd name="connsiteY15612" fmla="*/ 4042918 h 6518163"/>
              <a:gd name="connsiteX15613" fmla="*/ 645459 w 11720794"/>
              <a:gd name="connsiteY15613" fmla="*/ 4044570 h 6518163"/>
              <a:gd name="connsiteX15614" fmla="*/ 638660 w 11720794"/>
              <a:gd name="connsiteY15614" fmla="*/ 4056187 h 6518163"/>
              <a:gd name="connsiteX15615" fmla="*/ 634271 w 11720794"/>
              <a:gd name="connsiteY15615" fmla="*/ 4057105 h 6518163"/>
              <a:gd name="connsiteX15616" fmla="*/ 740416 w 11720794"/>
              <a:gd name="connsiteY15616" fmla="*/ 3908739 h 6518163"/>
              <a:gd name="connsiteX15617" fmla="*/ 730728 w 11720794"/>
              <a:gd name="connsiteY15617" fmla="*/ 3915364 h 6518163"/>
              <a:gd name="connsiteX15618" fmla="*/ 705197 w 11720794"/>
              <a:gd name="connsiteY15618" fmla="*/ 3937630 h 6518163"/>
              <a:gd name="connsiteX15619" fmla="*/ 685459 w 11720794"/>
              <a:gd name="connsiteY15619" fmla="*/ 3956005 h 6518163"/>
              <a:gd name="connsiteX15620" fmla="*/ 679594 w 11720794"/>
              <a:gd name="connsiteY15620" fmla="*/ 3959389 h 6518163"/>
              <a:gd name="connsiteX15621" fmla="*/ 666376 w 11720794"/>
              <a:gd name="connsiteY15621" fmla="*/ 3968427 h 6518163"/>
              <a:gd name="connsiteX15622" fmla="*/ 664642 w 11720794"/>
              <a:gd name="connsiteY15622" fmla="*/ 3971078 h 6518163"/>
              <a:gd name="connsiteX15623" fmla="*/ 661416 w 11720794"/>
              <a:gd name="connsiteY15623" fmla="*/ 3965478 h 6518163"/>
              <a:gd name="connsiteX15624" fmla="*/ 662701 w 11720794"/>
              <a:gd name="connsiteY15624" fmla="*/ 3955472 h 6518163"/>
              <a:gd name="connsiteX15625" fmla="*/ 667239 w 11720794"/>
              <a:gd name="connsiteY15625" fmla="*/ 3949164 h 6518163"/>
              <a:gd name="connsiteX15626" fmla="*/ 674168 w 11720794"/>
              <a:gd name="connsiteY15626" fmla="*/ 3944774 h 6518163"/>
              <a:gd name="connsiteX15627" fmla="*/ 678020 w 11720794"/>
              <a:gd name="connsiteY15627" fmla="*/ 3946320 h 6518163"/>
              <a:gd name="connsiteX15628" fmla="*/ 682002 w 11720794"/>
              <a:gd name="connsiteY15628" fmla="*/ 3944574 h 6518163"/>
              <a:gd name="connsiteX15629" fmla="*/ 684921 w 11720794"/>
              <a:gd name="connsiteY15629" fmla="*/ 3933311 h 6518163"/>
              <a:gd name="connsiteX15630" fmla="*/ 685445 w 11720794"/>
              <a:gd name="connsiteY15630" fmla="*/ 3930652 h 6518163"/>
              <a:gd name="connsiteX15631" fmla="*/ 688115 w 11720794"/>
              <a:gd name="connsiteY15631" fmla="*/ 3930289 h 6518163"/>
              <a:gd name="connsiteX15632" fmla="*/ 689720 w 11720794"/>
              <a:gd name="connsiteY15632" fmla="*/ 3930934 h 6518163"/>
              <a:gd name="connsiteX15633" fmla="*/ 694198 w 11720794"/>
              <a:gd name="connsiteY15633" fmla="*/ 3928428 h 6518163"/>
              <a:gd name="connsiteX15634" fmla="*/ 698779 w 11720794"/>
              <a:gd name="connsiteY15634" fmla="*/ 3924530 h 6518163"/>
              <a:gd name="connsiteX15635" fmla="*/ 702062 w 11720794"/>
              <a:gd name="connsiteY15635" fmla="*/ 3926328 h 6518163"/>
              <a:gd name="connsiteX15636" fmla="*/ 698765 w 11720794"/>
              <a:gd name="connsiteY15636" fmla="*/ 3930742 h 6518163"/>
              <a:gd name="connsiteX15637" fmla="*/ 697100 w 11720794"/>
              <a:gd name="connsiteY15637" fmla="*/ 3933900 h 6518163"/>
              <a:gd name="connsiteX15638" fmla="*/ 700237 w 11720794"/>
              <a:gd name="connsiteY15638" fmla="*/ 3934681 h 6518163"/>
              <a:gd name="connsiteX15639" fmla="*/ 704193 w 11720794"/>
              <a:gd name="connsiteY15639" fmla="*/ 3924313 h 6518163"/>
              <a:gd name="connsiteX15640" fmla="*/ 706759 w 11720794"/>
              <a:gd name="connsiteY15640" fmla="*/ 3914822 h 6518163"/>
              <a:gd name="connsiteX15641" fmla="*/ 725855 w 11720794"/>
              <a:gd name="connsiteY15641" fmla="*/ 3896189 h 6518163"/>
              <a:gd name="connsiteX15642" fmla="*/ 729810 w 11720794"/>
              <a:gd name="connsiteY15642" fmla="*/ 3896343 h 6518163"/>
              <a:gd name="connsiteX15643" fmla="*/ 733706 w 11720794"/>
              <a:gd name="connsiteY15643" fmla="*/ 3900299 h 6518163"/>
              <a:gd name="connsiteX15644" fmla="*/ 738898 w 11720794"/>
              <a:gd name="connsiteY15644" fmla="*/ 3898559 h 6518163"/>
              <a:gd name="connsiteX15645" fmla="*/ 739103 w 11720794"/>
              <a:gd name="connsiteY15645" fmla="*/ 3895772 h 6518163"/>
              <a:gd name="connsiteX15646" fmla="*/ 736332 w 11720794"/>
              <a:gd name="connsiteY15646" fmla="*/ 3887005 h 6518163"/>
              <a:gd name="connsiteX15647" fmla="*/ 737863 w 11720794"/>
              <a:gd name="connsiteY15647" fmla="*/ 3887142 h 6518163"/>
              <a:gd name="connsiteX15648" fmla="*/ 742765 w 11720794"/>
              <a:gd name="connsiteY15648" fmla="*/ 3883372 h 6518163"/>
              <a:gd name="connsiteX15649" fmla="*/ 744895 w 11720794"/>
              <a:gd name="connsiteY15649" fmla="*/ 3881359 h 6518163"/>
              <a:gd name="connsiteX15650" fmla="*/ 751752 w 11720794"/>
              <a:gd name="connsiteY15650" fmla="*/ 3876461 h 6518163"/>
              <a:gd name="connsiteX15651" fmla="*/ 758653 w 11720794"/>
              <a:gd name="connsiteY15651" fmla="*/ 3863450 h 6518163"/>
              <a:gd name="connsiteX15652" fmla="*/ 757646 w 11720794"/>
              <a:gd name="connsiteY15652" fmla="*/ 3860655 h 6518163"/>
              <a:gd name="connsiteX15653" fmla="*/ 754393 w 11720794"/>
              <a:gd name="connsiteY15653" fmla="*/ 3856956 h 6518163"/>
              <a:gd name="connsiteX15654" fmla="*/ 745056 w 11720794"/>
              <a:gd name="connsiteY15654" fmla="*/ 3865640 h 6518163"/>
              <a:gd name="connsiteX15655" fmla="*/ 735107 w 11720794"/>
              <a:gd name="connsiteY15655" fmla="*/ 3872165 h 6518163"/>
              <a:gd name="connsiteX15656" fmla="*/ 744969 w 11720794"/>
              <a:gd name="connsiteY15656" fmla="*/ 3860823 h 6518163"/>
              <a:gd name="connsiteX15657" fmla="*/ 749886 w 11720794"/>
              <a:gd name="connsiteY15657" fmla="*/ 3850841 h 6518163"/>
              <a:gd name="connsiteX15658" fmla="*/ 753431 w 11720794"/>
              <a:gd name="connsiteY15658" fmla="*/ 3846048 h 6518163"/>
              <a:gd name="connsiteX15659" fmla="*/ 754641 w 11720794"/>
              <a:gd name="connsiteY15659" fmla="*/ 3846056 h 6518163"/>
              <a:gd name="connsiteX15660" fmla="*/ 767902 w 11720794"/>
              <a:gd name="connsiteY15660" fmla="*/ 3828904 h 6518163"/>
              <a:gd name="connsiteX15661" fmla="*/ 769392 w 11720794"/>
              <a:gd name="connsiteY15661" fmla="*/ 3816111 h 6518163"/>
              <a:gd name="connsiteX15662" fmla="*/ 779822 w 11720794"/>
              <a:gd name="connsiteY15662" fmla="*/ 3804519 h 6518163"/>
              <a:gd name="connsiteX15663" fmla="*/ 794483 w 11720794"/>
              <a:gd name="connsiteY15663" fmla="*/ 3790799 h 6518163"/>
              <a:gd name="connsiteX15664" fmla="*/ 805063 w 11720794"/>
              <a:gd name="connsiteY15664" fmla="*/ 3780220 h 6518163"/>
              <a:gd name="connsiteX15665" fmla="*/ 812619 w 11720794"/>
              <a:gd name="connsiteY15665" fmla="*/ 3771779 h 6518163"/>
              <a:gd name="connsiteX15666" fmla="*/ 820147 w 11720794"/>
              <a:gd name="connsiteY15666" fmla="*/ 3765238 h 6518163"/>
              <a:gd name="connsiteX15667" fmla="*/ 838061 w 11720794"/>
              <a:gd name="connsiteY15667" fmla="*/ 3765738 h 6518163"/>
              <a:gd name="connsiteX15668" fmla="*/ 842758 w 11720794"/>
              <a:gd name="connsiteY15668" fmla="*/ 3764756 h 6518163"/>
              <a:gd name="connsiteX15669" fmla="*/ 843883 w 11720794"/>
              <a:gd name="connsiteY15669" fmla="*/ 3759947 h 6518163"/>
              <a:gd name="connsiteX15670" fmla="*/ 842803 w 11720794"/>
              <a:gd name="connsiteY15670" fmla="*/ 3756644 h 6518163"/>
              <a:gd name="connsiteX15671" fmla="*/ 846392 w 11720794"/>
              <a:gd name="connsiteY15671" fmla="*/ 3743738 h 6518163"/>
              <a:gd name="connsiteX15672" fmla="*/ 853789 w 11720794"/>
              <a:gd name="connsiteY15672" fmla="*/ 3740491 h 6518163"/>
              <a:gd name="connsiteX15673" fmla="*/ 855714 w 11720794"/>
              <a:gd name="connsiteY15673" fmla="*/ 3730742 h 6518163"/>
              <a:gd name="connsiteX15674" fmla="*/ 864220 w 11720794"/>
              <a:gd name="connsiteY15674" fmla="*/ 3718377 h 6518163"/>
              <a:gd name="connsiteX15675" fmla="*/ 886658 w 11720794"/>
              <a:gd name="connsiteY15675" fmla="*/ 3697737 h 6518163"/>
              <a:gd name="connsiteX15676" fmla="*/ 890421 w 11720794"/>
              <a:gd name="connsiteY15676" fmla="*/ 3694466 h 6518163"/>
              <a:gd name="connsiteX15677" fmla="*/ 895412 w 11720794"/>
              <a:gd name="connsiteY15677" fmla="*/ 3684994 h 6518163"/>
              <a:gd name="connsiteX15678" fmla="*/ 895560 w 11720794"/>
              <a:gd name="connsiteY15678" fmla="*/ 3683947 h 6518163"/>
              <a:gd name="connsiteX15679" fmla="*/ 892504 w 11720794"/>
              <a:gd name="connsiteY15679" fmla="*/ 3680982 h 6518163"/>
              <a:gd name="connsiteX15680" fmla="*/ 891474 w 11720794"/>
              <a:gd name="connsiteY15680" fmla="*/ 3666220 h 6518163"/>
              <a:gd name="connsiteX15681" fmla="*/ 907386 w 11720794"/>
              <a:gd name="connsiteY15681" fmla="*/ 3667223 h 6518163"/>
              <a:gd name="connsiteX15682" fmla="*/ 909168 w 11720794"/>
              <a:gd name="connsiteY15682" fmla="*/ 3660598 h 6518163"/>
              <a:gd name="connsiteX15683" fmla="*/ 902928 w 11720794"/>
              <a:gd name="connsiteY15683" fmla="*/ 3656632 h 6518163"/>
              <a:gd name="connsiteX15684" fmla="*/ 905204 w 11720794"/>
              <a:gd name="connsiteY15684" fmla="*/ 3638506 h 6518163"/>
              <a:gd name="connsiteX15685" fmla="*/ 909456 w 11720794"/>
              <a:gd name="connsiteY15685" fmla="*/ 3634182 h 6518163"/>
              <a:gd name="connsiteX15686" fmla="*/ 910885 w 11720794"/>
              <a:gd name="connsiteY15686" fmla="*/ 3627229 h 6518163"/>
              <a:gd name="connsiteX15687" fmla="*/ 905697 w 11720794"/>
              <a:gd name="connsiteY15687" fmla="*/ 3627004 h 6518163"/>
              <a:gd name="connsiteX15688" fmla="*/ 898861 w 11720794"/>
              <a:gd name="connsiteY15688" fmla="*/ 3627083 h 6518163"/>
              <a:gd name="connsiteX15689" fmla="*/ 901469 w 11720794"/>
              <a:gd name="connsiteY15689" fmla="*/ 3620307 h 6518163"/>
              <a:gd name="connsiteX15690" fmla="*/ 927681 w 11720794"/>
              <a:gd name="connsiteY15690" fmla="*/ 3577409 h 6518163"/>
              <a:gd name="connsiteX15691" fmla="*/ 937655 w 11720794"/>
              <a:gd name="connsiteY15691" fmla="*/ 3561910 h 6518163"/>
              <a:gd name="connsiteX15692" fmla="*/ 934056 w 11720794"/>
              <a:gd name="connsiteY15692" fmla="*/ 3562772 h 6518163"/>
              <a:gd name="connsiteX15693" fmla="*/ 931323 w 11720794"/>
              <a:gd name="connsiteY15693" fmla="*/ 3565551 h 6518163"/>
              <a:gd name="connsiteX15694" fmla="*/ 926663 w 11720794"/>
              <a:gd name="connsiteY15694" fmla="*/ 3568171 h 6518163"/>
              <a:gd name="connsiteX15695" fmla="*/ 916542 w 11720794"/>
              <a:gd name="connsiteY15695" fmla="*/ 3585516 h 6518163"/>
              <a:gd name="connsiteX15696" fmla="*/ 916006 w 11720794"/>
              <a:gd name="connsiteY15696" fmla="*/ 3586685 h 6518163"/>
              <a:gd name="connsiteX15697" fmla="*/ 889931 w 11720794"/>
              <a:gd name="connsiteY15697" fmla="*/ 3605731 h 6518163"/>
              <a:gd name="connsiteX15698" fmla="*/ 891421 w 11720794"/>
              <a:gd name="connsiteY15698" fmla="*/ 3607950 h 6518163"/>
              <a:gd name="connsiteX15699" fmla="*/ 889916 w 11720794"/>
              <a:gd name="connsiteY15699" fmla="*/ 3613214 h 6518163"/>
              <a:gd name="connsiteX15700" fmla="*/ 887030 w 11720794"/>
              <a:gd name="connsiteY15700" fmla="*/ 3615526 h 6518163"/>
              <a:gd name="connsiteX15701" fmla="*/ 889905 w 11720794"/>
              <a:gd name="connsiteY15701" fmla="*/ 3618201 h 6518163"/>
              <a:gd name="connsiteX15702" fmla="*/ 892679 w 11720794"/>
              <a:gd name="connsiteY15702" fmla="*/ 3619117 h 6518163"/>
              <a:gd name="connsiteX15703" fmla="*/ 891819 w 11720794"/>
              <a:gd name="connsiteY15703" fmla="*/ 3622480 h 6518163"/>
              <a:gd name="connsiteX15704" fmla="*/ 879957 w 11720794"/>
              <a:gd name="connsiteY15704" fmla="*/ 3631432 h 6518163"/>
              <a:gd name="connsiteX15705" fmla="*/ 879611 w 11720794"/>
              <a:gd name="connsiteY15705" fmla="*/ 3643605 h 6518163"/>
              <a:gd name="connsiteX15706" fmla="*/ 869929 w 11720794"/>
              <a:gd name="connsiteY15706" fmla="*/ 3630427 h 6518163"/>
              <a:gd name="connsiteX15707" fmla="*/ 870573 w 11720794"/>
              <a:gd name="connsiteY15707" fmla="*/ 3628530 h 6518163"/>
              <a:gd name="connsiteX15708" fmla="*/ 871442 w 11720794"/>
              <a:gd name="connsiteY15708" fmla="*/ 3620179 h 6518163"/>
              <a:gd name="connsiteX15709" fmla="*/ 863003 w 11720794"/>
              <a:gd name="connsiteY15709" fmla="*/ 3625650 h 6518163"/>
              <a:gd name="connsiteX15710" fmla="*/ 845998 w 11720794"/>
              <a:gd name="connsiteY15710" fmla="*/ 3644807 h 6518163"/>
              <a:gd name="connsiteX15711" fmla="*/ 842149 w 11720794"/>
              <a:gd name="connsiteY15711" fmla="*/ 3648723 h 6518163"/>
              <a:gd name="connsiteX15712" fmla="*/ 836258 w 11720794"/>
              <a:gd name="connsiteY15712" fmla="*/ 3659068 h 6518163"/>
              <a:gd name="connsiteX15713" fmla="*/ 832616 w 11720794"/>
              <a:gd name="connsiteY15713" fmla="*/ 3666506 h 6518163"/>
              <a:gd name="connsiteX15714" fmla="*/ 832065 w 11720794"/>
              <a:gd name="connsiteY15714" fmla="*/ 3675156 h 6518163"/>
              <a:gd name="connsiteX15715" fmla="*/ 829381 w 11720794"/>
              <a:gd name="connsiteY15715" fmla="*/ 3683486 h 6518163"/>
              <a:gd name="connsiteX15716" fmla="*/ 824465 w 11720794"/>
              <a:gd name="connsiteY15716" fmla="*/ 3687240 h 6518163"/>
              <a:gd name="connsiteX15717" fmla="*/ 820193 w 11720794"/>
              <a:gd name="connsiteY15717" fmla="*/ 3689095 h 6518163"/>
              <a:gd name="connsiteX15718" fmla="*/ 808970 w 11720794"/>
              <a:gd name="connsiteY15718" fmla="*/ 3698640 h 6518163"/>
              <a:gd name="connsiteX15719" fmla="*/ 805971 w 11720794"/>
              <a:gd name="connsiteY15719" fmla="*/ 3704180 h 6518163"/>
              <a:gd name="connsiteX15720" fmla="*/ 786483 w 11720794"/>
              <a:gd name="connsiteY15720" fmla="*/ 3737685 h 6518163"/>
              <a:gd name="connsiteX15721" fmla="*/ 772689 w 11720794"/>
              <a:gd name="connsiteY15721" fmla="*/ 3752336 h 6518163"/>
              <a:gd name="connsiteX15722" fmla="*/ 759765 w 11720794"/>
              <a:gd name="connsiteY15722" fmla="*/ 3758633 h 6518163"/>
              <a:gd name="connsiteX15723" fmla="*/ 758359 w 11720794"/>
              <a:gd name="connsiteY15723" fmla="*/ 3768152 h 6518163"/>
              <a:gd name="connsiteX15724" fmla="*/ 741696 w 11720794"/>
              <a:gd name="connsiteY15724" fmla="*/ 3777633 h 6518163"/>
              <a:gd name="connsiteX15725" fmla="*/ 736572 w 11720794"/>
              <a:gd name="connsiteY15725" fmla="*/ 3777864 h 6518163"/>
              <a:gd name="connsiteX15726" fmla="*/ 730271 w 11720794"/>
              <a:gd name="connsiteY15726" fmla="*/ 3781160 h 6518163"/>
              <a:gd name="connsiteX15727" fmla="*/ 730900 w 11720794"/>
              <a:gd name="connsiteY15727" fmla="*/ 3786744 h 6518163"/>
              <a:gd name="connsiteX15728" fmla="*/ 739290 w 11720794"/>
              <a:gd name="connsiteY15728" fmla="*/ 3806212 h 6518163"/>
              <a:gd name="connsiteX15729" fmla="*/ 733292 w 11720794"/>
              <a:gd name="connsiteY15729" fmla="*/ 3817289 h 6518163"/>
              <a:gd name="connsiteX15730" fmla="*/ 724625 w 11720794"/>
              <a:gd name="connsiteY15730" fmla="*/ 3829214 h 6518163"/>
              <a:gd name="connsiteX15731" fmla="*/ 714242 w 11720794"/>
              <a:gd name="connsiteY15731" fmla="*/ 3845373 h 6518163"/>
              <a:gd name="connsiteX15732" fmla="*/ 701180 w 11720794"/>
              <a:gd name="connsiteY15732" fmla="*/ 3867369 h 6518163"/>
              <a:gd name="connsiteX15733" fmla="*/ 689304 w 11720794"/>
              <a:gd name="connsiteY15733" fmla="*/ 3883802 h 6518163"/>
              <a:gd name="connsiteX15734" fmla="*/ 671897 w 11720794"/>
              <a:gd name="connsiteY15734" fmla="*/ 3890924 h 6518163"/>
              <a:gd name="connsiteX15735" fmla="*/ 653393 w 11720794"/>
              <a:gd name="connsiteY15735" fmla="*/ 3912853 h 6518163"/>
              <a:gd name="connsiteX15736" fmla="*/ 653922 w 11720794"/>
              <a:gd name="connsiteY15736" fmla="*/ 3914179 h 6518163"/>
              <a:gd name="connsiteX15737" fmla="*/ 648683 w 11720794"/>
              <a:gd name="connsiteY15737" fmla="*/ 3920131 h 6518163"/>
              <a:gd name="connsiteX15738" fmla="*/ 636712 w 11720794"/>
              <a:gd name="connsiteY15738" fmla="*/ 3929815 h 6518163"/>
              <a:gd name="connsiteX15739" fmla="*/ 624944 w 11720794"/>
              <a:gd name="connsiteY15739" fmla="*/ 3945516 h 6518163"/>
              <a:gd name="connsiteX15740" fmla="*/ 629881 w 11720794"/>
              <a:gd name="connsiteY15740" fmla="*/ 3931785 h 6518163"/>
              <a:gd name="connsiteX15741" fmla="*/ 638124 w 11720794"/>
              <a:gd name="connsiteY15741" fmla="*/ 3917801 h 6518163"/>
              <a:gd name="connsiteX15742" fmla="*/ 631513 w 11720794"/>
              <a:gd name="connsiteY15742" fmla="*/ 3915813 h 6518163"/>
              <a:gd name="connsiteX15743" fmla="*/ 627138 w 11720794"/>
              <a:gd name="connsiteY15743" fmla="*/ 3915907 h 6518163"/>
              <a:gd name="connsiteX15744" fmla="*/ 611746 w 11720794"/>
              <a:gd name="connsiteY15744" fmla="*/ 3929070 h 6518163"/>
              <a:gd name="connsiteX15745" fmla="*/ 607778 w 11720794"/>
              <a:gd name="connsiteY15745" fmla="*/ 3938705 h 6518163"/>
              <a:gd name="connsiteX15746" fmla="*/ 605850 w 11720794"/>
              <a:gd name="connsiteY15746" fmla="*/ 3941908 h 6518163"/>
              <a:gd name="connsiteX15747" fmla="*/ 602636 w 11720794"/>
              <a:gd name="connsiteY15747" fmla="*/ 3948912 h 6518163"/>
              <a:gd name="connsiteX15748" fmla="*/ 603486 w 11720794"/>
              <a:gd name="connsiteY15748" fmla="*/ 3950536 h 6518163"/>
              <a:gd name="connsiteX15749" fmla="*/ 589934 w 11720794"/>
              <a:gd name="connsiteY15749" fmla="*/ 3951252 h 6518163"/>
              <a:gd name="connsiteX15750" fmla="*/ 586089 w 11720794"/>
              <a:gd name="connsiteY15750" fmla="*/ 3952671 h 6518163"/>
              <a:gd name="connsiteX15751" fmla="*/ 585863 w 11720794"/>
              <a:gd name="connsiteY15751" fmla="*/ 3959125 h 6518163"/>
              <a:gd name="connsiteX15752" fmla="*/ 593114 w 11720794"/>
              <a:gd name="connsiteY15752" fmla="*/ 3961707 h 6518163"/>
              <a:gd name="connsiteX15753" fmla="*/ 595026 w 11720794"/>
              <a:gd name="connsiteY15753" fmla="*/ 3965985 h 6518163"/>
              <a:gd name="connsiteX15754" fmla="*/ 576935 w 11720794"/>
              <a:gd name="connsiteY15754" fmla="*/ 3994960 h 6518163"/>
              <a:gd name="connsiteX15755" fmla="*/ 564650 w 11720794"/>
              <a:gd name="connsiteY15755" fmla="*/ 4001853 h 6518163"/>
              <a:gd name="connsiteX15756" fmla="*/ 551721 w 11720794"/>
              <a:gd name="connsiteY15756" fmla="*/ 4010644 h 6518163"/>
              <a:gd name="connsiteX15757" fmla="*/ 554169 w 11720794"/>
              <a:gd name="connsiteY15757" fmla="*/ 4013756 h 6518163"/>
              <a:gd name="connsiteX15758" fmla="*/ 557910 w 11720794"/>
              <a:gd name="connsiteY15758" fmla="*/ 4010573 h 6518163"/>
              <a:gd name="connsiteX15759" fmla="*/ 562723 w 11720794"/>
              <a:gd name="connsiteY15759" fmla="*/ 4005057 h 6518163"/>
              <a:gd name="connsiteX15760" fmla="*/ 566665 w 11720794"/>
              <a:gd name="connsiteY15760" fmla="*/ 4007892 h 6518163"/>
              <a:gd name="connsiteX15761" fmla="*/ 563130 w 11720794"/>
              <a:gd name="connsiteY15761" fmla="*/ 4014598 h 6518163"/>
              <a:gd name="connsiteX15762" fmla="*/ 561518 w 11720794"/>
              <a:gd name="connsiteY15762" fmla="*/ 4020594 h 6518163"/>
              <a:gd name="connsiteX15763" fmla="*/ 563116 w 11720794"/>
              <a:gd name="connsiteY15763" fmla="*/ 4022081 h 6518163"/>
              <a:gd name="connsiteX15764" fmla="*/ 563750 w 11720794"/>
              <a:gd name="connsiteY15764" fmla="*/ 4025170 h 6518163"/>
              <a:gd name="connsiteX15765" fmla="*/ 560226 w 11720794"/>
              <a:gd name="connsiteY15765" fmla="*/ 4026887 h 6518163"/>
              <a:gd name="connsiteX15766" fmla="*/ 545591 w 11720794"/>
              <a:gd name="connsiteY15766" fmla="*/ 4034925 h 6518163"/>
              <a:gd name="connsiteX15767" fmla="*/ 544833 w 11720794"/>
              <a:gd name="connsiteY15767" fmla="*/ 4040050 h 6518163"/>
              <a:gd name="connsiteX15768" fmla="*/ 548668 w 11720794"/>
              <a:gd name="connsiteY15768" fmla="*/ 4043618 h 6518163"/>
              <a:gd name="connsiteX15769" fmla="*/ 545448 w 11720794"/>
              <a:gd name="connsiteY15769" fmla="*/ 4053115 h 6518163"/>
              <a:gd name="connsiteX15770" fmla="*/ 538497 w 11720794"/>
              <a:gd name="connsiteY15770" fmla="*/ 4060807 h 6518163"/>
              <a:gd name="connsiteX15771" fmla="*/ 524933 w 11720794"/>
              <a:gd name="connsiteY15771" fmla="*/ 4066509 h 6518163"/>
              <a:gd name="connsiteX15772" fmla="*/ 515653 w 11720794"/>
              <a:gd name="connsiteY15772" fmla="*/ 4065369 h 6518163"/>
              <a:gd name="connsiteX15773" fmla="*/ 518645 w 11720794"/>
              <a:gd name="connsiteY15773" fmla="*/ 4062323 h 6518163"/>
              <a:gd name="connsiteX15774" fmla="*/ 525726 w 11720794"/>
              <a:gd name="connsiteY15774" fmla="*/ 4043925 h 6518163"/>
              <a:gd name="connsiteX15775" fmla="*/ 527982 w 11720794"/>
              <a:gd name="connsiteY15775" fmla="*/ 4036029 h 6518163"/>
              <a:gd name="connsiteX15776" fmla="*/ 545434 w 11720794"/>
              <a:gd name="connsiteY15776" fmla="*/ 4006459 h 6518163"/>
              <a:gd name="connsiteX15777" fmla="*/ 565889 w 11720794"/>
              <a:gd name="connsiteY15777" fmla="*/ 3968857 h 6518163"/>
              <a:gd name="connsiteX15778" fmla="*/ 574150 w 11720794"/>
              <a:gd name="connsiteY15778" fmla="*/ 3947391 h 6518163"/>
              <a:gd name="connsiteX15779" fmla="*/ 582286 w 11720794"/>
              <a:gd name="connsiteY15779" fmla="*/ 3934139 h 6518163"/>
              <a:gd name="connsiteX15780" fmla="*/ 586479 w 11720794"/>
              <a:gd name="connsiteY15780" fmla="*/ 3918051 h 6518163"/>
              <a:gd name="connsiteX15781" fmla="*/ 600057 w 11720794"/>
              <a:gd name="connsiteY15781" fmla="*/ 3904867 h 6518163"/>
              <a:gd name="connsiteX15782" fmla="*/ 611940 w 11720794"/>
              <a:gd name="connsiteY15782" fmla="*/ 3885938 h 6518163"/>
              <a:gd name="connsiteX15783" fmla="*/ 621368 w 11720794"/>
              <a:gd name="connsiteY15783" fmla="*/ 3866394 h 6518163"/>
              <a:gd name="connsiteX15784" fmla="*/ 627685 w 11720794"/>
              <a:gd name="connsiteY15784" fmla="*/ 3855614 h 6518163"/>
              <a:gd name="connsiteX15785" fmla="*/ 636994 w 11720794"/>
              <a:gd name="connsiteY15785" fmla="*/ 3841790 h 6518163"/>
              <a:gd name="connsiteX15786" fmla="*/ 663016 w 11720794"/>
              <a:gd name="connsiteY15786" fmla="*/ 3796039 h 6518163"/>
              <a:gd name="connsiteX15787" fmla="*/ 677799 w 11720794"/>
              <a:gd name="connsiteY15787" fmla="*/ 3767316 h 6518163"/>
              <a:gd name="connsiteX15788" fmla="*/ 673651 w 11720794"/>
              <a:gd name="connsiteY15788" fmla="*/ 3760959 h 6518163"/>
              <a:gd name="connsiteX15789" fmla="*/ 671414 w 11720794"/>
              <a:gd name="connsiteY15789" fmla="*/ 3758876 h 6518163"/>
              <a:gd name="connsiteX15790" fmla="*/ 670785 w 11720794"/>
              <a:gd name="connsiteY15790" fmla="*/ 3753294 h 6518163"/>
              <a:gd name="connsiteX15791" fmla="*/ 684255 w 11720794"/>
              <a:gd name="connsiteY15791" fmla="*/ 3740840 h 6518163"/>
              <a:gd name="connsiteX15792" fmla="*/ 686815 w 11720794"/>
              <a:gd name="connsiteY15792" fmla="*/ 3740724 h 6518163"/>
              <a:gd name="connsiteX15793" fmla="*/ 682351 w 11720794"/>
              <a:gd name="connsiteY15793" fmla="*/ 3731574 h 6518163"/>
              <a:gd name="connsiteX15794" fmla="*/ 689717 w 11720794"/>
              <a:gd name="connsiteY15794" fmla="*/ 3730931 h 6518163"/>
              <a:gd name="connsiteX15795" fmla="*/ 701373 w 11720794"/>
              <a:gd name="connsiteY15795" fmla="*/ 3718454 h 6518163"/>
              <a:gd name="connsiteX15796" fmla="*/ 701180 w 11720794"/>
              <a:gd name="connsiteY15796" fmla="*/ 3707450 h 6518163"/>
              <a:gd name="connsiteX15797" fmla="*/ 709425 w 11720794"/>
              <a:gd name="connsiteY15797" fmla="*/ 3693464 h 6518163"/>
              <a:gd name="connsiteX15798" fmla="*/ 715738 w 11720794"/>
              <a:gd name="connsiteY15798" fmla="*/ 3685180 h 6518163"/>
              <a:gd name="connsiteX15799" fmla="*/ 725676 w 11720794"/>
              <a:gd name="connsiteY15799" fmla="*/ 3676938 h 6518163"/>
              <a:gd name="connsiteX15800" fmla="*/ 726439 w 11720794"/>
              <a:gd name="connsiteY15800" fmla="*/ 3669318 h 6518163"/>
              <a:gd name="connsiteX15801" fmla="*/ 734453 w 11720794"/>
              <a:gd name="connsiteY15801" fmla="*/ 3664281 h 6518163"/>
              <a:gd name="connsiteX15802" fmla="*/ 740229 w 11720794"/>
              <a:gd name="connsiteY15802" fmla="*/ 3657162 h 6518163"/>
              <a:gd name="connsiteX15803" fmla="*/ 742397 w 11720794"/>
              <a:gd name="connsiteY15803" fmla="*/ 3640024 h 6518163"/>
              <a:gd name="connsiteX15804" fmla="*/ 747850 w 11720794"/>
              <a:gd name="connsiteY15804" fmla="*/ 3635101 h 6518163"/>
              <a:gd name="connsiteX15805" fmla="*/ 757253 w 11720794"/>
              <a:gd name="connsiteY15805" fmla="*/ 3628026 h 6518163"/>
              <a:gd name="connsiteX15806" fmla="*/ 763359 w 11720794"/>
              <a:gd name="connsiteY15806" fmla="*/ 3616218 h 6518163"/>
              <a:gd name="connsiteX15807" fmla="*/ 761554 w 11720794"/>
              <a:gd name="connsiteY15807" fmla="*/ 3611207 h 6518163"/>
              <a:gd name="connsiteX15808" fmla="*/ 760060 w 11720794"/>
              <a:gd name="connsiteY15808" fmla="*/ 3611482 h 6518163"/>
              <a:gd name="connsiteX15809" fmla="*/ 750764 w 11720794"/>
              <a:gd name="connsiteY15809" fmla="*/ 3617826 h 6518163"/>
              <a:gd name="connsiteX15810" fmla="*/ 747899 w 11720794"/>
              <a:gd name="connsiteY15810" fmla="*/ 3610161 h 6518163"/>
              <a:gd name="connsiteX15811" fmla="*/ 740303 w 11720794"/>
              <a:gd name="connsiteY15811" fmla="*/ 3619751 h 6518163"/>
              <a:gd name="connsiteX15812" fmla="*/ 732073 w 11720794"/>
              <a:gd name="connsiteY15812" fmla="*/ 3626253 h 6518163"/>
              <a:gd name="connsiteX15813" fmla="*/ 726416 w 11720794"/>
              <a:gd name="connsiteY15813" fmla="*/ 3627650 h 6518163"/>
              <a:gd name="connsiteX15814" fmla="*/ 719990 w 11720794"/>
              <a:gd name="connsiteY15814" fmla="*/ 3639163 h 6518163"/>
              <a:gd name="connsiteX15815" fmla="*/ 719770 w 11720794"/>
              <a:gd name="connsiteY15815" fmla="*/ 3643121 h 6518163"/>
              <a:gd name="connsiteX15816" fmla="*/ 708478 w 11720794"/>
              <a:gd name="connsiteY15816" fmla="*/ 3633447 h 6518163"/>
              <a:gd name="connsiteX15817" fmla="*/ 708808 w 11720794"/>
              <a:gd name="connsiteY15817" fmla="*/ 3628756 h 6518163"/>
              <a:gd name="connsiteX15818" fmla="*/ 712971 w 11720794"/>
              <a:gd name="connsiteY15818" fmla="*/ 3627632 h 6518163"/>
              <a:gd name="connsiteX15819" fmla="*/ 717883 w 11720794"/>
              <a:gd name="connsiteY15819" fmla="*/ 3626372 h 6518163"/>
              <a:gd name="connsiteX15820" fmla="*/ 715971 w 11720794"/>
              <a:gd name="connsiteY15820" fmla="*/ 3622095 h 6518163"/>
              <a:gd name="connsiteX15821" fmla="*/ 703361 w 11720794"/>
              <a:gd name="connsiteY15821" fmla="*/ 3631184 h 6518163"/>
              <a:gd name="connsiteX15822" fmla="*/ 697909 w 11720794"/>
              <a:gd name="connsiteY15822" fmla="*/ 3636106 h 6518163"/>
              <a:gd name="connsiteX15823" fmla="*/ 684450 w 11720794"/>
              <a:gd name="connsiteY15823" fmla="*/ 3643571 h 6518163"/>
              <a:gd name="connsiteX15824" fmla="*/ 678349 w 11720794"/>
              <a:gd name="connsiteY15824" fmla="*/ 3652887 h 6518163"/>
              <a:gd name="connsiteX15825" fmla="*/ 678854 w 11720794"/>
              <a:gd name="connsiteY15825" fmla="*/ 3666683 h 6518163"/>
              <a:gd name="connsiteX15826" fmla="*/ 688017 w 11720794"/>
              <a:gd name="connsiteY15826" fmla="*/ 3673545 h 6518163"/>
              <a:gd name="connsiteX15827" fmla="*/ 672689 w 11720794"/>
              <a:gd name="connsiteY15827" fmla="*/ 3708421 h 6518163"/>
              <a:gd name="connsiteX15828" fmla="*/ 662754 w 11720794"/>
              <a:gd name="connsiteY15828" fmla="*/ 3714168 h 6518163"/>
              <a:gd name="connsiteX15829" fmla="*/ 660178 w 11720794"/>
              <a:gd name="connsiteY15829" fmla="*/ 3721768 h 6518163"/>
              <a:gd name="connsiteX15830" fmla="*/ 661775 w 11720794"/>
              <a:gd name="connsiteY15830" fmla="*/ 3723254 h 6518163"/>
              <a:gd name="connsiteX15831" fmla="*/ 659517 w 11720794"/>
              <a:gd name="connsiteY15831" fmla="*/ 3731149 h 6518163"/>
              <a:gd name="connsiteX15832" fmla="*/ 655773 w 11720794"/>
              <a:gd name="connsiteY15832" fmla="*/ 3736825 h 6518163"/>
              <a:gd name="connsiteX15833" fmla="*/ 644019 w 11720794"/>
              <a:gd name="connsiteY15833" fmla="*/ 3745044 h 6518163"/>
              <a:gd name="connsiteX15834" fmla="*/ 632270 w 11720794"/>
              <a:gd name="connsiteY15834" fmla="*/ 3750770 h 6518163"/>
              <a:gd name="connsiteX15835" fmla="*/ 628400 w 11720794"/>
              <a:gd name="connsiteY15835" fmla="*/ 3764660 h 6518163"/>
              <a:gd name="connsiteX15836" fmla="*/ 629659 w 11720794"/>
              <a:gd name="connsiteY15836" fmla="*/ 3775825 h 6518163"/>
              <a:gd name="connsiteX15837" fmla="*/ 619167 w 11720794"/>
              <a:gd name="connsiteY15837" fmla="*/ 3792716 h 6518163"/>
              <a:gd name="connsiteX15838" fmla="*/ 615102 w 11720794"/>
              <a:gd name="connsiteY15838" fmla="*/ 3798095 h 6518163"/>
              <a:gd name="connsiteX15839" fmla="*/ 611346 w 11720794"/>
              <a:gd name="connsiteY15839" fmla="*/ 3808759 h 6518163"/>
              <a:gd name="connsiteX15840" fmla="*/ 606529 w 11720794"/>
              <a:gd name="connsiteY15840" fmla="*/ 3816769 h 6518163"/>
              <a:gd name="connsiteX15841" fmla="*/ 605559 w 11720794"/>
              <a:gd name="connsiteY15841" fmla="*/ 3820866 h 6518163"/>
              <a:gd name="connsiteX15842" fmla="*/ 609832 w 11720794"/>
              <a:gd name="connsiteY15842" fmla="*/ 3819012 h 6518163"/>
              <a:gd name="connsiteX15843" fmla="*/ 616345 w 11720794"/>
              <a:gd name="connsiteY15843" fmla="*/ 3816743 h 6518163"/>
              <a:gd name="connsiteX15844" fmla="*/ 616980 w 11720794"/>
              <a:gd name="connsiteY15844" fmla="*/ 3819832 h 6518163"/>
              <a:gd name="connsiteX15845" fmla="*/ 610992 w 11720794"/>
              <a:gd name="connsiteY15845" fmla="*/ 3825921 h 6518163"/>
              <a:gd name="connsiteX15846" fmla="*/ 610244 w 11720794"/>
              <a:gd name="connsiteY15846" fmla="*/ 3826057 h 6518163"/>
              <a:gd name="connsiteX15847" fmla="*/ 588974 w 11720794"/>
              <a:gd name="connsiteY15847" fmla="*/ 3844579 h 6518163"/>
              <a:gd name="connsiteX15848" fmla="*/ 586186 w 11720794"/>
              <a:gd name="connsiteY15848" fmla="*/ 3851146 h 6518163"/>
              <a:gd name="connsiteX15849" fmla="*/ 563646 w 11720794"/>
              <a:gd name="connsiteY15849" fmla="*/ 3863489 h 6518163"/>
              <a:gd name="connsiteX15850" fmla="*/ 558524 w 11720794"/>
              <a:gd name="connsiteY15850" fmla="*/ 3863720 h 6518163"/>
              <a:gd name="connsiteX15851" fmla="*/ 556911 w 11720794"/>
              <a:gd name="connsiteY15851" fmla="*/ 3869715 h 6518163"/>
              <a:gd name="connsiteX15852" fmla="*/ 559459 w 11720794"/>
              <a:gd name="connsiteY15852" fmla="*/ 3877082 h 6518163"/>
              <a:gd name="connsiteX15853" fmla="*/ 556469 w 11720794"/>
              <a:gd name="connsiteY15853" fmla="*/ 3877633 h 6518163"/>
              <a:gd name="connsiteX15854" fmla="*/ 549955 w 11720794"/>
              <a:gd name="connsiteY15854" fmla="*/ 3879901 h 6518163"/>
              <a:gd name="connsiteX15855" fmla="*/ 551753 w 11720794"/>
              <a:gd name="connsiteY15855" fmla="*/ 3887405 h 6518163"/>
              <a:gd name="connsiteX15856" fmla="*/ 553450 w 11720794"/>
              <a:gd name="connsiteY15856" fmla="*/ 3893147 h 6518163"/>
              <a:gd name="connsiteX15857" fmla="*/ 549380 w 11720794"/>
              <a:gd name="connsiteY15857" fmla="*/ 3901021 h 6518163"/>
              <a:gd name="connsiteX15858" fmla="*/ 550009 w 11720794"/>
              <a:gd name="connsiteY15858" fmla="*/ 3906603 h 6518163"/>
              <a:gd name="connsiteX15859" fmla="*/ 550962 w 11720794"/>
              <a:gd name="connsiteY15859" fmla="*/ 3909989 h 6518163"/>
              <a:gd name="connsiteX15860" fmla="*/ 546798 w 11720794"/>
              <a:gd name="connsiteY15860" fmla="*/ 3911112 h 6518163"/>
              <a:gd name="connsiteX15861" fmla="*/ 541563 w 11720794"/>
              <a:gd name="connsiteY15861" fmla="*/ 3914570 h 6518163"/>
              <a:gd name="connsiteX15862" fmla="*/ 525472 w 11720794"/>
              <a:gd name="connsiteY15862" fmla="*/ 3957067 h 6518163"/>
              <a:gd name="connsiteX15863" fmla="*/ 519788 w 11720794"/>
              <a:gd name="connsiteY15863" fmla="*/ 3970935 h 6518163"/>
              <a:gd name="connsiteX15864" fmla="*/ 510797 w 11720794"/>
              <a:gd name="connsiteY15864" fmla="*/ 3985057 h 6518163"/>
              <a:gd name="connsiteX15865" fmla="*/ 503944 w 11720794"/>
              <a:gd name="connsiteY15865" fmla="*/ 3997004 h 6518163"/>
              <a:gd name="connsiteX15866" fmla="*/ 495121 w 11720794"/>
              <a:gd name="connsiteY15866" fmla="*/ 3980464 h 6518163"/>
              <a:gd name="connsiteX15867" fmla="*/ 489158 w 11720794"/>
              <a:gd name="connsiteY15867" fmla="*/ 3974083 h 6518163"/>
              <a:gd name="connsiteX15868" fmla="*/ 485108 w 11720794"/>
              <a:gd name="connsiteY15868" fmla="*/ 3971979 h 6518163"/>
              <a:gd name="connsiteX15869" fmla="*/ 476672 w 11720794"/>
              <a:gd name="connsiteY15869" fmla="*/ 3974958 h 6518163"/>
              <a:gd name="connsiteX15870" fmla="*/ 471628 w 11720794"/>
              <a:gd name="connsiteY15870" fmla="*/ 3989421 h 6518163"/>
              <a:gd name="connsiteX15871" fmla="*/ 465950 w 11720794"/>
              <a:gd name="connsiteY15871" fmla="*/ 4000795 h 6518163"/>
              <a:gd name="connsiteX15872" fmla="*/ 463063 w 11720794"/>
              <a:gd name="connsiteY15872" fmla="*/ 4003107 h 6518163"/>
              <a:gd name="connsiteX15873" fmla="*/ 460699 w 11720794"/>
              <a:gd name="connsiteY15873" fmla="*/ 4011734 h 6518163"/>
              <a:gd name="connsiteX15874" fmla="*/ 458557 w 11720794"/>
              <a:gd name="connsiteY15874" fmla="*/ 4016403 h 6518163"/>
              <a:gd name="connsiteX15875" fmla="*/ 448617 w 11720794"/>
              <a:gd name="connsiteY15875" fmla="*/ 4024645 h 6518163"/>
              <a:gd name="connsiteX15876" fmla="*/ 450302 w 11720794"/>
              <a:gd name="connsiteY15876" fmla="*/ 4035376 h 6518163"/>
              <a:gd name="connsiteX15877" fmla="*/ 451138 w 11720794"/>
              <a:gd name="connsiteY15877" fmla="*/ 4044483 h 6518163"/>
              <a:gd name="connsiteX15878" fmla="*/ 448984 w 11720794"/>
              <a:gd name="connsiteY15878" fmla="*/ 4054137 h 6518163"/>
              <a:gd name="connsiteX15879" fmla="*/ 447273 w 11720794"/>
              <a:gd name="connsiteY15879" fmla="*/ 4055879 h 6518163"/>
              <a:gd name="connsiteX15880" fmla="*/ 438419 w 11720794"/>
              <a:gd name="connsiteY15880" fmla="*/ 4054303 h 6518163"/>
              <a:gd name="connsiteX15881" fmla="*/ 421987 w 11720794"/>
              <a:gd name="connsiteY15881" fmla="*/ 4054835 h 6518163"/>
              <a:gd name="connsiteX15882" fmla="*/ 421451 w 11720794"/>
              <a:gd name="connsiteY15882" fmla="*/ 4056004 h 6518163"/>
              <a:gd name="connsiteX15883" fmla="*/ 411712 w 11720794"/>
              <a:gd name="connsiteY15883" fmla="*/ 4070263 h 6518163"/>
              <a:gd name="connsiteX15884" fmla="*/ 408802 w 11720794"/>
              <a:gd name="connsiteY15884" fmla="*/ 4085045 h 6518163"/>
              <a:gd name="connsiteX15885" fmla="*/ 398562 w 11720794"/>
              <a:gd name="connsiteY15885" fmla="*/ 4083014 h 6518163"/>
              <a:gd name="connsiteX15886" fmla="*/ 387673 w 11720794"/>
              <a:gd name="connsiteY15886" fmla="*/ 4085373 h 6518163"/>
              <a:gd name="connsiteX15887" fmla="*/ 378003 w 11720794"/>
              <a:gd name="connsiteY15887" fmla="*/ 4118855 h 6518163"/>
              <a:gd name="connsiteX15888" fmla="*/ 375422 w 11720794"/>
              <a:gd name="connsiteY15888" fmla="*/ 4128946 h 6518163"/>
              <a:gd name="connsiteX15889" fmla="*/ 365276 w 11720794"/>
              <a:gd name="connsiteY15889" fmla="*/ 4133664 h 6518163"/>
              <a:gd name="connsiteX15890" fmla="*/ 346585 w 11720794"/>
              <a:gd name="connsiteY15890" fmla="*/ 4142091 h 6518163"/>
              <a:gd name="connsiteX15891" fmla="*/ 342200 w 11720794"/>
              <a:gd name="connsiteY15891" fmla="*/ 4147173 h 6518163"/>
              <a:gd name="connsiteX15892" fmla="*/ 341025 w 11720794"/>
              <a:gd name="connsiteY15892" fmla="*/ 4147745 h 6518163"/>
              <a:gd name="connsiteX15893" fmla="*/ 342092 w 11720794"/>
              <a:gd name="connsiteY15893" fmla="*/ 4147906 h 6518163"/>
              <a:gd name="connsiteX15894" fmla="*/ 346142 w 11720794"/>
              <a:gd name="connsiteY15894" fmla="*/ 4150009 h 6518163"/>
              <a:gd name="connsiteX15895" fmla="*/ 346325 w 11720794"/>
              <a:gd name="connsiteY15895" fmla="*/ 4166002 h 6518163"/>
              <a:gd name="connsiteX15896" fmla="*/ 333822 w 11720794"/>
              <a:gd name="connsiteY15896" fmla="*/ 4174359 h 6518163"/>
              <a:gd name="connsiteX15897" fmla="*/ 326124 w 11720794"/>
              <a:gd name="connsiteY15897" fmla="*/ 4182188 h 6518163"/>
              <a:gd name="connsiteX15898" fmla="*/ 321739 w 11720794"/>
              <a:gd name="connsiteY15898" fmla="*/ 4187270 h 6518163"/>
              <a:gd name="connsiteX15899" fmla="*/ 318121 w 11720794"/>
              <a:gd name="connsiteY15899" fmla="*/ 4182238 h 6518163"/>
              <a:gd name="connsiteX15900" fmla="*/ 322670 w 11720794"/>
              <a:gd name="connsiteY15900" fmla="*/ 4148989 h 6518163"/>
              <a:gd name="connsiteX15901" fmla="*/ 321937 w 11720794"/>
              <a:gd name="connsiteY15901" fmla="*/ 4141644 h 6518163"/>
              <a:gd name="connsiteX15902" fmla="*/ 319091 w 11720794"/>
              <a:gd name="connsiteY15902" fmla="*/ 4124004 h 6518163"/>
              <a:gd name="connsiteX15903" fmla="*/ 319765 w 11720794"/>
              <a:gd name="connsiteY15903" fmla="*/ 4107139 h 6518163"/>
              <a:gd name="connsiteX15904" fmla="*/ 325006 w 11720794"/>
              <a:gd name="connsiteY15904" fmla="*/ 4101188 h 6518163"/>
              <a:gd name="connsiteX15905" fmla="*/ 328423 w 11720794"/>
              <a:gd name="connsiteY15905" fmla="*/ 4100204 h 6518163"/>
              <a:gd name="connsiteX15906" fmla="*/ 325866 w 11720794"/>
              <a:gd name="connsiteY15906" fmla="*/ 4097825 h 6518163"/>
              <a:gd name="connsiteX15907" fmla="*/ 326210 w 11720794"/>
              <a:gd name="connsiteY15907" fmla="*/ 4085651 h 6518163"/>
              <a:gd name="connsiteX15908" fmla="*/ 332082 w 11720794"/>
              <a:gd name="connsiteY15908" fmla="*/ 4085282 h 6518163"/>
              <a:gd name="connsiteX15909" fmla="*/ 336347 w 11720794"/>
              <a:gd name="connsiteY15909" fmla="*/ 4085922 h 6518163"/>
              <a:gd name="connsiteX15910" fmla="*/ 336893 w 11720794"/>
              <a:gd name="connsiteY15910" fmla="*/ 4079765 h 6518163"/>
              <a:gd name="connsiteX15911" fmla="*/ 334868 w 11720794"/>
              <a:gd name="connsiteY15911" fmla="*/ 4078715 h 6518163"/>
              <a:gd name="connsiteX15912" fmla="*/ 334032 w 11720794"/>
              <a:gd name="connsiteY15912" fmla="*/ 4069608 h 6518163"/>
              <a:gd name="connsiteX15913" fmla="*/ 342276 w 11720794"/>
              <a:gd name="connsiteY15913" fmla="*/ 4055625 h 6518163"/>
              <a:gd name="connsiteX15914" fmla="*/ 343471 w 11720794"/>
              <a:gd name="connsiteY15914" fmla="*/ 4045076 h 6518163"/>
              <a:gd name="connsiteX15915" fmla="*/ 345615 w 11720794"/>
              <a:gd name="connsiteY15915" fmla="*/ 4040407 h 6518163"/>
              <a:gd name="connsiteX15916" fmla="*/ 354489 w 11720794"/>
              <a:gd name="connsiteY15916" fmla="*/ 4032006 h 6518163"/>
              <a:gd name="connsiteX15917" fmla="*/ 376739 w 11720794"/>
              <a:gd name="connsiteY15917" fmla="*/ 4004401 h 6518163"/>
              <a:gd name="connsiteX15918" fmla="*/ 379330 w 11720794"/>
              <a:gd name="connsiteY15918" fmla="*/ 3989321 h 6518163"/>
              <a:gd name="connsiteX15919" fmla="*/ 374527 w 11720794"/>
              <a:gd name="connsiteY15919" fmla="*/ 3989850 h 6518163"/>
              <a:gd name="connsiteX15920" fmla="*/ 358393 w 11720794"/>
              <a:gd name="connsiteY15920" fmla="*/ 4000656 h 6518163"/>
              <a:gd name="connsiteX15921" fmla="*/ 355080 w 11720794"/>
              <a:gd name="connsiteY15921" fmla="*/ 4003404 h 6518163"/>
              <a:gd name="connsiteX15922" fmla="*/ 353270 w 11720794"/>
              <a:gd name="connsiteY15922" fmla="*/ 4000887 h 6518163"/>
              <a:gd name="connsiteX15923" fmla="*/ 353058 w 11720794"/>
              <a:gd name="connsiteY15923" fmla="*/ 3999859 h 6518163"/>
              <a:gd name="connsiteX15924" fmla="*/ 351893 w 11720794"/>
              <a:gd name="connsiteY15924" fmla="*/ 3995442 h 6518163"/>
              <a:gd name="connsiteX15925" fmla="*/ 348040 w 11720794"/>
              <a:gd name="connsiteY15925" fmla="*/ 4001850 h 6518163"/>
              <a:gd name="connsiteX15926" fmla="*/ 348355 w 11720794"/>
              <a:gd name="connsiteY15926" fmla="*/ 4004642 h 6518163"/>
              <a:gd name="connsiteX15927" fmla="*/ 347065 w 11720794"/>
              <a:gd name="connsiteY15927" fmla="*/ 4008440 h 6518163"/>
              <a:gd name="connsiteX15928" fmla="*/ 344294 w 11720794"/>
              <a:gd name="connsiteY15928" fmla="*/ 4007527 h 6518163"/>
              <a:gd name="connsiteX15929" fmla="*/ 333395 w 11720794"/>
              <a:gd name="connsiteY15929" fmla="*/ 4014876 h 6518163"/>
              <a:gd name="connsiteX15930" fmla="*/ 303740 w 11720794"/>
              <a:gd name="connsiteY15930" fmla="*/ 4063076 h 6518163"/>
              <a:gd name="connsiteX15931" fmla="*/ 293904 w 11720794"/>
              <a:gd name="connsiteY15931" fmla="*/ 4073079 h 6518163"/>
              <a:gd name="connsiteX15932" fmla="*/ 282985 w 11720794"/>
              <a:gd name="connsiteY15932" fmla="*/ 4090406 h 6518163"/>
              <a:gd name="connsiteX15933" fmla="*/ 272932 w 11720794"/>
              <a:gd name="connsiteY15933" fmla="*/ 4101874 h 6518163"/>
              <a:gd name="connsiteX15934" fmla="*/ 259714 w 11720794"/>
              <a:gd name="connsiteY15934" fmla="*/ 4095404 h 6518163"/>
              <a:gd name="connsiteX15935" fmla="*/ 258781 w 11720794"/>
              <a:gd name="connsiteY15935" fmla="*/ 4082041 h 6518163"/>
              <a:gd name="connsiteX15936" fmla="*/ 273184 w 11720794"/>
              <a:gd name="connsiteY15936" fmla="*/ 4082950 h 6518163"/>
              <a:gd name="connsiteX15937" fmla="*/ 274797 w 11720794"/>
              <a:gd name="connsiteY15937" fmla="*/ 4076955 h 6518163"/>
              <a:gd name="connsiteX15938" fmla="*/ 269149 w 11720794"/>
              <a:gd name="connsiteY15938" fmla="*/ 4073365 h 6518163"/>
              <a:gd name="connsiteX15939" fmla="*/ 271208 w 11720794"/>
              <a:gd name="connsiteY15939" fmla="*/ 4056958 h 6518163"/>
              <a:gd name="connsiteX15940" fmla="*/ 275058 w 11720794"/>
              <a:gd name="connsiteY15940" fmla="*/ 4053043 h 6518163"/>
              <a:gd name="connsiteX15941" fmla="*/ 276350 w 11720794"/>
              <a:gd name="connsiteY15941" fmla="*/ 4046750 h 6518163"/>
              <a:gd name="connsiteX15942" fmla="*/ 271657 w 11720794"/>
              <a:gd name="connsiteY15942" fmla="*/ 4046546 h 6518163"/>
              <a:gd name="connsiteX15943" fmla="*/ 265466 w 11720794"/>
              <a:gd name="connsiteY15943" fmla="*/ 4046618 h 6518163"/>
              <a:gd name="connsiteX15944" fmla="*/ 267827 w 11720794"/>
              <a:gd name="connsiteY15944" fmla="*/ 4040485 h 6518163"/>
              <a:gd name="connsiteX15945" fmla="*/ 316319 w 11720794"/>
              <a:gd name="connsiteY15945" fmla="*/ 3963171 h 6518163"/>
              <a:gd name="connsiteX15946" fmla="*/ 331416 w 11720794"/>
              <a:gd name="connsiteY15946" fmla="*/ 3937241 h 6518163"/>
              <a:gd name="connsiteX15947" fmla="*/ 338260 w 11720794"/>
              <a:gd name="connsiteY15947" fmla="*/ 3930282 h 6518163"/>
              <a:gd name="connsiteX15948" fmla="*/ 346179 w 11720794"/>
              <a:gd name="connsiteY15948" fmla="*/ 3918495 h 6518163"/>
              <a:gd name="connsiteX15949" fmla="*/ 358969 w 11720794"/>
              <a:gd name="connsiteY15949" fmla="*/ 3925399 h 6518163"/>
              <a:gd name="connsiteX15950" fmla="*/ 361240 w 11720794"/>
              <a:gd name="connsiteY15950" fmla="*/ 3910022 h 6518163"/>
              <a:gd name="connsiteX15951" fmla="*/ 362018 w 11720794"/>
              <a:gd name="connsiteY15951" fmla="*/ 3894919 h 6518163"/>
              <a:gd name="connsiteX15952" fmla="*/ 379461 w 11720794"/>
              <a:gd name="connsiteY15952" fmla="*/ 3870336 h 6518163"/>
              <a:gd name="connsiteX15953" fmla="*/ 388856 w 11720794"/>
              <a:gd name="connsiteY15953" fmla="*/ 3868252 h 6518163"/>
              <a:gd name="connsiteX15954" fmla="*/ 392601 w 11720794"/>
              <a:gd name="connsiteY15954" fmla="*/ 3862575 h 6518163"/>
              <a:gd name="connsiteX15955" fmla="*/ 391431 w 11720794"/>
              <a:gd name="connsiteY15955" fmla="*/ 3860654 h 6518163"/>
              <a:gd name="connsiteX15956" fmla="*/ 397134 w 11720794"/>
              <a:gd name="connsiteY15956" fmla="*/ 3836809 h 6518163"/>
              <a:gd name="connsiteX15957" fmla="*/ 412433 w 11720794"/>
              <a:gd name="connsiteY15957" fmla="*/ 3816896 h 6518163"/>
              <a:gd name="connsiteX15958" fmla="*/ 425897 w 11720794"/>
              <a:gd name="connsiteY15958" fmla="*/ 3806937 h 6518163"/>
              <a:gd name="connsiteX15959" fmla="*/ 443349 w 11720794"/>
              <a:gd name="connsiteY15959" fmla="*/ 3777368 h 6518163"/>
              <a:gd name="connsiteX15960" fmla="*/ 446987 w 11720794"/>
              <a:gd name="connsiteY15960" fmla="*/ 3772422 h 6518163"/>
              <a:gd name="connsiteX15961" fmla="*/ 462710 w 11720794"/>
              <a:gd name="connsiteY15961" fmla="*/ 3754568 h 6518163"/>
              <a:gd name="connsiteX15962" fmla="*/ 469231 w 11720794"/>
              <a:gd name="connsiteY15962" fmla="*/ 3747313 h 6518163"/>
              <a:gd name="connsiteX15963" fmla="*/ 488699 w 11720794"/>
              <a:gd name="connsiteY15963" fmla="*/ 3723783 h 6518163"/>
              <a:gd name="connsiteX15964" fmla="*/ 491270 w 11720794"/>
              <a:gd name="connsiteY15964" fmla="*/ 3718678 h 6518163"/>
              <a:gd name="connsiteX15965" fmla="*/ 497489 w 11720794"/>
              <a:gd name="connsiteY15965" fmla="*/ 3703643 h 6518163"/>
              <a:gd name="connsiteX15966" fmla="*/ 504352 w 11720794"/>
              <a:gd name="connsiteY15966" fmla="*/ 3686709 h 6518163"/>
              <a:gd name="connsiteX15967" fmla="*/ 507134 w 11720794"/>
              <a:gd name="connsiteY15967" fmla="*/ 3682634 h 6518163"/>
              <a:gd name="connsiteX15968" fmla="*/ 524764 w 11720794"/>
              <a:gd name="connsiteY15968" fmla="*/ 3671553 h 6518163"/>
              <a:gd name="connsiteX15969" fmla="*/ 527763 w 11720794"/>
              <a:gd name="connsiteY15969" fmla="*/ 3666014 h 6518163"/>
              <a:gd name="connsiteX15970" fmla="*/ 515939 w 11720794"/>
              <a:gd name="connsiteY15970" fmla="*/ 3655011 h 6518163"/>
              <a:gd name="connsiteX15971" fmla="*/ 515203 w 11720794"/>
              <a:gd name="connsiteY15971" fmla="*/ 3650162 h 6518163"/>
              <a:gd name="connsiteX15972" fmla="*/ 521185 w 11720794"/>
              <a:gd name="connsiteY15972" fmla="*/ 3646567 h 6518163"/>
              <a:gd name="connsiteX15973" fmla="*/ 531744 w 11720794"/>
              <a:gd name="connsiteY15973" fmla="*/ 3648897 h 6518163"/>
              <a:gd name="connsiteX15974" fmla="*/ 534306 w 11720794"/>
              <a:gd name="connsiteY15974" fmla="*/ 3648781 h 6518163"/>
              <a:gd name="connsiteX15975" fmla="*/ 542952 w 11720794"/>
              <a:gd name="connsiteY15975" fmla="*/ 3646833 h 6518163"/>
              <a:gd name="connsiteX15976" fmla="*/ 541258 w 11720794"/>
              <a:gd name="connsiteY15976" fmla="*/ 3641091 h 6518163"/>
              <a:gd name="connsiteX15977" fmla="*/ 542112 w 11720794"/>
              <a:gd name="connsiteY15977" fmla="*/ 3640220 h 6518163"/>
              <a:gd name="connsiteX15978" fmla="*/ 561240 w 11720794"/>
              <a:gd name="connsiteY15978" fmla="*/ 3626370 h 6518163"/>
              <a:gd name="connsiteX15979" fmla="*/ 584359 w 11720794"/>
              <a:gd name="connsiteY15979" fmla="*/ 3590412 h 6518163"/>
              <a:gd name="connsiteX15980" fmla="*/ 584483 w 11720794"/>
              <a:gd name="connsiteY15980" fmla="*/ 3582198 h 6518163"/>
              <a:gd name="connsiteX15981" fmla="*/ 583967 w 11720794"/>
              <a:gd name="connsiteY15981" fmla="*/ 3573389 h 6518163"/>
              <a:gd name="connsiteX15982" fmla="*/ 598833 w 11720794"/>
              <a:gd name="connsiteY15982" fmla="*/ 3556404 h 6518163"/>
              <a:gd name="connsiteX15983" fmla="*/ 610592 w 11720794"/>
              <a:gd name="connsiteY15983" fmla="*/ 3545693 h 6518163"/>
              <a:gd name="connsiteX15984" fmla="*/ 611509 w 11720794"/>
              <a:gd name="connsiteY15984" fmla="*/ 3544357 h 6518163"/>
              <a:gd name="connsiteX15985" fmla="*/ 611585 w 11720794"/>
              <a:gd name="connsiteY15985" fmla="*/ 3542788 h 6518163"/>
              <a:gd name="connsiteX15986" fmla="*/ 611857 w 11720794"/>
              <a:gd name="connsiteY15986" fmla="*/ 3535988 h 6518163"/>
              <a:gd name="connsiteX15987" fmla="*/ 610720 w 11720794"/>
              <a:gd name="connsiteY15987" fmla="*/ 3534984 h 6518163"/>
              <a:gd name="connsiteX15988" fmla="*/ 610951 w 11720794"/>
              <a:gd name="connsiteY15988" fmla="*/ 3526036 h 6518163"/>
              <a:gd name="connsiteX15989" fmla="*/ 612265 w 11720794"/>
              <a:gd name="connsiteY15989" fmla="*/ 3525795 h 6518163"/>
              <a:gd name="connsiteX15990" fmla="*/ 612532 w 11720794"/>
              <a:gd name="connsiteY15990" fmla="*/ 3519088 h 6518163"/>
              <a:gd name="connsiteX15991" fmla="*/ 619897 w 11720794"/>
              <a:gd name="connsiteY15991" fmla="*/ 3510724 h 6518163"/>
              <a:gd name="connsiteX15992" fmla="*/ 624698 w 11720794"/>
              <a:gd name="connsiteY15992" fmla="*/ 3509340 h 6518163"/>
              <a:gd name="connsiteX15993" fmla="*/ 621106 w 11720794"/>
              <a:gd name="connsiteY15993" fmla="*/ 3505996 h 6518163"/>
              <a:gd name="connsiteX15994" fmla="*/ 621591 w 11720794"/>
              <a:gd name="connsiteY15994" fmla="*/ 3488889 h 6518163"/>
              <a:gd name="connsiteX15995" fmla="*/ 629840 w 11720794"/>
              <a:gd name="connsiteY15995" fmla="*/ 3488370 h 6518163"/>
              <a:gd name="connsiteX15996" fmla="*/ 635837 w 11720794"/>
              <a:gd name="connsiteY15996" fmla="*/ 3489268 h 6518163"/>
              <a:gd name="connsiteX15997" fmla="*/ 636604 w 11720794"/>
              <a:gd name="connsiteY15997" fmla="*/ 3480617 h 6518163"/>
              <a:gd name="connsiteX15998" fmla="*/ 633758 w 11720794"/>
              <a:gd name="connsiteY15998" fmla="*/ 3479139 h 6518163"/>
              <a:gd name="connsiteX15999" fmla="*/ 632809 w 11720794"/>
              <a:gd name="connsiteY15999" fmla="*/ 3468796 h 6518163"/>
              <a:gd name="connsiteX16000" fmla="*/ 628875 w 11720794"/>
              <a:gd name="connsiteY16000" fmla="*/ 3473584 h 6518163"/>
              <a:gd name="connsiteX16001" fmla="*/ 622465 w 11720794"/>
              <a:gd name="connsiteY16001" fmla="*/ 3477615 h 6518163"/>
              <a:gd name="connsiteX16002" fmla="*/ 608778 w 11720794"/>
              <a:gd name="connsiteY16002" fmla="*/ 3491531 h 6518163"/>
              <a:gd name="connsiteX16003" fmla="*/ 598599 w 11720794"/>
              <a:gd name="connsiteY16003" fmla="*/ 3513707 h 6518163"/>
              <a:gd name="connsiteX16004" fmla="*/ 600083 w 11720794"/>
              <a:gd name="connsiteY16004" fmla="*/ 3518421 h 6518163"/>
              <a:gd name="connsiteX16005" fmla="*/ 600171 w 11720794"/>
              <a:gd name="connsiteY16005" fmla="*/ 3527665 h 6518163"/>
              <a:gd name="connsiteX16006" fmla="*/ 595584 w 11720794"/>
              <a:gd name="connsiteY16006" fmla="*/ 3526729 h 6518163"/>
              <a:gd name="connsiteX16007" fmla="*/ 585655 w 11720794"/>
              <a:gd name="connsiteY16007" fmla="*/ 3529981 h 6518163"/>
              <a:gd name="connsiteX16008" fmla="*/ 586597 w 11720794"/>
              <a:gd name="connsiteY16008" fmla="*/ 3538356 h 6518163"/>
              <a:gd name="connsiteX16009" fmla="*/ 591504 w 11720794"/>
              <a:gd name="connsiteY16009" fmla="*/ 3539590 h 6518163"/>
              <a:gd name="connsiteX16010" fmla="*/ 591715 w 11720794"/>
              <a:gd name="connsiteY16010" fmla="*/ 3540620 h 6518163"/>
              <a:gd name="connsiteX16011" fmla="*/ 552506 w 11720794"/>
              <a:gd name="connsiteY16011" fmla="*/ 3564936 h 6518163"/>
              <a:gd name="connsiteX16012" fmla="*/ 529525 w 11720794"/>
              <a:gd name="connsiteY16012" fmla="*/ 3585195 h 6518163"/>
              <a:gd name="connsiteX16013" fmla="*/ 526840 w 11720794"/>
              <a:gd name="connsiteY16013" fmla="*/ 3593524 h 6518163"/>
              <a:gd name="connsiteX16014" fmla="*/ 525762 w 11720794"/>
              <a:gd name="connsiteY16014" fmla="*/ 3598354 h 6518163"/>
              <a:gd name="connsiteX16015" fmla="*/ 515503 w 11720794"/>
              <a:gd name="connsiteY16015" fmla="*/ 3606297 h 6518163"/>
              <a:gd name="connsiteX16016" fmla="*/ 494625 w 11720794"/>
              <a:gd name="connsiteY16016" fmla="*/ 3641841 h 6518163"/>
              <a:gd name="connsiteX16017" fmla="*/ 493425 w 11720794"/>
              <a:gd name="connsiteY16017" fmla="*/ 3654884 h 6518163"/>
              <a:gd name="connsiteX16018" fmla="*/ 488082 w 11720794"/>
              <a:gd name="connsiteY16018" fmla="*/ 3659074 h 6518163"/>
              <a:gd name="connsiteX16019" fmla="*/ 488096 w 11720794"/>
              <a:gd name="connsiteY16019" fmla="*/ 3651592 h 6518163"/>
              <a:gd name="connsiteX16020" fmla="*/ 490353 w 11720794"/>
              <a:gd name="connsiteY16020" fmla="*/ 3643697 h 6518163"/>
              <a:gd name="connsiteX16021" fmla="*/ 487154 w 11720794"/>
              <a:gd name="connsiteY16021" fmla="*/ 3643217 h 6518163"/>
              <a:gd name="connsiteX16022" fmla="*/ 482988 w 11720794"/>
              <a:gd name="connsiteY16022" fmla="*/ 3644340 h 6518163"/>
              <a:gd name="connsiteX16023" fmla="*/ 476362 w 11720794"/>
              <a:gd name="connsiteY16023" fmla="*/ 3649835 h 6518163"/>
              <a:gd name="connsiteX16024" fmla="*/ 449073 w 11720794"/>
              <a:gd name="connsiteY16024" fmla="*/ 3689407 h 6518163"/>
              <a:gd name="connsiteX16025" fmla="*/ 437428 w 11720794"/>
              <a:gd name="connsiteY16025" fmla="*/ 3696894 h 6518163"/>
              <a:gd name="connsiteX16026" fmla="*/ 411895 w 11720794"/>
              <a:gd name="connsiteY16026" fmla="*/ 3712282 h 6518163"/>
              <a:gd name="connsiteX16027" fmla="*/ 400765 w 11720794"/>
              <a:gd name="connsiteY16027" fmla="*/ 3728579 h 6518163"/>
              <a:gd name="connsiteX16028" fmla="*/ 396163 w 11720794"/>
              <a:gd name="connsiteY16028" fmla="*/ 3735124 h 6518163"/>
              <a:gd name="connsiteX16029" fmla="*/ 366629 w 11720794"/>
              <a:gd name="connsiteY16029" fmla="*/ 3777604 h 6518163"/>
              <a:gd name="connsiteX16030" fmla="*/ 361171 w 11720794"/>
              <a:gd name="connsiteY16030" fmla="*/ 3785020 h 6518163"/>
              <a:gd name="connsiteX16031" fmla="*/ 349639 w 11720794"/>
              <a:gd name="connsiteY16031" fmla="*/ 3789281 h 6518163"/>
              <a:gd name="connsiteX16032" fmla="*/ 343440 w 11720794"/>
              <a:gd name="connsiteY16032" fmla="*/ 3794341 h 6518163"/>
              <a:gd name="connsiteX16033" fmla="*/ 338937 w 11720794"/>
              <a:gd name="connsiteY16033" fmla="*/ 3805142 h 6518163"/>
              <a:gd name="connsiteX16034" fmla="*/ 325260 w 11720794"/>
              <a:gd name="connsiteY16034" fmla="*/ 3814072 h 6518163"/>
              <a:gd name="connsiteX16035" fmla="*/ 317576 w 11720794"/>
              <a:gd name="connsiteY16035" fmla="*/ 3814418 h 6518163"/>
              <a:gd name="connsiteX16036" fmla="*/ 314372 w 11720794"/>
              <a:gd name="connsiteY16036" fmla="*/ 3816433 h 6518163"/>
              <a:gd name="connsiteX16037" fmla="*/ 316608 w 11720794"/>
              <a:gd name="connsiteY16037" fmla="*/ 3818514 h 6518163"/>
              <a:gd name="connsiteX16038" fmla="*/ 319489 w 11720794"/>
              <a:gd name="connsiteY16038" fmla="*/ 3818696 h 6518163"/>
              <a:gd name="connsiteX16039" fmla="*/ 322896 w 11720794"/>
              <a:gd name="connsiteY16039" fmla="*/ 3822699 h 6518163"/>
              <a:gd name="connsiteX16040" fmla="*/ 315950 w 11720794"/>
              <a:gd name="connsiteY16040" fmla="*/ 3827896 h 6518163"/>
              <a:gd name="connsiteX16041" fmla="*/ 310296 w 11720794"/>
              <a:gd name="connsiteY16041" fmla="*/ 3826801 h 6518163"/>
              <a:gd name="connsiteX16042" fmla="*/ 303778 w 11720794"/>
              <a:gd name="connsiteY16042" fmla="*/ 3831563 h 6518163"/>
              <a:gd name="connsiteX16043" fmla="*/ 306225 w 11720794"/>
              <a:gd name="connsiteY16043" fmla="*/ 3834672 h 6518163"/>
              <a:gd name="connsiteX16044" fmla="*/ 307185 w 11720794"/>
              <a:gd name="connsiteY16044" fmla="*/ 3835565 h 6518163"/>
              <a:gd name="connsiteX16045" fmla="*/ 305020 w 11720794"/>
              <a:gd name="connsiteY16045" fmla="*/ 3850210 h 6518163"/>
              <a:gd name="connsiteX16046" fmla="*/ 286630 w 11720794"/>
              <a:gd name="connsiteY16046" fmla="*/ 3868911 h 6518163"/>
              <a:gd name="connsiteX16047" fmla="*/ 271361 w 11720794"/>
              <a:gd name="connsiteY16047" fmla="*/ 3873859 h 6518163"/>
              <a:gd name="connsiteX16048" fmla="*/ 266986 w 11720794"/>
              <a:gd name="connsiteY16048" fmla="*/ 3873953 h 6518163"/>
              <a:gd name="connsiteX16049" fmla="*/ 265586 w 11720794"/>
              <a:gd name="connsiteY16049" fmla="*/ 3880978 h 6518163"/>
              <a:gd name="connsiteX16050" fmla="*/ 274763 w 11720794"/>
              <a:gd name="connsiteY16050" fmla="*/ 3880358 h 6518163"/>
              <a:gd name="connsiteX16051" fmla="*/ 271981 w 11720794"/>
              <a:gd name="connsiteY16051" fmla="*/ 3884431 h 6518163"/>
              <a:gd name="connsiteX16052" fmla="*/ 258428 w 11720794"/>
              <a:gd name="connsiteY16052" fmla="*/ 3885147 h 6518163"/>
              <a:gd name="connsiteX16053" fmla="*/ 257361 w 11720794"/>
              <a:gd name="connsiteY16053" fmla="*/ 3884986 h 6518163"/>
              <a:gd name="connsiteX16054" fmla="*/ 253320 w 11720794"/>
              <a:gd name="connsiteY16054" fmla="*/ 3877895 h 6518163"/>
              <a:gd name="connsiteX16055" fmla="*/ 270339 w 11720794"/>
              <a:gd name="connsiteY16055" fmla="*/ 3851254 h 6518163"/>
              <a:gd name="connsiteX16056" fmla="*/ 271004 w 11720794"/>
              <a:gd name="connsiteY16056" fmla="*/ 3839378 h 6518163"/>
              <a:gd name="connsiteX16057" fmla="*/ 268344 w 11720794"/>
              <a:gd name="connsiteY16057" fmla="*/ 3835237 h 6518163"/>
              <a:gd name="connsiteX16058" fmla="*/ 262799 w 11720794"/>
              <a:gd name="connsiteY16058" fmla="*/ 3833409 h 6518163"/>
              <a:gd name="connsiteX16059" fmla="*/ 259801 w 11720794"/>
              <a:gd name="connsiteY16059" fmla="*/ 3838948 h 6518163"/>
              <a:gd name="connsiteX16060" fmla="*/ 254653 w 11720794"/>
              <a:gd name="connsiteY16060" fmla="*/ 3851650 h 6518163"/>
              <a:gd name="connsiteX16061" fmla="*/ 242466 w 11720794"/>
              <a:gd name="connsiteY16061" fmla="*/ 3862798 h 6518163"/>
              <a:gd name="connsiteX16062" fmla="*/ 220227 w 11720794"/>
              <a:gd name="connsiteY16062" fmla="*/ 3885414 h 6518163"/>
              <a:gd name="connsiteX16063" fmla="*/ 219897 w 11720794"/>
              <a:gd name="connsiteY16063" fmla="*/ 3890104 h 6518163"/>
              <a:gd name="connsiteX16064" fmla="*/ 218290 w 11720794"/>
              <a:gd name="connsiteY16064" fmla="*/ 3893606 h 6518163"/>
              <a:gd name="connsiteX16065" fmla="*/ 209201 w 11720794"/>
              <a:gd name="connsiteY16065" fmla="*/ 3903472 h 6518163"/>
              <a:gd name="connsiteX16066" fmla="*/ 201914 w 11720794"/>
              <a:gd name="connsiteY16066" fmla="*/ 3918348 h 6518163"/>
              <a:gd name="connsiteX16067" fmla="*/ 201266 w 11720794"/>
              <a:gd name="connsiteY16067" fmla="*/ 3922742 h 6518163"/>
              <a:gd name="connsiteX16068" fmla="*/ 201894 w 11720794"/>
              <a:gd name="connsiteY16068" fmla="*/ 3928324 h 6518163"/>
              <a:gd name="connsiteX16069" fmla="*/ 193881 w 11720794"/>
              <a:gd name="connsiteY16069" fmla="*/ 3933361 h 6518163"/>
              <a:gd name="connsiteX16070" fmla="*/ 179700 w 11720794"/>
              <a:gd name="connsiteY16070" fmla="*/ 3928493 h 6518163"/>
              <a:gd name="connsiteX16071" fmla="*/ 181853 w 11720794"/>
              <a:gd name="connsiteY16071" fmla="*/ 3918837 h 6518163"/>
              <a:gd name="connsiteX16072" fmla="*/ 181125 w 11720794"/>
              <a:gd name="connsiteY16072" fmla="*/ 3908997 h 6518163"/>
              <a:gd name="connsiteX16073" fmla="*/ 189979 w 11720794"/>
              <a:gd name="connsiteY16073" fmla="*/ 3910573 h 6518163"/>
              <a:gd name="connsiteX16074" fmla="*/ 198096 w 11720794"/>
              <a:gd name="connsiteY16074" fmla="*/ 3907298 h 6518163"/>
              <a:gd name="connsiteX16075" fmla="*/ 199502 w 11720794"/>
              <a:gd name="connsiteY16075" fmla="*/ 3897778 h 6518163"/>
              <a:gd name="connsiteX16076" fmla="*/ 197058 w 11720794"/>
              <a:gd name="connsiteY16076" fmla="*/ 3892173 h 6518163"/>
              <a:gd name="connsiteX16077" fmla="*/ 207427 w 11720794"/>
              <a:gd name="connsiteY16077" fmla="*/ 3883497 h 6518163"/>
              <a:gd name="connsiteX16078" fmla="*/ 207682 w 11720794"/>
              <a:gd name="connsiteY16078" fmla="*/ 3862080 h 6518163"/>
              <a:gd name="connsiteX16079" fmla="*/ 227277 w 11720794"/>
              <a:gd name="connsiteY16079" fmla="*/ 3827841 h 6518163"/>
              <a:gd name="connsiteX16080" fmla="*/ 256066 w 11720794"/>
              <a:gd name="connsiteY16080" fmla="*/ 3785498 h 6518163"/>
              <a:gd name="connsiteX16081" fmla="*/ 257782 w 11720794"/>
              <a:gd name="connsiteY16081" fmla="*/ 3781264 h 6518163"/>
              <a:gd name="connsiteX16082" fmla="*/ 252237 w 11720794"/>
              <a:gd name="connsiteY16082" fmla="*/ 3779436 h 6518163"/>
              <a:gd name="connsiteX16083" fmla="*/ 241885 w 11720794"/>
              <a:gd name="connsiteY16083" fmla="*/ 3780631 h 6518163"/>
              <a:gd name="connsiteX16084" fmla="*/ 238468 w 11720794"/>
              <a:gd name="connsiteY16084" fmla="*/ 3781616 h 6518163"/>
              <a:gd name="connsiteX16085" fmla="*/ 236752 w 11720794"/>
              <a:gd name="connsiteY16085" fmla="*/ 3785850 h 6518163"/>
              <a:gd name="connsiteX16086" fmla="*/ 239087 w 11720794"/>
              <a:gd name="connsiteY16086" fmla="*/ 3792187 h 6518163"/>
              <a:gd name="connsiteX16087" fmla="*/ 230224 w 11720794"/>
              <a:gd name="connsiteY16087" fmla="*/ 3795600 h 6518163"/>
              <a:gd name="connsiteX16088" fmla="*/ 224245 w 11720794"/>
              <a:gd name="connsiteY16088" fmla="*/ 3796701 h 6518163"/>
              <a:gd name="connsiteX16089" fmla="*/ 216656 w 11720794"/>
              <a:gd name="connsiteY16089" fmla="*/ 3803797 h 6518163"/>
              <a:gd name="connsiteX16090" fmla="*/ 204566 w 11720794"/>
              <a:gd name="connsiteY16090" fmla="*/ 3819201 h 6518163"/>
              <a:gd name="connsiteX16091" fmla="*/ 195261 w 11720794"/>
              <a:gd name="connsiteY16091" fmla="*/ 3830531 h 6518163"/>
              <a:gd name="connsiteX16092" fmla="*/ 188321 w 11720794"/>
              <a:gd name="connsiteY16092" fmla="*/ 3833235 h 6518163"/>
              <a:gd name="connsiteX16093" fmla="*/ 182776 w 11720794"/>
              <a:gd name="connsiteY16093" fmla="*/ 3831406 h 6518163"/>
              <a:gd name="connsiteX16094" fmla="*/ 179019 w 11720794"/>
              <a:gd name="connsiteY16094" fmla="*/ 3842069 h 6518163"/>
              <a:gd name="connsiteX16095" fmla="*/ 183915 w 11720794"/>
              <a:gd name="connsiteY16095" fmla="*/ 3848292 h 6518163"/>
              <a:gd name="connsiteX16096" fmla="*/ 164261 w 11720794"/>
              <a:gd name="connsiteY16096" fmla="*/ 3858321 h 6518163"/>
              <a:gd name="connsiteX16097" fmla="*/ 153889 w 11720794"/>
              <a:gd name="connsiteY16097" fmla="*/ 3869492 h 6518163"/>
              <a:gd name="connsiteX16098" fmla="*/ 140929 w 11720794"/>
              <a:gd name="connsiteY16098" fmla="*/ 3893248 h 6518163"/>
              <a:gd name="connsiteX16099" fmla="*/ 134302 w 11720794"/>
              <a:gd name="connsiteY16099" fmla="*/ 3898743 h 6518163"/>
              <a:gd name="connsiteX16100" fmla="*/ 112177 w 11720794"/>
              <a:gd name="connsiteY16100" fmla="*/ 3918134 h 6518163"/>
              <a:gd name="connsiteX16101" fmla="*/ 107142 w 11720794"/>
              <a:gd name="connsiteY16101" fmla="*/ 3927607 h 6518163"/>
              <a:gd name="connsiteX16102" fmla="*/ 98254 w 11720794"/>
              <a:gd name="connsiteY16102" fmla="*/ 3943491 h 6518163"/>
              <a:gd name="connsiteX16103" fmla="*/ 92699 w 11720794"/>
              <a:gd name="connsiteY16103" fmla="*/ 3946651 h 6518163"/>
              <a:gd name="connsiteX16104" fmla="*/ 88968 w 11720794"/>
              <a:gd name="connsiteY16104" fmla="*/ 3944845 h 6518163"/>
              <a:gd name="connsiteX16105" fmla="*/ 86195 w 11720794"/>
              <a:gd name="connsiteY16105" fmla="*/ 3943931 h 6518163"/>
              <a:gd name="connsiteX16106" fmla="*/ 77745 w 11720794"/>
              <a:gd name="connsiteY16106" fmla="*/ 3954392 h 6518163"/>
              <a:gd name="connsiteX16107" fmla="*/ 79120 w 11720794"/>
              <a:gd name="connsiteY16107" fmla="*/ 3959836 h 6518163"/>
              <a:gd name="connsiteX16108" fmla="*/ 76210 w 11720794"/>
              <a:gd name="connsiteY16108" fmla="*/ 3974619 h 6518163"/>
              <a:gd name="connsiteX16109" fmla="*/ 72582 w 11720794"/>
              <a:gd name="connsiteY16109" fmla="*/ 3974575 h 6518163"/>
              <a:gd name="connsiteX16110" fmla="*/ 64687 w 11720794"/>
              <a:gd name="connsiteY16110" fmla="*/ 3973892 h 6518163"/>
              <a:gd name="connsiteX16111" fmla="*/ 56454 w 11720794"/>
              <a:gd name="connsiteY16111" fmla="*/ 3982889 h 6518163"/>
              <a:gd name="connsiteX16112" fmla="*/ 48750 w 11720794"/>
              <a:gd name="connsiteY16112" fmla="*/ 3993209 h 6518163"/>
              <a:gd name="connsiteX16113" fmla="*/ 42665 w 11720794"/>
              <a:gd name="connsiteY16113" fmla="*/ 3995044 h 6518163"/>
              <a:gd name="connsiteX16114" fmla="*/ 36470 w 11720794"/>
              <a:gd name="connsiteY16114" fmla="*/ 3997608 h 6518163"/>
              <a:gd name="connsiteX16115" fmla="*/ 34116 w 11720794"/>
              <a:gd name="connsiteY16115" fmla="*/ 4001248 h 6518163"/>
              <a:gd name="connsiteX16116" fmla="*/ 29520 w 11720794"/>
              <a:gd name="connsiteY16116" fmla="*/ 4005300 h 6518163"/>
              <a:gd name="connsiteX16117" fmla="*/ 28246 w 11720794"/>
              <a:gd name="connsiteY16117" fmla="*/ 4001617 h 6518163"/>
              <a:gd name="connsiteX16118" fmla="*/ 17892 w 11720794"/>
              <a:gd name="connsiteY16118" fmla="*/ 4002811 h 6518163"/>
              <a:gd name="connsiteX16119" fmla="*/ 0 w 11720794"/>
              <a:gd name="connsiteY16119" fmla="*/ 3986161 h 6518163"/>
              <a:gd name="connsiteX16120" fmla="*/ 10358 w 11720794"/>
              <a:gd name="connsiteY16120" fmla="*/ 3982473 h 6518163"/>
              <a:gd name="connsiteX16121" fmla="*/ 31832 w 11720794"/>
              <a:gd name="connsiteY16121" fmla="*/ 3969969 h 6518163"/>
              <a:gd name="connsiteX16122" fmla="*/ 40605 w 11720794"/>
              <a:gd name="connsiteY16122" fmla="*/ 3957312 h 6518163"/>
              <a:gd name="connsiteX16123" fmla="*/ 43925 w 11720794"/>
              <a:gd name="connsiteY16123" fmla="*/ 3952072 h 6518163"/>
              <a:gd name="connsiteX16124" fmla="*/ 39229 w 11720794"/>
              <a:gd name="connsiteY16124" fmla="*/ 3951867 h 6518163"/>
              <a:gd name="connsiteX16125" fmla="*/ 35065 w 11720794"/>
              <a:gd name="connsiteY16125" fmla="*/ 3952990 h 6518163"/>
              <a:gd name="connsiteX16126" fmla="*/ 28877 w 11720794"/>
              <a:gd name="connsiteY16126" fmla="*/ 3953061 h 6518163"/>
              <a:gd name="connsiteX16127" fmla="*/ 32412 w 11720794"/>
              <a:gd name="connsiteY16127" fmla="*/ 3946355 h 6518163"/>
              <a:gd name="connsiteX16128" fmla="*/ 41393 w 11720794"/>
              <a:gd name="connsiteY16128" fmla="*/ 3937221 h 6518163"/>
              <a:gd name="connsiteX16129" fmla="*/ 53281 w 11720794"/>
              <a:gd name="connsiteY16129" fmla="*/ 3915801 h 6518163"/>
              <a:gd name="connsiteX16130" fmla="*/ 55846 w 11720794"/>
              <a:gd name="connsiteY16130" fmla="*/ 3913192 h 6518163"/>
              <a:gd name="connsiteX16131" fmla="*/ 59479 w 11720794"/>
              <a:gd name="connsiteY16131" fmla="*/ 3910741 h 6518163"/>
              <a:gd name="connsiteX16132" fmla="*/ 61726 w 11720794"/>
              <a:gd name="connsiteY16132" fmla="*/ 3907835 h 6518163"/>
              <a:gd name="connsiteX16133" fmla="*/ 58844 w 11720794"/>
              <a:gd name="connsiteY16133" fmla="*/ 3907652 h 6518163"/>
              <a:gd name="connsiteX16134" fmla="*/ 51909 w 11720794"/>
              <a:gd name="connsiteY16134" fmla="*/ 3907862 h 6518163"/>
              <a:gd name="connsiteX16135" fmla="*/ 48714 w 11720794"/>
              <a:gd name="connsiteY16135" fmla="*/ 3904887 h 6518163"/>
              <a:gd name="connsiteX16136" fmla="*/ 52990 w 11720794"/>
              <a:gd name="connsiteY16136" fmla="*/ 3900538 h 6518163"/>
              <a:gd name="connsiteX16137" fmla="*/ 57582 w 11720794"/>
              <a:gd name="connsiteY16137" fmla="*/ 3898980 h 6518163"/>
              <a:gd name="connsiteX16138" fmla="*/ 68270 w 11720794"/>
              <a:gd name="connsiteY16138" fmla="*/ 3890603 h 6518163"/>
              <a:gd name="connsiteX16139" fmla="*/ 80673 w 11720794"/>
              <a:gd name="connsiteY16139" fmla="*/ 3877989 h 6518163"/>
              <a:gd name="connsiteX16140" fmla="*/ 85913 w 11720794"/>
              <a:gd name="connsiteY16140" fmla="*/ 3872038 h 6518163"/>
              <a:gd name="connsiteX16141" fmla="*/ 80049 w 11720794"/>
              <a:gd name="connsiteY16141" fmla="*/ 3869912 h 6518163"/>
              <a:gd name="connsiteX16142" fmla="*/ 75993 w 11720794"/>
              <a:gd name="connsiteY16142" fmla="*/ 3870303 h 6518163"/>
              <a:gd name="connsiteX16143" fmla="*/ 74719 w 11720794"/>
              <a:gd name="connsiteY16143" fmla="*/ 3866620 h 6518163"/>
              <a:gd name="connsiteX16144" fmla="*/ 82690 w 11720794"/>
              <a:gd name="connsiteY16144" fmla="*/ 3829891 h 6518163"/>
              <a:gd name="connsiteX16145" fmla="*/ 80561 w 11720794"/>
              <a:gd name="connsiteY16145" fmla="*/ 3827078 h 6518163"/>
              <a:gd name="connsiteX16146" fmla="*/ 82817 w 11720794"/>
              <a:gd name="connsiteY16146" fmla="*/ 3819182 h 6518163"/>
              <a:gd name="connsiteX16147" fmla="*/ 105076 w 11720794"/>
              <a:gd name="connsiteY16147" fmla="*/ 3786590 h 6518163"/>
              <a:gd name="connsiteX16148" fmla="*/ 118674 w 11720794"/>
              <a:gd name="connsiteY16148" fmla="*/ 3763428 h 6518163"/>
              <a:gd name="connsiteX16149" fmla="*/ 122429 w 11720794"/>
              <a:gd name="connsiteY16149" fmla="*/ 3752764 h 6518163"/>
              <a:gd name="connsiteX16150" fmla="*/ 126502 w 11720794"/>
              <a:gd name="connsiteY16150" fmla="*/ 3744892 h 6518163"/>
              <a:gd name="connsiteX16151" fmla="*/ 146184 w 11720794"/>
              <a:gd name="connsiteY16151" fmla="*/ 3719896 h 6518163"/>
              <a:gd name="connsiteX16152" fmla="*/ 166625 w 11720794"/>
              <a:gd name="connsiteY16152" fmla="*/ 3689777 h 6518163"/>
              <a:gd name="connsiteX16153" fmla="*/ 169846 w 11720794"/>
              <a:gd name="connsiteY16153" fmla="*/ 3680279 h 6518163"/>
              <a:gd name="connsiteX16154" fmla="*/ 181084 w 11720794"/>
              <a:gd name="connsiteY16154" fmla="*/ 3663251 h 6518163"/>
              <a:gd name="connsiteX16155" fmla="*/ 191029 w 11720794"/>
              <a:gd name="connsiteY16155" fmla="*/ 3652515 h 6518163"/>
              <a:gd name="connsiteX16156" fmla="*/ 216715 w 11720794"/>
              <a:gd name="connsiteY16156" fmla="*/ 3613948 h 6518163"/>
              <a:gd name="connsiteX16157" fmla="*/ 226872 w 11720794"/>
              <a:gd name="connsiteY16157" fmla="*/ 3604244 h 6518163"/>
              <a:gd name="connsiteX16158" fmla="*/ 231046 w 11720794"/>
              <a:gd name="connsiteY16158" fmla="*/ 3598134 h 6518163"/>
              <a:gd name="connsiteX16159" fmla="*/ 241326 w 11720794"/>
              <a:gd name="connsiteY16159" fmla="*/ 3580210 h 6518163"/>
              <a:gd name="connsiteX16160" fmla="*/ 259401 w 11720794"/>
              <a:gd name="connsiteY16160" fmla="*/ 3558719 h 6518163"/>
              <a:gd name="connsiteX16161" fmla="*/ 271376 w 11720794"/>
              <a:gd name="connsiteY16161" fmla="*/ 3546540 h 6518163"/>
              <a:gd name="connsiteX16162" fmla="*/ 286458 w 11720794"/>
              <a:gd name="connsiteY16162" fmla="*/ 3528091 h 6518163"/>
              <a:gd name="connsiteX16163" fmla="*/ 318994 w 11720794"/>
              <a:gd name="connsiteY16163" fmla="*/ 3480073 h 6518163"/>
              <a:gd name="connsiteX16164" fmla="*/ 353011 w 11720794"/>
              <a:gd name="connsiteY16164" fmla="*/ 3436768 h 6518163"/>
              <a:gd name="connsiteX16165" fmla="*/ 457325 w 11720794"/>
              <a:gd name="connsiteY16165" fmla="*/ 3298956 h 6518163"/>
              <a:gd name="connsiteX16166" fmla="*/ 502249 w 11720794"/>
              <a:gd name="connsiteY16166" fmla="*/ 3244558 h 6518163"/>
              <a:gd name="connsiteX16167" fmla="*/ 522033 w 11720794"/>
              <a:gd name="connsiteY16167" fmla="*/ 3221488 h 6518163"/>
              <a:gd name="connsiteX16168" fmla="*/ 521937 w 11720794"/>
              <a:gd name="connsiteY16168" fmla="*/ 3221484 h 6518163"/>
              <a:gd name="connsiteX16169" fmla="*/ 519910 w 11720794"/>
              <a:gd name="connsiteY16169" fmla="*/ 3219166 h 6518163"/>
              <a:gd name="connsiteX16170" fmla="*/ 523083 w 11720794"/>
              <a:gd name="connsiteY16170" fmla="*/ 3216260 h 6518163"/>
              <a:gd name="connsiteX16171" fmla="*/ 526319 w 11720794"/>
              <a:gd name="connsiteY16171" fmla="*/ 3215383 h 6518163"/>
              <a:gd name="connsiteX16172" fmla="*/ 527510 w 11720794"/>
              <a:gd name="connsiteY16172" fmla="*/ 3215102 h 6518163"/>
              <a:gd name="connsiteX16173" fmla="*/ 534757 w 11720794"/>
              <a:gd name="connsiteY16173" fmla="*/ 3206652 h 6518163"/>
              <a:gd name="connsiteX16174" fmla="*/ 526327 w 11720794"/>
              <a:gd name="connsiteY16174" fmla="*/ 3207096 h 6518163"/>
              <a:gd name="connsiteX16175" fmla="*/ 524828 w 11720794"/>
              <a:gd name="connsiteY16175" fmla="*/ 3206870 h 6518163"/>
              <a:gd name="connsiteX16176" fmla="*/ 517653 w 11720794"/>
              <a:gd name="connsiteY16176" fmla="*/ 3205315 h 6518163"/>
              <a:gd name="connsiteX16177" fmla="*/ 517880 w 11720794"/>
              <a:gd name="connsiteY16177" fmla="*/ 3204031 h 6518163"/>
              <a:gd name="connsiteX16178" fmla="*/ 496303 w 11720794"/>
              <a:gd name="connsiteY16178" fmla="*/ 3229448 h 6518163"/>
              <a:gd name="connsiteX16179" fmla="*/ 472776 w 11720794"/>
              <a:gd name="connsiteY16179" fmla="*/ 3255864 h 6518163"/>
              <a:gd name="connsiteX16180" fmla="*/ 450094 w 11720794"/>
              <a:gd name="connsiteY16180" fmla="*/ 3286396 h 6518163"/>
              <a:gd name="connsiteX16181" fmla="*/ 438649 w 11720794"/>
              <a:gd name="connsiteY16181" fmla="*/ 3299901 h 6518163"/>
              <a:gd name="connsiteX16182" fmla="*/ 407320 w 11720794"/>
              <a:gd name="connsiteY16182" fmla="*/ 3332383 h 6518163"/>
              <a:gd name="connsiteX16183" fmla="*/ 372326 w 11720794"/>
              <a:gd name="connsiteY16183" fmla="*/ 3382279 h 6518163"/>
              <a:gd name="connsiteX16184" fmla="*/ 339168 w 11720794"/>
              <a:gd name="connsiteY16184" fmla="*/ 3422220 h 6518163"/>
              <a:gd name="connsiteX16185" fmla="*/ 289315 w 11720794"/>
              <a:gd name="connsiteY16185" fmla="*/ 3486606 h 6518163"/>
              <a:gd name="connsiteX16186" fmla="*/ 278851 w 11720794"/>
              <a:gd name="connsiteY16186" fmla="*/ 3491027 h 6518163"/>
              <a:gd name="connsiteX16187" fmla="*/ 278104 w 11720794"/>
              <a:gd name="connsiteY16187" fmla="*/ 3491165 h 6518163"/>
              <a:gd name="connsiteX16188" fmla="*/ 255574 w 11720794"/>
              <a:gd name="connsiteY16188" fmla="*/ 3498519 h 6518163"/>
              <a:gd name="connsiteX16189" fmla="*/ 246058 w 11720794"/>
              <a:gd name="connsiteY16189" fmla="*/ 3508820 h 6518163"/>
              <a:gd name="connsiteX16190" fmla="*/ 243474 w 11720794"/>
              <a:gd name="connsiteY16190" fmla="*/ 3518911 h 6518163"/>
              <a:gd name="connsiteX16191" fmla="*/ 235576 w 11720794"/>
              <a:gd name="connsiteY16191" fmla="*/ 3520722 h 6518163"/>
              <a:gd name="connsiteX16192" fmla="*/ 227981 w 11720794"/>
              <a:gd name="connsiteY16192" fmla="*/ 3530313 h 6518163"/>
              <a:gd name="connsiteX16193" fmla="*/ 221983 w 11720794"/>
              <a:gd name="connsiteY16193" fmla="*/ 3541390 h 6518163"/>
              <a:gd name="connsiteX16194" fmla="*/ 218561 w 11720794"/>
              <a:gd name="connsiteY16194" fmla="*/ 3544869 h 6518163"/>
              <a:gd name="connsiteX16195" fmla="*/ 184970 w 11720794"/>
              <a:gd name="connsiteY16195" fmla="*/ 3587741 h 6518163"/>
              <a:gd name="connsiteX16196" fmla="*/ 180786 w 11720794"/>
              <a:gd name="connsiteY16196" fmla="*/ 3598839 h 6518163"/>
              <a:gd name="connsiteX16197" fmla="*/ 180353 w 11720794"/>
              <a:gd name="connsiteY16197" fmla="*/ 3601768 h 6518163"/>
              <a:gd name="connsiteX16198" fmla="*/ 166017 w 11720794"/>
              <a:gd name="connsiteY16198" fmla="*/ 3620080 h 6518163"/>
              <a:gd name="connsiteX16199" fmla="*/ 159279 w 11720794"/>
              <a:gd name="connsiteY16199" fmla="*/ 3628800 h 6518163"/>
              <a:gd name="connsiteX16200" fmla="*/ 154157 w 11720794"/>
              <a:gd name="connsiteY16200" fmla="*/ 3629032 h 6518163"/>
              <a:gd name="connsiteX16201" fmla="*/ 150321 w 11720794"/>
              <a:gd name="connsiteY16201" fmla="*/ 3625463 h 6518163"/>
              <a:gd name="connsiteX16202" fmla="*/ 146576 w 11720794"/>
              <a:gd name="connsiteY16202" fmla="*/ 3631140 h 6518163"/>
              <a:gd name="connsiteX16203" fmla="*/ 140052 w 11720794"/>
              <a:gd name="connsiteY16203" fmla="*/ 3638396 h 6518163"/>
              <a:gd name="connsiteX16204" fmla="*/ 105699 w 11720794"/>
              <a:gd name="connsiteY16204" fmla="*/ 3688887 h 6518163"/>
              <a:gd name="connsiteX16205" fmla="*/ 99068 w 11720794"/>
              <a:gd name="connsiteY16205" fmla="*/ 3696875 h 6518163"/>
              <a:gd name="connsiteX16206" fmla="*/ 79080 w 11720794"/>
              <a:gd name="connsiteY16206" fmla="*/ 3714089 h 6518163"/>
              <a:gd name="connsiteX16207" fmla="*/ 61633 w 11720794"/>
              <a:gd name="connsiteY16207" fmla="*/ 3741165 h 6518163"/>
              <a:gd name="connsiteX16208" fmla="*/ 49024 w 11720794"/>
              <a:gd name="connsiteY16208" fmla="*/ 3750255 h 6518163"/>
              <a:gd name="connsiteX16209" fmla="*/ 39290 w 11720794"/>
              <a:gd name="connsiteY16209" fmla="*/ 3762020 h 6518163"/>
              <a:gd name="connsiteX16210" fmla="*/ 32968 w 11720794"/>
              <a:gd name="connsiteY16210" fmla="*/ 3775294 h 6518163"/>
              <a:gd name="connsiteX16211" fmla="*/ 26108 w 11720794"/>
              <a:gd name="connsiteY16211" fmla="*/ 3789735 h 6518163"/>
              <a:gd name="connsiteX16212" fmla="*/ 12113 w 11720794"/>
              <a:gd name="connsiteY16212" fmla="*/ 3798366 h 6518163"/>
              <a:gd name="connsiteX16213" fmla="*/ 7321 w 11720794"/>
              <a:gd name="connsiteY16213" fmla="*/ 3793906 h 6518163"/>
              <a:gd name="connsiteX16214" fmla="*/ 11607 w 11720794"/>
              <a:gd name="connsiteY16214" fmla="*/ 3784570 h 6518163"/>
              <a:gd name="connsiteX16215" fmla="*/ 23598 w 11720794"/>
              <a:gd name="connsiteY16215" fmla="*/ 3764910 h 6518163"/>
              <a:gd name="connsiteX16216" fmla="*/ 23284 w 11720794"/>
              <a:gd name="connsiteY16216" fmla="*/ 3762118 h 6518163"/>
              <a:gd name="connsiteX16217" fmla="*/ 14229 w 11720794"/>
              <a:gd name="connsiteY16217" fmla="*/ 3754525 h 6518163"/>
              <a:gd name="connsiteX16218" fmla="*/ 14019 w 11720794"/>
              <a:gd name="connsiteY16218" fmla="*/ 3753496 h 6518163"/>
              <a:gd name="connsiteX16219" fmla="*/ 25658 w 11720794"/>
              <a:gd name="connsiteY16219" fmla="*/ 3748503 h 6518163"/>
              <a:gd name="connsiteX16220" fmla="*/ 30476 w 11720794"/>
              <a:gd name="connsiteY16220" fmla="*/ 3740492 h 6518163"/>
              <a:gd name="connsiteX16221" fmla="*/ 31770 w 11720794"/>
              <a:gd name="connsiteY16221" fmla="*/ 3734200 h 6518163"/>
              <a:gd name="connsiteX16222" fmla="*/ 36051 w 11720794"/>
              <a:gd name="connsiteY16222" fmla="*/ 3727357 h 6518163"/>
              <a:gd name="connsiteX16223" fmla="*/ 44280 w 11720794"/>
              <a:gd name="connsiteY16223" fmla="*/ 3720854 h 6518163"/>
              <a:gd name="connsiteX16224" fmla="*/ 49840 w 11720794"/>
              <a:gd name="connsiteY16224" fmla="*/ 3715201 h 6518163"/>
              <a:gd name="connsiteX16225" fmla="*/ 58502 w 11720794"/>
              <a:gd name="connsiteY16225" fmla="*/ 3705770 h 6518163"/>
              <a:gd name="connsiteX16226" fmla="*/ 61939 w 11720794"/>
              <a:gd name="connsiteY16226" fmla="*/ 3694807 h 6518163"/>
              <a:gd name="connsiteX16227" fmla="*/ 60995 w 11720794"/>
              <a:gd name="connsiteY16227" fmla="*/ 3686434 h 6518163"/>
              <a:gd name="connsiteX16228" fmla="*/ 73510 w 11720794"/>
              <a:gd name="connsiteY16228" fmla="*/ 3670594 h 6518163"/>
              <a:gd name="connsiteX16229" fmla="*/ 105293 w 11720794"/>
              <a:gd name="connsiteY16229" fmla="*/ 3625208 h 6518163"/>
              <a:gd name="connsiteX16230" fmla="*/ 104247 w 11720794"/>
              <a:gd name="connsiteY16230" fmla="*/ 3615072 h 6518163"/>
              <a:gd name="connsiteX16231" fmla="*/ 98491 w 11720794"/>
              <a:gd name="connsiteY16231" fmla="*/ 3612214 h 6518163"/>
              <a:gd name="connsiteX16232" fmla="*/ 105750 w 11720794"/>
              <a:gd name="connsiteY16232" fmla="*/ 3609808 h 6518163"/>
              <a:gd name="connsiteX16233" fmla="*/ 141553 w 11720794"/>
              <a:gd name="connsiteY16233" fmla="*/ 3581488 h 6518163"/>
              <a:gd name="connsiteX16234" fmla="*/ 152246 w 11720794"/>
              <a:gd name="connsiteY16234" fmla="*/ 3570615 h 6518163"/>
              <a:gd name="connsiteX16235" fmla="*/ 155348 w 11720794"/>
              <a:gd name="connsiteY16235" fmla="*/ 3566838 h 6518163"/>
              <a:gd name="connsiteX16236" fmla="*/ 152683 w 11720794"/>
              <a:gd name="connsiteY16236" fmla="*/ 3565192 h 6518163"/>
              <a:gd name="connsiteX16237" fmla="*/ 151518 w 11720794"/>
              <a:gd name="connsiteY16237" fmla="*/ 3560776 h 6518163"/>
              <a:gd name="connsiteX16238" fmla="*/ 154409 w 11720794"/>
              <a:gd name="connsiteY16238" fmla="*/ 3555971 h 6518163"/>
              <a:gd name="connsiteX16239" fmla="*/ 152823 w 11720794"/>
              <a:gd name="connsiteY16239" fmla="*/ 3549496 h 6518163"/>
              <a:gd name="connsiteX16240" fmla="*/ 149199 w 11720794"/>
              <a:gd name="connsiteY16240" fmla="*/ 3546958 h 6518163"/>
              <a:gd name="connsiteX16241" fmla="*/ 153584 w 11720794"/>
              <a:gd name="connsiteY16241" fmla="*/ 3541876 h 6518163"/>
              <a:gd name="connsiteX16242" fmla="*/ 170676 w 11720794"/>
              <a:gd name="connsiteY16242" fmla="*/ 3531961 h 6518163"/>
              <a:gd name="connsiteX16243" fmla="*/ 172609 w 11720794"/>
              <a:gd name="connsiteY16243" fmla="*/ 3526264 h 6518163"/>
              <a:gd name="connsiteX16244" fmla="*/ 170372 w 11720794"/>
              <a:gd name="connsiteY16244" fmla="*/ 3524182 h 6518163"/>
              <a:gd name="connsiteX16245" fmla="*/ 171768 w 11720794"/>
              <a:gd name="connsiteY16245" fmla="*/ 3519651 h 6518163"/>
              <a:gd name="connsiteX16246" fmla="*/ 181398 w 11720794"/>
              <a:gd name="connsiteY16246" fmla="*/ 3506124 h 6518163"/>
              <a:gd name="connsiteX16247" fmla="*/ 201717 w 11720794"/>
              <a:gd name="connsiteY16247" fmla="*/ 3484217 h 6518163"/>
              <a:gd name="connsiteX16248" fmla="*/ 214340 w 11720794"/>
              <a:gd name="connsiteY16248" fmla="*/ 3467646 h 6518163"/>
              <a:gd name="connsiteX16249" fmla="*/ 233287 w 11720794"/>
              <a:gd name="connsiteY16249" fmla="*/ 3437800 h 6518163"/>
              <a:gd name="connsiteX16250" fmla="*/ 245917 w 11720794"/>
              <a:gd name="connsiteY16250" fmla="*/ 3418736 h 6518163"/>
              <a:gd name="connsiteX16251" fmla="*/ 257035 w 11720794"/>
              <a:gd name="connsiteY16251" fmla="*/ 3407427 h 6518163"/>
              <a:gd name="connsiteX16252" fmla="*/ 261422 w 11720794"/>
              <a:gd name="connsiteY16252" fmla="*/ 3402347 h 6518163"/>
              <a:gd name="connsiteX16253" fmla="*/ 274487 w 11720794"/>
              <a:gd name="connsiteY16253" fmla="*/ 3377858 h 6518163"/>
              <a:gd name="connsiteX16254" fmla="*/ 316530 w 11720794"/>
              <a:gd name="connsiteY16254" fmla="*/ 3324527 h 6518163"/>
              <a:gd name="connsiteX16255" fmla="*/ 343800 w 11720794"/>
              <a:gd name="connsiteY16255" fmla="*/ 3294930 h 6518163"/>
              <a:gd name="connsiteX16256" fmla="*/ 364883 w 11720794"/>
              <a:gd name="connsiteY16256" fmla="*/ 3262910 h 6518163"/>
              <a:gd name="connsiteX16257" fmla="*/ 368202 w 11720794"/>
              <a:gd name="connsiteY16257" fmla="*/ 3257669 h 6518163"/>
              <a:gd name="connsiteX16258" fmla="*/ 415690 w 11720794"/>
              <a:gd name="connsiteY16258" fmla="*/ 3201909 h 6518163"/>
              <a:gd name="connsiteX16259" fmla="*/ 467028 w 11720794"/>
              <a:gd name="connsiteY16259" fmla="*/ 3142236 h 6518163"/>
              <a:gd name="connsiteX16260" fmla="*/ 495488 w 11720794"/>
              <a:gd name="connsiteY16260" fmla="*/ 3109806 h 6518163"/>
              <a:gd name="connsiteX16261" fmla="*/ 504972 w 11720794"/>
              <a:gd name="connsiteY16261" fmla="*/ 3097528 h 6518163"/>
              <a:gd name="connsiteX16262" fmla="*/ 523009 w 11720794"/>
              <a:gd name="connsiteY16262" fmla="*/ 3067051 h 6518163"/>
              <a:gd name="connsiteX16263" fmla="*/ 525420 w 11720794"/>
              <a:gd name="connsiteY16263" fmla="*/ 3061100 h 6518163"/>
              <a:gd name="connsiteX16264" fmla="*/ 517627 w 11720794"/>
              <a:gd name="connsiteY16264" fmla="*/ 3058530 h 6518163"/>
              <a:gd name="connsiteX16265" fmla="*/ 503076 w 11720794"/>
              <a:gd name="connsiteY16265" fmla="*/ 3060209 h 6518163"/>
              <a:gd name="connsiteX16266" fmla="*/ 498276 w 11720794"/>
              <a:gd name="connsiteY16266" fmla="*/ 3061592 h 6518163"/>
              <a:gd name="connsiteX16267" fmla="*/ 495864 w 11720794"/>
              <a:gd name="connsiteY16267" fmla="*/ 3067544 h 6518163"/>
              <a:gd name="connsiteX16268" fmla="*/ 499145 w 11720794"/>
              <a:gd name="connsiteY16268" fmla="*/ 3076449 h 6518163"/>
              <a:gd name="connsiteX16269" fmla="*/ 486690 w 11720794"/>
              <a:gd name="connsiteY16269" fmla="*/ 3081247 h 6518163"/>
              <a:gd name="connsiteX16270" fmla="*/ 478289 w 11720794"/>
              <a:gd name="connsiteY16270" fmla="*/ 3082794 h 6518163"/>
              <a:gd name="connsiteX16271" fmla="*/ 467622 w 11720794"/>
              <a:gd name="connsiteY16271" fmla="*/ 3092767 h 6518163"/>
              <a:gd name="connsiteX16272" fmla="*/ 450631 w 11720794"/>
              <a:gd name="connsiteY16272" fmla="*/ 3114416 h 6518163"/>
              <a:gd name="connsiteX16273" fmla="*/ 437552 w 11720794"/>
              <a:gd name="connsiteY16273" fmla="*/ 3130341 h 6518163"/>
              <a:gd name="connsiteX16274" fmla="*/ 427798 w 11720794"/>
              <a:gd name="connsiteY16274" fmla="*/ 3134139 h 6518163"/>
              <a:gd name="connsiteX16275" fmla="*/ 420005 w 11720794"/>
              <a:gd name="connsiteY16275" fmla="*/ 3131569 h 6518163"/>
              <a:gd name="connsiteX16276" fmla="*/ 414726 w 11720794"/>
              <a:gd name="connsiteY16276" fmla="*/ 3146557 h 6518163"/>
              <a:gd name="connsiteX16277" fmla="*/ 421607 w 11720794"/>
              <a:gd name="connsiteY16277" fmla="*/ 3155301 h 6518163"/>
              <a:gd name="connsiteX16278" fmla="*/ 393985 w 11720794"/>
              <a:gd name="connsiteY16278" fmla="*/ 3169398 h 6518163"/>
              <a:gd name="connsiteX16279" fmla="*/ 379408 w 11720794"/>
              <a:gd name="connsiteY16279" fmla="*/ 3185096 h 6518163"/>
              <a:gd name="connsiteX16280" fmla="*/ 361195 w 11720794"/>
              <a:gd name="connsiteY16280" fmla="*/ 3218483 h 6518163"/>
              <a:gd name="connsiteX16281" fmla="*/ 351881 w 11720794"/>
              <a:gd name="connsiteY16281" fmla="*/ 3226205 h 6518163"/>
              <a:gd name="connsiteX16282" fmla="*/ 320783 w 11720794"/>
              <a:gd name="connsiteY16282" fmla="*/ 3253455 h 6518163"/>
              <a:gd name="connsiteX16283" fmla="*/ 313709 w 11720794"/>
              <a:gd name="connsiteY16283" fmla="*/ 3266772 h 6518163"/>
              <a:gd name="connsiteX16284" fmla="*/ 301217 w 11720794"/>
              <a:gd name="connsiteY16284" fmla="*/ 3289095 h 6518163"/>
              <a:gd name="connsiteX16285" fmla="*/ 293411 w 11720794"/>
              <a:gd name="connsiteY16285" fmla="*/ 3293536 h 6518163"/>
              <a:gd name="connsiteX16286" fmla="*/ 288166 w 11720794"/>
              <a:gd name="connsiteY16286" fmla="*/ 3290997 h 6518163"/>
              <a:gd name="connsiteX16287" fmla="*/ 284270 w 11720794"/>
              <a:gd name="connsiteY16287" fmla="*/ 3289713 h 6518163"/>
              <a:gd name="connsiteX16288" fmla="*/ 272393 w 11720794"/>
              <a:gd name="connsiteY16288" fmla="*/ 3304414 h 6518163"/>
              <a:gd name="connsiteX16289" fmla="*/ 274327 w 11720794"/>
              <a:gd name="connsiteY16289" fmla="*/ 3312067 h 6518163"/>
              <a:gd name="connsiteX16290" fmla="*/ 270237 w 11720794"/>
              <a:gd name="connsiteY16290" fmla="*/ 3332843 h 6518163"/>
              <a:gd name="connsiteX16291" fmla="*/ 265140 w 11720794"/>
              <a:gd name="connsiteY16291" fmla="*/ 3332780 h 6518163"/>
              <a:gd name="connsiteX16292" fmla="*/ 254043 w 11720794"/>
              <a:gd name="connsiteY16292" fmla="*/ 3331819 h 6518163"/>
              <a:gd name="connsiteX16293" fmla="*/ 242471 w 11720794"/>
              <a:gd name="connsiteY16293" fmla="*/ 3344462 h 6518163"/>
              <a:gd name="connsiteX16294" fmla="*/ 231644 w 11720794"/>
              <a:gd name="connsiteY16294" fmla="*/ 3358969 h 6518163"/>
              <a:gd name="connsiteX16295" fmla="*/ 223092 w 11720794"/>
              <a:gd name="connsiteY16295" fmla="*/ 3361547 h 6518163"/>
              <a:gd name="connsiteX16296" fmla="*/ 214387 w 11720794"/>
              <a:gd name="connsiteY16296" fmla="*/ 3365151 h 6518163"/>
              <a:gd name="connsiteX16297" fmla="*/ 211076 w 11720794"/>
              <a:gd name="connsiteY16297" fmla="*/ 3370265 h 6518163"/>
              <a:gd name="connsiteX16298" fmla="*/ 204617 w 11720794"/>
              <a:gd name="connsiteY16298" fmla="*/ 3375960 h 6518163"/>
              <a:gd name="connsiteX16299" fmla="*/ 202826 w 11720794"/>
              <a:gd name="connsiteY16299" fmla="*/ 3370783 h 6518163"/>
              <a:gd name="connsiteX16300" fmla="*/ 188277 w 11720794"/>
              <a:gd name="connsiteY16300" fmla="*/ 3372463 h 6518163"/>
              <a:gd name="connsiteX16301" fmla="*/ 163131 w 11720794"/>
              <a:gd name="connsiteY16301" fmla="*/ 3349062 h 6518163"/>
              <a:gd name="connsiteX16302" fmla="*/ 177687 w 11720794"/>
              <a:gd name="connsiteY16302" fmla="*/ 3343879 h 6518163"/>
              <a:gd name="connsiteX16303" fmla="*/ 207866 w 11720794"/>
              <a:gd name="connsiteY16303" fmla="*/ 3326308 h 6518163"/>
              <a:gd name="connsiteX16304" fmla="*/ 220198 w 11720794"/>
              <a:gd name="connsiteY16304" fmla="*/ 3308519 h 6518163"/>
              <a:gd name="connsiteX16305" fmla="*/ 224861 w 11720794"/>
              <a:gd name="connsiteY16305" fmla="*/ 3301154 h 6518163"/>
              <a:gd name="connsiteX16306" fmla="*/ 218264 w 11720794"/>
              <a:gd name="connsiteY16306" fmla="*/ 3300867 h 6518163"/>
              <a:gd name="connsiteX16307" fmla="*/ 212413 w 11720794"/>
              <a:gd name="connsiteY16307" fmla="*/ 3302444 h 6518163"/>
              <a:gd name="connsiteX16308" fmla="*/ 203714 w 11720794"/>
              <a:gd name="connsiteY16308" fmla="*/ 3302545 h 6518163"/>
              <a:gd name="connsiteX16309" fmla="*/ 208681 w 11720794"/>
              <a:gd name="connsiteY16309" fmla="*/ 3293121 h 6518163"/>
              <a:gd name="connsiteX16310" fmla="*/ 221303 w 11720794"/>
              <a:gd name="connsiteY16310" fmla="*/ 3280284 h 6518163"/>
              <a:gd name="connsiteX16311" fmla="*/ 238011 w 11720794"/>
              <a:gd name="connsiteY16311" fmla="*/ 3250178 h 6518163"/>
              <a:gd name="connsiteX16312" fmla="*/ 241617 w 11720794"/>
              <a:gd name="connsiteY16312" fmla="*/ 3246510 h 6518163"/>
              <a:gd name="connsiteX16313" fmla="*/ 246722 w 11720794"/>
              <a:gd name="connsiteY16313" fmla="*/ 3243067 h 6518163"/>
              <a:gd name="connsiteX16314" fmla="*/ 249881 w 11720794"/>
              <a:gd name="connsiteY16314" fmla="*/ 3238982 h 6518163"/>
              <a:gd name="connsiteX16315" fmla="*/ 245832 w 11720794"/>
              <a:gd name="connsiteY16315" fmla="*/ 3238727 h 6518163"/>
              <a:gd name="connsiteX16316" fmla="*/ 236082 w 11720794"/>
              <a:gd name="connsiteY16316" fmla="*/ 3239019 h 6518163"/>
              <a:gd name="connsiteX16317" fmla="*/ 231593 w 11720794"/>
              <a:gd name="connsiteY16317" fmla="*/ 3234841 h 6518163"/>
              <a:gd name="connsiteX16318" fmla="*/ 237603 w 11720794"/>
              <a:gd name="connsiteY16318" fmla="*/ 3228728 h 6518163"/>
              <a:gd name="connsiteX16319" fmla="*/ 244057 w 11720794"/>
              <a:gd name="connsiteY16319" fmla="*/ 3226540 h 6518163"/>
              <a:gd name="connsiteX16320" fmla="*/ 259076 w 11720794"/>
              <a:gd name="connsiteY16320" fmla="*/ 3214763 h 6518163"/>
              <a:gd name="connsiteX16321" fmla="*/ 276507 w 11720794"/>
              <a:gd name="connsiteY16321" fmla="*/ 3197036 h 6518163"/>
              <a:gd name="connsiteX16322" fmla="*/ 283872 w 11720794"/>
              <a:gd name="connsiteY16322" fmla="*/ 3188673 h 6518163"/>
              <a:gd name="connsiteX16323" fmla="*/ 275631 w 11720794"/>
              <a:gd name="connsiteY16323" fmla="*/ 3185686 h 6518163"/>
              <a:gd name="connsiteX16324" fmla="*/ 269930 w 11720794"/>
              <a:gd name="connsiteY16324" fmla="*/ 3186234 h 6518163"/>
              <a:gd name="connsiteX16325" fmla="*/ 268141 w 11720794"/>
              <a:gd name="connsiteY16325" fmla="*/ 3181058 h 6518163"/>
              <a:gd name="connsiteX16326" fmla="*/ 279342 w 11720794"/>
              <a:gd name="connsiteY16326" fmla="*/ 3129440 h 6518163"/>
              <a:gd name="connsiteX16327" fmla="*/ 276352 w 11720794"/>
              <a:gd name="connsiteY16327" fmla="*/ 3125485 h 6518163"/>
              <a:gd name="connsiteX16328" fmla="*/ 279522 w 11720794"/>
              <a:gd name="connsiteY16328" fmla="*/ 3114389 h 6518163"/>
              <a:gd name="connsiteX16329" fmla="*/ 310805 w 11720794"/>
              <a:gd name="connsiteY16329" fmla="*/ 3068583 h 6518163"/>
              <a:gd name="connsiteX16330" fmla="*/ 329917 w 11720794"/>
              <a:gd name="connsiteY16330" fmla="*/ 3036033 h 6518163"/>
              <a:gd name="connsiteX16331" fmla="*/ 335195 w 11720794"/>
              <a:gd name="connsiteY16331" fmla="*/ 3021045 h 6518163"/>
              <a:gd name="connsiteX16332" fmla="*/ 340916 w 11720794"/>
              <a:gd name="connsiteY16332" fmla="*/ 3009980 h 6518163"/>
              <a:gd name="connsiteX16333" fmla="*/ 368580 w 11720794"/>
              <a:gd name="connsiteY16333" fmla="*/ 2974852 h 6518163"/>
              <a:gd name="connsiteX16334" fmla="*/ 397308 w 11720794"/>
              <a:gd name="connsiteY16334" fmla="*/ 2932521 h 6518163"/>
              <a:gd name="connsiteX16335" fmla="*/ 401833 w 11720794"/>
              <a:gd name="connsiteY16335" fmla="*/ 2919173 h 6518163"/>
              <a:gd name="connsiteX16336" fmla="*/ 417626 w 11720794"/>
              <a:gd name="connsiteY16336" fmla="*/ 2895241 h 6518163"/>
              <a:gd name="connsiteX16337" fmla="*/ 431604 w 11720794"/>
              <a:gd name="connsiteY16337" fmla="*/ 2880154 h 6518163"/>
              <a:gd name="connsiteX16338" fmla="*/ 467705 w 11720794"/>
              <a:gd name="connsiteY16338" fmla="*/ 2825953 h 6518163"/>
              <a:gd name="connsiteX16339" fmla="*/ 481978 w 11720794"/>
              <a:gd name="connsiteY16339" fmla="*/ 2812311 h 6518163"/>
              <a:gd name="connsiteX16340" fmla="*/ 487845 w 11720794"/>
              <a:gd name="connsiteY16340" fmla="*/ 2803724 h 6518163"/>
              <a:gd name="connsiteX16341" fmla="*/ 502292 w 11720794"/>
              <a:gd name="connsiteY16341" fmla="*/ 2778537 h 6518163"/>
              <a:gd name="connsiteX16342" fmla="*/ 527696 w 11720794"/>
              <a:gd name="connsiteY16342" fmla="*/ 2748331 h 6518163"/>
              <a:gd name="connsiteX16343" fmla="*/ 544525 w 11720794"/>
              <a:gd name="connsiteY16343" fmla="*/ 2731215 h 6518163"/>
              <a:gd name="connsiteX16344" fmla="*/ 565722 w 11720794"/>
              <a:gd name="connsiteY16344" fmla="*/ 2705288 h 6518163"/>
              <a:gd name="connsiteX16345" fmla="*/ 611446 w 11720794"/>
              <a:gd name="connsiteY16345" fmla="*/ 2637802 h 6518163"/>
              <a:gd name="connsiteX16346" fmla="*/ 659257 w 11720794"/>
              <a:gd name="connsiteY16346" fmla="*/ 2576939 h 6518163"/>
              <a:gd name="connsiteX16347" fmla="*/ 805858 w 11720794"/>
              <a:gd name="connsiteY16347" fmla="*/ 2383256 h 6518163"/>
              <a:gd name="connsiteX16348" fmla="*/ 868997 w 11720794"/>
              <a:gd name="connsiteY16348" fmla="*/ 2306807 h 6518163"/>
              <a:gd name="connsiteX16349" fmla="*/ 896803 w 11720794"/>
              <a:gd name="connsiteY16349" fmla="*/ 2274384 h 6518163"/>
              <a:gd name="connsiteX16350" fmla="*/ 896667 w 11720794"/>
              <a:gd name="connsiteY16350" fmla="*/ 2274375 h 6518163"/>
              <a:gd name="connsiteX16351" fmla="*/ 893817 w 11720794"/>
              <a:gd name="connsiteY16351" fmla="*/ 2271120 h 6518163"/>
              <a:gd name="connsiteX16352" fmla="*/ 898279 w 11720794"/>
              <a:gd name="connsiteY16352" fmla="*/ 2267036 h 6518163"/>
              <a:gd name="connsiteX16353" fmla="*/ 902825 w 11720794"/>
              <a:gd name="connsiteY16353" fmla="*/ 2265804 h 6518163"/>
              <a:gd name="connsiteX16354" fmla="*/ 904499 w 11720794"/>
              <a:gd name="connsiteY16354" fmla="*/ 2265408 h 6518163"/>
              <a:gd name="connsiteX16355" fmla="*/ 927618 w 11720794"/>
              <a:gd name="connsiteY16355" fmla="*/ 2238450 h 6518163"/>
              <a:gd name="connsiteX16356" fmla="*/ 926741 w 11720794"/>
              <a:gd name="connsiteY16356" fmla="*/ 2238035 h 6518163"/>
              <a:gd name="connsiteX16357" fmla="*/ 922801 w 11720794"/>
              <a:gd name="connsiteY16357" fmla="*/ 2238124 h 6518163"/>
              <a:gd name="connsiteX16358" fmla="*/ 921860 w 11720794"/>
              <a:gd name="connsiteY16358" fmla="*/ 2234294 h 6518163"/>
              <a:gd name="connsiteX16359" fmla="*/ 931179 w 11720794"/>
              <a:gd name="connsiteY16359" fmla="*/ 2215786 h 6518163"/>
              <a:gd name="connsiteX16360" fmla="*/ 932070 w 11720794"/>
              <a:gd name="connsiteY16360" fmla="*/ 2202538 h 6518163"/>
              <a:gd name="connsiteX16361" fmla="*/ 909495 w 11720794"/>
              <a:gd name="connsiteY16361" fmla="*/ 2228020 h 6518163"/>
              <a:gd name="connsiteX16362" fmla="*/ 860642 w 11720794"/>
              <a:gd name="connsiteY16362" fmla="*/ 2285571 h 6518163"/>
              <a:gd name="connsiteX16363" fmla="*/ 827576 w 11720794"/>
              <a:gd name="connsiteY16363" fmla="*/ 2322695 h 6518163"/>
              <a:gd name="connsiteX16364" fmla="*/ 795697 w 11720794"/>
              <a:gd name="connsiteY16364" fmla="*/ 2365606 h 6518163"/>
              <a:gd name="connsiteX16365" fmla="*/ 779614 w 11720794"/>
              <a:gd name="connsiteY16365" fmla="*/ 2384586 h 6518163"/>
              <a:gd name="connsiteX16366" fmla="*/ 735582 w 11720794"/>
              <a:gd name="connsiteY16366" fmla="*/ 2430237 h 6518163"/>
              <a:gd name="connsiteX16367" fmla="*/ 686404 w 11720794"/>
              <a:gd name="connsiteY16367" fmla="*/ 2500360 h 6518163"/>
              <a:gd name="connsiteX16368" fmla="*/ 639802 w 11720794"/>
              <a:gd name="connsiteY16368" fmla="*/ 2556493 h 6518163"/>
              <a:gd name="connsiteX16369" fmla="*/ 569738 w 11720794"/>
              <a:gd name="connsiteY16369" fmla="*/ 2646985 h 6518163"/>
              <a:gd name="connsiteX16370" fmla="*/ 555029 w 11720794"/>
              <a:gd name="connsiteY16370" fmla="*/ 2653197 h 6518163"/>
              <a:gd name="connsiteX16371" fmla="*/ 553979 w 11720794"/>
              <a:gd name="connsiteY16371" fmla="*/ 2653390 h 6518163"/>
              <a:gd name="connsiteX16372" fmla="*/ 544594 w 11720794"/>
              <a:gd name="connsiteY16372" fmla="*/ 2649063 h 6518163"/>
              <a:gd name="connsiteX16373" fmla="*/ 538977 w 11720794"/>
              <a:gd name="connsiteY16373" fmla="*/ 2649181 h 6518163"/>
              <a:gd name="connsiteX16374" fmla="*/ 1290891 w 11720794"/>
              <a:gd name="connsiteY16374" fmla="*/ 1598176 h 6518163"/>
              <a:gd name="connsiteX16375" fmla="*/ 1302196 w 11720794"/>
              <a:gd name="connsiteY16375" fmla="*/ 1586234 h 6518163"/>
              <a:gd name="connsiteX16376" fmla="*/ 1356319 w 11720794"/>
              <a:gd name="connsiteY16376" fmla="*/ 1529625 h 6518163"/>
              <a:gd name="connsiteX16377" fmla="*/ 1425772 w 11720794"/>
              <a:gd name="connsiteY16377" fmla="*/ 1458391 h 6518163"/>
              <a:gd name="connsiteX16378" fmla="*/ 1457802 w 11720794"/>
              <a:gd name="connsiteY16378" fmla="*/ 1426122 h 6518163"/>
              <a:gd name="connsiteX16379" fmla="*/ 1490210 w 11720794"/>
              <a:gd name="connsiteY16379" fmla="*/ 1394871 h 6518163"/>
              <a:gd name="connsiteX16380" fmla="*/ 1492559 w 11720794"/>
              <a:gd name="connsiteY16380" fmla="*/ 1391848 h 6518163"/>
              <a:gd name="connsiteX16381" fmla="*/ 1493688 w 11720794"/>
              <a:gd name="connsiteY16381" fmla="*/ 1389745 h 6518163"/>
              <a:gd name="connsiteX16382" fmla="*/ 1500816 w 11720794"/>
              <a:gd name="connsiteY16382" fmla="*/ 1380845 h 6518163"/>
              <a:gd name="connsiteX16383" fmla="*/ 1524077 w 11720794"/>
              <a:gd name="connsiteY16383" fmla="*/ 1352501 h 6518163"/>
              <a:gd name="connsiteX16384" fmla="*/ 1561966 w 11720794"/>
              <a:gd name="connsiteY16384" fmla="*/ 1307985 h 6518163"/>
              <a:gd name="connsiteX16385" fmla="*/ 1616354 w 11720794"/>
              <a:gd name="connsiteY16385" fmla="*/ 1247055 h 6518163"/>
              <a:gd name="connsiteX16386" fmla="*/ 1685754 w 11720794"/>
              <a:gd name="connsiteY16386" fmla="*/ 1165988 h 6518163"/>
              <a:gd name="connsiteX16387" fmla="*/ 1777282 w 11720794"/>
              <a:gd name="connsiteY16387" fmla="*/ 1060780 h 6518163"/>
              <a:gd name="connsiteX16388" fmla="*/ 1878914 w 11720794"/>
              <a:gd name="connsiteY16388" fmla="*/ 954114 h 6518163"/>
              <a:gd name="connsiteX16389" fmla="*/ 1970800 w 11720794"/>
              <a:gd name="connsiteY16389" fmla="*/ 855432 h 6518163"/>
              <a:gd name="connsiteX16390" fmla="*/ 1994424 w 11720794"/>
              <a:gd name="connsiteY16390" fmla="*/ 832215 h 6518163"/>
              <a:gd name="connsiteX16391" fmla="*/ 2025552 w 11720794"/>
              <a:gd name="connsiteY16391" fmla="*/ 798929 h 6518163"/>
              <a:gd name="connsiteX16392" fmla="*/ 2060047 w 11720794"/>
              <a:gd name="connsiteY16392" fmla="*/ 765624 h 6518163"/>
              <a:gd name="connsiteX16393" fmla="*/ 2098677 w 11720794"/>
              <a:gd name="connsiteY16393" fmla="*/ 724369 h 6518163"/>
              <a:gd name="connsiteX16394" fmla="*/ 2127554 w 11720794"/>
              <a:gd name="connsiteY16394" fmla="*/ 693893 h 6518163"/>
              <a:gd name="connsiteX16395" fmla="*/ 2142567 w 11720794"/>
              <a:gd name="connsiteY16395" fmla="*/ 673757 h 6518163"/>
              <a:gd name="connsiteX16396" fmla="*/ 2185712 w 11720794"/>
              <a:gd name="connsiteY16396" fmla="*/ 621285 h 6518163"/>
              <a:gd name="connsiteX16397" fmla="*/ 2199228 w 11720794"/>
              <a:gd name="connsiteY16397" fmla="*/ 600923 h 6518163"/>
              <a:gd name="connsiteX16398" fmla="*/ 2204853 w 11720794"/>
              <a:gd name="connsiteY16398" fmla="*/ 595296 h 6518163"/>
              <a:gd name="connsiteX16399" fmla="*/ 2216092 w 11720794"/>
              <a:gd name="connsiteY16399" fmla="*/ 588236 h 6518163"/>
              <a:gd name="connsiteX16400" fmla="*/ 2243082 w 11720794"/>
              <a:gd name="connsiteY16400" fmla="*/ 564299 h 6518163"/>
              <a:gd name="connsiteX16401" fmla="*/ 2246835 w 11720794"/>
              <a:gd name="connsiteY16401" fmla="*/ 560314 h 6518163"/>
              <a:gd name="connsiteX16402" fmla="*/ 2255076 w 11720794"/>
              <a:gd name="connsiteY16402" fmla="*/ 555604 h 6518163"/>
              <a:gd name="connsiteX16403" fmla="*/ 2268179 w 11720794"/>
              <a:gd name="connsiteY16403" fmla="*/ 550399 h 6518163"/>
              <a:gd name="connsiteX16404" fmla="*/ 2271191 w 11720794"/>
              <a:gd name="connsiteY16404" fmla="*/ 542456 h 6518163"/>
              <a:gd name="connsiteX16405" fmla="*/ 2276068 w 11720794"/>
              <a:gd name="connsiteY16405" fmla="*/ 537065 h 6518163"/>
              <a:gd name="connsiteX16406" fmla="*/ 2288805 w 11720794"/>
              <a:gd name="connsiteY16406" fmla="*/ 529530 h 6518163"/>
              <a:gd name="connsiteX16407" fmla="*/ 2332662 w 11720794"/>
              <a:gd name="connsiteY16407" fmla="*/ 492207 h 6518163"/>
              <a:gd name="connsiteX16408" fmla="*/ 2339789 w 11720794"/>
              <a:gd name="connsiteY16408" fmla="*/ 484006 h 6518163"/>
              <a:gd name="connsiteX16409" fmla="*/ 2346548 w 11720794"/>
              <a:gd name="connsiteY16409" fmla="*/ 474176 h 6518163"/>
              <a:gd name="connsiteX16410" fmla="*/ 2348426 w 11720794"/>
              <a:gd name="connsiteY16410" fmla="*/ 470434 h 6518163"/>
              <a:gd name="connsiteX16411" fmla="*/ 2345811 w 11720794"/>
              <a:gd name="connsiteY16411" fmla="*/ 468818 h 6518163"/>
              <a:gd name="connsiteX16412" fmla="*/ 2338327 w 11720794"/>
              <a:gd name="connsiteY16412" fmla="*/ 469795 h 6518163"/>
              <a:gd name="connsiteX16413" fmla="*/ 2328581 w 11720794"/>
              <a:gd name="connsiteY16413" fmla="*/ 477777 h 6518163"/>
              <a:gd name="connsiteX16414" fmla="*/ 2320710 w 11720794"/>
              <a:gd name="connsiteY16414" fmla="*/ 484118 h 6518163"/>
              <a:gd name="connsiteX16415" fmla="*/ 2312855 w 11720794"/>
              <a:gd name="connsiteY16415" fmla="*/ 484164 h 6518163"/>
              <a:gd name="connsiteX16416" fmla="*/ 2318116 w 11720794"/>
              <a:gd name="connsiteY16416" fmla="*/ 474108 h 6518163"/>
              <a:gd name="connsiteX16417" fmla="*/ 2358206 w 11720794"/>
              <a:gd name="connsiteY16417" fmla="*/ 447764 h 6518163"/>
              <a:gd name="connsiteX16418" fmla="*/ 2363453 w 11720794"/>
              <a:gd name="connsiteY16418" fmla="*/ 444004 h 6518163"/>
              <a:gd name="connsiteX16419" fmla="*/ 2376941 w 11720794"/>
              <a:gd name="connsiteY16419" fmla="*/ 434832 h 6518163"/>
              <a:gd name="connsiteX16420" fmla="*/ 2411412 w 11720794"/>
              <a:gd name="connsiteY16420" fmla="*/ 412019 h 6518163"/>
              <a:gd name="connsiteX16421" fmla="*/ 2431648 w 11720794"/>
              <a:gd name="connsiteY16421" fmla="*/ 397214 h 6518163"/>
              <a:gd name="connsiteX16422" fmla="*/ 2458107 w 11720794"/>
              <a:gd name="connsiteY16422" fmla="*/ 382239 h 6518163"/>
              <a:gd name="connsiteX16423" fmla="*/ 2461886 w 11720794"/>
              <a:gd name="connsiteY16423" fmla="*/ 377045 h 6518163"/>
              <a:gd name="connsiteX16424" fmla="*/ 2476923 w 11720794"/>
              <a:gd name="connsiteY16424" fmla="*/ 365233 h 6518163"/>
              <a:gd name="connsiteX16425" fmla="*/ 2491346 w 11720794"/>
              <a:gd name="connsiteY16425" fmla="*/ 347303 h 6518163"/>
              <a:gd name="connsiteX16426" fmla="*/ 2509481 w 11720794"/>
              <a:gd name="connsiteY16426" fmla="*/ 319668 h 6518163"/>
              <a:gd name="connsiteX16427" fmla="*/ 2521428 w 11720794"/>
              <a:gd name="connsiteY16427" fmla="*/ 305764 h 6518163"/>
              <a:gd name="connsiteX16428" fmla="*/ 2525900 w 11720794"/>
              <a:gd name="connsiteY16428" fmla="*/ 303090 h 6518163"/>
              <a:gd name="connsiteX16429" fmla="*/ 2528691 w 11720794"/>
              <a:gd name="connsiteY16429" fmla="*/ 304980 h 6518163"/>
              <a:gd name="connsiteX16430" fmla="*/ 2534267 w 11720794"/>
              <a:gd name="connsiteY16430" fmla="*/ 301424 h 6518163"/>
              <a:gd name="connsiteX16431" fmla="*/ 2540452 w 11720794"/>
              <a:gd name="connsiteY16431" fmla="*/ 280361 h 6518163"/>
              <a:gd name="connsiteX16432" fmla="*/ 2544743 w 11720794"/>
              <a:gd name="connsiteY16432" fmla="*/ 274304 h 6518163"/>
              <a:gd name="connsiteX16433" fmla="*/ 2548378 w 11720794"/>
              <a:gd name="connsiteY16433" fmla="*/ 277581 h 6518163"/>
              <a:gd name="connsiteX16434" fmla="*/ 2555686 w 11720794"/>
              <a:gd name="connsiteY16434" fmla="*/ 277640 h 6518163"/>
              <a:gd name="connsiteX16435" fmla="*/ 2560064 w 11720794"/>
              <a:gd name="connsiteY16435" fmla="*/ 273275 h 6518163"/>
              <a:gd name="connsiteX16436" fmla="*/ 2565071 w 11720794"/>
              <a:gd name="connsiteY16436" fmla="*/ 273405 h 6518163"/>
              <a:gd name="connsiteX16437" fmla="*/ 2567509 w 11720794"/>
              <a:gd name="connsiteY16437" fmla="*/ 275870 h 6518163"/>
              <a:gd name="connsiteX16438" fmla="*/ 2570737 w 11720794"/>
              <a:gd name="connsiteY16438" fmla="*/ 271540 h 6518163"/>
              <a:gd name="connsiteX16439" fmla="*/ 2579583 w 11720794"/>
              <a:gd name="connsiteY16439" fmla="*/ 257165 h 6518163"/>
              <a:gd name="connsiteX16440" fmla="*/ 2600583 w 11720794"/>
              <a:gd name="connsiteY16440" fmla="*/ 211107 h 6518163"/>
              <a:gd name="connsiteX16441" fmla="*/ 2601285 w 11720794"/>
              <a:gd name="connsiteY16441" fmla="*/ 202621 h 6518163"/>
              <a:gd name="connsiteX16442" fmla="*/ 2605807 w 11720794"/>
              <a:gd name="connsiteY16442" fmla="*/ 208127 h 6518163"/>
              <a:gd name="connsiteX16443" fmla="*/ 2616877 w 11720794"/>
              <a:gd name="connsiteY16443" fmla="*/ 206661 h 6518163"/>
              <a:gd name="connsiteX16444" fmla="*/ 2657098 w 11720794"/>
              <a:gd name="connsiteY16444" fmla="*/ 160583 h 6518163"/>
              <a:gd name="connsiteX16445" fmla="*/ 2670768 w 11720794"/>
              <a:gd name="connsiteY16445" fmla="*/ 142957 h 6518163"/>
              <a:gd name="connsiteX16446" fmla="*/ 2679935 w 11720794"/>
              <a:gd name="connsiteY16446" fmla="*/ 141833 h 6518163"/>
              <a:gd name="connsiteX16447" fmla="*/ 2690737 w 11720794"/>
              <a:gd name="connsiteY16447" fmla="*/ 135298 h 6518163"/>
              <a:gd name="connsiteX16448" fmla="*/ 2698565 w 11720794"/>
              <a:gd name="connsiteY16448" fmla="*/ 123493 h 6518163"/>
              <a:gd name="connsiteX16449" fmla="*/ 2703165 w 11720794"/>
              <a:gd name="connsiteY16449" fmla="*/ 116018 h 6518163"/>
              <a:gd name="connsiteX16450" fmla="*/ 2707984 w 11720794"/>
              <a:gd name="connsiteY16450" fmla="*/ 105434 h 6518163"/>
              <a:gd name="connsiteX16451" fmla="*/ 2714179 w 11720794"/>
              <a:gd name="connsiteY16451" fmla="*/ 99038 h 6518163"/>
              <a:gd name="connsiteX16452" fmla="*/ 2720553 w 11720794"/>
              <a:gd name="connsiteY16452" fmla="*/ 96024 h 6518163"/>
              <a:gd name="connsiteX16453" fmla="*/ 2727856 w 11720794"/>
              <a:gd name="connsiteY16453" fmla="*/ 88749 h 6518163"/>
              <a:gd name="connsiteX16454" fmla="*/ 2730192 w 11720794"/>
              <a:gd name="connsiteY16454" fmla="*/ 74854 h 6518163"/>
              <a:gd name="connsiteX16455" fmla="*/ 2731342 w 11720794"/>
              <a:gd name="connsiteY16455" fmla="*/ 74820 h 6518163"/>
              <a:gd name="connsiteX16456" fmla="*/ 2741756 w 11720794"/>
              <a:gd name="connsiteY16456" fmla="*/ 82683 h 6518163"/>
              <a:gd name="connsiteX16457" fmla="*/ 2744813 w 11720794"/>
              <a:gd name="connsiteY16457" fmla="*/ 82309 h 6518163"/>
              <a:gd name="connsiteX16458" fmla="*/ 2762689 w 11720794"/>
              <a:gd name="connsiteY16458" fmla="*/ 64274 h 6518163"/>
              <a:gd name="connsiteX16459" fmla="*/ 2771541 w 11720794"/>
              <a:gd name="connsiteY16459" fmla="*/ 57233 h 6518163"/>
              <a:gd name="connsiteX16460" fmla="*/ 2777524 w 11720794"/>
              <a:gd name="connsiteY16460" fmla="*/ 61284 h 6518163"/>
              <a:gd name="connsiteX16461" fmla="*/ 2771913 w 11720794"/>
              <a:gd name="connsiteY16461" fmla="*/ 78664 h 6518163"/>
              <a:gd name="connsiteX16462" fmla="*/ 2758282 w 11720794"/>
              <a:gd name="connsiteY16462" fmla="*/ 89799 h 6518163"/>
              <a:gd name="connsiteX16463" fmla="*/ 2745757 w 11720794"/>
              <a:gd name="connsiteY16463" fmla="*/ 100053 h 6518163"/>
              <a:gd name="connsiteX16464" fmla="*/ 2735714 w 11720794"/>
              <a:gd name="connsiteY16464" fmla="*/ 113618 h 6518163"/>
              <a:gd name="connsiteX16465" fmla="*/ 2729261 w 11720794"/>
              <a:gd name="connsiteY16465" fmla="*/ 129612 h 6518163"/>
              <a:gd name="connsiteX16466" fmla="*/ 2704880 w 11720794"/>
              <a:gd name="connsiteY16466" fmla="*/ 155462 h 6518163"/>
              <a:gd name="connsiteX16467" fmla="*/ 2691659 w 11720794"/>
              <a:gd name="connsiteY16467" fmla="*/ 181536 h 6518163"/>
              <a:gd name="connsiteX16468" fmla="*/ 2684846 w 11720794"/>
              <a:gd name="connsiteY16468" fmla="*/ 190772 h 6518163"/>
              <a:gd name="connsiteX16469" fmla="*/ 2639848 w 11720794"/>
              <a:gd name="connsiteY16469" fmla="*/ 240946 h 6518163"/>
              <a:gd name="connsiteX16470" fmla="*/ 2633787 w 11720794"/>
              <a:gd name="connsiteY16470" fmla="*/ 249876 h 6518163"/>
              <a:gd name="connsiteX16471" fmla="*/ 2628698 w 11720794"/>
              <a:gd name="connsiteY16471" fmla="*/ 255390 h 6518163"/>
              <a:gd name="connsiteX16472" fmla="*/ 2633482 w 11720794"/>
              <a:gd name="connsiteY16472" fmla="*/ 258629 h 6518163"/>
              <a:gd name="connsiteX16473" fmla="*/ 2634551 w 11720794"/>
              <a:gd name="connsiteY16473" fmla="*/ 264239 h 6518163"/>
              <a:gd name="connsiteX16474" fmla="*/ 2629399 w 11720794"/>
              <a:gd name="connsiteY16474" fmla="*/ 270735 h 6518163"/>
              <a:gd name="connsiteX16475" fmla="*/ 2630589 w 11720794"/>
              <a:gd name="connsiteY16475" fmla="*/ 270864 h 6518163"/>
              <a:gd name="connsiteX16476" fmla="*/ 2631715 w 11720794"/>
              <a:gd name="connsiteY16476" fmla="*/ 270157 h 6518163"/>
              <a:gd name="connsiteX16477" fmla="*/ 2647081 w 11720794"/>
              <a:gd name="connsiteY16477" fmla="*/ 257946 h 6518163"/>
              <a:gd name="connsiteX16478" fmla="*/ 2658678 w 11720794"/>
              <a:gd name="connsiteY16478" fmla="*/ 258111 h 6518163"/>
              <a:gd name="connsiteX16479" fmla="*/ 2677417 w 11720794"/>
              <a:gd name="connsiteY16479" fmla="*/ 243081 h 6518163"/>
              <a:gd name="connsiteX16480" fmla="*/ 2680821 w 11720794"/>
              <a:gd name="connsiteY16480" fmla="*/ 227675 h 6518163"/>
              <a:gd name="connsiteX16481" fmla="*/ 2683825 w 11720794"/>
              <a:gd name="connsiteY16481" fmla="*/ 223228 h 6518163"/>
              <a:gd name="connsiteX16482" fmla="*/ 2715643 w 11720794"/>
              <a:gd name="connsiteY16482" fmla="*/ 214185 h 6518163"/>
              <a:gd name="connsiteX16483" fmla="*/ 2739219 w 11720794"/>
              <a:gd name="connsiteY16483" fmla="*/ 210550 h 6518163"/>
              <a:gd name="connsiteX16484" fmla="*/ 2743461 w 11720794"/>
              <a:gd name="connsiteY16484" fmla="*/ 208979 h 6518163"/>
              <a:gd name="connsiteX16485" fmla="*/ 2749868 w 11720794"/>
              <a:gd name="connsiteY16485" fmla="*/ 198951 h 6518163"/>
              <a:gd name="connsiteX16486" fmla="*/ 2757213 w 11720794"/>
              <a:gd name="connsiteY16486" fmla="*/ 192519 h 6518163"/>
              <a:gd name="connsiteX16487" fmla="*/ 2767616 w 11720794"/>
              <a:gd name="connsiteY16487" fmla="*/ 185716 h 6518163"/>
              <a:gd name="connsiteX16488" fmla="*/ 2788812 w 11720794"/>
              <a:gd name="connsiteY16488" fmla="*/ 165041 h 6518163"/>
              <a:gd name="connsiteX16489" fmla="*/ 2817840 w 11720794"/>
              <a:gd name="connsiteY16489" fmla="*/ 132561 h 6518163"/>
              <a:gd name="connsiteX16490" fmla="*/ 2825675 w 11720794"/>
              <a:gd name="connsiteY16490" fmla="*/ 128092 h 6518163"/>
              <a:gd name="connsiteX16491" fmla="*/ 2829219 w 11720794"/>
              <a:gd name="connsiteY16491" fmla="*/ 129677 h 6518163"/>
              <a:gd name="connsiteX16492" fmla="*/ 2866318 w 11720794"/>
              <a:gd name="connsiteY16492" fmla="*/ 111623 h 6518163"/>
              <a:gd name="connsiteX16493" fmla="*/ 2870570 w 11720794"/>
              <a:gd name="connsiteY16493" fmla="*/ 112057 h 6518163"/>
              <a:gd name="connsiteX16494" fmla="*/ 2871194 w 11720794"/>
              <a:gd name="connsiteY16494" fmla="*/ 116552 h 6518163"/>
              <a:gd name="connsiteX16495" fmla="*/ 2874963 w 11720794"/>
              <a:gd name="connsiteY16495" fmla="*/ 122362 h 6518163"/>
              <a:gd name="connsiteX16496" fmla="*/ 2879962 w 11720794"/>
              <a:gd name="connsiteY16496" fmla="*/ 115158 h 6518163"/>
              <a:gd name="connsiteX16497" fmla="*/ 2890223 w 11720794"/>
              <a:gd name="connsiteY16497" fmla="*/ 98484 h 6518163"/>
              <a:gd name="connsiteX16498" fmla="*/ 2896413 w 11720794"/>
              <a:gd name="connsiteY16498" fmla="*/ 84753 h 6518163"/>
              <a:gd name="connsiteX16499" fmla="*/ 2896894 w 11720794"/>
              <a:gd name="connsiteY16499" fmla="*/ 79378 h 6518163"/>
              <a:gd name="connsiteX16500" fmla="*/ 2900432 w 11720794"/>
              <a:gd name="connsiteY16500" fmla="*/ 73628 h 6518163"/>
              <a:gd name="connsiteX16501" fmla="*/ 2904422 w 11720794"/>
              <a:gd name="connsiteY16501" fmla="*/ 76328 h 6518163"/>
              <a:gd name="connsiteX16502" fmla="*/ 2905978 w 11720794"/>
              <a:gd name="connsiteY16502" fmla="*/ 83899 h 6518163"/>
              <a:gd name="connsiteX16503" fmla="*/ 2906910 w 11720794"/>
              <a:gd name="connsiteY16503" fmla="*/ 86972 h 6518163"/>
              <a:gd name="connsiteX16504" fmla="*/ 2909433 w 11720794"/>
              <a:gd name="connsiteY16504" fmla="*/ 83793 h 6518163"/>
              <a:gd name="connsiteX16505" fmla="*/ 2911111 w 11720794"/>
              <a:gd name="connsiteY16505" fmla="*/ 79228 h 6518163"/>
              <a:gd name="connsiteX16506" fmla="*/ 2913235 w 11720794"/>
              <a:gd name="connsiteY16506" fmla="*/ 75778 h 6518163"/>
              <a:gd name="connsiteX16507" fmla="*/ 2933016 w 11720794"/>
              <a:gd name="connsiteY16507" fmla="*/ 57403 h 6518163"/>
              <a:gd name="connsiteX16508" fmla="*/ 2940447 w 11720794"/>
              <a:gd name="connsiteY16508" fmla="*/ 45328 h 6518163"/>
              <a:gd name="connsiteX16509" fmla="*/ 2946687 w 11720794"/>
              <a:gd name="connsiteY16509" fmla="*/ 39778 h 6518163"/>
              <a:gd name="connsiteX16510" fmla="*/ 2948198 w 11720794"/>
              <a:gd name="connsiteY16510" fmla="*/ 46504 h 6518163"/>
              <a:gd name="connsiteX16511" fmla="*/ 2948068 w 11720794"/>
              <a:gd name="connsiteY16511" fmla="*/ 51303 h 6518163"/>
              <a:gd name="connsiteX16512" fmla="*/ 2949491 w 11720794"/>
              <a:gd name="connsiteY16512" fmla="*/ 56338 h 6518163"/>
              <a:gd name="connsiteX16513" fmla="*/ 2954226 w 11720794"/>
              <a:gd name="connsiteY16513" fmla="*/ 51398 h 6518163"/>
              <a:gd name="connsiteX16514" fmla="*/ 2965463 w 11720794"/>
              <a:gd name="connsiteY16514" fmla="*/ 38644 h 6518163"/>
              <a:gd name="connsiteX16515" fmla="*/ 2973282 w 11720794"/>
              <a:gd name="connsiteY16515" fmla="*/ 12170 h 6518163"/>
              <a:gd name="connsiteX16516" fmla="*/ 2974556 w 11720794"/>
              <a:gd name="connsiteY16516" fmla="*/ 0 h 651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  <a:cxn ang="0">
                <a:pos x="connsiteX13547" y="connsiteY13547"/>
              </a:cxn>
              <a:cxn ang="0">
                <a:pos x="connsiteX13548" y="connsiteY13548"/>
              </a:cxn>
              <a:cxn ang="0">
                <a:pos x="connsiteX13549" y="connsiteY13549"/>
              </a:cxn>
              <a:cxn ang="0">
                <a:pos x="connsiteX13550" y="connsiteY13550"/>
              </a:cxn>
              <a:cxn ang="0">
                <a:pos x="connsiteX13551" y="connsiteY13551"/>
              </a:cxn>
              <a:cxn ang="0">
                <a:pos x="connsiteX13552" y="connsiteY13552"/>
              </a:cxn>
              <a:cxn ang="0">
                <a:pos x="connsiteX13553" y="connsiteY13553"/>
              </a:cxn>
              <a:cxn ang="0">
                <a:pos x="connsiteX13554" y="connsiteY13554"/>
              </a:cxn>
              <a:cxn ang="0">
                <a:pos x="connsiteX13555" y="connsiteY13555"/>
              </a:cxn>
              <a:cxn ang="0">
                <a:pos x="connsiteX13556" y="connsiteY13556"/>
              </a:cxn>
              <a:cxn ang="0">
                <a:pos x="connsiteX13557" y="connsiteY13557"/>
              </a:cxn>
              <a:cxn ang="0">
                <a:pos x="connsiteX13558" y="connsiteY13558"/>
              </a:cxn>
              <a:cxn ang="0">
                <a:pos x="connsiteX13559" y="connsiteY13559"/>
              </a:cxn>
              <a:cxn ang="0">
                <a:pos x="connsiteX13560" y="connsiteY13560"/>
              </a:cxn>
              <a:cxn ang="0">
                <a:pos x="connsiteX13561" y="connsiteY13561"/>
              </a:cxn>
              <a:cxn ang="0">
                <a:pos x="connsiteX13562" y="connsiteY13562"/>
              </a:cxn>
              <a:cxn ang="0">
                <a:pos x="connsiteX13563" y="connsiteY13563"/>
              </a:cxn>
              <a:cxn ang="0">
                <a:pos x="connsiteX13564" y="connsiteY13564"/>
              </a:cxn>
              <a:cxn ang="0">
                <a:pos x="connsiteX13565" y="connsiteY13565"/>
              </a:cxn>
              <a:cxn ang="0">
                <a:pos x="connsiteX13566" y="connsiteY13566"/>
              </a:cxn>
              <a:cxn ang="0">
                <a:pos x="connsiteX13567" y="connsiteY13567"/>
              </a:cxn>
              <a:cxn ang="0">
                <a:pos x="connsiteX13568" y="connsiteY13568"/>
              </a:cxn>
              <a:cxn ang="0">
                <a:pos x="connsiteX13569" y="connsiteY13569"/>
              </a:cxn>
              <a:cxn ang="0">
                <a:pos x="connsiteX13570" y="connsiteY13570"/>
              </a:cxn>
              <a:cxn ang="0">
                <a:pos x="connsiteX13571" y="connsiteY13571"/>
              </a:cxn>
              <a:cxn ang="0">
                <a:pos x="connsiteX13572" y="connsiteY13572"/>
              </a:cxn>
              <a:cxn ang="0">
                <a:pos x="connsiteX13573" y="connsiteY13573"/>
              </a:cxn>
              <a:cxn ang="0">
                <a:pos x="connsiteX13574" y="connsiteY13574"/>
              </a:cxn>
              <a:cxn ang="0">
                <a:pos x="connsiteX13575" y="connsiteY13575"/>
              </a:cxn>
              <a:cxn ang="0">
                <a:pos x="connsiteX13576" y="connsiteY13576"/>
              </a:cxn>
              <a:cxn ang="0">
                <a:pos x="connsiteX13577" y="connsiteY13577"/>
              </a:cxn>
              <a:cxn ang="0">
                <a:pos x="connsiteX13578" y="connsiteY13578"/>
              </a:cxn>
              <a:cxn ang="0">
                <a:pos x="connsiteX13579" y="connsiteY13579"/>
              </a:cxn>
              <a:cxn ang="0">
                <a:pos x="connsiteX13580" y="connsiteY13580"/>
              </a:cxn>
              <a:cxn ang="0">
                <a:pos x="connsiteX13581" y="connsiteY13581"/>
              </a:cxn>
              <a:cxn ang="0">
                <a:pos x="connsiteX13582" y="connsiteY13582"/>
              </a:cxn>
              <a:cxn ang="0">
                <a:pos x="connsiteX13583" y="connsiteY13583"/>
              </a:cxn>
              <a:cxn ang="0">
                <a:pos x="connsiteX13584" y="connsiteY13584"/>
              </a:cxn>
              <a:cxn ang="0">
                <a:pos x="connsiteX13585" y="connsiteY13585"/>
              </a:cxn>
              <a:cxn ang="0">
                <a:pos x="connsiteX13586" y="connsiteY13586"/>
              </a:cxn>
              <a:cxn ang="0">
                <a:pos x="connsiteX13587" y="connsiteY13587"/>
              </a:cxn>
              <a:cxn ang="0">
                <a:pos x="connsiteX13588" y="connsiteY13588"/>
              </a:cxn>
              <a:cxn ang="0">
                <a:pos x="connsiteX13589" y="connsiteY13589"/>
              </a:cxn>
              <a:cxn ang="0">
                <a:pos x="connsiteX13590" y="connsiteY13590"/>
              </a:cxn>
              <a:cxn ang="0">
                <a:pos x="connsiteX13591" y="connsiteY13591"/>
              </a:cxn>
              <a:cxn ang="0">
                <a:pos x="connsiteX13592" y="connsiteY13592"/>
              </a:cxn>
              <a:cxn ang="0">
                <a:pos x="connsiteX13593" y="connsiteY13593"/>
              </a:cxn>
              <a:cxn ang="0">
                <a:pos x="connsiteX13594" y="connsiteY13594"/>
              </a:cxn>
              <a:cxn ang="0">
                <a:pos x="connsiteX13595" y="connsiteY13595"/>
              </a:cxn>
              <a:cxn ang="0">
                <a:pos x="connsiteX13596" y="connsiteY13596"/>
              </a:cxn>
              <a:cxn ang="0">
                <a:pos x="connsiteX13597" y="connsiteY13597"/>
              </a:cxn>
              <a:cxn ang="0">
                <a:pos x="connsiteX13598" y="connsiteY13598"/>
              </a:cxn>
              <a:cxn ang="0">
                <a:pos x="connsiteX13599" y="connsiteY13599"/>
              </a:cxn>
              <a:cxn ang="0">
                <a:pos x="connsiteX13600" y="connsiteY13600"/>
              </a:cxn>
              <a:cxn ang="0">
                <a:pos x="connsiteX13601" y="connsiteY13601"/>
              </a:cxn>
              <a:cxn ang="0">
                <a:pos x="connsiteX13602" y="connsiteY13602"/>
              </a:cxn>
              <a:cxn ang="0">
                <a:pos x="connsiteX13603" y="connsiteY13603"/>
              </a:cxn>
              <a:cxn ang="0">
                <a:pos x="connsiteX13604" y="connsiteY13604"/>
              </a:cxn>
              <a:cxn ang="0">
                <a:pos x="connsiteX13605" y="connsiteY13605"/>
              </a:cxn>
              <a:cxn ang="0">
                <a:pos x="connsiteX13606" y="connsiteY13606"/>
              </a:cxn>
              <a:cxn ang="0">
                <a:pos x="connsiteX13607" y="connsiteY13607"/>
              </a:cxn>
              <a:cxn ang="0">
                <a:pos x="connsiteX13608" y="connsiteY13608"/>
              </a:cxn>
              <a:cxn ang="0">
                <a:pos x="connsiteX13609" y="connsiteY13609"/>
              </a:cxn>
              <a:cxn ang="0">
                <a:pos x="connsiteX13610" y="connsiteY13610"/>
              </a:cxn>
              <a:cxn ang="0">
                <a:pos x="connsiteX13611" y="connsiteY13611"/>
              </a:cxn>
              <a:cxn ang="0">
                <a:pos x="connsiteX13612" y="connsiteY13612"/>
              </a:cxn>
              <a:cxn ang="0">
                <a:pos x="connsiteX13613" y="connsiteY13613"/>
              </a:cxn>
              <a:cxn ang="0">
                <a:pos x="connsiteX13614" y="connsiteY13614"/>
              </a:cxn>
              <a:cxn ang="0">
                <a:pos x="connsiteX13615" y="connsiteY13615"/>
              </a:cxn>
              <a:cxn ang="0">
                <a:pos x="connsiteX13616" y="connsiteY13616"/>
              </a:cxn>
              <a:cxn ang="0">
                <a:pos x="connsiteX13617" y="connsiteY13617"/>
              </a:cxn>
              <a:cxn ang="0">
                <a:pos x="connsiteX13618" y="connsiteY13618"/>
              </a:cxn>
              <a:cxn ang="0">
                <a:pos x="connsiteX13619" y="connsiteY13619"/>
              </a:cxn>
              <a:cxn ang="0">
                <a:pos x="connsiteX13620" y="connsiteY13620"/>
              </a:cxn>
              <a:cxn ang="0">
                <a:pos x="connsiteX13621" y="connsiteY13621"/>
              </a:cxn>
              <a:cxn ang="0">
                <a:pos x="connsiteX13622" y="connsiteY13622"/>
              </a:cxn>
              <a:cxn ang="0">
                <a:pos x="connsiteX13623" y="connsiteY13623"/>
              </a:cxn>
              <a:cxn ang="0">
                <a:pos x="connsiteX13624" y="connsiteY13624"/>
              </a:cxn>
              <a:cxn ang="0">
                <a:pos x="connsiteX13625" y="connsiteY13625"/>
              </a:cxn>
              <a:cxn ang="0">
                <a:pos x="connsiteX13626" y="connsiteY13626"/>
              </a:cxn>
              <a:cxn ang="0">
                <a:pos x="connsiteX13627" y="connsiteY13627"/>
              </a:cxn>
              <a:cxn ang="0">
                <a:pos x="connsiteX13628" y="connsiteY13628"/>
              </a:cxn>
              <a:cxn ang="0">
                <a:pos x="connsiteX13629" y="connsiteY13629"/>
              </a:cxn>
              <a:cxn ang="0">
                <a:pos x="connsiteX13630" y="connsiteY13630"/>
              </a:cxn>
              <a:cxn ang="0">
                <a:pos x="connsiteX13631" y="connsiteY13631"/>
              </a:cxn>
              <a:cxn ang="0">
                <a:pos x="connsiteX13632" y="connsiteY13632"/>
              </a:cxn>
              <a:cxn ang="0">
                <a:pos x="connsiteX13633" y="connsiteY13633"/>
              </a:cxn>
              <a:cxn ang="0">
                <a:pos x="connsiteX13634" y="connsiteY13634"/>
              </a:cxn>
              <a:cxn ang="0">
                <a:pos x="connsiteX13635" y="connsiteY13635"/>
              </a:cxn>
              <a:cxn ang="0">
                <a:pos x="connsiteX13636" y="connsiteY13636"/>
              </a:cxn>
              <a:cxn ang="0">
                <a:pos x="connsiteX13637" y="connsiteY13637"/>
              </a:cxn>
              <a:cxn ang="0">
                <a:pos x="connsiteX13638" y="connsiteY13638"/>
              </a:cxn>
              <a:cxn ang="0">
                <a:pos x="connsiteX13639" y="connsiteY13639"/>
              </a:cxn>
              <a:cxn ang="0">
                <a:pos x="connsiteX13640" y="connsiteY13640"/>
              </a:cxn>
              <a:cxn ang="0">
                <a:pos x="connsiteX13641" y="connsiteY13641"/>
              </a:cxn>
              <a:cxn ang="0">
                <a:pos x="connsiteX13642" y="connsiteY13642"/>
              </a:cxn>
              <a:cxn ang="0">
                <a:pos x="connsiteX13643" y="connsiteY13643"/>
              </a:cxn>
              <a:cxn ang="0">
                <a:pos x="connsiteX13644" y="connsiteY13644"/>
              </a:cxn>
              <a:cxn ang="0">
                <a:pos x="connsiteX13645" y="connsiteY13645"/>
              </a:cxn>
              <a:cxn ang="0">
                <a:pos x="connsiteX13646" y="connsiteY13646"/>
              </a:cxn>
              <a:cxn ang="0">
                <a:pos x="connsiteX13647" y="connsiteY13647"/>
              </a:cxn>
              <a:cxn ang="0">
                <a:pos x="connsiteX13648" y="connsiteY13648"/>
              </a:cxn>
              <a:cxn ang="0">
                <a:pos x="connsiteX13649" y="connsiteY13649"/>
              </a:cxn>
              <a:cxn ang="0">
                <a:pos x="connsiteX13650" y="connsiteY13650"/>
              </a:cxn>
              <a:cxn ang="0">
                <a:pos x="connsiteX13651" y="connsiteY13651"/>
              </a:cxn>
              <a:cxn ang="0">
                <a:pos x="connsiteX13652" y="connsiteY13652"/>
              </a:cxn>
              <a:cxn ang="0">
                <a:pos x="connsiteX13653" y="connsiteY13653"/>
              </a:cxn>
              <a:cxn ang="0">
                <a:pos x="connsiteX13654" y="connsiteY13654"/>
              </a:cxn>
              <a:cxn ang="0">
                <a:pos x="connsiteX13655" y="connsiteY13655"/>
              </a:cxn>
              <a:cxn ang="0">
                <a:pos x="connsiteX13656" y="connsiteY13656"/>
              </a:cxn>
              <a:cxn ang="0">
                <a:pos x="connsiteX13657" y="connsiteY13657"/>
              </a:cxn>
              <a:cxn ang="0">
                <a:pos x="connsiteX13658" y="connsiteY13658"/>
              </a:cxn>
              <a:cxn ang="0">
                <a:pos x="connsiteX13659" y="connsiteY13659"/>
              </a:cxn>
              <a:cxn ang="0">
                <a:pos x="connsiteX13660" y="connsiteY13660"/>
              </a:cxn>
              <a:cxn ang="0">
                <a:pos x="connsiteX13661" y="connsiteY13661"/>
              </a:cxn>
              <a:cxn ang="0">
                <a:pos x="connsiteX13662" y="connsiteY13662"/>
              </a:cxn>
              <a:cxn ang="0">
                <a:pos x="connsiteX13663" y="connsiteY13663"/>
              </a:cxn>
              <a:cxn ang="0">
                <a:pos x="connsiteX13664" y="connsiteY13664"/>
              </a:cxn>
              <a:cxn ang="0">
                <a:pos x="connsiteX13665" y="connsiteY13665"/>
              </a:cxn>
              <a:cxn ang="0">
                <a:pos x="connsiteX13666" y="connsiteY13666"/>
              </a:cxn>
              <a:cxn ang="0">
                <a:pos x="connsiteX13667" y="connsiteY13667"/>
              </a:cxn>
              <a:cxn ang="0">
                <a:pos x="connsiteX13668" y="connsiteY13668"/>
              </a:cxn>
              <a:cxn ang="0">
                <a:pos x="connsiteX13669" y="connsiteY13669"/>
              </a:cxn>
              <a:cxn ang="0">
                <a:pos x="connsiteX13670" y="connsiteY13670"/>
              </a:cxn>
              <a:cxn ang="0">
                <a:pos x="connsiteX13671" y="connsiteY13671"/>
              </a:cxn>
              <a:cxn ang="0">
                <a:pos x="connsiteX13672" y="connsiteY13672"/>
              </a:cxn>
              <a:cxn ang="0">
                <a:pos x="connsiteX13673" y="connsiteY13673"/>
              </a:cxn>
              <a:cxn ang="0">
                <a:pos x="connsiteX13674" y="connsiteY13674"/>
              </a:cxn>
              <a:cxn ang="0">
                <a:pos x="connsiteX13675" y="connsiteY13675"/>
              </a:cxn>
              <a:cxn ang="0">
                <a:pos x="connsiteX13676" y="connsiteY13676"/>
              </a:cxn>
              <a:cxn ang="0">
                <a:pos x="connsiteX13677" y="connsiteY13677"/>
              </a:cxn>
              <a:cxn ang="0">
                <a:pos x="connsiteX13678" y="connsiteY13678"/>
              </a:cxn>
              <a:cxn ang="0">
                <a:pos x="connsiteX13679" y="connsiteY13679"/>
              </a:cxn>
              <a:cxn ang="0">
                <a:pos x="connsiteX13680" y="connsiteY13680"/>
              </a:cxn>
              <a:cxn ang="0">
                <a:pos x="connsiteX13681" y="connsiteY13681"/>
              </a:cxn>
              <a:cxn ang="0">
                <a:pos x="connsiteX13682" y="connsiteY13682"/>
              </a:cxn>
              <a:cxn ang="0">
                <a:pos x="connsiteX13683" y="connsiteY13683"/>
              </a:cxn>
              <a:cxn ang="0">
                <a:pos x="connsiteX13684" y="connsiteY13684"/>
              </a:cxn>
              <a:cxn ang="0">
                <a:pos x="connsiteX13685" y="connsiteY13685"/>
              </a:cxn>
              <a:cxn ang="0">
                <a:pos x="connsiteX13686" y="connsiteY13686"/>
              </a:cxn>
              <a:cxn ang="0">
                <a:pos x="connsiteX13687" y="connsiteY13687"/>
              </a:cxn>
              <a:cxn ang="0">
                <a:pos x="connsiteX13688" y="connsiteY13688"/>
              </a:cxn>
              <a:cxn ang="0">
                <a:pos x="connsiteX13689" y="connsiteY13689"/>
              </a:cxn>
              <a:cxn ang="0">
                <a:pos x="connsiteX13690" y="connsiteY13690"/>
              </a:cxn>
              <a:cxn ang="0">
                <a:pos x="connsiteX13691" y="connsiteY13691"/>
              </a:cxn>
              <a:cxn ang="0">
                <a:pos x="connsiteX13692" y="connsiteY13692"/>
              </a:cxn>
              <a:cxn ang="0">
                <a:pos x="connsiteX13693" y="connsiteY13693"/>
              </a:cxn>
              <a:cxn ang="0">
                <a:pos x="connsiteX13694" y="connsiteY13694"/>
              </a:cxn>
              <a:cxn ang="0">
                <a:pos x="connsiteX13695" y="connsiteY13695"/>
              </a:cxn>
              <a:cxn ang="0">
                <a:pos x="connsiteX13696" y="connsiteY13696"/>
              </a:cxn>
              <a:cxn ang="0">
                <a:pos x="connsiteX13697" y="connsiteY13697"/>
              </a:cxn>
              <a:cxn ang="0">
                <a:pos x="connsiteX13698" y="connsiteY13698"/>
              </a:cxn>
              <a:cxn ang="0">
                <a:pos x="connsiteX13699" y="connsiteY13699"/>
              </a:cxn>
              <a:cxn ang="0">
                <a:pos x="connsiteX13700" y="connsiteY13700"/>
              </a:cxn>
              <a:cxn ang="0">
                <a:pos x="connsiteX13701" y="connsiteY13701"/>
              </a:cxn>
              <a:cxn ang="0">
                <a:pos x="connsiteX13702" y="connsiteY13702"/>
              </a:cxn>
              <a:cxn ang="0">
                <a:pos x="connsiteX13703" y="connsiteY13703"/>
              </a:cxn>
              <a:cxn ang="0">
                <a:pos x="connsiteX13704" y="connsiteY13704"/>
              </a:cxn>
              <a:cxn ang="0">
                <a:pos x="connsiteX13705" y="connsiteY13705"/>
              </a:cxn>
              <a:cxn ang="0">
                <a:pos x="connsiteX13706" y="connsiteY13706"/>
              </a:cxn>
              <a:cxn ang="0">
                <a:pos x="connsiteX13707" y="connsiteY13707"/>
              </a:cxn>
              <a:cxn ang="0">
                <a:pos x="connsiteX13708" y="connsiteY13708"/>
              </a:cxn>
              <a:cxn ang="0">
                <a:pos x="connsiteX13709" y="connsiteY13709"/>
              </a:cxn>
              <a:cxn ang="0">
                <a:pos x="connsiteX13710" y="connsiteY13710"/>
              </a:cxn>
              <a:cxn ang="0">
                <a:pos x="connsiteX13711" y="connsiteY13711"/>
              </a:cxn>
              <a:cxn ang="0">
                <a:pos x="connsiteX13712" y="connsiteY13712"/>
              </a:cxn>
              <a:cxn ang="0">
                <a:pos x="connsiteX13713" y="connsiteY13713"/>
              </a:cxn>
              <a:cxn ang="0">
                <a:pos x="connsiteX13714" y="connsiteY13714"/>
              </a:cxn>
              <a:cxn ang="0">
                <a:pos x="connsiteX13715" y="connsiteY13715"/>
              </a:cxn>
              <a:cxn ang="0">
                <a:pos x="connsiteX13716" y="connsiteY13716"/>
              </a:cxn>
              <a:cxn ang="0">
                <a:pos x="connsiteX13717" y="connsiteY13717"/>
              </a:cxn>
              <a:cxn ang="0">
                <a:pos x="connsiteX13718" y="connsiteY13718"/>
              </a:cxn>
              <a:cxn ang="0">
                <a:pos x="connsiteX13719" y="connsiteY13719"/>
              </a:cxn>
              <a:cxn ang="0">
                <a:pos x="connsiteX13720" y="connsiteY13720"/>
              </a:cxn>
              <a:cxn ang="0">
                <a:pos x="connsiteX13721" y="connsiteY13721"/>
              </a:cxn>
              <a:cxn ang="0">
                <a:pos x="connsiteX13722" y="connsiteY13722"/>
              </a:cxn>
              <a:cxn ang="0">
                <a:pos x="connsiteX13723" y="connsiteY13723"/>
              </a:cxn>
              <a:cxn ang="0">
                <a:pos x="connsiteX13724" y="connsiteY13724"/>
              </a:cxn>
              <a:cxn ang="0">
                <a:pos x="connsiteX13725" y="connsiteY13725"/>
              </a:cxn>
              <a:cxn ang="0">
                <a:pos x="connsiteX13726" y="connsiteY13726"/>
              </a:cxn>
              <a:cxn ang="0">
                <a:pos x="connsiteX13727" y="connsiteY13727"/>
              </a:cxn>
              <a:cxn ang="0">
                <a:pos x="connsiteX13728" y="connsiteY13728"/>
              </a:cxn>
              <a:cxn ang="0">
                <a:pos x="connsiteX13729" y="connsiteY13729"/>
              </a:cxn>
              <a:cxn ang="0">
                <a:pos x="connsiteX13730" y="connsiteY13730"/>
              </a:cxn>
              <a:cxn ang="0">
                <a:pos x="connsiteX13731" y="connsiteY13731"/>
              </a:cxn>
              <a:cxn ang="0">
                <a:pos x="connsiteX13732" y="connsiteY13732"/>
              </a:cxn>
              <a:cxn ang="0">
                <a:pos x="connsiteX13733" y="connsiteY13733"/>
              </a:cxn>
              <a:cxn ang="0">
                <a:pos x="connsiteX13734" y="connsiteY13734"/>
              </a:cxn>
              <a:cxn ang="0">
                <a:pos x="connsiteX13735" y="connsiteY13735"/>
              </a:cxn>
              <a:cxn ang="0">
                <a:pos x="connsiteX13736" y="connsiteY13736"/>
              </a:cxn>
              <a:cxn ang="0">
                <a:pos x="connsiteX13737" y="connsiteY13737"/>
              </a:cxn>
              <a:cxn ang="0">
                <a:pos x="connsiteX13738" y="connsiteY13738"/>
              </a:cxn>
              <a:cxn ang="0">
                <a:pos x="connsiteX13739" y="connsiteY13739"/>
              </a:cxn>
              <a:cxn ang="0">
                <a:pos x="connsiteX13740" y="connsiteY13740"/>
              </a:cxn>
              <a:cxn ang="0">
                <a:pos x="connsiteX13741" y="connsiteY13741"/>
              </a:cxn>
              <a:cxn ang="0">
                <a:pos x="connsiteX13742" y="connsiteY13742"/>
              </a:cxn>
              <a:cxn ang="0">
                <a:pos x="connsiteX13743" y="connsiteY13743"/>
              </a:cxn>
              <a:cxn ang="0">
                <a:pos x="connsiteX13744" y="connsiteY13744"/>
              </a:cxn>
              <a:cxn ang="0">
                <a:pos x="connsiteX13745" y="connsiteY13745"/>
              </a:cxn>
              <a:cxn ang="0">
                <a:pos x="connsiteX13746" y="connsiteY13746"/>
              </a:cxn>
              <a:cxn ang="0">
                <a:pos x="connsiteX13747" y="connsiteY13747"/>
              </a:cxn>
              <a:cxn ang="0">
                <a:pos x="connsiteX13748" y="connsiteY13748"/>
              </a:cxn>
              <a:cxn ang="0">
                <a:pos x="connsiteX13749" y="connsiteY13749"/>
              </a:cxn>
              <a:cxn ang="0">
                <a:pos x="connsiteX13750" y="connsiteY13750"/>
              </a:cxn>
              <a:cxn ang="0">
                <a:pos x="connsiteX13751" y="connsiteY13751"/>
              </a:cxn>
              <a:cxn ang="0">
                <a:pos x="connsiteX13752" y="connsiteY13752"/>
              </a:cxn>
              <a:cxn ang="0">
                <a:pos x="connsiteX13753" y="connsiteY13753"/>
              </a:cxn>
              <a:cxn ang="0">
                <a:pos x="connsiteX13754" y="connsiteY13754"/>
              </a:cxn>
              <a:cxn ang="0">
                <a:pos x="connsiteX13755" y="connsiteY13755"/>
              </a:cxn>
              <a:cxn ang="0">
                <a:pos x="connsiteX13756" y="connsiteY13756"/>
              </a:cxn>
              <a:cxn ang="0">
                <a:pos x="connsiteX13757" y="connsiteY13757"/>
              </a:cxn>
              <a:cxn ang="0">
                <a:pos x="connsiteX13758" y="connsiteY13758"/>
              </a:cxn>
              <a:cxn ang="0">
                <a:pos x="connsiteX13759" y="connsiteY13759"/>
              </a:cxn>
              <a:cxn ang="0">
                <a:pos x="connsiteX13760" y="connsiteY13760"/>
              </a:cxn>
              <a:cxn ang="0">
                <a:pos x="connsiteX13761" y="connsiteY13761"/>
              </a:cxn>
              <a:cxn ang="0">
                <a:pos x="connsiteX13762" y="connsiteY13762"/>
              </a:cxn>
              <a:cxn ang="0">
                <a:pos x="connsiteX13763" y="connsiteY13763"/>
              </a:cxn>
              <a:cxn ang="0">
                <a:pos x="connsiteX13764" y="connsiteY13764"/>
              </a:cxn>
              <a:cxn ang="0">
                <a:pos x="connsiteX13765" y="connsiteY13765"/>
              </a:cxn>
              <a:cxn ang="0">
                <a:pos x="connsiteX13766" y="connsiteY13766"/>
              </a:cxn>
              <a:cxn ang="0">
                <a:pos x="connsiteX13767" y="connsiteY13767"/>
              </a:cxn>
              <a:cxn ang="0">
                <a:pos x="connsiteX13768" y="connsiteY13768"/>
              </a:cxn>
              <a:cxn ang="0">
                <a:pos x="connsiteX13769" y="connsiteY13769"/>
              </a:cxn>
              <a:cxn ang="0">
                <a:pos x="connsiteX13770" y="connsiteY13770"/>
              </a:cxn>
              <a:cxn ang="0">
                <a:pos x="connsiteX13771" y="connsiteY13771"/>
              </a:cxn>
              <a:cxn ang="0">
                <a:pos x="connsiteX13772" y="connsiteY13772"/>
              </a:cxn>
              <a:cxn ang="0">
                <a:pos x="connsiteX13773" y="connsiteY13773"/>
              </a:cxn>
              <a:cxn ang="0">
                <a:pos x="connsiteX13774" y="connsiteY13774"/>
              </a:cxn>
              <a:cxn ang="0">
                <a:pos x="connsiteX13775" y="connsiteY13775"/>
              </a:cxn>
              <a:cxn ang="0">
                <a:pos x="connsiteX13776" y="connsiteY13776"/>
              </a:cxn>
              <a:cxn ang="0">
                <a:pos x="connsiteX13777" y="connsiteY13777"/>
              </a:cxn>
              <a:cxn ang="0">
                <a:pos x="connsiteX13778" y="connsiteY13778"/>
              </a:cxn>
              <a:cxn ang="0">
                <a:pos x="connsiteX13779" y="connsiteY13779"/>
              </a:cxn>
              <a:cxn ang="0">
                <a:pos x="connsiteX13780" y="connsiteY13780"/>
              </a:cxn>
              <a:cxn ang="0">
                <a:pos x="connsiteX13781" y="connsiteY13781"/>
              </a:cxn>
              <a:cxn ang="0">
                <a:pos x="connsiteX13782" y="connsiteY13782"/>
              </a:cxn>
              <a:cxn ang="0">
                <a:pos x="connsiteX13783" y="connsiteY13783"/>
              </a:cxn>
              <a:cxn ang="0">
                <a:pos x="connsiteX13784" y="connsiteY13784"/>
              </a:cxn>
              <a:cxn ang="0">
                <a:pos x="connsiteX13785" y="connsiteY13785"/>
              </a:cxn>
              <a:cxn ang="0">
                <a:pos x="connsiteX13786" y="connsiteY13786"/>
              </a:cxn>
              <a:cxn ang="0">
                <a:pos x="connsiteX13787" y="connsiteY13787"/>
              </a:cxn>
              <a:cxn ang="0">
                <a:pos x="connsiteX13788" y="connsiteY13788"/>
              </a:cxn>
              <a:cxn ang="0">
                <a:pos x="connsiteX13789" y="connsiteY13789"/>
              </a:cxn>
              <a:cxn ang="0">
                <a:pos x="connsiteX13790" y="connsiteY13790"/>
              </a:cxn>
              <a:cxn ang="0">
                <a:pos x="connsiteX13791" y="connsiteY13791"/>
              </a:cxn>
              <a:cxn ang="0">
                <a:pos x="connsiteX13792" y="connsiteY13792"/>
              </a:cxn>
              <a:cxn ang="0">
                <a:pos x="connsiteX13793" y="connsiteY13793"/>
              </a:cxn>
              <a:cxn ang="0">
                <a:pos x="connsiteX13794" y="connsiteY13794"/>
              </a:cxn>
              <a:cxn ang="0">
                <a:pos x="connsiteX13795" y="connsiteY13795"/>
              </a:cxn>
              <a:cxn ang="0">
                <a:pos x="connsiteX13796" y="connsiteY13796"/>
              </a:cxn>
              <a:cxn ang="0">
                <a:pos x="connsiteX13797" y="connsiteY13797"/>
              </a:cxn>
              <a:cxn ang="0">
                <a:pos x="connsiteX13798" y="connsiteY13798"/>
              </a:cxn>
              <a:cxn ang="0">
                <a:pos x="connsiteX13799" y="connsiteY13799"/>
              </a:cxn>
              <a:cxn ang="0">
                <a:pos x="connsiteX13800" y="connsiteY13800"/>
              </a:cxn>
              <a:cxn ang="0">
                <a:pos x="connsiteX13801" y="connsiteY13801"/>
              </a:cxn>
              <a:cxn ang="0">
                <a:pos x="connsiteX13802" y="connsiteY13802"/>
              </a:cxn>
              <a:cxn ang="0">
                <a:pos x="connsiteX13803" y="connsiteY13803"/>
              </a:cxn>
              <a:cxn ang="0">
                <a:pos x="connsiteX13804" y="connsiteY13804"/>
              </a:cxn>
              <a:cxn ang="0">
                <a:pos x="connsiteX13805" y="connsiteY13805"/>
              </a:cxn>
              <a:cxn ang="0">
                <a:pos x="connsiteX13806" y="connsiteY13806"/>
              </a:cxn>
              <a:cxn ang="0">
                <a:pos x="connsiteX13807" y="connsiteY13807"/>
              </a:cxn>
              <a:cxn ang="0">
                <a:pos x="connsiteX13808" y="connsiteY13808"/>
              </a:cxn>
              <a:cxn ang="0">
                <a:pos x="connsiteX13809" y="connsiteY13809"/>
              </a:cxn>
              <a:cxn ang="0">
                <a:pos x="connsiteX13810" y="connsiteY13810"/>
              </a:cxn>
              <a:cxn ang="0">
                <a:pos x="connsiteX13811" y="connsiteY13811"/>
              </a:cxn>
              <a:cxn ang="0">
                <a:pos x="connsiteX13812" y="connsiteY13812"/>
              </a:cxn>
              <a:cxn ang="0">
                <a:pos x="connsiteX13813" y="connsiteY13813"/>
              </a:cxn>
              <a:cxn ang="0">
                <a:pos x="connsiteX13814" y="connsiteY13814"/>
              </a:cxn>
              <a:cxn ang="0">
                <a:pos x="connsiteX13815" y="connsiteY13815"/>
              </a:cxn>
              <a:cxn ang="0">
                <a:pos x="connsiteX13816" y="connsiteY13816"/>
              </a:cxn>
              <a:cxn ang="0">
                <a:pos x="connsiteX13817" y="connsiteY13817"/>
              </a:cxn>
              <a:cxn ang="0">
                <a:pos x="connsiteX13818" y="connsiteY13818"/>
              </a:cxn>
              <a:cxn ang="0">
                <a:pos x="connsiteX13819" y="connsiteY13819"/>
              </a:cxn>
              <a:cxn ang="0">
                <a:pos x="connsiteX13820" y="connsiteY13820"/>
              </a:cxn>
              <a:cxn ang="0">
                <a:pos x="connsiteX13821" y="connsiteY13821"/>
              </a:cxn>
              <a:cxn ang="0">
                <a:pos x="connsiteX13822" y="connsiteY13822"/>
              </a:cxn>
              <a:cxn ang="0">
                <a:pos x="connsiteX13823" y="connsiteY13823"/>
              </a:cxn>
              <a:cxn ang="0">
                <a:pos x="connsiteX13824" y="connsiteY13824"/>
              </a:cxn>
              <a:cxn ang="0">
                <a:pos x="connsiteX13825" y="connsiteY13825"/>
              </a:cxn>
              <a:cxn ang="0">
                <a:pos x="connsiteX13826" y="connsiteY13826"/>
              </a:cxn>
              <a:cxn ang="0">
                <a:pos x="connsiteX13827" y="connsiteY13827"/>
              </a:cxn>
              <a:cxn ang="0">
                <a:pos x="connsiteX13828" y="connsiteY13828"/>
              </a:cxn>
              <a:cxn ang="0">
                <a:pos x="connsiteX13829" y="connsiteY13829"/>
              </a:cxn>
              <a:cxn ang="0">
                <a:pos x="connsiteX13830" y="connsiteY13830"/>
              </a:cxn>
              <a:cxn ang="0">
                <a:pos x="connsiteX13831" y="connsiteY13831"/>
              </a:cxn>
              <a:cxn ang="0">
                <a:pos x="connsiteX13832" y="connsiteY13832"/>
              </a:cxn>
              <a:cxn ang="0">
                <a:pos x="connsiteX13833" y="connsiteY13833"/>
              </a:cxn>
              <a:cxn ang="0">
                <a:pos x="connsiteX13834" y="connsiteY13834"/>
              </a:cxn>
              <a:cxn ang="0">
                <a:pos x="connsiteX13835" y="connsiteY13835"/>
              </a:cxn>
              <a:cxn ang="0">
                <a:pos x="connsiteX13836" y="connsiteY13836"/>
              </a:cxn>
              <a:cxn ang="0">
                <a:pos x="connsiteX13837" y="connsiteY13837"/>
              </a:cxn>
              <a:cxn ang="0">
                <a:pos x="connsiteX13838" y="connsiteY13838"/>
              </a:cxn>
              <a:cxn ang="0">
                <a:pos x="connsiteX13839" y="connsiteY13839"/>
              </a:cxn>
              <a:cxn ang="0">
                <a:pos x="connsiteX13840" y="connsiteY13840"/>
              </a:cxn>
              <a:cxn ang="0">
                <a:pos x="connsiteX13841" y="connsiteY13841"/>
              </a:cxn>
              <a:cxn ang="0">
                <a:pos x="connsiteX13842" y="connsiteY13842"/>
              </a:cxn>
              <a:cxn ang="0">
                <a:pos x="connsiteX13843" y="connsiteY13843"/>
              </a:cxn>
              <a:cxn ang="0">
                <a:pos x="connsiteX13844" y="connsiteY13844"/>
              </a:cxn>
              <a:cxn ang="0">
                <a:pos x="connsiteX13845" y="connsiteY13845"/>
              </a:cxn>
              <a:cxn ang="0">
                <a:pos x="connsiteX13846" y="connsiteY13846"/>
              </a:cxn>
              <a:cxn ang="0">
                <a:pos x="connsiteX13847" y="connsiteY13847"/>
              </a:cxn>
              <a:cxn ang="0">
                <a:pos x="connsiteX13848" y="connsiteY13848"/>
              </a:cxn>
              <a:cxn ang="0">
                <a:pos x="connsiteX13849" y="connsiteY13849"/>
              </a:cxn>
              <a:cxn ang="0">
                <a:pos x="connsiteX13850" y="connsiteY13850"/>
              </a:cxn>
              <a:cxn ang="0">
                <a:pos x="connsiteX13851" y="connsiteY13851"/>
              </a:cxn>
              <a:cxn ang="0">
                <a:pos x="connsiteX13852" y="connsiteY13852"/>
              </a:cxn>
              <a:cxn ang="0">
                <a:pos x="connsiteX13853" y="connsiteY13853"/>
              </a:cxn>
              <a:cxn ang="0">
                <a:pos x="connsiteX13854" y="connsiteY13854"/>
              </a:cxn>
              <a:cxn ang="0">
                <a:pos x="connsiteX13855" y="connsiteY13855"/>
              </a:cxn>
              <a:cxn ang="0">
                <a:pos x="connsiteX13856" y="connsiteY13856"/>
              </a:cxn>
              <a:cxn ang="0">
                <a:pos x="connsiteX13857" y="connsiteY13857"/>
              </a:cxn>
              <a:cxn ang="0">
                <a:pos x="connsiteX13858" y="connsiteY13858"/>
              </a:cxn>
              <a:cxn ang="0">
                <a:pos x="connsiteX13859" y="connsiteY13859"/>
              </a:cxn>
              <a:cxn ang="0">
                <a:pos x="connsiteX13860" y="connsiteY13860"/>
              </a:cxn>
              <a:cxn ang="0">
                <a:pos x="connsiteX13861" y="connsiteY13861"/>
              </a:cxn>
              <a:cxn ang="0">
                <a:pos x="connsiteX13862" y="connsiteY13862"/>
              </a:cxn>
              <a:cxn ang="0">
                <a:pos x="connsiteX13863" y="connsiteY13863"/>
              </a:cxn>
              <a:cxn ang="0">
                <a:pos x="connsiteX13864" y="connsiteY13864"/>
              </a:cxn>
              <a:cxn ang="0">
                <a:pos x="connsiteX13865" y="connsiteY13865"/>
              </a:cxn>
              <a:cxn ang="0">
                <a:pos x="connsiteX13866" y="connsiteY13866"/>
              </a:cxn>
              <a:cxn ang="0">
                <a:pos x="connsiteX13867" y="connsiteY13867"/>
              </a:cxn>
              <a:cxn ang="0">
                <a:pos x="connsiteX13868" y="connsiteY13868"/>
              </a:cxn>
              <a:cxn ang="0">
                <a:pos x="connsiteX13869" y="connsiteY13869"/>
              </a:cxn>
              <a:cxn ang="0">
                <a:pos x="connsiteX13870" y="connsiteY13870"/>
              </a:cxn>
              <a:cxn ang="0">
                <a:pos x="connsiteX13871" y="connsiteY13871"/>
              </a:cxn>
              <a:cxn ang="0">
                <a:pos x="connsiteX13872" y="connsiteY13872"/>
              </a:cxn>
              <a:cxn ang="0">
                <a:pos x="connsiteX13873" y="connsiteY13873"/>
              </a:cxn>
              <a:cxn ang="0">
                <a:pos x="connsiteX13874" y="connsiteY13874"/>
              </a:cxn>
              <a:cxn ang="0">
                <a:pos x="connsiteX13875" y="connsiteY13875"/>
              </a:cxn>
              <a:cxn ang="0">
                <a:pos x="connsiteX13876" y="connsiteY13876"/>
              </a:cxn>
              <a:cxn ang="0">
                <a:pos x="connsiteX13877" y="connsiteY13877"/>
              </a:cxn>
              <a:cxn ang="0">
                <a:pos x="connsiteX13878" y="connsiteY13878"/>
              </a:cxn>
              <a:cxn ang="0">
                <a:pos x="connsiteX13879" y="connsiteY13879"/>
              </a:cxn>
              <a:cxn ang="0">
                <a:pos x="connsiteX13880" y="connsiteY13880"/>
              </a:cxn>
              <a:cxn ang="0">
                <a:pos x="connsiteX13881" y="connsiteY13881"/>
              </a:cxn>
              <a:cxn ang="0">
                <a:pos x="connsiteX13882" y="connsiteY13882"/>
              </a:cxn>
              <a:cxn ang="0">
                <a:pos x="connsiteX13883" y="connsiteY13883"/>
              </a:cxn>
              <a:cxn ang="0">
                <a:pos x="connsiteX13884" y="connsiteY13884"/>
              </a:cxn>
              <a:cxn ang="0">
                <a:pos x="connsiteX13885" y="connsiteY13885"/>
              </a:cxn>
              <a:cxn ang="0">
                <a:pos x="connsiteX13886" y="connsiteY13886"/>
              </a:cxn>
              <a:cxn ang="0">
                <a:pos x="connsiteX13887" y="connsiteY13887"/>
              </a:cxn>
              <a:cxn ang="0">
                <a:pos x="connsiteX13888" y="connsiteY13888"/>
              </a:cxn>
              <a:cxn ang="0">
                <a:pos x="connsiteX13889" y="connsiteY13889"/>
              </a:cxn>
              <a:cxn ang="0">
                <a:pos x="connsiteX13890" y="connsiteY13890"/>
              </a:cxn>
              <a:cxn ang="0">
                <a:pos x="connsiteX13891" y="connsiteY13891"/>
              </a:cxn>
              <a:cxn ang="0">
                <a:pos x="connsiteX13892" y="connsiteY13892"/>
              </a:cxn>
              <a:cxn ang="0">
                <a:pos x="connsiteX13893" y="connsiteY13893"/>
              </a:cxn>
              <a:cxn ang="0">
                <a:pos x="connsiteX13894" y="connsiteY13894"/>
              </a:cxn>
              <a:cxn ang="0">
                <a:pos x="connsiteX13895" y="connsiteY13895"/>
              </a:cxn>
              <a:cxn ang="0">
                <a:pos x="connsiteX13896" y="connsiteY13896"/>
              </a:cxn>
              <a:cxn ang="0">
                <a:pos x="connsiteX13897" y="connsiteY13897"/>
              </a:cxn>
              <a:cxn ang="0">
                <a:pos x="connsiteX13898" y="connsiteY13898"/>
              </a:cxn>
              <a:cxn ang="0">
                <a:pos x="connsiteX13899" y="connsiteY13899"/>
              </a:cxn>
              <a:cxn ang="0">
                <a:pos x="connsiteX13900" y="connsiteY13900"/>
              </a:cxn>
              <a:cxn ang="0">
                <a:pos x="connsiteX13901" y="connsiteY13901"/>
              </a:cxn>
              <a:cxn ang="0">
                <a:pos x="connsiteX13902" y="connsiteY13902"/>
              </a:cxn>
              <a:cxn ang="0">
                <a:pos x="connsiteX13903" y="connsiteY13903"/>
              </a:cxn>
              <a:cxn ang="0">
                <a:pos x="connsiteX13904" y="connsiteY13904"/>
              </a:cxn>
              <a:cxn ang="0">
                <a:pos x="connsiteX13905" y="connsiteY13905"/>
              </a:cxn>
              <a:cxn ang="0">
                <a:pos x="connsiteX13906" y="connsiteY13906"/>
              </a:cxn>
              <a:cxn ang="0">
                <a:pos x="connsiteX13907" y="connsiteY13907"/>
              </a:cxn>
              <a:cxn ang="0">
                <a:pos x="connsiteX13908" y="connsiteY13908"/>
              </a:cxn>
              <a:cxn ang="0">
                <a:pos x="connsiteX13909" y="connsiteY13909"/>
              </a:cxn>
              <a:cxn ang="0">
                <a:pos x="connsiteX13910" y="connsiteY13910"/>
              </a:cxn>
              <a:cxn ang="0">
                <a:pos x="connsiteX13911" y="connsiteY13911"/>
              </a:cxn>
              <a:cxn ang="0">
                <a:pos x="connsiteX13912" y="connsiteY13912"/>
              </a:cxn>
              <a:cxn ang="0">
                <a:pos x="connsiteX13913" y="connsiteY13913"/>
              </a:cxn>
              <a:cxn ang="0">
                <a:pos x="connsiteX13914" y="connsiteY13914"/>
              </a:cxn>
              <a:cxn ang="0">
                <a:pos x="connsiteX13915" y="connsiteY13915"/>
              </a:cxn>
              <a:cxn ang="0">
                <a:pos x="connsiteX13916" y="connsiteY13916"/>
              </a:cxn>
              <a:cxn ang="0">
                <a:pos x="connsiteX13917" y="connsiteY13917"/>
              </a:cxn>
              <a:cxn ang="0">
                <a:pos x="connsiteX13918" y="connsiteY13918"/>
              </a:cxn>
              <a:cxn ang="0">
                <a:pos x="connsiteX13919" y="connsiteY13919"/>
              </a:cxn>
              <a:cxn ang="0">
                <a:pos x="connsiteX13920" y="connsiteY13920"/>
              </a:cxn>
              <a:cxn ang="0">
                <a:pos x="connsiteX13921" y="connsiteY13921"/>
              </a:cxn>
              <a:cxn ang="0">
                <a:pos x="connsiteX13922" y="connsiteY13922"/>
              </a:cxn>
              <a:cxn ang="0">
                <a:pos x="connsiteX13923" y="connsiteY13923"/>
              </a:cxn>
              <a:cxn ang="0">
                <a:pos x="connsiteX13924" y="connsiteY13924"/>
              </a:cxn>
              <a:cxn ang="0">
                <a:pos x="connsiteX13925" y="connsiteY13925"/>
              </a:cxn>
              <a:cxn ang="0">
                <a:pos x="connsiteX13926" y="connsiteY13926"/>
              </a:cxn>
              <a:cxn ang="0">
                <a:pos x="connsiteX13927" y="connsiteY13927"/>
              </a:cxn>
              <a:cxn ang="0">
                <a:pos x="connsiteX13928" y="connsiteY13928"/>
              </a:cxn>
              <a:cxn ang="0">
                <a:pos x="connsiteX13929" y="connsiteY13929"/>
              </a:cxn>
              <a:cxn ang="0">
                <a:pos x="connsiteX13930" y="connsiteY13930"/>
              </a:cxn>
              <a:cxn ang="0">
                <a:pos x="connsiteX13931" y="connsiteY13931"/>
              </a:cxn>
              <a:cxn ang="0">
                <a:pos x="connsiteX13932" y="connsiteY13932"/>
              </a:cxn>
              <a:cxn ang="0">
                <a:pos x="connsiteX13933" y="connsiteY13933"/>
              </a:cxn>
              <a:cxn ang="0">
                <a:pos x="connsiteX13934" y="connsiteY13934"/>
              </a:cxn>
              <a:cxn ang="0">
                <a:pos x="connsiteX13935" y="connsiteY13935"/>
              </a:cxn>
              <a:cxn ang="0">
                <a:pos x="connsiteX13936" y="connsiteY13936"/>
              </a:cxn>
              <a:cxn ang="0">
                <a:pos x="connsiteX13937" y="connsiteY13937"/>
              </a:cxn>
              <a:cxn ang="0">
                <a:pos x="connsiteX13938" y="connsiteY13938"/>
              </a:cxn>
              <a:cxn ang="0">
                <a:pos x="connsiteX13939" y="connsiteY13939"/>
              </a:cxn>
              <a:cxn ang="0">
                <a:pos x="connsiteX13940" y="connsiteY13940"/>
              </a:cxn>
              <a:cxn ang="0">
                <a:pos x="connsiteX13941" y="connsiteY13941"/>
              </a:cxn>
              <a:cxn ang="0">
                <a:pos x="connsiteX13942" y="connsiteY13942"/>
              </a:cxn>
              <a:cxn ang="0">
                <a:pos x="connsiteX13943" y="connsiteY13943"/>
              </a:cxn>
              <a:cxn ang="0">
                <a:pos x="connsiteX13944" y="connsiteY13944"/>
              </a:cxn>
              <a:cxn ang="0">
                <a:pos x="connsiteX13945" y="connsiteY13945"/>
              </a:cxn>
              <a:cxn ang="0">
                <a:pos x="connsiteX13946" y="connsiteY13946"/>
              </a:cxn>
              <a:cxn ang="0">
                <a:pos x="connsiteX13947" y="connsiteY13947"/>
              </a:cxn>
              <a:cxn ang="0">
                <a:pos x="connsiteX13948" y="connsiteY13948"/>
              </a:cxn>
              <a:cxn ang="0">
                <a:pos x="connsiteX13949" y="connsiteY13949"/>
              </a:cxn>
              <a:cxn ang="0">
                <a:pos x="connsiteX13950" y="connsiteY13950"/>
              </a:cxn>
              <a:cxn ang="0">
                <a:pos x="connsiteX13951" y="connsiteY13951"/>
              </a:cxn>
              <a:cxn ang="0">
                <a:pos x="connsiteX13952" y="connsiteY13952"/>
              </a:cxn>
              <a:cxn ang="0">
                <a:pos x="connsiteX13953" y="connsiteY13953"/>
              </a:cxn>
              <a:cxn ang="0">
                <a:pos x="connsiteX13954" y="connsiteY13954"/>
              </a:cxn>
              <a:cxn ang="0">
                <a:pos x="connsiteX13955" y="connsiteY13955"/>
              </a:cxn>
              <a:cxn ang="0">
                <a:pos x="connsiteX13956" y="connsiteY13956"/>
              </a:cxn>
              <a:cxn ang="0">
                <a:pos x="connsiteX13957" y="connsiteY13957"/>
              </a:cxn>
              <a:cxn ang="0">
                <a:pos x="connsiteX13958" y="connsiteY13958"/>
              </a:cxn>
              <a:cxn ang="0">
                <a:pos x="connsiteX13959" y="connsiteY13959"/>
              </a:cxn>
              <a:cxn ang="0">
                <a:pos x="connsiteX13960" y="connsiteY13960"/>
              </a:cxn>
              <a:cxn ang="0">
                <a:pos x="connsiteX13961" y="connsiteY13961"/>
              </a:cxn>
              <a:cxn ang="0">
                <a:pos x="connsiteX13962" y="connsiteY13962"/>
              </a:cxn>
              <a:cxn ang="0">
                <a:pos x="connsiteX13963" y="connsiteY13963"/>
              </a:cxn>
              <a:cxn ang="0">
                <a:pos x="connsiteX13964" y="connsiteY13964"/>
              </a:cxn>
              <a:cxn ang="0">
                <a:pos x="connsiteX13965" y="connsiteY13965"/>
              </a:cxn>
              <a:cxn ang="0">
                <a:pos x="connsiteX13966" y="connsiteY13966"/>
              </a:cxn>
              <a:cxn ang="0">
                <a:pos x="connsiteX13967" y="connsiteY13967"/>
              </a:cxn>
              <a:cxn ang="0">
                <a:pos x="connsiteX13968" y="connsiteY13968"/>
              </a:cxn>
              <a:cxn ang="0">
                <a:pos x="connsiteX13969" y="connsiteY13969"/>
              </a:cxn>
              <a:cxn ang="0">
                <a:pos x="connsiteX13970" y="connsiteY13970"/>
              </a:cxn>
              <a:cxn ang="0">
                <a:pos x="connsiteX13971" y="connsiteY13971"/>
              </a:cxn>
              <a:cxn ang="0">
                <a:pos x="connsiteX13972" y="connsiteY13972"/>
              </a:cxn>
              <a:cxn ang="0">
                <a:pos x="connsiteX13973" y="connsiteY13973"/>
              </a:cxn>
              <a:cxn ang="0">
                <a:pos x="connsiteX13974" y="connsiteY13974"/>
              </a:cxn>
              <a:cxn ang="0">
                <a:pos x="connsiteX13975" y="connsiteY13975"/>
              </a:cxn>
              <a:cxn ang="0">
                <a:pos x="connsiteX13976" y="connsiteY13976"/>
              </a:cxn>
              <a:cxn ang="0">
                <a:pos x="connsiteX13977" y="connsiteY13977"/>
              </a:cxn>
              <a:cxn ang="0">
                <a:pos x="connsiteX13978" y="connsiteY13978"/>
              </a:cxn>
              <a:cxn ang="0">
                <a:pos x="connsiteX13979" y="connsiteY13979"/>
              </a:cxn>
              <a:cxn ang="0">
                <a:pos x="connsiteX13980" y="connsiteY13980"/>
              </a:cxn>
              <a:cxn ang="0">
                <a:pos x="connsiteX13981" y="connsiteY13981"/>
              </a:cxn>
              <a:cxn ang="0">
                <a:pos x="connsiteX13982" y="connsiteY13982"/>
              </a:cxn>
              <a:cxn ang="0">
                <a:pos x="connsiteX13983" y="connsiteY13983"/>
              </a:cxn>
              <a:cxn ang="0">
                <a:pos x="connsiteX13984" y="connsiteY13984"/>
              </a:cxn>
              <a:cxn ang="0">
                <a:pos x="connsiteX13985" y="connsiteY13985"/>
              </a:cxn>
              <a:cxn ang="0">
                <a:pos x="connsiteX13986" y="connsiteY13986"/>
              </a:cxn>
              <a:cxn ang="0">
                <a:pos x="connsiteX13987" y="connsiteY13987"/>
              </a:cxn>
              <a:cxn ang="0">
                <a:pos x="connsiteX13988" y="connsiteY13988"/>
              </a:cxn>
              <a:cxn ang="0">
                <a:pos x="connsiteX13989" y="connsiteY13989"/>
              </a:cxn>
              <a:cxn ang="0">
                <a:pos x="connsiteX13990" y="connsiteY13990"/>
              </a:cxn>
              <a:cxn ang="0">
                <a:pos x="connsiteX13991" y="connsiteY13991"/>
              </a:cxn>
              <a:cxn ang="0">
                <a:pos x="connsiteX13992" y="connsiteY13992"/>
              </a:cxn>
              <a:cxn ang="0">
                <a:pos x="connsiteX13993" y="connsiteY13993"/>
              </a:cxn>
              <a:cxn ang="0">
                <a:pos x="connsiteX13994" y="connsiteY13994"/>
              </a:cxn>
              <a:cxn ang="0">
                <a:pos x="connsiteX13995" y="connsiteY13995"/>
              </a:cxn>
              <a:cxn ang="0">
                <a:pos x="connsiteX13996" y="connsiteY13996"/>
              </a:cxn>
              <a:cxn ang="0">
                <a:pos x="connsiteX13997" y="connsiteY13997"/>
              </a:cxn>
              <a:cxn ang="0">
                <a:pos x="connsiteX13998" y="connsiteY13998"/>
              </a:cxn>
              <a:cxn ang="0">
                <a:pos x="connsiteX13999" y="connsiteY13999"/>
              </a:cxn>
              <a:cxn ang="0">
                <a:pos x="connsiteX14000" y="connsiteY14000"/>
              </a:cxn>
              <a:cxn ang="0">
                <a:pos x="connsiteX14001" y="connsiteY14001"/>
              </a:cxn>
              <a:cxn ang="0">
                <a:pos x="connsiteX14002" y="connsiteY14002"/>
              </a:cxn>
              <a:cxn ang="0">
                <a:pos x="connsiteX14003" y="connsiteY14003"/>
              </a:cxn>
              <a:cxn ang="0">
                <a:pos x="connsiteX14004" y="connsiteY14004"/>
              </a:cxn>
              <a:cxn ang="0">
                <a:pos x="connsiteX14005" y="connsiteY14005"/>
              </a:cxn>
              <a:cxn ang="0">
                <a:pos x="connsiteX14006" y="connsiteY14006"/>
              </a:cxn>
              <a:cxn ang="0">
                <a:pos x="connsiteX14007" y="connsiteY14007"/>
              </a:cxn>
              <a:cxn ang="0">
                <a:pos x="connsiteX14008" y="connsiteY14008"/>
              </a:cxn>
              <a:cxn ang="0">
                <a:pos x="connsiteX14009" y="connsiteY14009"/>
              </a:cxn>
              <a:cxn ang="0">
                <a:pos x="connsiteX14010" y="connsiteY14010"/>
              </a:cxn>
              <a:cxn ang="0">
                <a:pos x="connsiteX14011" y="connsiteY14011"/>
              </a:cxn>
              <a:cxn ang="0">
                <a:pos x="connsiteX14012" y="connsiteY14012"/>
              </a:cxn>
              <a:cxn ang="0">
                <a:pos x="connsiteX14013" y="connsiteY14013"/>
              </a:cxn>
              <a:cxn ang="0">
                <a:pos x="connsiteX14014" y="connsiteY14014"/>
              </a:cxn>
              <a:cxn ang="0">
                <a:pos x="connsiteX14015" y="connsiteY14015"/>
              </a:cxn>
              <a:cxn ang="0">
                <a:pos x="connsiteX14016" y="connsiteY14016"/>
              </a:cxn>
              <a:cxn ang="0">
                <a:pos x="connsiteX14017" y="connsiteY14017"/>
              </a:cxn>
              <a:cxn ang="0">
                <a:pos x="connsiteX14018" y="connsiteY14018"/>
              </a:cxn>
              <a:cxn ang="0">
                <a:pos x="connsiteX14019" y="connsiteY14019"/>
              </a:cxn>
              <a:cxn ang="0">
                <a:pos x="connsiteX14020" y="connsiteY14020"/>
              </a:cxn>
              <a:cxn ang="0">
                <a:pos x="connsiteX14021" y="connsiteY14021"/>
              </a:cxn>
              <a:cxn ang="0">
                <a:pos x="connsiteX14022" y="connsiteY14022"/>
              </a:cxn>
              <a:cxn ang="0">
                <a:pos x="connsiteX14023" y="connsiteY14023"/>
              </a:cxn>
              <a:cxn ang="0">
                <a:pos x="connsiteX14024" y="connsiteY14024"/>
              </a:cxn>
              <a:cxn ang="0">
                <a:pos x="connsiteX14025" y="connsiteY14025"/>
              </a:cxn>
              <a:cxn ang="0">
                <a:pos x="connsiteX14026" y="connsiteY14026"/>
              </a:cxn>
              <a:cxn ang="0">
                <a:pos x="connsiteX14027" y="connsiteY14027"/>
              </a:cxn>
              <a:cxn ang="0">
                <a:pos x="connsiteX14028" y="connsiteY14028"/>
              </a:cxn>
              <a:cxn ang="0">
                <a:pos x="connsiteX14029" y="connsiteY14029"/>
              </a:cxn>
              <a:cxn ang="0">
                <a:pos x="connsiteX14030" y="connsiteY14030"/>
              </a:cxn>
              <a:cxn ang="0">
                <a:pos x="connsiteX14031" y="connsiteY14031"/>
              </a:cxn>
              <a:cxn ang="0">
                <a:pos x="connsiteX14032" y="connsiteY14032"/>
              </a:cxn>
              <a:cxn ang="0">
                <a:pos x="connsiteX14033" y="connsiteY14033"/>
              </a:cxn>
              <a:cxn ang="0">
                <a:pos x="connsiteX14034" y="connsiteY14034"/>
              </a:cxn>
              <a:cxn ang="0">
                <a:pos x="connsiteX14035" y="connsiteY14035"/>
              </a:cxn>
              <a:cxn ang="0">
                <a:pos x="connsiteX14036" y="connsiteY14036"/>
              </a:cxn>
              <a:cxn ang="0">
                <a:pos x="connsiteX14037" y="connsiteY14037"/>
              </a:cxn>
              <a:cxn ang="0">
                <a:pos x="connsiteX14038" y="connsiteY14038"/>
              </a:cxn>
              <a:cxn ang="0">
                <a:pos x="connsiteX14039" y="connsiteY14039"/>
              </a:cxn>
              <a:cxn ang="0">
                <a:pos x="connsiteX14040" y="connsiteY14040"/>
              </a:cxn>
              <a:cxn ang="0">
                <a:pos x="connsiteX14041" y="connsiteY14041"/>
              </a:cxn>
              <a:cxn ang="0">
                <a:pos x="connsiteX14042" y="connsiteY14042"/>
              </a:cxn>
              <a:cxn ang="0">
                <a:pos x="connsiteX14043" y="connsiteY14043"/>
              </a:cxn>
              <a:cxn ang="0">
                <a:pos x="connsiteX14044" y="connsiteY14044"/>
              </a:cxn>
              <a:cxn ang="0">
                <a:pos x="connsiteX14045" y="connsiteY14045"/>
              </a:cxn>
              <a:cxn ang="0">
                <a:pos x="connsiteX14046" y="connsiteY14046"/>
              </a:cxn>
              <a:cxn ang="0">
                <a:pos x="connsiteX14047" y="connsiteY14047"/>
              </a:cxn>
              <a:cxn ang="0">
                <a:pos x="connsiteX14048" y="connsiteY14048"/>
              </a:cxn>
              <a:cxn ang="0">
                <a:pos x="connsiteX14049" y="connsiteY14049"/>
              </a:cxn>
              <a:cxn ang="0">
                <a:pos x="connsiteX14050" y="connsiteY14050"/>
              </a:cxn>
              <a:cxn ang="0">
                <a:pos x="connsiteX14051" y="connsiteY14051"/>
              </a:cxn>
              <a:cxn ang="0">
                <a:pos x="connsiteX14052" y="connsiteY14052"/>
              </a:cxn>
              <a:cxn ang="0">
                <a:pos x="connsiteX14053" y="connsiteY14053"/>
              </a:cxn>
              <a:cxn ang="0">
                <a:pos x="connsiteX14054" y="connsiteY14054"/>
              </a:cxn>
              <a:cxn ang="0">
                <a:pos x="connsiteX14055" y="connsiteY14055"/>
              </a:cxn>
              <a:cxn ang="0">
                <a:pos x="connsiteX14056" y="connsiteY14056"/>
              </a:cxn>
              <a:cxn ang="0">
                <a:pos x="connsiteX14057" y="connsiteY14057"/>
              </a:cxn>
              <a:cxn ang="0">
                <a:pos x="connsiteX14058" y="connsiteY14058"/>
              </a:cxn>
              <a:cxn ang="0">
                <a:pos x="connsiteX14059" y="connsiteY14059"/>
              </a:cxn>
              <a:cxn ang="0">
                <a:pos x="connsiteX14060" y="connsiteY14060"/>
              </a:cxn>
              <a:cxn ang="0">
                <a:pos x="connsiteX14061" y="connsiteY14061"/>
              </a:cxn>
              <a:cxn ang="0">
                <a:pos x="connsiteX14062" y="connsiteY14062"/>
              </a:cxn>
              <a:cxn ang="0">
                <a:pos x="connsiteX14063" y="connsiteY14063"/>
              </a:cxn>
              <a:cxn ang="0">
                <a:pos x="connsiteX14064" y="connsiteY14064"/>
              </a:cxn>
              <a:cxn ang="0">
                <a:pos x="connsiteX14065" y="connsiteY14065"/>
              </a:cxn>
              <a:cxn ang="0">
                <a:pos x="connsiteX14066" y="connsiteY14066"/>
              </a:cxn>
              <a:cxn ang="0">
                <a:pos x="connsiteX14067" y="connsiteY14067"/>
              </a:cxn>
              <a:cxn ang="0">
                <a:pos x="connsiteX14068" y="connsiteY14068"/>
              </a:cxn>
              <a:cxn ang="0">
                <a:pos x="connsiteX14069" y="connsiteY14069"/>
              </a:cxn>
              <a:cxn ang="0">
                <a:pos x="connsiteX14070" y="connsiteY14070"/>
              </a:cxn>
              <a:cxn ang="0">
                <a:pos x="connsiteX14071" y="connsiteY14071"/>
              </a:cxn>
              <a:cxn ang="0">
                <a:pos x="connsiteX14072" y="connsiteY14072"/>
              </a:cxn>
              <a:cxn ang="0">
                <a:pos x="connsiteX14073" y="connsiteY14073"/>
              </a:cxn>
              <a:cxn ang="0">
                <a:pos x="connsiteX14074" y="connsiteY14074"/>
              </a:cxn>
              <a:cxn ang="0">
                <a:pos x="connsiteX14075" y="connsiteY14075"/>
              </a:cxn>
              <a:cxn ang="0">
                <a:pos x="connsiteX14076" y="connsiteY14076"/>
              </a:cxn>
              <a:cxn ang="0">
                <a:pos x="connsiteX14077" y="connsiteY14077"/>
              </a:cxn>
              <a:cxn ang="0">
                <a:pos x="connsiteX14078" y="connsiteY14078"/>
              </a:cxn>
              <a:cxn ang="0">
                <a:pos x="connsiteX14079" y="connsiteY14079"/>
              </a:cxn>
              <a:cxn ang="0">
                <a:pos x="connsiteX14080" y="connsiteY14080"/>
              </a:cxn>
              <a:cxn ang="0">
                <a:pos x="connsiteX14081" y="connsiteY14081"/>
              </a:cxn>
              <a:cxn ang="0">
                <a:pos x="connsiteX14082" y="connsiteY14082"/>
              </a:cxn>
              <a:cxn ang="0">
                <a:pos x="connsiteX14083" y="connsiteY14083"/>
              </a:cxn>
              <a:cxn ang="0">
                <a:pos x="connsiteX14084" y="connsiteY14084"/>
              </a:cxn>
              <a:cxn ang="0">
                <a:pos x="connsiteX14085" y="connsiteY14085"/>
              </a:cxn>
              <a:cxn ang="0">
                <a:pos x="connsiteX14086" y="connsiteY14086"/>
              </a:cxn>
              <a:cxn ang="0">
                <a:pos x="connsiteX14087" y="connsiteY14087"/>
              </a:cxn>
              <a:cxn ang="0">
                <a:pos x="connsiteX14088" y="connsiteY14088"/>
              </a:cxn>
              <a:cxn ang="0">
                <a:pos x="connsiteX14089" y="connsiteY14089"/>
              </a:cxn>
              <a:cxn ang="0">
                <a:pos x="connsiteX14090" y="connsiteY14090"/>
              </a:cxn>
              <a:cxn ang="0">
                <a:pos x="connsiteX14091" y="connsiteY14091"/>
              </a:cxn>
              <a:cxn ang="0">
                <a:pos x="connsiteX14092" y="connsiteY14092"/>
              </a:cxn>
              <a:cxn ang="0">
                <a:pos x="connsiteX14093" y="connsiteY14093"/>
              </a:cxn>
              <a:cxn ang="0">
                <a:pos x="connsiteX14094" y="connsiteY14094"/>
              </a:cxn>
              <a:cxn ang="0">
                <a:pos x="connsiteX14095" y="connsiteY14095"/>
              </a:cxn>
              <a:cxn ang="0">
                <a:pos x="connsiteX14096" y="connsiteY14096"/>
              </a:cxn>
              <a:cxn ang="0">
                <a:pos x="connsiteX14097" y="connsiteY14097"/>
              </a:cxn>
              <a:cxn ang="0">
                <a:pos x="connsiteX14098" y="connsiteY14098"/>
              </a:cxn>
              <a:cxn ang="0">
                <a:pos x="connsiteX14099" y="connsiteY14099"/>
              </a:cxn>
              <a:cxn ang="0">
                <a:pos x="connsiteX14100" y="connsiteY14100"/>
              </a:cxn>
              <a:cxn ang="0">
                <a:pos x="connsiteX14101" y="connsiteY14101"/>
              </a:cxn>
              <a:cxn ang="0">
                <a:pos x="connsiteX14102" y="connsiteY14102"/>
              </a:cxn>
              <a:cxn ang="0">
                <a:pos x="connsiteX14103" y="connsiteY14103"/>
              </a:cxn>
              <a:cxn ang="0">
                <a:pos x="connsiteX14104" y="connsiteY14104"/>
              </a:cxn>
              <a:cxn ang="0">
                <a:pos x="connsiteX14105" y="connsiteY14105"/>
              </a:cxn>
              <a:cxn ang="0">
                <a:pos x="connsiteX14106" y="connsiteY14106"/>
              </a:cxn>
              <a:cxn ang="0">
                <a:pos x="connsiteX14107" y="connsiteY14107"/>
              </a:cxn>
              <a:cxn ang="0">
                <a:pos x="connsiteX14108" y="connsiteY14108"/>
              </a:cxn>
              <a:cxn ang="0">
                <a:pos x="connsiteX14109" y="connsiteY14109"/>
              </a:cxn>
              <a:cxn ang="0">
                <a:pos x="connsiteX14110" y="connsiteY14110"/>
              </a:cxn>
              <a:cxn ang="0">
                <a:pos x="connsiteX14111" y="connsiteY14111"/>
              </a:cxn>
              <a:cxn ang="0">
                <a:pos x="connsiteX14112" y="connsiteY14112"/>
              </a:cxn>
              <a:cxn ang="0">
                <a:pos x="connsiteX14113" y="connsiteY14113"/>
              </a:cxn>
              <a:cxn ang="0">
                <a:pos x="connsiteX14114" y="connsiteY14114"/>
              </a:cxn>
              <a:cxn ang="0">
                <a:pos x="connsiteX14115" y="connsiteY14115"/>
              </a:cxn>
              <a:cxn ang="0">
                <a:pos x="connsiteX14116" y="connsiteY14116"/>
              </a:cxn>
              <a:cxn ang="0">
                <a:pos x="connsiteX14117" y="connsiteY14117"/>
              </a:cxn>
              <a:cxn ang="0">
                <a:pos x="connsiteX14118" y="connsiteY14118"/>
              </a:cxn>
              <a:cxn ang="0">
                <a:pos x="connsiteX14119" y="connsiteY14119"/>
              </a:cxn>
              <a:cxn ang="0">
                <a:pos x="connsiteX14120" y="connsiteY14120"/>
              </a:cxn>
              <a:cxn ang="0">
                <a:pos x="connsiteX14121" y="connsiteY14121"/>
              </a:cxn>
              <a:cxn ang="0">
                <a:pos x="connsiteX14122" y="connsiteY14122"/>
              </a:cxn>
              <a:cxn ang="0">
                <a:pos x="connsiteX14123" y="connsiteY14123"/>
              </a:cxn>
              <a:cxn ang="0">
                <a:pos x="connsiteX14124" y="connsiteY14124"/>
              </a:cxn>
              <a:cxn ang="0">
                <a:pos x="connsiteX14125" y="connsiteY14125"/>
              </a:cxn>
              <a:cxn ang="0">
                <a:pos x="connsiteX14126" y="connsiteY14126"/>
              </a:cxn>
              <a:cxn ang="0">
                <a:pos x="connsiteX14127" y="connsiteY14127"/>
              </a:cxn>
              <a:cxn ang="0">
                <a:pos x="connsiteX14128" y="connsiteY14128"/>
              </a:cxn>
              <a:cxn ang="0">
                <a:pos x="connsiteX14129" y="connsiteY14129"/>
              </a:cxn>
              <a:cxn ang="0">
                <a:pos x="connsiteX14130" y="connsiteY14130"/>
              </a:cxn>
              <a:cxn ang="0">
                <a:pos x="connsiteX14131" y="connsiteY14131"/>
              </a:cxn>
              <a:cxn ang="0">
                <a:pos x="connsiteX14132" y="connsiteY14132"/>
              </a:cxn>
              <a:cxn ang="0">
                <a:pos x="connsiteX14133" y="connsiteY14133"/>
              </a:cxn>
              <a:cxn ang="0">
                <a:pos x="connsiteX14134" y="connsiteY14134"/>
              </a:cxn>
              <a:cxn ang="0">
                <a:pos x="connsiteX14135" y="connsiteY14135"/>
              </a:cxn>
              <a:cxn ang="0">
                <a:pos x="connsiteX14136" y="connsiteY14136"/>
              </a:cxn>
              <a:cxn ang="0">
                <a:pos x="connsiteX14137" y="connsiteY14137"/>
              </a:cxn>
              <a:cxn ang="0">
                <a:pos x="connsiteX14138" y="connsiteY14138"/>
              </a:cxn>
              <a:cxn ang="0">
                <a:pos x="connsiteX14139" y="connsiteY14139"/>
              </a:cxn>
              <a:cxn ang="0">
                <a:pos x="connsiteX14140" y="connsiteY14140"/>
              </a:cxn>
              <a:cxn ang="0">
                <a:pos x="connsiteX14141" y="connsiteY14141"/>
              </a:cxn>
              <a:cxn ang="0">
                <a:pos x="connsiteX14142" y="connsiteY14142"/>
              </a:cxn>
              <a:cxn ang="0">
                <a:pos x="connsiteX14143" y="connsiteY14143"/>
              </a:cxn>
              <a:cxn ang="0">
                <a:pos x="connsiteX14144" y="connsiteY14144"/>
              </a:cxn>
              <a:cxn ang="0">
                <a:pos x="connsiteX14145" y="connsiteY14145"/>
              </a:cxn>
              <a:cxn ang="0">
                <a:pos x="connsiteX14146" y="connsiteY14146"/>
              </a:cxn>
              <a:cxn ang="0">
                <a:pos x="connsiteX14147" y="connsiteY14147"/>
              </a:cxn>
              <a:cxn ang="0">
                <a:pos x="connsiteX14148" y="connsiteY14148"/>
              </a:cxn>
              <a:cxn ang="0">
                <a:pos x="connsiteX14149" y="connsiteY14149"/>
              </a:cxn>
              <a:cxn ang="0">
                <a:pos x="connsiteX14150" y="connsiteY14150"/>
              </a:cxn>
              <a:cxn ang="0">
                <a:pos x="connsiteX14151" y="connsiteY14151"/>
              </a:cxn>
              <a:cxn ang="0">
                <a:pos x="connsiteX14152" y="connsiteY14152"/>
              </a:cxn>
              <a:cxn ang="0">
                <a:pos x="connsiteX14153" y="connsiteY14153"/>
              </a:cxn>
              <a:cxn ang="0">
                <a:pos x="connsiteX14154" y="connsiteY14154"/>
              </a:cxn>
              <a:cxn ang="0">
                <a:pos x="connsiteX14155" y="connsiteY14155"/>
              </a:cxn>
              <a:cxn ang="0">
                <a:pos x="connsiteX14156" y="connsiteY14156"/>
              </a:cxn>
              <a:cxn ang="0">
                <a:pos x="connsiteX14157" y="connsiteY14157"/>
              </a:cxn>
              <a:cxn ang="0">
                <a:pos x="connsiteX14158" y="connsiteY14158"/>
              </a:cxn>
              <a:cxn ang="0">
                <a:pos x="connsiteX14159" y="connsiteY14159"/>
              </a:cxn>
              <a:cxn ang="0">
                <a:pos x="connsiteX14160" y="connsiteY14160"/>
              </a:cxn>
              <a:cxn ang="0">
                <a:pos x="connsiteX14161" y="connsiteY14161"/>
              </a:cxn>
              <a:cxn ang="0">
                <a:pos x="connsiteX14162" y="connsiteY14162"/>
              </a:cxn>
              <a:cxn ang="0">
                <a:pos x="connsiteX14163" y="connsiteY14163"/>
              </a:cxn>
              <a:cxn ang="0">
                <a:pos x="connsiteX14164" y="connsiteY14164"/>
              </a:cxn>
              <a:cxn ang="0">
                <a:pos x="connsiteX14165" y="connsiteY14165"/>
              </a:cxn>
              <a:cxn ang="0">
                <a:pos x="connsiteX14166" y="connsiteY14166"/>
              </a:cxn>
              <a:cxn ang="0">
                <a:pos x="connsiteX14167" y="connsiteY14167"/>
              </a:cxn>
              <a:cxn ang="0">
                <a:pos x="connsiteX14168" y="connsiteY14168"/>
              </a:cxn>
              <a:cxn ang="0">
                <a:pos x="connsiteX14169" y="connsiteY14169"/>
              </a:cxn>
              <a:cxn ang="0">
                <a:pos x="connsiteX14170" y="connsiteY14170"/>
              </a:cxn>
              <a:cxn ang="0">
                <a:pos x="connsiteX14171" y="connsiteY14171"/>
              </a:cxn>
              <a:cxn ang="0">
                <a:pos x="connsiteX14172" y="connsiteY14172"/>
              </a:cxn>
              <a:cxn ang="0">
                <a:pos x="connsiteX14173" y="connsiteY14173"/>
              </a:cxn>
              <a:cxn ang="0">
                <a:pos x="connsiteX14174" y="connsiteY14174"/>
              </a:cxn>
              <a:cxn ang="0">
                <a:pos x="connsiteX14175" y="connsiteY14175"/>
              </a:cxn>
              <a:cxn ang="0">
                <a:pos x="connsiteX14176" y="connsiteY14176"/>
              </a:cxn>
              <a:cxn ang="0">
                <a:pos x="connsiteX14177" y="connsiteY14177"/>
              </a:cxn>
              <a:cxn ang="0">
                <a:pos x="connsiteX14178" y="connsiteY14178"/>
              </a:cxn>
              <a:cxn ang="0">
                <a:pos x="connsiteX14179" y="connsiteY14179"/>
              </a:cxn>
              <a:cxn ang="0">
                <a:pos x="connsiteX14180" y="connsiteY14180"/>
              </a:cxn>
              <a:cxn ang="0">
                <a:pos x="connsiteX14181" y="connsiteY14181"/>
              </a:cxn>
              <a:cxn ang="0">
                <a:pos x="connsiteX14182" y="connsiteY14182"/>
              </a:cxn>
              <a:cxn ang="0">
                <a:pos x="connsiteX14183" y="connsiteY14183"/>
              </a:cxn>
              <a:cxn ang="0">
                <a:pos x="connsiteX14184" y="connsiteY14184"/>
              </a:cxn>
              <a:cxn ang="0">
                <a:pos x="connsiteX14185" y="connsiteY14185"/>
              </a:cxn>
              <a:cxn ang="0">
                <a:pos x="connsiteX14186" y="connsiteY14186"/>
              </a:cxn>
              <a:cxn ang="0">
                <a:pos x="connsiteX14187" y="connsiteY14187"/>
              </a:cxn>
              <a:cxn ang="0">
                <a:pos x="connsiteX14188" y="connsiteY14188"/>
              </a:cxn>
              <a:cxn ang="0">
                <a:pos x="connsiteX14189" y="connsiteY14189"/>
              </a:cxn>
              <a:cxn ang="0">
                <a:pos x="connsiteX14190" y="connsiteY14190"/>
              </a:cxn>
              <a:cxn ang="0">
                <a:pos x="connsiteX14191" y="connsiteY14191"/>
              </a:cxn>
              <a:cxn ang="0">
                <a:pos x="connsiteX14192" y="connsiteY14192"/>
              </a:cxn>
              <a:cxn ang="0">
                <a:pos x="connsiteX14193" y="connsiteY14193"/>
              </a:cxn>
              <a:cxn ang="0">
                <a:pos x="connsiteX14194" y="connsiteY14194"/>
              </a:cxn>
              <a:cxn ang="0">
                <a:pos x="connsiteX14195" y="connsiteY14195"/>
              </a:cxn>
              <a:cxn ang="0">
                <a:pos x="connsiteX14196" y="connsiteY14196"/>
              </a:cxn>
              <a:cxn ang="0">
                <a:pos x="connsiteX14197" y="connsiteY14197"/>
              </a:cxn>
              <a:cxn ang="0">
                <a:pos x="connsiteX14198" y="connsiteY14198"/>
              </a:cxn>
              <a:cxn ang="0">
                <a:pos x="connsiteX14199" y="connsiteY14199"/>
              </a:cxn>
              <a:cxn ang="0">
                <a:pos x="connsiteX14200" y="connsiteY14200"/>
              </a:cxn>
              <a:cxn ang="0">
                <a:pos x="connsiteX14201" y="connsiteY14201"/>
              </a:cxn>
              <a:cxn ang="0">
                <a:pos x="connsiteX14202" y="connsiteY14202"/>
              </a:cxn>
              <a:cxn ang="0">
                <a:pos x="connsiteX14203" y="connsiteY14203"/>
              </a:cxn>
              <a:cxn ang="0">
                <a:pos x="connsiteX14204" y="connsiteY14204"/>
              </a:cxn>
              <a:cxn ang="0">
                <a:pos x="connsiteX14205" y="connsiteY14205"/>
              </a:cxn>
              <a:cxn ang="0">
                <a:pos x="connsiteX14206" y="connsiteY14206"/>
              </a:cxn>
              <a:cxn ang="0">
                <a:pos x="connsiteX14207" y="connsiteY14207"/>
              </a:cxn>
              <a:cxn ang="0">
                <a:pos x="connsiteX14208" y="connsiteY14208"/>
              </a:cxn>
              <a:cxn ang="0">
                <a:pos x="connsiteX14209" y="connsiteY14209"/>
              </a:cxn>
              <a:cxn ang="0">
                <a:pos x="connsiteX14210" y="connsiteY14210"/>
              </a:cxn>
              <a:cxn ang="0">
                <a:pos x="connsiteX14211" y="connsiteY14211"/>
              </a:cxn>
              <a:cxn ang="0">
                <a:pos x="connsiteX14212" y="connsiteY14212"/>
              </a:cxn>
              <a:cxn ang="0">
                <a:pos x="connsiteX14213" y="connsiteY14213"/>
              </a:cxn>
              <a:cxn ang="0">
                <a:pos x="connsiteX14214" y="connsiteY14214"/>
              </a:cxn>
              <a:cxn ang="0">
                <a:pos x="connsiteX14215" y="connsiteY14215"/>
              </a:cxn>
              <a:cxn ang="0">
                <a:pos x="connsiteX14216" y="connsiteY14216"/>
              </a:cxn>
              <a:cxn ang="0">
                <a:pos x="connsiteX14217" y="connsiteY14217"/>
              </a:cxn>
              <a:cxn ang="0">
                <a:pos x="connsiteX14218" y="connsiteY14218"/>
              </a:cxn>
              <a:cxn ang="0">
                <a:pos x="connsiteX14219" y="connsiteY14219"/>
              </a:cxn>
              <a:cxn ang="0">
                <a:pos x="connsiteX14220" y="connsiteY14220"/>
              </a:cxn>
              <a:cxn ang="0">
                <a:pos x="connsiteX14221" y="connsiteY14221"/>
              </a:cxn>
              <a:cxn ang="0">
                <a:pos x="connsiteX14222" y="connsiteY14222"/>
              </a:cxn>
              <a:cxn ang="0">
                <a:pos x="connsiteX14223" y="connsiteY14223"/>
              </a:cxn>
              <a:cxn ang="0">
                <a:pos x="connsiteX14224" y="connsiteY14224"/>
              </a:cxn>
              <a:cxn ang="0">
                <a:pos x="connsiteX14225" y="connsiteY14225"/>
              </a:cxn>
              <a:cxn ang="0">
                <a:pos x="connsiteX14226" y="connsiteY14226"/>
              </a:cxn>
              <a:cxn ang="0">
                <a:pos x="connsiteX14227" y="connsiteY14227"/>
              </a:cxn>
              <a:cxn ang="0">
                <a:pos x="connsiteX14228" y="connsiteY14228"/>
              </a:cxn>
              <a:cxn ang="0">
                <a:pos x="connsiteX14229" y="connsiteY14229"/>
              </a:cxn>
              <a:cxn ang="0">
                <a:pos x="connsiteX14230" y="connsiteY14230"/>
              </a:cxn>
              <a:cxn ang="0">
                <a:pos x="connsiteX14231" y="connsiteY14231"/>
              </a:cxn>
              <a:cxn ang="0">
                <a:pos x="connsiteX14232" y="connsiteY14232"/>
              </a:cxn>
              <a:cxn ang="0">
                <a:pos x="connsiteX14233" y="connsiteY14233"/>
              </a:cxn>
              <a:cxn ang="0">
                <a:pos x="connsiteX14234" y="connsiteY14234"/>
              </a:cxn>
              <a:cxn ang="0">
                <a:pos x="connsiteX14235" y="connsiteY14235"/>
              </a:cxn>
              <a:cxn ang="0">
                <a:pos x="connsiteX14236" y="connsiteY14236"/>
              </a:cxn>
              <a:cxn ang="0">
                <a:pos x="connsiteX14237" y="connsiteY14237"/>
              </a:cxn>
              <a:cxn ang="0">
                <a:pos x="connsiteX14238" y="connsiteY14238"/>
              </a:cxn>
              <a:cxn ang="0">
                <a:pos x="connsiteX14239" y="connsiteY14239"/>
              </a:cxn>
              <a:cxn ang="0">
                <a:pos x="connsiteX14240" y="connsiteY14240"/>
              </a:cxn>
              <a:cxn ang="0">
                <a:pos x="connsiteX14241" y="connsiteY14241"/>
              </a:cxn>
              <a:cxn ang="0">
                <a:pos x="connsiteX14242" y="connsiteY14242"/>
              </a:cxn>
              <a:cxn ang="0">
                <a:pos x="connsiteX14243" y="connsiteY14243"/>
              </a:cxn>
              <a:cxn ang="0">
                <a:pos x="connsiteX14244" y="connsiteY14244"/>
              </a:cxn>
              <a:cxn ang="0">
                <a:pos x="connsiteX14245" y="connsiteY14245"/>
              </a:cxn>
              <a:cxn ang="0">
                <a:pos x="connsiteX14246" y="connsiteY14246"/>
              </a:cxn>
              <a:cxn ang="0">
                <a:pos x="connsiteX14247" y="connsiteY14247"/>
              </a:cxn>
              <a:cxn ang="0">
                <a:pos x="connsiteX14248" y="connsiteY14248"/>
              </a:cxn>
              <a:cxn ang="0">
                <a:pos x="connsiteX14249" y="connsiteY14249"/>
              </a:cxn>
              <a:cxn ang="0">
                <a:pos x="connsiteX14250" y="connsiteY14250"/>
              </a:cxn>
              <a:cxn ang="0">
                <a:pos x="connsiteX14251" y="connsiteY14251"/>
              </a:cxn>
              <a:cxn ang="0">
                <a:pos x="connsiteX14252" y="connsiteY14252"/>
              </a:cxn>
              <a:cxn ang="0">
                <a:pos x="connsiteX14253" y="connsiteY14253"/>
              </a:cxn>
              <a:cxn ang="0">
                <a:pos x="connsiteX14254" y="connsiteY14254"/>
              </a:cxn>
              <a:cxn ang="0">
                <a:pos x="connsiteX14255" y="connsiteY14255"/>
              </a:cxn>
              <a:cxn ang="0">
                <a:pos x="connsiteX14256" y="connsiteY14256"/>
              </a:cxn>
              <a:cxn ang="0">
                <a:pos x="connsiteX14257" y="connsiteY14257"/>
              </a:cxn>
              <a:cxn ang="0">
                <a:pos x="connsiteX14258" y="connsiteY14258"/>
              </a:cxn>
              <a:cxn ang="0">
                <a:pos x="connsiteX14259" y="connsiteY14259"/>
              </a:cxn>
              <a:cxn ang="0">
                <a:pos x="connsiteX14260" y="connsiteY14260"/>
              </a:cxn>
              <a:cxn ang="0">
                <a:pos x="connsiteX14261" y="connsiteY14261"/>
              </a:cxn>
              <a:cxn ang="0">
                <a:pos x="connsiteX14262" y="connsiteY14262"/>
              </a:cxn>
              <a:cxn ang="0">
                <a:pos x="connsiteX14263" y="connsiteY14263"/>
              </a:cxn>
              <a:cxn ang="0">
                <a:pos x="connsiteX14264" y="connsiteY14264"/>
              </a:cxn>
              <a:cxn ang="0">
                <a:pos x="connsiteX14265" y="connsiteY14265"/>
              </a:cxn>
              <a:cxn ang="0">
                <a:pos x="connsiteX14266" y="connsiteY14266"/>
              </a:cxn>
              <a:cxn ang="0">
                <a:pos x="connsiteX14267" y="connsiteY14267"/>
              </a:cxn>
              <a:cxn ang="0">
                <a:pos x="connsiteX14268" y="connsiteY14268"/>
              </a:cxn>
              <a:cxn ang="0">
                <a:pos x="connsiteX14269" y="connsiteY14269"/>
              </a:cxn>
              <a:cxn ang="0">
                <a:pos x="connsiteX14270" y="connsiteY14270"/>
              </a:cxn>
              <a:cxn ang="0">
                <a:pos x="connsiteX14271" y="connsiteY14271"/>
              </a:cxn>
              <a:cxn ang="0">
                <a:pos x="connsiteX14272" y="connsiteY14272"/>
              </a:cxn>
              <a:cxn ang="0">
                <a:pos x="connsiteX14273" y="connsiteY14273"/>
              </a:cxn>
              <a:cxn ang="0">
                <a:pos x="connsiteX14274" y="connsiteY14274"/>
              </a:cxn>
              <a:cxn ang="0">
                <a:pos x="connsiteX14275" y="connsiteY14275"/>
              </a:cxn>
              <a:cxn ang="0">
                <a:pos x="connsiteX14276" y="connsiteY14276"/>
              </a:cxn>
              <a:cxn ang="0">
                <a:pos x="connsiteX14277" y="connsiteY14277"/>
              </a:cxn>
              <a:cxn ang="0">
                <a:pos x="connsiteX14278" y="connsiteY14278"/>
              </a:cxn>
              <a:cxn ang="0">
                <a:pos x="connsiteX14279" y="connsiteY14279"/>
              </a:cxn>
              <a:cxn ang="0">
                <a:pos x="connsiteX14280" y="connsiteY14280"/>
              </a:cxn>
              <a:cxn ang="0">
                <a:pos x="connsiteX14281" y="connsiteY14281"/>
              </a:cxn>
              <a:cxn ang="0">
                <a:pos x="connsiteX14282" y="connsiteY14282"/>
              </a:cxn>
              <a:cxn ang="0">
                <a:pos x="connsiteX14283" y="connsiteY14283"/>
              </a:cxn>
              <a:cxn ang="0">
                <a:pos x="connsiteX14284" y="connsiteY14284"/>
              </a:cxn>
              <a:cxn ang="0">
                <a:pos x="connsiteX14285" y="connsiteY14285"/>
              </a:cxn>
              <a:cxn ang="0">
                <a:pos x="connsiteX14286" y="connsiteY14286"/>
              </a:cxn>
              <a:cxn ang="0">
                <a:pos x="connsiteX14287" y="connsiteY14287"/>
              </a:cxn>
              <a:cxn ang="0">
                <a:pos x="connsiteX14288" y="connsiteY14288"/>
              </a:cxn>
              <a:cxn ang="0">
                <a:pos x="connsiteX14289" y="connsiteY14289"/>
              </a:cxn>
              <a:cxn ang="0">
                <a:pos x="connsiteX14290" y="connsiteY14290"/>
              </a:cxn>
              <a:cxn ang="0">
                <a:pos x="connsiteX14291" y="connsiteY14291"/>
              </a:cxn>
              <a:cxn ang="0">
                <a:pos x="connsiteX14292" y="connsiteY14292"/>
              </a:cxn>
              <a:cxn ang="0">
                <a:pos x="connsiteX14293" y="connsiteY14293"/>
              </a:cxn>
              <a:cxn ang="0">
                <a:pos x="connsiteX14294" y="connsiteY14294"/>
              </a:cxn>
              <a:cxn ang="0">
                <a:pos x="connsiteX14295" y="connsiteY14295"/>
              </a:cxn>
              <a:cxn ang="0">
                <a:pos x="connsiteX14296" y="connsiteY14296"/>
              </a:cxn>
              <a:cxn ang="0">
                <a:pos x="connsiteX14297" y="connsiteY14297"/>
              </a:cxn>
              <a:cxn ang="0">
                <a:pos x="connsiteX14298" y="connsiteY14298"/>
              </a:cxn>
              <a:cxn ang="0">
                <a:pos x="connsiteX14299" y="connsiteY14299"/>
              </a:cxn>
              <a:cxn ang="0">
                <a:pos x="connsiteX14300" y="connsiteY14300"/>
              </a:cxn>
              <a:cxn ang="0">
                <a:pos x="connsiteX14301" y="connsiteY14301"/>
              </a:cxn>
              <a:cxn ang="0">
                <a:pos x="connsiteX14302" y="connsiteY14302"/>
              </a:cxn>
              <a:cxn ang="0">
                <a:pos x="connsiteX14303" y="connsiteY14303"/>
              </a:cxn>
              <a:cxn ang="0">
                <a:pos x="connsiteX14304" y="connsiteY14304"/>
              </a:cxn>
              <a:cxn ang="0">
                <a:pos x="connsiteX14305" y="connsiteY14305"/>
              </a:cxn>
              <a:cxn ang="0">
                <a:pos x="connsiteX14306" y="connsiteY14306"/>
              </a:cxn>
              <a:cxn ang="0">
                <a:pos x="connsiteX14307" y="connsiteY14307"/>
              </a:cxn>
              <a:cxn ang="0">
                <a:pos x="connsiteX14308" y="connsiteY14308"/>
              </a:cxn>
              <a:cxn ang="0">
                <a:pos x="connsiteX14309" y="connsiteY14309"/>
              </a:cxn>
              <a:cxn ang="0">
                <a:pos x="connsiteX14310" y="connsiteY14310"/>
              </a:cxn>
              <a:cxn ang="0">
                <a:pos x="connsiteX14311" y="connsiteY14311"/>
              </a:cxn>
              <a:cxn ang="0">
                <a:pos x="connsiteX14312" y="connsiteY14312"/>
              </a:cxn>
              <a:cxn ang="0">
                <a:pos x="connsiteX14313" y="connsiteY14313"/>
              </a:cxn>
              <a:cxn ang="0">
                <a:pos x="connsiteX14314" y="connsiteY14314"/>
              </a:cxn>
              <a:cxn ang="0">
                <a:pos x="connsiteX14315" y="connsiteY14315"/>
              </a:cxn>
              <a:cxn ang="0">
                <a:pos x="connsiteX14316" y="connsiteY14316"/>
              </a:cxn>
              <a:cxn ang="0">
                <a:pos x="connsiteX14317" y="connsiteY14317"/>
              </a:cxn>
              <a:cxn ang="0">
                <a:pos x="connsiteX14318" y="connsiteY14318"/>
              </a:cxn>
              <a:cxn ang="0">
                <a:pos x="connsiteX14319" y="connsiteY14319"/>
              </a:cxn>
              <a:cxn ang="0">
                <a:pos x="connsiteX14320" y="connsiteY14320"/>
              </a:cxn>
              <a:cxn ang="0">
                <a:pos x="connsiteX14321" y="connsiteY14321"/>
              </a:cxn>
              <a:cxn ang="0">
                <a:pos x="connsiteX14322" y="connsiteY14322"/>
              </a:cxn>
              <a:cxn ang="0">
                <a:pos x="connsiteX14323" y="connsiteY14323"/>
              </a:cxn>
              <a:cxn ang="0">
                <a:pos x="connsiteX14324" y="connsiteY14324"/>
              </a:cxn>
              <a:cxn ang="0">
                <a:pos x="connsiteX14325" y="connsiteY14325"/>
              </a:cxn>
              <a:cxn ang="0">
                <a:pos x="connsiteX14326" y="connsiteY14326"/>
              </a:cxn>
              <a:cxn ang="0">
                <a:pos x="connsiteX14327" y="connsiteY14327"/>
              </a:cxn>
              <a:cxn ang="0">
                <a:pos x="connsiteX14328" y="connsiteY14328"/>
              </a:cxn>
              <a:cxn ang="0">
                <a:pos x="connsiteX14329" y="connsiteY14329"/>
              </a:cxn>
              <a:cxn ang="0">
                <a:pos x="connsiteX14330" y="connsiteY14330"/>
              </a:cxn>
              <a:cxn ang="0">
                <a:pos x="connsiteX14331" y="connsiteY14331"/>
              </a:cxn>
              <a:cxn ang="0">
                <a:pos x="connsiteX14332" y="connsiteY14332"/>
              </a:cxn>
              <a:cxn ang="0">
                <a:pos x="connsiteX14333" y="connsiteY14333"/>
              </a:cxn>
              <a:cxn ang="0">
                <a:pos x="connsiteX14334" y="connsiteY14334"/>
              </a:cxn>
              <a:cxn ang="0">
                <a:pos x="connsiteX14335" y="connsiteY14335"/>
              </a:cxn>
              <a:cxn ang="0">
                <a:pos x="connsiteX14336" y="connsiteY14336"/>
              </a:cxn>
              <a:cxn ang="0">
                <a:pos x="connsiteX14337" y="connsiteY14337"/>
              </a:cxn>
              <a:cxn ang="0">
                <a:pos x="connsiteX14338" y="connsiteY14338"/>
              </a:cxn>
              <a:cxn ang="0">
                <a:pos x="connsiteX14339" y="connsiteY14339"/>
              </a:cxn>
              <a:cxn ang="0">
                <a:pos x="connsiteX14340" y="connsiteY14340"/>
              </a:cxn>
              <a:cxn ang="0">
                <a:pos x="connsiteX14341" y="connsiteY14341"/>
              </a:cxn>
              <a:cxn ang="0">
                <a:pos x="connsiteX14342" y="connsiteY14342"/>
              </a:cxn>
              <a:cxn ang="0">
                <a:pos x="connsiteX14343" y="connsiteY14343"/>
              </a:cxn>
              <a:cxn ang="0">
                <a:pos x="connsiteX14344" y="connsiteY14344"/>
              </a:cxn>
              <a:cxn ang="0">
                <a:pos x="connsiteX14345" y="connsiteY14345"/>
              </a:cxn>
              <a:cxn ang="0">
                <a:pos x="connsiteX14346" y="connsiteY14346"/>
              </a:cxn>
              <a:cxn ang="0">
                <a:pos x="connsiteX14347" y="connsiteY14347"/>
              </a:cxn>
              <a:cxn ang="0">
                <a:pos x="connsiteX14348" y="connsiteY14348"/>
              </a:cxn>
              <a:cxn ang="0">
                <a:pos x="connsiteX14349" y="connsiteY14349"/>
              </a:cxn>
              <a:cxn ang="0">
                <a:pos x="connsiteX14350" y="connsiteY14350"/>
              </a:cxn>
              <a:cxn ang="0">
                <a:pos x="connsiteX14351" y="connsiteY14351"/>
              </a:cxn>
              <a:cxn ang="0">
                <a:pos x="connsiteX14352" y="connsiteY14352"/>
              </a:cxn>
              <a:cxn ang="0">
                <a:pos x="connsiteX14353" y="connsiteY14353"/>
              </a:cxn>
              <a:cxn ang="0">
                <a:pos x="connsiteX14354" y="connsiteY14354"/>
              </a:cxn>
              <a:cxn ang="0">
                <a:pos x="connsiteX14355" y="connsiteY14355"/>
              </a:cxn>
              <a:cxn ang="0">
                <a:pos x="connsiteX14356" y="connsiteY14356"/>
              </a:cxn>
              <a:cxn ang="0">
                <a:pos x="connsiteX14357" y="connsiteY14357"/>
              </a:cxn>
              <a:cxn ang="0">
                <a:pos x="connsiteX14358" y="connsiteY14358"/>
              </a:cxn>
              <a:cxn ang="0">
                <a:pos x="connsiteX14359" y="connsiteY14359"/>
              </a:cxn>
              <a:cxn ang="0">
                <a:pos x="connsiteX14360" y="connsiteY14360"/>
              </a:cxn>
              <a:cxn ang="0">
                <a:pos x="connsiteX14361" y="connsiteY14361"/>
              </a:cxn>
              <a:cxn ang="0">
                <a:pos x="connsiteX14362" y="connsiteY14362"/>
              </a:cxn>
              <a:cxn ang="0">
                <a:pos x="connsiteX14363" y="connsiteY14363"/>
              </a:cxn>
              <a:cxn ang="0">
                <a:pos x="connsiteX14364" y="connsiteY14364"/>
              </a:cxn>
              <a:cxn ang="0">
                <a:pos x="connsiteX14365" y="connsiteY14365"/>
              </a:cxn>
              <a:cxn ang="0">
                <a:pos x="connsiteX14366" y="connsiteY14366"/>
              </a:cxn>
              <a:cxn ang="0">
                <a:pos x="connsiteX14367" y="connsiteY14367"/>
              </a:cxn>
              <a:cxn ang="0">
                <a:pos x="connsiteX14368" y="connsiteY14368"/>
              </a:cxn>
              <a:cxn ang="0">
                <a:pos x="connsiteX14369" y="connsiteY14369"/>
              </a:cxn>
              <a:cxn ang="0">
                <a:pos x="connsiteX14370" y="connsiteY14370"/>
              </a:cxn>
              <a:cxn ang="0">
                <a:pos x="connsiteX14371" y="connsiteY14371"/>
              </a:cxn>
              <a:cxn ang="0">
                <a:pos x="connsiteX14372" y="connsiteY14372"/>
              </a:cxn>
              <a:cxn ang="0">
                <a:pos x="connsiteX14373" y="connsiteY14373"/>
              </a:cxn>
              <a:cxn ang="0">
                <a:pos x="connsiteX14374" y="connsiteY14374"/>
              </a:cxn>
              <a:cxn ang="0">
                <a:pos x="connsiteX14375" y="connsiteY14375"/>
              </a:cxn>
              <a:cxn ang="0">
                <a:pos x="connsiteX14376" y="connsiteY14376"/>
              </a:cxn>
              <a:cxn ang="0">
                <a:pos x="connsiteX14377" y="connsiteY14377"/>
              </a:cxn>
              <a:cxn ang="0">
                <a:pos x="connsiteX14378" y="connsiteY14378"/>
              </a:cxn>
              <a:cxn ang="0">
                <a:pos x="connsiteX14379" y="connsiteY14379"/>
              </a:cxn>
              <a:cxn ang="0">
                <a:pos x="connsiteX14380" y="connsiteY14380"/>
              </a:cxn>
              <a:cxn ang="0">
                <a:pos x="connsiteX14381" y="connsiteY14381"/>
              </a:cxn>
              <a:cxn ang="0">
                <a:pos x="connsiteX14382" y="connsiteY14382"/>
              </a:cxn>
              <a:cxn ang="0">
                <a:pos x="connsiteX14383" y="connsiteY14383"/>
              </a:cxn>
              <a:cxn ang="0">
                <a:pos x="connsiteX14384" y="connsiteY14384"/>
              </a:cxn>
              <a:cxn ang="0">
                <a:pos x="connsiteX14385" y="connsiteY14385"/>
              </a:cxn>
              <a:cxn ang="0">
                <a:pos x="connsiteX14386" y="connsiteY14386"/>
              </a:cxn>
              <a:cxn ang="0">
                <a:pos x="connsiteX14387" y="connsiteY14387"/>
              </a:cxn>
              <a:cxn ang="0">
                <a:pos x="connsiteX14388" y="connsiteY14388"/>
              </a:cxn>
              <a:cxn ang="0">
                <a:pos x="connsiteX14389" y="connsiteY14389"/>
              </a:cxn>
              <a:cxn ang="0">
                <a:pos x="connsiteX14390" y="connsiteY14390"/>
              </a:cxn>
              <a:cxn ang="0">
                <a:pos x="connsiteX14391" y="connsiteY14391"/>
              </a:cxn>
              <a:cxn ang="0">
                <a:pos x="connsiteX14392" y="connsiteY14392"/>
              </a:cxn>
              <a:cxn ang="0">
                <a:pos x="connsiteX14393" y="connsiteY14393"/>
              </a:cxn>
              <a:cxn ang="0">
                <a:pos x="connsiteX14394" y="connsiteY14394"/>
              </a:cxn>
              <a:cxn ang="0">
                <a:pos x="connsiteX14395" y="connsiteY14395"/>
              </a:cxn>
              <a:cxn ang="0">
                <a:pos x="connsiteX14396" y="connsiteY14396"/>
              </a:cxn>
              <a:cxn ang="0">
                <a:pos x="connsiteX14397" y="connsiteY14397"/>
              </a:cxn>
              <a:cxn ang="0">
                <a:pos x="connsiteX14398" y="connsiteY14398"/>
              </a:cxn>
              <a:cxn ang="0">
                <a:pos x="connsiteX14399" y="connsiteY14399"/>
              </a:cxn>
              <a:cxn ang="0">
                <a:pos x="connsiteX14400" y="connsiteY14400"/>
              </a:cxn>
              <a:cxn ang="0">
                <a:pos x="connsiteX14401" y="connsiteY14401"/>
              </a:cxn>
              <a:cxn ang="0">
                <a:pos x="connsiteX14402" y="connsiteY14402"/>
              </a:cxn>
              <a:cxn ang="0">
                <a:pos x="connsiteX14403" y="connsiteY14403"/>
              </a:cxn>
              <a:cxn ang="0">
                <a:pos x="connsiteX14404" y="connsiteY14404"/>
              </a:cxn>
              <a:cxn ang="0">
                <a:pos x="connsiteX14405" y="connsiteY14405"/>
              </a:cxn>
              <a:cxn ang="0">
                <a:pos x="connsiteX14406" y="connsiteY14406"/>
              </a:cxn>
              <a:cxn ang="0">
                <a:pos x="connsiteX14407" y="connsiteY14407"/>
              </a:cxn>
              <a:cxn ang="0">
                <a:pos x="connsiteX14408" y="connsiteY14408"/>
              </a:cxn>
              <a:cxn ang="0">
                <a:pos x="connsiteX14409" y="connsiteY14409"/>
              </a:cxn>
              <a:cxn ang="0">
                <a:pos x="connsiteX14410" y="connsiteY14410"/>
              </a:cxn>
              <a:cxn ang="0">
                <a:pos x="connsiteX14411" y="connsiteY14411"/>
              </a:cxn>
              <a:cxn ang="0">
                <a:pos x="connsiteX14412" y="connsiteY14412"/>
              </a:cxn>
              <a:cxn ang="0">
                <a:pos x="connsiteX14413" y="connsiteY14413"/>
              </a:cxn>
              <a:cxn ang="0">
                <a:pos x="connsiteX14414" y="connsiteY14414"/>
              </a:cxn>
              <a:cxn ang="0">
                <a:pos x="connsiteX14415" y="connsiteY14415"/>
              </a:cxn>
              <a:cxn ang="0">
                <a:pos x="connsiteX14416" y="connsiteY14416"/>
              </a:cxn>
              <a:cxn ang="0">
                <a:pos x="connsiteX14417" y="connsiteY14417"/>
              </a:cxn>
              <a:cxn ang="0">
                <a:pos x="connsiteX14418" y="connsiteY14418"/>
              </a:cxn>
              <a:cxn ang="0">
                <a:pos x="connsiteX14419" y="connsiteY14419"/>
              </a:cxn>
              <a:cxn ang="0">
                <a:pos x="connsiteX14420" y="connsiteY14420"/>
              </a:cxn>
              <a:cxn ang="0">
                <a:pos x="connsiteX14421" y="connsiteY14421"/>
              </a:cxn>
              <a:cxn ang="0">
                <a:pos x="connsiteX14422" y="connsiteY14422"/>
              </a:cxn>
              <a:cxn ang="0">
                <a:pos x="connsiteX14423" y="connsiteY14423"/>
              </a:cxn>
              <a:cxn ang="0">
                <a:pos x="connsiteX14424" y="connsiteY14424"/>
              </a:cxn>
              <a:cxn ang="0">
                <a:pos x="connsiteX14425" y="connsiteY14425"/>
              </a:cxn>
              <a:cxn ang="0">
                <a:pos x="connsiteX14426" y="connsiteY14426"/>
              </a:cxn>
              <a:cxn ang="0">
                <a:pos x="connsiteX14427" y="connsiteY14427"/>
              </a:cxn>
              <a:cxn ang="0">
                <a:pos x="connsiteX14428" y="connsiteY14428"/>
              </a:cxn>
              <a:cxn ang="0">
                <a:pos x="connsiteX14429" y="connsiteY14429"/>
              </a:cxn>
              <a:cxn ang="0">
                <a:pos x="connsiteX14430" y="connsiteY14430"/>
              </a:cxn>
              <a:cxn ang="0">
                <a:pos x="connsiteX14431" y="connsiteY14431"/>
              </a:cxn>
              <a:cxn ang="0">
                <a:pos x="connsiteX14432" y="connsiteY14432"/>
              </a:cxn>
              <a:cxn ang="0">
                <a:pos x="connsiteX14433" y="connsiteY14433"/>
              </a:cxn>
              <a:cxn ang="0">
                <a:pos x="connsiteX14434" y="connsiteY14434"/>
              </a:cxn>
              <a:cxn ang="0">
                <a:pos x="connsiteX14435" y="connsiteY14435"/>
              </a:cxn>
              <a:cxn ang="0">
                <a:pos x="connsiteX14436" y="connsiteY14436"/>
              </a:cxn>
              <a:cxn ang="0">
                <a:pos x="connsiteX14437" y="connsiteY14437"/>
              </a:cxn>
              <a:cxn ang="0">
                <a:pos x="connsiteX14438" y="connsiteY14438"/>
              </a:cxn>
              <a:cxn ang="0">
                <a:pos x="connsiteX14439" y="connsiteY14439"/>
              </a:cxn>
              <a:cxn ang="0">
                <a:pos x="connsiteX14440" y="connsiteY14440"/>
              </a:cxn>
              <a:cxn ang="0">
                <a:pos x="connsiteX14441" y="connsiteY14441"/>
              </a:cxn>
              <a:cxn ang="0">
                <a:pos x="connsiteX14442" y="connsiteY14442"/>
              </a:cxn>
              <a:cxn ang="0">
                <a:pos x="connsiteX14443" y="connsiteY14443"/>
              </a:cxn>
              <a:cxn ang="0">
                <a:pos x="connsiteX14444" y="connsiteY14444"/>
              </a:cxn>
              <a:cxn ang="0">
                <a:pos x="connsiteX14445" y="connsiteY14445"/>
              </a:cxn>
              <a:cxn ang="0">
                <a:pos x="connsiteX14446" y="connsiteY14446"/>
              </a:cxn>
              <a:cxn ang="0">
                <a:pos x="connsiteX14447" y="connsiteY14447"/>
              </a:cxn>
              <a:cxn ang="0">
                <a:pos x="connsiteX14448" y="connsiteY14448"/>
              </a:cxn>
              <a:cxn ang="0">
                <a:pos x="connsiteX14449" y="connsiteY14449"/>
              </a:cxn>
              <a:cxn ang="0">
                <a:pos x="connsiteX14450" y="connsiteY14450"/>
              </a:cxn>
              <a:cxn ang="0">
                <a:pos x="connsiteX14451" y="connsiteY14451"/>
              </a:cxn>
              <a:cxn ang="0">
                <a:pos x="connsiteX14452" y="connsiteY14452"/>
              </a:cxn>
              <a:cxn ang="0">
                <a:pos x="connsiteX14453" y="connsiteY14453"/>
              </a:cxn>
              <a:cxn ang="0">
                <a:pos x="connsiteX14454" y="connsiteY14454"/>
              </a:cxn>
              <a:cxn ang="0">
                <a:pos x="connsiteX14455" y="connsiteY14455"/>
              </a:cxn>
              <a:cxn ang="0">
                <a:pos x="connsiteX14456" y="connsiteY14456"/>
              </a:cxn>
              <a:cxn ang="0">
                <a:pos x="connsiteX14457" y="connsiteY14457"/>
              </a:cxn>
              <a:cxn ang="0">
                <a:pos x="connsiteX14458" y="connsiteY14458"/>
              </a:cxn>
              <a:cxn ang="0">
                <a:pos x="connsiteX14459" y="connsiteY14459"/>
              </a:cxn>
              <a:cxn ang="0">
                <a:pos x="connsiteX14460" y="connsiteY14460"/>
              </a:cxn>
              <a:cxn ang="0">
                <a:pos x="connsiteX14461" y="connsiteY14461"/>
              </a:cxn>
              <a:cxn ang="0">
                <a:pos x="connsiteX14462" y="connsiteY14462"/>
              </a:cxn>
              <a:cxn ang="0">
                <a:pos x="connsiteX14463" y="connsiteY14463"/>
              </a:cxn>
              <a:cxn ang="0">
                <a:pos x="connsiteX14464" y="connsiteY14464"/>
              </a:cxn>
              <a:cxn ang="0">
                <a:pos x="connsiteX14465" y="connsiteY14465"/>
              </a:cxn>
              <a:cxn ang="0">
                <a:pos x="connsiteX14466" y="connsiteY14466"/>
              </a:cxn>
              <a:cxn ang="0">
                <a:pos x="connsiteX14467" y="connsiteY14467"/>
              </a:cxn>
              <a:cxn ang="0">
                <a:pos x="connsiteX14468" y="connsiteY14468"/>
              </a:cxn>
              <a:cxn ang="0">
                <a:pos x="connsiteX14469" y="connsiteY14469"/>
              </a:cxn>
              <a:cxn ang="0">
                <a:pos x="connsiteX14470" y="connsiteY14470"/>
              </a:cxn>
              <a:cxn ang="0">
                <a:pos x="connsiteX14471" y="connsiteY14471"/>
              </a:cxn>
              <a:cxn ang="0">
                <a:pos x="connsiteX14472" y="connsiteY14472"/>
              </a:cxn>
              <a:cxn ang="0">
                <a:pos x="connsiteX14473" y="connsiteY14473"/>
              </a:cxn>
              <a:cxn ang="0">
                <a:pos x="connsiteX14474" y="connsiteY14474"/>
              </a:cxn>
              <a:cxn ang="0">
                <a:pos x="connsiteX14475" y="connsiteY14475"/>
              </a:cxn>
              <a:cxn ang="0">
                <a:pos x="connsiteX14476" y="connsiteY14476"/>
              </a:cxn>
              <a:cxn ang="0">
                <a:pos x="connsiteX14477" y="connsiteY14477"/>
              </a:cxn>
              <a:cxn ang="0">
                <a:pos x="connsiteX14478" y="connsiteY14478"/>
              </a:cxn>
              <a:cxn ang="0">
                <a:pos x="connsiteX14479" y="connsiteY14479"/>
              </a:cxn>
              <a:cxn ang="0">
                <a:pos x="connsiteX14480" y="connsiteY14480"/>
              </a:cxn>
              <a:cxn ang="0">
                <a:pos x="connsiteX14481" y="connsiteY14481"/>
              </a:cxn>
              <a:cxn ang="0">
                <a:pos x="connsiteX14482" y="connsiteY14482"/>
              </a:cxn>
              <a:cxn ang="0">
                <a:pos x="connsiteX14483" y="connsiteY14483"/>
              </a:cxn>
              <a:cxn ang="0">
                <a:pos x="connsiteX14484" y="connsiteY14484"/>
              </a:cxn>
              <a:cxn ang="0">
                <a:pos x="connsiteX14485" y="connsiteY14485"/>
              </a:cxn>
              <a:cxn ang="0">
                <a:pos x="connsiteX14486" y="connsiteY14486"/>
              </a:cxn>
              <a:cxn ang="0">
                <a:pos x="connsiteX14487" y="connsiteY14487"/>
              </a:cxn>
              <a:cxn ang="0">
                <a:pos x="connsiteX14488" y="connsiteY14488"/>
              </a:cxn>
              <a:cxn ang="0">
                <a:pos x="connsiteX14489" y="connsiteY14489"/>
              </a:cxn>
              <a:cxn ang="0">
                <a:pos x="connsiteX14490" y="connsiteY14490"/>
              </a:cxn>
              <a:cxn ang="0">
                <a:pos x="connsiteX14491" y="connsiteY14491"/>
              </a:cxn>
              <a:cxn ang="0">
                <a:pos x="connsiteX14492" y="connsiteY14492"/>
              </a:cxn>
              <a:cxn ang="0">
                <a:pos x="connsiteX14493" y="connsiteY14493"/>
              </a:cxn>
              <a:cxn ang="0">
                <a:pos x="connsiteX14494" y="connsiteY14494"/>
              </a:cxn>
              <a:cxn ang="0">
                <a:pos x="connsiteX14495" y="connsiteY14495"/>
              </a:cxn>
              <a:cxn ang="0">
                <a:pos x="connsiteX14496" y="connsiteY14496"/>
              </a:cxn>
              <a:cxn ang="0">
                <a:pos x="connsiteX14497" y="connsiteY14497"/>
              </a:cxn>
              <a:cxn ang="0">
                <a:pos x="connsiteX14498" y="connsiteY14498"/>
              </a:cxn>
              <a:cxn ang="0">
                <a:pos x="connsiteX14499" y="connsiteY14499"/>
              </a:cxn>
              <a:cxn ang="0">
                <a:pos x="connsiteX14500" y="connsiteY14500"/>
              </a:cxn>
              <a:cxn ang="0">
                <a:pos x="connsiteX14501" y="connsiteY14501"/>
              </a:cxn>
              <a:cxn ang="0">
                <a:pos x="connsiteX14502" y="connsiteY14502"/>
              </a:cxn>
              <a:cxn ang="0">
                <a:pos x="connsiteX14503" y="connsiteY14503"/>
              </a:cxn>
              <a:cxn ang="0">
                <a:pos x="connsiteX14504" y="connsiteY14504"/>
              </a:cxn>
              <a:cxn ang="0">
                <a:pos x="connsiteX14505" y="connsiteY14505"/>
              </a:cxn>
              <a:cxn ang="0">
                <a:pos x="connsiteX14506" y="connsiteY14506"/>
              </a:cxn>
              <a:cxn ang="0">
                <a:pos x="connsiteX14507" y="connsiteY14507"/>
              </a:cxn>
              <a:cxn ang="0">
                <a:pos x="connsiteX14508" y="connsiteY14508"/>
              </a:cxn>
              <a:cxn ang="0">
                <a:pos x="connsiteX14509" y="connsiteY14509"/>
              </a:cxn>
              <a:cxn ang="0">
                <a:pos x="connsiteX14510" y="connsiteY14510"/>
              </a:cxn>
              <a:cxn ang="0">
                <a:pos x="connsiteX14511" y="connsiteY14511"/>
              </a:cxn>
              <a:cxn ang="0">
                <a:pos x="connsiteX14512" y="connsiteY14512"/>
              </a:cxn>
              <a:cxn ang="0">
                <a:pos x="connsiteX14513" y="connsiteY14513"/>
              </a:cxn>
              <a:cxn ang="0">
                <a:pos x="connsiteX14514" y="connsiteY14514"/>
              </a:cxn>
              <a:cxn ang="0">
                <a:pos x="connsiteX14515" y="connsiteY14515"/>
              </a:cxn>
              <a:cxn ang="0">
                <a:pos x="connsiteX14516" y="connsiteY14516"/>
              </a:cxn>
              <a:cxn ang="0">
                <a:pos x="connsiteX14517" y="connsiteY14517"/>
              </a:cxn>
              <a:cxn ang="0">
                <a:pos x="connsiteX14518" y="connsiteY14518"/>
              </a:cxn>
              <a:cxn ang="0">
                <a:pos x="connsiteX14519" y="connsiteY14519"/>
              </a:cxn>
              <a:cxn ang="0">
                <a:pos x="connsiteX14520" y="connsiteY14520"/>
              </a:cxn>
              <a:cxn ang="0">
                <a:pos x="connsiteX14521" y="connsiteY14521"/>
              </a:cxn>
              <a:cxn ang="0">
                <a:pos x="connsiteX14522" y="connsiteY14522"/>
              </a:cxn>
              <a:cxn ang="0">
                <a:pos x="connsiteX14523" y="connsiteY14523"/>
              </a:cxn>
              <a:cxn ang="0">
                <a:pos x="connsiteX14524" y="connsiteY14524"/>
              </a:cxn>
              <a:cxn ang="0">
                <a:pos x="connsiteX14525" y="connsiteY14525"/>
              </a:cxn>
              <a:cxn ang="0">
                <a:pos x="connsiteX14526" y="connsiteY14526"/>
              </a:cxn>
              <a:cxn ang="0">
                <a:pos x="connsiteX14527" y="connsiteY14527"/>
              </a:cxn>
              <a:cxn ang="0">
                <a:pos x="connsiteX14528" y="connsiteY14528"/>
              </a:cxn>
              <a:cxn ang="0">
                <a:pos x="connsiteX14529" y="connsiteY14529"/>
              </a:cxn>
              <a:cxn ang="0">
                <a:pos x="connsiteX14530" y="connsiteY14530"/>
              </a:cxn>
              <a:cxn ang="0">
                <a:pos x="connsiteX14531" y="connsiteY14531"/>
              </a:cxn>
              <a:cxn ang="0">
                <a:pos x="connsiteX14532" y="connsiteY14532"/>
              </a:cxn>
              <a:cxn ang="0">
                <a:pos x="connsiteX14533" y="connsiteY14533"/>
              </a:cxn>
              <a:cxn ang="0">
                <a:pos x="connsiteX14534" y="connsiteY14534"/>
              </a:cxn>
              <a:cxn ang="0">
                <a:pos x="connsiteX14535" y="connsiteY14535"/>
              </a:cxn>
              <a:cxn ang="0">
                <a:pos x="connsiteX14536" y="connsiteY14536"/>
              </a:cxn>
              <a:cxn ang="0">
                <a:pos x="connsiteX14537" y="connsiteY14537"/>
              </a:cxn>
              <a:cxn ang="0">
                <a:pos x="connsiteX14538" y="connsiteY14538"/>
              </a:cxn>
              <a:cxn ang="0">
                <a:pos x="connsiteX14539" y="connsiteY14539"/>
              </a:cxn>
              <a:cxn ang="0">
                <a:pos x="connsiteX14540" y="connsiteY14540"/>
              </a:cxn>
              <a:cxn ang="0">
                <a:pos x="connsiteX14541" y="connsiteY14541"/>
              </a:cxn>
              <a:cxn ang="0">
                <a:pos x="connsiteX14542" y="connsiteY14542"/>
              </a:cxn>
              <a:cxn ang="0">
                <a:pos x="connsiteX14543" y="connsiteY14543"/>
              </a:cxn>
              <a:cxn ang="0">
                <a:pos x="connsiteX14544" y="connsiteY14544"/>
              </a:cxn>
              <a:cxn ang="0">
                <a:pos x="connsiteX14545" y="connsiteY14545"/>
              </a:cxn>
              <a:cxn ang="0">
                <a:pos x="connsiteX14546" y="connsiteY14546"/>
              </a:cxn>
              <a:cxn ang="0">
                <a:pos x="connsiteX14547" y="connsiteY14547"/>
              </a:cxn>
              <a:cxn ang="0">
                <a:pos x="connsiteX14548" y="connsiteY14548"/>
              </a:cxn>
              <a:cxn ang="0">
                <a:pos x="connsiteX14549" y="connsiteY14549"/>
              </a:cxn>
              <a:cxn ang="0">
                <a:pos x="connsiteX14550" y="connsiteY14550"/>
              </a:cxn>
              <a:cxn ang="0">
                <a:pos x="connsiteX14551" y="connsiteY14551"/>
              </a:cxn>
              <a:cxn ang="0">
                <a:pos x="connsiteX14552" y="connsiteY14552"/>
              </a:cxn>
              <a:cxn ang="0">
                <a:pos x="connsiteX14553" y="connsiteY14553"/>
              </a:cxn>
              <a:cxn ang="0">
                <a:pos x="connsiteX14554" y="connsiteY14554"/>
              </a:cxn>
              <a:cxn ang="0">
                <a:pos x="connsiteX14555" y="connsiteY14555"/>
              </a:cxn>
              <a:cxn ang="0">
                <a:pos x="connsiteX14556" y="connsiteY14556"/>
              </a:cxn>
              <a:cxn ang="0">
                <a:pos x="connsiteX14557" y="connsiteY14557"/>
              </a:cxn>
              <a:cxn ang="0">
                <a:pos x="connsiteX14558" y="connsiteY14558"/>
              </a:cxn>
              <a:cxn ang="0">
                <a:pos x="connsiteX14559" y="connsiteY14559"/>
              </a:cxn>
              <a:cxn ang="0">
                <a:pos x="connsiteX14560" y="connsiteY14560"/>
              </a:cxn>
              <a:cxn ang="0">
                <a:pos x="connsiteX14561" y="connsiteY14561"/>
              </a:cxn>
              <a:cxn ang="0">
                <a:pos x="connsiteX14562" y="connsiteY14562"/>
              </a:cxn>
              <a:cxn ang="0">
                <a:pos x="connsiteX14563" y="connsiteY14563"/>
              </a:cxn>
              <a:cxn ang="0">
                <a:pos x="connsiteX14564" y="connsiteY14564"/>
              </a:cxn>
              <a:cxn ang="0">
                <a:pos x="connsiteX14565" y="connsiteY14565"/>
              </a:cxn>
              <a:cxn ang="0">
                <a:pos x="connsiteX14566" y="connsiteY14566"/>
              </a:cxn>
              <a:cxn ang="0">
                <a:pos x="connsiteX14567" y="connsiteY14567"/>
              </a:cxn>
              <a:cxn ang="0">
                <a:pos x="connsiteX14568" y="connsiteY14568"/>
              </a:cxn>
              <a:cxn ang="0">
                <a:pos x="connsiteX14569" y="connsiteY14569"/>
              </a:cxn>
              <a:cxn ang="0">
                <a:pos x="connsiteX14570" y="connsiteY14570"/>
              </a:cxn>
              <a:cxn ang="0">
                <a:pos x="connsiteX14571" y="connsiteY14571"/>
              </a:cxn>
              <a:cxn ang="0">
                <a:pos x="connsiteX14572" y="connsiteY14572"/>
              </a:cxn>
              <a:cxn ang="0">
                <a:pos x="connsiteX14573" y="connsiteY14573"/>
              </a:cxn>
              <a:cxn ang="0">
                <a:pos x="connsiteX14574" y="connsiteY14574"/>
              </a:cxn>
              <a:cxn ang="0">
                <a:pos x="connsiteX14575" y="connsiteY14575"/>
              </a:cxn>
              <a:cxn ang="0">
                <a:pos x="connsiteX14576" y="connsiteY14576"/>
              </a:cxn>
              <a:cxn ang="0">
                <a:pos x="connsiteX14577" y="connsiteY14577"/>
              </a:cxn>
              <a:cxn ang="0">
                <a:pos x="connsiteX14578" y="connsiteY14578"/>
              </a:cxn>
              <a:cxn ang="0">
                <a:pos x="connsiteX14579" y="connsiteY14579"/>
              </a:cxn>
              <a:cxn ang="0">
                <a:pos x="connsiteX14580" y="connsiteY14580"/>
              </a:cxn>
              <a:cxn ang="0">
                <a:pos x="connsiteX14581" y="connsiteY14581"/>
              </a:cxn>
              <a:cxn ang="0">
                <a:pos x="connsiteX14582" y="connsiteY14582"/>
              </a:cxn>
              <a:cxn ang="0">
                <a:pos x="connsiteX14583" y="connsiteY14583"/>
              </a:cxn>
              <a:cxn ang="0">
                <a:pos x="connsiteX14584" y="connsiteY14584"/>
              </a:cxn>
              <a:cxn ang="0">
                <a:pos x="connsiteX14585" y="connsiteY14585"/>
              </a:cxn>
              <a:cxn ang="0">
                <a:pos x="connsiteX14586" y="connsiteY14586"/>
              </a:cxn>
              <a:cxn ang="0">
                <a:pos x="connsiteX14587" y="connsiteY14587"/>
              </a:cxn>
              <a:cxn ang="0">
                <a:pos x="connsiteX14588" y="connsiteY14588"/>
              </a:cxn>
              <a:cxn ang="0">
                <a:pos x="connsiteX14589" y="connsiteY14589"/>
              </a:cxn>
              <a:cxn ang="0">
                <a:pos x="connsiteX14590" y="connsiteY14590"/>
              </a:cxn>
              <a:cxn ang="0">
                <a:pos x="connsiteX14591" y="connsiteY14591"/>
              </a:cxn>
              <a:cxn ang="0">
                <a:pos x="connsiteX14592" y="connsiteY14592"/>
              </a:cxn>
              <a:cxn ang="0">
                <a:pos x="connsiteX14593" y="connsiteY14593"/>
              </a:cxn>
              <a:cxn ang="0">
                <a:pos x="connsiteX14594" y="connsiteY14594"/>
              </a:cxn>
              <a:cxn ang="0">
                <a:pos x="connsiteX14595" y="connsiteY14595"/>
              </a:cxn>
              <a:cxn ang="0">
                <a:pos x="connsiteX14596" y="connsiteY14596"/>
              </a:cxn>
              <a:cxn ang="0">
                <a:pos x="connsiteX14597" y="connsiteY14597"/>
              </a:cxn>
              <a:cxn ang="0">
                <a:pos x="connsiteX14598" y="connsiteY14598"/>
              </a:cxn>
              <a:cxn ang="0">
                <a:pos x="connsiteX14599" y="connsiteY14599"/>
              </a:cxn>
              <a:cxn ang="0">
                <a:pos x="connsiteX14600" y="connsiteY14600"/>
              </a:cxn>
              <a:cxn ang="0">
                <a:pos x="connsiteX14601" y="connsiteY14601"/>
              </a:cxn>
              <a:cxn ang="0">
                <a:pos x="connsiteX14602" y="connsiteY14602"/>
              </a:cxn>
              <a:cxn ang="0">
                <a:pos x="connsiteX14603" y="connsiteY14603"/>
              </a:cxn>
              <a:cxn ang="0">
                <a:pos x="connsiteX14604" y="connsiteY14604"/>
              </a:cxn>
              <a:cxn ang="0">
                <a:pos x="connsiteX14605" y="connsiteY14605"/>
              </a:cxn>
              <a:cxn ang="0">
                <a:pos x="connsiteX14606" y="connsiteY14606"/>
              </a:cxn>
              <a:cxn ang="0">
                <a:pos x="connsiteX14607" y="connsiteY14607"/>
              </a:cxn>
              <a:cxn ang="0">
                <a:pos x="connsiteX14608" y="connsiteY14608"/>
              </a:cxn>
              <a:cxn ang="0">
                <a:pos x="connsiteX14609" y="connsiteY14609"/>
              </a:cxn>
              <a:cxn ang="0">
                <a:pos x="connsiteX14610" y="connsiteY14610"/>
              </a:cxn>
              <a:cxn ang="0">
                <a:pos x="connsiteX14611" y="connsiteY14611"/>
              </a:cxn>
              <a:cxn ang="0">
                <a:pos x="connsiteX14612" y="connsiteY14612"/>
              </a:cxn>
              <a:cxn ang="0">
                <a:pos x="connsiteX14613" y="connsiteY14613"/>
              </a:cxn>
              <a:cxn ang="0">
                <a:pos x="connsiteX14614" y="connsiteY14614"/>
              </a:cxn>
              <a:cxn ang="0">
                <a:pos x="connsiteX14615" y="connsiteY14615"/>
              </a:cxn>
              <a:cxn ang="0">
                <a:pos x="connsiteX14616" y="connsiteY14616"/>
              </a:cxn>
              <a:cxn ang="0">
                <a:pos x="connsiteX14617" y="connsiteY14617"/>
              </a:cxn>
              <a:cxn ang="0">
                <a:pos x="connsiteX14618" y="connsiteY14618"/>
              </a:cxn>
              <a:cxn ang="0">
                <a:pos x="connsiteX14619" y="connsiteY14619"/>
              </a:cxn>
              <a:cxn ang="0">
                <a:pos x="connsiteX14620" y="connsiteY14620"/>
              </a:cxn>
              <a:cxn ang="0">
                <a:pos x="connsiteX14621" y="connsiteY14621"/>
              </a:cxn>
              <a:cxn ang="0">
                <a:pos x="connsiteX14622" y="connsiteY14622"/>
              </a:cxn>
              <a:cxn ang="0">
                <a:pos x="connsiteX14623" y="connsiteY14623"/>
              </a:cxn>
              <a:cxn ang="0">
                <a:pos x="connsiteX14624" y="connsiteY14624"/>
              </a:cxn>
              <a:cxn ang="0">
                <a:pos x="connsiteX14625" y="connsiteY14625"/>
              </a:cxn>
              <a:cxn ang="0">
                <a:pos x="connsiteX14626" y="connsiteY14626"/>
              </a:cxn>
              <a:cxn ang="0">
                <a:pos x="connsiteX14627" y="connsiteY14627"/>
              </a:cxn>
              <a:cxn ang="0">
                <a:pos x="connsiteX14628" y="connsiteY14628"/>
              </a:cxn>
              <a:cxn ang="0">
                <a:pos x="connsiteX14629" y="connsiteY14629"/>
              </a:cxn>
              <a:cxn ang="0">
                <a:pos x="connsiteX14630" y="connsiteY14630"/>
              </a:cxn>
              <a:cxn ang="0">
                <a:pos x="connsiteX14631" y="connsiteY14631"/>
              </a:cxn>
              <a:cxn ang="0">
                <a:pos x="connsiteX14632" y="connsiteY14632"/>
              </a:cxn>
              <a:cxn ang="0">
                <a:pos x="connsiteX14633" y="connsiteY14633"/>
              </a:cxn>
              <a:cxn ang="0">
                <a:pos x="connsiteX14634" y="connsiteY14634"/>
              </a:cxn>
              <a:cxn ang="0">
                <a:pos x="connsiteX14635" y="connsiteY14635"/>
              </a:cxn>
              <a:cxn ang="0">
                <a:pos x="connsiteX14636" y="connsiteY14636"/>
              </a:cxn>
              <a:cxn ang="0">
                <a:pos x="connsiteX14637" y="connsiteY14637"/>
              </a:cxn>
              <a:cxn ang="0">
                <a:pos x="connsiteX14638" y="connsiteY14638"/>
              </a:cxn>
              <a:cxn ang="0">
                <a:pos x="connsiteX14639" y="connsiteY14639"/>
              </a:cxn>
              <a:cxn ang="0">
                <a:pos x="connsiteX14640" y="connsiteY14640"/>
              </a:cxn>
              <a:cxn ang="0">
                <a:pos x="connsiteX14641" y="connsiteY14641"/>
              </a:cxn>
              <a:cxn ang="0">
                <a:pos x="connsiteX14642" y="connsiteY14642"/>
              </a:cxn>
              <a:cxn ang="0">
                <a:pos x="connsiteX14643" y="connsiteY14643"/>
              </a:cxn>
              <a:cxn ang="0">
                <a:pos x="connsiteX14644" y="connsiteY14644"/>
              </a:cxn>
              <a:cxn ang="0">
                <a:pos x="connsiteX14645" y="connsiteY14645"/>
              </a:cxn>
              <a:cxn ang="0">
                <a:pos x="connsiteX14646" y="connsiteY14646"/>
              </a:cxn>
              <a:cxn ang="0">
                <a:pos x="connsiteX14647" y="connsiteY14647"/>
              </a:cxn>
              <a:cxn ang="0">
                <a:pos x="connsiteX14648" y="connsiteY14648"/>
              </a:cxn>
              <a:cxn ang="0">
                <a:pos x="connsiteX14649" y="connsiteY14649"/>
              </a:cxn>
              <a:cxn ang="0">
                <a:pos x="connsiteX14650" y="connsiteY14650"/>
              </a:cxn>
              <a:cxn ang="0">
                <a:pos x="connsiteX14651" y="connsiteY14651"/>
              </a:cxn>
              <a:cxn ang="0">
                <a:pos x="connsiteX14652" y="connsiteY14652"/>
              </a:cxn>
              <a:cxn ang="0">
                <a:pos x="connsiteX14653" y="connsiteY14653"/>
              </a:cxn>
              <a:cxn ang="0">
                <a:pos x="connsiteX14654" y="connsiteY14654"/>
              </a:cxn>
              <a:cxn ang="0">
                <a:pos x="connsiteX14655" y="connsiteY14655"/>
              </a:cxn>
              <a:cxn ang="0">
                <a:pos x="connsiteX14656" y="connsiteY14656"/>
              </a:cxn>
              <a:cxn ang="0">
                <a:pos x="connsiteX14657" y="connsiteY14657"/>
              </a:cxn>
              <a:cxn ang="0">
                <a:pos x="connsiteX14658" y="connsiteY14658"/>
              </a:cxn>
              <a:cxn ang="0">
                <a:pos x="connsiteX14659" y="connsiteY14659"/>
              </a:cxn>
              <a:cxn ang="0">
                <a:pos x="connsiteX14660" y="connsiteY14660"/>
              </a:cxn>
              <a:cxn ang="0">
                <a:pos x="connsiteX14661" y="connsiteY14661"/>
              </a:cxn>
              <a:cxn ang="0">
                <a:pos x="connsiteX14662" y="connsiteY14662"/>
              </a:cxn>
              <a:cxn ang="0">
                <a:pos x="connsiteX14663" y="connsiteY14663"/>
              </a:cxn>
              <a:cxn ang="0">
                <a:pos x="connsiteX14664" y="connsiteY14664"/>
              </a:cxn>
              <a:cxn ang="0">
                <a:pos x="connsiteX14665" y="connsiteY14665"/>
              </a:cxn>
              <a:cxn ang="0">
                <a:pos x="connsiteX14666" y="connsiteY14666"/>
              </a:cxn>
              <a:cxn ang="0">
                <a:pos x="connsiteX14667" y="connsiteY14667"/>
              </a:cxn>
              <a:cxn ang="0">
                <a:pos x="connsiteX14668" y="connsiteY14668"/>
              </a:cxn>
              <a:cxn ang="0">
                <a:pos x="connsiteX14669" y="connsiteY14669"/>
              </a:cxn>
              <a:cxn ang="0">
                <a:pos x="connsiteX14670" y="connsiteY14670"/>
              </a:cxn>
              <a:cxn ang="0">
                <a:pos x="connsiteX14671" y="connsiteY14671"/>
              </a:cxn>
              <a:cxn ang="0">
                <a:pos x="connsiteX14672" y="connsiteY14672"/>
              </a:cxn>
              <a:cxn ang="0">
                <a:pos x="connsiteX14673" y="connsiteY14673"/>
              </a:cxn>
              <a:cxn ang="0">
                <a:pos x="connsiteX14674" y="connsiteY14674"/>
              </a:cxn>
              <a:cxn ang="0">
                <a:pos x="connsiteX14675" y="connsiteY14675"/>
              </a:cxn>
              <a:cxn ang="0">
                <a:pos x="connsiteX14676" y="connsiteY14676"/>
              </a:cxn>
              <a:cxn ang="0">
                <a:pos x="connsiteX14677" y="connsiteY14677"/>
              </a:cxn>
              <a:cxn ang="0">
                <a:pos x="connsiteX14678" y="connsiteY14678"/>
              </a:cxn>
              <a:cxn ang="0">
                <a:pos x="connsiteX14679" y="connsiteY14679"/>
              </a:cxn>
              <a:cxn ang="0">
                <a:pos x="connsiteX14680" y="connsiteY14680"/>
              </a:cxn>
              <a:cxn ang="0">
                <a:pos x="connsiteX14681" y="connsiteY14681"/>
              </a:cxn>
              <a:cxn ang="0">
                <a:pos x="connsiteX14682" y="connsiteY14682"/>
              </a:cxn>
              <a:cxn ang="0">
                <a:pos x="connsiteX14683" y="connsiteY14683"/>
              </a:cxn>
              <a:cxn ang="0">
                <a:pos x="connsiteX14684" y="connsiteY14684"/>
              </a:cxn>
              <a:cxn ang="0">
                <a:pos x="connsiteX14685" y="connsiteY14685"/>
              </a:cxn>
              <a:cxn ang="0">
                <a:pos x="connsiteX14686" y="connsiteY14686"/>
              </a:cxn>
              <a:cxn ang="0">
                <a:pos x="connsiteX14687" y="connsiteY14687"/>
              </a:cxn>
              <a:cxn ang="0">
                <a:pos x="connsiteX14688" y="connsiteY14688"/>
              </a:cxn>
              <a:cxn ang="0">
                <a:pos x="connsiteX14689" y="connsiteY14689"/>
              </a:cxn>
              <a:cxn ang="0">
                <a:pos x="connsiteX14690" y="connsiteY14690"/>
              </a:cxn>
              <a:cxn ang="0">
                <a:pos x="connsiteX14691" y="connsiteY14691"/>
              </a:cxn>
              <a:cxn ang="0">
                <a:pos x="connsiteX14692" y="connsiteY14692"/>
              </a:cxn>
              <a:cxn ang="0">
                <a:pos x="connsiteX14693" y="connsiteY14693"/>
              </a:cxn>
              <a:cxn ang="0">
                <a:pos x="connsiteX14694" y="connsiteY14694"/>
              </a:cxn>
              <a:cxn ang="0">
                <a:pos x="connsiteX14695" y="connsiteY14695"/>
              </a:cxn>
              <a:cxn ang="0">
                <a:pos x="connsiteX14696" y="connsiteY14696"/>
              </a:cxn>
              <a:cxn ang="0">
                <a:pos x="connsiteX14697" y="connsiteY14697"/>
              </a:cxn>
              <a:cxn ang="0">
                <a:pos x="connsiteX14698" y="connsiteY14698"/>
              </a:cxn>
              <a:cxn ang="0">
                <a:pos x="connsiteX14699" y="connsiteY14699"/>
              </a:cxn>
              <a:cxn ang="0">
                <a:pos x="connsiteX14700" y="connsiteY14700"/>
              </a:cxn>
              <a:cxn ang="0">
                <a:pos x="connsiteX14701" y="connsiteY14701"/>
              </a:cxn>
              <a:cxn ang="0">
                <a:pos x="connsiteX14702" y="connsiteY14702"/>
              </a:cxn>
              <a:cxn ang="0">
                <a:pos x="connsiteX14703" y="connsiteY14703"/>
              </a:cxn>
              <a:cxn ang="0">
                <a:pos x="connsiteX14704" y="connsiteY14704"/>
              </a:cxn>
              <a:cxn ang="0">
                <a:pos x="connsiteX14705" y="connsiteY14705"/>
              </a:cxn>
              <a:cxn ang="0">
                <a:pos x="connsiteX14706" y="connsiteY14706"/>
              </a:cxn>
              <a:cxn ang="0">
                <a:pos x="connsiteX14707" y="connsiteY14707"/>
              </a:cxn>
              <a:cxn ang="0">
                <a:pos x="connsiteX14708" y="connsiteY14708"/>
              </a:cxn>
              <a:cxn ang="0">
                <a:pos x="connsiteX14709" y="connsiteY14709"/>
              </a:cxn>
              <a:cxn ang="0">
                <a:pos x="connsiteX14710" y="connsiteY14710"/>
              </a:cxn>
              <a:cxn ang="0">
                <a:pos x="connsiteX14711" y="connsiteY14711"/>
              </a:cxn>
              <a:cxn ang="0">
                <a:pos x="connsiteX14712" y="connsiteY14712"/>
              </a:cxn>
              <a:cxn ang="0">
                <a:pos x="connsiteX14713" y="connsiteY14713"/>
              </a:cxn>
              <a:cxn ang="0">
                <a:pos x="connsiteX14714" y="connsiteY14714"/>
              </a:cxn>
              <a:cxn ang="0">
                <a:pos x="connsiteX14715" y="connsiteY14715"/>
              </a:cxn>
              <a:cxn ang="0">
                <a:pos x="connsiteX14716" y="connsiteY14716"/>
              </a:cxn>
              <a:cxn ang="0">
                <a:pos x="connsiteX14717" y="connsiteY14717"/>
              </a:cxn>
              <a:cxn ang="0">
                <a:pos x="connsiteX14718" y="connsiteY14718"/>
              </a:cxn>
              <a:cxn ang="0">
                <a:pos x="connsiteX14719" y="connsiteY14719"/>
              </a:cxn>
              <a:cxn ang="0">
                <a:pos x="connsiteX14720" y="connsiteY14720"/>
              </a:cxn>
              <a:cxn ang="0">
                <a:pos x="connsiteX14721" y="connsiteY14721"/>
              </a:cxn>
              <a:cxn ang="0">
                <a:pos x="connsiteX14722" y="connsiteY14722"/>
              </a:cxn>
              <a:cxn ang="0">
                <a:pos x="connsiteX14723" y="connsiteY14723"/>
              </a:cxn>
              <a:cxn ang="0">
                <a:pos x="connsiteX14724" y="connsiteY14724"/>
              </a:cxn>
              <a:cxn ang="0">
                <a:pos x="connsiteX14725" y="connsiteY14725"/>
              </a:cxn>
              <a:cxn ang="0">
                <a:pos x="connsiteX14726" y="connsiteY14726"/>
              </a:cxn>
              <a:cxn ang="0">
                <a:pos x="connsiteX14727" y="connsiteY14727"/>
              </a:cxn>
              <a:cxn ang="0">
                <a:pos x="connsiteX14728" y="connsiteY14728"/>
              </a:cxn>
              <a:cxn ang="0">
                <a:pos x="connsiteX14729" y="connsiteY14729"/>
              </a:cxn>
              <a:cxn ang="0">
                <a:pos x="connsiteX14730" y="connsiteY14730"/>
              </a:cxn>
              <a:cxn ang="0">
                <a:pos x="connsiteX14731" y="connsiteY14731"/>
              </a:cxn>
              <a:cxn ang="0">
                <a:pos x="connsiteX14732" y="connsiteY14732"/>
              </a:cxn>
              <a:cxn ang="0">
                <a:pos x="connsiteX14733" y="connsiteY14733"/>
              </a:cxn>
              <a:cxn ang="0">
                <a:pos x="connsiteX14734" y="connsiteY14734"/>
              </a:cxn>
              <a:cxn ang="0">
                <a:pos x="connsiteX14735" y="connsiteY14735"/>
              </a:cxn>
              <a:cxn ang="0">
                <a:pos x="connsiteX14736" y="connsiteY14736"/>
              </a:cxn>
              <a:cxn ang="0">
                <a:pos x="connsiteX14737" y="connsiteY14737"/>
              </a:cxn>
              <a:cxn ang="0">
                <a:pos x="connsiteX14738" y="connsiteY14738"/>
              </a:cxn>
              <a:cxn ang="0">
                <a:pos x="connsiteX14739" y="connsiteY14739"/>
              </a:cxn>
              <a:cxn ang="0">
                <a:pos x="connsiteX14740" y="connsiteY14740"/>
              </a:cxn>
              <a:cxn ang="0">
                <a:pos x="connsiteX14741" y="connsiteY14741"/>
              </a:cxn>
              <a:cxn ang="0">
                <a:pos x="connsiteX14742" y="connsiteY14742"/>
              </a:cxn>
              <a:cxn ang="0">
                <a:pos x="connsiteX14743" y="connsiteY14743"/>
              </a:cxn>
              <a:cxn ang="0">
                <a:pos x="connsiteX14744" y="connsiteY14744"/>
              </a:cxn>
              <a:cxn ang="0">
                <a:pos x="connsiteX14745" y="connsiteY14745"/>
              </a:cxn>
              <a:cxn ang="0">
                <a:pos x="connsiteX14746" y="connsiteY14746"/>
              </a:cxn>
              <a:cxn ang="0">
                <a:pos x="connsiteX14747" y="connsiteY14747"/>
              </a:cxn>
              <a:cxn ang="0">
                <a:pos x="connsiteX14748" y="connsiteY14748"/>
              </a:cxn>
              <a:cxn ang="0">
                <a:pos x="connsiteX14749" y="connsiteY14749"/>
              </a:cxn>
              <a:cxn ang="0">
                <a:pos x="connsiteX14750" y="connsiteY14750"/>
              </a:cxn>
              <a:cxn ang="0">
                <a:pos x="connsiteX14751" y="connsiteY14751"/>
              </a:cxn>
              <a:cxn ang="0">
                <a:pos x="connsiteX14752" y="connsiteY14752"/>
              </a:cxn>
              <a:cxn ang="0">
                <a:pos x="connsiteX14753" y="connsiteY14753"/>
              </a:cxn>
              <a:cxn ang="0">
                <a:pos x="connsiteX14754" y="connsiteY14754"/>
              </a:cxn>
              <a:cxn ang="0">
                <a:pos x="connsiteX14755" y="connsiteY14755"/>
              </a:cxn>
              <a:cxn ang="0">
                <a:pos x="connsiteX14756" y="connsiteY14756"/>
              </a:cxn>
              <a:cxn ang="0">
                <a:pos x="connsiteX14757" y="connsiteY14757"/>
              </a:cxn>
              <a:cxn ang="0">
                <a:pos x="connsiteX14758" y="connsiteY14758"/>
              </a:cxn>
              <a:cxn ang="0">
                <a:pos x="connsiteX14759" y="connsiteY14759"/>
              </a:cxn>
              <a:cxn ang="0">
                <a:pos x="connsiteX14760" y="connsiteY14760"/>
              </a:cxn>
              <a:cxn ang="0">
                <a:pos x="connsiteX14761" y="connsiteY14761"/>
              </a:cxn>
              <a:cxn ang="0">
                <a:pos x="connsiteX14762" y="connsiteY14762"/>
              </a:cxn>
              <a:cxn ang="0">
                <a:pos x="connsiteX14763" y="connsiteY14763"/>
              </a:cxn>
              <a:cxn ang="0">
                <a:pos x="connsiteX14764" y="connsiteY14764"/>
              </a:cxn>
              <a:cxn ang="0">
                <a:pos x="connsiteX14765" y="connsiteY14765"/>
              </a:cxn>
              <a:cxn ang="0">
                <a:pos x="connsiteX14766" y="connsiteY14766"/>
              </a:cxn>
              <a:cxn ang="0">
                <a:pos x="connsiteX14767" y="connsiteY14767"/>
              </a:cxn>
              <a:cxn ang="0">
                <a:pos x="connsiteX14768" y="connsiteY14768"/>
              </a:cxn>
              <a:cxn ang="0">
                <a:pos x="connsiteX14769" y="connsiteY14769"/>
              </a:cxn>
              <a:cxn ang="0">
                <a:pos x="connsiteX14770" y="connsiteY14770"/>
              </a:cxn>
              <a:cxn ang="0">
                <a:pos x="connsiteX14771" y="connsiteY14771"/>
              </a:cxn>
              <a:cxn ang="0">
                <a:pos x="connsiteX14772" y="connsiteY14772"/>
              </a:cxn>
              <a:cxn ang="0">
                <a:pos x="connsiteX14773" y="connsiteY14773"/>
              </a:cxn>
              <a:cxn ang="0">
                <a:pos x="connsiteX14774" y="connsiteY14774"/>
              </a:cxn>
              <a:cxn ang="0">
                <a:pos x="connsiteX14775" y="connsiteY14775"/>
              </a:cxn>
              <a:cxn ang="0">
                <a:pos x="connsiteX14776" y="connsiteY14776"/>
              </a:cxn>
              <a:cxn ang="0">
                <a:pos x="connsiteX14777" y="connsiteY14777"/>
              </a:cxn>
              <a:cxn ang="0">
                <a:pos x="connsiteX14778" y="connsiteY14778"/>
              </a:cxn>
              <a:cxn ang="0">
                <a:pos x="connsiteX14779" y="connsiteY14779"/>
              </a:cxn>
              <a:cxn ang="0">
                <a:pos x="connsiteX14780" y="connsiteY14780"/>
              </a:cxn>
              <a:cxn ang="0">
                <a:pos x="connsiteX14781" y="connsiteY14781"/>
              </a:cxn>
              <a:cxn ang="0">
                <a:pos x="connsiteX14782" y="connsiteY14782"/>
              </a:cxn>
              <a:cxn ang="0">
                <a:pos x="connsiteX14783" y="connsiteY14783"/>
              </a:cxn>
              <a:cxn ang="0">
                <a:pos x="connsiteX14784" y="connsiteY14784"/>
              </a:cxn>
              <a:cxn ang="0">
                <a:pos x="connsiteX14785" y="connsiteY14785"/>
              </a:cxn>
              <a:cxn ang="0">
                <a:pos x="connsiteX14786" y="connsiteY14786"/>
              </a:cxn>
              <a:cxn ang="0">
                <a:pos x="connsiteX14787" y="connsiteY14787"/>
              </a:cxn>
              <a:cxn ang="0">
                <a:pos x="connsiteX14788" y="connsiteY14788"/>
              </a:cxn>
              <a:cxn ang="0">
                <a:pos x="connsiteX14789" y="connsiteY14789"/>
              </a:cxn>
              <a:cxn ang="0">
                <a:pos x="connsiteX14790" y="connsiteY14790"/>
              </a:cxn>
              <a:cxn ang="0">
                <a:pos x="connsiteX14791" y="connsiteY14791"/>
              </a:cxn>
              <a:cxn ang="0">
                <a:pos x="connsiteX14792" y="connsiteY14792"/>
              </a:cxn>
              <a:cxn ang="0">
                <a:pos x="connsiteX14793" y="connsiteY14793"/>
              </a:cxn>
              <a:cxn ang="0">
                <a:pos x="connsiteX14794" y="connsiteY14794"/>
              </a:cxn>
              <a:cxn ang="0">
                <a:pos x="connsiteX14795" y="connsiteY14795"/>
              </a:cxn>
              <a:cxn ang="0">
                <a:pos x="connsiteX14796" y="connsiteY14796"/>
              </a:cxn>
              <a:cxn ang="0">
                <a:pos x="connsiteX14797" y="connsiteY14797"/>
              </a:cxn>
              <a:cxn ang="0">
                <a:pos x="connsiteX14798" y="connsiteY14798"/>
              </a:cxn>
              <a:cxn ang="0">
                <a:pos x="connsiteX14799" y="connsiteY14799"/>
              </a:cxn>
              <a:cxn ang="0">
                <a:pos x="connsiteX14800" y="connsiteY14800"/>
              </a:cxn>
              <a:cxn ang="0">
                <a:pos x="connsiteX14801" y="connsiteY14801"/>
              </a:cxn>
              <a:cxn ang="0">
                <a:pos x="connsiteX14802" y="connsiteY14802"/>
              </a:cxn>
              <a:cxn ang="0">
                <a:pos x="connsiteX14803" y="connsiteY14803"/>
              </a:cxn>
              <a:cxn ang="0">
                <a:pos x="connsiteX14804" y="connsiteY14804"/>
              </a:cxn>
              <a:cxn ang="0">
                <a:pos x="connsiteX14805" y="connsiteY14805"/>
              </a:cxn>
              <a:cxn ang="0">
                <a:pos x="connsiteX14806" y="connsiteY14806"/>
              </a:cxn>
              <a:cxn ang="0">
                <a:pos x="connsiteX14807" y="connsiteY14807"/>
              </a:cxn>
              <a:cxn ang="0">
                <a:pos x="connsiteX14808" y="connsiteY14808"/>
              </a:cxn>
              <a:cxn ang="0">
                <a:pos x="connsiteX14809" y="connsiteY14809"/>
              </a:cxn>
              <a:cxn ang="0">
                <a:pos x="connsiteX14810" y="connsiteY14810"/>
              </a:cxn>
              <a:cxn ang="0">
                <a:pos x="connsiteX14811" y="connsiteY14811"/>
              </a:cxn>
              <a:cxn ang="0">
                <a:pos x="connsiteX14812" y="connsiteY14812"/>
              </a:cxn>
              <a:cxn ang="0">
                <a:pos x="connsiteX14813" y="connsiteY14813"/>
              </a:cxn>
              <a:cxn ang="0">
                <a:pos x="connsiteX14814" y="connsiteY14814"/>
              </a:cxn>
              <a:cxn ang="0">
                <a:pos x="connsiteX14815" y="connsiteY14815"/>
              </a:cxn>
              <a:cxn ang="0">
                <a:pos x="connsiteX14816" y="connsiteY14816"/>
              </a:cxn>
              <a:cxn ang="0">
                <a:pos x="connsiteX14817" y="connsiteY14817"/>
              </a:cxn>
              <a:cxn ang="0">
                <a:pos x="connsiteX14818" y="connsiteY14818"/>
              </a:cxn>
              <a:cxn ang="0">
                <a:pos x="connsiteX14819" y="connsiteY14819"/>
              </a:cxn>
              <a:cxn ang="0">
                <a:pos x="connsiteX14820" y="connsiteY14820"/>
              </a:cxn>
              <a:cxn ang="0">
                <a:pos x="connsiteX14821" y="connsiteY14821"/>
              </a:cxn>
              <a:cxn ang="0">
                <a:pos x="connsiteX14822" y="connsiteY14822"/>
              </a:cxn>
              <a:cxn ang="0">
                <a:pos x="connsiteX14823" y="connsiteY14823"/>
              </a:cxn>
              <a:cxn ang="0">
                <a:pos x="connsiteX14824" y="connsiteY14824"/>
              </a:cxn>
              <a:cxn ang="0">
                <a:pos x="connsiteX14825" y="connsiteY14825"/>
              </a:cxn>
              <a:cxn ang="0">
                <a:pos x="connsiteX14826" y="connsiteY14826"/>
              </a:cxn>
              <a:cxn ang="0">
                <a:pos x="connsiteX14827" y="connsiteY14827"/>
              </a:cxn>
              <a:cxn ang="0">
                <a:pos x="connsiteX14828" y="connsiteY14828"/>
              </a:cxn>
              <a:cxn ang="0">
                <a:pos x="connsiteX14829" y="connsiteY14829"/>
              </a:cxn>
              <a:cxn ang="0">
                <a:pos x="connsiteX14830" y="connsiteY14830"/>
              </a:cxn>
              <a:cxn ang="0">
                <a:pos x="connsiteX14831" y="connsiteY14831"/>
              </a:cxn>
              <a:cxn ang="0">
                <a:pos x="connsiteX14832" y="connsiteY14832"/>
              </a:cxn>
              <a:cxn ang="0">
                <a:pos x="connsiteX14833" y="connsiteY14833"/>
              </a:cxn>
              <a:cxn ang="0">
                <a:pos x="connsiteX14834" y="connsiteY14834"/>
              </a:cxn>
              <a:cxn ang="0">
                <a:pos x="connsiteX14835" y="connsiteY14835"/>
              </a:cxn>
              <a:cxn ang="0">
                <a:pos x="connsiteX14836" y="connsiteY14836"/>
              </a:cxn>
              <a:cxn ang="0">
                <a:pos x="connsiteX14837" y="connsiteY14837"/>
              </a:cxn>
              <a:cxn ang="0">
                <a:pos x="connsiteX14838" y="connsiteY14838"/>
              </a:cxn>
              <a:cxn ang="0">
                <a:pos x="connsiteX14839" y="connsiteY14839"/>
              </a:cxn>
              <a:cxn ang="0">
                <a:pos x="connsiteX14840" y="connsiteY14840"/>
              </a:cxn>
              <a:cxn ang="0">
                <a:pos x="connsiteX14841" y="connsiteY14841"/>
              </a:cxn>
              <a:cxn ang="0">
                <a:pos x="connsiteX14842" y="connsiteY14842"/>
              </a:cxn>
              <a:cxn ang="0">
                <a:pos x="connsiteX14843" y="connsiteY14843"/>
              </a:cxn>
              <a:cxn ang="0">
                <a:pos x="connsiteX14844" y="connsiteY14844"/>
              </a:cxn>
              <a:cxn ang="0">
                <a:pos x="connsiteX14845" y="connsiteY14845"/>
              </a:cxn>
              <a:cxn ang="0">
                <a:pos x="connsiteX14846" y="connsiteY14846"/>
              </a:cxn>
              <a:cxn ang="0">
                <a:pos x="connsiteX14847" y="connsiteY14847"/>
              </a:cxn>
              <a:cxn ang="0">
                <a:pos x="connsiteX14848" y="connsiteY14848"/>
              </a:cxn>
              <a:cxn ang="0">
                <a:pos x="connsiteX14849" y="connsiteY14849"/>
              </a:cxn>
              <a:cxn ang="0">
                <a:pos x="connsiteX14850" y="connsiteY14850"/>
              </a:cxn>
              <a:cxn ang="0">
                <a:pos x="connsiteX14851" y="connsiteY14851"/>
              </a:cxn>
              <a:cxn ang="0">
                <a:pos x="connsiteX14852" y="connsiteY14852"/>
              </a:cxn>
              <a:cxn ang="0">
                <a:pos x="connsiteX14853" y="connsiteY14853"/>
              </a:cxn>
              <a:cxn ang="0">
                <a:pos x="connsiteX14854" y="connsiteY14854"/>
              </a:cxn>
              <a:cxn ang="0">
                <a:pos x="connsiteX14855" y="connsiteY14855"/>
              </a:cxn>
              <a:cxn ang="0">
                <a:pos x="connsiteX14856" y="connsiteY14856"/>
              </a:cxn>
              <a:cxn ang="0">
                <a:pos x="connsiteX14857" y="connsiteY14857"/>
              </a:cxn>
              <a:cxn ang="0">
                <a:pos x="connsiteX14858" y="connsiteY14858"/>
              </a:cxn>
              <a:cxn ang="0">
                <a:pos x="connsiteX14859" y="connsiteY14859"/>
              </a:cxn>
              <a:cxn ang="0">
                <a:pos x="connsiteX14860" y="connsiteY14860"/>
              </a:cxn>
              <a:cxn ang="0">
                <a:pos x="connsiteX14861" y="connsiteY14861"/>
              </a:cxn>
              <a:cxn ang="0">
                <a:pos x="connsiteX14862" y="connsiteY14862"/>
              </a:cxn>
              <a:cxn ang="0">
                <a:pos x="connsiteX14863" y="connsiteY14863"/>
              </a:cxn>
              <a:cxn ang="0">
                <a:pos x="connsiteX14864" y="connsiteY14864"/>
              </a:cxn>
              <a:cxn ang="0">
                <a:pos x="connsiteX14865" y="connsiteY14865"/>
              </a:cxn>
              <a:cxn ang="0">
                <a:pos x="connsiteX14866" y="connsiteY14866"/>
              </a:cxn>
              <a:cxn ang="0">
                <a:pos x="connsiteX14867" y="connsiteY14867"/>
              </a:cxn>
              <a:cxn ang="0">
                <a:pos x="connsiteX14868" y="connsiteY14868"/>
              </a:cxn>
              <a:cxn ang="0">
                <a:pos x="connsiteX14869" y="connsiteY14869"/>
              </a:cxn>
              <a:cxn ang="0">
                <a:pos x="connsiteX14870" y="connsiteY14870"/>
              </a:cxn>
              <a:cxn ang="0">
                <a:pos x="connsiteX14871" y="connsiteY14871"/>
              </a:cxn>
              <a:cxn ang="0">
                <a:pos x="connsiteX14872" y="connsiteY14872"/>
              </a:cxn>
              <a:cxn ang="0">
                <a:pos x="connsiteX14873" y="connsiteY14873"/>
              </a:cxn>
              <a:cxn ang="0">
                <a:pos x="connsiteX14874" y="connsiteY14874"/>
              </a:cxn>
              <a:cxn ang="0">
                <a:pos x="connsiteX14875" y="connsiteY14875"/>
              </a:cxn>
              <a:cxn ang="0">
                <a:pos x="connsiteX14876" y="connsiteY14876"/>
              </a:cxn>
              <a:cxn ang="0">
                <a:pos x="connsiteX14877" y="connsiteY14877"/>
              </a:cxn>
              <a:cxn ang="0">
                <a:pos x="connsiteX14878" y="connsiteY14878"/>
              </a:cxn>
              <a:cxn ang="0">
                <a:pos x="connsiteX14879" y="connsiteY14879"/>
              </a:cxn>
              <a:cxn ang="0">
                <a:pos x="connsiteX14880" y="connsiteY14880"/>
              </a:cxn>
              <a:cxn ang="0">
                <a:pos x="connsiteX14881" y="connsiteY14881"/>
              </a:cxn>
              <a:cxn ang="0">
                <a:pos x="connsiteX14882" y="connsiteY14882"/>
              </a:cxn>
              <a:cxn ang="0">
                <a:pos x="connsiteX14883" y="connsiteY14883"/>
              </a:cxn>
              <a:cxn ang="0">
                <a:pos x="connsiteX14884" y="connsiteY14884"/>
              </a:cxn>
              <a:cxn ang="0">
                <a:pos x="connsiteX14885" y="connsiteY14885"/>
              </a:cxn>
              <a:cxn ang="0">
                <a:pos x="connsiteX14886" y="connsiteY14886"/>
              </a:cxn>
              <a:cxn ang="0">
                <a:pos x="connsiteX14887" y="connsiteY14887"/>
              </a:cxn>
              <a:cxn ang="0">
                <a:pos x="connsiteX14888" y="connsiteY14888"/>
              </a:cxn>
              <a:cxn ang="0">
                <a:pos x="connsiteX14889" y="connsiteY14889"/>
              </a:cxn>
              <a:cxn ang="0">
                <a:pos x="connsiteX14890" y="connsiteY14890"/>
              </a:cxn>
              <a:cxn ang="0">
                <a:pos x="connsiteX14891" y="connsiteY14891"/>
              </a:cxn>
              <a:cxn ang="0">
                <a:pos x="connsiteX14892" y="connsiteY14892"/>
              </a:cxn>
              <a:cxn ang="0">
                <a:pos x="connsiteX14893" y="connsiteY14893"/>
              </a:cxn>
              <a:cxn ang="0">
                <a:pos x="connsiteX14894" y="connsiteY14894"/>
              </a:cxn>
              <a:cxn ang="0">
                <a:pos x="connsiteX14895" y="connsiteY14895"/>
              </a:cxn>
              <a:cxn ang="0">
                <a:pos x="connsiteX14896" y="connsiteY14896"/>
              </a:cxn>
              <a:cxn ang="0">
                <a:pos x="connsiteX14897" y="connsiteY14897"/>
              </a:cxn>
              <a:cxn ang="0">
                <a:pos x="connsiteX14898" y="connsiteY14898"/>
              </a:cxn>
              <a:cxn ang="0">
                <a:pos x="connsiteX14899" y="connsiteY14899"/>
              </a:cxn>
              <a:cxn ang="0">
                <a:pos x="connsiteX14900" y="connsiteY14900"/>
              </a:cxn>
              <a:cxn ang="0">
                <a:pos x="connsiteX14901" y="connsiteY14901"/>
              </a:cxn>
              <a:cxn ang="0">
                <a:pos x="connsiteX14902" y="connsiteY14902"/>
              </a:cxn>
              <a:cxn ang="0">
                <a:pos x="connsiteX14903" y="connsiteY14903"/>
              </a:cxn>
              <a:cxn ang="0">
                <a:pos x="connsiteX14904" y="connsiteY14904"/>
              </a:cxn>
              <a:cxn ang="0">
                <a:pos x="connsiteX14905" y="connsiteY14905"/>
              </a:cxn>
              <a:cxn ang="0">
                <a:pos x="connsiteX14906" y="connsiteY14906"/>
              </a:cxn>
              <a:cxn ang="0">
                <a:pos x="connsiteX14907" y="connsiteY14907"/>
              </a:cxn>
              <a:cxn ang="0">
                <a:pos x="connsiteX14908" y="connsiteY14908"/>
              </a:cxn>
              <a:cxn ang="0">
                <a:pos x="connsiteX14909" y="connsiteY14909"/>
              </a:cxn>
              <a:cxn ang="0">
                <a:pos x="connsiteX14910" y="connsiteY14910"/>
              </a:cxn>
              <a:cxn ang="0">
                <a:pos x="connsiteX14911" y="connsiteY14911"/>
              </a:cxn>
              <a:cxn ang="0">
                <a:pos x="connsiteX14912" y="connsiteY14912"/>
              </a:cxn>
              <a:cxn ang="0">
                <a:pos x="connsiteX14913" y="connsiteY14913"/>
              </a:cxn>
              <a:cxn ang="0">
                <a:pos x="connsiteX14914" y="connsiteY14914"/>
              </a:cxn>
              <a:cxn ang="0">
                <a:pos x="connsiteX14915" y="connsiteY14915"/>
              </a:cxn>
              <a:cxn ang="0">
                <a:pos x="connsiteX14916" y="connsiteY14916"/>
              </a:cxn>
              <a:cxn ang="0">
                <a:pos x="connsiteX14917" y="connsiteY14917"/>
              </a:cxn>
              <a:cxn ang="0">
                <a:pos x="connsiteX14918" y="connsiteY14918"/>
              </a:cxn>
              <a:cxn ang="0">
                <a:pos x="connsiteX14919" y="connsiteY14919"/>
              </a:cxn>
              <a:cxn ang="0">
                <a:pos x="connsiteX14920" y="connsiteY14920"/>
              </a:cxn>
              <a:cxn ang="0">
                <a:pos x="connsiteX14921" y="connsiteY14921"/>
              </a:cxn>
              <a:cxn ang="0">
                <a:pos x="connsiteX14922" y="connsiteY14922"/>
              </a:cxn>
              <a:cxn ang="0">
                <a:pos x="connsiteX14923" y="connsiteY14923"/>
              </a:cxn>
              <a:cxn ang="0">
                <a:pos x="connsiteX14924" y="connsiteY14924"/>
              </a:cxn>
              <a:cxn ang="0">
                <a:pos x="connsiteX14925" y="connsiteY14925"/>
              </a:cxn>
              <a:cxn ang="0">
                <a:pos x="connsiteX14926" y="connsiteY14926"/>
              </a:cxn>
              <a:cxn ang="0">
                <a:pos x="connsiteX14927" y="connsiteY14927"/>
              </a:cxn>
              <a:cxn ang="0">
                <a:pos x="connsiteX14928" y="connsiteY14928"/>
              </a:cxn>
              <a:cxn ang="0">
                <a:pos x="connsiteX14929" y="connsiteY14929"/>
              </a:cxn>
              <a:cxn ang="0">
                <a:pos x="connsiteX14930" y="connsiteY14930"/>
              </a:cxn>
              <a:cxn ang="0">
                <a:pos x="connsiteX14931" y="connsiteY14931"/>
              </a:cxn>
              <a:cxn ang="0">
                <a:pos x="connsiteX14932" y="connsiteY14932"/>
              </a:cxn>
              <a:cxn ang="0">
                <a:pos x="connsiteX14933" y="connsiteY14933"/>
              </a:cxn>
              <a:cxn ang="0">
                <a:pos x="connsiteX14934" y="connsiteY14934"/>
              </a:cxn>
              <a:cxn ang="0">
                <a:pos x="connsiteX14935" y="connsiteY14935"/>
              </a:cxn>
              <a:cxn ang="0">
                <a:pos x="connsiteX14936" y="connsiteY14936"/>
              </a:cxn>
              <a:cxn ang="0">
                <a:pos x="connsiteX14937" y="connsiteY14937"/>
              </a:cxn>
              <a:cxn ang="0">
                <a:pos x="connsiteX14938" y="connsiteY14938"/>
              </a:cxn>
              <a:cxn ang="0">
                <a:pos x="connsiteX14939" y="connsiteY14939"/>
              </a:cxn>
              <a:cxn ang="0">
                <a:pos x="connsiteX14940" y="connsiteY14940"/>
              </a:cxn>
              <a:cxn ang="0">
                <a:pos x="connsiteX14941" y="connsiteY14941"/>
              </a:cxn>
              <a:cxn ang="0">
                <a:pos x="connsiteX14942" y="connsiteY14942"/>
              </a:cxn>
              <a:cxn ang="0">
                <a:pos x="connsiteX14943" y="connsiteY14943"/>
              </a:cxn>
              <a:cxn ang="0">
                <a:pos x="connsiteX14944" y="connsiteY14944"/>
              </a:cxn>
              <a:cxn ang="0">
                <a:pos x="connsiteX14945" y="connsiteY14945"/>
              </a:cxn>
              <a:cxn ang="0">
                <a:pos x="connsiteX14946" y="connsiteY14946"/>
              </a:cxn>
              <a:cxn ang="0">
                <a:pos x="connsiteX14947" y="connsiteY14947"/>
              </a:cxn>
              <a:cxn ang="0">
                <a:pos x="connsiteX14948" y="connsiteY14948"/>
              </a:cxn>
              <a:cxn ang="0">
                <a:pos x="connsiteX14949" y="connsiteY14949"/>
              </a:cxn>
              <a:cxn ang="0">
                <a:pos x="connsiteX14950" y="connsiteY14950"/>
              </a:cxn>
              <a:cxn ang="0">
                <a:pos x="connsiteX14951" y="connsiteY14951"/>
              </a:cxn>
              <a:cxn ang="0">
                <a:pos x="connsiteX14952" y="connsiteY14952"/>
              </a:cxn>
              <a:cxn ang="0">
                <a:pos x="connsiteX14953" y="connsiteY14953"/>
              </a:cxn>
              <a:cxn ang="0">
                <a:pos x="connsiteX14954" y="connsiteY14954"/>
              </a:cxn>
              <a:cxn ang="0">
                <a:pos x="connsiteX14955" y="connsiteY14955"/>
              </a:cxn>
              <a:cxn ang="0">
                <a:pos x="connsiteX14956" y="connsiteY14956"/>
              </a:cxn>
              <a:cxn ang="0">
                <a:pos x="connsiteX14957" y="connsiteY14957"/>
              </a:cxn>
              <a:cxn ang="0">
                <a:pos x="connsiteX14958" y="connsiteY14958"/>
              </a:cxn>
              <a:cxn ang="0">
                <a:pos x="connsiteX14959" y="connsiteY14959"/>
              </a:cxn>
              <a:cxn ang="0">
                <a:pos x="connsiteX14960" y="connsiteY14960"/>
              </a:cxn>
              <a:cxn ang="0">
                <a:pos x="connsiteX14961" y="connsiteY14961"/>
              </a:cxn>
              <a:cxn ang="0">
                <a:pos x="connsiteX14962" y="connsiteY14962"/>
              </a:cxn>
              <a:cxn ang="0">
                <a:pos x="connsiteX14963" y="connsiteY14963"/>
              </a:cxn>
              <a:cxn ang="0">
                <a:pos x="connsiteX14964" y="connsiteY14964"/>
              </a:cxn>
              <a:cxn ang="0">
                <a:pos x="connsiteX14965" y="connsiteY14965"/>
              </a:cxn>
              <a:cxn ang="0">
                <a:pos x="connsiteX14966" y="connsiteY14966"/>
              </a:cxn>
              <a:cxn ang="0">
                <a:pos x="connsiteX14967" y="connsiteY14967"/>
              </a:cxn>
              <a:cxn ang="0">
                <a:pos x="connsiteX14968" y="connsiteY14968"/>
              </a:cxn>
              <a:cxn ang="0">
                <a:pos x="connsiteX14969" y="connsiteY14969"/>
              </a:cxn>
              <a:cxn ang="0">
                <a:pos x="connsiteX14970" y="connsiteY14970"/>
              </a:cxn>
              <a:cxn ang="0">
                <a:pos x="connsiteX14971" y="connsiteY14971"/>
              </a:cxn>
              <a:cxn ang="0">
                <a:pos x="connsiteX14972" y="connsiteY14972"/>
              </a:cxn>
              <a:cxn ang="0">
                <a:pos x="connsiteX14973" y="connsiteY14973"/>
              </a:cxn>
              <a:cxn ang="0">
                <a:pos x="connsiteX14974" y="connsiteY14974"/>
              </a:cxn>
              <a:cxn ang="0">
                <a:pos x="connsiteX14975" y="connsiteY14975"/>
              </a:cxn>
              <a:cxn ang="0">
                <a:pos x="connsiteX14976" y="connsiteY14976"/>
              </a:cxn>
              <a:cxn ang="0">
                <a:pos x="connsiteX14977" y="connsiteY14977"/>
              </a:cxn>
              <a:cxn ang="0">
                <a:pos x="connsiteX14978" y="connsiteY14978"/>
              </a:cxn>
              <a:cxn ang="0">
                <a:pos x="connsiteX14979" y="connsiteY14979"/>
              </a:cxn>
              <a:cxn ang="0">
                <a:pos x="connsiteX14980" y="connsiteY14980"/>
              </a:cxn>
              <a:cxn ang="0">
                <a:pos x="connsiteX14981" y="connsiteY14981"/>
              </a:cxn>
              <a:cxn ang="0">
                <a:pos x="connsiteX14982" y="connsiteY14982"/>
              </a:cxn>
              <a:cxn ang="0">
                <a:pos x="connsiteX14983" y="connsiteY14983"/>
              </a:cxn>
              <a:cxn ang="0">
                <a:pos x="connsiteX14984" y="connsiteY14984"/>
              </a:cxn>
              <a:cxn ang="0">
                <a:pos x="connsiteX14985" y="connsiteY14985"/>
              </a:cxn>
              <a:cxn ang="0">
                <a:pos x="connsiteX14986" y="connsiteY14986"/>
              </a:cxn>
              <a:cxn ang="0">
                <a:pos x="connsiteX14987" y="connsiteY14987"/>
              </a:cxn>
              <a:cxn ang="0">
                <a:pos x="connsiteX14988" y="connsiteY14988"/>
              </a:cxn>
              <a:cxn ang="0">
                <a:pos x="connsiteX14989" y="connsiteY14989"/>
              </a:cxn>
              <a:cxn ang="0">
                <a:pos x="connsiteX14990" y="connsiteY14990"/>
              </a:cxn>
              <a:cxn ang="0">
                <a:pos x="connsiteX14991" y="connsiteY14991"/>
              </a:cxn>
              <a:cxn ang="0">
                <a:pos x="connsiteX14992" y="connsiteY14992"/>
              </a:cxn>
              <a:cxn ang="0">
                <a:pos x="connsiteX14993" y="connsiteY14993"/>
              </a:cxn>
              <a:cxn ang="0">
                <a:pos x="connsiteX14994" y="connsiteY14994"/>
              </a:cxn>
              <a:cxn ang="0">
                <a:pos x="connsiteX14995" y="connsiteY14995"/>
              </a:cxn>
              <a:cxn ang="0">
                <a:pos x="connsiteX14996" y="connsiteY14996"/>
              </a:cxn>
              <a:cxn ang="0">
                <a:pos x="connsiteX14997" y="connsiteY14997"/>
              </a:cxn>
              <a:cxn ang="0">
                <a:pos x="connsiteX14998" y="connsiteY14998"/>
              </a:cxn>
              <a:cxn ang="0">
                <a:pos x="connsiteX14999" y="connsiteY14999"/>
              </a:cxn>
              <a:cxn ang="0">
                <a:pos x="connsiteX15000" y="connsiteY15000"/>
              </a:cxn>
              <a:cxn ang="0">
                <a:pos x="connsiteX15001" y="connsiteY15001"/>
              </a:cxn>
              <a:cxn ang="0">
                <a:pos x="connsiteX15002" y="connsiteY15002"/>
              </a:cxn>
              <a:cxn ang="0">
                <a:pos x="connsiteX15003" y="connsiteY15003"/>
              </a:cxn>
              <a:cxn ang="0">
                <a:pos x="connsiteX15004" y="connsiteY15004"/>
              </a:cxn>
              <a:cxn ang="0">
                <a:pos x="connsiteX15005" y="connsiteY15005"/>
              </a:cxn>
              <a:cxn ang="0">
                <a:pos x="connsiteX15006" y="connsiteY15006"/>
              </a:cxn>
              <a:cxn ang="0">
                <a:pos x="connsiteX15007" y="connsiteY15007"/>
              </a:cxn>
              <a:cxn ang="0">
                <a:pos x="connsiteX15008" y="connsiteY15008"/>
              </a:cxn>
              <a:cxn ang="0">
                <a:pos x="connsiteX15009" y="connsiteY15009"/>
              </a:cxn>
              <a:cxn ang="0">
                <a:pos x="connsiteX15010" y="connsiteY15010"/>
              </a:cxn>
              <a:cxn ang="0">
                <a:pos x="connsiteX15011" y="connsiteY15011"/>
              </a:cxn>
              <a:cxn ang="0">
                <a:pos x="connsiteX15012" y="connsiteY15012"/>
              </a:cxn>
              <a:cxn ang="0">
                <a:pos x="connsiteX15013" y="connsiteY15013"/>
              </a:cxn>
              <a:cxn ang="0">
                <a:pos x="connsiteX15014" y="connsiteY15014"/>
              </a:cxn>
              <a:cxn ang="0">
                <a:pos x="connsiteX15015" y="connsiteY15015"/>
              </a:cxn>
              <a:cxn ang="0">
                <a:pos x="connsiteX15016" y="connsiteY15016"/>
              </a:cxn>
              <a:cxn ang="0">
                <a:pos x="connsiteX15017" y="connsiteY15017"/>
              </a:cxn>
              <a:cxn ang="0">
                <a:pos x="connsiteX15018" y="connsiteY15018"/>
              </a:cxn>
              <a:cxn ang="0">
                <a:pos x="connsiteX15019" y="connsiteY15019"/>
              </a:cxn>
              <a:cxn ang="0">
                <a:pos x="connsiteX15020" y="connsiteY15020"/>
              </a:cxn>
              <a:cxn ang="0">
                <a:pos x="connsiteX15021" y="connsiteY15021"/>
              </a:cxn>
              <a:cxn ang="0">
                <a:pos x="connsiteX15022" y="connsiteY15022"/>
              </a:cxn>
              <a:cxn ang="0">
                <a:pos x="connsiteX15023" y="connsiteY15023"/>
              </a:cxn>
              <a:cxn ang="0">
                <a:pos x="connsiteX15024" y="connsiteY15024"/>
              </a:cxn>
              <a:cxn ang="0">
                <a:pos x="connsiteX15025" y="connsiteY15025"/>
              </a:cxn>
              <a:cxn ang="0">
                <a:pos x="connsiteX15026" y="connsiteY15026"/>
              </a:cxn>
              <a:cxn ang="0">
                <a:pos x="connsiteX15027" y="connsiteY15027"/>
              </a:cxn>
              <a:cxn ang="0">
                <a:pos x="connsiteX15028" y="connsiteY15028"/>
              </a:cxn>
              <a:cxn ang="0">
                <a:pos x="connsiteX15029" y="connsiteY15029"/>
              </a:cxn>
              <a:cxn ang="0">
                <a:pos x="connsiteX15030" y="connsiteY15030"/>
              </a:cxn>
              <a:cxn ang="0">
                <a:pos x="connsiteX15031" y="connsiteY15031"/>
              </a:cxn>
              <a:cxn ang="0">
                <a:pos x="connsiteX15032" y="connsiteY15032"/>
              </a:cxn>
              <a:cxn ang="0">
                <a:pos x="connsiteX15033" y="connsiteY15033"/>
              </a:cxn>
              <a:cxn ang="0">
                <a:pos x="connsiteX15034" y="connsiteY15034"/>
              </a:cxn>
              <a:cxn ang="0">
                <a:pos x="connsiteX15035" y="connsiteY15035"/>
              </a:cxn>
              <a:cxn ang="0">
                <a:pos x="connsiteX15036" y="connsiteY15036"/>
              </a:cxn>
              <a:cxn ang="0">
                <a:pos x="connsiteX15037" y="connsiteY15037"/>
              </a:cxn>
              <a:cxn ang="0">
                <a:pos x="connsiteX15038" y="connsiteY15038"/>
              </a:cxn>
              <a:cxn ang="0">
                <a:pos x="connsiteX15039" y="connsiteY15039"/>
              </a:cxn>
              <a:cxn ang="0">
                <a:pos x="connsiteX15040" y="connsiteY15040"/>
              </a:cxn>
              <a:cxn ang="0">
                <a:pos x="connsiteX15041" y="connsiteY15041"/>
              </a:cxn>
              <a:cxn ang="0">
                <a:pos x="connsiteX15042" y="connsiteY15042"/>
              </a:cxn>
              <a:cxn ang="0">
                <a:pos x="connsiteX15043" y="connsiteY15043"/>
              </a:cxn>
              <a:cxn ang="0">
                <a:pos x="connsiteX15044" y="connsiteY15044"/>
              </a:cxn>
              <a:cxn ang="0">
                <a:pos x="connsiteX15045" y="connsiteY15045"/>
              </a:cxn>
              <a:cxn ang="0">
                <a:pos x="connsiteX15046" y="connsiteY15046"/>
              </a:cxn>
              <a:cxn ang="0">
                <a:pos x="connsiteX15047" y="connsiteY15047"/>
              </a:cxn>
              <a:cxn ang="0">
                <a:pos x="connsiteX15048" y="connsiteY15048"/>
              </a:cxn>
              <a:cxn ang="0">
                <a:pos x="connsiteX15049" y="connsiteY15049"/>
              </a:cxn>
              <a:cxn ang="0">
                <a:pos x="connsiteX15050" y="connsiteY15050"/>
              </a:cxn>
              <a:cxn ang="0">
                <a:pos x="connsiteX15051" y="connsiteY15051"/>
              </a:cxn>
              <a:cxn ang="0">
                <a:pos x="connsiteX15052" y="connsiteY15052"/>
              </a:cxn>
              <a:cxn ang="0">
                <a:pos x="connsiteX15053" y="connsiteY15053"/>
              </a:cxn>
              <a:cxn ang="0">
                <a:pos x="connsiteX15054" y="connsiteY15054"/>
              </a:cxn>
              <a:cxn ang="0">
                <a:pos x="connsiteX15055" y="connsiteY15055"/>
              </a:cxn>
              <a:cxn ang="0">
                <a:pos x="connsiteX15056" y="connsiteY15056"/>
              </a:cxn>
              <a:cxn ang="0">
                <a:pos x="connsiteX15057" y="connsiteY15057"/>
              </a:cxn>
              <a:cxn ang="0">
                <a:pos x="connsiteX15058" y="connsiteY15058"/>
              </a:cxn>
              <a:cxn ang="0">
                <a:pos x="connsiteX15059" y="connsiteY15059"/>
              </a:cxn>
              <a:cxn ang="0">
                <a:pos x="connsiteX15060" y="connsiteY15060"/>
              </a:cxn>
              <a:cxn ang="0">
                <a:pos x="connsiteX15061" y="connsiteY15061"/>
              </a:cxn>
              <a:cxn ang="0">
                <a:pos x="connsiteX15062" y="connsiteY15062"/>
              </a:cxn>
              <a:cxn ang="0">
                <a:pos x="connsiteX15063" y="connsiteY15063"/>
              </a:cxn>
              <a:cxn ang="0">
                <a:pos x="connsiteX15064" y="connsiteY15064"/>
              </a:cxn>
              <a:cxn ang="0">
                <a:pos x="connsiteX15065" y="connsiteY15065"/>
              </a:cxn>
              <a:cxn ang="0">
                <a:pos x="connsiteX15066" y="connsiteY15066"/>
              </a:cxn>
              <a:cxn ang="0">
                <a:pos x="connsiteX15067" y="connsiteY15067"/>
              </a:cxn>
              <a:cxn ang="0">
                <a:pos x="connsiteX15068" y="connsiteY15068"/>
              </a:cxn>
              <a:cxn ang="0">
                <a:pos x="connsiteX15069" y="connsiteY15069"/>
              </a:cxn>
              <a:cxn ang="0">
                <a:pos x="connsiteX15070" y="connsiteY15070"/>
              </a:cxn>
              <a:cxn ang="0">
                <a:pos x="connsiteX15071" y="connsiteY15071"/>
              </a:cxn>
              <a:cxn ang="0">
                <a:pos x="connsiteX15072" y="connsiteY15072"/>
              </a:cxn>
              <a:cxn ang="0">
                <a:pos x="connsiteX15073" y="connsiteY15073"/>
              </a:cxn>
              <a:cxn ang="0">
                <a:pos x="connsiteX15074" y="connsiteY15074"/>
              </a:cxn>
              <a:cxn ang="0">
                <a:pos x="connsiteX15075" y="connsiteY15075"/>
              </a:cxn>
              <a:cxn ang="0">
                <a:pos x="connsiteX15076" y="connsiteY15076"/>
              </a:cxn>
              <a:cxn ang="0">
                <a:pos x="connsiteX15077" y="connsiteY15077"/>
              </a:cxn>
              <a:cxn ang="0">
                <a:pos x="connsiteX15078" y="connsiteY15078"/>
              </a:cxn>
              <a:cxn ang="0">
                <a:pos x="connsiteX15079" y="connsiteY15079"/>
              </a:cxn>
              <a:cxn ang="0">
                <a:pos x="connsiteX15080" y="connsiteY15080"/>
              </a:cxn>
              <a:cxn ang="0">
                <a:pos x="connsiteX15081" y="connsiteY15081"/>
              </a:cxn>
              <a:cxn ang="0">
                <a:pos x="connsiteX15082" y="connsiteY15082"/>
              </a:cxn>
              <a:cxn ang="0">
                <a:pos x="connsiteX15083" y="connsiteY15083"/>
              </a:cxn>
              <a:cxn ang="0">
                <a:pos x="connsiteX15084" y="connsiteY15084"/>
              </a:cxn>
              <a:cxn ang="0">
                <a:pos x="connsiteX15085" y="connsiteY15085"/>
              </a:cxn>
              <a:cxn ang="0">
                <a:pos x="connsiteX15086" y="connsiteY15086"/>
              </a:cxn>
              <a:cxn ang="0">
                <a:pos x="connsiteX15087" y="connsiteY15087"/>
              </a:cxn>
              <a:cxn ang="0">
                <a:pos x="connsiteX15088" y="connsiteY15088"/>
              </a:cxn>
              <a:cxn ang="0">
                <a:pos x="connsiteX15089" y="connsiteY15089"/>
              </a:cxn>
              <a:cxn ang="0">
                <a:pos x="connsiteX15090" y="connsiteY15090"/>
              </a:cxn>
              <a:cxn ang="0">
                <a:pos x="connsiteX15091" y="connsiteY15091"/>
              </a:cxn>
              <a:cxn ang="0">
                <a:pos x="connsiteX15092" y="connsiteY15092"/>
              </a:cxn>
              <a:cxn ang="0">
                <a:pos x="connsiteX15093" y="connsiteY15093"/>
              </a:cxn>
              <a:cxn ang="0">
                <a:pos x="connsiteX15094" y="connsiteY15094"/>
              </a:cxn>
              <a:cxn ang="0">
                <a:pos x="connsiteX15095" y="connsiteY15095"/>
              </a:cxn>
              <a:cxn ang="0">
                <a:pos x="connsiteX15096" y="connsiteY15096"/>
              </a:cxn>
              <a:cxn ang="0">
                <a:pos x="connsiteX15097" y="connsiteY15097"/>
              </a:cxn>
              <a:cxn ang="0">
                <a:pos x="connsiteX15098" y="connsiteY15098"/>
              </a:cxn>
              <a:cxn ang="0">
                <a:pos x="connsiteX15099" y="connsiteY15099"/>
              </a:cxn>
              <a:cxn ang="0">
                <a:pos x="connsiteX15100" y="connsiteY15100"/>
              </a:cxn>
              <a:cxn ang="0">
                <a:pos x="connsiteX15101" y="connsiteY15101"/>
              </a:cxn>
              <a:cxn ang="0">
                <a:pos x="connsiteX15102" y="connsiteY15102"/>
              </a:cxn>
              <a:cxn ang="0">
                <a:pos x="connsiteX15103" y="connsiteY15103"/>
              </a:cxn>
              <a:cxn ang="0">
                <a:pos x="connsiteX15104" y="connsiteY15104"/>
              </a:cxn>
              <a:cxn ang="0">
                <a:pos x="connsiteX15105" y="connsiteY15105"/>
              </a:cxn>
              <a:cxn ang="0">
                <a:pos x="connsiteX15106" y="connsiteY15106"/>
              </a:cxn>
              <a:cxn ang="0">
                <a:pos x="connsiteX15107" y="connsiteY15107"/>
              </a:cxn>
              <a:cxn ang="0">
                <a:pos x="connsiteX15108" y="connsiteY15108"/>
              </a:cxn>
              <a:cxn ang="0">
                <a:pos x="connsiteX15109" y="connsiteY15109"/>
              </a:cxn>
              <a:cxn ang="0">
                <a:pos x="connsiteX15110" y="connsiteY15110"/>
              </a:cxn>
              <a:cxn ang="0">
                <a:pos x="connsiteX15111" y="connsiteY15111"/>
              </a:cxn>
              <a:cxn ang="0">
                <a:pos x="connsiteX15112" y="connsiteY15112"/>
              </a:cxn>
              <a:cxn ang="0">
                <a:pos x="connsiteX15113" y="connsiteY15113"/>
              </a:cxn>
              <a:cxn ang="0">
                <a:pos x="connsiteX15114" y="connsiteY15114"/>
              </a:cxn>
              <a:cxn ang="0">
                <a:pos x="connsiteX15115" y="connsiteY15115"/>
              </a:cxn>
              <a:cxn ang="0">
                <a:pos x="connsiteX15116" y="connsiteY15116"/>
              </a:cxn>
              <a:cxn ang="0">
                <a:pos x="connsiteX15117" y="connsiteY15117"/>
              </a:cxn>
              <a:cxn ang="0">
                <a:pos x="connsiteX15118" y="connsiteY15118"/>
              </a:cxn>
              <a:cxn ang="0">
                <a:pos x="connsiteX15119" y="connsiteY15119"/>
              </a:cxn>
              <a:cxn ang="0">
                <a:pos x="connsiteX15120" y="connsiteY15120"/>
              </a:cxn>
              <a:cxn ang="0">
                <a:pos x="connsiteX15121" y="connsiteY15121"/>
              </a:cxn>
              <a:cxn ang="0">
                <a:pos x="connsiteX15122" y="connsiteY15122"/>
              </a:cxn>
              <a:cxn ang="0">
                <a:pos x="connsiteX15123" y="connsiteY15123"/>
              </a:cxn>
              <a:cxn ang="0">
                <a:pos x="connsiteX15124" y="connsiteY15124"/>
              </a:cxn>
              <a:cxn ang="0">
                <a:pos x="connsiteX15125" y="connsiteY15125"/>
              </a:cxn>
              <a:cxn ang="0">
                <a:pos x="connsiteX15126" y="connsiteY15126"/>
              </a:cxn>
              <a:cxn ang="0">
                <a:pos x="connsiteX15127" y="connsiteY15127"/>
              </a:cxn>
              <a:cxn ang="0">
                <a:pos x="connsiteX15128" y="connsiteY15128"/>
              </a:cxn>
              <a:cxn ang="0">
                <a:pos x="connsiteX15129" y="connsiteY15129"/>
              </a:cxn>
              <a:cxn ang="0">
                <a:pos x="connsiteX15130" y="connsiteY15130"/>
              </a:cxn>
              <a:cxn ang="0">
                <a:pos x="connsiteX15131" y="connsiteY15131"/>
              </a:cxn>
              <a:cxn ang="0">
                <a:pos x="connsiteX15132" y="connsiteY15132"/>
              </a:cxn>
              <a:cxn ang="0">
                <a:pos x="connsiteX15133" y="connsiteY15133"/>
              </a:cxn>
              <a:cxn ang="0">
                <a:pos x="connsiteX15134" y="connsiteY15134"/>
              </a:cxn>
              <a:cxn ang="0">
                <a:pos x="connsiteX15135" y="connsiteY15135"/>
              </a:cxn>
              <a:cxn ang="0">
                <a:pos x="connsiteX15136" y="connsiteY15136"/>
              </a:cxn>
              <a:cxn ang="0">
                <a:pos x="connsiteX15137" y="connsiteY15137"/>
              </a:cxn>
              <a:cxn ang="0">
                <a:pos x="connsiteX15138" y="connsiteY15138"/>
              </a:cxn>
              <a:cxn ang="0">
                <a:pos x="connsiteX15139" y="connsiteY15139"/>
              </a:cxn>
              <a:cxn ang="0">
                <a:pos x="connsiteX15140" y="connsiteY15140"/>
              </a:cxn>
              <a:cxn ang="0">
                <a:pos x="connsiteX15141" y="connsiteY15141"/>
              </a:cxn>
              <a:cxn ang="0">
                <a:pos x="connsiteX15142" y="connsiteY15142"/>
              </a:cxn>
              <a:cxn ang="0">
                <a:pos x="connsiteX15143" y="connsiteY15143"/>
              </a:cxn>
              <a:cxn ang="0">
                <a:pos x="connsiteX15144" y="connsiteY15144"/>
              </a:cxn>
              <a:cxn ang="0">
                <a:pos x="connsiteX15145" y="connsiteY15145"/>
              </a:cxn>
              <a:cxn ang="0">
                <a:pos x="connsiteX15146" y="connsiteY15146"/>
              </a:cxn>
              <a:cxn ang="0">
                <a:pos x="connsiteX15147" y="connsiteY15147"/>
              </a:cxn>
              <a:cxn ang="0">
                <a:pos x="connsiteX15148" y="connsiteY15148"/>
              </a:cxn>
              <a:cxn ang="0">
                <a:pos x="connsiteX15149" y="connsiteY15149"/>
              </a:cxn>
              <a:cxn ang="0">
                <a:pos x="connsiteX15150" y="connsiteY15150"/>
              </a:cxn>
              <a:cxn ang="0">
                <a:pos x="connsiteX15151" y="connsiteY15151"/>
              </a:cxn>
              <a:cxn ang="0">
                <a:pos x="connsiteX15152" y="connsiteY15152"/>
              </a:cxn>
              <a:cxn ang="0">
                <a:pos x="connsiteX15153" y="connsiteY15153"/>
              </a:cxn>
              <a:cxn ang="0">
                <a:pos x="connsiteX15154" y="connsiteY15154"/>
              </a:cxn>
              <a:cxn ang="0">
                <a:pos x="connsiteX15155" y="connsiteY15155"/>
              </a:cxn>
              <a:cxn ang="0">
                <a:pos x="connsiteX15156" y="connsiteY15156"/>
              </a:cxn>
              <a:cxn ang="0">
                <a:pos x="connsiteX15157" y="connsiteY15157"/>
              </a:cxn>
              <a:cxn ang="0">
                <a:pos x="connsiteX15158" y="connsiteY15158"/>
              </a:cxn>
              <a:cxn ang="0">
                <a:pos x="connsiteX15159" y="connsiteY15159"/>
              </a:cxn>
              <a:cxn ang="0">
                <a:pos x="connsiteX15160" y="connsiteY15160"/>
              </a:cxn>
              <a:cxn ang="0">
                <a:pos x="connsiteX15161" y="connsiteY15161"/>
              </a:cxn>
              <a:cxn ang="0">
                <a:pos x="connsiteX15162" y="connsiteY15162"/>
              </a:cxn>
              <a:cxn ang="0">
                <a:pos x="connsiteX15163" y="connsiteY15163"/>
              </a:cxn>
              <a:cxn ang="0">
                <a:pos x="connsiteX15164" y="connsiteY15164"/>
              </a:cxn>
              <a:cxn ang="0">
                <a:pos x="connsiteX15165" y="connsiteY15165"/>
              </a:cxn>
              <a:cxn ang="0">
                <a:pos x="connsiteX15166" y="connsiteY15166"/>
              </a:cxn>
              <a:cxn ang="0">
                <a:pos x="connsiteX15167" y="connsiteY15167"/>
              </a:cxn>
              <a:cxn ang="0">
                <a:pos x="connsiteX15168" y="connsiteY15168"/>
              </a:cxn>
              <a:cxn ang="0">
                <a:pos x="connsiteX15169" y="connsiteY15169"/>
              </a:cxn>
              <a:cxn ang="0">
                <a:pos x="connsiteX15170" y="connsiteY15170"/>
              </a:cxn>
              <a:cxn ang="0">
                <a:pos x="connsiteX15171" y="connsiteY15171"/>
              </a:cxn>
              <a:cxn ang="0">
                <a:pos x="connsiteX15172" y="connsiteY15172"/>
              </a:cxn>
              <a:cxn ang="0">
                <a:pos x="connsiteX15173" y="connsiteY15173"/>
              </a:cxn>
              <a:cxn ang="0">
                <a:pos x="connsiteX15174" y="connsiteY15174"/>
              </a:cxn>
              <a:cxn ang="0">
                <a:pos x="connsiteX15175" y="connsiteY15175"/>
              </a:cxn>
              <a:cxn ang="0">
                <a:pos x="connsiteX15176" y="connsiteY15176"/>
              </a:cxn>
              <a:cxn ang="0">
                <a:pos x="connsiteX15177" y="connsiteY15177"/>
              </a:cxn>
              <a:cxn ang="0">
                <a:pos x="connsiteX15178" y="connsiteY15178"/>
              </a:cxn>
              <a:cxn ang="0">
                <a:pos x="connsiteX15179" y="connsiteY15179"/>
              </a:cxn>
              <a:cxn ang="0">
                <a:pos x="connsiteX15180" y="connsiteY15180"/>
              </a:cxn>
              <a:cxn ang="0">
                <a:pos x="connsiteX15181" y="connsiteY15181"/>
              </a:cxn>
              <a:cxn ang="0">
                <a:pos x="connsiteX15182" y="connsiteY15182"/>
              </a:cxn>
              <a:cxn ang="0">
                <a:pos x="connsiteX15183" y="connsiteY15183"/>
              </a:cxn>
              <a:cxn ang="0">
                <a:pos x="connsiteX15184" y="connsiteY15184"/>
              </a:cxn>
              <a:cxn ang="0">
                <a:pos x="connsiteX15185" y="connsiteY15185"/>
              </a:cxn>
              <a:cxn ang="0">
                <a:pos x="connsiteX15186" y="connsiteY15186"/>
              </a:cxn>
              <a:cxn ang="0">
                <a:pos x="connsiteX15187" y="connsiteY15187"/>
              </a:cxn>
              <a:cxn ang="0">
                <a:pos x="connsiteX15188" y="connsiteY15188"/>
              </a:cxn>
              <a:cxn ang="0">
                <a:pos x="connsiteX15189" y="connsiteY15189"/>
              </a:cxn>
              <a:cxn ang="0">
                <a:pos x="connsiteX15190" y="connsiteY15190"/>
              </a:cxn>
              <a:cxn ang="0">
                <a:pos x="connsiteX15191" y="connsiteY15191"/>
              </a:cxn>
              <a:cxn ang="0">
                <a:pos x="connsiteX15192" y="connsiteY15192"/>
              </a:cxn>
              <a:cxn ang="0">
                <a:pos x="connsiteX15193" y="connsiteY15193"/>
              </a:cxn>
              <a:cxn ang="0">
                <a:pos x="connsiteX15194" y="connsiteY15194"/>
              </a:cxn>
              <a:cxn ang="0">
                <a:pos x="connsiteX15195" y="connsiteY15195"/>
              </a:cxn>
              <a:cxn ang="0">
                <a:pos x="connsiteX15196" y="connsiteY15196"/>
              </a:cxn>
              <a:cxn ang="0">
                <a:pos x="connsiteX15197" y="connsiteY15197"/>
              </a:cxn>
              <a:cxn ang="0">
                <a:pos x="connsiteX15198" y="connsiteY15198"/>
              </a:cxn>
              <a:cxn ang="0">
                <a:pos x="connsiteX15199" y="connsiteY15199"/>
              </a:cxn>
              <a:cxn ang="0">
                <a:pos x="connsiteX15200" y="connsiteY15200"/>
              </a:cxn>
              <a:cxn ang="0">
                <a:pos x="connsiteX15201" y="connsiteY15201"/>
              </a:cxn>
              <a:cxn ang="0">
                <a:pos x="connsiteX15202" y="connsiteY15202"/>
              </a:cxn>
              <a:cxn ang="0">
                <a:pos x="connsiteX15203" y="connsiteY15203"/>
              </a:cxn>
              <a:cxn ang="0">
                <a:pos x="connsiteX15204" y="connsiteY15204"/>
              </a:cxn>
              <a:cxn ang="0">
                <a:pos x="connsiteX15205" y="connsiteY15205"/>
              </a:cxn>
              <a:cxn ang="0">
                <a:pos x="connsiteX15206" y="connsiteY15206"/>
              </a:cxn>
              <a:cxn ang="0">
                <a:pos x="connsiteX15207" y="connsiteY15207"/>
              </a:cxn>
              <a:cxn ang="0">
                <a:pos x="connsiteX15208" y="connsiteY15208"/>
              </a:cxn>
              <a:cxn ang="0">
                <a:pos x="connsiteX15209" y="connsiteY15209"/>
              </a:cxn>
              <a:cxn ang="0">
                <a:pos x="connsiteX15210" y="connsiteY15210"/>
              </a:cxn>
              <a:cxn ang="0">
                <a:pos x="connsiteX15211" y="connsiteY15211"/>
              </a:cxn>
              <a:cxn ang="0">
                <a:pos x="connsiteX15212" y="connsiteY15212"/>
              </a:cxn>
              <a:cxn ang="0">
                <a:pos x="connsiteX15213" y="connsiteY15213"/>
              </a:cxn>
              <a:cxn ang="0">
                <a:pos x="connsiteX15214" y="connsiteY15214"/>
              </a:cxn>
              <a:cxn ang="0">
                <a:pos x="connsiteX15215" y="connsiteY15215"/>
              </a:cxn>
              <a:cxn ang="0">
                <a:pos x="connsiteX15216" y="connsiteY15216"/>
              </a:cxn>
              <a:cxn ang="0">
                <a:pos x="connsiteX15217" y="connsiteY15217"/>
              </a:cxn>
              <a:cxn ang="0">
                <a:pos x="connsiteX15218" y="connsiteY15218"/>
              </a:cxn>
              <a:cxn ang="0">
                <a:pos x="connsiteX15219" y="connsiteY15219"/>
              </a:cxn>
              <a:cxn ang="0">
                <a:pos x="connsiteX15220" y="connsiteY15220"/>
              </a:cxn>
              <a:cxn ang="0">
                <a:pos x="connsiteX15221" y="connsiteY15221"/>
              </a:cxn>
              <a:cxn ang="0">
                <a:pos x="connsiteX15222" y="connsiteY15222"/>
              </a:cxn>
              <a:cxn ang="0">
                <a:pos x="connsiteX15223" y="connsiteY15223"/>
              </a:cxn>
              <a:cxn ang="0">
                <a:pos x="connsiteX15224" y="connsiteY15224"/>
              </a:cxn>
              <a:cxn ang="0">
                <a:pos x="connsiteX15225" y="connsiteY15225"/>
              </a:cxn>
              <a:cxn ang="0">
                <a:pos x="connsiteX15226" y="connsiteY15226"/>
              </a:cxn>
              <a:cxn ang="0">
                <a:pos x="connsiteX15227" y="connsiteY15227"/>
              </a:cxn>
              <a:cxn ang="0">
                <a:pos x="connsiteX15228" y="connsiteY15228"/>
              </a:cxn>
              <a:cxn ang="0">
                <a:pos x="connsiteX15229" y="connsiteY15229"/>
              </a:cxn>
              <a:cxn ang="0">
                <a:pos x="connsiteX15230" y="connsiteY15230"/>
              </a:cxn>
              <a:cxn ang="0">
                <a:pos x="connsiteX15231" y="connsiteY15231"/>
              </a:cxn>
              <a:cxn ang="0">
                <a:pos x="connsiteX15232" y="connsiteY15232"/>
              </a:cxn>
              <a:cxn ang="0">
                <a:pos x="connsiteX15233" y="connsiteY15233"/>
              </a:cxn>
              <a:cxn ang="0">
                <a:pos x="connsiteX15234" y="connsiteY15234"/>
              </a:cxn>
              <a:cxn ang="0">
                <a:pos x="connsiteX15235" y="connsiteY15235"/>
              </a:cxn>
              <a:cxn ang="0">
                <a:pos x="connsiteX15236" y="connsiteY15236"/>
              </a:cxn>
              <a:cxn ang="0">
                <a:pos x="connsiteX15237" y="connsiteY15237"/>
              </a:cxn>
              <a:cxn ang="0">
                <a:pos x="connsiteX15238" y="connsiteY15238"/>
              </a:cxn>
              <a:cxn ang="0">
                <a:pos x="connsiteX15239" y="connsiteY15239"/>
              </a:cxn>
              <a:cxn ang="0">
                <a:pos x="connsiteX15240" y="connsiteY15240"/>
              </a:cxn>
              <a:cxn ang="0">
                <a:pos x="connsiteX15241" y="connsiteY15241"/>
              </a:cxn>
              <a:cxn ang="0">
                <a:pos x="connsiteX15242" y="connsiteY15242"/>
              </a:cxn>
              <a:cxn ang="0">
                <a:pos x="connsiteX15243" y="connsiteY15243"/>
              </a:cxn>
              <a:cxn ang="0">
                <a:pos x="connsiteX15244" y="connsiteY15244"/>
              </a:cxn>
              <a:cxn ang="0">
                <a:pos x="connsiteX15245" y="connsiteY15245"/>
              </a:cxn>
              <a:cxn ang="0">
                <a:pos x="connsiteX15246" y="connsiteY15246"/>
              </a:cxn>
              <a:cxn ang="0">
                <a:pos x="connsiteX15247" y="connsiteY15247"/>
              </a:cxn>
              <a:cxn ang="0">
                <a:pos x="connsiteX15248" y="connsiteY15248"/>
              </a:cxn>
              <a:cxn ang="0">
                <a:pos x="connsiteX15249" y="connsiteY15249"/>
              </a:cxn>
              <a:cxn ang="0">
                <a:pos x="connsiteX15250" y="connsiteY15250"/>
              </a:cxn>
              <a:cxn ang="0">
                <a:pos x="connsiteX15251" y="connsiteY15251"/>
              </a:cxn>
              <a:cxn ang="0">
                <a:pos x="connsiteX15252" y="connsiteY15252"/>
              </a:cxn>
              <a:cxn ang="0">
                <a:pos x="connsiteX15253" y="connsiteY15253"/>
              </a:cxn>
              <a:cxn ang="0">
                <a:pos x="connsiteX15254" y="connsiteY15254"/>
              </a:cxn>
              <a:cxn ang="0">
                <a:pos x="connsiteX15255" y="connsiteY15255"/>
              </a:cxn>
              <a:cxn ang="0">
                <a:pos x="connsiteX15256" y="connsiteY15256"/>
              </a:cxn>
              <a:cxn ang="0">
                <a:pos x="connsiteX15257" y="connsiteY15257"/>
              </a:cxn>
              <a:cxn ang="0">
                <a:pos x="connsiteX15258" y="connsiteY15258"/>
              </a:cxn>
              <a:cxn ang="0">
                <a:pos x="connsiteX15259" y="connsiteY15259"/>
              </a:cxn>
              <a:cxn ang="0">
                <a:pos x="connsiteX15260" y="connsiteY15260"/>
              </a:cxn>
              <a:cxn ang="0">
                <a:pos x="connsiteX15261" y="connsiteY15261"/>
              </a:cxn>
              <a:cxn ang="0">
                <a:pos x="connsiteX15262" y="connsiteY15262"/>
              </a:cxn>
              <a:cxn ang="0">
                <a:pos x="connsiteX15263" y="connsiteY15263"/>
              </a:cxn>
              <a:cxn ang="0">
                <a:pos x="connsiteX15264" y="connsiteY15264"/>
              </a:cxn>
              <a:cxn ang="0">
                <a:pos x="connsiteX15265" y="connsiteY15265"/>
              </a:cxn>
              <a:cxn ang="0">
                <a:pos x="connsiteX15266" y="connsiteY15266"/>
              </a:cxn>
              <a:cxn ang="0">
                <a:pos x="connsiteX15267" y="connsiteY15267"/>
              </a:cxn>
              <a:cxn ang="0">
                <a:pos x="connsiteX15268" y="connsiteY15268"/>
              </a:cxn>
              <a:cxn ang="0">
                <a:pos x="connsiteX15269" y="connsiteY15269"/>
              </a:cxn>
              <a:cxn ang="0">
                <a:pos x="connsiteX15270" y="connsiteY15270"/>
              </a:cxn>
              <a:cxn ang="0">
                <a:pos x="connsiteX15271" y="connsiteY15271"/>
              </a:cxn>
              <a:cxn ang="0">
                <a:pos x="connsiteX15272" y="connsiteY15272"/>
              </a:cxn>
              <a:cxn ang="0">
                <a:pos x="connsiteX15273" y="connsiteY15273"/>
              </a:cxn>
              <a:cxn ang="0">
                <a:pos x="connsiteX15274" y="connsiteY15274"/>
              </a:cxn>
              <a:cxn ang="0">
                <a:pos x="connsiteX15275" y="connsiteY15275"/>
              </a:cxn>
              <a:cxn ang="0">
                <a:pos x="connsiteX15276" y="connsiteY15276"/>
              </a:cxn>
              <a:cxn ang="0">
                <a:pos x="connsiteX15277" y="connsiteY15277"/>
              </a:cxn>
              <a:cxn ang="0">
                <a:pos x="connsiteX15278" y="connsiteY15278"/>
              </a:cxn>
              <a:cxn ang="0">
                <a:pos x="connsiteX15279" y="connsiteY15279"/>
              </a:cxn>
              <a:cxn ang="0">
                <a:pos x="connsiteX15280" y="connsiteY15280"/>
              </a:cxn>
              <a:cxn ang="0">
                <a:pos x="connsiteX15281" y="connsiteY15281"/>
              </a:cxn>
              <a:cxn ang="0">
                <a:pos x="connsiteX15282" y="connsiteY15282"/>
              </a:cxn>
              <a:cxn ang="0">
                <a:pos x="connsiteX15283" y="connsiteY15283"/>
              </a:cxn>
              <a:cxn ang="0">
                <a:pos x="connsiteX15284" y="connsiteY15284"/>
              </a:cxn>
              <a:cxn ang="0">
                <a:pos x="connsiteX15285" y="connsiteY15285"/>
              </a:cxn>
              <a:cxn ang="0">
                <a:pos x="connsiteX15286" y="connsiteY15286"/>
              </a:cxn>
              <a:cxn ang="0">
                <a:pos x="connsiteX15287" y="connsiteY15287"/>
              </a:cxn>
              <a:cxn ang="0">
                <a:pos x="connsiteX15288" y="connsiteY15288"/>
              </a:cxn>
              <a:cxn ang="0">
                <a:pos x="connsiteX15289" y="connsiteY15289"/>
              </a:cxn>
              <a:cxn ang="0">
                <a:pos x="connsiteX15290" y="connsiteY15290"/>
              </a:cxn>
              <a:cxn ang="0">
                <a:pos x="connsiteX15291" y="connsiteY15291"/>
              </a:cxn>
              <a:cxn ang="0">
                <a:pos x="connsiteX15292" y="connsiteY15292"/>
              </a:cxn>
              <a:cxn ang="0">
                <a:pos x="connsiteX15293" y="connsiteY15293"/>
              </a:cxn>
              <a:cxn ang="0">
                <a:pos x="connsiteX15294" y="connsiteY15294"/>
              </a:cxn>
              <a:cxn ang="0">
                <a:pos x="connsiteX15295" y="connsiteY15295"/>
              </a:cxn>
              <a:cxn ang="0">
                <a:pos x="connsiteX15296" y="connsiteY15296"/>
              </a:cxn>
              <a:cxn ang="0">
                <a:pos x="connsiteX15297" y="connsiteY15297"/>
              </a:cxn>
              <a:cxn ang="0">
                <a:pos x="connsiteX15298" y="connsiteY15298"/>
              </a:cxn>
              <a:cxn ang="0">
                <a:pos x="connsiteX15299" y="connsiteY15299"/>
              </a:cxn>
              <a:cxn ang="0">
                <a:pos x="connsiteX15300" y="connsiteY15300"/>
              </a:cxn>
              <a:cxn ang="0">
                <a:pos x="connsiteX15301" y="connsiteY15301"/>
              </a:cxn>
              <a:cxn ang="0">
                <a:pos x="connsiteX15302" y="connsiteY15302"/>
              </a:cxn>
              <a:cxn ang="0">
                <a:pos x="connsiteX15303" y="connsiteY15303"/>
              </a:cxn>
              <a:cxn ang="0">
                <a:pos x="connsiteX15304" y="connsiteY15304"/>
              </a:cxn>
              <a:cxn ang="0">
                <a:pos x="connsiteX15305" y="connsiteY15305"/>
              </a:cxn>
              <a:cxn ang="0">
                <a:pos x="connsiteX15306" y="connsiteY15306"/>
              </a:cxn>
              <a:cxn ang="0">
                <a:pos x="connsiteX15307" y="connsiteY15307"/>
              </a:cxn>
              <a:cxn ang="0">
                <a:pos x="connsiteX15308" y="connsiteY15308"/>
              </a:cxn>
              <a:cxn ang="0">
                <a:pos x="connsiteX15309" y="connsiteY15309"/>
              </a:cxn>
              <a:cxn ang="0">
                <a:pos x="connsiteX15310" y="connsiteY15310"/>
              </a:cxn>
              <a:cxn ang="0">
                <a:pos x="connsiteX15311" y="connsiteY15311"/>
              </a:cxn>
              <a:cxn ang="0">
                <a:pos x="connsiteX15312" y="connsiteY15312"/>
              </a:cxn>
              <a:cxn ang="0">
                <a:pos x="connsiteX15313" y="connsiteY15313"/>
              </a:cxn>
              <a:cxn ang="0">
                <a:pos x="connsiteX15314" y="connsiteY15314"/>
              </a:cxn>
              <a:cxn ang="0">
                <a:pos x="connsiteX15315" y="connsiteY15315"/>
              </a:cxn>
              <a:cxn ang="0">
                <a:pos x="connsiteX15316" y="connsiteY15316"/>
              </a:cxn>
              <a:cxn ang="0">
                <a:pos x="connsiteX15317" y="connsiteY15317"/>
              </a:cxn>
              <a:cxn ang="0">
                <a:pos x="connsiteX15318" y="connsiteY15318"/>
              </a:cxn>
              <a:cxn ang="0">
                <a:pos x="connsiteX15319" y="connsiteY15319"/>
              </a:cxn>
              <a:cxn ang="0">
                <a:pos x="connsiteX15320" y="connsiteY15320"/>
              </a:cxn>
              <a:cxn ang="0">
                <a:pos x="connsiteX15321" y="connsiteY15321"/>
              </a:cxn>
              <a:cxn ang="0">
                <a:pos x="connsiteX15322" y="connsiteY15322"/>
              </a:cxn>
              <a:cxn ang="0">
                <a:pos x="connsiteX15323" y="connsiteY15323"/>
              </a:cxn>
              <a:cxn ang="0">
                <a:pos x="connsiteX15324" y="connsiteY15324"/>
              </a:cxn>
              <a:cxn ang="0">
                <a:pos x="connsiteX15325" y="connsiteY15325"/>
              </a:cxn>
              <a:cxn ang="0">
                <a:pos x="connsiteX15326" y="connsiteY15326"/>
              </a:cxn>
              <a:cxn ang="0">
                <a:pos x="connsiteX15327" y="connsiteY15327"/>
              </a:cxn>
              <a:cxn ang="0">
                <a:pos x="connsiteX15328" y="connsiteY15328"/>
              </a:cxn>
              <a:cxn ang="0">
                <a:pos x="connsiteX15329" y="connsiteY15329"/>
              </a:cxn>
              <a:cxn ang="0">
                <a:pos x="connsiteX15330" y="connsiteY15330"/>
              </a:cxn>
              <a:cxn ang="0">
                <a:pos x="connsiteX15331" y="connsiteY15331"/>
              </a:cxn>
              <a:cxn ang="0">
                <a:pos x="connsiteX15332" y="connsiteY15332"/>
              </a:cxn>
              <a:cxn ang="0">
                <a:pos x="connsiteX15333" y="connsiteY15333"/>
              </a:cxn>
              <a:cxn ang="0">
                <a:pos x="connsiteX15334" y="connsiteY15334"/>
              </a:cxn>
              <a:cxn ang="0">
                <a:pos x="connsiteX15335" y="connsiteY15335"/>
              </a:cxn>
              <a:cxn ang="0">
                <a:pos x="connsiteX15336" y="connsiteY15336"/>
              </a:cxn>
              <a:cxn ang="0">
                <a:pos x="connsiteX15337" y="connsiteY15337"/>
              </a:cxn>
              <a:cxn ang="0">
                <a:pos x="connsiteX15338" y="connsiteY15338"/>
              </a:cxn>
              <a:cxn ang="0">
                <a:pos x="connsiteX15339" y="connsiteY15339"/>
              </a:cxn>
              <a:cxn ang="0">
                <a:pos x="connsiteX15340" y="connsiteY15340"/>
              </a:cxn>
              <a:cxn ang="0">
                <a:pos x="connsiteX15341" y="connsiteY15341"/>
              </a:cxn>
              <a:cxn ang="0">
                <a:pos x="connsiteX15342" y="connsiteY15342"/>
              </a:cxn>
              <a:cxn ang="0">
                <a:pos x="connsiteX15343" y="connsiteY15343"/>
              </a:cxn>
              <a:cxn ang="0">
                <a:pos x="connsiteX15344" y="connsiteY15344"/>
              </a:cxn>
              <a:cxn ang="0">
                <a:pos x="connsiteX15345" y="connsiteY15345"/>
              </a:cxn>
              <a:cxn ang="0">
                <a:pos x="connsiteX15346" y="connsiteY15346"/>
              </a:cxn>
              <a:cxn ang="0">
                <a:pos x="connsiteX15347" y="connsiteY15347"/>
              </a:cxn>
              <a:cxn ang="0">
                <a:pos x="connsiteX15348" y="connsiteY15348"/>
              </a:cxn>
              <a:cxn ang="0">
                <a:pos x="connsiteX15349" y="connsiteY15349"/>
              </a:cxn>
              <a:cxn ang="0">
                <a:pos x="connsiteX15350" y="connsiteY15350"/>
              </a:cxn>
              <a:cxn ang="0">
                <a:pos x="connsiteX15351" y="connsiteY15351"/>
              </a:cxn>
              <a:cxn ang="0">
                <a:pos x="connsiteX15352" y="connsiteY15352"/>
              </a:cxn>
              <a:cxn ang="0">
                <a:pos x="connsiteX15353" y="connsiteY15353"/>
              </a:cxn>
              <a:cxn ang="0">
                <a:pos x="connsiteX15354" y="connsiteY15354"/>
              </a:cxn>
              <a:cxn ang="0">
                <a:pos x="connsiteX15355" y="connsiteY15355"/>
              </a:cxn>
              <a:cxn ang="0">
                <a:pos x="connsiteX15356" y="connsiteY15356"/>
              </a:cxn>
              <a:cxn ang="0">
                <a:pos x="connsiteX15357" y="connsiteY15357"/>
              </a:cxn>
              <a:cxn ang="0">
                <a:pos x="connsiteX15358" y="connsiteY15358"/>
              </a:cxn>
              <a:cxn ang="0">
                <a:pos x="connsiteX15359" y="connsiteY15359"/>
              </a:cxn>
              <a:cxn ang="0">
                <a:pos x="connsiteX15360" y="connsiteY15360"/>
              </a:cxn>
              <a:cxn ang="0">
                <a:pos x="connsiteX15361" y="connsiteY15361"/>
              </a:cxn>
              <a:cxn ang="0">
                <a:pos x="connsiteX15362" y="connsiteY15362"/>
              </a:cxn>
              <a:cxn ang="0">
                <a:pos x="connsiteX15363" y="connsiteY15363"/>
              </a:cxn>
              <a:cxn ang="0">
                <a:pos x="connsiteX15364" y="connsiteY15364"/>
              </a:cxn>
              <a:cxn ang="0">
                <a:pos x="connsiteX15365" y="connsiteY15365"/>
              </a:cxn>
              <a:cxn ang="0">
                <a:pos x="connsiteX15366" y="connsiteY15366"/>
              </a:cxn>
              <a:cxn ang="0">
                <a:pos x="connsiteX15367" y="connsiteY15367"/>
              </a:cxn>
              <a:cxn ang="0">
                <a:pos x="connsiteX15368" y="connsiteY15368"/>
              </a:cxn>
              <a:cxn ang="0">
                <a:pos x="connsiteX15369" y="connsiteY15369"/>
              </a:cxn>
              <a:cxn ang="0">
                <a:pos x="connsiteX15370" y="connsiteY15370"/>
              </a:cxn>
              <a:cxn ang="0">
                <a:pos x="connsiteX15371" y="connsiteY15371"/>
              </a:cxn>
              <a:cxn ang="0">
                <a:pos x="connsiteX15372" y="connsiteY15372"/>
              </a:cxn>
              <a:cxn ang="0">
                <a:pos x="connsiteX15373" y="connsiteY15373"/>
              </a:cxn>
              <a:cxn ang="0">
                <a:pos x="connsiteX15374" y="connsiteY15374"/>
              </a:cxn>
              <a:cxn ang="0">
                <a:pos x="connsiteX15375" y="connsiteY15375"/>
              </a:cxn>
              <a:cxn ang="0">
                <a:pos x="connsiteX15376" y="connsiteY15376"/>
              </a:cxn>
              <a:cxn ang="0">
                <a:pos x="connsiteX15377" y="connsiteY15377"/>
              </a:cxn>
              <a:cxn ang="0">
                <a:pos x="connsiteX15378" y="connsiteY15378"/>
              </a:cxn>
              <a:cxn ang="0">
                <a:pos x="connsiteX15379" y="connsiteY15379"/>
              </a:cxn>
              <a:cxn ang="0">
                <a:pos x="connsiteX15380" y="connsiteY15380"/>
              </a:cxn>
              <a:cxn ang="0">
                <a:pos x="connsiteX15381" y="connsiteY15381"/>
              </a:cxn>
              <a:cxn ang="0">
                <a:pos x="connsiteX15382" y="connsiteY15382"/>
              </a:cxn>
              <a:cxn ang="0">
                <a:pos x="connsiteX15383" y="connsiteY15383"/>
              </a:cxn>
              <a:cxn ang="0">
                <a:pos x="connsiteX15384" y="connsiteY15384"/>
              </a:cxn>
              <a:cxn ang="0">
                <a:pos x="connsiteX15385" y="connsiteY15385"/>
              </a:cxn>
              <a:cxn ang="0">
                <a:pos x="connsiteX15386" y="connsiteY15386"/>
              </a:cxn>
              <a:cxn ang="0">
                <a:pos x="connsiteX15387" y="connsiteY15387"/>
              </a:cxn>
              <a:cxn ang="0">
                <a:pos x="connsiteX15388" y="connsiteY15388"/>
              </a:cxn>
              <a:cxn ang="0">
                <a:pos x="connsiteX15389" y="connsiteY15389"/>
              </a:cxn>
              <a:cxn ang="0">
                <a:pos x="connsiteX15390" y="connsiteY15390"/>
              </a:cxn>
              <a:cxn ang="0">
                <a:pos x="connsiteX15391" y="connsiteY15391"/>
              </a:cxn>
              <a:cxn ang="0">
                <a:pos x="connsiteX15392" y="connsiteY15392"/>
              </a:cxn>
              <a:cxn ang="0">
                <a:pos x="connsiteX15393" y="connsiteY15393"/>
              </a:cxn>
              <a:cxn ang="0">
                <a:pos x="connsiteX15394" y="connsiteY15394"/>
              </a:cxn>
              <a:cxn ang="0">
                <a:pos x="connsiteX15395" y="connsiteY15395"/>
              </a:cxn>
              <a:cxn ang="0">
                <a:pos x="connsiteX15396" y="connsiteY15396"/>
              </a:cxn>
              <a:cxn ang="0">
                <a:pos x="connsiteX15397" y="connsiteY15397"/>
              </a:cxn>
              <a:cxn ang="0">
                <a:pos x="connsiteX15398" y="connsiteY15398"/>
              </a:cxn>
              <a:cxn ang="0">
                <a:pos x="connsiteX15399" y="connsiteY15399"/>
              </a:cxn>
              <a:cxn ang="0">
                <a:pos x="connsiteX15400" y="connsiteY15400"/>
              </a:cxn>
              <a:cxn ang="0">
                <a:pos x="connsiteX15401" y="connsiteY15401"/>
              </a:cxn>
              <a:cxn ang="0">
                <a:pos x="connsiteX15402" y="connsiteY15402"/>
              </a:cxn>
              <a:cxn ang="0">
                <a:pos x="connsiteX15403" y="connsiteY15403"/>
              </a:cxn>
              <a:cxn ang="0">
                <a:pos x="connsiteX15404" y="connsiteY15404"/>
              </a:cxn>
              <a:cxn ang="0">
                <a:pos x="connsiteX15405" y="connsiteY15405"/>
              </a:cxn>
              <a:cxn ang="0">
                <a:pos x="connsiteX15406" y="connsiteY15406"/>
              </a:cxn>
              <a:cxn ang="0">
                <a:pos x="connsiteX15407" y="connsiteY15407"/>
              </a:cxn>
              <a:cxn ang="0">
                <a:pos x="connsiteX15408" y="connsiteY15408"/>
              </a:cxn>
              <a:cxn ang="0">
                <a:pos x="connsiteX15409" y="connsiteY15409"/>
              </a:cxn>
              <a:cxn ang="0">
                <a:pos x="connsiteX15410" y="connsiteY15410"/>
              </a:cxn>
              <a:cxn ang="0">
                <a:pos x="connsiteX15411" y="connsiteY15411"/>
              </a:cxn>
              <a:cxn ang="0">
                <a:pos x="connsiteX15412" y="connsiteY15412"/>
              </a:cxn>
              <a:cxn ang="0">
                <a:pos x="connsiteX15413" y="connsiteY15413"/>
              </a:cxn>
              <a:cxn ang="0">
                <a:pos x="connsiteX15414" y="connsiteY15414"/>
              </a:cxn>
              <a:cxn ang="0">
                <a:pos x="connsiteX15415" y="connsiteY15415"/>
              </a:cxn>
              <a:cxn ang="0">
                <a:pos x="connsiteX15416" y="connsiteY15416"/>
              </a:cxn>
              <a:cxn ang="0">
                <a:pos x="connsiteX15417" y="connsiteY15417"/>
              </a:cxn>
              <a:cxn ang="0">
                <a:pos x="connsiteX15418" y="connsiteY15418"/>
              </a:cxn>
              <a:cxn ang="0">
                <a:pos x="connsiteX15419" y="connsiteY15419"/>
              </a:cxn>
              <a:cxn ang="0">
                <a:pos x="connsiteX15420" y="connsiteY15420"/>
              </a:cxn>
              <a:cxn ang="0">
                <a:pos x="connsiteX15421" y="connsiteY15421"/>
              </a:cxn>
              <a:cxn ang="0">
                <a:pos x="connsiteX15422" y="connsiteY15422"/>
              </a:cxn>
              <a:cxn ang="0">
                <a:pos x="connsiteX15423" y="connsiteY15423"/>
              </a:cxn>
              <a:cxn ang="0">
                <a:pos x="connsiteX15424" y="connsiteY15424"/>
              </a:cxn>
              <a:cxn ang="0">
                <a:pos x="connsiteX15425" y="connsiteY15425"/>
              </a:cxn>
              <a:cxn ang="0">
                <a:pos x="connsiteX15426" y="connsiteY15426"/>
              </a:cxn>
              <a:cxn ang="0">
                <a:pos x="connsiteX15427" y="connsiteY15427"/>
              </a:cxn>
              <a:cxn ang="0">
                <a:pos x="connsiteX15428" y="connsiteY15428"/>
              </a:cxn>
              <a:cxn ang="0">
                <a:pos x="connsiteX15429" y="connsiteY15429"/>
              </a:cxn>
              <a:cxn ang="0">
                <a:pos x="connsiteX15430" y="connsiteY15430"/>
              </a:cxn>
              <a:cxn ang="0">
                <a:pos x="connsiteX15431" y="connsiteY15431"/>
              </a:cxn>
              <a:cxn ang="0">
                <a:pos x="connsiteX15432" y="connsiteY15432"/>
              </a:cxn>
              <a:cxn ang="0">
                <a:pos x="connsiteX15433" y="connsiteY15433"/>
              </a:cxn>
              <a:cxn ang="0">
                <a:pos x="connsiteX15434" y="connsiteY15434"/>
              </a:cxn>
              <a:cxn ang="0">
                <a:pos x="connsiteX15435" y="connsiteY15435"/>
              </a:cxn>
              <a:cxn ang="0">
                <a:pos x="connsiteX15436" y="connsiteY15436"/>
              </a:cxn>
              <a:cxn ang="0">
                <a:pos x="connsiteX15437" y="connsiteY15437"/>
              </a:cxn>
              <a:cxn ang="0">
                <a:pos x="connsiteX15438" y="connsiteY15438"/>
              </a:cxn>
              <a:cxn ang="0">
                <a:pos x="connsiteX15439" y="connsiteY15439"/>
              </a:cxn>
              <a:cxn ang="0">
                <a:pos x="connsiteX15440" y="connsiteY15440"/>
              </a:cxn>
              <a:cxn ang="0">
                <a:pos x="connsiteX15441" y="connsiteY15441"/>
              </a:cxn>
              <a:cxn ang="0">
                <a:pos x="connsiteX15442" y="connsiteY15442"/>
              </a:cxn>
              <a:cxn ang="0">
                <a:pos x="connsiteX15443" y="connsiteY15443"/>
              </a:cxn>
              <a:cxn ang="0">
                <a:pos x="connsiteX15444" y="connsiteY15444"/>
              </a:cxn>
              <a:cxn ang="0">
                <a:pos x="connsiteX15445" y="connsiteY15445"/>
              </a:cxn>
              <a:cxn ang="0">
                <a:pos x="connsiteX15446" y="connsiteY15446"/>
              </a:cxn>
              <a:cxn ang="0">
                <a:pos x="connsiteX15447" y="connsiteY15447"/>
              </a:cxn>
              <a:cxn ang="0">
                <a:pos x="connsiteX15448" y="connsiteY15448"/>
              </a:cxn>
              <a:cxn ang="0">
                <a:pos x="connsiteX15449" y="connsiteY15449"/>
              </a:cxn>
              <a:cxn ang="0">
                <a:pos x="connsiteX15450" y="connsiteY15450"/>
              </a:cxn>
              <a:cxn ang="0">
                <a:pos x="connsiteX15451" y="connsiteY15451"/>
              </a:cxn>
              <a:cxn ang="0">
                <a:pos x="connsiteX15452" y="connsiteY15452"/>
              </a:cxn>
              <a:cxn ang="0">
                <a:pos x="connsiteX15453" y="connsiteY15453"/>
              </a:cxn>
              <a:cxn ang="0">
                <a:pos x="connsiteX15454" y="connsiteY15454"/>
              </a:cxn>
              <a:cxn ang="0">
                <a:pos x="connsiteX15455" y="connsiteY15455"/>
              </a:cxn>
              <a:cxn ang="0">
                <a:pos x="connsiteX15456" y="connsiteY15456"/>
              </a:cxn>
              <a:cxn ang="0">
                <a:pos x="connsiteX15457" y="connsiteY15457"/>
              </a:cxn>
              <a:cxn ang="0">
                <a:pos x="connsiteX15458" y="connsiteY15458"/>
              </a:cxn>
              <a:cxn ang="0">
                <a:pos x="connsiteX15459" y="connsiteY15459"/>
              </a:cxn>
              <a:cxn ang="0">
                <a:pos x="connsiteX15460" y="connsiteY15460"/>
              </a:cxn>
              <a:cxn ang="0">
                <a:pos x="connsiteX15461" y="connsiteY15461"/>
              </a:cxn>
              <a:cxn ang="0">
                <a:pos x="connsiteX15462" y="connsiteY15462"/>
              </a:cxn>
              <a:cxn ang="0">
                <a:pos x="connsiteX15463" y="connsiteY15463"/>
              </a:cxn>
              <a:cxn ang="0">
                <a:pos x="connsiteX15464" y="connsiteY15464"/>
              </a:cxn>
              <a:cxn ang="0">
                <a:pos x="connsiteX15465" y="connsiteY15465"/>
              </a:cxn>
              <a:cxn ang="0">
                <a:pos x="connsiteX15466" y="connsiteY15466"/>
              </a:cxn>
              <a:cxn ang="0">
                <a:pos x="connsiteX15467" y="connsiteY15467"/>
              </a:cxn>
              <a:cxn ang="0">
                <a:pos x="connsiteX15468" y="connsiteY15468"/>
              </a:cxn>
              <a:cxn ang="0">
                <a:pos x="connsiteX15469" y="connsiteY15469"/>
              </a:cxn>
              <a:cxn ang="0">
                <a:pos x="connsiteX15470" y="connsiteY15470"/>
              </a:cxn>
              <a:cxn ang="0">
                <a:pos x="connsiteX15471" y="connsiteY15471"/>
              </a:cxn>
              <a:cxn ang="0">
                <a:pos x="connsiteX15472" y="connsiteY15472"/>
              </a:cxn>
              <a:cxn ang="0">
                <a:pos x="connsiteX15473" y="connsiteY15473"/>
              </a:cxn>
              <a:cxn ang="0">
                <a:pos x="connsiteX15474" y="connsiteY15474"/>
              </a:cxn>
              <a:cxn ang="0">
                <a:pos x="connsiteX15475" y="connsiteY15475"/>
              </a:cxn>
              <a:cxn ang="0">
                <a:pos x="connsiteX15476" y="connsiteY15476"/>
              </a:cxn>
              <a:cxn ang="0">
                <a:pos x="connsiteX15477" y="connsiteY15477"/>
              </a:cxn>
              <a:cxn ang="0">
                <a:pos x="connsiteX15478" y="connsiteY15478"/>
              </a:cxn>
              <a:cxn ang="0">
                <a:pos x="connsiteX15479" y="connsiteY15479"/>
              </a:cxn>
              <a:cxn ang="0">
                <a:pos x="connsiteX15480" y="connsiteY15480"/>
              </a:cxn>
              <a:cxn ang="0">
                <a:pos x="connsiteX15481" y="connsiteY15481"/>
              </a:cxn>
              <a:cxn ang="0">
                <a:pos x="connsiteX15482" y="connsiteY15482"/>
              </a:cxn>
              <a:cxn ang="0">
                <a:pos x="connsiteX15483" y="connsiteY15483"/>
              </a:cxn>
              <a:cxn ang="0">
                <a:pos x="connsiteX15484" y="connsiteY15484"/>
              </a:cxn>
              <a:cxn ang="0">
                <a:pos x="connsiteX15485" y="connsiteY15485"/>
              </a:cxn>
              <a:cxn ang="0">
                <a:pos x="connsiteX15486" y="connsiteY15486"/>
              </a:cxn>
              <a:cxn ang="0">
                <a:pos x="connsiteX15487" y="connsiteY15487"/>
              </a:cxn>
              <a:cxn ang="0">
                <a:pos x="connsiteX15488" y="connsiteY15488"/>
              </a:cxn>
              <a:cxn ang="0">
                <a:pos x="connsiteX15489" y="connsiteY15489"/>
              </a:cxn>
              <a:cxn ang="0">
                <a:pos x="connsiteX15490" y="connsiteY15490"/>
              </a:cxn>
              <a:cxn ang="0">
                <a:pos x="connsiteX15491" y="connsiteY15491"/>
              </a:cxn>
              <a:cxn ang="0">
                <a:pos x="connsiteX15492" y="connsiteY15492"/>
              </a:cxn>
              <a:cxn ang="0">
                <a:pos x="connsiteX15493" y="connsiteY15493"/>
              </a:cxn>
              <a:cxn ang="0">
                <a:pos x="connsiteX15494" y="connsiteY15494"/>
              </a:cxn>
              <a:cxn ang="0">
                <a:pos x="connsiteX15495" y="connsiteY15495"/>
              </a:cxn>
              <a:cxn ang="0">
                <a:pos x="connsiteX15496" y="connsiteY15496"/>
              </a:cxn>
              <a:cxn ang="0">
                <a:pos x="connsiteX15497" y="connsiteY15497"/>
              </a:cxn>
              <a:cxn ang="0">
                <a:pos x="connsiteX15498" y="connsiteY15498"/>
              </a:cxn>
              <a:cxn ang="0">
                <a:pos x="connsiteX15499" y="connsiteY15499"/>
              </a:cxn>
              <a:cxn ang="0">
                <a:pos x="connsiteX15500" y="connsiteY15500"/>
              </a:cxn>
              <a:cxn ang="0">
                <a:pos x="connsiteX15501" y="connsiteY15501"/>
              </a:cxn>
              <a:cxn ang="0">
                <a:pos x="connsiteX15502" y="connsiteY15502"/>
              </a:cxn>
              <a:cxn ang="0">
                <a:pos x="connsiteX15503" y="connsiteY15503"/>
              </a:cxn>
              <a:cxn ang="0">
                <a:pos x="connsiteX15504" y="connsiteY15504"/>
              </a:cxn>
              <a:cxn ang="0">
                <a:pos x="connsiteX15505" y="connsiteY15505"/>
              </a:cxn>
              <a:cxn ang="0">
                <a:pos x="connsiteX15506" y="connsiteY15506"/>
              </a:cxn>
              <a:cxn ang="0">
                <a:pos x="connsiteX15507" y="connsiteY15507"/>
              </a:cxn>
              <a:cxn ang="0">
                <a:pos x="connsiteX15508" y="connsiteY15508"/>
              </a:cxn>
              <a:cxn ang="0">
                <a:pos x="connsiteX15509" y="connsiteY15509"/>
              </a:cxn>
              <a:cxn ang="0">
                <a:pos x="connsiteX15510" y="connsiteY15510"/>
              </a:cxn>
              <a:cxn ang="0">
                <a:pos x="connsiteX15511" y="connsiteY15511"/>
              </a:cxn>
              <a:cxn ang="0">
                <a:pos x="connsiteX15512" y="connsiteY15512"/>
              </a:cxn>
              <a:cxn ang="0">
                <a:pos x="connsiteX15513" y="connsiteY15513"/>
              </a:cxn>
              <a:cxn ang="0">
                <a:pos x="connsiteX15514" y="connsiteY15514"/>
              </a:cxn>
              <a:cxn ang="0">
                <a:pos x="connsiteX15515" y="connsiteY15515"/>
              </a:cxn>
              <a:cxn ang="0">
                <a:pos x="connsiteX15516" y="connsiteY15516"/>
              </a:cxn>
              <a:cxn ang="0">
                <a:pos x="connsiteX15517" y="connsiteY15517"/>
              </a:cxn>
              <a:cxn ang="0">
                <a:pos x="connsiteX15518" y="connsiteY15518"/>
              </a:cxn>
              <a:cxn ang="0">
                <a:pos x="connsiteX15519" y="connsiteY15519"/>
              </a:cxn>
              <a:cxn ang="0">
                <a:pos x="connsiteX15520" y="connsiteY15520"/>
              </a:cxn>
              <a:cxn ang="0">
                <a:pos x="connsiteX15521" y="connsiteY15521"/>
              </a:cxn>
              <a:cxn ang="0">
                <a:pos x="connsiteX15522" y="connsiteY15522"/>
              </a:cxn>
              <a:cxn ang="0">
                <a:pos x="connsiteX15523" y="connsiteY15523"/>
              </a:cxn>
              <a:cxn ang="0">
                <a:pos x="connsiteX15524" y="connsiteY15524"/>
              </a:cxn>
              <a:cxn ang="0">
                <a:pos x="connsiteX15525" y="connsiteY15525"/>
              </a:cxn>
              <a:cxn ang="0">
                <a:pos x="connsiteX15526" y="connsiteY15526"/>
              </a:cxn>
              <a:cxn ang="0">
                <a:pos x="connsiteX15527" y="connsiteY15527"/>
              </a:cxn>
              <a:cxn ang="0">
                <a:pos x="connsiteX15528" y="connsiteY15528"/>
              </a:cxn>
              <a:cxn ang="0">
                <a:pos x="connsiteX15529" y="connsiteY15529"/>
              </a:cxn>
              <a:cxn ang="0">
                <a:pos x="connsiteX15530" y="connsiteY15530"/>
              </a:cxn>
              <a:cxn ang="0">
                <a:pos x="connsiteX15531" y="connsiteY15531"/>
              </a:cxn>
              <a:cxn ang="0">
                <a:pos x="connsiteX15532" y="connsiteY15532"/>
              </a:cxn>
              <a:cxn ang="0">
                <a:pos x="connsiteX15533" y="connsiteY15533"/>
              </a:cxn>
              <a:cxn ang="0">
                <a:pos x="connsiteX15534" y="connsiteY15534"/>
              </a:cxn>
              <a:cxn ang="0">
                <a:pos x="connsiteX15535" y="connsiteY15535"/>
              </a:cxn>
              <a:cxn ang="0">
                <a:pos x="connsiteX15536" y="connsiteY15536"/>
              </a:cxn>
              <a:cxn ang="0">
                <a:pos x="connsiteX15537" y="connsiteY15537"/>
              </a:cxn>
              <a:cxn ang="0">
                <a:pos x="connsiteX15538" y="connsiteY15538"/>
              </a:cxn>
              <a:cxn ang="0">
                <a:pos x="connsiteX15539" y="connsiteY15539"/>
              </a:cxn>
              <a:cxn ang="0">
                <a:pos x="connsiteX15540" y="connsiteY15540"/>
              </a:cxn>
              <a:cxn ang="0">
                <a:pos x="connsiteX15541" y="connsiteY15541"/>
              </a:cxn>
              <a:cxn ang="0">
                <a:pos x="connsiteX15542" y="connsiteY15542"/>
              </a:cxn>
              <a:cxn ang="0">
                <a:pos x="connsiteX15543" y="connsiteY15543"/>
              </a:cxn>
              <a:cxn ang="0">
                <a:pos x="connsiteX15544" y="connsiteY15544"/>
              </a:cxn>
              <a:cxn ang="0">
                <a:pos x="connsiteX15545" y="connsiteY15545"/>
              </a:cxn>
              <a:cxn ang="0">
                <a:pos x="connsiteX15546" y="connsiteY15546"/>
              </a:cxn>
              <a:cxn ang="0">
                <a:pos x="connsiteX15547" y="connsiteY15547"/>
              </a:cxn>
              <a:cxn ang="0">
                <a:pos x="connsiteX15548" y="connsiteY15548"/>
              </a:cxn>
              <a:cxn ang="0">
                <a:pos x="connsiteX15549" y="connsiteY15549"/>
              </a:cxn>
              <a:cxn ang="0">
                <a:pos x="connsiteX15550" y="connsiteY15550"/>
              </a:cxn>
              <a:cxn ang="0">
                <a:pos x="connsiteX15551" y="connsiteY15551"/>
              </a:cxn>
              <a:cxn ang="0">
                <a:pos x="connsiteX15552" y="connsiteY15552"/>
              </a:cxn>
              <a:cxn ang="0">
                <a:pos x="connsiteX15553" y="connsiteY15553"/>
              </a:cxn>
              <a:cxn ang="0">
                <a:pos x="connsiteX15554" y="connsiteY15554"/>
              </a:cxn>
              <a:cxn ang="0">
                <a:pos x="connsiteX15555" y="connsiteY15555"/>
              </a:cxn>
              <a:cxn ang="0">
                <a:pos x="connsiteX15556" y="connsiteY15556"/>
              </a:cxn>
              <a:cxn ang="0">
                <a:pos x="connsiteX15557" y="connsiteY15557"/>
              </a:cxn>
              <a:cxn ang="0">
                <a:pos x="connsiteX15558" y="connsiteY15558"/>
              </a:cxn>
              <a:cxn ang="0">
                <a:pos x="connsiteX15559" y="connsiteY15559"/>
              </a:cxn>
              <a:cxn ang="0">
                <a:pos x="connsiteX15560" y="connsiteY15560"/>
              </a:cxn>
              <a:cxn ang="0">
                <a:pos x="connsiteX15561" y="connsiteY15561"/>
              </a:cxn>
              <a:cxn ang="0">
                <a:pos x="connsiteX15562" y="connsiteY15562"/>
              </a:cxn>
              <a:cxn ang="0">
                <a:pos x="connsiteX15563" y="connsiteY15563"/>
              </a:cxn>
              <a:cxn ang="0">
                <a:pos x="connsiteX15564" y="connsiteY15564"/>
              </a:cxn>
              <a:cxn ang="0">
                <a:pos x="connsiteX15565" y="connsiteY15565"/>
              </a:cxn>
              <a:cxn ang="0">
                <a:pos x="connsiteX15566" y="connsiteY15566"/>
              </a:cxn>
              <a:cxn ang="0">
                <a:pos x="connsiteX15567" y="connsiteY15567"/>
              </a:cxn>
              <a:cxn ang="0">
                <a:pos x="connsiteX15568" y="connsiteY15568"/>
              </a:cxn>
              <a:cxn ang="0">
                <a:pos x="connsiteX15569" y="connsiteY15569"/>
              </a:cxn>
              <a:cxn ang="0">
                <a:pos x="connsiteX15570" y="connsiteY15570"/>
              </a:cxn>
              <a:cxn ang="0">
                <a:pos x="connsiteX15571" y="connsiteY15571"/>
              </a:cxn>
              <a:cxn ang="0">
                <a:pos x="connsiteX15572" y="connsiteY15572"/>
              </a:cxn>
              <a:cxn ang="0">
                <a:pos x="connsiteX15573" y="connsiteY15573"/>
              </a:cxn>
              <a:cxn ang="0">
                <a:pos x="connsiteX15574" y="connsiteY15574"/>
              </a:cxn>
              <a:cxn ang="0">
                <a:pos x="connsiteX15575" y="connsiteY15575"/>
              </a:cxn>
              <a:cxn ang="0">
                <a:pos x="connsiteX15576" y="connsiteY15576"/>
              </a:cxn>
              <a:cxn ang="0">
                <a:pos x="connsiteX15577" y="connsiteY15577"/>
              </a:cxn>
              <a:cxn ang="0">
                <a:pos x="connsiteX15578" y="connsiteY15578"/>
              </a:cxn>
              <a:cxn ang="0">
                <a:pos x="connsiteX15579" y="connsiteY15579"/>
              </a:cxn>
              <a:cxn ang="0">
                <a:pos x="connsiteX15580" y="connsiteY15580"/>
              </a:cxn>
              <a:cxn ang="0">
                <a:pos x="connsiteX15581" y="connsiteY15581"/>
              </a:cxn>
              <a:cxn ang="0">
                <a:pos x="connsiteX15582" y="connsiteY15582"/>
              </a:cxn>
              <a:cxn ang="0">
                <a:pos x="connsiteX15583" y="connsiteY15583"/>
              </a:cxn>
              <a:cxn ang="0">
                <a:pos x="connsiteX15584" y="connsiteY15584"/>
              </a:cxn>
              <a:cxn ang="0">
                <a:pos x="connsiteX15585" y="connsiteY15585"/>
              </a:cxn>
              <a:cxn ang="0">
                <a:pos x="connsiteX15586" y="connsiteY15586"/>
              </a:cxn>
              <a:cxn ang="0">
                <a:pos x="connsiteX15587" y="connsiteY15587"/>
              </a:cxn>
              <a:cxn ang="0">
                <a:pos x="connsiteX15588" y="connsiteY15588"/>
              </a:cxn>
              <a:cxn ang="0">
                <a:pos x="connsiteX15589" y="connsiteY15589"/>
              </a:cxn>
              <a:cxn ang="0">
                <a:pos x="connsiteX15590" y="connsiteY15590"/>
              </a:cxn>
              <a:cxn ang="0">
                <a:pos x="connsiteX15591" y="connsiteY15591"/>
              </a:cxn>
              <a:cxn ang="0">
                <a:pos x="connsiteX15592" y="connsiteY15592"/>
              </a:cxn>
              <a:cxn ang="0">
                <a:pos x="connsiteX15593" y="connsiteY15593"/>
              </a:cxn>
              <a:cxn ang="0">
                <a:pos x="connsiteX15594" y="connsiteY15594"/>
              </a:cxn>
              <a:cxn ang="0">
                <a:pos x="connsiteX15595" y="connsiteY15595"/>
              </a:cxn>
              <a:cxn ang="0">
                <a:pos x="connsiteX15596" y="connsiteY15596"/>
              </a:cxn>
              <a:cxn ang="0">
                <a:pos x="connsiteX15597" y="connsiteY15597"/>
              </a:cxn>
              <a:cxn ang="0">
                <a:pos x="connsiteX15598" y="connsiteY15598"/>
              </a:cxn>
              <a:cxn ang="0">
                <a:pos x="connsiteX15599" y="connsiteY15599"/>
              </a:cxn>
              <a:cxn ang="0">
                <a:pos x="connsiteX15600" y="connsiteY15600"/>
              </a:cxn>
              <a:cxn ang="0">
                <a:pos x="connsiteX15601" y="connsiteY15601"/>
              </a:cxn>
              <a:cxn ang="0">
                <a:pos x="connsiteX15602" y="connsiteY15602"/>
              </a:cxn>
              <a:cxn ang="0">
                <a:pos x="connsiteX15603" y="connsiteY15603"/>
              </a:cxn>
              <a:cxn ang="0">
                <a:pos x="connsiteX15604" y="connsiteY15604"/>
              </a:cxn>
              <a:cxn ang="0">
                <a:pos x="connsiteX15605" y="connsiteY15605"/>
              </a:cxn>
              <a:cxn ang="0">
                <a:pos x="connsiteX15606" y="connsiteY15606"/>
              </a:cxn>
              <a:cxn ang="0">
                <a:pos x="connsiteX15607" y="connsiteY15607"/>
              </a:cxn>
              <a:cxn ang="0">
                <a:pos x="connsiteX15608" y="connsiteY15608"/>
              </a:cxn>
              <a:cxn ang="0">
                <a:pos x="connsiteX15609" y="connsiteY15609"/>
              </a:cxn>
              <a:cxn ang="0">
                <a:pos x="connsiteX15610" y="connsiteY15610"/>
              </a:cxn>
              <a:cxn ang="0">
                <a:pos x="connsiteX15611" y="connsiteY15611"/>
              </a:cxn>
              <a:cxn ang="0">
                <a:pos x="connsiteX15612" y="connsiteY15612"/>
              </a:cxn>
              <a:cxn ang="0">
                <a:pos x="connsiteX15613" y="connsiteY15613"/>
              </a:cxn>
              <a:cxn ang="0">
                <a:pos x="connsiteX15614" y="connsiteY15614"/>
              </a:cxn>
              <a:cxn ang="0">
                <a:pos x="connsiteX15615" y="connsiteY15615"/>
              </a:cxn>
              <a:cxn ang="0">
                <a:pos x="connsiteX15616" y="connsiteY15616"/>
              </a:cxn>
              <a:cxn ang="0">
                <a:pos x="connsiteX15617" y="connsiteY15617"/>
              </a:cxn>
              <a:cxn ang="0">
                <a:pos x="connsiteX15618" y="connsiteY15618"/>
              </a:cxn>
              <a:cxn ang="0">
                <a:pos x="connsiteX15619" y="connsiteY15619"/>
              </a:cxn>
              <a:cxn ang="0">
                <a:pos x="connsiteX15620" y="connsiteY15620"/>
              </a:cxn>
              <a:cxn ang="0">
                <a:pos x="connsiteX15621" y="connsiteY15621"/>
              </a:cxn>
              <a:cxn ang="0">
                <a:pos x="connsiteX15622" y="connsiteY15622"/>
              </a:cxn>
              <a:cxn ang="0">
                <a:pos x="connsiteX15623" y="connsiteY15623"/>
              </a:cxn>
              <a:cxn ang="0">
                <a:pos x="connsiteX15624" y="connsiteY15624"/>
              </a:cxn>
              <a:cxn ang="0">
                <a:pos x="connsiteX15625" y="connsiteY15625"/>
              </a:cxn>
              <a:cxn ang="0">
                <a:pos x="connsiteX15626" y="connsiteY15626"/>
              </a:cxn>
              <a:cxn ang="0">
                <a:pos x="connsiteX15627" y="connsiteY15627"/>
              </a:cxn>
              <a:cxn ang="0">
                <a:pos x="connsiteX15628" y="connsiteY15628"/>
              </a:cxn>
              <a:cxn ang="0">
                <a:pos x="connsiteX15629" y="connsiteY15629"/>
              </a:cxn>
              <a:cxn ang="0">
                <a:pos x="connsiteX15630" y="connsiteY15630"/>
              </a:cxn>
              <a:cxn ang="0">
                <a:pos x="connsiteX15631" y="connsiteY15631"/>
              </a:cxn>
              <a:cxn ang="0">
                <a:pos x="connsiteX15632" y="connsiteY15632"/>
              </a:cxn>
              <a:cxn ang="0">
                <a:pos x="connsiteX15633" y="connsiteY15633"/>
              </a:cxn>
              <a:cxn ang="0">
                <a:pos x="connsiteX15634" y="connsiteY15634"/>
              </a:cxn>
              <a:cxn ang="0">
                <a:pos x="connsiteX15635" y="connsiteY15635"/>
              </a:cxn>
              <a:cxn ang="0">
                <a:pos x="connsiteX15636" y="connsiteY15636"/>
              </a:cxn>
              <a:cxn ang="0">
                <a:pos x="connsiteX15637" y="connsiteY15637"/>
              </a:cxn>
              <a:cxn ang="0">
                <a:pos x="connsiteX15638" y="connsiteY15638"/>
              </a:cxn>
              <a:cxn ang="0">
                <a:pos x="connsiteX15639" y="connsiteY15639"/>
              </a:cxn>
              <a:cxn ang="0">
                <a:pos x="connsiteX15640" y="connsiteY15640"/>
              </a:cxn>
              <a:cxn ang="0">
                <a:pos x="connsiteX15641" y="connsiteY15641"/>
              </a:cxn>
              <a:cxn ang="0">
                <a:pos x="connsiteX15642" y="connsiteY15642"/>
              </a:cxn>
              <a:cxn ang="0">
                <a:pos x="connsiteX15643" y="connsiteY15643"/>
              </a:cxn>
              <a:cxn ang="0">
                <a:pos x="connsiteX15644" y="connsiteY15644"/>
              </a:cxn>
              <a:cxn ang="0">
                <a:pos x="connsiteX15645" y="connsiteY15645"/>
              </a:cxn>
              <a:cxn ang="0">
                <a:pos x="connsiteX15646" y="connsiteY15646"/>
              </a:cxn>
              <a:cxn ang="0">
                <a:pos x="connsiteX15647" y="connsiteY15647"/>
              </a:cxn>
              <a:cxn ang="0">
                <a:pos x="connsiteX15648" y="connsiteY15648"/>
              </a:cxn>
              <a:cxn ang="0">
                <a:pos x="connsiteX15649" y="connsiteY15649"/>
              </a:cxn>
              <a:cxn ang="0">
                <a:pos x="connsiteX15650" y="connsiteY15650"/>
              </a:cxn>
              <a:cxn ang="0">
                <a:pos x="connsiteX15651" y="connsiteY15651"/>
              </a:cxn>
              <a:cxn ang="0">
                <a:pos x="connsiteX15652" y="connsiteY15652"/>
              </a:cxn>
              <a:cxn ang="0">
                <a:pos x="connsiteX15653" y="connsiteY15653"/>
              </a:cxn>
              <a:cxn ang="0">
                <a:pos x="connsiteX15654" y="connsiteY15654"/>
              </a:cxn>
              <a:cxn ang="0">
                <a:pos x="connsiteX15655" y="connsiteY15655"/>
              </a:cxn>
              <a:cxn ang="0">
                <a:pos x="connsiteX15656" y="connsiteY15656"/>
              </a:cxn>
              <a:cxn ang="0">
                <a:pos x="connsiteX15657" y="connsiteY15657"/>
              </a:cxn>
              <a:cxn ang="0">
                <a:pos x="connsiteX15658" y="connsiteY15658"/>
              </a:cxn>
              <a:cxn ang="0">
                <a:pos x="connsiteX15659" y="connsiteY15659"/>
              </a:cxn>
              <a:cxn ang="0">
                <a:pos x="connsiteX15660" y="connsiteY15660"/>
              </a:cxn>
              <a:cxn ang="0">
                <a:pos x="connsiteX15661" y="connsiteY15661"/>
              </a:cxn>
              <a:cxn ang="0">
                <a:pos x="connsiteX15662" y="connsiteY15662"/>
              </a:cxn>
              <a:cxn ang="0">
                <a:pos x="connsiteX15663" y="connsiteY15663"/>
              </a:cxn>
              <a:cxn ang="0">
                <a:pos x="connsiteX15664" y="connsiteY15664"/>
              </a:cxn>
              <a:cxn ang="0">
                <a:pos x="connsiteX15665" y="connsiteY15665"/>
              </a:cxn>
              <a:cxn ang="0">
                <a:pos x="connsiteX15666" y="connsiteY15666"/>
              </a:cxn>
              <a:cxn ang="0">
                <a:pos x="connsiteX15667" y="connsiteY15667"/>
              </a:cxn>
              <a:cxn ang="0">
                <a:pos x="connsiteX15668" y="connsiteY15668"/>
              </a:cxn>
              <a:cxn ang="0">
                <a:pos x="connsiteX15669" y="connsiteY15669"/>
              </a:cxn>
              <a:cxn ang="0">
                <a:pos x="connsiteX15670" y="connsiteY15670"/>
              </a:cxn>
              <a:cxn ang="0">
                <a:pos x="connsiteX15671" y="connsiteY15671"/>
              </a:cxn>
              <a:cxn ang="0">
                <a:pos x="connsiteX15672" y="connsiteY15672"/>
              </a:cxn>
              <a:cxn ang="0">
                <a:pos x="connsiteX15673" y="connsiteY15673"/>
              </a:cxn>
              <a:cxn ang="0">
                <a:pos x="connsiteX15674" y="connsiteY15674"/>
              </a:cxn>
              <a:cxn ang="0">
                <a:pos x="connsiteX15675" y="connsiteY15675"/>
              </a:cxn>
              <a:cxn ang="0">
                <a:pos x="connsiteX15676" y="connsiteY15676"/>
              </a:cxn>
              <a:cxn ang="0">
                <a:pos x="connsiteX15677" y="connsiteY15677"/>
              </a:cxn>
              <a:cxn ang="0">
                <a:pos x="connsiteX15678" y="connsiteY15678"/>
              </a:cxn>
              <a:cxn ang="0">
                <a:pos x="connsiteX15679" y="connsiteY15679"/>
              </a:cxn>
              <a:cxn ang="0">
                <a:pos x="connsiteX15680" y="connsiteY15680"/>
              </a:cxn>
              <a:cxn ang="0">
                <a:pos x="connsiteX15681" y="connsiteY15681"/>
              </a:cxn>
              <a:cxn ang="0">
                <a:pos x="connsiteX15682" y="connsiteY15682"/>
              </a:cxn>
              <a:cxn ang="0">
                <a:pos x="connsiteX15683" y="connsiteY15683"/>
              </a:cxn>
              <a:cxn ang="0">
                <a:pos x="connsiteX15684" y="connsiteY15684"/>
              </a:cxn>
              <a:cxn ang="0">
                <a:pos x="connsiteX15685" y="connsiteY15685"/>
              </a:cxn>
              <a:cxn ang="0">
                <a:pos x="connsiteX15686" y="connsiteY15686"/>
              </a:cxn>
              <a:cxn ang="0">
                <a:pos x="connsiteX15687" y="connsiteY15687"/>
              </a:cxn>
              <a:cxn ang="0">
                <a:pos x="connsiteX15688" y="connsiteY15688"/>
              </a:cxn>
              <a:cxn ang="0">
                <a:pos x="connsiteX15689" y="connsiteY15689"/>
              </a:cxn>
              <a:cxn ang="0">
                <a:pos x="connsiteX15690" y="connsiteY15690"/>
              </a:cxn>
              <a:cxn ang="0">
                <a:pos x="connsiteX15691" y="connsiteY15691"/>
              </a:cxn>
              <a:cxn ang="0">
                <a:pos x="connsiteX15692" y="connsiteY15692"/>
              </a:cxn>
              <a:cxn ang="0">
                <a:pos x="connsiteX15693" y="connsiteY15693"/>
              </a:cxn>
              <a:cxn ang="0">
                <a:pos x="connsiteX15694" y="connsiteY15694"/>
              </a:cxn>
              <a:cxn ang="0">
                <a:pos x="connsiteX15695" y="connsiteY15695"/>
              </a:cxn>
              <a:cxn ang="0">
                <a:pos x="connsiteX15696" y="connsiteY15696"/>
              </a:cxn>
              <a:cxn ang="0">
                <a:pos x="connsiteX15697" y="connsiteY15697"/>
              </a:cxn>
              <a:cxn ang="0">
                <a:pos x="connsiteX15698" y="connsiteY15698"/>
              </a:cxn>
              <a:cxn ang="0">
                <a:pos x="connsiteX15699" y="connsiteY15699"/>
              </a:cxn>
              <a:cxn ang="0">
                <a:pos x="connsiteX15700" y="connsiteY15700"/>
              </a:cxn>
              <a:cxn ang="0">
                <a:pos x="connsiteX15701" y="connsiteY15701"/>
              </a:cxn>
              <a:cxn ang="0">
                <a:pos x="connsiteX15702" y="connsiteY15702"/>
              </a:cxn>
              <a:cxn ang="0">
                <a:pos x="connsiteX15703" y="connsiteY15703"/>
              </a:cxn>
              <a:cxn ang="0">
                <a:pos x="connsiteX15704" y="connsiteY15704"/>
              </a:cxn>
              <a:cxn ang="0">
                <a:pos x="connsiteX15705" y="connsiteY15705"/>
              </a:cxn>
              <a:cxn ang="0">
                <a:pos x="connsiteX15706" y="connsiteY15706"/>
              </a:cxn>
              <a:cxn ang="0">
                <a:pos x="connsiteX15707" y="connsiteY15707"/>
              </a:cxn>
              <a:cxn ang="0">
                <a:pos x="connsiteX15708" y="connsiteY15708"/>
              </a:cxn>
              <a:cxn ang="0">
                <a:pos x="connsiteX15709" y="connsiteY15709"/>
              </a:cxn>
              <a:cxn ang="0">
                <a:pos x="connsiteX15710" y="connsiteY15710"/>
              </a:cxn>
              <a:cxn ang="0">
                <a:pos x="connsiteX15711" y="connsiteY15711"/>
              </a:cxn>
              <a:cxn ang="0">
                <a:pos x="connsiteX15712" y="connsiteY15712"/>
              </a:cxn>
              <a:cxn ang="0">
                <a:pos x="connsiteX15713" y="connsiteY15713"/>
              </a:cxn>
              <a:cxn ang="0">
                <a:pos x="connsiteX15714" y="connsiteY15714"/>
              </a:cxn>
              <a:cxn ang="0">
                <a:pos x="connsiteX15715" y="connsiteY15715"/>
              </a:cxn>
              <a:cxn ang="0">
                <a:pos x="connsiteX15716" y="connsiteY15716"/>
              </a:cxn>
              <a:cxn ang="0">
                <a:pos x="connsiteX15717" y="connsiteY15717"/>
              </a:cxn>
              <a:cxn ang="0">
                <a:pos x="connsiteX15718" y="connsiteY15718"/>
              </a:cxn>
              <a:cxn ang="0">
                <a:pos x="connsiteX15719" y="connsiteY15719"/>
              </a:cxn>
              <a:cxn ang="0">
                <a:pos x="connsiteX15720" y="connsiteY15720"/>
              </a:cxn>
              <a:cxn ang="0">
                <a:pos x="connsiteX15721" y="connsiteY15721"/>
              </a:cxn>
              <a:cxn ang="0">
                <a:pos x="connsiteX15722" y="connsiteY15722"/>
              </a:cxn>
              <a:cxn ang="0">
                <a:pos x="connsiteX15723" y="connsiteY15723"/>
              </a:cxn>
              <a:cxn ang="0">
                <a:pos x="connsiteX15724" y="connsiteY15724"/>
              </a:cxn>
              <a:cxn ang="0">
                <a:pos x="connsiteX15725" y="connsiteY15725"/>
              </a:cxn>
              <a:cxn ang="0">
                <a:pos x="connsiteX15726" y="connsiteY15726"/>
              </a:cxn>
              <a:cxn ang="0">
                <a:pos x="connsiteX15727" y="connsiteY15727"/>
              </a:cxn>
              <a:cxn ang="0">
                <a:pos x="connsiteX15728" y="connsiteY15728"/>
              </a:cxn>
              <a:cxn ang="0">
                <a:pos x="connsiteX15729" y="connsiteY15729"/>
              </a:cxn>
              <a:cxn ang="0">
                <a:pos x="connsiteX15730" y="connsiteY15730"/>
              </a:cxn>
              <a:cxn ang="0">
                <a:pos x="connsiteX15731" y="connsiteY15731"/>
              </a:cxn>
              <a:cxn ang="0">
                <a:pos x="connsiteX15732" y="connsiteY15732"/>
              </a:cxn>
              <a:cxn ang="0">
                <a:pos x="connsiteX15733" y="connsiteY15733"/>
              </a:cxn>
              <a:cxn ang="0">
                <a:pos x="connsiteX15734" y="connsiteY15734"/>
              </a:cxn>
              <a:cxn ang="0">
                <a:pos x="connsiteX15735" y="connsiteY15735"/>
              </a:cxn>
              <a:cxn ang="0">
                <a:pos x="connsiteX15736" y="connsiteY15736"/>
              </a:cxn>
              <a:cxn ang="0">
                <a:pos x="connsiteX15737" y="connsiteY15737"/>
              </a:cxn>
              <a:cxn ang="0">
                <a:pos x="connsiteX15738" y="connsiteY15738"/>
              </a:cxn>
              <a:cxn ang="0">
                <a:pos x="connsiteX15739" y="connsiteY15739"/>
              </a:cxn>
              <a:cxn ang="0">
                <a:pos x="connsiteX15740" y="connsiteY15740"/>
              </a:cxn>
              <a:cxn ang="0">
                <a:pos x="connsiteX15741" y="connsiteY15741"/>
              </a:cxn>
              <a:cxn ang="0">
                <a:pos x="connsiteX15742" y="connsiteY15742"/>
              </a:cxn>
              <a:cxn ang="0">
                <a:pos x="connsiteX15743" y="connsiteY15743"/>
              </a:cxn>
              <a:cxn ang="0">
                <a:pos x="connsiteX15744" y="connsiteY15744"/>
              </a:cxn>
              <a:cxn ang="0">
                <a:pos x="connsiteX15745" y="connsiteY15745"/>
              </a:cxn>
              <a:cxn ang="0">
                <a:pos x="connsiteX15746" y="connsiteY15746"/>
              </a:cxn>
              <a:cxn ang="0">
                <a:pos x="connsiteX15747" y="connsiteY15747"/>
              </a:cxn>
              <a:cxn ang="0">
                <a:pos x="connsiteX15748" y="connsiteY15748"/>
              </a:cxn>
              <a:cxn ang="0">
                <a:pos x="connsiteX15749" y="connsiteY15749"/>
              </a:cxn>
              <a:cxn ang="0">
                <a:pos x="connsiteX15750" y="connsiteY15750"/>
              </a:cxn>
              <a:cxn ang="0">
                <a:pos x="connsiteX15751" y="connsiteY15751"/>
              </a:cxn>
              <a:cxn ang="0">
                <a:pos x="connsiteX15752" y="connsiteY15752"/>
              </a:cxn>
              <a:cxn ang="0">
                <a:pos x="connsiteX15753" y="connsiteY15753"/>
              </a:cxn>
              <a:cxn ang="0">
                <a:pos x="connsiteX15754" y="connsiteY15754"/>
              </a:cxn>
              <a:cxn ang="0">
                <a:pos x="connsiteX15755" y="connsiteY15755"/>
              </a:cxn>
              <a:cxn ang="0">
                <a:pos x="connsiteX15756" y="connsiteY15756"/>
              </a:cxn>
              <a:cxn ang="0">
                <a:pos x="connsiteX15757" y="connsiteY15757"/>
              </a:cxn>
              <a:cxn ang="0">
                <a:pos x="connsiteX15758" y="connsiteY15758"/>
              </a:cxn>
              <a:cxn ang="0">
                <a:pos x="connsiteX15759" y="connsiteY15759"/>
              </a:cxn>
              <a:cxn ang="0">
                <a:pos x="connsiteX15760" y="connsiteY15760"/>
              </a:cxn>
              <a:cxn ang="0">
                <a:pos x="connsiteX15761" y="connsiteY15761"/>
              </a:cxn>
              <a:cxn ang="0">
                <a:pos x="connsiteX15762" y="connsiteY15762"/>
              </a:cxn>
              <a:cxn ang="0">
                <a:pos x="connsiteX15763" y="connsiteY15763"/>
              </a:cxn>
              <a:cxn ang="0">
                <a:pos x="connsiteX15764" y="connsiteY15764"/>
              </a:cxn>
              <a:cxn ang="0">
                <a:pos x="connsiteX15765" y="connsiteY15765"/>
              </a:cxn>
              <a:cxn ang="0">
                <a:pos x="connsiteX15766" y="connsiteY15766"/>
              </a:cxn>
              <a:cxn ang="0">
                <a:pos x="connsiteX15767" y="connsiteY15767"/>
              </a:cxn>
              <a:cxn ang="0">
                <a:pos x="connsiteX15768" y="connsiteY15768"/>
              </a:cxn>
              <a:cxn ang="0">
                <a:pos x="connsiteX15769" y="connsiteY15769"/>
              </a:cxn>
              <a:cxn ang="0">
                <a:pos x="connsiteX15770" y="connsiteY15770"/>
              </a:cxn>
              <a:cxn ang="0">
                <a:pos x="connsiteX15771" y="connsiteY15771"/>
              </a:cxn>
              <a:cxn ang="0">
                <a:pos x="connsiteX15772" y="connsiteY15772"/>
              </a:cxn>
              <a:cxn ang="0">
                <a:pos x="connsiteX15773" y="connsiteY15773"/>
              </a:cxn>
              <a:cxn ang="0">
                <a:pos x="connsiteX15774" y="connsiteY15774"/>
              </a:cxn>
              <a:cxn ang="0">
                <a:pos x="connsiteX15775" y="connsiteY15775"/>
              </a:cxn>
              <a:cxn ang="0">
                <a:pos x="connsiteX15776" y="connsiteY15776"/>
              </a:cxn>
              <a:cxn ang="0">
                <a:pos x="connsiteX15777" y="connsiteY15777"/>
              </a:cxn>
              <a:cxn ang="0">
                <a:pos x="connsiteX15778" y="connsiteY15778"/>
              </a:cxn>
              <a:cxn ang="0">
                <a:pos x="connsiteX15779" y="connsiteY15779"/>
              </a:cxn>
              <a:cxn ang="0">
                <a:pos x="connsiteX15780" y="connsiteY15780"/>
              </a:cxn>
              <a:cxn ang="0">
                <a:pos x="connsiteX15781" y="connsiteY15781"/>
              </a:cxn>
              <a:cxn ang="0">
                <a:pos x="connsiteX15782" y="connsiteY15782"/>
              </a:cxn>
              <a:cxn ang="0">
                <a:pos x="connsiteX15783" y="connsiteY15783"/>
              </a:cxn>
              <a:cxn ang="0">
                <a:pos x="connsiteX15784" y="connsiteY15784"/>
              </a:cxn>
              <a:cxn ang="0">
                <a:pos x="connsiteX15785" y="connsiteY15785"/>
              </a:cxn>
              <a:cxn ang="0">
                <a:pos x="connsiteX15786" y="connsiteY15786"/>
              </a:cxn>
              <a:cxn ang="0">
                <a:pos x="connsiteX15787" y="connsiteY15787"/>
              </a:cxn>
              <a:cxn ang="0">
                <a:pos x="connsiteX15788" y="connsiteY15788"/>
              </a:cxn>
              <a:cxn ang="0">
                <a:pos x="connsiteX15789" y="connsiteY15789"/>
              </a:cxn>
              <a:cxn ang="0">
                <a:pos x="connsiteX15790" y="connsiteY15790"/>
              </a:cxn>
              <a:cxn ang="0">
                <a:pos x="connsiteX15791" y="connsiteY15791"/>
              </a:cxn>
              <a:cxn ang="0">
                <a:pos x="connsiteX15792" y="connsiteY15792"/>
              </a:cxn>
              <a:cxn ang="0">
                <a:pos x="connsiteX15793" y="connsiteY15793"/>
              </a:cxn>
              <a:cxn ang="0">
                <a:pos x="connsiteX15794" y="connsiteY15794"/>
              </a:cxn>
              <a:cxn ang="0">
                <a:pos x="connsiteX15795" y="connsiteY15795"/>
              </a:cxn>
              <a:cxn ang="0">
                <a:pos x="connsiteX15796" y="connsiteY15796"/>
              </a:cxn>
              <a:cxn ang="0">
                <a:pos x="connsiteX15797" y="connsiteY15797"/>
              </a:cxn>
              <a:cxn ang="0">
                <a:pos x="connsiteX15798" y="connsiteY15798"/>
              </a:cxn>
              <a:cxn ang="0">
                <a:pos x="connsiteX15799" y="connsiteY15799"/>
              </a:cxn>
              <a:cxn ang="0">
                <a:pos x="connsiteX15800" y="connsiteY15800"/>
              </a:cxn>
              <a:cxn ang="0">
                <a:pos x="connsiteX15801" y="connsiteY15801"/>
              </a:cxn>
              <a:cxn ang="0">
                <a:pos x="connsiteX15802" y="connsiteY15802"/>
              </a:cxn>
              <a:cxn ang="0">
                <a:pos x="connsiteX15803" y="connsiteY15803"/>
              </a:cxn>
              <a:cxn ang="0">
                <a:pos x="connsiteX15804" y="connsiteY15804"/>
              </a:cxn>
              <a:cxn ang="0">
                <a:pos x="connsiteX15805" y="connsiteY15805"/>
              </a:cxn>
              <a:cxn ang="0">
                <a:pos x="connsiteX15806" y="connsiteY15806"/>
              </a:cxn>
              <a:cxn ang="0">
                <a:pos x="connsiteX15807" y="connsiteY15807"/>
              </a:cxn>
              <a:cxn ang="0">
                <a:pos x="connsiteX15808" y="connsiteY15808"/>
              </a:cxn>
              <a:cxn ang="0">
                <a:pos x="connsiteX15809" y="connsiteY15809"/>
              </a:cxn>
              <a:cxn ang="0">
                <a:pos x="connsiteX15810" y="connsiteY15810"/>
              </a:cxn>
              <a:cxn ang="0">
                <a:pos x="connsiteX15811" y="connsiteY15811"/>
              </a:cxn>
              <a:cxn ang="0">
                <a:pos x="connsiteX15812" y="connsiteY15812"/>
              </a:cxn>
              <a:cxn ang="0">
                <a:pos x="connsiteX15813" y="connsiteY15813"/>
              </a:cxn>
              <a:cxn ang="0">
                <a:pos x="connsiteX15814" y="connsiteY15814"/>
              </a:cxn>
              <a:cxn ang="0">
                <a:pos x="connsiteX15815" y="connsiteY15815"/>
              </a:cxn>
              <a:cxn ang="0">
                <a:pos x="connsiteX15816" y="connsiteY15816"/>
              </a:cxn>
              <a:cxn ang="0">
                <a:pos x="connsiteX15817" y="connsiteY15817"/>
              </a:cxn>
              <a:cxn ang="0">
                <a:pos x="connsiteX15818" y="connsiteY15818"/>
              </a:cxn>
              <a:cxn ang="0">
                <a:pos x="connsiteX15819" y="connsiteY15819"/>
              </a:cxn>
              <a:cxn ang="0">
                <a:pos x="connsiteX15820" y="connsiteY15820"/>
              </a:cxn>
              <a:cxn ang="0">
                <a:pos x="connsiteX15821" y="connsiteY15821"/>
              </a:cxn>
              <a:cxn ang="0">
                <a:pos x="connsiteX15822" y="connsiteY15822"/>
              </a:cxn>
              <a:cxn ang="0">
                <a:pos x="connsiteX15823" y="connsiteY15823"/>
              </a:cxn>
              <a:cxn ang="0">
                <a:pos x="connsiteX15824" y="connsiteY15824"/>
              </a:cxn>
              <a:cxn ang="0">
                <a:pos x="connsiteX15825" y="connsiteY15825"/>
              </a:cxn>
              <a:cxn ang="0">
                <a:pos x="connsiteX15826" y="connsiteY15826"/>
              </a:cxn>
              <a:cxn ang="0">
                <a:pos x="connsiteX15827" y="connsiteY15827"/>
              </a:cxn>
              <a:cxn ang="0">
                <a:pos x="connsiteX15828" y="connsiteY15828"/>
              </a:cxn>
              <a:cxn ang="0">
                <a:pos x="connsiteX15829" y="connsiteY15829"/>
              </a:cxn>
              <a:cxn ang="0">
                <a:pos x="connsiteX15830" y="connsiteY15830"/>
              </a:cxn>
              <a:cxn ang="0">
                <a:pos x="connsiteX15831" y="connsiteY15831"/>
              </a:cxn>
              <a:cxn ang="0">
                <a:pos x="connsiteX15832" y="connsiteY15832"/>
              </a:cxn>
              <a:cxn ang="0">
                <a:pos x="connsiteX15833" y="connsiteY15833"/>
              </a:cxn>
              <a:cxn ang="0">
                <a:pos x="connsiteX15834" y="connsiteY15834"/>
              </a:cxn>
              <a:cxn ang="0">
                <a:pos x="connsiteX15835" y="connsiteY15835"/>
              </a:cxn>
              <a:cxn ang="0">
                <a:pos x="connsiteX15836" y="connsiteY15836"/>
              </a:cxn>
              <a:cxn ang="0">
                <a:pos x="connsiteX15837" y="connsiteY15837"/>
              </a:cxn>
              <a:cxn ang="0">
                <a:pos x="connsiteX15838" y="connsiteY15838"/>
              </a:cxn>
              <a:cxn ang="0">
                <a:pos x="connsiteX15839" y="connsiteY15839"/>
              </a:cxn>
              <a:cxn ang="0">
                <a:pos x="connsiteX15840" y="connsiteY15840"/>
              </a:cxn>
              <a:cxn ang="0">
                <a:pos x="connsiteX15841" y="connsiteY15841"/>
              </a:cxn>
              <a:cxn ang="0">
                <a:pos x="connsiteX15842" y="connsiteY15842"/>
              </a:cxn>
              <a:cxn ang="0">
                <a:pos x="connsiteX15843" y="connsiteY15843"/>
              </a:cxn>
              <a:cxn ang="0">
                <a:pos x="connsiteX15844" y="connsiteY15844"/>
              </a:cxn>
              <a:cxn ang="0">
                <a:pos x="connsiteX15845" y="connsiteY15845"/>
              </a:cxn>
              <a:cxn ang="0">
                <a:pos x="connsiteX15846" y="connsiteY15846"/>
              </a:cxn>
              <a:cxn ang="0">
                <a:pos x="connsiteX15847" y="connsiteY15847"/>
              </a:cxn>
              <a:cxn ang="0">
                <a:pos x="connsiteX15848" y="connsiteY15848"/>
              </a:cxn>
              <a:cxn ang="0">
                <a:pos x="connsiteX15849" y="connsiteY15849"/>
              </a:cxn>
              <a:cxn ang="0">
                <a:pos x="connsiteX15850" y="connsiteY15850"/>
              </a:cxn>
              <a:cxn ang="0">
                <a:pos x="connsiteX15851" y="connsiteY15851"/>
              </a:cxn>
              <a:cxn ang="0">
                <a:pos x="connsiteX15852" y="connsiteY15852"/>
              </a:cxn>
              <a:cxn ang="0">
                <a:pos x="connsiteX15853" y="connsiteY15853"/>
              </a:cxn>
              <a:cxn ang="0">
                <a:pos x="connsiteX15854" y="connsiteY15854"/>
              </a:cxn>
              <a:cxn ang="0">
                <a:pos x="connsiteX15855" y="connsiteY15855"/>
              </a:cxn>
              <a:cxn ang="0">
                <a:pos x="connsiteX15856" y="connsiteY15856"/>
              </a:cxn>
              <a:cxn ang="0">
                <a:pos x="connsiteX15857" y="connsiteY15857"/>
              </a:cxn>
              <a:cxn ang="0">
                <a:pos x="connsiteX15858" y="connsiteY15858"/>
              </a:cxn>
              <a:cxn ang="0">
                <a:pos x="connsiteX15859" y="connsiteY15859"/>
              </a:cxn>
              <a:cxn ang="0">
                <a:pos x="connsiteX15860" y="connsiteY15860"/>
              </a:cxn>
              <a:cxn ang="0">
                <a:pos x="connsiteX15861" y="connsiteY15861"/>
              </a:cxn>
              <a:cxn ang="0">
                <a:pos x="connsiteX15862" y="connsiteY15862"/>
              </a:cxn>
              <a:cxn ang="0">
                <a:pos x="connsiteX15863" y="connsiteY15863"/>
              </a:cxn>
              <a:cxn ang="0">
                <a:pos x="connsiteX15864" y="connsiteY15864"/>
              </a:cxn>
              <a:cxn ang="0">
                <a:pos x="connsiteX15865" y="connsiteY15865"/>
              </a:cxn>
              <a:cxn ang="0">
                <a:pos x="connsiteX15866" y="connsiteY15866"/>
              </a:cxn>
              <a:cxn ang="0">
                <a:pos x="connsiteX15867" y="connsiteY15867"/>
              </a:cxn>
              <a:cxn ang="0">
                <a:pos x="connsiteX15868" y="connsiteY15868"/>
              </a:cxn>
              <a:cxn ang="0">
                <a:pos x="connsiteX15869" y="connsiteY15869"/>
              </a:cxn>
              <a:cxn ang="0">
                <a:pos x="connsiteX15870" y="connsiteY15870"/>
              </a:cxn>
              <a:cxn ang="0">
                <a:pos x="connsiteX15871" y="connsiteY15871"/>
              </a:cxn>
              <a:cxn ang="0">
                <a:pos x="connsiteX15872" y="connsiteY15872"/>
              </a:cxn>
              <a:cxn ang="0">
                <a:pos x="connsiteX15873" y="connsiteY15873"/>
              </a:cxn>
              <a:cxn ang="0">
                <a:pos x="connsiteX15874" y="connsiteY15874"/>
              </a:cxn>
              <a:cxn ang="0">
                <a:pos x="connsiteX15875" y="connsiteY15875"/>
              </a:cxn>
              <a:cxn ang="0">
                <a:pos x="connsiteX15876" y="connsiteY15876"/>
              </a:cxn>
              <a:cxn ang="0">
                <a:pos x="connsiteX15877" y="connsiteY15877"/>
              </a:cxn>
              <a:cxn ang="0">
                <a:pos x="connsiteX15878" y="connsiteY15878"/>
              </a:cxn>
              <a:cxn ang="0">
                <a:pos x="connsiteX15879" y="connsiteY15879"/>
              </a:cxn>
              <a:cxn ang="0">
                <a:pos x="connsiteX15880" y="connsiteY15880"/>
              </a:cxn>
              <a:cxn ang="0">
                <a:pos x="connsiteX15881" y="connsiteY15881"/>
              </a:cxn>
              <a:cxn ang="0">
                <a:pos x="connsiteX15882" y="connsiteY15882"/>
              </a:cxn>
              <a:cxn ang="0">
                <a:pos x="connsiteX15883" y="connsiteY15883"/>
              </a:cxn>
              <a:cxn ang="0">
                <a:pos x="connsiteX15884" y="connsiteY15884"/>
              </a:cxn>
              <a:cxn ang="0">
                <a:pos x="connsiteX15885" y="connsiteY15885"/>
              </a:cxn>
              <a:cxn ang="0">
                <a:pos x="connsiteX15886" y="connsiteY15886"/>
              </a:cxn>
              <a:cxn ang="0">
                <a:pos x="connsiteX15887" y="connsiteY15887"/>
              </a:cxn>
              <a:cxn ang="0">
                <a:pos x="connsiteX15888" y="connsiteY15888"/>
              </a:cxn>
              <a:cxn ang="0">
                <a:pos x="connsiteX15889" y="connsiteY15889"/>
              </a:cxn>
              <a:cxn ang="0">
                <a:pos x="connsiteX15890" y="connsiteY15890"/>
              </a:cxn>
              <a:cxn ang="0">
                <a:pos x="connsiteX15891" y="connsiteY15891"/>
              </a:cxn>
              <a:cxn ang="0">
                <a:pos x="connsiteX15892" y="connsiteY15892"/>
              </a:cxn>
              <a:cxn ang="0">
                <a:pos x="connsiteX15893" y="connsiteY15893"/>
              </a:cxn>
              <a:cxn ang="0">
                <a:pos x="connsiteX15894" y="connsiteY15894"/>
              </a:cxn>
              <a:cxn ang="0">
                <a:pos x="connsiteX15895" y="connsiteY15895"/>
              </a:cxn>
              <a:cxn ang="0">
                <a:pos x="connsiteX15896" y="connsiteY15896"/>
              </a:cxn>
              <a:cxn ang="0">
                <a:pos x="connsiteX15897" y="connsiteY15897"/>
              </a:cxn>
              <a:cxn ang="0">
                <a:pos x="connsiteX15898" y="connsiteY15898"/>
              </a:cxn>
              <a:cxn ang="0">
                <a:pos x="connsiteX15899" y="connsiteY15899"/>
              </a:cxn>
              <a:cxn ang="0">
                <a:pos x="connsiteX15900" y="connsiteY15900"/>
              </a:cxn>
              <a:cxn ang="0">
                <a:pos x="connsiteX15901" y="connsiteY15901"/>
              </a:cxn>
              <a:cxn ang="0">
                <a:pos x="connsiteX15902" y="connsiteY15902"/>
              </a:cxn>
              <a:cxn ang="0">
                <a:pos x="connsiteX15903" y="connsiteY15903"/>
              </a:cxn>
              <a:cxn ang="0">
                <a:pos x="connsiteX15904" y="connsiteY15904"/>
              </a:cxn>
              <a:cxn ang="0">
                <a:pos x="connsiteX15905" y="connsiteY15905"/>
              </a:cxn>
              <a:cxn ang="0">
                <a:pos x="connsiteX15906" y="connsiteY15906"/>
              </a:cxn>
              <a:cxn ang="0">
                <a:pos x="connsiteX15907" y="connsiteY15907"/>
              </a:cxn>
              <a:cxn ang="0">
                <a:pos x="connsiteX15908" y="connsiteY15908"/>
              </a:cxn>
              <a:cxn ang="0">
                <a:pos x="connsiteX15909" y="connsiteY15909"/>
              </a:cxn>
              <a:cxn ang="0">
                <a:pos x="connsiteX15910" y="connsiteY15910"/>
              </a:cxn>
              <a:cxn ang="0">
                <a:pos x="connsiteX15911" y="connsiteY15911"/>
              </a:cxn>
              <a:cxn ang="0">
                <a:pos x="connsiteX15912" y="connsiteY15912"/>
              </a:cxn>
              <a:cxn ang="0">
                <a:pos x="connsiteX15913" y="connsiteY15913"/>
              </a:cxn>
              <a:cxn ang="0">
                <a:pos x="connsiteX15914" y="connsiteY15914"/>
              </a:cxn>
              <a:cxn ang="0">
                <a:pos x="connsiteX15915" y="connsiteY15915"/>
              </a:cxn>
              <a:cxn ang="0">
                <a:pos x="connsiteX15916" y="connsiteY15916"/>
              </a:cxn>
              <a:cxn ang="0">
                <a:pos x="connsiteX15917" y="connsiteY15917"/>
              </a:cxn>
              <a:cxn ang="0">
                <a:pos x="connsiteX15918" y="connsiteY15918"/>
              </a:cxn>
              <a:cxn ang="0">
                <a:pos x="connsiteX15919" y="connsiteY15919"/>
              </a:cxn>
              <a:cxn ang="0">
                <a:pos x="connsiteX15920" y="connsiteY15920"/>
              </a:cxn>
              <a:cxn ang="0">
                <a:pos x="connsiteX15921" y="connsiteY15921"/>
              </a:cxn>
              <a:cxn ang="0">
                <a:pos x="connsiteX15922" y="connsiteY15922"/>
              </a:cxn>
              <a:cxn ang="0">
                <a:pos x="connsiteX15923" y="connsiteY15923"/>
              </a:cxn>
              <a:cxn ang="0">
                <a:pos x="connsiteX15924" y="connsiteY15924"/>
              </a:cxn>
              <a:cxn ang="0">
                <a:pos x="connsiteX15925" y="connsiteY15925"/>
              </a:cxn>
              <a:cxn ang="0">
                <a:pos x="connsiteX15926" y="connsiteY15926"/>
              </a:cxn>
              <a:cxn ang="0">
                <a:pos x="connsiteX15927" y="connsiteY15927"/>
              </a:cxn>
              <a:cxn ang="0">
                <a:pos x="connsiteX15928" y="connsiteY15928"/>
              </a:cxn>
              <a:cxn ang="0">
                <a:pos x="connsiteX15929" y="connsiteY15929"/>
              </a:cxn>
              <a:cxn ang="0">
                <a:pos x="connsiteX15930" y="connsiteY15930"/>
              </a:cxn>
              <a:cxn ang="0">
                <a:pos x="connsiteX15931" y="connsiteY15931"/>
              </a:cxn>
              <a:cxn ang="0">
                <a:pos x="connsiteX15932" y="connsiteY15932"/>
              </a:cxn>
              <a:cxn ang="0">
                <a:pos x="connsiteX15933" y="connsiteY15933"/>
              </a:cxn>
              <a:cxn ang="0">
                <a:pos x="connsiteX15934" y="connsiteY15934"/>
              </a:cxn>
              <a:cxn ang="0">
                <a:pos x="connsiteX15935" y="connsiteY15935"/>
              </a:cxn>
              <a:cxn ang="0">
                <a:pos x="connsiteX15936" y="connsiteY15936"/>
              </a:cxn>
              <a:cxn ang="0">
                <a:pos x="connsiteX15937" y="connsiteY15937"/>
              </a:cxn>
              <a:cxn ang="0">
                <a:pos x="connsiteX15938" y="connsiteY15938"/>
              </a:cxn>
              <a:cxn ang="0">
                <a:pos x="connsiteX15939" y="connsiteY15939"/>
              </a:cxn>
              <a:cxn ang="0">
                <a:pos x="connsiteX15940" y="connsiteY15940"/>
              </a:cxn>
              <a:cxn ang="0">
                <a:pos x="connsiteX15941" y="connsiteY15941"/>
              </a:cxn>
              <a:cxn ang="0">
                <a:pos x="connsiteX15942" y="connsiteY15942"/>
              </a:cxn>
              <a:cxn ang="0">
                <a:pos x="connsiteX15943" y="connsiteY15943"/>
              </a:cxn>
              <a:cxn ang="0">
                <a:pos x="connsiteX15944" y="connsiteY15944"/>
              </a:cxn>
              <a:cxn ang="0">
                <a:pos x="connsiteX15945" y="connsiteY15945"/>
              </a:cxn>
              <a:cxn ang="0">
                <a:pos x="connsiteX15946" y="connsiteY15946"/>
              </a:cxn>
              <a:cxn ang="0">
                <a:pos x="connsiteX15947" y="connsiteY15947"/>
              </a:cxn>
              <a:cxn ang="0">
                <a:pos x="connsiteX15948" y="connsiteY15948"/>
              </a:cxn>
              <a:cxn ang="0">
                <a:pos x="connsiteX15949" y="connsiteY15949"/>
              </a:cxn>
              <a:cxn ang="0">
                <a:pos x="connsiteX15950" y="connsiteY15950"/>
              </a:cxn>
              <a:cxn ang="0">
                <a:pos x="connsiteX15951" y="connsiteY15951"/>
              </a:cxn>
              <a:cxn ang="0">
                <a:pos x="connsiteX15952" y="connsiteY15952"/>
              </a:cxn>
              <a:cxn ang="0">
                <a:pos x="connsiteX15953" y="connsiteY15953"/>
              </a:cxn>
              <a:cxn ang="0">
                <a:pos x="connsiteX15954" y="connsiteY15954"/>
              </a:cxn>
              <a:cxn ang="0">
                <a:pos x="connsiteX15955" y="connsiteY15955"/>
              </a:cxn>
              <a:cxn ang="0">
                <a:pos x="connsiteX15956" y="connsiteY15956"/>
              </a:cxn>
              <a:cxn ang="0">
                <a:pos x="connsiteX15957" y="connsiteY15957"/>
              </a:cxn>
              <a:cxn ang="0">
                <a:pos x="connsiteX15958" y="connsiteY15958"/>
              </a:cxn>
              <a:cxn ang="0">
                <a:pos x="connsiteX15959" y="connsiteY15959"/>
              </a:cxn>
              <a:cxn ang="0">
                <a:pos x="connsiteX15960" y="connsiteY15960"/>
              </a:cxn>
              <a:cxn ang="0">
                <a:pos x="connsiteX15961" y="connsiteY15961"/>
              </a:cxn>
              <a:cxn ang="0">
                <a:pos x="connsiteX15962" y="connsiteY15962"/>
              </a:cxn>
              <a:cxn ang="0">
                <a:pos x="connsiteX15963" y="connsiteY15963"/>
              </a:cxn>
              <a:cxn ang="0">
                <a:pos x="connsiteX15964" y="connsiteY15964"/>
              </a:cxn>
              <a:cxn ang="0">
                <a:pos x="connsiteX15965" y="connsiteY15965"/>
              </a:cxn>
              <a:cxn ang="0">
                <a:pos x="connsiteX15966" y="connsiteY15966"/>
              </a:cxn>
              <a:cxn ang="0">
                <a:pos x="connsiteX15967" y="connsiteY15967"/>
              </a:cxn>
              <a:cxn ang="0">
                <a:pos x="connsiteX15968" y="connsiteY15968"/>
              </a:cxn>
              <a:cxn ang="0">
                <a:pos x="connsiteX15969" y="connsiteY15969"/>
              </a:cxn>
              <a:cxn ang="0">
                <a:pos x="connsiteX15970" y="connsiteY15970"/>
              </a:cxn>
              <a:cxn ang="0">
                <a:pos x="connsiteX15971" y="connsiteY15971"/>
              </a:cxn>
              <a:cxn ang="0">
                <a:pos x="connsiteX15972" y="connsiteY15972"/>
              </a:cxn>
              <a:cxn ang="0">
                <a:pos x="connsiteX15973" y="connsiteY15973"/>
              </a:cxn>
              <a:cxn ang="0">
                <a:pos x="connsiteX15974" y="connsiteY15974"/>
              </a:cxn>
              <a:cxn ang="0">
                <a:pos x="connsiteX15975" y="connsiteY15975"/>
              </a:cxn>
              <a:cxn ang="0">
                <a:pos x="connsiteX15976" y="connsiteY15976"/>
              </a:cxn>
              <a:cxn ang="0">
                <a:pos x="connsiteX15977" y="connsiteY15977"/>
              </a:cxn>
              <a:cxn ang="0">
                <a:pos x="connsiteX15978" y="connsiteY15978"/>
              </a:cxn>
              <a:cxn ang="0">
                <a:pos x="connsiteX15979" y="connsiteY15979"/>
              </a:cxn>
              <a:cxn ang="0">
                <a:pos x="connsiteX15980" y="connsiteY15980"/>
              </a:cxn>
              <a:cxn ang="0">
                <a:pos x="connsiteX15981" y="connsiteY15981"/>
              </a:cxn>
              <a:cxn ang="0">
                <a:pos x="connsiteX15982" y="connsiteY15982"/>
              </a:cxn>
              <a:cxn ang="0">
                <a:pos x="connsiteX15983" y="connsiteY15983"/>
              </a:cxn>
              <a:cxn ang="0">
                <a:pos x="connsiteX15984" y="connsiteY15984"/>
              </a:cxn>
              <a:cxn ang="0">
                <a:pos x="connsiteX15985" y="connsiteY15985"/>
              </a:cxn>
              <a:cxn ang="0">
                <a:pos x="connsiteX15986" y="connsiteY15986"/>
              </a:cxn>
              <a:cxn ang="0">
                <a:pos x="connsiteX15987" y="connsiteY15987"/>
              </a:cxn>
              <a:cxn ang="0">
                <a:pos x="connsiteX15988" y="connsiteY15988"/>
              </a:cxn>
              <a:cxn ang="0">
                <a:pos x="connsiteX15989" y="connsiteY15989"/>
              </a:cxn>
              <a:cxn ang="0">
                <a:pos x="connsiteX15990" y="connsiteY15990"/>
              </a:cxn>
              <a:cxn ang="0">
                <a:pos x="connsiteX15991" y="connsiteY15991"/>
              </a:cxn>
              <a:cxn ang="0">
                <a:pos x="connsiteX15992" y="connsiteY15992"/>
              </a:cxn>
              <a:cxn ang="0">
                <a:pos x="connsiteX15993" y="connsiteY15993"/>
              </a:cxn>
              <a:cxn ang="0">
                <a:pos x="connsiteX15994" y="connsiteY15994"/>
              </a:cxn>
              <a:cxn ang="0">
                <a:pos x="connsiteX15995" y="connsiteY15995"/>
              </a:cxn>
              <a:cxn ang="0">
                <a:pos x="connsiteX15996" y="connsiteY15996"/>
              </a:cxn>
              <a:cxn ang="0">
                <a:pos x="connsiteX15997" y="connsiteY15997"/>
              </a:cxn>
              <a:cxn ang="0">
                <a:pos x="connsiteX15998" y="connsiteY15998"/>
              </a:cxn>
              <a:cxn ang="0">
                <a:pos x="connsiteX15999" y="connsiteY15999"/>
              </a:cxn>
              <a:cxn ang="0">
                <a:pos x="connsiteX16000" y="connsiteY16000"/>
              </a:cxn>
              <a:cxn ang="0">
                <a:pos x="connsiteX16001" y="connsiteY16001"/>
              </a:cxn>
              <a:cxn ang="0">
                <a:pos x="connsiteX16002" y="connsiteY16002"/>
              </a:cxn>
              <a:cxn ang="0">
                <a:pos x="connsiteX16003" y="connsiteY16003"/>
              </a:cxn>
              <a:cxn ang="0">
                <a:pos x="connsiteX16004" y="connsiteY16004"/>
              </a:cxn>
              <a:cxn ang="0">
                <a:pos x="connsiteX16005" y="connsiteY16005"/>
              </a:cxn>
              <a:cxn ang="0">
                <a:pos x="connsiteX16006" y="connsiteY16006"/>
              </a:cxn>
              <a:cxn ang="0">
                <a:pos x="connsiteX16007" y="connsiteY16007"/>
              </a:cxn>
              <a:cxn ang="0">
                <a:pos x="connsiteX16008" y="connsiteY16008"/>
              </a:cxn>
              <a:cxn ang="0">
                <a:pos x="connsiteX16009" y="connsiteY16009"/>
              </a:cxn>
              <a:cxn ang="0">
                <a:pos x="connsiteX16010" y="connsiteY16010"/>
              </a:cxn>
              <a:cxn ang="0">
                <a:pos x="connsiteX16011" y="connsiteY16011"/>
              </a:cxn>
              <a:cxn ang="0">
                <a:pos x="connsiteX16012" y="connsiteY16012"/>
              </a:cxn>
              <a:cxn ang="0">
                <a:pos x="connsiteX16013" y="connsiteY16013"/>
              </a:cxn>
              <a:cxn ang="0">
                <a:pos x="connsiteX16014" y="connsiteY16014"/>
              </a:cxn>
              <a:cxn ang="0">
                <a:pos x="connsiteX16015" y="connsiteY16015"/>
              </a:cxn>
              <a:cxn ang="0">
                <a:pos x="connsiteX16016" y="connsiteY16016"/>
              </a:cxn>
              <a:cxn ang="0">
                <a:pos x="connsiteX16017" y="connsiteY16017"/>
              </a:cxn>
              <a:cxn ang="0">
                <a:pos x="connsiteX16018" y="connsiteY16018"/>
              </a:cxn>
              <a:cxn ang="0">
                <a:pos x="connsiteX16019" y="connsiteY16019"/>
              </a:cxn>
              <a:cxn ang="0">
                <a:pos x="connsiteX16020" y="connsiteY16020"/>
              </a:cxn>
              <a:cxn ang="0">
                <a:pos x="connsiteX16021" y="connsiteY16021"/>
              </a:cxn>
              <a:cxn ang="0">
                <a:pos x="connsiteX16022" y="connsiteY16022"/>
              </a:cxn>
              <a:cxn ang="0">
                <a:pos x="connsiteX16023" y="connsiteY16023"/>
              </a:cxn>
              <a:cxn ang="0">
                <a:pos x="connsiteX16024" y="connsiteY16024"/>
              </a:cxn>
              <a:cxn ang="0">
                <a:pos x="connsiteX16025" y="connsiteY16025"/>
              </a:cxn>
              <a:cxn ang="0">
                <a:pos x="connsiteX16026" y="connsiteY16026"/>
              </a:cxn>
              <a:cxn ang="0">
                <a:pos x="connsiteX16027" y="connsiteY16027"/>
              </a:cxn>
              <a:cxn ang="0">
                <a:pos x="connsiteX16028" y="connsiteY16028"/>
              </a:cxn>
              <a:cxn ang="0">
                <a:pos x="connsiteX16029" y="connsiteY16029"/>
              </a:cxn>
              <a:cxn ang="0">
                <a:pos x="connsiteX16030" y="connsiteY16030"/>
              </a:cxn>
              <a:cxn ang="0">
                <a:pos x="connsiteX16031" y="connsiteY16031"/>
              </a:cxn>
              <a:cxn ang="0">
                <a:pos x="connsiteX16032" y="connsiteY16032"/>
              </a:cxn>
              <a:cxn ang="0">
                <a:pos x="connsiteX16033" y="connsiteY16033"/>
              </a:cxn>
              <a:cxn ang="0">
                <a:pos x="connsiteX16034" y="connsiteY16034"/>
              </a:cxn>
              <a:cxn ang="0">
                <a:pos x="connsiteX16035" y="connsiteY16035"/>
              </a:cxn>
              <a:cxn ang="0">
                <a:pos x="connsiteX16036" y="connsiteY16036"/>
              </a:cxn>
              <a:cxn ang="0">
                <a:pos x="connsiteX16037" y="connsiteY16037"/>
              </a:cxn>
              <a:cxn ang="0">
                <a:pos x="connsiteX16038" y="connsiteY16038"/>
              </a:cxn>
              <a:cxn ang="0">
                <a:pos x="connsiteX16039" y="connsiteY16039"/>
              </a:cxn>
              <a:cxn ang="0">
                <a:pos x="connsiteX16040" y="connsiteY16040"/>
              </a:cxn>
              <a:cxn ang="0">
                <a:pos x="connsiteX16041" y="connsiteY16041"/>
              </a:cxn>
              <a:cxn ang="0">
                <a:pos x="connsiteX16042" y="connsiteY16042"/>
              </a:cxn>
              <a:cxn ang="0">
                <a:pos x="connsiteX16043" y="connsiteY16043"/>
              </a:cxn>
              <a:cxn ang="0">
                <a:pos x="connsiteX16044" y="connsiteY16044"/>
              </a:cxn>
              <a:cxn ang="0">
                <a:pos x="connsiteX16045" y="connsiteY16045"/>
              </a:cxn>
              <a:cxn ang="0">
                <a:pos x="connsiteX16046" y="connsiteY16046"/>
              </a:cxn>
              <a:cxn ang="0">
                <a:pos x="connsiteX16047" y="connsiteY16047"/>
              </a:cxn>
              <a:cxn ang="0">
                <a:pos x="connsiteX16048" y="connsiteY16048"/>
              </a:cxn>
              <a:cxn ang="0">
                <a:pos x="connsiteX16049" y="connsiteY16049"/>
              </a:cxn>
              <a:cxn ang="0">
                <a:pos x="connsiteX16050" y="connsiteY16050"/>
              </a:cxn>
              <a:cxn ang="0">
                <a:pos x="connsiteX16051" y="connsiteY16051"/>
              </a:cxn>
              <a:cxn ang="0">
                <a:pos x="connsiteX16052" y="connsiteY16052"/>
              </a:cxn>
              <a:cxn ang="0">
                <a:pos x="connsiteX16053" y="connsiteY16053"/>
              </a:cxn>
              <a:cxn ang="0">
                <a:pos x="connsiteX16054" y="connsiteY16054"/>
              </a:cxn>
              <a:cxn ang="0">
                <a:pos x="connsiteX16055" y="connsiteY16055"/>
              </a:cxn>
              <a:cxn ang="0">
                <a:pos x="connsiteX16056" y="connsiteY16056"/>
              </a:cxn>
              <a:cxn ang="0">
                <a:pos x="connsiteX16057" y="connsiteY16057"/>
              </a:cxn>
              <a:cxn ang="0">
                <a:pos x="connsiteX16058" y="connsiteY16058"/>
              </a:cxn>
              <a:cxn ang="0">
                <a:pos x="connsiteX16059" y="connsiteY16059"/>
              </a:cxn>
              <a:cxn ang="0">
                <a:pos x="connsiteX16060" y="connsiteY16060"/>
              </a:cxn>
              <a:cxn ang="0">
                <a:pos x="connsiteX16061" y="connsiteY16061"/>
              </a:cxn>
              <a:cxn ang="0">
                <a:pos x="connsiteX16062" y="connsiteY16062"/>
              </a:cxn>
              <a:cxn ang="0">
                <a:pos x="connsiteX16063" y="connsiteY16063"/>
              </a:cxn>
              <a:cxn ang="0">
                <a:pos x="connsiteX16064" y="connsiteY16064"/>
              </a:cxn>
              <a:cxn ang="0">
                <a:pos x="connsiteX16065" y="connsiteY16065"/>
              </a:cxn>
              <a:cxn ang="0">
                <a:pos x="connsiteX16066" y="connsiteY16066"/>
              </a:cxn>
              <a:cxn ang="0">
                <a:pos x="connsiteX16067" y="connsiteY16067"/>
              </a:cxn>
              <a:cxn ang="0">
                <a:pos x="connsiteX16068" y="connsiteY16068"/>
              </a:cxn>
              <a:cxn ang="0">
                <a:pos x="connsiteX16069" y="connsiteY16069"/>
              </a:cxn>
              <a:cxn ang="0">
                <a:pos x="connsiteX16070" y="connsiteY16070"/>
              </a:cxn>
              <a:cxn ang="0">
                <a:pos x="connsiteX16071" y="connsiteY16071"/>
              </a:cxn>
              <a:cxn ang="0">
                <a:pos x="connsiteX16072" y="connsiteY16072"/>
              </a:cxn>
              <a:cxn ang="0">
                <a:pos x="connsiteX16073" y="connsiteY16073"/>
              </a:cxn>
              <a:cxn ang="0">
                <a:pos x="connsiteX16074" y="connsiteY16074"/>
              </a:cxn>
              <a:cxn ang="0">
                <a:pos x="connsiteX16075" y="connsiteY16075"/>
              </a:cxn>
              <a:cxn ang="0">
                <a:pos x="connsiteX16076" y="connsiteY16076"/>
              </a:cxn>
              <a:cxn ang="0">
                <a:pos x="connsiteX16077" y="connsiteY16077"/>
              </a:cxn>
              <a:cxn ang="0">
                <a:pos x="connsiteX16078" y="connsiteY16078"/>
              </a:cxn>
              <a:cxn ang="0">
                <a:pos x="connsiteX16079" y="connsiteY16079"/>
              </a:cxn>
              <a:cxn ang="0">
                <a:pos x="connsiteX16080" y="connsiteY16080"/>
              </a:cxn>
              <a:cxn ang="0">
                <a:pos x="connsiteX16081" y="connsiteY16081"/>
              </a:cxn>
              <a:cxn ang="0">
                <a:pos x="connsiteX16082" y="connsiteY16082"/>
              </a:cxn>
              <a:cxn ang="0">
                <a:pos x="connsiteX16083" y="connsiteY16083"/>
              </a:cxn>
              <a:cxn ang="0">
                <a:pos x="connsiteX16084" y="connsiteY16084"/>
              </a:cxn>
              <a:cxn ang="0">
                <a:pos x="connsiteX16085" y="connsiteY16085"/>
              </a:cxn>
              <a:cxn ang="0">
                <a:pos x="connsiteX16086" y="connsiteY16086"/>
              </a:cxn>
              <a:cxn ang="0">
                <a:pos x="connsiteX16087" y="connsiteY16087"/>
              </a:cxn>
              <a:cxn ang="0">
                <a:pos x="connsiteX16088" y="connsiteY16088"/>
              </a:cxn>
              <a:cxn ang="0">
                <a:pos x="connsiteX16089" y="connsiteY16089"/>
              </a:cxn>
              <a:cxn ang="0">
                <a:pos x="connsiteX16090" y="connsiteY16090"/>
              </a:cxn>
              <a:cxn ang="0">
                <a:pos x="connsiteX16091" y="connsiteY16091"/>
              </a:cxn>
              <a:cxn ang="0">
                <a:pos x="connsiteX16092" y="connsiteY16092"/>
              </a:cxn>
              <a:cxn ang="0">
                <a:pos x="connsiteX16093" y="connsiteY16093"/>
              </a:cxn>
              <a:cxn ang="0">
                <a:pos x="connsiteX16094" y="connsiteY16094"/>
              </a:cxn>
              <a:cxn ang="0">
                <a:pos x="connsiteX16095" y="connsiteY16095"/>
              </a:cxn>
              <a:cxn ang="0">
                <a:pos x="connsiteX16096" y="connsiteY16096"/>
              </a:cxn>
              <a:cxn ang="0">
                <a:pos x="connsiteX16097" y="connsiteY16097"/>
              </a:cxn>
              <a:cxn ang="0">
                <a:pos x="connsiteX16098" y="connsiteY16098"/>
              </a:cxn>
              <a:cxn ang="0">
                <a:pos x="connsiteX16099" y="connsiteY16099"/>
              </a:cxn>
              <a:cxn ang="0">
                <a:pos x="connsiteX16100" y="connsiteY16100"/>
              </a:cxn>
              <a:cxn ang="0">
                <a:pos x="connsiteX16101" y="connsiteY16101"/>
              </a:cxn>
              <a:cxn ang="0">
                <a:pos x="connsiteX16102" y="connsiteY16102"/>
              </a:cxn>
              <a:cxn ang="0">
                <a:pos x="connsiteX16103" y="connsiteY16103"/>
              </a:cxn>
              <a:cxn ang="0">
                <a:pos x="connsiteX16104" y="connsiteY16104"/>
              </a:cxn>
              <a:cxn ang="0">
                <a:pos x="connsiteX16105" y="connsiteY16105"/>
              </a:cxn>
              <a:cxn ang="0">
                <a:pos x="connsiteX16106" y="connsiteY16106"/>
              </a:cxn>
              <a:cxn ang="0">
                <a:pos x="connsiteX16107" y="connsiteY16107"/>
              </a:cxn>
              <a:cxn ang="0">
                <a:pos x="connsiteX16108" y="connsiteY16108"/>
              </a:cxn>
              <a:cxn ang="0">
                <a:pos x="connsiteX16109" y="connsiteY16109"/>
              </a:cxn>
              <a:cxn ang="0">
                <a:pos x="connsiteX16110" y="connsiteY16110"/>
              </a:cxn>
              <a:cxn ang="0">
                <a:pos x="connsiteX16111" y="connsiteY16111"/>
              </a:cxn>
              <a:cxn ang="0">
                <a:pos x="connsiteX16112" y="connsiteY16112"/>
              </a:cxn>
              <a:cxn ang="0">
                <a:pos x="connsiteX16113" y="connsiteY16113"/>
              </a:cxn>
              <a:cxn ang="0">
                <a:pos x="connsiteX16114" y="connsiteY16114"/>
              </a:cxn>
              <a:cxn ang="0">
                <a:pos x="connsiteX16115" y="connsiteY16115"/>
              </a:cxn>
              <a:cxn ang="0">
                <a:pos x="connsiteX16116" y="connsiteY16116"/>
              </a:cxn>
              <a:cxn ang="0">
                <a:pos x="connsiteX16117" y="connsiteY16117"/>
              </a:cxn>
              <a:cxn ang="0">
                <a:pos x="connsiteX16118" y="connsiteY16118"/>
              </a:cxn>
              <a:cxn ang="0">
                <a:pos x="connsiteX16119" y="connsiteY16119"/>
              </a:cxn>
              <a:cxn ang="0">
                <a:pos x="connsiteX16120" y="connsiteY16120"/>
              </a:cxn>
              <a:cxn ang="0">
                <a:pos x="connsiteX16121" y="connsiteY16121"/>
              </a:cxn>
              <a:cxn ang="0">
                <a:pos x="connsiteX16122" y="connsiteY16122"/>
              </a:cxn>
              <a:cxn ang="0">
                <a:pos x="connsiteX16123" y="connsiteY16123"/>
              </a:cxn>
              <a:cxn ang="0">
                <a:pos x="connsiteX16124" y="connsiteY16124"/>
              </a:cxn>
              <a:cxn ang="0">
                <a:pos x="connsiteX16125" y="connsiteY16125"/>
              </a:cxn>
              <a:cxn ang="0">
                <a:pos x="connsiteX16126" y="connsiteY16126"/>
              </a:cxn>
              <a:cxn ang="0">
                <a:pos x="connsiteX16127" y="connsiteY16127"/>
              </a:cxn>
              <a:cxn ang="0">
                <a:pos x="connsiteX16128" y="connsiteY16128"/>
              </a:cxn>
              <a:cxn ang="0">
                <a:pos x="connsiteX16129" y="connsiteY16129"/>
              </a:cxn>
              <a:cxn ang="0">
                <a:pos x="connsiteX16130" y="connsiteY16130"/>
              </a:cxn>
              <a:cxn ang="0">
                <a:pos x="connsiteX16131" y="connsiteY16131"/>
              </a:cxn>
              <a:cxn ang="0">
                <a:pos x="connsiteX16132" y="connsiteY16132"/>
              </a:cxn>
              <a:cxn ang="0">
                <a:pos x="connsiteX16133" y="connsiteY16133"/>
              </a:cxn>
              <a:cxn ang="0">
                <a:pos x="connsiteX16134" y="connsiteY16134"/>
              </a:cxn>
              <a:cxn ang="0">
                <a:pos x="connsiteX16135" y="connsiteY16135"/>
              </a:cxn>
              <a:cxn ang="0">
                <a:pos x="connsiteX16136" y="connsiteY16136"/>
              </a:cxn>
              <a:cxn ang="0">
                <a:pos x="connsiteX16137" y="connsiteY16137"/>
              </a:cxn>
              <a:cxn ang="0">
                <a:pos x="connsiteX16138" y="connsiteY16138"/>
              </a:cxn>
              <a:cxn ang="0">
                <a:pos x="connsiteX16139" y="connsiteY16139"/>
              </a:cxn>
              <a:cxn ang="0">
                <a:pos x="connsiteX16140" y="connsiteY16140"/>
              </a:cxn>
              <a:cxn ang="0">
                <a:pos x="connsiteX16141" y="connsiteY16141"/>
              </a:cxn>
              <a:cxn ang="0">
                <a:pos x="connsiteX16142" y="connsiteY16142"/>
              </a:cxn>
              <a:cxn ang="0">
                <a:pos x="connsiteX16143" y="connsiteY16143"/>
              </a:cxn>
              <a:cxn ang="0">
                <a:pos x="connsiteX16144" y="connsiteY16144"/>
              </a:cxn>
              <a:cxn ang="0">
                <a:pos x="connsiteX16145" y="connsiteY16145"/>
              </a:cxn>
              <a:cxn ang="0">
                <a:pos x="connsiteX16146" y="connsiteY16146"/>
              </a:cxn>
              <a:cxn ang="0">
                <a:pos x="connsiteX16147" y="connsiteY16147"/>
              </a:cxn>
              <a:cxn ang="0">
                <a:pos x="connsiteX16148" y="connsiteY16148"/>
              </a:cxn>
              <a:cxn ang="0">
                <a:pos x="connsiteX16149" y="connsiteY16149"/>
              </a:cxn>
              <a:cxn ang="0">
                <a:pos x="connsiteX16150" y="connsiteY16150"/>
              </a:cxn>
              <a:cxn ang="0">
                <a:pos x="connsiteX16151" y="connsiteY16151"/>
              </a:cxn>
              <a:cxn ang="0">
                <a:pos x="connsiteX16152" y="connsiteY16152"/>
              </a:cxn>
              <a:cxn ang="0">
                <a:pos x="connsiteX16153" y="connsiteY16153"/>
              </a:cxn>
              <a:cxn ang="0">
                <a:pos x="connsiteX16154" y="connsiteY16154"/>
              </a:cxn>
              <a:cxn ang="0">
                <a:pos x="connsiteX16155" y="connsiteY16155"/>
              </a:cxn>
              <a:cxn ang="0">
                <a:pos x="connsiteX16156" y="connsiteY16156"/>
              </a:cxn>
              <a:cxn ang="0">
                <a:pos x="connsiteX16157" y="connsiteY16157"/>
              </a:cxn>
              <a:cxn ang="0">
                <a:pos x="connsiteX16158" y="connsiteY16158"/>
              </a:cxn>
              <a:cxn ang="0">
                <a:pos x="connsiteX16159" y="connsiteY16159"/>
              </a:cxn>
              <a:cxn ang="0">
                <a:pos x="connsiteX16160" y="connsiteY16160"/>
              </a:cxn>
              <a:cxn ang="0">
                <a:pos x="connsiteX16161" y="connsiteY16161"/>
              </a:cxn>
              <a:cxn ang="0">
                <a:pos x="connsiteX16162" y="connsiteY16162"/>
              </a:cxn>
              <a:cxn ang="0">
                <a:pos x="connsiteX16163" y="connsiteY16163"/>
              </a:cxn>
              <a:cxn ang="0">
                <a:pos x="connsiteX16164" y="connsiteY16164"/>
              </a:cxn>
              <a:cxn ang="0">
                <a:pos x="connsiteX16165" y="connsiteY16165"/>
              </a:cxn>
              <a:cxn ang="0">
                <a:pos x="connsiteX16166" y="connsiteY16166"/>
              </a:cxn>
              <a:cxn ang="0">
                <a:pos x="connsiteX16167" y="connsiteY16167"/>
              </a:cxn>
              <a:cxn ang="0">
                <a:pos x="connsiteX16168" y="connsiteY16168"/>
              </a:cxn>
              <a:cxn ang="0">
                <a:pos x="connsiteX16169" y="connsiteY16169"/>
              </a:cxn>
              <a:cxn ang="0">
                <a:pos x="connsiteX16170" y="connsiteY16170"/>
              </a:cxn>
              <a:cxn ang="0">
                <a:pos x="connsiteX16171" y="connsiteY16171"/>
              </a:cxn>
              <a:cxn ang="0">
                <a:pos x="connsiteX16172" y="connsiteY16172"/>
              </a:cxn>
              <a:cxn ang="0">
                <a:pos x="connsiteX16173" y="connsiteY16173"/>
              </a:cxn>
              <a:cxn ang="0">
                <a:pos x="connsiteX16174" y="connsiteY16174"/>
              </a:cxn>
              <a:cxn ang="0">
                <a:pos x="connsiteX16175" y="connsiteY16175"/>
              </a:cxn>
              <a:cxn ang="0">
                <a:pos x="connsiteX16176" y="connsiteY16176"/>
              </a:cxn>
              <a:cxn ang="0">
                <a:pos x="connsiteX16177" y="connsiteY16177"/>
              </a:cxn>
              <a:cxn ang="0">
                <a:pos x="connsiteX16178" y="connsiteY16178"/>
              </a:cxn>
              <a:cxn ang="0">
                <a:pos x="connsiteX16179" y="connsiteY16179"/>
              </a:cxn>
              <a:cxn ang="0">
                <a:pos x="connsiteX16180" y="connsiteY16180"/>
              </a:cxn>
              <a:cxn ang="0">
                <a:pos x="connsiteX16181" y="connsiteY16181"/>
              </a:cxn>
              <a:cxn ang="0">
                <a:pos x="connsiteX16182" y="connsiteY16182"/>
              </a:cxn>
              <a:cxn ang="0">
                <a:pos x="connsiteX16183" y="connsiteY16183"/>
              </a:cxn>
              <a:cxn ang="0">
                <a:pos x="connsiteX16184" y="connsiteY16184"/>
              </a:cxn>
              <a:cxn ang="0">
                <a:pos x="connsiteX16185" y="connsiteY16185"/>
              </a:cxn>
              <a:cxn ang="0">
                <a:pos x="connsiteX16186" y="connsiteY16186"/>
              </a:cxn>
              <a:cxn ang="0">
                <a:pos x="connsiteX16187" y="connsiteY16187"/>
              </a:cxn>
              <a:cxn ang="0">
                <a:pos x="connsiteX16188" y="connsiteY16188"/>
              </a:cxn>
              <a:cxn ang="0">
                <a:pos x="connsiteX16189" y="connsiteY16189"/>
              </a:cxn>
              <a:cxn ang="0">
                <a:pos x="connsiteX16190" y="connsiteY16190"/>
              </a:cxn>
              <a:cxn ang="0">
                <a:pos x="connsiteX16191" y="connsiteY16191"/>
              </a:cxn>
              <a:cxn ang="0">
                <a:pos x="connsiteX16192" y="connsiteY16192"/>
              </a:cxn>
              <a:cxn ang="0">
                <a:pos x="connsiteX16193" y="connsiteY16193"/>
              </a:cxn>
              <a:cxn ang="0">
                <a:pos x="connsiteX16194" y="connsiteY16194"/>
              </a:cxn>
              <a:cxn ang="0">
                <a:pos x="connsiteX16195" y="connsiteY16195"/>
              </a:cxn>
              <a:cxn ang="0">
                <a:pos x="connsiteX16196" y="connsiteY16196"/>
              </a:cxn>
              <a:cxn ang="0">
                <a:pos x="connsiteX16197" y="connsiteY16197"/>
              </a:cxn>
              <a:cxn ang="0">
                <a:pos x="connsiteX16198" y="connsiteY16198"/>
              </a:cxn>
              <a:cxn ang="0">
                <a:pos x="connsiteX16199" y="connsiteY16199"/>
              </a:cxn>
              <a:cxn ang="0">
                <a:pos x="connsiteX16200" y="connsiteY16200"/>
              </a:cxn>
              <a:cxn ang="0">
                <a:pos x="connsiteX16201" y="connsiteY16201"/>
              </a:cxn>
              <a:cxn ang="0">
                <a:pos x="connsiteX16202" y="connsiteY16202"/>
              </a:cxn>
              <a:cxn ang="0">
                <a:pos x="connsiteX16203" y="connsiteY16203"/>
              </a:cxn>
              <a:cxn ang="0">
                <a:pos x="connsiteX16204" y="connsiteY16204"/>
              </a:cxn>
              <a:cxn ang="0">
                <a:pos x="connsiteX16205" y="connsiteY16205"/>
              </a:cxn>
              <a:cxn ang="0">
                <a:pos x="connsiteX16206" y="connsiteY16206"/>
              </a:cxn>
              <a:cxn ang="0">
                <a:pos x="connsiteX16207" y="connsiteY16207"/>
              </a:cxn>
              <a:cxn ang="0">
                <a:pos x="connsiteX16208" y="connsiteY16208"/>
              </a:cxn>
              <a:cxn ang="0">
                <a:pos x="connsiteX16209" y="connsiteY16209"/>
              </a:cxn>
              <a:cxn ang="0">
                <a:pos x="connsiteX16210" y="connsiteY16210"/>
              </a:cxn>
              <a:cxn ang="0">
                <a:pos x="connsiteX16211" y="connsiteY16211"/>
              </a:cxn>
              <a:cxn ang="0">
                <a:pos x="connsiteX16212" y="connsiteY16212"/>
              </a:cxn>
              <a:cxn ang="0">
                <a:pos x="connsiteX16213" y="connsiteY16213"/>
              </a:cxn>
              <a:cxn ang="0">
                <a:pos x="connsiteX16214" y="connsiteY16214"/>
              </a:cxn>
              <a:cxn ang="0">
                <a:pos x="connsiteX16215" y="connsiteY16215"/>
              </a:cxn>
              <a:cxn ang="0">
                <a:pos x="connsiteX16216" y="connsiteY16216"/>
              </a:cxn>
              <a:cxn ang="0">
                <a:pos x="connsiteX16217" y="connsiteY16217"/>
              </a:cxn>
              <a:cxn ang="0">
                <a:pos x="connsiteX16218" y="connsiteY16218"/>
              </a:cxn>
              <a:cxn ang="0">
                <a:pos x="connsiteX16219" y="connsiteY16219"/>
              </a:cxn>
              <a:cxn ang="0">
                <a:pos x="connsiteX16220" y="connsiteY16220"/>
              </a:cxn>
              <a:cxn ang="0">
                <a:pos x="connsiteX16221" y="connsiteY16221"/>
              </a:cxn>
              <a:cxn ang="0">
                <a:pos x="connsiteX16222" y="connsiteY16222"/>
              </a:cxn>
              <a:cxn ang="0">
                <a:pos x="connsiteX16223" y="connsiteY16223"/>
              </a:cxn>
              <a:cxn ang="0">
                <a:pos x="connsiteX16224" y="connsiteY16224"/>
              </a:cxn>
              <a:cxn ang="0">
                <a:pos x="connsiteX16225" y="connsiteY16225"/>
              </a:cxn>
              <a:cxn ang="0">
                <a:pos x="connsiteX16226" y="connsiteY16226"/>
              </a:cxn>
              <a:cxn ang="0">
                <a:pos x="connsiteX16227" y="connsiteY16227"/>
              </a:cxn>
              <a:cxn ang="0">
                <a:pos x="connsiteX16228" y="connsiteY16228"/>
              </a:cxn>
              <a:cxn ang="0">
                <a:pos x="connsiteX16229" y="connsiteY16229"/>
              </a:cxn>
              <a:cxn ang="0">
                <a:pos x="connsiteX16230" y="connsiteY16230"/>
              </a:cxn>
              <a:cxn ang="0">
                <a:pos x="connsiteX16231" y="connsiteY16231"/>
              </a:cxn>
              <a:cxn ang="0">
                <a:pos x="connsiteX16232" y="connsiteY16232"/>
              </a:cxn>
              <a:cxn ang="0">
                <a:pos x="connsiteX16233" y="connsiteY16233"/>
              </a:cxn>
              <a:cxn ang="0">
                <a:pos x="connsiteX16234" y="connsiteY16234"/>
              </a:cxn>
              <a:cxn ang="0">
                <a:pos x="connsiteX16235" y="connsiteY16235"/>
              </a:cxn>
              <a:cxn ang="0">
                <a:pos x="connsiteX16236" y="connsiteY16236"/>
              </a:cxn>
              <a:cxn ang="0">
                <a:pos x="connsiteX16237" y="connsiteY16237"/>
              </a:cxn>
              <a:cxn ang="0">
                <a:pos x="connsiteX16238" y="connsiteY16238"/>
              </a:cxn>
              <a:cxn ang="0">
                <a:pos x="connsiteX16239" y="connsiteY16239"/>
              </a:cxn>
              <a:cxn ang="0">
                <a:pos x="connsiteX16240" y="connsiteY16240"/>
              </a:cxn>
              <a:cxn ang="0">
                <a:pos x="connsiteX16241" y="connsiteY16241"/>
              </a:cxn>
              <a:cxn ang="0">
                <a:pos x="connsiteX16242" y="connsiteY16242"/>
              </a:cxn>
              <a:cxn ang="0">
                <a:pos x="connsiteX16243" y="connsiteY16243"/>
              </a:cxn>
              <a:cxn ang="0">
                <a:pos x="connsiteX16244" y="connsiteY16244"/>
              </a:cxn>
              <a:cxn ang="0">
                <a:pos x="connsiteX16245" y="connsiteY16245"/>
              </a:cxn>
              <a:cxn ang="0">
                <a:pos x="connsiteX16246" y="connsiteY16246"/>
              </a:cxn>
              <a:cxn ang="0">
                <a:pos x="connsiteX16247" y="connsiteY16247"/>
              </a:cxn>
              <a:cxn ang="0">
                <a:pos x="connsiteX16248" y="connsiteY16248"/>
              </a:cxn>
              <a:cxn ang="0">
                <a:pos x="connsiteX16249" y="connsiteY16249"/>
              </a:cxn>
              <a:cxn ang="0">
                <a:pos x="connsiteX16250" y="connsiteY16250"/>
              </a:cxn>
              <a:cxn ang="0">
                <a:pos x="connsiteX16251" y="connsiteY16251"/>
              </a:cxn>
              <a:cxn ang="0">
                <a:pos x="connsiteX16252" y="connsiteY16252"/>
              </a:cxn>
              <a:cxn ang="0">
                <a:pos x="connsiteX16253" y="connsiteY16253"/>
              </a:cxn>
              <a:cxn ang="0">
                <a:pos x="connsiteX16254" y="connsiteY16254"/>
              </a:cxn>
              <a:cxn ang="0">
                <a:pos x="connsiteX16255" y="connsiteY16255"/>
              </a:cxn>
              <a:cxn ang="0">
                <a:pos x="connsiteX16256" y="connsiteY16256"/>
              </a:cxn>
              <a:cxn ang="0">
                <a:pos x="connsiteX16257" y="connsiteY16257"/>
              </a:cxn>
              <a:cxn ang="0">
                <a:pos x="connsiteX16258" y="connsiteY16258"/>
              </a:cxn>
              <a:cxn ang="0">
                <a:pos x="connsiteX16259" y="connsiteY16259"/>
              </a:cxn>
              <a:cxn ang="0">
                <a:pos x="connsiteX16260" y="connsiteY16260"/>
              </a:cxn>
              <a:cxn ang="0">
                <a:pos x="connsiteX16261" y="connsiteY16261"/>
              </a:cxn>
              <a:cxn ang="0">
                <a:pos x="connsiteX16262" y="connsiteY16262"/>
              </a:cxn>
              <a:cxn ang="0">
                <a:pos x="connsiteX16263" y="connsiteY16263"/>
              </a:cxn>
              <a:cxn ang="0">
                <a:pos x="connsiteX16264" y="connsiteY16264"/>
              </a:cxn>
              <a:cxn ang="0">
                <a:pos x="connsiteX16265" y="connsiteY16265"/>
              </a:cxn>
              <a:cxn ang="0">
                <a:pos x="connsiteX16266" y="connsiteY16266"/>
              </a:cxn>
              <a:cxn ang="0">
                <a:pos x="connsiteX16267" y="connsiteY16267"/>
              </a:cxn>
              <a:cxn ang="0">
                <a:pos x="connsiteX16268" y="connsiteY16268"/>
              </a:cxn>
              <a:cxn ang="0">
                <a:pos x="connsiteX16269" y="connsiteY16269"/>
              </a:cxn>
              <a:cxn ang="0">
                <a:pos x="connsiteX16270" y="connsiteY16270"/>
              </a:cxn>
              <a:cxn ang="0">
                <a:pos x="connsiteX16271" y="connsiteY16271"/>
              </a:cxn>
              <a:cxn ang="0">
                <a:pos x="connsiteX16272" y="connsiteY16272"/>
              </a:cxn>
              <a:cxn ang="0">
                <a:pos x="connsiteX16273" y="connsiteY16273"/>
              </a:cxn>
              <a:cxn ang="0">
                <a:pos x="connsiteX16274" y="connsiteY16274"/>
              </a:cxn>
              <a:cxn ang="0">
                <a:pos x="connsiteX16275" y="connsiteY16275"/>
              </a:cxn>
              <a:cxn ang="0">
                <a:pos x="connsiteX16276" y="connsiteY16276"/>
              </a:cxn>
              <a:cxn ang="0">
                <a:pos x="connsiteX16277" y="connsiteY16277"/>
              </a:cxn>
              <a:cxn ang="0">
                <a:pos x="connsiteX16278" y="connsiteY16278"/>
              </a:cxn>
              <a:cxn ang="0">
                <a:pos x="connsiteX16279" y="connsiteY16279"/>
              </a:cxn>
              <a:cxn ang="0">
                <a:pos x="connsiteX16280" y="connsiteY16280"/>
              </a:cxn>
              <a:cxn ang="0">
                <a:pos x="connsiteX16281" y="connsiteY16281"/>
              </a:cxn>
              <a:cxn ang="0">
                <a:pos x="connsiteX16282" y="connsiteY16282"/>
              </a:cxn>
              <a:cxn ang="0">
                <a:pos x="connsiteX16283" y="connsiteY16283"/>
              </a:cxn>
              <a:cxn ang="0">
                <a:pos x="connsiteX16284" y="connsiteY16284"/>
              </a:cxn>
              <a:cxn ang="0">
                <a:pos x="connsiteX16285" y="connsiteY16285"/>
              </a:cxn>
              <a:cxn ang="0">
                <a:pos x="connsiteX16286" y="connsiteY16286"/>
              </a:cxn>
              <a:cxn ang="0">
                <a:pos x="connsiteX16287" y="connsiteY16287"/>
              </a:cxn>
              <a:cxn ang="0">
                <a:pos x="connsiteX16288" y="connsiteY16288"/>
              </a:cxn>
              <a:cxn ang="0">
                <a:pos x="connsiteX16289" y="connsiteY16289"/>
              </a:cxn>
              <a:cxn ang="0">
                <a:pos x="connsiteX16290" y="connsiteY16290"/>
              </a:cxn>
              <a:cxn ang="0">
                <a:pos x="connsiteX16291" y="connsiteY16291"/>
              </a:cxn>
              <a:cxn ang="0">
                <a:pos x="connsiteX16292" y="connsiteY16292"/>
              </a:cxn>
              <a:cxn ang="0">
                <a:pos x="connsiteX16293" y="connsiteY16293"/>
              </a:cxn>
              <a:cxn ang="0">
                <a:pos x="connsiteX16294" y="connsiteY16294"/>
              </a:cxn>
              <a:cxn ang="0">
                <a:pos x="connsiteX16295" y="connsiteY16295"/>
              </a:cxn>
              <a:cxn ang="0">
                <a:pos x="connsiteX16296" y="connsiteY16296"/>
              </a:cxn>
              <a:cxn ang="0">
                <a:pos x="connsiteX16297" y="connsiteY16297"/>
              </a:cxn>
              <a:cxn ang="0">
                <a:pos x="connsiteX16298" y="connsiteY16298"/>
              </a:cxn>
              <a:cxn ang="0">
                <a:pos x="connsiteX16299" y="connsiteY16299"/>
              </a:cxn>
              <a:cxn ang="0">
                <a:pos x="connsiteX16300" y="connsiteY16300"/>
              </a:cxn>
              <a:cxn ang="0">
                <a:pos x="connsiteX16301" y="connsiteY16301"/>
              </a:cxn>
              <a:cxn ang="0">
                <a:pos x="connsiteX16302" y="connsiteY16302"/>
              </a:cxn>
              <a:cxn ang="0">
                <a:pos x="connsiteX16303" y="connsiteY16303"/>
              </a:cxn>
              <a:cxn ang="0">
                <a:pos x="connsiteX16304" y="connsiteY16304"/>
              </a:cxn>
              <a:cxn ang="0">
                <a:pos x="connsiteX16305" y="connsiteY16305"/>
              </a:cxn>
              <a:cxn ang="0">
                <a:pos x="connsiteX16306" y="connsiteY16306"/>
              </a:cxn>
              <a:cxn ang="0">
                <a:pos x="connsiteX16307" y="connsiteY16307"/>
              </a:cxn>
              <a:cxn ang="0">
                <a:pos x="connsiteX16308" y="connsiteY16308"/>
              </a:cxn>
              <a:cxn ang="0">
                <a:pos x="connsiteX16309" y="connsiteY16309"/>
              </a:cxn>
              <a:cxn ang="0">
                <a:pos x="connsiteX16310" y="connsiteY16310"/>
              </a:cxn>
              <a:cxn ang="0">
                <a:pos x="connsiteX16311" y="connsiteY16311"/>
              </a:cxn>
              <a:cxn ang="0">
                <a:pos x="connsiteX16312" y="connsiteY16312"/>
              </a:cxn>
              <a:cxn ang="0">
                <a:pos x="connsiteX16313" y="connsiteY16313"/>
              </a:cxn>
              <a:cxn ang="0">
                <a:pos x="connsiteX16314" y="connsiteY16314"/>
              </a:cxn>
              <a:cxn ang="0">
                <a:pos x="connsiteX16315" y="connsiteY16315"/>
              </a:cxn>
              <a:cxn ang="0">
                <a:pos x="connsiteX16316" y="connsiteY16316"/>
              </a:cxn>
              <a:cxn ang="0">
                <a:pos x="connsiteX16317" y="connsiteY16317"/>
              </a:cxn>
              <a:cxn ang="0">
                <a:pos x="connsiteX16318" y="connsiteY16318"/>
              </a:cxn>
              <a:cxn ang="0">
                <a:pos x="connsiteX16319" y="connsiteY16319"/>
              </a:cxn>
              <a:cxn ang="0">
                <a:pos x="connsiteX16320" y="connsiteY16320"/>
              </a:cxn>
              <a:cxn ang="0">
                <a:pos x="connsiteX16321" y="connsiteY16321"/>
              </a:cxn>
              <a:cxn ang="0">
                <a:pos x="connsiteX16322" y="connsiteY16322"/>
              </a:cxn>
              <a:cxn ang="0">
                <a:pos x="connsiteX16323" y="connsiteY16323"/>
              </a:cxn>
              <a:cxn ang="0">
                <a:pos x="connsiteX16324" y="connsiteY16324"/>
              </a:cxn>
              <a:cxn ang="0">
                <a:pos x="connsiteX16325" y="connsiteY16325"/>
              </a:cxn>
              <a:cxn ang="0">
                <a:pos x="connsiteX16326" y="connsiteY16326"/>
              </a:cxn>
              <a:cxn ang="0">
                <a:pos x="connsiteX16327" y="connsiteY16327"/>
              </a:cxn>
              <a:cxn ang="0">
                <a:pos x="connsiteX16328" y="connsiteY16328"/>
              </a:cxn>
              <a:cxn ang="0">
                <a:pos x="connsiteX16329" y="connsiteY16329"/>
              </a:cxn>
              <a:cxn ang="0">
                <a:pos x="connsiteX16330" y="connsiteY16330"/>
              </a:cxn>
              <a:cxn ang="0">
                <a:pos x="connsiteX16331" y="connsiteY16331"/>
              </a:cxn>
              <a:cxn ang="0">
                <a:pos x="connsiteX16332" y="connsiteY16332"/>
              </a:cxn>
              <a:cxn ang="0">
                <a:pos x="connsiteX16333" y="connsiteY16333"/>
              </a:cxn>
              <a:cxn ang="0">
                <a:pos x="connsiteX16334" y="connsiteY16334"/>
              </a:cxn>
              <a:cxn ang="0">
                <a:pos x="connsiteX16335" y="connsiteY16335"/>
              </a:cxn>
              <a:cxn ang="0">
                <a:pos x="connsiteX16336" y="connsiteY16336"/>
              </a:cxn>
              <a:cxn ang="0">
                <a:pos x="connsiteX16337" y="connsiteY16337"/>
              </a:cxn>
              <a:cxn ang="0">
                <a:pos x="connsiteX16338" y="connsiteY16338"/>
              </a:cxn>
              <a:cxn ang="0">
                <a:pos x="connsiteX16339" y="connsiteY16339"/>
              </a:cxn>
              <a:cxn ang="0">
                <a:pos x="connsiteX16340" y="connsiteY16340"/>
              </a:cxn>
              <a:cxn ang="0">
                <a:pos x="connsiteX16341" y="connsiteY16341"/>
              </a:cxn>
              <a:cxn ang="0">
                <a:pos x="connsiteX16342" y="connsiteY16342"/>
              </a:cxn>
              <a:cxn ang="0">
                <a:pos x="connsiteX16343" y="connsiteY16343"/>
              </a:cxn>
              <a:cxn ang="0">
                <a:pos x="connsiteX16344" y="connsiteY16344"/>
              </a:cxn>
              <a:cxn ang="0">
                <a:pos x="connsiteX16345" y="connsiteY16345"/>
              </a:cxn>
              <a:cxn ang="0">
                <a:pos x="connsiteX16346" y="connsiteY16346"/>
              </a:cxn>
              <a:cxn ang="0">
                <a:pos x="connsiteX16347" y="connsiteY16347"/>
              </a:cxn>
              <a:cxn ang="0">
                <a:pos x="connsiteX16348" y="connsiteY16348"/>
              </a:cxn>
              <a:cxn ang="0">
                <a:pos x="connsiteX16349" y="connsiteY16349"/>
              </a:cxn>
              <a:cxn ang="0">
                <a:pos x="connsiteX16350" y="connsiteY16350"/>
              </a:cxn>
              <a:cxn ang="0">
                <a:pos x="connsiteX16351" y="connsiteY16351"/>
              </a:cxn>
              <a:cxn ang="0">
                <a:pos x="connsiteX16352" y="connsiteY16352"/>
              </a:cxn>
              <a:cxn ang="0">
                <a:pos x="connsiteX16353" y="connsiteY16353"/>
              </a:cxn>
              <a:cxn ang="0">
                <a:pos x="connsiteX16354" y="connsiteY16354"/>
              </a:cxn>
              <a:cxn ang="0">
                <a:pos x="connsiteX16355" y="connsiteY16355"/>
              </a:cxn>
              <a:cxn ang="0">
                <a:pos x="connsiteX16356" y="connsiteY16356"/>
              </a:cxn>
              <a:cxn ang="0">
                <a:pos x="connsiteX16357" y="connsiteY16357"/>
              </a:cxn>
              <a:cxn ang="0">
                <a:pos x="connsiteX16358" y="connsiteY16358"/>
              </a:cxn>
              <a:cxn ang="0">
                <a:pos x="connsiteX16359" y="connsiteY16359"/>
              </a:cxn>
              <a:cxn ang="0">
                <a:pos x="connsiteX16360" y="connsiteY16360"/>
              </a:cxn>
              <a:cxn ang="0">
                <a:pos x="connsiteX16361" y="connsiteY16361"/>
              </a:cxn>
              <a:cxn ang="0">
                <a:pos x="connsiteX16362" y="connsiteY16362"/>
              </a:cxn>
              <a:cxn ang="0">
                <a:pos x="connsiteX16363" y="connsiteY16363"/>
              </a:cxn>
              <a:cxn ang="0">
                <a:pos x="connsiteX16364" y="connsiteY16364"/>
              </a:cxn>
              <a:cxn ang="0">
                <a:pos x="connsiteX16365" y="connsiteY16365"/>
              </a:cxn>
              <a:cxn ang="0">
                <a:pos x="connsiteX16366" y="connsiteY16366"/>
              </a:cxn>
              <a:cxn ang="0">
                <a:pos x="connsiteX16367" y="connsiteY16367"/>
              </a:cxn>
              <a:cxn ang="0">
                <a:pos x="connsiteX16368" y="connsiteY16368"/>
              </a:cxn>
              <a:cxn ang="0">
                <a:pos x="connsiteX16369" y="connsiteY16369"/>
              </a:cxn>
              <a:cxn ang="0">
                <a:pos x="connsiteX16370" y="connsiteY16370"/>
              </a:cxn>
              <a:cxn ang="0">
                <a:pos x="connsiteX16371" y="connsiteY16371"/>
              </a:cxn>
              <a:cxn ang="0">
                <a:pos x="connsiteX16372" y="connsiteY16372"/>
              </a:cxn>
              <a:cxn ang="0">
                <a:pos x="connsiteX16373" y="connsiteY16373"/>
              </a:cxn>
              <a:cxn ang="0">
                <a:pos x="connsiteX16374" y="connsiteY16374"/>
              </a:cxn>
              <a:cxn ang="0">
                <a:pos x="connsiteX16375" y="connsiteY16375"/>
              </a:cxn>
              <a:cxn ang="0">
                <a:pos x="connsiteX16376" y="connsiteY16376"/>
              </a:cxn>
              <a:cxn ang="0">
                <a:pos x="connsiteX16377" y="connsiteY16377"/>
              </a:cxn>
              <a:cxn ang="0">
                <a:pos x="connsiteX16378" y="connsiteY16378"/>
              </a:cxn>
              <a:cxn ang="0">
                <a:pos x="connsiteX16379" y="connsiteY16379"/>
              </a:cxn>
              <a:cxn ang="0">
                <a:pos x="connsiteX16380" y="connsiteY16380"/>
              </a:cxn>
              <a:cxn ang="0">
                <a:pos x="connsiteX16381" y="connsiteY16381"/>
              </a:cxn>
              <a:cxn ang="0">
                <a:pos x="connsiteX16382" y="connsiteY16382"/>
              </a:cxn>
              <a:cxn ang="0">
                <a:pos x="connsiteX16383" y="connsiteY16383"/>
              </a:cxn>
              <a:cxn ang="0">
                <a:pos x="connsiteX16384" y="connsiteY16384"/>
              </a:cxn>
              <a:cxn ang="0">
                <a:pos x="connsiteX16385" y="connsiteY16385"/>
              </a:cxn>
              <a:cxn ang="0">
                <a:pos x="connsiteX16386" y="connsiteY16386"/>
              </a:cxn>
              <a:cxn ang="0">
                <a:pos x="connsiteX16387" y="connsiteY16387"/>
              </a:cxn>
              <a:cxn ang="0">
                <a:pos x="connsiteX16388" y="connsiteY16388"/>
              </a:cxn>
              <a:cxn ang="0">
                <a:pos x="connsiteX16389" y="connsiteY16389"/>
              </a:cxn>
              <a:cxn ang="0">
                <a:pos x="connsiteX16390" y="connsiteY16390"/>
              </a:cxn>
              <a:cxn ang="0">
                <a:pos x="connsiteX16391" y="connsiteY16391"/>
              </a:cxn>
              <a:cxn ang="0">
                <a:pos x="connsiteX16392" y="connsiteY16392"/>
              </a:cxn>
              <a:cxn ang="0">
                <a:pos x="connsiteX16393" y="connsiteY16393"/>
              </a:cxn>
              <a:cxn ang="0">
                <a:pos x="connsiteX16394" y="connsiteY16394"/>
              </a:cxn>
              <a:cxn ang="0">
                <a:pos x="connsiteX16395" y="connsiteY16395"/>
              </a:cxn>
              <a:cxn ang="0">
                <a:pos x="connsiteX16396" y="connsiteY16396"/>
              </a:cxn>
              <a:cxn ang="0">
                <a:pos x="connsiteX16397" y="connsiteY16397"/>
              </a:cxn>
              <a:cxn ang="0">
                <a:pos x="connsiteX16398" y="connsiteY16398"/>
              </a:cxn>
              <a:cxn ang="0">
                <a:pos x="connsiteX16399" y="connsiteY16399"/>
              </a:cxn>
              <a:cxn ang="0">
                <a:pos x="connsiteX16400" y="connsiteY16400"/>
              </a:cxn>
              <a:cxn ang="0">
                <a:pos x="connsiteX16401" y="connsiteY16401"/>
              </a:cxn>
              <a:cxn ang="0">
                <a:pos x="connsiteX16402" y="connsiteY16402"/>
              </a:cxn>
              <a:cxn ang="0">
                <a:pos x="connsiteX16403" y="connsiteY16403"/>
              </a:cxn>
              <a:cxn ang="0">
                <a:pos x="connsiteX16404" y="connsiteY16404"/>
              </a:cxn>
              <a:cxn ang="0">
                <a:pos x="connsiteX16405" y="connsiteY16405"/>
              </a:cxn>
              <a:cxn ang="0">
                <a:pos x="connsiteX16406" y="connsiteY16406"/>
              </a:cxn>
              <a:cxn ang="0">
                <a:pos x="connsiteX16407" y="connsiteY16407"/>
              </a:cxn>
              <a:cxn ang="0">
                <a:pos x="connsiteX16408" y="connsiteY16408"/>
              </a:cxn>
              <a:cxn ang="0">
                <a:pos x="connsiteX16409" y="connsiteY16409"/>
              </a:cxn>
              <a:cxn ang="0">
                <a:pos x="connsiteX16410" y="connsiteY16410"/>
              </a:cxn>
              <a:cxn ang="0">
                <a:pos x="connsiteX16411" y="connsiteY16411"/>
              </a:cxn>
              <a:cxn ang="0">
                <a:pos x="connsiteX16412" y="connsiteY16412"/>
              </a:cxn>
              <a:cxn ang="0">
                <a:pos x="connsiteX16413" y="connsiteY16413"/>
              </a:cxn>
              <a:cxn ang="0">
                <a:pos x="connsiteX16414" y="connsiteY16414"/>
              </a:cxn>
              <a:cxn ang="0">
                <a:pos x="connsiteX16415" y="connsiteY16415"/>
              </a:cxn>
              <a:cxn ang="0">
                <a:pos x="connsiteX16416" y="connsiteY16416"/>
              </a:cxn>
              <a:cxn ang="0">
                <a:pos x="connsiteX16417" y="connsiteY16417"/>
              </a:cxn>
              <a:cxn ang="0">
                <a:pos x="connsiteX16418" y="connsiteY16418"/>
              </a:cxn>
              <a:cxn ang="0">
                <a:pos x="connsiteX16419" y="connsiteY16419"/>
              </a:cxn>
              <a:cxn ang="0">
                <a:pos x="connsiteX16420" y="connsiteY16420"/>
              </a:cxn>
              <a:cxn ang="0">
                <a:pos x="connsiteX16421" y="connsiteY16421"/>
              </a:cxn>
              <a:cxn ang="0">
                <a:pos x="connsiteX16422" y="connsiteY16422"/>
              </a:cxn>
              <a:cxn ang="0">
                <a:pos x="connsiteX16423" y="connsiteY16423"/>
              </a:cxn>
              <a:cxn ang="0">
                <a:pos x="connsiteX16424" y="connsiteY16424"/>
              </a:cxn>
              <a:cxn ang="0">
                <a:pos x="connsiteX16425" y="connsiteY16425"/>
              </a:cxn>
              <a:cxn ang="0">
                <a:pos x="connsiteX16426" y="connsiteY16426"/>
              </a:cxn>
              <a:cxn ang="0">
                <a:pos x="connsiteX16427" y="connsiteY16427"/>
              </a:cxn>
              <a:cxn ang="0">
                <a:pos x="connsiteX16428" y="connsiteY16428"/>
              </a:cxn>
              <a:cxn ang="0">
                <a:pos x="connsiteX16429" y="connsiteY16429"/>
              </a:cxn>
              <a:cxn ang="0">
                <a:pos x="connsiteX16430" y="connsiteY16430"/>
              </a:cxn>
              <a:cxn ang="0">
                <a:pos x="connsiteX16431" y="connsiteY16431"/>
              </a:cxn>
              <a:cxn ang="0">
                <a:pos x="connsiteX16432" y="connsiteY16432"/>
              </a:cxn>
              <a:cxn ang="0">
                <a:pos x="connsiteX16433" y="connsiteY16433"/>
              </a:cxn>
              <a:cxn ang="0">
                <a:pos x="connsiteX16434" y="connsiteY16434"/>
              </a:cxn>
              <a:cxn ang="0">
                <a:pos x="connsiteX16435" y="connsiteY16435"/>
              </a:cxn>
              <a:cxn ang="0">
                <a:pos x="connsiteX16436" y="connsiteY16436"/>
              </a:cxn>
              <a:cxn ang="0">
                <a:pos x="connsiteX16437" y="connsiteY16437"/>
              </a:cxn>
              <a:cxn ang="0">
                <a:pos x="connsiteX16438" y="connsiteY16438"/>
              </a:cxn>
              <a:cxn ang="0">
                <a:pos x="connsiteX16439" y="connsiteY16439"/>
              </a:cxn>
              <a:cxn ang="0">
                <a:pos x="connsiteX16440" y="connsiteY16440"/>
              </a:cxn>
              <a:cxn ang="0">
                <a:pos x="connsiteX16441" y="connsiteY16441"/>
              </a:cxn>
              <a:cxn ang="0">
                <a:pos x="connsiteX16442" y="connsiteY16442"/>
              </a:cxn>
              <a:cxn ang="0">
                <a:pos x="connsiteX16443" y="connsiteY16443"/>
              </a:cxn>
              <a:cxn ang="0">
                <a:pos x="connsiteX16444" y="connsiteY16444"/>
              </a:cxn>
              <a:cxn ang="0">
                <a:pos x="connsiteX16445" y="connsiteY16445"/>
              </a:cxn>
              <a:cxn ang="0">
                <a:pos x="connsiteX16446" y="connsiteY16446"/>
              </a:cxn>
              <a:cxn ang="0">
                <a:pos x="connsiteX16447" y="connsiteY16447"/>
              </a:cxn>
              <a:cxn ang="0">
                <a:pos x="connsiteX16448" y="connsiteY16448"/>
              </a:cxn>
              <a:cxn ang="0">
                <a:pos x="connsiteX16449" y="connsiteY16449"/>
              </a:cxn>
              <a:cxn ang="0">
                <a:pos x="connsiteX16450" y="connsiteY16450"/>
              </a:cxn>
              <a:cxn ang="0">
                <a:pos x="connsiteX16451" y="connsiteY16451"/>
              </a:cxn>
              <a:cxn ang="0">
                <a:pos x="connsiteX16452" y="connsiteY16452"/>
              </a:cxn>
              <a:cxn ang="0">
                <a:pos x="connsiteX16453" y="connsiteY16453"/>
              </a:cxn>
              <a:cxn ang="0">
                <a:pos x="connsiteX16454" y="connsiteY16454"/>
              </a:cxn>
              <a:cxn ang="0">
                <a:pos x="connsiteX16455" y="connsiteY16455"/>
              </a:cxn>
              <a:cxn ang="0">
                <a:pos x="connsiteX16456" y="connsiteY16456"/>
              </a:cxn>
              <a:cxn ang="0">
                <a:pos x="connsiteX16457" y="connsiteY16457"/>
              </a:cxn>
              <a:cxn ang="0">
                <a:pos x="connsiteX16458" y="connsiteY16458"/>
              </a:cxn>
              <a:cxn ang="0">
                <a:pos x="connsiteX16459" y="connsiteY16459"/>
              </a:cxn>
              <a:cxn ang="0">
                <a:pos x="connsiteX16460" y="connsiteY16460"/>
              </a:cxn>
              <a:cxn ang="0">
                <a:pos x="connsiteX16461" y="connsiteY16461"/>
              </a:cxn>
              <a:cxn ang="0">
                <a:pos x="connsiteX16462" y="connsiteY16462"/>
              </a:cxn>
              <a:cxn ang="0">
                <a:pos x="connsiteX16463" y="connsiteY16463"/>
              </a:cxn>
              <a:cxn ang="0">
                <a:pos x="connsiteX16464" y="connsiteY16464"/>
              </a:cxn>
              <a:cxn ang="0">
                <a:pos x="connsiteX16465" y="connsiteY16465"/>
              </a:cxn>
              <a:cxn ang="0">
                <a:pos x="connsiteX16466" y="connsiteY16466"/>
              </a:cxn>
              <a:cxn ang="0">
                <a:pos x="connsiteX16467" y="connsiteY16467"/>
              </a:cxn>
              <a:cxn ang="0">
                <a:pos x="connsiteX16468" y="connsiteY16468"/>
              </a:cxn>
              <a:cxn ang="0">
                <a:pos x="connsiteX16469" y="connsiteY16469"/>
              </a:cxn>
              <a:cxn ang="0">
                <a:pos x="connsiteX16470" y="connsiteY16470"/>
              </a:cxn>
              <a:cxn ang="0">
                <a:pos x="connsiteX16471" y="connsiteY16471"/>
              </a:cxn>
              <a:cxn ang="0">
                <a:pos x="connsiteX16472" y="connsiteY16472"/>
              </a:cxn>
              <a:cxn ang="0">
                <a:pos x="connsiteX16473" y="connsiteY16473"/>
              </a:cxn>
              <a:cxn ang="0">
                <a:pos x="connsiteX16474" y="connsiteY16474"/>
              </a:cxn>
              <a:cxn ang="0">
                <a:pos x="connsiteX16475" y="connsiteY16475"/>
              </a:cxn>
              <a:cxn ang="0">
                <a:pos x="connsiteX16476" y="connsiteY16476"/>
              </a:cxn>
              <a:cxn ang="0">
                <a:pos x="connsiteX16477" y="connsiteY16477"/>
              </a:cxn>
              <a:cxn ang="0">
                <a:pos x="connsiteX16478" y="connsiteY16478"/>
              </a:cxn>
              <a:cxn ang="0">
                <a:pos x="connsiteX16479" y="connsiteY16479"/>
              </a:cxn>
              <a:cxn ang="0">
                <a:pos x="connsiteX16480" y="connsiteY16480"/>
              </a:cxn>
              <a:cxn ang="0">
                <a:pos x="connsiteX16481" y="connsiteY16481"/>
              </a:cxn>
              <a:cxn ang="0">
                <a:pos x="connsiteX16482" y="connsiteY16482"/>
              </a:cxn>
              <a:cxn ang="0">
                <a:pos x="connsiteX16483" y="connsiteY16483"/>
              </a:cxn>
              <a:cxn ang="0">
                <a:pos x="connsiteX16484" y="connsiteY16484"/>
              </a:cxn>
              <a:cxn ang="0">
                <a:pos x="connsiteX16485" y="connsiteY16485"/>
              </a:cxn>
              <a:cxn ang="0">
                <a:pos x="connsiteX16486" y="connsiteY16486"/>
              </a:cxn>
              <a:cxn ang="0">
                <a:pos x="connsiteX16487" y="connsiteY16487"/>
              </a:cxn>
              <a:cxn ang="0">
                <a:pos x="connsiteX16488" y="connsiteY16488"/>
              </a:cxn>
              <a:cxn ang="0">
                <a:pos x="connsiteX16489" y="connsiteY16489"/>
              </a:cxn>
              <a:cxn ang="0">
                <a:pos x="connsiteX16490" y="connsiteY16490"/>
              </a:cxn>
              <a:cxn ang="0">
                <a:pos x="connsiteX16491" y="connsiteY16491"/>
              </a:cxn>
              <a:cxn ang="0">
                <a:pos x="connsiteX16492" y="connsiteY16492"/>
              </a:cxn>
              <a:cxn ang="0">
                <a:pos x="connsiteX16493" y="connsiteY16493"/>
              </a:cxn>
              <a:cxn ang="0">
                <a:pos x="connsiteX16494" y="connsiteY16494"/>
              </a:cxn>
              <a:cxn ang="0">
                <a:pos x="connsiteX16495" y="connsiteY16495"/>
              </a:cxn>
              <a:cxn ang="0">
                <a:pos x="connsiteX16496" y="connsiteY16496"/>
              </a:cxn>
              <a:cxn ang="0">
                <a:pos x="connsiteX16497" y="connsiteY16497"/>
              </a:cxn>
              <a:cxn ang="0">
                <a:pos x="connsiteX16498" y="connsiteY16498"/>
              </a:cxn>
              <a:cxn ang="0">
                <a:pos x="connsiteX16499" y="connsiteY16499"/>
              </a:cxn>
              <a:cxn ang="0">
                <a:pos x="connsiteX16500" y="connsiteY16500"/>
              </a:cxn>
              <a:cxn ang="0">
                <a:pos x="connsiteX16501" y="connsiteY16501"/>
              </a:cxn>
              <a:cxn ang="0">
                <a:pos x="connsiteX16502" y="connsiteY16502"/>
              </a:cxn>
              <a:cxn ang="0">
                <a:pos x="connsiteX16503" y="connsiteY16503"/>
              </a:cxn>
              <a:cxn ang="0">
                <a:pos x="connsiteX16504" y="connsiteY16504"/>
              </a:cxn>
              <a:cxn ang="0">
                <a:pos x="connsiteX16505" y="connsiteY16505"/>
              </a:cxn>
              <a:cxn ang="0">
                <a:pos x="connsiteX16506" y="connsiteY16506"/>
              </a:cxn>
              <a:cxn ang="0">
                <a:pos x="connsiteX16507" y="connsiteY16507"/>
              </a:cxn>
              <a:cxn ang="0">
                <a:pos x="connsiteX16508" y="connsiteY16508"/>
              </a:cxn>
              <a:cxn ang="0">
                <a:pos x="connsiteX16509" y="connsiteY16509"/>
              </a:cxn>
              <a:cxn ang="0">
                <a:pos x="connsiteX16510" y="connsiteY16510"/>
              </a:cxn>
              <a:cxn ang="0">
                <a:pos x="connsiteX16511" y="connsiteY16511"/>
              </a:cxn>
              <a:cxn ang="0">
                <a:pos x="connsiteX16512" y="connsiteY16512"/>
              </a:cxn>
              <a:cxn ang="0">
                <a:pos x="connsiteX16513" y="connsiteY16513"/>
              </a:cxn>
              <a:cxn ang="0">
                <a:pos x="connsiteX16514" y="connsiteY16514"/>
              </a:cxn>
              <a:cxn ang="0">
                <a:pos x="connsiteX16515" y="connsiteY16515"/>
              </a:cxn>
              <a:cxn ang="0">
                <a:pos x="connsiteX16516" y="connsiteY16516"/>
              </a:cxn>
            </a:cxnLst>
            <a:rect l="l" t="t" r="r" b="b"/>
            <a:pathLst>
              <a:path w="11720794" h="6518163">
                <a:moveTo>
                  <a:pt x="4562415" y="6443395"/>
                </a:moveTo>
                <a:lnTo>
                  <a:pt x="4559594" y="6447913"/>
                </a:lnTo>
                <a:lnTo>
                  <a:pt x="4558937" y="6446615"/>
                </a:lnTo>
                <a:cubicBezTo>
                  <a:pt x="4559499" y="6444149"/>
                  <a:pt x="4560539" y="6443526"/>
                  <a:pt x="4561885" y="6443514"/>
                </a:cubicBezTo>
                <a:close/>
                <a:moveTo>
                  <a:pt x="4748019" y="6134269"/>
                </a:moveTo>
                <a:lnTo>
                  <a:pt x="4747459" y="6137192"/>
                </a:lnTo>
                <a:lnTo>
                  <a:pt x="4749726" y="6134493"/>
                </a:lnTo>
                <a:close/>
                <a:moveTo>
                  <a:pt x="8641539" y="5969638"/>
                </a:moveTo>
                <a:lnTo>
                  <a:pt x="8635104" y="5980406"/>
                </a:lnTo>
                <a:lnTo>
                  <a:pt x="8639062" y="5977818"/>
                </a:lnTo>
                <a:cubicBezTo>
                  <a:pt x="8642804" y="5975441"/>
                  <a:pt x="8643042" y="5974554"/>
                  <a:pt x="8641429" y="5971630"/>
                </a:cubicBezTo>
                <a:close/>
                <a:moveTo>
                  <a:pt x="8073182" y="5942552"/>
                </a:moveTo>
                <a:lnTo>
                  <a:pt x="8073281" y="5942955"/>
                </a:lnTo>
                <a:cubicBezTo>
                  <a:pt x="8073730" y="5943882"/>
                  <a:pt x="8073655" y="5944806"/>
                  <a:pt x="8072157" y="5946027"/>
                </a:cubicBezTo>
                <a:lnTo>
                  <a:pt x="8071044" y="5946018"/>
                </a:lnTo>
                <a:close/>
                <a:moveTo>
                  <a:pt x="8658603" y="5938407"/>
                </a:moveTo>
                <a:lnTo>
                  <a:pt x="8655744" y="5944599"/>
                </a:lnTo>
                <a:cubicBezTo>
                  <a:pt x="8653834" y="5949820"/>
                  <a:pt x="8650575" y="5954415"/>
                  <a:pt x="8646077" y="5958078"/>
                </a:cubicBezTo>
                <a:lnTo>
                  <a:pt x="8645168" y="5960127"/>
                </a:lnTo>
                <a:lnTo>
                  <a:pt x="8648509" y="5956291"/>
                </a:lnTo>
                <a:cubicBezTo>
                  <a:pt x="8650613" y="5955290"/>
                  <a:pt x="8651552" y="5953890"/>
                  <a:pt x="8651566" y="5951739"/>
                </a:cubicBezTo>
                <a:cubicBezTo>
                  <a:pt x="8652284" y="5948539"/>
                  <a:pt x="8653462" y="5946252"/>
                  <a:pt x="8656271" y="5944201"/>
                </a:cubicBezTo>
                <a:cubicBezTo>
                  <a:pt x="8658027" y="5942919"/>
                  <a:pt x="8659026" y="5941295"/>
                  <a:pt x="8659240" y="5939780"/>
                </a:cubicBezTo>
                <a:close/>
                <a:moveTo>
                  <a:pt x="4434831" y="5908361"/>
                </a:moveTo>
                <a:lnTo>
                  <a:pt x="4433910" y="5908556"/>
                </a:lnTo>
                <a:cubicBezTo>
                  <a:pt x="4432349" y="5909265"/>
                  <a:pt x="4430797" y="5910436"/>
                  <a:pt x="4429256" y="5912299"/>
                </a:cubicBezTo>
                <a:cubicBezTo>
                  <a:pt x="4428520" y="5913076"/>
                  <a:pt x="4427971" y="5913773"/>
                  <a:pt x="4427759" y="5914469"/>
                </a:cubicBezTo>
                <a:cubicBezTo>
                  <a:pt x="4427546" y="5915161"/>
                  <a:pt x="4427671" y="5915852"/>
                  <a:pt x="4428284" y="5916613"/>
                </a:cubicBezTo>
                <a:lnTo>
                  <a:pt x="4429098" y="5918211"/>
                </a:lnTo>
                <a:lnTo>
                  <a:pt x="4431976" y="5915480"/>
                </a:lnTo>
                <a:cubicBezTo>
                  <a:pt x="4432917" y="5913317"/>
                  <a:pt x="4433856" y="5911156"/>
                  <a:pt x="4434665" y="5908959"/>
                </a:cubicBezTo>
                <a:close/>
                <a:moveTo>
                  <a:pt x="4471010" y="5854258"/>
                </a:moveTo>
                <a:cubicBezTo>
                  <a:pt x="4469506" y="5853962"/>
                  <a:pt x="4468033" y="5855513"/>
                  <a:pt x="4466560" y="5857062"/>
                </a:cubicBezTo>
                <a:lnTo>
                  <a:pt x="4464873" y="5858285"/>
                </a:lnTo>
                <a:lnTo>
                  <a:pt x="4465200" y="5860234"/>
                </a:lnTo>
                <a:cubicBezTo>
                  <a:pt x="4460681" y="5867356"/>
                  <a:pt x="4456783" y="5875701"/>
                  <a:pt x="4451659" y="5882524"/>
                </a:cubicBezTo>
                <a:cubicBezTo>
                  <a:pt x="4449322" y="5885933"/>
                  <a:pt x="4446984" y="5889342"/>
                  <a:pt x="4443786" y="5886615"/>
                </a:cubicBezTo>
                <a:cubicBezTo>
                  <a:pt x="4441953" y="5884794"/>
                  <a:pt x="4436035" y="5889169"/>
                  <a:pt x="4435343" y="5892250"/>
                </a:cubicBezTo>
                <a:cubicBezTo>
                  <a:pt x="4435219" y="5893789"/>
                  <a:pt x="4434942" y="5895021"/>
                  <a:pt x="4436447" y="5895310"/>
                </a:cubicBezTo>
                <a:cubicBezTo>
                  <a:pt x="4437951" y="5895598"/>
                  <a:pt x="4438230" y="5894366"/>
                  <a:pt x="4438956" y="5893128"/>
                </a:cubicBezTo>
                <a:cubicBezTo>
                  <a:pt x="4439666" y="5890970"/>
                  <a:pt x="4440826" y="5888803"/>
                  <a:pt x="4442331" y="5889092"/>
                </a:cubicBezTo>
                <a:cubicBezTo>
                  <a:pt x="4443681" y="5889076"/>
                  <a:pt x="4444596" y="5889987"/>
                  <a:pt x="4444335" y="5892140"/>
                </a:cubicBezTo>
                <a:cubicBezTo>
                  <a:pt x="4444283" y="5893370"/>
                  <a:pt x="4444152" y="5894447"/>
                  <a:pt x="4443757" y="5895336"/>
                </a:cubicBezTo>
                <a:lnTo>
                  <a:pt x="4443358" y="5895714"/>
                </a:lnTo>
                <a:lnTo>
                  <a:pt x="4446521" y="5893789"/>
                </a:lnTo>
                <a:cubicBezTo>
                  <a:pt x="4448495" y="5891889"/>
                  <a:pt x="4450218" y="5889492"/>
                  <a:pt x="4451746" y="5886710"/>
                </a:cubicBezTo>
                <a:cubicBezTo>
                  <a:pt x="4456265" y="5878677"/>
                  <a:pt x="4460781" y="5870643"/>
                  <a:pt x="4466662" y="5863520"/>
                </a:cubicBezTo>
                <a:cubicBezTo>
                  <a:pt x="4468724" y="5861351"/>
                  <a:pt x="4470619" y="5857950"/>
                  <a:pt x="4471010" y="5854258"/>
                </a:cubicBezTo>
                <a:close/>
                <a:moveTo>
                  <a:pt x="9057676" y="5849745"/>
                </a:moveTo>
                <a:lnTo>
                  <a:pt x="9056017" y="5850880"/>
                </a:lnTo>
                <a:lnTo>
                  <a:pt x="9049492" y="5854950"/>
                </a:lnTo>
                <a:lnTo>
                  <a:pt x="9050510" y="5861366"/>
                </a:lnTo>
                <a:close/>
                <a:moveTo>
                  <a:pt x="8483082" y="5848352"/>
                </a:moveTo>
                <a:lnTo>
                  <a:pt x="8482729" y="5848670"/>
                </a:lnTo>
                <a:cubicBezTo>
                  <a:pt x="8481498" y="5849969"/>
                  <a:pt x="8480337" y="5851346"/>
                  <a:pt x="8479174" y="5852725"/>
                </a:cubicBezTo>
                <a:lnTo>
                  <a:pt x="8478280" y="5855624"/>
                </a:lnTo>
                <a:lnTo>
                  <a:pt x="8479651" y="5855639"/>
                </a:lnTo>
                <a:cubicBezTo>
                  <a:pt x="8480381" y="5855801"/>
                  <a:pt x="8480896" y="5855652"/>
                  <a:pt x="8481299" y="5855272"/>
                </a:cubicBezTo>
                <a:cubicBezTo>
                  <a:pt x="8481703" y="5854890"/>
                  <a:pt x="8481994" y="5854277"/>
                  <a:pt x="8482277" y="5853509"/>
                </a:cubicBezTo>
                <a:cubicBezTo>
                  <a:pt x="8483030" y="5851821"/>
                  <a:pt x="8483305" y="5850360"/>
                  <a:pt x="8483261" y="5849050"/>
                </a:cubicBezTo>
                <a:close/>
                <a:moveTo>
                  <a:pt x="4461138" y="5847973"/>
                </a:moveTo>
                <a:lnTo>
                  <a:pt x="4460296" y="5850153"/>
                </a:lnTo>
                <a:cubicBezTo>
                  <a:pt x="4460087" y="5851077"/>
                  <a:pt x="4460104" y="5852000"/>
                  <a:pt x="4460570" y="5852916"/>
                </a:cubicBezTo>
                <a:lnTo>
                  <a:pt x="4461692" y="5853860"/>
                </a:lnTo>
                <a:lnTo>
                  <a:pt x="4463101" y="5852670"/>
                </a:lnTo>
                <a:cubicBezTo>
                  <a:pt x="4463711" y="5852089"/>
                  <a:pt x="4464149" y="5851392"/>
                  <a:pt x="4464058" y="5850315"/>
                </a:cubicBezTo>
                <a:close/>
                <a:moveTo>
                  <a:pt x="4706670" y="5809434"/>
                </a:moveTo>
                <a:lnTo>
                  <a:pt x="4703216" y="5814817"/>
                </a:lnTo>
                <a:cubicBezTo>
                  <a:pt x="4701860" y="5816491"/>
                  <a:pt x="4700694" y="5818240"/>
                  <a:pt x="4699990" y="5820135"/>
                </a:cubicBezTo>
                <a:lnTo>
                  <a:pt x="4699841" y="5822088"/>
                </a:lnTo>
                <a:lnTo>
                  <a:pt x="4703485" y="5817955"/>
                </a:lnTo>
                <a:cubicBezTo>
                  <a:pt x="4705344" y="5817162"/>
                  <a:pt x="4706631" y="5815686"/>
                  <a:pt x="4707200" y="5814030"/>
                </a:cubicBezTo>
                <a:close/>
                <a:moveTo>
                  <a:pt x="6495991" y="5809086"/>
                </a:moveTo>
                <a:lnTo>
                  <a:pt x="6490376" y="5813072"/>
                </a:lnTo>
                <a:cubicBezTo>
                  <a:pt x="6475861" y="5820354"/>
                  <a:pt x="6464629" y="5834301"/>
                  <a:pt x="6458337" y="5854140"/>
                </a:cubicBezTo>
                <a:lnTo>
                  <a:pt x="6454734" y="5860437"/>
                </a:lnTo>
                <a:lnTo>
                  <a:pt x="6457017" y="5859058"/>
                </a:lnTo>
                <a:cubicBezTo>
                  <a:pt x="6463855" y="5855190"/>
                  <a:pt x="6468949" y="5848660"/>
                  <a:pt x="6468508" y="5839146"/>
                </a:cubicBezTo>
                <a:cubicBezTo>
                  <a:pt x="6468191" y="5832351"/>
                  <a:pt x="6470305" y="5831370"/>
                  <a:pt x="6473168" y="5834899"/>
                </a:cubicBezTo>
                <a:cubicBezTo>
                  <a:pt x="6475407" y="5836637"/>
                  <a:pt x="6476962" y="5835221"/>
                  <a:pt x="6480069" y="5832390"/>
                </a:cubicBezTo>
                <a:cubicBezTo>
                  <a:pt x="6485972" y="5825833"/>
                  <a:pt x="6491158" y="5818391"/>
                  <a:pt x="6495506" y="5810300"/>
                </a:cubicBezTo>
                <a:close/>
                <a:moveTo>
                  <a:pt x="8512933" y="5808624"/>
                </a:moveTo>
                <a:cubicBezTo>
                  <a:pt x="8512164" y="5808927"/>
                  <a:pt x="8511836" y="5809463"/>
                  <a:pt x="8511645" y="5810078"/>
                </a:cubicBezTo>
                <a:lnTo>
                  <a:pt x="8511307" y="5811448"/>
                </a:lnTo>
                <a:lnTo>
                  <a:pt x="8512335" y="5811896"/>
                </a:lnTo>
                <a:cubicBezTo>
                  <a:pt x="8513121" y="5811904"/>
                  <a:pt x="8513759" y="5811603"/>
                  <a:pt x="8514321" y="5811146"/>
                </a:cubicBezTo>
                <a:lnTo>
                  <a:pt x="8515529" y="5809829"/>
                </a:lnTo>
                <a:close/>
                <a:moveTo>
                  <a:pt x="8507872" y="5805199"/>
                </a:moveTo>
                <a:cubicBezTo>
                  <a:pt x="8505475" y="5806720"/>
                  <a:pt x="8503788" y="5809172"/>
                  <a:pt x="8503001" y="5811321"/>
                </a:cubicBezTo>
                <a:cubicBezTo>
                  <a:pt x="8500117" y="5817769"/>
                  <a:pt x="8496146" y="5823590"/>
                  <a:pt x="8492176" y="5829413"/>
                </a:cubicBezTo>
                <a:cubicBezTo>
                  <a:pt x="8490788" y="5831405"/>
                  <a:pt x="8489731" y="5833399"/>
                  <a:pt x="8489098" y="5835397"/>
                </a:cubicBezTo>
                <a:lnTo>
                  <a:pt x="8488853" y="5838217"/>
                </a:lnTo>
                <a:lnTo>
                  <a:pt x="8488978" y="5837815"/>
                </a:lnTo>
                <a:cubicBezTo>
                  <a:pt x="8489452" y="5837243"/>
                  <a:pt x="8490146" y="5836788"/>
                  <a:pt x="8490971" y="5836334"/>
                </a:cubicBezTo>
                <a:cubicBezTo>
                  <a:pt x="8492357" y="5835425"/>
                  <a:pt x="8493292" y="5835743"/>
                  <a:pt x="8493739" y="5836673"/>
                </a:cubicBezTo>
                <a:cubicBezTo>
                  <a:pt x="8494448" y="5837606"/>
                  <a:pt x="8493357" y="5839136"/>
                  <a:pt x="8492120" y="5840356"/>
                </a:cubicBezTo>
                <a:cubicBezTo>
                  <a:pt x="8491518" y="5841274"/>
                  <a:pt x="8490768" y="5841883"/>
                  <a:pt x="8491476" y="5842815"/>
                </a:cubicBezTo>
                <a:cubicBezTo>
                  <a:pt x="8492185" y="5843748"/>
                  <a:pt x="8492935" y="5843141"/>
                  <a:pt x="8493948" y="5842534"/>
                </a:cubicBezTo>
                <a:cubicBezTo>
                  <a:pt x="8495824" y="5841013"/>
                  <a:pt x="8496812" y="5835473"/>
                  <a:pt x="8494943" y="5834835"/>
                </a:cubicBezTo>
                <a:cubicBezTo>
                  <a:pt x="8491989" y="5833570"/>
                  <a:pt x="8493530" y="5830811"/>
                  <a:pt x="8495073" y="5828053"/>
                </a:cubicBezTo>
                <a:cubicBezTo>
                  <a:pt x="8498008" y="5822225"/>
                  <a:pt x="8502403" y="5816722"/>
                  <a:pt x="8505749" y="5811208"/>
                </a:cubicBezTo>
                <a:lnTo>
                  <a:pt x="8507196" y="5810771"/>
                </a:lnTo>
                <a:lnTo>
                  <a:pt x="8507461" y="5809200"/>
                </a:lnTo>
                <a:cubicBezTo>
                  <a:pt x="8508022" y="5807664"/>
                  <a:pt x="8508585" y="5806128"/>
                  <a:pt x="8507872" y="5805199"/>
                </a:cubicBezTo>
                <a:close/>
                <a:moveTo>
                  <a:pt x="4200708" y="5793085"/>
                </a:moveTo>
                <a:lnTo>
                  <a:pt x="4198438" y="5794371"/>
                </a:lnTo>
                <a:cubicBezTo>
                  <a:pt x="4194075" y="5794178"/>
                  <a:pt x="4193173" y="5794972"/>
                  <a:pt x="4192560" y="5800738"/>
                </a:cubicBezTo>
                <a:lnTo>
                  <a:pt x="4191825" y="5806878"/>
                </a:lnTo>
                <a:close/>
                <a:moveTo>
                  <a:pt x="4227399" y="5754958"/>
                </a:moveTo>
                <a:lnTo>
                  <a:pt x="4225421" y="5755009"/>
                </a:lnTo>
                <a:cubicBezTo>
                  <a:pt x="4223769" y="5756139"/>
                  <a:pt x="4222447" y="5758252"/>
                  <a:pt x="4221964" y="5761054"/>
                </a:cubicBezTo>
                <a:cubicBezTo>
                  <a:pt x="4221191" y="5765536"/>
                  <a:pt x="4219195" y="5768245"/>
                  <a:pt x="4215862" y="5770944"/>
                </a:cubicBezTo>
                <a:cubicBezTo>
                  <a:pt x="4213349" y="5772208"/>
                  <a:pt x="4212254" y="5774122"/>
                  <a:pt x="4212302" y="5777169"/>
                </a:cubicBezTo>
                <a:lnTo>
                  <a:pt x="4209746" y="5783311"/>
                </a:lnTo>
                <a:lnTo>
                  <a:pt x="4211620" y="5781056"/>
                </a:lnTo>
                <a:cubicBezTo>
                  <a:pt x="4213301" y="5773660"/>
                  <a:pt x="4216794" y="5767173"/>
                  <a:pt x="4221805" y="5761903"/>
                </a:cubicBezTo>
                <a:close/>
                <a:moveTo>
                  <a:pt x="9020969" y="5729442"/>
                </a:moveTo>
                <a:lnTo>
                  <a:pt x="9020054" y="5729921"/>
                </a:lnTo>
                <a:cubicBezTo>
                  <a:pt x="9018592" y="5731038"/>
                  <a:pt x="9017247" y="5732517"/>
                  <a:pt x="9016073" y="5734538"/>
                </a:cubicBezTo>
                <a:cubicBezTo>
                  <a:pt x="9015487" y="5735414"/>
                  <a:pt x="9015077" y="5736163"/>
                  <a:pt x="9015017" y="5736787"/>
                </a:cubicBezTo>
                <a:cubicBezTo>
                  <a:pt x="9014956" y="5737412"/>
                  <a:pt x="9015247" y="5737913"/>
                  <a:pt x="9016061" y="5738297"/>
                </a:cubicBezTo>
                <a:lnTo>
                  <a:pt x="9017278" y="5739273"/>
                </a:lnTo>
                <a:lnTo>
                  <a:pt x="9019643" y="5736087"/>
                </a:lnTo>
                <a:cubicBezTo>
                  <a:pt x="9020121" y="5734042"/>
                  <a:pt x="9020599" y="5732000"/>
                  <a:pt x="9020932" y="5729971"/>
                </a:cubicBezTo>
                <a:close/>
                <a:moveTo>
                  <a:pt x="6311022" y="5718929"/>
                </a:moveTo>
                <a:lnTo>
                  <a:pt x="6307324" y="5723415"/>
                </a:lnTo>
                <a:lnTo>
                  <a:pt x="6307974" y="5723113"/>
                </a:lnTo>
                <a:close/>
                <a:moveTo>
                  <a:pt x="4769042" y="5717023"/>
                </a:moveTo>
                <a:lnTo>
                  <a:pt x="4762578" y="5724239"/>
                </a:lnTo>
                <a:lnTo>
                  <a:pt x="4758638" y="5730082"/>
                </a:lnTo>
                <a:lnTo>
                  <a:pt x="4764747" y="5723174"/>
                </a:lnTo>
                <a:lnTo>
                  <a:pt x="4770397" y="5717204"/>
                </a:lnTo>
                <a:close/>
                <a:moveTo>
                  <a:pt x="8221252" y="5709355"/>
                </a:moveTo>
                <a:lnTo>
                  <a:pt x="8220172" y="5711824"/>
                </a:lnTo>
                <a:lnTo>
                  <a:pt x="8221985" y="5710448"/>
                </a:lnTo>
                <a:close/>
                <a:moveTo>
                  <a:pt x="8712699" y="5709028"/>
                </a:moveTo>
                <a:cubicBezTo>
                  <a:pt x="8710358" y="5711460"/>
                  <a:pt x="8709182" y="5714286"/>
                  <a:pt x="8708239" y="5717300"/>
                </a:cubicBezTo>
                <a:cubicBezTo>
                  <a:pt x="8707767" y="5719075"/>
                  <a:pt x="8708463" y="5720172"/>
                  <a:pt x="8709626" y="5721104"/>
                </a:cubicBezTo>
                <a:lnTo>
                  <a:pt x="8710503" y="5722889"/>
                </a:lnTo>
                <a:lnTo>
                  <a:pt x="8715564" y="5709825"/>
                </a:lnTo>
                <a:lnTo>
                  <a:pt x="8714564" y="5709444"/>
                </a:lnTo>
                <a:cubicBezTo>
                  <a:pt x="8714333" y="5708722"/>
                  <a:pt x="8713167" y="5708326"/>
                  <a:pt x="8712699" y="5709028"/>
                </a:cubicBezTo>
                <a:close/>
                <a:moveTo>
                  <a:pt x="6332224" y="5693533"/>
                </a:moveTo>
                <a:lnTo>
                  <a:pt x="6329115" y="5696983"/>
                </a:lnTo>
                <a:lnTo>
                  <a:pt x="6316178" y="5712675"/>
                </a:lnTo>
                <a:lnTo>
                  <a:pt x="6323412" y="5708308"/>
                </a:lnTo>
                <a:cubicBezTo>
                  <a:pt x="6326098" y="5706787"/>
                  <a:pt x="6328444" y="5704743"/>
                  <a:pt x="6330073" y="5702145"/>
                </a:cubicBezTo>
                <a:close/>
                <a:moveTo>
                  <a:pt x="6347029" y="5677113"/>
                </a:moveTo>
                <a:lnTo>
                  <a:pt x="6336052" y="5689288"/>
                </a:lnTo>
                <a:lnTo>
                  <a:pt x="6336108" y="5689317"/>
                </a:lnTo>
                <a:cubicBezTo>
                  <a:pt x="6337868" y="5690682"/>
                  <a:pt x="6339091" y="5689568"/>
                  <a:pt x="6341532" y="5687345"/>
                </a:cubicBezTo>
                <a:close/>
                <a:moveTo>
                  <a:pt x="9046111" y="5673767"/>
                </a:moveTo>
                <a:cubicBezTo>
                  <a:pt x="9044477" y="5674067"/>
                  <a:pt x="9043302" y="5675817"/>
                  <a:pt x="9042126" y="5677568"/>
                </a:cubicBezTo>
                <a:lnTo>
                  <a:pt x="9040651" y="5679136"/>
                </a:lnTo>
                <a:lnTo>
                  <a:pt x="9041446" y="5680561"/>
                </a:lnTo>
                <a:cubicBezTo>
                  <a:pt x="9038388" y="5687804"/>
                  <a:pt x="9036262" y="5695793"/>
                  <a:pt x="9032506" y="5703014"/>
                </a:cubicBezTo>
                <a:cubicBezTo>
                  <a:pt x="9030862" y="5706542"/>
                  <a:pt x="9029217" y="5710070"/>
                  <a:pt x="9025256" y="5709050"/>
                </a:cubicBezTo>
                <a:cubicBezTo>
                  <a:pt x="9022925" y="5708260"/>
                  <a:pt x="9017775" y="5713827"/>
                  <a:pt x="9017766" y="5716511"/>
                </a:cubicBezTo>
                <a:cubicBezTo>
                  <a:pt x="9017996" y="5717771"/>
                  <a:pt x="9017992" y="5718846"/>
                  <a:pt x="9019626" y="5718538"/>
                </a:cubicBezTo>
                <a:cubicBezTo>
                  <a:pt x="9021260" y="5718233"/>
                  <a:pt x="9021264" y="5717158"/>
                  <a:pt x="9021734" y="5715920"/>
                </a:cubicBezTo>
                <a:cubicBezTo>
                  <a:pt x="9021974" y="5713959"/>
                  <a:pt x="9022681" y="5711834"/>
                  <a:pt x="9024314" y="5711526"/>
                </a:cubicBezTo>
                <a:cubicBezTo>
                  <a:pt x="9025716" y="5711034"/>
                  <a:pt x="9026880" y="5711429"/>
                  <a:pt x="9027108" y="5713226"/>
                </a:cubicBezTo>
                <a:cubicBezTo>
                  <a:pt x="9027337" y="5714219"/>
                  <a:pt x="9027450" y="5715117"/>
                  <a:pt x="9027244" y="5715960"/>
                </a:cubicBezTo>
                <a:lnTo>
                  <a:pt x="9026918" y="5716400"/>
                </a:lnTo>
                <a:lnTo>
                  <a:pt x="9029766" y="5713754"/>
                </a:lnTo>
                <a:cubicBezTo>
                  <a:pt x="9031382" y="5711549"/>
                  <a:pt x="9032620" y="5709039"/>
                  <a:pt x="9033567" y="5706295"/>
                </a:cubicBezTo>
                <a:cubicBezTo>
                  <a:pt x="9036411" y="5698332"/>
                  <a:pt x="9039254" y="5690369"/>
                  <a:pt x="9043728" y="5682643"/>
                </a:cubicBezTo>
                <a:cubicBezTo>
                  <a:pt x="9045373" y="5680192"/>
                  <a:pt x="9046559" y="5676829"/>
                  <a:pt x="9046111" y="5673767"/>
                </a:cubicBezTo>
                <a:close/>
                <a:moveTo>
                  <a:pt x="9034375" y="5672305"/>
                </a:moveTo>
                <a:lnTo>
                  <a:pt x="9034001" y="5674329"/>
                </a:lnTo>
                <a:cubicBezTo>
                  <a:pt x="9034000" y="5675135"/>
                  <a:pt x="9034230" y="5675858"/>
                  <a:pt x="9034929" y="5676417"/>
                </a:cubicBezTo>
                <a:lnTo>
                  <a:pt x="9036315" y="5676766"/>
                </a:lnTo>
                <a:lnTo>
                  <a:pt x="9037507" y="5675322"/>
                </a:lnTo>
                <a:cubicBezTo>
                  <a:pt x="9038007" y="5674645"/>
                  <a:pt x="9038303" y="5673939"/>
                  <a:pt x="9037958" y="5673120"/>
                </a:cubicBezTo>
                <a:close/>
                <a:moveTo>
                  <a:pt x="9579700" y="5660587"/>
                </a:moveTo>
                <a:lnTo>
                  <a:pt x="9579447" y="5660745"/>
                </a:lnTo>
                <a:lnTo>
                  <a:pt x="9575383" y="5666255"/>
                </a:lnTo>
                <a:lnTo>
                  <a:pt x="9577984" y="5665341"/>
                </a:lnTo>
                <a:lnTo>
                  <a:pt x="9579211" y="5662132"/>
                </a:lnTo>
                <a:lnTo>
                  <a:pt x="9579081" y="5661835"/>
                </a:lnTo>
                <a:lnTo>
                  <a:pt x="9579481" y="5661386"/>
                </a:lnTo>
                <a:close/>
                <a:moveTo>
                  <a:pt x="9834242" y="5628903"/>
                </a:moveTo>
                <a:lnTo>
                  <a:pt x="9833002" y="5631355"/>
                </a:lnTo>
                <a:lnTo>
                  <a:pt x="9832471" y="5636912"/>
                </a:lnTo>
                <a:cubicBezTo>
                  <a:pt x="9835733" y="5636280"/>
                  <a:pt x="9838766" y="5634770"/>
                  <a:pt x="9840287" y="5631185"/>
                </a:cubicBezTo>
                <a:lnTo>
                  <a:pt x="9839455" y="5629398"/>
                </a:lnTo>
                <a:lnTo>
                  <a:pt x="9838339" y="5630732"/>
                </a:lnTo>
                <a:cubicBezTo>
                  <a:pt x="9837266" y="5632867"/>
                  <a:pt x="9836567" y="5632341"/>
                  <a:pt x="9835727" y="5631394"/>
                </a:cubicBezTo>
                <a:cubicBezTo>
                  <a:pt x="9835307" y="5630924"/>
                  <a:pt x="9835019" y="5630085"/>
                  <a:pt x="9834733" y="5629248"/>
                </a:cubicBezTo>
                <a:close/>
                <a:moveTo>
                  <a:pt x="8458590" y="5628514"/>
                </a:moveTo>
                <a:lnTo>
                  <a:pt x="8455261" y="5629711"/>
                </a:lnTo>
                <a:cubicBezTo>
                  <a:pt x="8454319" y="5630664"/>
                  <a:pt x="8453745" y="5632046"/>
                  <a:pt x="8453832" y="5633589"/>
                </a:cubicBezTo>
                <a:lnTo>
                  <a:pt x="8452238" y="5637489"/>
                </a:lnTo>
                <a:lnTo>
                  <a:pt x="8453525" y="5636724"/>
                </a:lnTo>
                <a:cubicBezTo>
                  <a:pt x="8454585" y="5635598"/>
                  <a:pt x="8455388" y="5634206"/>
                  <a:pt x="8456074" y="5632708"/>
                </a:cubicBezTo>
                <a:close/>
                <a:moveTo>
                  <a:pt x="6381314" y="5602847"/>
                </a:moveTo>
                <a:lnTo>
                  <a:pt x="6373726" y="5605466"/>
                </a:lnTo>
                <a:lnTo>
                  <a:pt x="6370280" y="5607068"/>
                </a:lnTo>
                <a:cubicBezTo>
                  <a:pt x="6371588" y="5612012"/>
                  <a:pt x="6374668" y="5614401"/>
                  <a:pt x="6377749" y="5616789"/>
                </a:cubicBezTo>
                <a:lnTo>
                  <a:pt x="6381159" y="5621230"/>
                </a:lnTo>
                <a:lnTo>
                  <a:pt x="6384991" y="5618055"/>
                </a:lnTo>
                <a:cubicBezTo>
                  <a:pt x="6387483" y="5616898"/>
                  <a:pt x="6390024" y="5616810"/>
                  <a:pt x="6390657" y="5612151"/>
                </a:cubicBezTo>
                <a:cubicBezTo>
                  <a:pt x="6391289" y="5607492"/>
                  <a:pt x="6389529" y="5606127"/>
                  <a:pt x="6386937" y="5605148"/>
                </a:cubicBezTo>
                <a:cubicBezTo>
                  <a:pt x="6384785" y="5604509"/>
                  <a:pt x="6382684" y="5604938"/>
                  <a:pt x="6381314" y="5602847"/>
                </a:cubicBezTo>
                <a:close/>
                <a:moveTo>
                  <a:pt x="4462196" y="5555502"/>
                </a:moveTo>
                <a:lnTo>
                  <a:pt x="4449826" y="5569017"/>
                </a:lnTo>
                <a:lnTo>
                  <a:pt x="4452427" y="5569008"/>
                </a:lnTo>
                <a:cubicBezTo>
                  <a:pt x="4454194" y="5569829"/>
                  <a:pt x="4455883" y="5570009"/>
                  <a:pt x="4457689" y="5568424"/>
                </a:cubicBezTo>
                <a:cubicBezTo>
                  <a:pt x="4460673" y="5565570"/>
                  <a:pt x="4463303" y="5562551"/>
                  <a:pt x="4464794" y="5558396"/>
                </a:cubicBezTo>
                <a:cubicBezTo>
                  <a:pt x="4465345" y="5557440"/>
                  <a:pt x="4464204" y="5556304"/>
                  <a:pt x="4463224" y="5556453"/>
                </a:cubicBezTo>
                <a:close/>
                <a:moveTo>
                  <a:pt x="8500151" y="5553543"/>
                </a:moveTo>
                <a:lnTo>
                  <a:pt x="8497979" y="5559441"/>
                </a:lnTo>
                <a:lnTo>
                  <a:pt x="8495319" y="5565971"/>
                </a:lnTo>
                <a:lnTo>
                  <a:pt x="8497985" y="5561289"/>
                </a:lnTo>
                <a:lnTo>
                  <a:pt x="8500735" y="5554410"/>
                </a:lnTo>
                <a:close/>
                <a:moveTo>
                  <a:pt x="5367127" y="5490475"/>
                </a:moveTo>
                <a:lnTo>
                  <a:pt x="5366898" y="5490523"/>
                </a:lnTo>
                <a:lnTo>
                  <a:pt x="5364797" y="5493045"/>
                </a:lnTo>
                <a:cubicBezTo>
                  <a:pt x="5364218" y="5495022"/>
                  <a:pt x="5363358" y="5497027"/>
                  <a:pt x="5363187" y="5498578"/>
                </a:cubicBezTo>
                <a:lnTo>
                  <a:pt x="5363208" y="5498600"/>
                </a:lnTo>
                <a:lnTo>
                  <a:pt x="5364271" y="5497591"/>
                </a:lnTo>
                <a:cubicBezTo>
                  <a:pt x="5365211" y="5495429"/>
                  <a:pt x="5366151" y="5493269"/>
                  <a:pt x="5366959" y="5491070"/>
                </a:cubicBezTo>
                <a:close/>
                <a:moveTo>
                  <a:pt x="5921507" y="5486835"/>
                </a:moveTo>
                <a:lnTo>
                  <a:pt x="5921213" y="5487069"/>
                </a:lnTo>
                <a:lnTo>
                  <a:pt x="5920871" y="5487872"/>
                </a:lnTo>
                <a:close/>
                <a:moveTo>
                  <a:pt x="5376138" y="5476962"/>
                </a:moveTo>
                <a:lnTo>
                  <a:pt x="5376051" y="5477447"/>
                </a:lnTo>
                <a:lnTo>
                  <a:pt x="5375653" y="5477824"/>
                </a:lnTo>
                <a:lnTo>
                  <a:pt x="5377017" y="5476995"/>
                </a:lnTo>
                <a:close/>
                <a:moveTo>
                  <a:pt x="5915826" y="5471678"/>
                </a:moveTo>
                <a:lnTo>
                  <a:pt x="5915518" y="5471860"/>
                </a:lnTo>
                <a:lnTo>
                  <a:pt x="5915733" y="5472351"/>
                </a:lnTo>
                <a:close/>
                <a:moveTo>
                  <a:pt x="9401615" y="5446732"/>
                </a:moveTo>
                <a:lnTo>
                  <a:pt x="9401267" y="5446777"/>
                </a:lnTo>
                <a:lnTo>
                  <a:pt x="9397558" y="5448738"/>
                </a:lnTo>
                <a:lnTo>
                  <a:pt x="9396966" y="5449534"/>
                </a:lnTo>
                <a:lnTo>
                  <a:pt x="9396433" y="5453894"/>
                </a:lnTo>
                <a:lnTo>
                  <a:pt x="9396702" y="5456915"/>
                </a:lnTo>
                <a:lnTo>
                  <a:pt x="9401345" y="5448277"/>
                </a:lnTo>
                <a:close/>
                <a:moveTo>
                  <a:pt x="9402262" y="5442734"/>
                </a:moveTo>
                <a:lnTo>
                  <a:pt x="9402302" y="5442800"/>
                </a:lnTo>
                <a:lnTo>
                  <a:pt x="9402312" y="5442740"/>
                </a:lnTo>
                <a:close/>
                <a:moveTo>
                  <a:pt x="4099613" y="5235826"/>
                </a:moveTo>
                <a:lnTo>
                  <a:pt x="4090155" y="5250971"/>
                </a:lnTo>
                <a:lnTo>
                  <a:pt x="4098264" y="5248439"/>
                </a:lnTo>
                <a:lnTo>
                  <a:pt x="4099246" y="5238430"/>
                </a:lnTo>
                <a:close/>
                <a:moveTo>
                  <a:pt x="5328234" y="5230280"/>
                </a:moveTo>
                <a:lnTo>
                  <a:pt x="5323125" y="5235335"/>
                </a:lnTo>
                <a:lnTo>
                  <a:pt x="5320936" y="5239657"/>
                </a:lnTo>
                <a:lnTo>
                  <a:pt x="5328441" y="5230393"/>
                </a:lnTo>
                <a:close/>
                <a:moveTo>
                  <a:pt x="4261902" y="5208999"/>
                </a:moveTo>
                <a:lnTo>
                  <a:pt x="4261303" y="5209349"/>
                </a:lnTo>
                <a:cubicBezTo>
                  <a:pt x="4259120" y="5210917"/>
                  <a:pt x="4257003" y="5212663"/>
                  <a:pt x="4254886" y="5214410"/>
                </a:cubicBezTo>
                <a:lnTo>
                  <a:pt x="4252524" y="5219031"/>
                </a:lnTo>
                <a:lnTo>
                  <a:pt x="4254374" y="5219892"/>
                </a:lnTo>
                <a:cubicBezTo>
                  <a:pt x="4255297" y="5220623"/>
                  <a:pt x="4256054" y="5220672"/>
                  <a:pt x="4256751" y="5220237"/>
                </a:cubicBezTo>
                <a:cubicBezTo>
                  <a:pt x="4257446" y="5219806"/>
                  <a:pt x="4258086" y="5218890"/>
                  <a:pt x="4258772" y="5217694"/>
                </a:cubicBezTo>
                <a:cubicBezTo>
                  <a:pt x="4260460" y="5215145"/>
                  <a:pt x="4261412" y="5212710"/>
                  <a:pt x="4261872" y="5210349"/>
                </a:cubicBezTo>
                <a:close/>
                <a:moveTo>
                  <a:pt x="5343220" y="5204621"/>
                </a:moveTo>
                <a:lnTo>
                  <a:pt x="5340487" y="5207463"/>
                </a:lnTo>
                <a:lnTo>
                  <a:pt x="5338793" y="5218021"/>
                </a:lnTo>
                <a:lnTo>
                  <a:pt x="5340786" y="5215701"/>
                </a:lnTo>
                <a:lnTo>
                  <a:pt x="5341087" y="5214277"/>
                </a:lnTo>
                <a:cubicBezTo>
                  <a:pt x="5342064" y="5213250"/>
                  <a:pt x="5343039" y="5212221"/>
                  <a:pt x="5344015" y="5211195"/>
                </a:cubicBezTo>
                <a:cubicBezTo>
                  <a:pt x="5345148" y="5209489"/>
                  <a:pt x="5346109" y="5207441"/>
                  <a:pt x="5345580" y="5205405"/>
                </a:cubicBezTo>
                <a:close/>
                <a:moveTo>
                  <a:pt x="4318040" y="5156391"/>
                </a:moveTo>
                <a:cubicBezTo>
                  <a:pt x="4316880" y="5156463"/>
                  <a:pt x="4316224" y="5157219"/>
                  <a:pt x="4315722" y="5158198"/>
                </a:cubicBezTo>
                <a:lnTo>
                  <a:pt x="4314723" y="5160434"/>
                </a:lnTo>
                <a:lnTo>
                  <a:pt x="4315935" y="5161855"/>
                </a:lnTo>
                <a:cubicBezTo>
                  <a:pt x="4316997" y="5162349"/>
                  <a:pt x="4317977" y="5162200"/>
                  <a:pt x="4318920" y="5161731"/>
                </a:cubicBezTo>
                <a:lnTo>
                  <a:pt x="4321076" y="5160117"/>
                </a:lnTo>
                <a:close/>
                <a:moveTo>
                  <a:pt x="4312550" y="5147213"/>
                </a:moveTo>
                <a:cubicBezTo>
                  <a:pt x="4308701" y="5148466"/>
                  <a:pt x="4305448" y="5151807"/>
                  <a:pt x="4303531" y="5155158"/>
                </a:cubicBezTo>
                <a:cubicBezTo>
                  <a:pt x="4297074" y="5164887"/>
                  <a:pt x="4289393" y="5172841"/>
                  <a:pt x="4281712" y="5180797"/>
                </a:cubicBezTo>
                <a:cubicBezTo>
                  <a:pt x="4279048" y="5183500"/>
                  <a:pt x="4276824" y="5186408"/>
                  <a:pt x="4275180" y="5189582"/>
                </a:cubicBezTo>
                <a:lnTo>
                  <a:pt x="4273732" y="5194456"/>
                </a:lnTo>
                <a:lnTo>
                  <a:pt x="4274058" y="5193818"/>
                </a:lnTo>
                <a:cubicBezTo>
                  <a:pt x="4274926" y="5193087"/>
                  <a:pt x="4276045" y="5192698"/>
                  <a:pt x="4277341" y="5192389"/>
                </a:cubicBezTo>
                <a:cubicBezTo>
                  <a:pt x="4279580" y="5191614"/>
                  <a:pt x="4280718" y="5192749"/>
                  <a:pt x="4280956" y="5194677"/>
                </a:cubicBezTo>
                <a:cubicBezTo>
                  <a:pt x="4281543" y="5196770"/>
                  <a:pt x="4279463" y="5198832"/>
                  <a:pt x="4277304" y="5200252"/>
                </a:cubicBezTo>
                <a:cubicBezTo>
                  <a:pt x="4276126" y="5201522"/>
                  <a:pt x="4274868" y="5202150"/>
                  <a:pt x="4275459" y="5204242"/>
                </a:cubicBezTo>
                <a:cubicBezTo>
                  <a:pt x="4276047" y="5206335"/>
                  <a:pt x="4277305" y="5205707"/>
                  <a:pt x="4278915" y="5205244"/>
                </a:cubicBezTo>
                <a:cubicBezTo>
                  <a:pt x="4282055" y="5203676"/>
                  <a:pt x="4285588" y="5194409"/>
                  <a:pt x="4283310" y="5192136"/>
                </a:cubicBezTo>
                <a:cubicBezTo>
                  <a:pt x="4279814" y="5188086"/>
                  <a:pt x="4282994" y="5184111"/>
                  <a:pt x="4286174" y="5180135"/>
                </a:cubicBezTo>
                <a:cubicBezTo>
                  <a:pt x="4292456" y="5171542"/>
                  <a:pt x="4300583" y="5164412"/>
                  <a:pt x="4307296" y="5156624"/>
                </a:cubicBezTo>
                <a:lnTo>
                  <a:pt x="4309427" y="5156728"/>
                </a:lnTo>
                <a:lnTo>
                  <a:pt x="4310407" y="5154089"/>
                </a:lnTo>
                <a:cubicBezTo>
                  <a:pt x="4311777" y="5151694"/>
                  <a:pt x="4313146" y="5149302"/>
                  <a:pt x="4312550" y="5147213"/>
                </a:cubicBezTo>
                <a:close/>
                <a:moveTo>
                  <a:pt x="8452942" y="5067715"/>
                </a:moveTo>
                <a:lnTo>
                  <a:pt x="8452591" y="5068033"/>
                </a:lnTo>
                <a:cubicBezTo>
                  <a:pt x="8451358" y="5069333"/>
                  <a:pt x="8450197" y="5070710"/>
                  <a:pt x="8449036" y="5072087"/>
                </a:cubicBezTo>
                <a:lnTo>
                  <a:pt x="8448705" y="5073159"/>
                </a:lnTo>
                <a:lnTo>
                  <a:pt x="8448727" y="5073165"/>
                </a:lnTo>
                <a:cubicBezTo>
                  <a:pt x="8449732" y="5072522"/>
                  <a:pt x="8450814" y="5071252"/>
                  <a:pt x="8451972" y="5070185"/>
                </a:cubicBezTo>
                <a:lnTo>
                  <a:pt x="8452987" y="5067889"/>
                </a:lnTo>
                <a:close/>
                <a:moveTo>
                  <a:pt x="8458820" y="5056363"/>
                </a:moveTo>
                <a:lnTo>
                  <a:pt x="8458716" y="5057579"/>
                </a:lnTo>
                <a:lnTo>
                  <a:pt x="8458839" y="5057179"/>
                </a:lnTo>
                <a:lnTo>
                  <a:pt x="8459142" y="5056954"/>
                </a:lnTo>
                <a:close/>
                <a:moveTo>
                  <a:pt x="8644275" y="5005938"/>
                </a:moveTo>
                <a:lnTo>
                  <a:pt x="8640475" y="5014225"/>
                </a:lnTo>
                <a:lnTo>
                  <a:pt x="8642694" y="5011258"/>
                </a:lnTo>
                <a:lnTo>
                  <a:pt x="8644424" y="5006042"/>
                </a:lnTo>
                <a:close/>
                <a:moveTo>
                  <a:pt x="8655578" y="4985713"/>
                </a:moveTo>
                <a:cubicBezTo>
                  <a:pt x="8654005" y="4986042"/>
                  <a:pt x="8652927" y="4987395"/>
                  <a:pt x="8652143" y="4988750"/>
                </a:cubicBezTo>
                <a:cubicBezTo>
                  <a:pt x="8651771" y="4989767"/>
                  <a:pt x="8651398" y="4990785"/>
                  <a:pt x="8651025" y="4991803"/>
                </a:cubicBezTo>
                <a:lnTo>
                  <a:pt x="8650152" y="4992492"/>
                </a:lnTo>
                <a:lnTo>
                  <a:pt x="8649238" y="4994646"/>
                </a:lnTo>
                <a:lnTo>
                  <a:pt x="8655897" y="4989901"/>
                </a:lnTo>
                <a:lnTo>
                  <a:pt x="8656917" y="4987064"/>
                </a:lnTo>
                <a:close/>
                <a:moveTo>
                  <a:pt x="1137240" y="4972109"/>
                </a:moveTo>
                <a:lnTo>
                  <a:pt x="1134684" y="4975682"/>
                </a:lnTo>
                <a:lnTo>
                  <a:pt x="1134090" y="4974656"/>
                </a:lnTo>
                <a:cubicBezTo>
                  <a:pt x="1134599" y="4972706"/>
                  <a:pt x="1135540" y="4972212"/>
                  <a:pt x="1136761" y="4972203"/>
                </a:cubicBezTo>
                <a:close/>
                <a:moveTo>
                  <a:pt x="1305394" y="4727624"/>
                </a:moveTo>
                <a:lnTo>
                  <a:pt x="1304887" y="4729936"/>
                </a:lnTo>
                <a:lnTo>
                  <a:pt x="1306940" y="4727802"/>
                </a:lnTo>
                <a:close/>
                <a:moveTo>
                  <a:pt x="8267253" y="4686633"/>
                </a:moveTo>
                <a:lnTo>
                  <a:pt x="8266758" y="4687420"/>
                </a:lnTo>
                <a:lnTo>
                  <a:pt x="8267192" y="4686913"/>
                </a:lnTo>
                <a:close/>
                <a:moveTo>
                  <a:pt x="8279566" y="4685380"/>
                </a:moveTo>
                <a:lnTo>
                  <a:pt x="8279137" y="4685672"/>
                </a:lnTo>
                <a:lnTo>
                  <a:pt x="8279546" y="4685653"/>
                </a:lnTo>
                <a:close/>
                <a:moveTo>
                  <a:pt x="4372210" y="4598805"/>
                </a:moveTo>
                <a:lnTo>
                  <a:pt x="4370557" y="4600018"/>
                </a:lnTo>
                <a:lnTo>
                  <a:pt x="4363130" y="4610474"/>
                </a:lnTo>
                <a:lnTo>
                  <a:pt x="4366826" y="4609036"/>
                </a:lnTo>
                <a:lnTo>
                  <a:pt x="4371626" y="4605879"/>
                </a:lnTo>
                <a:lnTo>
                  <a:pt x="4372214" y="4604723"/>
                </a:lnTo>
                <a:lnTo>
                  <a:pt x="4372360" y="4599238"/>
                </a:lnTo>
                <a:close/>
                <a:moveTo>
                  <a:pt x="4376484" y="4595671"/>
                </a:moveTo>
                <a:lnTo>
                  <a:pt x="4376420" y="4595716"/>
                </a:lnTo>
                <a:lnTo>
                  <a:pt x="4376521" y="4595725"/>
                </a:lnTo>
                <a:close/>
                <a:moveTo>
                  <a:pt x="1021652" y="4548956"/>
                </a:moveTo>
                <a:lnTo>
                  <a:pt x="1020818" y="4549110"/>
                </a:lnTo>
                <a:cubicBezTo>
                  <a:pt x="1019404" y="4549671"/>
                  <a:pt x="1017997" y="4550597"/>
                  <a:pt x="1016601" y="4552070"/>
                </a:cubicBezTo>
                <a:cubicBezTo>
                  <a:pt x="1015935" y="4552685"/>
                  <a:pt x="1015437" y="4553236"/>
                  <a:pt x="1015244" y="4553786"/>
                </a:cubicBezTo>
                <a:cubicBezTo>
                  <a:pt x="1015052" y="4554334"/>
                  <a:pt x="1015165" y="4554880"/>
                  <a:pt x="1015720" y="4555482"/>
                </a:cubicBezTo>
                <a:lnTo>
                  <a:pt x="1016458" y="4556746"/>
                </a:lnTo>
                <a:lnTo>
                  <a:pt x="1019066" y="4554586"/>
                </a:lnTo>
                <a:cubicBezTo>
                  <a:pt x="1019918" y="4552875"/>
                  <a:pt x="1020769" y="4551166"/>
                  <a:pt x="1021501" y="4549429"/>
                </a:cubicBezTo>
                <a:close/>
                <a:moveTo>
                  <a:pt x="4018214" y="4514270"/>
                </a:moveTo>
                <a:lnTo>
                  <a:pt x="4017405" y="4514990"/>
                </a:lnTo>
                <a:lnTo>
                  <a:pt x="4017110" y="4515719"/>
                </a:lnTo>
                <a:lnTo>
                  <a:pt x="4016687" y="4515739"/>
                </a:lnTo>
                <a:lnTo>
                  <a:pt x="4013638" y="4519041"/>
                </a:lnTo>
                <a:lnTo>
                  <a:pt x="4014077" y="4522619"/>
                </a:lnTo>
                <a:lnTo>
                  <a:pt x="4018176" y="4514657"/>
                </a:lnTo>
                <a:close/>
                <a:moveTo>
                  <a:pt x="1054429" y="4506166"/>
                </a:moveTo>
                <a:cubicBezTo>
                  <a:pt x="1053067" y="4505932"/>
                  <a:pt x="1051733" y="4507159"/>
                  <a:pt x="1050398" y="4508384"/>
                </a:cubicBezTo>
                <a:lnTo>
                  <a:pt x="1048868" y="4509351"/>
                </a:lnTo>
                <a:lnTo>
                  <a:pt x="1049166" y="4510893"/>
                </a:lnTo>
                <a:cubicBezTo>
                  <a:pt x="1045072" y="4516525"/>
                  <a:pt x="1041540" y="4523125"/>
                  <a:pt x="1036897" y="4528521"/>
                </a:cubicBezTo>
                <a:cubicBezTo>
                  <a:pt x="1034781" y="4531218"/>
                  <a:pt x="1032662" y="4533913"/>
                  <a:pt x="1029765" y="4531757"/>
                </a:cubicBezTo>
                <a:cubicBezTo>
                  <a:pt x="1028105" y="4530317"/>
                  <a:pt x="1022743" y="4533777"/>
                  <a:pt x="1022114" y="4536214"/>
                </a:cubicBezTo>
                <a:cubicBezTo>
                  <a:pt x="1022003" y="4537431"/>
                  <a:pt x="1021752" y="4538405"/>
                  <a:pt x="1023116" y="4538634"/>
                </a:cubicBezTo>
                <a:cubicBezTo>
                  <a:pt x="1024479" y="4538862"/>
                  <a:pt x="1024730" y="4537887"/>
                  <a:pt x="1025389" y="4536908"/>
                </a:cubicBezTo>
                <a:cubicBezTo>
                  <a:pt x="1026033" y="4535201"/>
                  <a:pt x="1027084" y="4533488"/>
                  <a:pt x="1028447" y="4533716"/>
                </a:cubicBezTo>
                <a:cubicBezTo>
                  <a:pt x="1029669" y="4533703"/>
                  <a:pt x="1030499" y="4534424"/>
                  <a:pt x="1030263" y="4536126"/>
                </a:cubicBezTo>
                <a:cubicBezTo>
                  <a:pt x="1030215" y="4537099"/>
                  <a:pt x="1030096" y="4537951"/>
                  <a:pt x="1029739" y="4538654"/>
                </a:cubicBezTo>
                <a:lnTo>
                  <a:pt x="1029378" y="4538953"/>
                </a:lnTo>
                <a:lnTo>
                  <a:pt x="1032243" y="4537431"/>
                </a:lnTo>
                <a:cubicBezTo>
                  <a:pt x="1034031" y="4535928"/>
                  <a:pt x="1035592" y="4534032"/>
                  <a:pt x="1036977" y="4531832"/>
                </a:cubicBezTo>
                <a:cubicBezTo>
                  <a:pt x="1041070" y="4525479"/>
                  <a:pt x="1045162" y="4519125"/>
                  <a:pt x="1050490" y="4513491"/>
                </a:cubicBezTo>
                <a:cubicBezTo>
                  <a:pt x="1052359" y="4511776"/>
                  <a:pt x="1054075" y="4509086"/>
                  <a:pt x="1054429" y="4506166"/>
                </a:cubicBezTo>
                <a:close/>
                <a:moveTo>
                  <a:pt x="1045486" y="4501195"/>
                </a:moveTo>
                <a:lnTo>
                  <a:pt x="1044722" y="4502920"/>
                </a:lnTo>
                <a:cubicBezTo>
                  <a:pt x="1044533" y="4503650"/>
                  <a:pt x="1044549" y="4504380"/>
                  <a:pt x="1044971" y="4505104"/>
                </a:cubicBezTo>
                <a:lnTo>
                  <a:pt x="1045987" y="4505851"/>
                </a:lnTo>
                <a:lnTo>
                  <a:pt x="1047264" y="4504910"/>
                </a:lnTo>
                <a:cubicBezTo>
                  <a:pt x="1047817" y="4504450"/>
                  <a:pt x="1048214" y="4503900"/>
                  <a:pt x="1048130" y="4503048"/>
                </a:cubicBezTo>
                <a:close/>
                <a:moveTo>
                  <a:pt x="7976007" y="4498530"/>
                </a:moveTo>
                <a:lnTo>
                  <a:pt x="7974175" y="4502038"/>
                </a:lnTo>
                <a:lnTo>
                  <a:pt x="7974189" y="4502587"/>
                </a:lnTo>
                <a:close/>
                <a:moveTo>
                  <a:pt x="7986211" y="4475382"/>
                </a:moveTo>
                <a:lnTo>
                  <a:pt x="7981040" y="4479779"/>
                </a:lnTo>
                <a:cubicBezTo>
                  <a:pt x="7979813" y="4481778"/>
                  <a:pt x="7979210" y="4484078"/>
                  <a:pt x="7979079" y="4486436"/>
                </a:cubicBezTo>
                <a:lnTo>
                  <a:pt x="7978543" y="4492874"/>
                </a:lnTo>
                <a:lnTo>
                  <a:pt x="7984902" y="4478684"/>
                </a:lnTo>
                <a:close/>
                <a:moveTo>
                  <a:pt x="1267933" y="4470715"/>
                </a:moveTo>
                <a:lnTo>
                  <a:pt x="1264804" y="4474972"/>
                </a:lnTo>
                <a:cubicBezTo>
                  <a:pt x="1263574" y="4476296"/>
                  <a:pt x="1262518" y="4477680"/>
                  <a:pt x="1261881" y="4479178"/>
                </a:cubicBezTo>
                <a:lnTo>
                  <a:pt x="1261745" y="4480723"/>
                </a:lnTo>
                <a:lnTo>
                  <a:pt x="1265047" y="4477454"/>
                </a:lnTo>
                <a:cubicBezTo>
                  <a:pt x="1266731" y="4476827"/>
                  <a:pt x="1267897" y="4475660"/>
                  <a:pt x="1268413" y="4474350"/>
                </a:cubicBezTo>
                <a:close/>
                <a:moveTo>
                  <a:pt x="2889021" y="4470440"/>
                </a:moveTo>
                <a:lnTo>
                  <a:pt x="2883935" y="4473593"/>
                </a:lnTo>
                <a:cubicBezTo>
                  <a:pt x="2870785" y="4479352"/>
                  <a:pt x="2860609" y="4490382"/>
                  <a:pt x="2854908" y="4506072"/>
                </a:cubicBezTo>
                <a:lnTo>
                  <a:pt x="2851643" y="4511053"/>
                </a:lnTo>
                <a:lnTo>
                  <a:pt x="2853712" y="4509962"/>
                </a:lnTo>
                <a:cubicBezTo>
                  <a:pt x="2859907" y="4506903"/>
                  <a:pt x="2864522" y="4501738"/>
                  <a:pt x="2864122" y="4494214"/>
                </a:cubicBezTo>
                <a:cubicBezTo>
                  <a:pt x="2863836" y="4488840"/>
                  <a:pt x="2865750" y="4488064"/>
                  <a:pt x="2868345" y="4490855"/>
                </a:cubicBezTo>
                <a:cubicBezTo>
                  <a:pt x="2870373" y="4492230"/>
                  <a:pt x="2871782" y="4491110"/>
                  <a:pt x="2874597" y="4488871"/>
                </a:cubicBezTo>
                <a:cubicBezTo>
                  <a:pt x="2879944" y="4483685"/>
                  <a:pt x="2884644" y="4477799"/>
                  <a:pt x="2888582" y="4471400"/>
                </a:cubicBezTo>
                <a:close/>
                <a:moveTo>
                  <a:pt x="7992436" y="4459664"/>
                </a:moveTo>
                <a:lnTo>
                  <a:pt x="7987291" y="4466904"/>
                </a:lnTo>
                <a:cubicBezTo>
                  <a:pt x="7986597" y="4469332"/>
                  <a:pt x="7986249" y="4470548"/>
                  <a:pt x="7987782" y="4471290"/>
                </a:cubicBezTo>
                <a:lnTo>
                  <a:pt x="7987820" y="4471318"/>
                </a:lnTo>
                <a:close/>
                <a:moveTo>
                  <a:pt x="809541" y="4457785"/>
                </a:moveTo>
                <a:lnTo>
                  <a:pt x="807484" y="4458802"/>
                </a:lnTo>
                <a:cubicBezTo>
                  <a:pt x="803531" y="4458649"/>
                  <a:pt x="802714" y="4459278"/>
                  <a:pt x="802159" y="4463838"/>
                </a:cubicBezTo>
                <a:lnTo>
                  <a:pt x="801493" y="4468694"/>
                </a:lnTo>
                <a:close/>
                <a:moveTo>
                  <a:pt x="833723" y="4427631"/>
                </a:moveTo>
                <a:lnTo>
                  <a:pt x="831930" y="4427671"/>
                </a:lnTo>
                <a:cubicBezTo>
                  <a:pt x="830434" y="4428564"/>
                  <a:pt x="829236" y="4430236"/>
                  <a:pt x="828799" y="4432452"/>
                </a:cubicBezTo>
                <a:cubicBezTo>
                  <a:pt x="828099" y="4435997"/>
                  <a:pt x="826290" y="4438139"/>
                  <a:pt x="823271" y="4440274"/>
                </a:cubicBezTo>
                <a:cubicBezTo>
                  <a:pt x="820994" y="4441274"/>
                  <a:pt x="820001" y="4442787"/>
                  <a:pt x="820045" y="4445197"/>
                </a:cubicBezTo>
                <a:lnTo>
                  <a:pt x="817729" y="4450055"/>
                </a:lnTo>
                <a:lnTo>
                  <a:pt x="819427" y="4448272"/>
                </a:lnTo>
                <a:cubicBezTo>
                  <a:pt x="820950" y="4442422"/>
                  <a:pt x="824115" y="4437291"/>
                  <a:pt x="828653" y="4433124"/>
                </a:cubicBezTo>
                <a:close/>
                <a:moveTo>
                  <a:pt x="8022137" y="4407721"/>
                </a:moveTo>
                <a:cubicBezTo>
                  <a:pt x="8019159" y="4409736"/>
                  <a:pt x="8019962" y="4411507"/>
                  <a:pt x="8020015" y="4413607"/>
                </a:cubicBezTo>
                <a:lnTo>
                  <a:pt x="8019141" y="4417310"/>
                </a:lnTo>
                <a:lnTo>
                  <a:pt x="8023341" y="4418140"/>
                </a:lnTo>
                <a:cubicBezTo>
                  <a:pt x="8026023" y="4419440"/>
                  <a:pt x="8028705" y="4420739"/>
                  <a:pt x="8032537" y="4419957"/>
                </a:cubicBezTo>
                <a:lnTo>
                  <a:pt x="8032465" y="4417052"/>
                </a:lnTo>
                <a:lnTo>
                  <a:pt x="8031683" y="4410964"/>
                </a:lnTo>
                <a:cubicBezTo>
                  <a:pt x="8029785" y="4410735"/>
                  <a:pt x="8029367" y="4409150"/>
                  <a:pt x="8028198" y="4407892"/>
                </a:cubicBezTo>
                <a:cubicBezTo>
                  <a:pt x="8026647" y="4406448"/>
                  <a:pt x="8025115" y="4405706"/>
                  <a:pt x="8022137" y="4407721"/>
                </a:cubicBezTo>
                <a:close/>
                <a:moveTo>
                  <a:pt x="2721443" y="4399136"/>
                </a:moveTo>
                <a:lnTo>
                  <a:pt x="2718093" y="4402684"/>
                </a:lnTo>
                <a:lnTo>
                  <a:pt x="2718682" y="4402445"/>
                </a:lnTo>
                <a:close/>
                <a:moveTo>
                  <a:pt x="1324440" y="4397629"/>
                </a:moveTo>
                <a:lnTo>
                  <a:pt x="1318584" y="4403335"/>
                </a:lnTo>
                <a:lnTo>
                  <a:pt x="1315015" y="4407956"/>
                </a:lnTo>
                <a:lnTo>
                  <a:pt x="1320549" y="4402493"/>
                </a:lnTo>
                <a:lnTo>
                  <a:pt x="1325668" y="4397771"/>
                </a:lnTo>
                <a:close/>
                <a:moveTo>
                  <a:pt x="2740652" y="4379050"/>
                </a:moveTo>
                <a:lnTo>
                  <a:pt x="2737836" y="4381779"/>
                </a:lnTo>
                <a:lnTo>
                  <a:pt x="2726115" y="4394189"/>
                </a:lnTo>
                <a:lnTo>
                  <a:pt x="2732669" y="4390735"/>
                </a:lnTo>
                <a:cubicBezTo>
                  <a:pt x="2735102" y="4389532"/>
                  <a:pt x="2737228" y="4387916"/>
                  <a:pt x="2738704" y="4385861"/>
                </a:cubicBezTo>
                <a:close/>
                <a:moveTo>
                  <a:pt x="2754065" y="4366064"/>
                </a:moveTo>
                <a:lnTo>
                  <a:pt x="2744121" y="4375693"/>
                </a:lnTo>
                <a:lnTo>
                  <a:pt x="2744170" y="4375716"/>
                </a:lnTo>
                <a:cubicBezTo>
                  <a:pt x="2745765" y="4376795"/>
                  <a:pt x="2746873" y="4375914"/>
                  <a:pt x="2749085" y="4374156"/>
                </a:cubicBezTo>
                <a:close/>
                <a:moveTo>
                  <a:pt x="2785127" y="4307327"/>
                </a:moveTo>
                <a:lnTo>
                  <a:pt x="2778252" y="4309399"/>
                </a:lnTo>
                <a:lnTo>
                  <a:pt x="2775130" y="4310666"/>
                </a:lnTo>
                <a:cubicBezTo>
                  <a:pt x="2776315" y="4314576"/>
                  <a:pt x="2779106" y="4316465"/>
                  <a:pt x="2781897" y="4318354"/>
                </a:cubicBezTo>
                <a:lnTo>
                  <a:pt x="2784987" y="4321866"/>
                </a:lnTo>
                <a:lnTo>
                  <a:pt x="2788458" y="4319355"/>
                </a:lnTo>
                <a:cubicBezTo>
                  <a:pt x="2790715" y="4318441"/>
                  <a:pt x="2793018" y="4318371"/>
                  <a:pt x="2793591" y="4314686"/>
                </a:cubicBezTo>
                <a:cubicBezTo>
                  <a:pt x="2794164" y="4311001"/>
                  <a:pt x="2792569" y="4309921"/>
                  <a:pt x="2790221" y="4309147"/>
                </a:cubicBezTo>
                <a:cubicBezTo>
                  <a:pt x="2788271" y="4308642"/>
                  <a:pt x="2786368" y="4308982"/>
                  <a:pt x="2785127" y="4307327"/>
                </a:cubicBezTo>
                <a:close/>
                <a:moveTo>
                  <a:pt x="1046445" y="4269883"/>
                </a:moveTo>
                <a:lnTo>
                  <a:pt x="1035237" y="4280572"/>
                </a:lnTo>
                <a:lnTo>
                  <a:pt x="1037593" y="4280565"/>
                </a:lnTo>
                <a:cubicBezTo>
                  <a:pt x="1039194" y="4281214"/>
                  <a:pt x="1040725" y="4281356"/>
                  <a:pt x="1042361" y="4280103"/>
                </a:cubicBezTo>
                <a:cubicBezTo>
                  <a:pt x="1045065" y="4277846"/>
                  <a:pt x="1047447" y="4275458"/>
                  <a:pt x="1048798" y="4272171"/>
                </a:cubicBezTo>
                <a:cubicBezTo>
                  <a:pt x="1049296" y="4271415"/>
                  <a:pt x="1048263" y="4270517"/>
                  <a:pt x="1047375" y="4270635"/>
                </a:cubicBezTo>
                <a:close/>
                <a:moveTo>
                  <a:pt x="1866293" y="4218453"/>
                </a:moveTo>
                <a:lnTo>
                  <a:pt x="1866086" y="4218491"/>
                </a:lnTo>
                <a:lnTo>
                  <a:pt x="1864182" y="4220486"/>
                </a:lnTo>
                <a:cubicBezTo>
                  <a:pt x="1863658" y="4222050"/>
                  <a:pt x="1862879" y="4223635"/>
                  <a:pt x="1862724" y="4224862"/>
                </a:cubicBezTo>
                <a:lnTo>
                  <a:pt x="1862743" y="4224880"/>
                </a:lnTo>
                <a:lnTo>
                  <a:pt x="1863706" y="4224081"/>
                </a:lnTo>
                <a:cubicBezTo>
                  <a:pt x="1864558" y="4222372"/>
                  <a:pt x="1865409" y="4220664"/>
                  <a:pt x="1866141" y="4218924"/>
                </a:cubicBezTo>
                <a:close/>
                <a:moveTo>
                  <a:pt x="2368551" y="4215575"/>
                </a:moveTo>
                <a:lnTo>
                  <a:pt x="2368285" y="4215760"/>
                </a:lnTo>
                <a:lnTo>
                  <a:pt x="2367975" y="4216395"/>
                </a:lnTo>
                <a:close/>
                <a:moveTo>
                  <a:pt x="1874458" y="4207766"/>
                </a:moveTo>
                <a:lnTo>
                  <a:pt x="1874378" y="4208149"/>
                </a:lnTo>
                <a:lnTo>
                  <a:pt x="1874018" y="4208448"/>
                </a:lnTo>
                <a:lnTo>
                  <a:pt x="1875254" y="4207792"/>
                </a:lnTo>
                <a:close/>
                <a:moveTo>
                  <a:pt x="2363404" y="4203587"/>
                </a:moveTo>
                <a:lnTo>
                  <a:pt x="2363125" y="4203731"/>
                </a:lnTo>
                <a:lnTo>
                  <a:pt x="2363319" y="4204119"/>
                </a:lnTo>
                <a:close/>
                <a:moveTo>
                  <a:pt x="3903959" y="4191766"/>
                </a:moveTo>
                <a:lnTo>
                  <a:pt x="3901382" y="4191828"/>
                </a:lnTo>
                <a:cubicBezTo>
                  <a:pt x="3898064" y="4195692"/>
                  <a:pt x="3898056" y="4200123"/>
                  <a:pt x="3899208" y="4204312"/>
                </a:cubicBezTo>
                <a:lnTo>
                  <a:pt x="3905412" y="4200464"/>
                </a:lnTo>
                <a:lnTo>
                  <a:pt x="3907566" y="4197588"/>
                </a:lnTo>
                <a:lnTo>
                  <a:pt x="3906877" y="4197213"/>
                </a:lnTo>
                <a:cubicBezTo>
                  <a:pt x="3905729" y="4197363"/>
                  <a:pt x="3904580" y="4197512"/>
                  <a:pt x="3903784" y="4197294"/>
                </a:cubicBezTo>
                <a:cubicBezTo>
                  <a:pt x="3902188" y="4196859"/>
                  <a:pt x="3901165" y="4196345"/>
                  <a:pt x="3903044" y="4193848"/>
                </a:cubicBezTo>
                <a:close/>
                <a:moveTo>
                  <a:pt x="717951" y="4017054"/>
                </a:moveTo>
                <a:lnTo>
                  <a:pt x="709382" y="4029032"/>
                </a:lnTo>
                <a:lnTo>
                  <a:pt x="716729" y="4027029"/>
                </a:lnTo>
                <a:lnTo>
                  <a:pt x="717619" y="4019113"/>
                </a:lnTo>
                <a:close/>
                <a:moveTo>
                  <a:pt x="1831056" y="4012667"/>
                </a:moveTo>
                <a:lnTo>
                  <a:pt x="1826428" y="4016665"/>
                </a:lnTo>
                <a:lnTo>
                  <a:pt x="1824445" y="4020084"/>
                </a:lnTo>
                <a:lnTo>
                  <a:pt x="1831245" y="4012757"/>
                </a:lnTo>
                <a:close/>
                <a:moveTo>
                  <a:pt x="864982" y="3995836"/>
                </a:moveTo>
                <a:lnTo>
                  <a:pt x="864439" y="3996114"/>
                </a:lnTo>
                <a:cubicBezTo>
                  <a:pt x="862461" y="3997354"/>
                  <a:pt x="860543" y="3998734"/>
                  <a:pt x="858624" y="4000116"/>
                </a:cubicBezTo>
                <a:lnTo>
                  <a:pt x="856486" y="4003771"/>
                </a:lnTo>
                <a:lnTo>
                  <a:pt x="858162" y="4004451"/>
                </a:lnTo>
                <a:cubicBezTo>
                  <a:pt x="858998" y="4005030"/>
                  <a:pt x="859683" y="4005069"/>
                  <a:pt x="860314" y="4004725"/>
                </a:cubicBezTo>
                <a:cubicBezTo>
                  <a:pt x="860945" y="4004383"/>
                  <a:pt x="861525" y="4003659"/>
                  <a:pt x="862146" y="4002714"/>
                </a:cubicBezTo>
                <a:cubicBezTo>
                  <a:pt x="863675" y="4000698"/>
                  <a:pt x="864538" y="3998772"/>
                  <a:pt x="864955" y="3996904"/>
                </a:cubicBezTo>
                <a:close/>
                <a:moveTo>
                  <a:pt x="1844634" y="3992374"/>
                </a:moveTo>
                <a:lnTo>
                  <a:pt x="1842158" y="3994622"/>
                </a:lnTo>
                <a:lnTo>
                  <a:pt x="1840623" y="4002972"/>
                </a:lnTo>
                <a:lnTo>
                  <a:pt x="1842429" y="4001137"/>
                </a:lnTo>
                <a:lnTo>
                  <a:pt x="1842701" y="4000011"/>
                </a:lnTo>
                <a:cubicBezTo>
                  <a:pt x="1843586" y="3999198"/>
                  <a:pt x="1844471" y="3998385"/>
                  <a:pt x="1845355" y="3997573"/>
                </a:cubicBezTo>
                <a:cubicBezTo>
                  <a:pt x="1846381" y="3996224"/>
                  <a:pt x="1847250" y="3994604"/>
                  <a:pt x="1846772" y="3992994"/>
                </a:cubicBezTo>
                <a:close/>
                <a:moveTo>
                  <a:pt x="915841" y="3954229"/>
                </a:moveTo>
                <a:cubicBezTo>
                  <a:pt x="914791" y="3954287"/>
                  <a:pt x="914197" y="3954884"/>
                  <a:pt x="913741" y="3955659"/>
                </a:cubicBezTo>
                <a:lnTo>
                  <a:pt x="912836" y="3957427"/>
                </a:lnTo>
                <a:lnTo>
                  <a:pt x="913934" y="3958551"/>
                </a:lnTo>
                <a:cubicBezTo>
                  <a:pt x="914896" y="3958942"/>
                  <a:pt x="915785" y="3958824"/>
                  <a:pt x="916639" y="3958453"/>
                </a:cubicBezTo>
                <a:lnTo>
                  <a:pt x="918592" y="3957176"/>
                </a:lnTo>
                <a:close/>
                <a:moveTo>
                  <a:pt x="910867" y="3946971"/>
                </a:moveTo>
                <a:cubicBezTo>
                  <a:pt x="907380" y="3947962"/>
                  <a:pt x="904434" y="3950604"/>
                  <a:pt x="902697" y="3953254"/>
                </a:cubicBezTo>
                <a:cubicBezTo>
                  <a:pt x="896847" y="3960949"/>
                  <a:pt x="889888" y="3967240"/>
                  <a:pt x="882930" y="3973532"/>
                </a:cubicBezTo>
                <a:cubicBezTo>
                  <a:pt x="880515" y="3975670"/>
                  <a:pt x="878501" y="3977970"/>
                  <a:pt x="877010" y="3980480"/>
                </a:cubicBezTo>
                <a:lnTo>
                  <a:pt x="875699" y="3984335"/>
                </a:lnTo>
                <a:lnTo>
                  <a:pt x="875994" y="3983830"/>
                </a:lnTo>
                <a:cubicBezTo>
                  <a:pt x="876781" y="3983252"/>
                  <a:pt x="877795" y="3982944"/>
                  <a:pt x="878969" y="3982700"/>
                </a:cubicBezTo>
                <a:cubicBezTo>
                  <a:pt x="880997" y="3982087"/>
                  <a:pt x="882029" y="3982985"/>
                  <a:pt x="882243" y="3984510"/>
                </a:cubicBezTo>
                <a:cubicBezTo>
                  <a:pt x="882776" y="3986165"/>
                  <a:pt x="880891" y="3987795"/>
                  <a:pt x="878935" y="3988919"/>
                </a:cubicBezTo>
                <a:cubicBezTo>
                  <a:pt x="877868" y="3989923"/>
                  <a:pt x="876729" y="3990420"/>
                  <a:pt x="877264" y="3992074"/>
                </a:cubicBezTo>
                <a:cubicBezTo>
                  <a:pt x="877797" y="3993730"/>
                  <a:pt x="878936" y="3993233"/>
                  <a:pt x="880395" y="3992867"/>
                </a:cubicBezTo>
                <a:cubicBezTo>
                  <a:pt x="883240" y="3991626"/>
                  <a:pt x="886441" y="3984297"/>
                  <a:pt x="884377" y="3982499"/>
                </a:cubicBezTo>
                <a:cubicBezTo>
                  <a:pt x="881210" y="3979297"/>
                  <a:pt x="884091" y="3976153"/>
                  <a:pt x="886971" y="3973008"/>
                </a:cubicBezTo>
                <a:cubicBezTo>
                  <a:pt x="892663" y="3966212"/>
                  <a:pt x="900026" y="3960573"/>
                  <a:pt x="906108" y="3954414"/>
                </a:cubicBezTo>
                <a:lnTo>
                  <a:pt x="908038" y="3954496"/>
                </a:lnTo>
                <a:lnTo>
                  <a:pt x="908927" y="3952409"/>
                </a:lnTo>
                <a:cubicBezTo>
                  <a:pt x="910167" y="3950515"/>
                  <a:pt x="911407" y="3948623"/>
                  <a:pt x="910867" y="3946971"/>
                </a:cubicBezTo>
                <a:close/>
                <a:moveTo>
                  <a:pt x="964919" y="3513239"/>
                </a:moveTo>
                <a:lnTo>
                  <a:pt x="963421" y="3514199"/>
                </a:lnTo>
                <a:lnTo>
                  <a:pt x="956693" y="3522469"/>
                </a:lnTo>
                <a:lnTo>
                  <a:pt x="960041" y="3521331"/>
                </a:lnTo>
                <a:lnTo>
                  <a:pt x="964390" y="3518835"/>
                </a:lnTo>
                <a:lnTo>
                  <a:pt x="964923" y="3517921"/>
                </a:lnTo>
                <a:lnTo>
                  <a:pt x="965055" y="3513582"/>
                </a:lnTo>
                <a:close/>
                <a:moveTo>
                  <a:pt x="968790" y="3510761"/>
                </a:moveTo>
                <a:lnTo>
                  <a:pt x="968732" y="3510797"/>
                </a:lnTo>
                <a:lnTo>
                  <a:pt x="968824" y="3510804"/>
                </a:lnTo>
                <a:close/>
                <a:moveTo>
                  <a:pt x="644205" y="3446382"/>
                </a:moveTo>
                <a:lnTo>
                  <a:pt x="643472" y="3446952"/>
                </a:lnTo>
                <a:lnTo>
                  <a:pt x="643205" y="3447528"/>
                </a:lnTo>
                <a:lnTo>
                  <a:pt x="642822" y="3447544"/>
                </a:lnTo>
                <a:lnTo>
                  <a:pt x="640060" y="3450155"/>
                </a:lnTo>
                <a:lnTo>
                  <a:pt x="640457" y="3452985"/>
                </a:lnTo>
                <a:lnTo>
                  <a:pt x="644170" y="3446688"/>
                </a:lnTo>
                <a:close/>
                <a:moveTo>
                  <a:pt x="540693" y="3191317"/>
                </a:moveTo>
                <a:lnTo>
                  <a:pt x="538358" y="3191366"/>
                </a:lnTo>
                <a:cubicBezTo>
                  <a:pt x="535351" y="3194422"/>
                  <a:pt x="535344" y="3197926"/>
                  <a:pt x="536388" y="3201239"/>
                </a:cubicBezTo>
                <a:lnTo>
                  <a:pt x="542008" y="3198196"/>
                </a:lnTo>
                <a:lnTo>
                  <a:pt x="543960" y="3195921"/>
                </a:lnTo>
                <a:lnTo>
                  <a:pt x="543336" y="3195625"/>
                </a:lnTo>
                <a:cubicBezTo>
                  <a:pt x="542296" y="3195743"/>
                  <a:pt x="541254" y="3195861"/>
                  <a:pt x="540534" y="3195688"/>
                </a:cubicBezTo>
                <a:cubicBezTo>
                  <a:pt x="539088" y="3195344"/>
                  <a:pt x="538161" y="3194938"/>
                  <a:pt x="539863" y="3192963"/>
                </a:cubicBezTo>
                <a:close/>
                <a:moveTo>
                  <a:pt x="11574202" y="2825424"/>
                </a:moveTo>
                <a:lnTo>
                  <a:pt x="11567347" y="2841447"/>
                </a:lnTo>
                <a:lnTo>
                  <a:pt x="11571451" y="2834139"/>
                </a:lnTo>
                <a:cubicBezTo>
                  <a:pt x="11572913" y="2832081"/>
                  <a:pt x="11574092" y="2830060"/>
                  <a:pt x="11574612" y="2828150"/>
                </a:cubicBezTo>
                <a:close/>
                <a:moveTo>
                  <a:pt x="10553725" y="2559619"/>
                </a:moveTo>
                <a:lnTo>
                  <a:pt x="10550145" y="2561075"/>
                </a:lnTo>
                <a:cubicBezTo>
                  <a:pt x="10548543" y="2560694"/>
                  <a:pt x="10546942" y="2560314"/>
                  <a:pt x="10545720" y="2562820"/>
                </a:cubicBezTo>
                <a:cubicBezTo>
                  <a:pt x="10544869" y="2564905"/>
                  <a:pt x="10546102" y="2565707"/>
                  <a:pt x="10547704" y="2566087"/>
                </a:cubicBezTo>
                <a:lnTo>
                  <a:pt x="10548864" y="2565772"/>
                </a:lnTo>
                <a:close/>
                <a:moveTo>
                  <a:pt x="11228624" y="2407015"/>
                </a:moveTo>
                <a:lnTo>
                  <a:pt x="11228737" y="2408298"/>
                </a:lnTo>
                <a:lnTo>
                  <a:pt x="11228858" y="2408400"/>
                </a:lnTo>
                <a:close/>
                <a:moveTo>
                  <a:pt x="10441210" y="2357829"/>
                </a:moveTo>
                <a:lnTo>
                  <a:pt x="10441047" y="2358208"/>
                </a:lnTo>
                <a:lnTo>
                  <a:pt x="10440733" y="2358396"/>
                </a:lnTo>
                <a:lnTo>
                  <a:pt x="10440968" y="2359008"/>
                </a:lnTo>
                <a:close/>
                <a:moveTo>
                  <a:pt x="10452482" y="2343621"/>
                </a:moveTo>
                <a:cubicBezTo>
                  <a:pt x="10451458" y="2344145"/>
                  <a:pt x="10450284" y="2345275"/>
                  <a:pt x="10449064" y="2346199"/>
                </a:cubicBezTo>
                <a:lnTo>
                  <a:pt x="10447835" y="2348339"/>
                </a:lnTo>
                <a:lnTo>
                  <a:pt x="10447858" y="2348513"/>
                </a:lnTo>
                <a:lnTo>
                  <a:pt x="10448227" y="2348239"/>
                </a:lnTo>
                <a:cubicBezTo>
                  <a:pt x="10449545" y="2347095"/>
                  <a:pt x="10450805" y="2345869"/>
                  <a:pt x="10452065" y="2344642"/>
                </a:cubicBezTo>
                <a:lnTo>
                  <a:pt x="10452503" y="2343629"/>
                </a:lnTo>
                <a:close/>
                <a:moveTo>
                  <a:pt x="9037375" y="1777222"/>
                </a:moveTo>
                <a:lnTo>
                  <a:pt x="9034900" y="1778084"/>
                </a:lnTo>
                <a:lnTo>
                  <a:pt x="9034837" y="1778129"/>
                </a:lnTo>
                <a:lnTo>
                  <a:pt x="9036449" y="1778195"/>
                </a:lnTo>
                <a:close/>
                <a:moveTo>
                  <a:pt x="10473197" y="1745952"/>
                </a:moveTo>
                <a:lnTo>
                  <a:pt x="10471889" y="1746567"/>
                </a:lnTo>
                <a:lnTo>
                  <a:pt x="10469690" y="1749363"/>
                </a:lnTo>
                <a:lnTo>
                  <a:pt x="10472300" y="1747617"/>
                </a:lnTo>
                <a:close/>
                <a:moveTo>
                  <a:pt x="7388426" y="1587250"/>
                </a:moveTo>
                <a:lnTo>
                  <a:pt x="7387184" y="1588218"/>
                </a:lnTo>
                <a:lnTo>
                  <a:pt x="7388037" y="1588138"/>
                </a:lnTo>
                <a:lnTo>
                  <a:pt x="7388076" y="1587661"/>
                </a:lnTo>
                <a:close/>
                <a:moveTo>
                  <a:pt x="7086633" y="1572550"/>
                </a:moveTo>
                <a:lnTo>
                  <a:pt x="7082246" y="1581818"/>
                </a:lnTo>
                <a:lnTo>
                  <a:pt x="7082550" y="1583360"/>
                </a:lnTo>
                <a:cubicBezTo>
                  <a:pt x="7083925" y="1585016"/>
                  <a:pt x="7085581" y="1585996"/>
                  <a:pt x="7087530" y="1583788"/>
                </a:cubicBezTo>
                <a:cubicBezTo>
                  <a:pt x="7089757" y="1580902"/>
                  <a:pt x="7088382" y="1579247"/>
                  <a:pt x="7087006" y="1577590"/>
                </a:cubicBezTo>
                <a:close/>
                <a:moveTo>
                  <a:pt x="10436785" y="1569105"/>
                </a:moveTo>
                <a:cubicBezTo>
                  <a:pt x="10436044" y="1569015"/>
                  <a:pt x="10435405" y="1569243"/>
                  <a:pt x="10434821" y="1569631"/>
                </a:cubicBezTo>
                <a:lnTo>
                  <a:pt x="10433524" y="1570794"/>
                </a:lnTo>
                <a:lnTo>
                  <a:pt x="10435838" y="1572243"/>
                </a:lnTo>
                <a:cubicBezTo>
                  <a:pt x="10436600" y="1572026"/>
                  <a:pt x="10436973" y="1571535"/>
                  <a:pt x="10437226" y="1570954"/>
                </a:cubicBezTo>
                <a:lnTo>
                  <a:pt x="10437706" y="1569649"/>
                </a:lnTo>
                <a:close/>
                <a:moveTo>
                  <a:pt x="7398509" y="1565772"/>
                </a:moveTo>
                <a:lnTo>
                  <a:pt x="7397577" y="1566874"/>
                </a:lnTo>
                <a:cubicBezTo>
                  <a:pt x="7396870" y="1569062"/>
                  <a:pt x="7396165" y="1571251"/>
                  <a:pt x="7395589" y="1573460"/>
                </a:cubicBezTo>
                <a:lnTo>
                  <a:pt x="7395483" y="1574051"/>
                </a:lnTo>
                <a:lnTo>
                  <a:pt x="7395700" y="1573977"/>
                </a:lnTo>
                <a:lnTo>
                  <a:pt x="7397494" y="1571294"/>
                </a:lnTo>
                <a:cubicBezTo>
                  <a:pt x="7397869" y="1569328"/>
                  <a:pt x="7398512" y="1567297"/>
                  <a:pt x="7398531" y="1565792"/>
                </a:cubicBezTo>
                <a:close/>
                <a:moveTo>
                  <a:pt x="10460135" y="1541027"/>
                </a:moveTo>
                <a:cubicBezTo>
                  <a:pt x="10459574" y="1540040"/>
                  <a:pt x="10458794" y="1540557"/>
                  <a:pt x="10457766" y="1541044"/>
                </a:cubicBezTo>
                <a:cubicBezTo>
                  <a:pt x="10455813" y="1542337"/>
                  <a:pt x="10454229" y="1547654"/>
                  <a:pt x="10455924" y="1548472"/>
                </a:cubicBezTo>
                <a:cubicBezTo>
                  <a:pt x="10458569" y="1550017"/>
                  <a:pt x="10456787" y="1552555"/>
                  <a:pt x="10455005" y="1555094"/>
                </a:cubicBezTo>
                <a:cubicBezTo>
                  <a:pt x="10451546" y="1560488"/>
                  <a:pt x="10446745" y="1565416"/>
                  <a:pt x="10442935" y="1570462"/>
                </a:cubicBezTo>
                <a:lnTo>
                  <a:pt x="10441515" y="1570739"/>
                </a:lnTo>
                <a:lnTo>
                  <a:pt x="10441080" y="1572248"/>
                </a:lnTo>
                <a:cubicBezTo>
                  <a:pt x="10440369" y="1573692"/>
                  <a:pt x="10439657" y="1575137"/>
                  <a:pt x="10440222" y="1576120"/>
                </a:cubicBezTo>
                <a:cubicBezTo>
                  <a:pt x="10442669" y="1574880"/>
                  <a:pt x="10444550" y="1572656"/>
                  <a:pt x="10445546" y="1570635"/>
                </a:cubicBezTo>
                <a:cubicBezTo>
                  <a:pt x="10449030" y="1564629"/>
                  <a:pt x="10453468" y="1559347"/>
                  <a:pt x="10457906" y="1554063"/>
                </a:cubicBezTo>
                <a:cubicBezTo>
                  <a:pt x="10459450" y="1552260"/>
                  <a:pt x="10460685" y="1550419"/>
                  <a:pt x="10461517" y="1548530"/>
                </a:cubicBezTo>
                <a:lnTo>
                  <a:pt x="10462077" y="1545797"/>
                </a:lnTo>
                <a:lnTo>
                  <a:pt x="10461913" y="1546176"/>
                </a:lnTo>
                <a:cubicBezTo>
                  <a:pt x="10461399" y="1546687"/>
                  <a:pt x="10460690" y="1547060"/>
                  <a:pt x="10459856" y="1547418"/>
                </a:cubicBezTo>
                <a:cubicBezTo>
                  <a:pt x="10458437" y="1548165"/>
                  <a:pt x="10457590" y="1547755"/>
                  <a:pt x="10457276" y="1546799"/>
                </a:cubicBezTo>
                <a:cubicBezTo>
                  <a:pt x="10456716" y="1545813"/>
                  <a:pt x="10457926" y="1544430"/>
                  <a:pt x="10459241" y="1543366"/>
                </a:cubicBezTo>
                <a:cubicBezTo>
                  <a:pt x="10459915" y="1542529"/>
                  <a:pt x="10460697" y="1542012"/>
                  <a:pt x="10460135" y="1541027"/>
                </a:cubicBezTo>
                <a:close/>
                <a:moveTo>
                  <a:pt x="8936991" y="1537977"/>
                </a:moveTo>
                <a:lnTo>
                  <a:pt x="8932863" y="1538940"/>
                </a:lnTo>
                <a:lnTo>
                  <a:pt x="8927097" y="1542004"/>
                </a:lnTo>
                <a:lnTo>
                  <a:pt x="8928007" y="1559659"/>
                </a:lnTo>
                <a:cubicBezTo>
                  <a:pt x="8927983" y="1566044"/>
                  <a:pt x="8929506" y="1571016"/>
                  <a:pt x="8932581" y="1574575"/>
                </a:cubicBezTo>
                <a:cubicBezTo>
                  <a:pt x="8935120" y="1568962"/>
                  <a:pt x="8933534" y="1564988"/>
                  <a:pt x="8933033" y="1561202"/>
                </a:cubicBezTo>
                <a:close/>
                <a:moveTo>
                  <a:pt x="10472823" y="1529710"/>
                </a:moveTo>
                <a:cubicBezTo>
                  <a:pt x="10472152" y="1529475"/>
                  <a:pt x="10471648" y="1529569"/>
                  <a:pt x="10471221" y="1529898"/>
                </a:cubicBezTo>
                <a:cubicBezTo>
                  <a:pt x="10470795" y="1530230"/>
                  <a:pt x="10470447" y="1530799"/>
                  <a:pt x="10470091" y="1531520"/>
                </a:cubicBezTo>
                <a:cubicBezTo>
                  <a:pt x="10469179" y="1533094"/>
                  <a:pt x="10468748" y="1534495"/>
                  <a:pt x="10468635" y="1535782"/>
                </a:cubicBezTo>
                <a:lnTo>
                  <a:pt x="10468725" y="1536482"/>
                </a:lnTo>
                <a:lnTo>
                  <a:pt x="10469095" y="1536208"/>
                </a:lnTo>
                <a:cubicBezTo>
                  <a:pt x="10470412" y="1535064"/>
                  <a:pt x="10471671" y="1533838"/>
                  <a:pt x="10472933" y="1532611"/>
                </a:cubicBezTo>
                <a:lnTo>
                  <a:pt x="10474119" y="1529867"/>
                </a:lnTo>
                <a:close/>
                <a:moveTo>
                  <a:pt x="8942703" y="1524264"/>
                </a:moveTo>
                <a:lnTo>
                  <a:pt x="8937517" y="1526175"/>
                </a:lnTo>
                <a:cubicBezTo>
                  <a:pt x="8936735" y="1526447"/>
                  <a:pt x="8936359" y="1526132"/>
                  <a:pt x="8934798" y="1526675"/>
                </a:cubicBezTo>
                <a:lnTo>
                  <a:pt x="8938322" y="1532977"/>
                </a:lnTo>
                <a:close/>
                <a:moveTo>
                  <a:pt x="10328515" y="1410305"/>
                </a:moveTo>
                <a:lnTo>
                  <a:pt x="10324905" y="1413712"/>
                </a:lnTo>
                <a:cubicBezTo>
                  <a:pt x="10322799" y="1414472"/>
                  <a:pt x="10321745" y="1415744"/>
                  <a:pt x="10321481" y="1417846"/>
                </a:cubicBezTo>
                <a:cubicBezTo>
                  <a:pt x="10320428" y="1420902"/>
                  <a:pt x="10319044" y="1423017"/>
                  <a:pt x="10316149" y="1424731"/>
                </a:cubicBezTo>
                <a:cubicBezTo>
                  <a:pt x="10314338" y="1425803"/>
                  <a:pt x="10313202" y="1427286"/>
                  <a:pt x="10312823" y="1428747"/>
                </a:cubicBezTo>
                <a:lnTo>
                  <a:pt x="10313265" y="1430155"/>
                </a:lnTo>
                <a:lnTo>
                  <a:pt x="10316693" y="1424397"/>
                </a:lnTo>
                <a:cubicBezTo>
                  <a:pt x="10319112" y="1419487"/>
                  <a:pt x="10322733" y="1415331"/>
                  <a:pt x="10327414" y="1412215"/>
                </a:cubicBezTo>
                <a:close/>
                <a:moveTo>
                  <a:pt x="10340409" y="1391514"/>
                </a:moveTo>
                <a:lnTo>
                  <a:pt x="10336364" y="1393634"/>
                </a:lnTo>
                <a:cubicBezTo>
                  <a:pt x="10332545" y="1395570"/>
                  <a:pt x="10332215" y="1396414"/>
                  <a:pt x="10333400" y="1399442"/>
                </a:cubicBezTo>
                <a:lnTo>
                  <a:pt x="10333060" y="1401379"/>
                </a:lnTo>
                <a:close/>
                <a:moveTo>
                  <a:pt x="10282464" y="1383351"/>
                </a:moveTo>
                <a:lnTo>
                  <a:pt x="10281476" y="1383687"/>
                </a:lnTo>
                <a:lnTo>
                  <a:pt x="10279266" y="1384088"/>
                </a:lnTo>
                <a:lnTo>
                  <a:pt x="10278967" y="1384484"/>
                </a:lnTo>
                <a:lnTo>
                  <a:pt x="10277531" y="1386964"/>
                </a:lnTo>
                <a:lnTo>
                  <a:pt x="10278521" y="1388622"/>
                </a:lnTo>
                <a:lnTo>
                  <a:pt x="10278622" y="1388749"/>
                </a:lnTo>
                <a:lnTo>
                  <a:pt x="10279919" y="1388731"/>
                </a:lnTo>
                <a:lnTo>
                  <a:pt x="10280435" y="1387936"/>
                </a:lnTo>
                <a:cubicBezTo>
                  <a:pt x="10280864" y="1387070"/>
                  <a:pt x="10281150" y="1386493"/>
                  <a:pt x="10280942" y="1385855"/>
                </a:cubicBezTo>
                <a:cubicBezTo>
                  <a:pt x="10280733" y="1385218"/>
                  <a:pt x="10281019" y="1384640"/>
                  <a:pt x="10281799" y="1384123"/>
                </a:cubicBezTo>
                <a:close/>
                <a:moveTo>
                  <a:pt x="9751313" y="1292494"/>
                </a:moveTo>
                <a:lnTo>
                  <a:pt x="9750961" y="1293460"/>
                </a:lnTo>
                <a:lnTo>
                  <a:pt x="9751553" y="1294541"/>
                </a:lnTo>
                <a:lnTo>
                  <a:pt x="9751562" y="1294483"/>
                </a:lnTo>
                <a:close/>
                <a:moveTo>
                  <a:pt x="8989349" y="1292054"/>
                </a:moveTo>
                <a:lnTo>
                  <a:pt x="8984703" y="1292985"/>
                </a:lnTo>
                <a:cubicBezTo>
                  <a:pt x="8983061" y="1294160"/>
                  <a:pt x="8981715" y="1296270"/>
                  <a:pt x="8979889" y="1299913"/>
                </a:cubicBezTo>
                <a:lnTo>
                  <a:pt x="8977129" y="1306300"/>
                </a:lnTo>
                <a:lnTo>
                  <a:pt x="8977730" y="1306205"/>
                </a:lnTo>
                <a:close/>
                <a:moveTo>
                  <a:pt x="5191464" y="1281676"/>
                </a:moveTo>
                <a:lnTo>
                  <a:pt x="5189222" y="1282358"/>
                </a:lnTo>
                <a:lnTo>
                  <a:pt x="5189166" y="1282393"/>
                </a:lnTo>
                <a:lnTo>
                  <a:pt x="5190625" y="1282446"/>
                </a:lnTo>
                <a:close/>
                <a:moveTo>
                  <a:pt x="9949313" y="1280064"/>
                </a:moveTo>
                <a:lnTo>
                  <a:pt x="9934743" y="1290660"/>
                </a:lnTo>
                <a:cubicBezTo>
                  <a:pt x="9931979" y="1291602"/>
                  <a:pt x="9928717" y="1291864"/>
                  <a:pt x="9925734" y="1295508"/>
                </a:cubicBezTo>
                <a:cubicBezTo>
                  <a:pt x="9929216" y="1296407"/>
                  <a:pt x="9933140" y="1295764"/>
                  <a:pt x="9937507" y="1293580"/>
                </a:cubicBezTo>
                <a:lnTo>
                  <a:pt x="9949912" y="1288210"/>
                </a:lnTo>
                <a:lnTo>
                  <a:pt x="9950054" y="1283219"/>
                </a:lnTo>
                <a:close/>
                <a:moveTo>
                  <a:pt x="8928261" y="1274099"/>
                </a:moveTo>
                <a:lnTo>
                  <a:pt x="8924139" y="1277871"/>
                </a:lnTo>
                <a:cubicBezTo>
                  <a:pt x="8922707" y="1277428"/>
                  <a:pt x="8921277" y="1276984"/>
                  <a:pt x="8919846" y="1276540"/>
                </a:cubicBezTo>
                <a:cubicBezTo>
                  <a:pt x="8917921" y="1275381"/>
                  <a:pt x="8916903" y="1276750"/>
                  <a:pt x="8915805" y="1279215"/>
                </a:cubicBezTo>
                <a:cubicBezTo>
                  <a:pt x="8913031" y="1284532"/>
                  <a:pt x="8913059" y="1289032"/>
                  <a:pt x="8914025" y="1293262"/>
                </a:cubicBezTo>
                <a:cubicBezTo>
                  <a:pt x="8913943" y="1294359"/>
                  <a:pt x="8914795" y="1295185"/>
                  <a:pt x="8913779" y="1296555"/>
                </a:cubicBezTo>
                <a:cubicBezTo>
                  <a:pt x="8912982" y="1297430"/>
                  <a:pt x="8911909" y="1297097"/>
                  <a:pt x="8910973" y="1297369"/>
                </a:cubicBezTo>
                <a:cubicBezTo>
                  <a:pt x="8910259" y="1297147"/>
                  <a:pt x="8909899" y="1297035"/>
                  <a:pt x="8909185" y="1296814"/>
                </a:cubicBezTo>
                <a:cubicBezTo>
                  <a:pt x="8906682" y="1296037"/>
                  <a:pt x="8905307" y="1297295"/>
                  <a:pt x="8904705" y="1300477"/>
                </a:cubicBezTo>
                <a:cubicBezTo>
                  <a:pt x="8904459" y="1303769"/>
                  <a:pt x="8902725" y="1304916"/>
                  <a:pt x="8900279" y="1305840"/>
                </a:cubicBezTo>
                <a:lnTo>
                  <a:pt x="8899910" y="1305670"/>
                </a:lnTo>
                <a:lnTo>
                  <a:pt x="8899845" y="1305961"/>
                </a:lnTo>
                <a:cubicBezTo>
                  <a:pt x="8900123" y="1307168"/>
                  <a:pt x="8899957" y="1309364"/>
                  <a:pt x="8901032" y="1309697"/>
                </a:cubicBezTo>
                <a:cubicBezTo>
                  <a:pt x="8904965" y="1310918"/>
                  <a:pt x="8911317" y="1306712"/>
                  <a:pt x="8912799" y="1301559"/>
                </a:cubicBezTo>
                <a:close/>
                <a:moveTo>
                  <a:pt x="9956770" y="1271496"/>
                </a:moveTo>
                <a:lnTo>
                  <a:pt x="9952287" y="1277455"/>
                </a:lnTo>
                <a:lnTo>
                  <a:pt x="9957801" y="1277730"/>
                </a:lnTo>
                <a:cubicBezTo>
                  <a:pt x="9957643" y="1276476"/>
                  <a:pt x="9957300" y="1276325"/>
                  <a:pt x="9957221" y="1275697"/>
                </a:cubicBezTo>
                <a:close/>
                <a:moveTo>
                  <a:pt x="9000012" y="1262881"/>
                </a:moveTo>
                <a:lnTo>
                  <a:pt x="8984413" y="1276052"/>
                </a:lnTo>
                <a:cubicBezTo>
                  <a:pt x="8981252" y="1280405"/>
                  <a:pt x="8979671" y="1282581"/>
                  <a:pt x="8979886" y="1283701"/>
                </a:cubicBezTo>
                <a:cubicBezTo>
                  <a:pt x="8980100" y="1284819"/>
                  <a:pt x="8982107" y="1284880"/>
                  <a:pt x="8986123" y="1285003"/>
                </a:cubicBezTo>
                <a:lnTo>
                  <a:pt x="8990507" y="1290645"/>
                </a:lnTo>
                <a:lnTo>
                  <a:pt x="8992593" y="1288104"/>
                </a:lnTo>
                <a:cubicBezTo>
                  <a:pt x="8996179" y="1284627"/>
                  <a:pt x="8997478" y="1280163"/>
                  <a:pt x="8995684" y="1275883"/>
                </a:cubicBezTo>
                <a:cubicBezTo>
                  <a:pt x="8994961" y="1274352"/>
                  <a:pt x="8994614" y="1273134"/>
                  <a:pt x="8997361" y="1271732"/>
                </a:cubicBezTo>
                <a:cubicBezTo>
                  <a:pt x="9000715" y="1269451"/>
                  <a:pt x="9002393" y="1268310"/>
                  <a:pt x="9002718" y="1267193"/>
                </a:cubicBezTo>
                <a:close/>
                <a:moveTo>
                  <a:pt x="9016715" y="1249111"/>
                </a:moveTo>
                <a:lnTo>
                  <a:pt x="9009213" y="1255110"/>
                </a:lnTo>
                <a:lnTo>
                  <a:pt x="9003303" y="1260100"/>
                </a:lnTo>
                <a:lnTo>
                  <a:pt x="9013237" y="1258184"/>
                </a:lnTo>
                <a:cubicBezTo>
                  <a:pt x="9014423" y="1257327"/>
                  <a:pt x="9016707" y="1258314"/>
                  <a:pt x="9017169" y="1255924"/>
                </a:cubicBezTo>
                <a:close/>
                <a:moveTo>
                  <a:pt x="8622539" y="1207535"/>
                </a:moveTo>
                <a:lnTo>
                  <a:pt x="8622021" y="1208763"/>
                </a:lnTo>
                <a:cubicBezTo>
                  <a:pt x="8621867" y="1209977"/>
                  <a:pt x="8621357" y="1210647"/>
                  <a:pt x="8620488" y="1210772"/>
                </a:cubicBezTo>
                <a:cubicBezTo>
                  <a:pt x="8619619" y="1210899"/>
                  <a:pt x="8619109" y="1211569"/>
                  <a:pt x="8618344" y="1212574"/>
                </a:cubicBezTo>
                <a:lnTo>
                  <a:pt x="8617711" y="1213640"/>
                </a:lnTo>
                <a:lnTo>
                  <a:pt x="8618444" y="1215171"/>
                </a:lnTo>
                <a:lnTo>
                  <a:pt x="8618651" y="1215215"/>
                </a:lnTo>
                <a:lnTo>
                  <a:pt x="8621169" y="1215413"/>
                </a:lnTo>
                <a:lnTo>
                  <a:pt x="8623241" y="1212291"/>
                </a:lnTo>
                <a:lnTo>
                  <a:pt x="8623531" y="1211710"/>
                </a:lnTo>
                <a:lnTo>
                  <a:pt x="8622718" y="1208887"/>
                </a:lnTo>
                <a:close/>
                <a:moveTo>
                  <a:pt x="10133079" y="1196473"/>
                </a:moveTo>
                <a:lnTo>
                  <a:pt x="10119513" y="1216388"/>
                </a:lnTo>
                <a:cubicBezTo>
                  <a:pt x="10116485" y="1219153"/>
                  <a:pt x="10115759" y="1224932"/>
                  <a:pt x="10117931" y="1227213"/>
                </a:cubicBezTo>
                <a:cubicBezTo>
                  <a:pt x="10118524" y="1227836"/>
                  <a:pt x="10119972" y="1226977"/>
                  <a:pt x="10120894" y="1226758"/>
                </a:cubicBezTo>
                <a:lnTo>
                  <a:pt x="10121071" y="1226615"/>
                </a:lnTo>
                <a:lnTo>
                  <a:pt x="10120829" y="1226420"/>
                </a:lnTo>
                <a:cubicBezTo>
                  <a:pt x="10120632" y="1224430"/>
                  <a:pt x="10120830" y="1222853"/>
                  <a:pt x="10123002" y="1221567"/>
                </a:cubicBezTo>
                <a:cubicBezTo>
                  <a:pt x="10124978" y="1220074"/>
                  <a:pt x="10125373" y="1218705"/>
                  <a:pt x="10123991" y="1217254"/>
                </a:cubicBezTo>
                <a:cubicBezTo>
                  <a:pt x="10123597" y="1216839"/>
                  <a:pt x="10123398" y="1216631"/>
                  <a:pt x="10123003" y="1216217"/>
                </a:cubicBezTo>
                <a:cubicBezTo>
                  <a:pt x="10122872" y="1215483"/>
                  <a:pt x="10122280" y="1214861"/>
                  <a:pt x="10122609" y="1214018"/>
                </a:cubicBezTo>
                <a:cubicBezTo>
                  <a:pt x="10123202" y="1212857"/>
                  <a:pt x="10124057" y="1213161"/>
                  <a:pt x="10124781" y="1212732"/>
                </a:cubicBezTo>
                <a:cubicBezTo>
                  <a:pt x="10128008" y="1211957"/>
                  <a:pt x="10131101" y="1210450"/>
                  <a:pt x="10133802" y="1206744"/>
                </a:cubicBezTo>
                <a:cubicBezTo>
                  <a:pt x="10135118" y="1205154"/>
                  <a:pt x="10135711" y="1203993"/>
                  <a:pt x="10134263" y="1203067"/>
                </a:cubicBezTo>
                <a:cubicBezTo>
                  <a:pt x="10133473" y="1202237"/>
                  <a:pt x="10132683" y="1201408"/>
                  <a:pt x="10131894" y="1200578"/>
                </a:cubicBezTo>
                <a:close/>
                <a:moveTo>
                  <a:pt x="8086889" y="1194534"/>
                </a:moveTo>
                <a:lnTo>
                  <a:pt x="8085459" y="1196552"/>
                </a:lnTo>
                <a:lnTo>
                  <a:pt x="8084928" y="1200624"/>
                </a:lnTo>
                <a:lnTo>
                  <a:pt x="8086928" y="1196424"/>
                </a:lnTo>
                <a:close/>
                <a:moveTo>
                  <a:pt x="9043995" y="1177486"/>
                </a:moveTo>
                <a:cubicBezTo>
                  <a:pt x="9041276" y="1177986"/>
                  <a:pt x="9041217" y="1179790"/>
                  <a:pt x="9040379" y="1181865"/>
                </a:cubicBezTo>
                <a:lnTo>
                  <a:pt x="9036265" y="1188618"/>
                </a:lnTo>
                <a:lnTo>
                  <a:pt x="9042072" y="1185019"/>
                </a:lnTo>
                <a:lnTo>
                  <a:pt x="9044392" y="1185260"/>
                </a:lnTo>
                <a:lnTo>
                  <a:pt x="9046974" y="1180908"/>
                </a:lnTo>
                <a:cubicBezTo>
                  <a:pt x="9046655" y="1178790"/>
                  <a:pt x="9046712" y="1176987"/>
                  <a:pt x="9043995" y="1177486"/>
                </a:cubicBezTo>
                <a:close/>
                <a:moveTo>
                  <a:pt x="8564217" y="1169218"/>
                </a:moveTo>
                <a:lnTo>
                  <a:pt x="8562617" y="1171617"/>
                </a:lnTo>
                <a:cubicBezTo>
                  <a:pt x="8561685" y="1178912"/>
                  <a:pt x="8558915" y="1185567"/>
                  <a:pt x="8554566" y="1191253"/>
                </a:cubicBezTo>
                <a:lnTo>
                  <a:pt x="8549809" y="1198613"/>
                </a:lnTo>
                <a:lnTo>
                  <a:pt x="8551717" y="1198314"/>
                </a:lnTo>
                <a:cubicBezTo>
                  <a:pt x="8553207" y="1197021"/>
                  <a:pt x="8554287" y="1194829"/>
                  <a:pt x="8554491" y="1192085"/>
                </a:cubicBezTo>
                <a:cubicBezTo>
                  <a:pt x="8554819" y="1187696"/>
                  <a:pt x="8556495" y="1184847"/>
                  <a:pt x="8559464" y="1181839"/>
                </a:cubicBezTo>
                <a:cubicBezTo>
                  <a:pt x="8561773" y="1180309"/>
                  <a:pt x="8562653" y="1178336"/>
                  <a:pt x="8562320" y="1175426"/>
                </a:cubicBezTo>
                <a:close/>
                <a:moveTo>
                  <a:pt x="10100041" y="1160711"/>
                </a:moveTo>
                <a:lnTo>
                  <a:pt x="10094289" y="1173476"/>
                </a:lnTo>
                <a:lnTo>
                  <a:pt x="10094428" y="1173920"/>
                </a:lnTo>
                <a:lnTo>
                  <a:pt x="10097867" y="1169861"/>
                </a:lnTo>
                <a:cubicBezTo>
                  <a:pt x="10099743" y="1167373"/>
                  <a:pt x="10100732" y="1165734"/>
                  <a:pt x="10100979" y="1164211"/>
                </a:cubicBezTo>
                <a:close/>
                <a:moveTo>
                  <a:pt x="8579333" y="1144370"/>
                </a:moveTo>
                <a:lnTo>
                  <a:pt x="8572038" y="1158709"/>
                </a:lnTo>
                <a:lnTo>
                  <a:pt x="8574111" y="1157187"/>
                </a:lnTo>
                <a:cubicBezTo>
                  <a:pt x="8578347" y="1156817"/>
                  <a:pt x="8579145" y="1155941"/>
                  <a:pt x="8579196" y="1150342"/>
                </a:cubicBezTo>
                <a:close/>
                <a:moveTo>
                  <a:pt x="10112536" y="1143112"/>
                </a:moveTo>
                <a:cubicBezTo>
                  <a:pt x="10111882" y="1143714"/>
                  <a:pt x="10111669" y="1145251"/>
                  <a:pt x="10111245" y="1148323"/>
                </a:cubicBezTo>
                <a:cubicBezTo>
                  <a:pt x="10111217" y="1150682"/>
                  <a:pt x="10110265" y="1150858"/>
                  <a:pt x="10108970" y="1150882"/>
                </a:cubicBezTo>
                <a:cubicBezTo>
                  <a:pt x="10105429" y="1151105"/>
                  <a:pt x="10102811" y="1153511"/>
                  <a:pt x="10101646" y="1157149"/>
                </a:cubicBezTo>
                <a:lnTo>
                  <a:pt x="10100613" y="1159440"/>
                </a:lnTo>
                <a:lnTo>
                  <a:pt x="10105967" y="1160528"/>
                </a:lnTo>
                <a:cubicBezTo>
                  <a:pt x="10107414" y="1163238"/>
                  <a:pt x="10108137" y="1164593"/>
                  <a:pt x="10108976" y="1164360"/>
                </a:cubicBezTo>
                <a:cubicBezTo>
                  <a:pt x="10109816" y="1164127"/>
                  <a:pt x="10110771" y="1162305"/>
                  <a:pt x="10112680" y="1158662"/>
                </a:cubicBezTo>
                <a:lnTo>
                  <a:pt x="10116410" y="1143503"/>
                </a:lnTo>
                <a:close/>
                <a:moveTo>
                  <a:pt x="8314095" y="1133770"/>
                </a:moveTo>
                <a:lnTo>
                  <a:pt x="8312845" y="1135090"/>
                </a:lnTo>
                <a:cubicBezTo>
                  <a:pt x="8312311" y="1135724"/>
                  <a:pt x="8311953" y="1136446"/>
                  <a:pt x="8312141" y="1137465"/>
                </a:cubicBezTo>
                <a:lnTo>
                  <a:pt x="8315182" y="1139336"/>
                </a:lnTo>
                <a:lnTo>
                  <a:pt x="8315793" y="1137141"/>
                </a:lnTo>
                <a:cubicBezTo>
                  <a:pt x="8315907" y="1136231"/>
                  <a:pt x="8315804" y="1135350"/>
                  <a:pt x="8315269" y="1134534"/>
                </a:cubicBezTo>
                <a:close/>
                <a:moveTo>
                  <a:pt x="3697550" y="1131429"/>
                </a:moveTo>
                <a:lnTo>
                  <a:pt x="3696425" y="1132195"/>
                </a:lnTo>
                <a:lnTo>
                  <a:pt x="3697198" y="1132132"/>
                </a:lnTo>
                <a:lnTo>
                  <a:pt x="3697233" y="1131754"/>
                </a:lnTo>
                <a:close/>
                <a:moveTo>
                  <a:pt x="10120174" y="1127384"/>
                </a:moveTo>
                <a:lnTo>
                  <a:pt x="10115352" y="1129385"/>
                </a:lnTo>
                <a:cubicBezTo>
                  <a:pt x="10113872" y="1130513"/>
                  <a:pt x="10115324" y="1131744"/>
                  <a:pt x="10115139" y="1132848"/>
                </a:cubicBezTo>
                <a:lnTo>
                  <a:pt x="10117198" y="1140304"/>
                </a:lnTo>
                <a:lnTo>
                  <a:pt x="10118611" y="1134561"/>
                </a:lnTo>
                <a:close/>
                <a:moveTo>
                  <a:pt x="3424131" y="1119803"/>
                </a:moveTo>
                <a:lnTo>
                  <a:pt x="3420157" y="1127133"/>
                </a:lnTo>
                <a:lnTo>
                  <a:pt x="3420432" y="1128353"/>
                </a:lnTo>
                <a:cubicBezTo>
                  <a:pt x="3421678" y="1129663"/>
                  <a:pt x="3423179" y="1130438"/>
                  <a:pt x="3424944" y="1128691"/>
                </a:cubicBezTo>
                <a:cubicBezTo>
                  <a:pt x="3426962" y="1126408"/>
                  <a:pt x="3425716" y="1125100"/>
                  <a:pt x="3424469" y="1123789"/>
                </a:cubicBezTo>
                <a:close/>
                <a:moveTo>
                  <a:pt x="3706685" y="1114443"/>
                </a:moveTo>
                <a:lnTo>
                  <a:pt x="3705840" y="1115314"/>
                </a:lnTo>
                <a:cubicBezTo>
                  <a:pt x="3705200" y="1117045"/>
                  <a:pt x="3704561" y="1118776"/>
                  <a:pt x="3704039" y="1120523"/>
                </a:cubicBezTo>
                <a:lnTo>
                  <a:pt x="3703943" y="1120991"/>
                </a:lnTo>
                <a:lnTo>
                  <a:pt x="3704140" y="1120932"/>
                </a:lnTo>
                <a:lnTo>
                  <a:pt x="3705765" y="1118810"/>
                </a:lnTo>
                <a:cubicBezTo>
                  <a:pt x="3706105" y="1117255"/>
                  <a:pt x="3706687" y="1115648"/>
                  <a:pt x="3706705" y="1114458"/>
                </a:cubicBezTo>
                <a:close/>
                <a:moveTo>
                  <a:pt x="5100518" y="1092460"/>
                </a:moveTo>
                <a:lnTo>
                  <a:pt x="5096778" y="1093221"/>
                </a:lnTo>
                <a:lnTo>
                  <a:pt x="5091555" y="1095644"/>
                </a:lnTo>
                <a:lnTo>
                  <a:pt x="5092379" y="1109608"/>
                </a:lnTo>
                <a:cubicBezTo>
                  <a:pt x="5092357" y="1114658"/>
                  <a:pt x="5093737" y="1118590"/>
                  <a:pt x="5096524" y="1121405"/>
                </a:cubicBezTo>
                <a:cubicBezTo>
                  <a:pt x="5098823" y="1116966"/>
                  <a:pt x="5097388" y="1113822"/>
                  <a:pt x="5096932" y="1110828"/>
                </a:cubicBezTo>
                <a:close/>
                <a:moveTo>
                  <a:pt x="8334616" y="1090869"/>
                </a:moveTo>
                <a:cubicBezTo>
                  <a:pt x="8333135" y="1090783"/>
                  <a:pt x="8332983" y="1091999"/>
                  <a:pt x="8332395" y="1093276"/>
                </a:cubicBezTo>
                <a:cubicBezTo>
                  <a:pt x="8331910" y="1095434"/>
                  <a:pt x="8330993" y="1097655"/>
                  <a:pt x="8329511" y="1097571"/>
                </a:cubicBezTo>
                <a:cubicBezTo>
                  <a:pt x="8328209" y="1097758"/>
                  <a:pt x="8327237" y="1097004"/>
                  <a:pt x="8327288" y="1094906"/>
                </a:cubicBezTo>
                <a:cubicBezTo>
                  <a:pt x="8327223" y="1093722"/>
                  <a:pt x="8327249" y="1092675"/>
                  <a:pt x="8327549" y="1091775"/>
                </a:cubicBezTo>
                <a:lnTo>
                  <a:pt x="8327898" y="1091363"/>
                </a:lnTo>
                <a:lnTo>
                  <a:pt x="8325021" y="1093606"/>
                </a:lnTo>
                <a:cubicBezTo>
                  <a:pt x="8323290" y="1095678"/>
                  <a:pt x="8321851" y="1098194"/>
                  <a:pt x="8320633" y="1101050"/>
                </a:cubicBezTo>
                <a:cubicBezTo>
                  <a:pt x="8317019" y="1109318"/>
                  <a:pt x="8313405" y="1117586"/>
                  <a:pt x="8308389" y="1125155"/>
                </a:cubicBezTo>
                <a:cubicBezTo>
                  <a:pt x="8306599" y="1127495"/>
                  <a:pt x="8305085" y="1130991"/>
                  <a:pt x="8305053" y="1134578"/>
                </a:cubicBezTo>
                <a:cubicBezTo>
                  <a:pt x="8306533" y="1134670"/>
                  <a:pt x="8307812" y="1132996"/>
                  <a:pt x="8309091" y="1131325"/>
                </a:cubicBezTo>
                <a:lnTo>
                  <a:pt x="8310608" y="1129940"/>
                </a:lnTo>
                <a:lnTo>
                  <a:pt x="8310107" y="1128114"/>
                </a:lnTo>
                <a:cubicBezTo>
                  <a:pt x="8313809" y="1120720"/>
                  <a:pt x="8316796" y="1112233"/>
                  <a:pt x="8321109" y="1105048"/>
                </a:cubicBezTo>
                <a:cubicBezTo>
                  <a:pt x="8323050" y="1101485"/>
                  <a:pt x="8324991" y="1097924"/>
                  <a:pt x="8328336" y="1100126"/>
                </a:cubicBezTo>
                <a:cubicBezTo>
                  <a:pt x="8330278" y="1101638"/>
                  <a:pt x="8335589" y="1096695"/>
                  <a:pt x="8335972" y="1093656"/>
                </a:cubicBezTo>
                <a:cubicBezTo>
                  <a:pt x="8335945" y="1092168"/>
                  <a:pt x="8336098" y="1090954"/>
                  <a:pt x="8334616" y="1090869"/>
                </a:cubicBezTo>
                <a:close/>
                <a:moveTo>
                  <a:pt x="10156634" y="1083500"/>
                </a:moveTo>
                <a:lnTo>
                  <a:pt x="10154529" y="1086747"/>
                </a:lnTo>
                <a:lnTo>
                  <a:pt x="10155482" y="1088254"/>
                </a:lnTo>
                <a:lnTo>
                  <a:pt x="10154987" y="1093455"/>
                </a:lnTo>
                <a:lnTo>
                  <a:pt x="10158218" y="1088344"/>
                </a:lnTo>
                <a:cubicBezTo>
                  <a:pt x="10159355" y="1087065"/>
                  <a:pt x="10160571" y="1086412"/>
                  <a:pt x="10159990" y="1084380"/>
                </a:cubicBezTo>
                <a:cubicBezTo>
                  <a:pt x="10159410" y="1082349"/>
                  <a:pt x="10158194" y="1083000"/>
                  <a:pt x="10156634" y="1083500"/>
                </a:cubicBezTo>
                <a:close/>
                <a:moveTo>
                  <a:pt x="5105694" y="1081614"/>
                </a:moveTo>
                <a:lnTo>
                  <a:pt x="5100995" y="1083126"/>
                </a:lnTo>
                <a:cubicBezTo>
                  <a:pt x="5100287" y="1083341"/>
                  <a:pt x="5099946" y="1083092"/>
                  <a:pt x="5098532" y="1083521"/>
                </a:cubicBezTo>
                <a:lnTo>
                  <a:pt x="5101724" y="1088505"/>
                </a:lnTo>
                <a:close/>
                <a:moveTo>
                  <a:pt x="8339575" y="1068003"/>
                </a:moveTo>
                <a:lnTo>
                  <a:pt x="8337049" y="1070987"/>
                </a:lnTo>
                <a:cubicBezTo>
                  <a:pt x="8336343" y="1073177"/>
                  <a:pt x="8335637" y="1075364"/>
                  <a:pt x="8335061" y="1077571"/>
                </a:cubicBezTo>
                <a:lnTo>
                  <a:pt x="8334955" y="1078164"/>
                </a:lnTo>
                <a:lnTo>
                  <a:pt x="8335827" y="1077864"/>
                </a:lnTo>
                <a:cubicBezTo>
                  <a:pt x="8337270" y="1076984"/>
                  <a:pt x="8338661" y="1075665"/>
                  <a:pt x="8339976" y="1073684"/>
                </a:cubicBezTo>
                <a:cubicBezTo>
                  <a:pt x="8340615" y="1072848"/>
                  <a:pt x="8341080" y="1072109"/>
                  <a:pt x="8341221" y="1071417"/>
                </a:cubicBezTo>
                <a:cubicBezTo>
                  <a:pt x="8341359" y="1070726"/>
                  <a:pt x="8341176" y="1070081"/>
                  <a:pt x="8340511" y="1069431"/>
                </a:cubicBezTo>
                <a:close/>
                <a:moveTo>
                  <a:pt x="5147954" y="897961"/>
                </a:moveTo>
                <a:lnTo>
                  <a:pt x="5143746" y="898698"/>
                </a:lnTo>
                <a:cubicBezTo>
                  <a:pt x="5142258" y="899627"/>
                  <a:pt x="5141038" y="901296"/>
                  <a:pt x="5139383" y="904177"/>
                </a:cubicBezTo>
                <a:lnTo>
                  <a:pt x="5136883" y="909228"/>
                </a:lnTo>
                <a:lnTo>
                  <a:pt x="5137427" y="909153"/>
                </a:lnTo>
                <a:close/>
                <a:moveTo>
                  <a:pt x="5092609" y="883761"/>
                </a:moveTo>
                <a:lnTo>
                  <a:pt x="5088874" y="886744"/>
                </a:lnTo>
                <a:cubicBezTo>
                  <a:pt x="5087579" y="886394"/>
                  <a:pt x="5086282" y="886043"/>
                  <a:pt x="5084986" y="885692"/>
                </a:cubicBezTo>
                <a:cubicBezTo>
                  <a:pt x="5083241" y="884775"/>
                  <a:pt x="5082320" y="885857"/>
                  <a:pt x="5081324" y="887807"/>
                </a:cubicBezTo>
                <a:cubicBezTo>
                  <a:pt x="5078811" y="892012"/>
                  <a:pt x="5078837" y="895571"/>
                  <a:pt x="5079712" y="898917"/>
                </a:cubicBezTo>
                <a:cubicBezTo>
                  <a:pt x="5079637" y="899785"/>
                  <a:pt x="5080410" y="900438"/>
                  <a:pt x="5079489" y="901521"/>
                </a:cubicBezTo>
                <a:cubicBezTo>
                  <a:pt x="5078767" y="902213"/>
                  <a:pt x="5077795" y="901950"/>
                  <a:pt x="5076948" y="902165"/>
                </a:cubicBezTo>
                <a:cubicBezTo>
                  <a:pt x="5076299" y="901990"/>
                  <a:pt x="5075974" y="901901"/>
                  <a:pt x="5075327" y="901726"/>
                </a:cubicBezTo>
                <a:cubicBezTo>
                  <a:pt x="5073059" y="901111"/>
                  <a:pt x="5071814" y="902106"/>
                  <a:pt x="5071267" y="904623"/>
                </a:cubicBezTo>
                <a:cubicBezTo>
                  <a:pt x="5071045" y="907226"/>
                  <a:pt x="5069474" y="908134"/>
                  <a:pt x="5067258" y="908865"/>
                </a:cubicBezTo>
                <a:lnTo>
                  <a:pt x="5066924" y="908731"/>
                </a:lnTo>
                <a:lnTo>
                  <a:pt x="5066865" y="908960"/>
                </a:lnTo>
                <a:cubicBezTo>
                  <a:pt x="5067117" y="909915"/>
                  <a:pt x="5066967" y="911652"/>
                  <a:pt x="5067941" y="911915"/>
                </a:cubicBezTo>
                <a:cubicBezTo>
                  <a:pt x="5071504" y="912881"/>
                  <a:pt x="5077258" y="909555"/>
                  <a:pt x="5078601" y="905479"/>
                </a:cubicBezTo>
                <a:close/>
                <a:moveTo>
                  <a:pt x="5157614" y="874889"/>
                </a:moveTo>
                <a:lnTo>
                  <a:pt x="5143482" y="885306"/>
                </a:lnTo>
                <a:cubicBezTo>
                  <a:pt x="5140619" y="888748"/>
                  <a:pt x="5139186" y="890470"/>
                  <a:pt x="5139381" y="891355"/>
                </a:cubicBezTo>
                <a:cubicBezTo>
                  <a:pt x="5139574" y="892239"/>
                  <a:pt x="5141393" y="892288"/>
                  <a:pt x="5145031" y="892385"/>
                </a:cubicBezTo>
                <a:lnTo>
                  <a:pt x="5149003" y="896847"/>
                </a:lnTo>
                <a:lnTo>
                  <a:pt x="5150892" y="894837"/>
                </a:lnTo>
                <a:cubicBezTo>
                  <a:pt x="5154141" y="892088"/>
                  <a:pt x="5155319" y="888557"/>
                  <a:pt x="5153693" y="885172"/>
                </a:cubicBezTo>
                <a:cubicBezTo>
                  <a:pt x="5153038" y="883961"/>
                  <a:pt x="5152724" y="882998"/>
                  <a:pt x="5155213" y="881889"/>
                </a:cubicBezTo>
                <a:cubicBezTo>
                  <a:pt x="5158252" y="880085"/>
                  <a:pt x="5159771" y="879182"/>
                  <a:pt x="5160066" y="878299"/>
                </a:cubicBezTo>
                <a:close/>
                <a:moveTo>
                  <a:pt x="5172747" y="863998"/>
                </a:moveTo>
                <a:lnTo>
                  <a:pt x="5165950" y="868743"/>
                </a:lnTo>
                <a:lnTo>
                  <a:pt x="5160596" y="872689"/>
                </a:lnTo>
                <a:lnTo>
                  <a:pt x="5169595" y="871174"/>
                </a:lnTo>
                <a:cubicBezTo>
                  <a:pt x="5170670" y="870496"/>
                  <a:pt x="5172740" y="871277"/>
                  <a:pt x="5173159" y="869386"/>
                </a:cubicBezTo>
                <a:close/>
                <a:moveTo>
                  <a:pt x="4815632" y="831116"/>
                </a:moveTo>
                <a:lnTo>
                  <a:pt x="4815161" y="832087"/>
                </a:lnTo>
                <a:cubicBezTo>
                  <a:pt x="4815022" y="833048"/>
                  <a:pt x="4814560" y="833577"/>
                  <a:pt x="4813773" y="833677"/>
                </a:cubicBezTo>
                <a:cubicBezTo>
                  <a:pt x="4812986" y="833777"/>
                  <a:pt x="4812524" y="834306"/>
                  <a:pt x="4811831" y="835102"/>
                </a:cubicBezTo>
                <a:lnTo>
                  <a:pt x="4811258" y="835945"/>
                </a:lnTo>
                <a:lnTo>
                  <a:pt x="4811921" y="837155"/>
                </a:lnTo>
                <a:lnTo>
                  <a:pt x="4812109" y="837190"/>
                </a:lnTo>
                <a:lnTo>
                  <a:pt x="4814390" y="837347"/>
                </a:lnTo>
                <a:lnTo>
                  <a:pt x="4816268" y="834878"/>
                </a:lnTo>
                <a:lnTo>
                  <a:pt x="4816530" y="834418"/>
                </a:lnTo>
                <a:lnTo>
                  <a:pt x="4815794" y="832186"/>
                </a:lnTo>
                <a:close/>
                <a:moveTo>
                  <a:pt x="4330343" y="820834"/>
                </a:moveTo>
                <a:lnTo>
                  <a:pt x="4329047" y="822430"/>
                </a:lnTo>
                <a:lnTo>
                  <a:pt x="4328567" y="825651"/>
                </a:lnTo>
                <a:lnTo>
                  <a:pt x="4330378" y="822328"/>
                </a:lnTo>
                <a:close/>
                <a:moveTo>
                  <a:pt x="5197462" y="807351"/>
                </a:moveTo>
                <a:cubicBezTo>
                  <a:pt x="5194998" y="807746"/>
                  <a:pt x="5194946" y="809173"/>
                  <a:pt x="5194186" y="810814"/>
                </a:cubicBezTo>
                <a:lnTo>
                  <a:pt x="5190458" y="816155"/>
                </a:lnTo>
                <a:lnTo>
                  <a:pt x="5195720" y="813308"/>
                </a:lnTo>
                <a:lnTo>
                  <a:pt x="5197823" y="813499"/>
                </a:lnTo>
                <a:lnTo>
                  <a:pt x="5200161" y="810057"/>
                </a:lnTo>
                <a:cubicBezTo>
                  <a:pt x="5199872" y="808382"/>
                  <a:pt x="5199923" y="806956"/>
                  <a:pt x="5197462" y="807351"/>
                </a:cubicBezTo>
                <a:close/>
                <a:moveTo>
                  <a:pt x="4762792" y="800811"/>
                </a:moveTo>
                <a:lnTo>
                  <a:pt x="4761344" y="802709"/>
                </a:lnTo>
                <a:cubicBezTo>
                  <a:pt x="4760498" y="808478"/>
                  <a:pt x="4757989" y="813742"/>
                  <a:pt x="4754049" y="818239"/>
                </a:cubicBezTo>
                <a:lnTo>
                  <a:pt x="4749740" y="824060"/>
                </a:lnTo>
                <a:lnTo>
                  <a:pt x="4751468" y="823823"/>
                </a:lnTo>
                <a:cubicBezTo>
                  <a:pt x="4752820" y="822801"/>
                  <a:pt x="4753796" y="821067"/>
                  <a:pt x="4753982" y="818897"/>
                </a:cubicBezTo>
                <a:cubicBezTo>
                  <a:pt x="4754278" y="815426"/>
                  <a:pt x="4755797" y="813173"/>
                  <a:pt x="4758486" y="810793"/>
                </a:cubicBezTo>
                <a:cubicBezTo>
                  <a:pt x="4760579" y="809583"/>
                  <a:pt x="4761376" y="808023"/>
                  <a:pt x="4761074" y="805722"/>
                </a:cubicBezTo>
                <a:close/>
                <a:moveTo>
                  <a:pt x="4776487" y="781160"/>
                </a:moveTo>
                <a:lnTo>
                  <a:pt x="4769878" y="792500"/>
                </a:lnTo>
                <a:lnTo>
                  <a:pt x="4771757" y="791296"/>
                </a:lnTo>
                <a:cubicBezTo>
                  <a:pt x="4775594" y="791004"/>
                  <a:pt x="4776317" y="790311"/>
                  <a:pt x="4776364" y="785882"/>
                </a:cubicBezTo>
                <a:close/>
                <a:moveTo>
                  <a:pt x="4536188" y="772776"/>
                </a:moveTo>
                <a:lnTo>
                  <a:pt x="4535055" y="773820"/>
                </a:lnTo>
                <a:cubicBezTo>
                  <a:pt x="4534571" y="774322"/>
                  <a:pt x="4534246" y="774893"/>
                  <a:pt x="4534418" y="775698"/>
                </a:cubicBezTo>
                <a:lnTo>
                  <a:pt x="4537172" y="777178"/>
                </a:lnTo>
                <a:lnTo>
                  <a:pt x="4537725" y="775442"/>
                </a:lnTo>
                <a:cubicBezTo>
                  <a:pt x="4537829" y="774722"/>
                  <a:pt x="4537736" y="774026"/>
                  <a:pt x="4537250" y="773380"/>
                </a:cubicBezTo>
                <a:close/>
                <a:moveTo>
                  <a:pt x="4554779" y="738846"/>
                </a:moveTo>
                <a:cubicBezTo>
                  <a:pt x="4553437" y="738778"/>
                  <a:pt x="4553299" y="739740"/>
                  <a:pt x="4552766" y="740750"/>
                </a:cubicBezTo>
                <a:cubicBezTo>
                  <a:pt x="4552327" y="742457"/>
                  <a:pt x="4551496" y="744213"/>
                  <a:pt x="4550154" y="744147"/>
                </a:cubicBezTo>
                <a:cubicBezTo>
                  <a:pt x="4548974" y="744294"/>
                  <a:pt x="4548094" y="743698"/>
                  <a:pt x="4548141" y="742040"/>
                </a:cubicBezTo>
                <a:cubicBezTo>
                  <a:pt x="4548081" y="741103"/>
                  <a:pt x="4548105" y="740274"/>
                  <a:pt x="4548377" y="739563"/>
                </a:cubicBezTo>
                <a:lnTo>
                  <a:pt x="4548692" y="739237"/>
                </a:lnTo>
                <a:lnTo>
                  <a:pt x="4546086" y="741011"/>
                </a:lnTo>
                <a:cubicBezTo>
                  <a:pt x="4544518" y="742650"/>
                  <a:pt x="4543214" y="744639"/>
                  <a:pt x="4542111" y="746899"/>
                </a:cubicBezTo>
                <a:cubicBezTo>
                  <a:pt x="4538836" y="753437"/>
                  <a:pt x="4535562" y="759976"/>
                  <a:pt x="4531018" y="765963"/>
                </a:cubicBezTo>
                <a:cubicBezTo>
                  <a:pt x="4529395" y="767814"/>
                  <a:pt x="4528024" y="770578"/>
                  <a:pt x="4527996" y="773415"/>
                </a:cubicBezTo>
                <a:cubicBezTo>
                  <a:pt x="4529336" y="773488"/>
                  <a:pt x="4530496" y="772164"/>
                  <a:pt x="4531654" y="770842"/>
                </a:cubicBezTo>
                <a:lnTo>
                  <a:pt x="4533028" y="769747"/>
                </a:lnTo>
                <a:lnTo>
                  <a:pt x="4532576" y="768303"/>
                </a:lnTo>
                <a:cubicBezTo>
                  <a:pt x="4535928" y="762455"/>
                  <a:pt x="4538634" y="755743"/>
                  <a:pt x="4542542" y="750060"/>
                </a:cubicBezTo>
                <a:cubicBezTo>
                  <a:pt x="4544300" y="747243"/>
                  <a:pt x="4546059" y="744426"/>
                  <a:pt x="4549089" y="746167"/>
                </a:cubicBezTo>
                <a:cubicBezTo>
                  <a:pt x="4550849" y="747363"/>
                  <a:pt x="4555660" y="743454"/>
                  <a:pt x="4556007" y="741050"/>
                </a:cubicBezTo>
                <a:cubicBezTo>
                  <a:pt x="4555983" y="739874"/>
                  <a:pt x="4556121" y="738913"/>
                  <a:pt x="4554779" y="738846"/>
                </a:cubicBezTo>
                <a:close/>
                <a:moveTo>
                  <a:pt x="4559272" y="720762"/>
                </a:moveTo>
                <a:lnTo>
                  <a:pt x="4556982" y="723122"/>
                </a:lnTo>
                <a:cubicBezTo>
                  <a:pt x="4556344" y="724854"/>
                  <a:pt x="4555703" y="726584"/>
                  <a:pt x="4555182" y="728329"/>
                </a:cubicBezTo>
                <a:lnTo>
                  <a:pt x="4555086" y="728798"/>
                </a:lnTo>
                <a:lnTo>
                  <a:pt x="4555876" y="728560"/>
                </a:lnTo>
                <a:cubicBezTo>
                  <a:pt x="4557183" y="727865"/>
                  <a:pt x="4558444" y="726822"/>
                  <a:pt x="4559635" y="725254"/>
                </a:cubicBezTo>
                <a:cubicBezTo>
                  <a:pt x="4560213" y="724593"/>
                  <a:pt x="4560635" y="724009"/>
                  <a:pt x="4560763" y="723462"/>
                </a:cubicBezTo>
                <a:cubicBezTo>
                  <a:pt x="4560889" y="722915"/>
                  <a:pt x="4560722" y="722405"/>
                  <a:pt x="4560121" y="721891"/>
                </a:cubicBezTo>
                <a:close/>
                <a:moveTo>
                  <a:pt x="6873645" y="693067"/>
                </a:moveTo>
                <a:lnTo>
                  <a:pt x="6871886" y="693596"/>
                </a:lnTo>
                <a:lnTo>
                  <a:pt x="6872075" y="693678"/>
                </a:lnTo>
                <a:close/>
                <a:moveTo>
                  <a:pt x="6182699" y="531009"/>
                </a:moveTo>
                <a:lnTo>
                  <a:pt x="6179266" y="532112"/>
                </a:lnTo>
                <a:cubicBezTo>
                  <a:pt x="6177330" y="533830"/>
                  <a:pt x="6175647" y="536384"/>
                  <a:pt x="6174083" y="539293"/>
                </a:cubicBezTo>
                <a:lnTo>
                  <a:pt x="6167902" y="548344"/>
                </a:lnTo>
                <a:close/>
                <a:moveTo>
                  <a:pt x="3231169" y="424228"/>
                </a:moveTo>
                <a:lnTo>
                  <a:pt x="3229575" y="424647"/>
                </a:lnTo>
                <a:lnTo>
                  <a:pt x="3229747" y="424712"/>
                </a:lnTo>
                <a:close/>
                <a:moveTo>
                  <a:pt x="2605185" y="296058"/>
                </a:moveTo>
                <a:lnTo>
                  <a:pt x="2602075" y="296930"/>
                </a:lnTo>
                <a:cubicBezTo>
                  <a:pt x="2600322" y="298289"/>
                  <a:pt x="2598796" y="300309"/>
                  <a:pt x="2597380" y="302610"/>
                </a:cubicBezTo>
                <a:lnTo>
                  <a:pt x="2591779" y="309768"/>
                </a:lnTo>
                <a:close/>
                <a:moveTo>
                  <a:pt x="2974556" y="0"/>
                </a:moveTo>
                <a:cubicBezTo>
                  <a:pt x="2982134" y="5129"/>
                  <a:pt x="2989311" y="9989"/>
                  <a:pt x="2996890" y="15118"/>
                </a:cubicBezTo>
                <a:cubicBezTo>
                  <a:pt x="2992334" y="23438"/>
                  <a:pt x="2993267" y="26513"/>
                  <a:pt x="2998272" y="26645"/>
                </a:cubicBezTo>
                <a:cubicBezTo>
                  <a:pt x="2999822" y="26880"/>
                  <a:pt x="3002036" y="25119"/>
                  <a:pt x="3002523" y="27078"/>
                </a:cubicBezTo>
                <a:cubicBezTo>
                  <a:pt x="3002659" y="29614"/>
                  <a:pt x="3000844" y="31644"/>
                  <a:pt x="2999383" y="33099"/>
                </a:cubicBezTo>
                <a:cubicBezTo>
                  <a:pt x="2998323" y="34823"/>
                  <a:pt x="2997216" y="35704"/>
                  <a:pt x="2996108" y="36584"/>
                </a:cubicBezTo>
                <a:cubicBezTo>
                  <a:pt x="2993189" y="39493"/>
                  <a:pt x="2992525" y="41489"/>
                  <a:pt x="2994964" y="43954"/>
                </a:cubicBezTo>
                <a:cubicBezTo>
                  <a:pt x="2996205" y="45608"/>
                  <a:pt x="2997537" y="48953"/>
                  <a:pt x="2994570" y="51020"/>
                </a:cubicBezTo>
                <a:cubicBezTo>
                  <a:pt x="2990898" y="54234"/>
                  <a:pt x="2988421" y="58257"/>
                  <a:pt x="2985544" y="62013"/>
                </a:cubicBezTo>
                <a:cubicBezTo>
                  <a:pt x="2983024" y="65194"/>
                  <a:pt x="2979749" y="68678"/>
                  <a:pt x="2978070" y="73243"/>
                </a:cubicBezTo>
                <a:cubicBezTo>
                  <a:pt x="2976745" y="77232"/>
                  <a:pt x="2975065" y="81799"/>
                  <a:pt x="2980823" y="81623"/>
                </a:cubicBezTo>
                <a:cubicBezTo>
                  <a:pt x="2982727" y="81283"/>
                  <a:pt x="2982817" y="82974"/>
                  <a:pt x="2981799" y="85543"/>
                </a:cubicBezTo>
                <a:cubicBezTo>
                  <a:pt x="2976492" y="94167"/>
                  <a:pt x="2973127" y="95962"/>
                  <a:pt x="2966792" y="92488"/>
                </a:cubicBezTo>
                <a:cubicBezTo>
                  <a:pt x="2964798" y="91138"/>
                  <a:pt x="2962848" y="90633"/>
                  <a:pt x="2960636" y="92392"/>
                </a:cubicBezTo>
                <a:cubicBezTo>
                  <a:pt x="2956963" y="95608"/>
                  <a:pt x="2953687" y="99093"/>
                  <a:pt x="2951654" y="104232"/>
                </a:cubicBezTo>
                <a:cubicBezTo>
                  <a:pt x="2950947" y="105383"/>
                  <a:pt x="2952188" y="107037"/>
                  <a:pt x="2953339" y="107002"/>
                </a:cubicBezTo>
                <a:lnTo>
                  <a:pt x="2955638" y="109858"/>
                </a:lnTo>
                <a:lnTo>
                  <a:pt x="2965771" y="115278"/>
                </a:lnTo>
                <a:cubicBezTo>
                  <a:pt x="2967262" y="116901"/>
                  <a:pt x="2969878" y="117819"/>
                  <a:pt x="2972498" y="117337"/>
                </a:cubicBezTo>
                <a:cubicBezTo>
                  <a:pt x="2976616" y="116379"/>
                  <a:pt x="2976236" y="118947"/>
                  <a:pt x="2973985" y="121058"/>
                </a:cubicBezTo>
                <a:cubicBezTo>
                  <a:pt x="2964235" y="131140"/>
                  <a:pt x="2960090" y="143287"/>
                  <a:pt x="2951836" y="154291"/>
                </a:cubicBezTo>
                <a:cubicBezTo>
                  <a:pt x="2954826" y="155440"/>
                  <a:pt x="2958569" y="154253"/>
                  <a:pt x="2961936" y="154233"/>
                </a:cubicBezTo>
                <a:cubicBezTo>
                  <a:pt x="2963433" y="153758"/>
                  <a:pt x="2964555" y="153751"/>
                  <a:pt x="2966053" y="153276"/>
                </a:cubicBezTo>
                <a:cubicBezTo>
                  <a:pt x="2968298" y="153264"/>
                  <a:pt x="2971291" y="153013"/>
                  <a:pt x="2972035" y="154873"/>
                </a:cubicBezTo>
                <a:cubicBezTo>
                  <a:pt x="2972405" y="156504"/>
                  <a:pt x="2969408" y="158852"/>
                  <a:pt x="2967906" y="160726"/>
                </a:cubicBezTo>
                <a:cubicBezTo>
                  <a:pt x="2954029" y="175960"/>
                  <a:pt x="2937914" y="187710"/>
                  <a:pt x="2920682" y="198068"/>
                </a:cubicBezTo>
                <a:lnTo>
                  <a:pt x="2873728" y="225281"/>
                </a:lnTo>
                <a:lnTo>
                  <a:pt x="2874789" y="234649"/>
                </a:lnTo>
                <a:lnTo>
                  <a:pt x="2868794" y="231830"/>
                </a:lnTo>
                <a:lnTo>
                  <a:pt x="2871587" y="235655"/>
                </a:lnTo>
                <a:cubicBezTo>
                  <a:pt x="2876447" y="236558"/>
                  <a:pt x="2881685" y="236295"/>
                  <a:pt x="2886170" y="238367"/>
                </a:cubicBezTo>
                <a:cubicBezTo>
                  <a:pt x="2887290" y="239060"/>
                  <a:pt x="2889165" y="237417"/>
                  <a:pt x="2890664" y="236244"/>
                </a:cubicBezTo>
                <a:cubicBezTo>
                  <a:pt x="2906408" y="222863"/>
                  <a:pt x="2923266" y="212974"/>
                  <a:pt x="2941606" y="208204"/>
                </a:cubicBezTo>
                <a:cubicBezTo>
                  <a:pt x="2946473" y="207010"/>
                  <a:pt x="2951344" y="203717"/>
                  <a:pt x="2955839" y="200894"/>
                </a:cubicBezTo>
                <a:cubicBezTo>
                  <a:pt x="2975318" y="189824"/>
                  <a:pt x="2994428" y="177124"/>
                  <a:pt x="3012788" y="163960"/>
                </a:cubicBezTo>
                <a:cubicBezTo>
                  <a:pt x="3018410" y="159732"/>
                  <a:pt x="3024029" y="156202"/>
                  <a:pt x="3030023" y="152904"/>
                </a:cubicBezTo>
                <a:cubicBezTo>
                  <a:pt x="3036767" y="148668"/>
                  <a:pt x="3040878" y="150509"/>
                  <a:pt x="3041235" y="157035"/>
                </a:cubicBezTo>
                <a:cubicBezTo>
                  <a:pt x="3041604" y="159364"/>
                  <a:pt x="3041600" y="161461"/>
                  <a:pt x="3040846" y="163797"/>
                </a:cubicBezTo>
                <a:cubicBezTo>
                  <a:pt x="3036709" y="173147"/>
                  <a:pt x="3035189" y="182715"/>
                  <a:pt x="3028060" y="191614"/>
                </a:cubicBezTo>
                <a:cubicBezTo>
                  <a:pt x="3025433" y="195593"/>
                  <a:pt x="3026550" y="197684"/>
                  <a:pt x="3029914" y="198363"/>
                </a:cubicBezTo>
                <a:cubicBezTo>
                  <a:pt x="3031037" y="198358"/>
                  <a:pt x="3032160" y="198351"/>
                  <a:pt x="3033655" y="198576"/>
                </a:cubicBezTo>
                <a:cubicBezTo>
                  <a:pt x="3037393" y="199486"/>
                  <a:pt x="3037389" y="201584"/>
                  <a:pt x="3034013" y="205101"/>
                </a:cubicBezTo>
                <a:cubicBezTo>
                  <a:pt x="3028763" y="210960"/>
                  <a:pt x="3028383" y="212827"/>
                  <a:pt x="3032866" y="216297"/>
                </a:cubicBezTo>
                <a:cubicBezTo>
                  <a:pt x="3036224" y="219075"/>
                  <a:pt x="3035472" y="221411"/>
                  <a:pt x="3030227" y="224473"/>
                </a:cubicBezTo>
                <a:cubicBezTo>
                  <a:pt x="3027604" y="226352"/>
                  <a:pt x="3024984" y="226834"/>
                  <a:pt x="3022364" y="227316"/>
                </a:cubicBezTo>
                <a:cubicBezTo>
                  <a:pt x="3020867" y="227791"/>
                  <a:pt x="3018245" y="228972"/>
                  <a:pt x="3017867" y="230838"/>
                </a:cubicBezTo>
                <a:cubicBezTo>
                  <a:pt x="3017488" y="232706"/>
                  <a:pt x="3019733" y="232693"/>
                  <a:pt x="3021229" y="232918"/>
                </a:cubicBezTo>
                <a:cubicBezTo>
                  <a:pt x="3026093" y="232424"/>
                  <a:pt x="3030581" y="232396"/>
                  <a:pt x="3035447" y="231902"/>
                </a:cubicBezTo>
                <a:cubicBezTo>
                  <a:pt x="3029820" y="238230"/>
                  <a:pt x="3027182" y="245704"/>
                  <a:pt x="3021557" y="252032"/>
                </a:cubicBezTo>
                <a:cubicBezTo>
                  <a:pt x="3015180" y="259296"/>
                  <a:pt x="3012557" y="260477"/>
                  <a:pt x="3006959" y="255613"/>
                </a:cubicBezTo>
                <a:cubicBezTo>
                  <a:pt x="3005838" y="254922"/>
                  <a:pt x="3005091" y="254459"/>
                  <a:pt x="3003596" y="254235"/>
                </a:cubicBezTo>
                <a:cubicBezTo>
                  <a:pt x="3002475" y="253542"/>
                  <a:pt x="3000601" y="254486"/>
                  <a:pt x="2999849" y="256121"/>
                </a:cubicBezTo>
                <a:cubicBezTo>
                  <a:pt x="2998724" y="257527"/>
                  <a:pt x="2999096" y="258457"/>
                  <a:pt x="2999842" y="259618"/>
                </a:cubicBezTo>
                <a:cubicBezTo>
                  <a:pt x="3003944" y="264957"/>
                  <a:pt x="3012545" y="266073"/>
                  <a:pt x="3021158" y="262292"/>
                </a:cubicBezTo>
                <a:cubicBezTo>
                  <a:pt x="3026401" y="259930"/>
                  <a:pt x="3031265" y="259435"/>
                  <a:pt x="3036126" y="260340"/>
                </a:cubicBezTo>
                <a:cubicBezTo>
                  <a:pt x="3048093" y="262135"/>
                  <a:pt x="3053336" y="259774"/>
                  <a:pt x="3062342" y="247831"/>
                </a:cubicBezTo>
                <a:cubicBezTo>
                  <a:pt x="3065346" y="243384"/>
                  <a:pt x="3068722" y="239868"/>
                  <a:pt x="3072470" y="236583"/>
                </a:cubicBezTo>
                <a:cubicBezTo>
                  <a:pt x="3085963" y="225314"/>
                  <a:pt x="3097595" y="210791"/>
                  <a:pt x="3112582" y="201146"/>
                </a:cubicBezTo>
                <a:cubicBezTo>
                  <a:pt x="3115579" y="199497"/>
                  <a:pt x="3118574" y="197847"/>
                  <a:pt x="3120824" y="195736"/>
                </a:cubicBezTo>
                <a:cubicBezTo>
                  <a:pt x="3126444" y="192205"/>
                  <a:pt x="3130937" y="190782"/>
                  <a:pt x="3136168" y="192615"/>
                </a:cubicBezTo>
                <a:cubicBezTo>
                  <a:pt x="3143272" y="194906"/>
                  <a:pt x="3147018" y="192319"/>
                  <a:pt x="3151903" y="183432"/>
                </a:cubicBezTo>
                <a:cubicBezTo>
                  <a:pt x="3154533" y="178754"/>
                  <a:pt x="3158658" y="174300"/>
                  <a:pt x="3163905" y="170540"/>
                </a:cubicBezTo>
                <a:cubicBezTo>
                  <a:pt x="3168401" y="167016"/>
                  <a:pt x="3174023" y="163487"/>
                  <a:pt x="3178523" y="158565"/>
                </a:cubicBezTo>
                <a:cubicBezTo>
                  <a:pt x="3182648" y="154112"/>
                  <a:pt x="3187139" y="153386"/>
                  <a:pt x="3192001" y="153590"/>
                </a:cubicBezTo>
                <a:cubicBezTo>
                  <a:pt x="3199854" y="154944"/>
                  <a:pt x="3204721" y="153750"/>
                  <a:pt x="3214085" y="148333"/>
                </a:cubicBezTo>
                <a:cubicBezTo>
                  <a:pt x="3212968" y="146243"/>
                  <a:pt x="3211099" y="145786"/>
                  <a:pt x="3209234" y="143932"/>
                </a:cubicBezTo>
                <a:cubicBezTo>
                  <a:pt x="3214481" y="139472"/>
                  <a:pt x="3220472" y="136873"/>
                  <a:pt x="3226085" y="136141"/>
                </a:cubicBezTo>
                <a:cubicBezTo>
                  <a:pt x="3233943" y="135395"/>
                  <a:pt x="3241800" y="135350"/>
                  <a:pt x="3249655" y="135304"/>
                </a:cubicBezTo>
                <a:cubicBezTo>
                  <a:pt x="3264995" y="134282"/>
                  <a:pt x="3270210" y="143110"/>
                  <a:pt x="3272051" y="155456"/>
                </a:cubicBezTo>
                <a:cubicBezTo>
                  <a:pt x="3273898" y="166401"/>
                  <a:pt x="3272746" y="178298"/>
                  <a:pt x="3277587" y="187595"/>
                </a:cubicBezTo>
                <a:cubicBezTo>
                  <a:pt x="3273465" y="190650"/>
                  <a:pt x="3270099" y="189970"/>
                  <a:pt x="3266356" y="191157"/>
                </a:cubicBezTo>
                <a:cubicBezTo>
                  <a:pt x="3260743" y="191889"/>
                  <a:pt x="3257367" y="195406"/>
                  <a:pt x="3259601" y="199589"/>
                </a:cubicBezTo>
                <a:cubicBezTo>
                  <a:pt x="3263323" y="207494"/>
                  <a:pt x="3260695" y="212171"/>
                  <a:pt x="3251701" y="218518"/>
                </a:cubicBezTo>
                <a:cubicBezTo>
                  <a:pt x="3245331" y="222984"/>
                  <a:pt x="3240452" y="229075"/>
                  <a:pt x="3234828" y="234703"/>
                </a:cubicBezTo>
                <a:cubicBezTo>
                  <a:pt x="3228829" y="240799"/>
                  <a:pt x="3222088" y="243636"/>
                  <a:pt x="3215355" y="243675"/>
                </a:cubicBezTo>
                <a:cubicBezTo>
                  <a:pt x="3212361" y="243926"/>
                  <a:pt x="3208995" y="243245"/>
                  <a:pt x="3205247" y="246532"/>
                </a:cubicBezTo>
                <a:cubicBezTo>
                  <a:pt x="3208610" y="248610"/>
                  <a:pt x="3212723" y="249053"/>
                  <a:pt x="3217589" y="247858"/>
                </a:cubicBezTo>
                <a:cubicBezTo>
                  <a:pt x="3223202" y="247125"/>
                  <a:pt x="3229190" y="245926"/>
                  <a:pt x="3235178" y="244725"/>
                </a:cubicBezTo>
                <a:cubicBezTo>
                  <a:pt x="3238923" y="243538"/>
                  <a:pt x="3241541" y="243755"/>
                  <a:pt x="3242279" y="247715"/>
                </a:cubicBezTo>
                <a:cubicBezTo>
                  <a:pt x="3242643" y="252142"/>
                  <a:pt x="3241140" y="254715"/>
                  <a:pt x="3236275" y="255210"/>
                </a:cubicBezTo>
                <a:cubicBezTo>
                  <a:pt x="3229538" y="256648"/>
                  <a:pt x="3223917" y="260876"/>
                  <a:pt x="3218296" y="265107"/>
                </a:cubicBezTo>
                <a:lnTo>
                  <a:pt x="3210411" y="270549"/>
                </a:lnTo>
                <a:lnTo>
                  <a:pt x="3233551" y="265834"/>
                </a:lnTo>
                <a:cubicBezTo>
                  <a:pt x="3242029" y="263773"/>
                  <a:pt x="3250542" y="261454"/>
                  <a:pt x="3259320" y="259086"/>
                </a:cubicBezTo>
                <a:cubicBezTo>
                  <a:pt x="3283328" y="252162"/>
                  <a:pt x="3306272" y="252442"/>
                  <a:pt x="3330273" y="249023"/>
                </a:cubicBezTo>
                <a:cubicBezTo>
                  <a:pt x="3345424" y="246734"/>
                  <a:pt x="3355766" y="249335"/>
                  <a:pt x="3362343" y="260136"/>
                </a:cubicBezTo>
                <a:cubicBezTo>
                  <a:pt x="3363988" y="262838"/>
                  <a:pt x="3367283" y="264733"/>
                  <a:pt x="3370883" y="264571"/>
                </a:cubicBezTo>
                <a:cubicBezTo>
                  <a:pt x="3376583" y="264021"/>
                  <a:pt x="3375525" y="267722"/>
                  <a:pt x="3372071" y="270359"/>
                </a:cubicBezTo>
                <a:cubicBezTo>
                  <a:pt x="3356899" y="283164"/>
                  <a:pt x="3348767" y="300180"/>
                  <a:pt x="3335391" y="314655"/>
                </a:cubicBezTo>
                <a:cubicBezTo>
                  <a:pt x="3339136" y="316970"/>
                  <a:pt x="3344387" y="316003"/>
                  <a:pt x="3348883" y="316675"/>
                </a:cubicBezTo>
                <a:cubicBezTo>
                  <a:pt x="3350984" y="316290"/>
                  <a:pt x="3352484" y="316515"/>
                  <a:pt x="3354583" y="316127"/>
                </a:cubicBezTo>
                <a:cubicBezTo>
                  <a:pt x="3357581" y="316576"/>
                  <a:pt x="3361631" y="316832"/>
                  <a:pt x="3362224" y="319725"/>
                </a:cubicBezTo>
                <a:cubicBezTo>
                  <a:pt x="3362369" y="322201"/>
                  <a:pt x="3357866" y="325034"/>
                  <a:pt x="3355460" y="327478"/>
                </a:cubicBezTo>
                <a:cubicBezTo>
                  <a:pt x="3333678" y="347007"/>
                  <a:pt x="3309654" y="360941"/>
                  <a:pt x="3284437" y="372593"/>
                </a:cubicBezTo>
                <a:lnTo>
                  <a:pt x="3243087" y="390861"/>
                </a:lnTo>
                <a:lnTo>
                  <a:pt x="3242260" y="392541"/>
                </a:lnTo>
                <a:cubicBezTo>
                  <a:pt x="3242342" y="393784"/>
                  <a:pt x="3243198" y="394761"/>
                  <a:pt x="3244641" y="395492"/>
                </a:cubicBezTo>
                <a:cubicBezTo>
                  <a:pt x="3245655" y="395735"/>
                  <a:pt x="3246672" y="395978"/>
                  <a:pt x="3247973" y="396546"/>
                </a:cubicBezTo>
                <a:cubicBezTo>
                  <a:pt x="3251144" y="398333"/>
                  <a:pt x="3250659" y="400536"/>
                  <a:pt x="3246807" y="403479"/>
                </a:cubicBezTo>
                <a:cubicBezTo>
                  <a:pt x="3240723" y="408464"/>
                  <a:pt x="3239953" y="410340"/>
                  <a:pt x="3243212" y="414983"/>
                </a:cubicBezTo>
                <a:lnTo>
                  <a:pt x="3243797" y="418287"/>
                </a:lnTo>
                <a:lnTo>
                  <a:pt x="3272586" y="402243"/>
                </a:lnTo>
                <a:cubicBezTo>
                  <a:pt x="3284913" y="397032"/>
                  <a:pt x="3297443" y="393473"/>
                  <a:pt x="3310193" y="391877"/>
                </a:cubicBezTo>
                <a:lnTo>
                  <a:pt x="3311976" y="391202"/>
                </a:lnTo>
                <a:lnTo>
                  <a:pt x="3154082" y="611901"/>
                </a:lnTo>
                <a:lnTo>
                  <a:pt x="3173182" y="602231"/>
                </a:lnTo>
                <a:cubicBezTo>
                  <a:pt x="3181590" y="597178"/>
                  <a:pt x="3189846" y="593156"/>
                  <a:pt x="3198551" y="589550"/>
                </a:cubicBezTo>
                <a:lnTo>
                  <a:pt x="3206027" y="588722"/>
                </a:lnTo>
                <a:lnTo>
                  <a:pt x="3208197" y="575101"/>
                </a:lnTo>
                <a:cubicBezTo>
                  <a:pt x="3208462" y="572578"/>
                  <a:pt x="3207093" y="570540"/>
                  <a:pt x="3207988" y="567677"/>
                </a:cubicBezTo>
                <a:cubicBezTo>
                  <a:pt x="3209610" y="569180"/>
                  <a:pt x="3210856" y="570489"/>
                  <a:pt x="3212477" y="571993"/>
                </a:cubicBezTo>
                <a:cubicBezTo>
                  <a:pt x="3215721" y="574999"/>
                  <a:pt x="3218988" y="574026"/>
                  <a:pt x="3222021" y="569608"/>
                </a:cubicBezTo>
                <a:cubicBezTo>
                  <a:pt x="3232258" y="554948"/>
                  <a:pt x="3242496" y="540287"/>
                  <a:pt x="3252734" y="525626"/>
                </a:cubicBezTo>
                <a:cubicBezTo>
                  <a:pt x="3256276" y="520141"/>
                  <a:pt x="3258692" y="514073"/>
                  <a:pt x="3262983" y="508975"/>
                </a:cubicBezTo>
                <a:cubicBezTo>
                  <a:pt x="3265884" y="505819"/>
                  <a:pt x="3268024" y="504266"/>
                  <a:pt x="3270893" y="507078"/>
                </a:cubicBezTo>
                <a:cubicBezTo>
                  <a:pt x="3274766" y="509745"/>
                  <a:pt x="3279046" y="506635"/>
                  <a:pt x="3279709" y="500327"/>
                </a:cubicBezTo>
                <a:cubicBezTo>
                  <a:pt x="3280239" y="495280"/>
                  <a:pt x="3282136" y="492272"/>
                  <a:pt x="3285412" y="489309"/>
                </a:cubicBezTo>
                <a:cubicBezTo>
                  <a:pt x="3287927" y="487948"/>
                  <a:pt x="3288942" y="485813"/>
                  <a:pt x="3288711" y="482368"/>
                </a:cubicBezTo>
                <a:cubicBezTo>
                  <a:pt x="3288104" y="478729"/>
                  <a:pt x="3289251" y="475331"/>
                  <a:pt x="3291899" y="472709"/>
                </a:cubicBezTo>
                <a:cubicBezTo>
                  <a:pt x="3293289" y="470768"/>
                  <a:pt x="3295684" y="468679"/>
                  <a:pt x="3296699" y="466544"/>
                </a:cubicBezTo>
                <a:cubicBezTo>
                  <a:pt x="3298221" y="463341"/>
                  <a:pt x="3299854" y="462855"/>
                  <a:pt x="3301982" y="463290"/>
                </a:cubicBezTo>
                <a:cubicBezTo>
                  <a:pt x="3306495" y="463626"/>
                  <a:pt x="3307377" y="462752"/>
                  <a:pt x="3307664" y="456250"/>
                </a:cubicBezTo>
                <a:cubicBezTo>
                  <a:pt x="3307686" y="452271"/>
                  <a:pt x="3307333" y="448098"/>
                  <a:pt x="3308359" y="443973"/>
                </a:cubicBezTo>
                <a:cubicBezTo>
                  <a:pt x="3308734" y="444167"/>
                  <a:pt x="3308988" y="443633"/>
                  <a:pt x="3309363" y="443827"/>
                </a:cubicBezTo>
                <a:cubicBezTo>
                  <a:pt x="3311955" y="451152"/>
                  <a:pt x="3311955" y="451152"/>
                  <a:pt x="3319238" y="449594"/>
                </a:cubicBezTo>
                <a:cubicBezTo>
                  <a:pt x="3320242" y="449447"/>
                  <a:pt x="3321245" y="449302"/>
                  <a:pt x="3321874" y="448962"/>
                </a:cubicBezTo>
                <a:cubicBezTo>
                  <a:pt x="3330280" y="447985"/>
                  <a:pt x="3334451" y="442160"/>
                  <a:pt x="3335763" y="431533"/>
                </a:cubicBezTo>
                <a:cubicBezTo>
                  <a:pt x="3336171" y="425759"/>
                  <a:pt x="3338819" y="423136"/>
                  <a:pt x="3342825" y="424540"/>
                </a:cubicBezTo>
                <a:cubicBezTo>
                  <a:pt x="3344954" y="424977"/>
                  <a:pt x="3346830" y="425945"/>
                  <a:pt x="3348450" y="427448"/>
                </a:cubicBezTo>
                <a:cubicBezTo>
                  <a:pt x="3352940" y="431764"/>
                  <a:pt x="3351143" y="439479"/>
                  <a:pt x="3345230" y="443074"/>
                </a:cubicBezTo>
                <a:cubicBezTo>
                  <a:pt x="3340574" y="445988"/>
                  <a:pt x="3337419" y="449680"/>
                  <a:pt x="3334385" y="454097"/>
                </a:cubicBezTo>
                <a:cubicBezTo>
                  <a:pt x="3331726" y="458708"/>
                  <a:pt x="3328572" y="462398"/>
                  <a:pt x="3324422" y="464245"/>
                </a:cubicBezTo>
                <a:cubicBezTo>
                  <a:pt x="3317637" y="466724"/>
                  <a:pt x="3315993" y="469199"/>
                  <a:pt x="3316953" y="477011"/>
                </a:cubicBezTo>
                <a:cubicBezTo>
                  <a:pt x="3317174" y="482445"/>
                  <a:pt x="3316149" y="486571"/>
                  <a:pt x="3312860" y="491522"/>
                </a:cubicBezTo>
                <a:cubicBezTo>
                  <a:pt x="3307169" y="500551"/>
                  <a:pt x="3299854" y="508077"/>
                  <a:pt x="3294040" y="516378"/>
                </a:cubicBezTo>
                <a:cubicBezTo>
                  <a:pt x="3288734" y="523611"/>
                  <a:pt x="3284927" y="531620"/>
                  <a:pt x="3285005" y="540306"/>
                </a:cubicBezTo>
                <a:cubicBezTo>
                  <a:pt x="3285478" y="545206"/>
                  <a:pt x="3283713" y="546954"/>
                  <a:pt x="3279940" y="548995"/>
                </a:cubicBezTo>
                <a:cubicBezTo>
                  <a:pt x="3262333" y="558517"/>
                  <a:pt x="3248961" y="572889"/>
                  <a:pt x="3245443" y="597007"/>
                </a:cubicBezTo>
                <a:cubicBezTo>
                  <a:pt x="3245046" y="600793"/>
                  <a:pt x="3243027" y="603075"/>
                  <a:pt x="3241008" y="605356"/>
                </a:cubicBezTo>
                <a:cubicBezTo>
                  <a:pt x="3239497" y="606571"/>
                  <a:pt x="3236981" y="607931"/>
                  <a:pt x="3237092" y="610647"/>
                </a:cubicBezTo>
                <a:cubicBezTo>
                  <a:pt x="3237577" y="613559"/>
                  <a:pt x="3239839" y="612733"/>
                  <a:pt x="3241592" y="612974"/>
                </a:cubicBezTo>
                <a:cubicBezTo>
                  <a:pt x="3244605" y="612534"/>
                  <a:pt x="3244593" y="614524"/>
                  <a:pt x="3243071" y="617728"/>
                </a:cubicBezTo>
                <a:cubicBezTo>
                  <a:pt x="3241548" y="620931"/>
                  <a:pt x="3239276" y="623747"/>
                  <a:pt x="3237378" y="626756"/>
                </a:cubicBezTo>
                <a:cubicBezTo>
                  <a:pt x="3234979" y="629840"/>
                  <a:pt x="3232612" y="632607"/>
                  <a:pt x="3230542" y="635611"/>
                </a:cubicBezTo>
                <a:lnTo>
                  <a:pt x="3225848" y="645145"/>
                </a:lnTo>
                <a:lnTo>
                  <a:pt x="3229700" y="647686"/>
                </a:lnTo>
                <a:cubicBezTo>
                  <a:pt x="3231994" y="652258"/>
                  <a:pt x="3232379" y="658209"/>
                  <a:pt x="3231802" y="664897"/>
                </a:cubicBezTo>
                <a:cubicBezTo>
                  <a:pt x="3230971" y="676804"/>
                  <a:pt x="3227214" y="689041"/>
                  <a:pt x="3229468" y="699881"/>
                </a:cubicBezTo>
                <a:cubicBezTo>
                  <a:pt x="3225044" y="702173"/>
                  <a:pt x="3222158" y="700711"/>
                  <a:pt x="3218504" y="701126"/>
                </a:cubicBezTo>
                <a:cubicBezTo>
                  <a:pt x="3213262" y="700647"/>
                  <a:pt x="3209409" y="703589"/>
                  <a:pt x="3210474" y="708479"/>
                </a:cubicBezTo>
                <a:cubicBezTo>
                  <a:pt x="3212033" y="717608"/>
                  <a:pt x="3208589" y="721937"/>
                  <a:pt x="3199012" y="726603"/>
                </a:cubicBezTo>
                <a:cubicBezTo>
                  <a:pt x="3192234" y="729877"/>
                  <a:pt x="3186436" y="735188"/>
                  <a:pt x="3180066" y="739848"/>
                </a:cubicBezTo>
                <a:cubicBezTo>
                  <a:pt x="3173252" y="744916"/>
                  <a:pt x="3166512" y="746398"/>
                  <a:pt x="3160417" y="744941"/>
                </a:cubicBezTo>
                <a:lnTo>
                  <a:pt x="3158379" y="745098"/>
                </a:lnTo>
                <a:lnTo>
                  <a:pt x="3156854" y="748068"/>
                </a:lnTo>
                <a:lnTo>
                  <a:pt x="3158886" y="748843"/>
                </a:lnTo>
                <a:lnTo>
                  <a:pt x="3163291" y="748715"/>
                </a:lnTo>
                <a:cubicBezTo>
                  <a:pt x="3170796" y="746331"/>
                  <a:pt x="3177392" y="746620"/>
                  <a:pt x="3183686" y="748964"/>
                </a:cubicBezTo>
                <a:cubicBezTo>
                  <a:pt x="3191479" y="751532"/>
                  <a:pt x="3197250" y="752222"/>
                  <a:pt x="3202897" y="750307"/>
                </a:cubicBezTo>
                <a:lnTo>
                  <a:pt x="3203851" y="749762"/>
                </a:lnTo>
                <a:lnTo>
                  <a:pt x="3205363" y="747211"/>
                </a:lnTo>
                <a:lnTo>
                  <a:pt x="3208047" y="741563"/>
                </a:lnTo>
                <a:lnTo>
                  <a:pt x="3207165" y="735266"/>
                </a:lnTo>
                <a:lnTo>
                  <a:pt x="3211524" y="734248"/>
                </a:lnTo>
                <a:lnTo>
                  <a:pt x="3212468" y="732263"/>
                </a:lnTo>
                <a:cubicBezTo>
                  <a:pt x="3217399" y="724835"/>
                  <a:pt x="3223456" y="717989"/>
                  <a:pt x="3226016" y="708671"/>
                </a:cubicBezTo>
                <a:cubicBezTo>
                  <a:pt x="3228443" y="700614"/>
                  <a:pt x="3232480" y="696051"/>
                  <a:pt x="3238890" y="693378"/>
                </a:cubicBezTo>
                <a:cubicBezTo>
                  <a:pt x="3241151" y="692550"/>
                  <a:pt x="3242542" y="690609"/>
                  <a:pt x="3243060" y="687551"/>
                </a:cubicBezTo>
                <a:cubicBezTo>
                  <a:pt x="3243711" y="683233"/>
                  <a:pt x="3245365" y="678768"/>
                  <a:pt x="3248521" y="675077"/>
                </a:cubicBezTo>
                <a:cubicBezTo>
                  <a:pt x="3257612" y="663815"/>
                  <a:pt x="3265213" y="649787"/>
                  <a:pt x="3275054" y="638910"/>
                </a:cubicBezTo>
                <a:cubicBezTo>
                  <a:pt x="3278585" y="635414"/>
                  <a:pt x="3280990" y="631336"/>
                  <a:pt x="3281519" y="626291"/>
                </a:cubicBezTo>
                <a:cubicBezTo>
                  <a:pt x="3283206" y="615857"/>
                  <a:pt x="3284851" y="613381"/>
                  <a:pt x="3293268" y="610415"/>
                </a:cubicBezTo>
                <a:cubicBezTo>
                  <a:pt x="3296535" y="609442"/>
                  <a:pt x="3299303" y="607548"/>
                  <a:pt x="3300826" y="604344"/>
                </a:cubicBezTo>
                <a:cubicBezTo>
                  <a:pt x="3306529" y="593326"/>
                  <a:pt x="3314351" y="584732"/>
                  <a:pt x="3321423" y="575752"/>
                </a:cubicBezTo>
                <a:cubicBezTo>
                  <a:pt x="3327987" y="567836"/>
                  <a:pt x="3334176" y="559731"/>
                  <a:pt x="3337618" y="549538"/>
                </a:cubicBezTo>
                <a:cubicBezTo>
                  <a:pt x="3339019" y="545606"/>
                  <a:pt x="3340784" y="543858"/>
                  <a:pt x="3343421" y="543226"/>
                </a:cubicBezTo>
                <a:cubicBezTo>
                  <a:pt x="3346686" y="542253"/>
                  <a:pt x="3350582" y="540940"/>
                  <a:pt x="3351861" y="536282"/>
                </a:cubicBezTo>
                <a:cubicBezTo>
                  <a:pt x="3354675" y="526430"/>
                  <a:pt x="3360851" y="520312"/>
                  <a:pt x="3368397" y="516231"/>
                </a:cubicBezTo>
                <a:cubicBezTo>
                  <a:pt x="3379342" y="509915"/>
                  <a:pt x="3387176" y="499333"/>
                  <a:pt x="3390638" y="485161"/>
                </a:cubicBezTo>
                <a:cubicBezTo>
                  <a:pt x="3392173" y="479967"/>
                  <a:pt x="3393684" y="478754"/>
                  <a:pt x="3397060" y="480498"/>
                </a:cubicBezTo>
                <a:cubicBezTo>
                  <a:pt x="3398186" y="481080"/>
                  <a:pt x="3399310" y="481661"/>
                  <a:pt x="3400315" y="481516"/>
                </a:cubicBezTo>
                <a:cubicBezTo>
                  <a:pt x="3411490" y="478645"/>
                  <a:pt x="3422292" y="475580"/>
                  <a:pt x="3431018" y="462134"/>
                </a:cubicBezTo>
                <a:cubicBezTo>
                  <a:pt x="3432916" y="459124"/>
                  <a:pt x="3433787" y="460239"/>
                  <a:pt x="3434779" y="462082"/>
                </a:cubicBezTo>
                <a:cubicBezTo>
                  <a:pt x="3435276" y="463005"/>
                  <a:pt x="3435518" y="464460"/>
                  <a:pt x="3435761" y="465915"/>
                </a:cubicBezTo>
                <a:cubicBezTo>
                  <a:pt x="3436247" y="468825"/>
                  <a:pt x="3436357" y="471543"/>
                  <a:pt x="3439624" y="470570"/>
                </a:cubicBezTo>
                <a:cubicBezTo>
                  <a:pt x="3442635" y="470132"/>
                  <a:pt x="3442403" y="466686"/>
                  <a:pt x="3443297" y="463823"/>
                </a:cubicBezTo>
                <a:cubicBezTo>
                  <a:pt x="3444709" y="457903"/>
                  <a:pt x="3446375" y="451447"/>
                  <a:pt x="3450655" y="448340"/>
                </a:cubicBezTo>
                <a:cubicBezTo>
                  <a:pt x="3455819" y="444357"/>
                  <a:pt x="3455962" y="441106"/>
                  <a:pt x="3454737" y="435818"/>
                </a:cubicBezTo>
                <a:cubicBezTo>
                  <a:pt x="3454494" y="434363"/>
                  <a:pt x="3454252" y="432907"/>
                  <a:pt x="3454638" y="431113"/>
                </a:cubicBezTo>
                <a:cubicBezTo>
                  <a:pt x="3454274" y="428929"/>
                  <a:pt x="3454660" y="427132"/>
                  <a:pt x="3457175" y="425773"/>
                </a:cubicBezTo>
                <a:cubicBezTo>
                  <a:pt x="3459061" y="424752"/>
                  <a:pt x="3460562" y="425527"/>
                  <a:pt x="3460926" y="427710"/>
                </a:cubicBezTo>
                <a:cubicBezTo>
                  <a:pt x="3461665" y="430088"/>
                  <a:pt x="3462912" y="431397"/>
                  <a:pt x="3463023" y="434114"/>
                </a:cubicBezTo>
                <a:cubicBezTo>
                  <a:pt x="3462890" y="435376"/>
                  <a:pt x="3462758" y="436637"/>
                  <a:pt x="3464137" y="436685"/>
                </a:cubicBezTo>
                <a:cubicBezTo>
                  <a:pt x="3465140" y="436538"/>
                  <a:pt x="3465527" y="434744"/>
                  <a:pt x="3466033" y="433676"/>
                </a:cubicBezTo>
                <a:cubicBezTo>
                  <a:pt x="3466797" y="432073"/>
                  <a:pt x="3467304" y="431006"/>
                  <a:pt x="3467060" y="429550"/>
                </a:cubicBezTo>
                <a:cubicBezTo>
                  <a:pt x="3466817" y="428095"/>
                  <a:pt x="3467325" y="427027"/>
                  <a:pt x="3468583" y="426346"/>
                </a:cubicBezTo>
                <a:cubicBezTo>
                  <a:pt x="3475500" y="422605"/>
                  <a:pt x="3480674" y="416634"/>
                  <a:pt x="3484106" y="408432"/>
                </a:cubicBezTo>
                <a:cubicBezTo>
                  <a:pt x="3485506" y="404500"/>
                  <a:pt x="3487283" y="400762"/>
                  <a:pt x="3489433" y="397219"/>
                </a:cubicBezTo>
                <a:cubicBezTo>
                  <a:pt x="3490449" y="395083"/>
                  <a:pt x="3491971" y="391880"/>
                  <a:pt x="3494354" y="391782"/>
                </a:cubicBezTo>
                <a:cubicBezTo>
                  <a:pt x="3496108" y="392022"/>
                  <a:pt x="3495965" y="395274"/>
                  <a:pt x="3496329" y="397457"/>
                </a:cubicBezTo>
                <a:cubicBezTo>
                  <a:pt x="3496572" y="398913"/>
                  <a:pt x="3496439" y="400174"/>
                  <a:pt x="3496682" y="401629"/>
                </a:cubicBezTo>
                <a:cubicBezTo>
                  <a:pt x="3496924" y="403085"/>
                  <a:pt x="3496407" y="406142"/>
                  <a:pt x="3498414" y="405850"/>
                </a:cubicBezTo>
                <a:cubicBezTo>
                  <a:pt x="3500169" y="406091"/>
                  <a:pt x="3501437" y="403421"/>
                  <a:pt x="3502077" y="401092"/>
                </a:cubicBezTo>
                <a:cubicBezTo>
                  <a:pt x="3504362" y="396286"/>
                  <a:pt x="3506887" y="392937"/>
                  <a:pt x="3510671" y="388906"/>
                </a:cubicBezTo>
                <a:cubicBezTo>
                  <a:pt x="3519497" y="380167"/>
                  <a:pt x="3520413" y="373325"/>
                  <a:pt x="3514941" y="365177"/>
                </a:cubicBezTo>
                <a:cubicBezTo>
                  <a:pt x="3512701" y="362024"/>
                  <a:pt x="3512469" y="358580"/>
                  <a:pt x="3514874" y="354501"/>
                </a:cubicBezTo>
                <a:cubicBezTo>
                  <a:pt x="3522002" y="358185"/>
                  <a:pt x="3528753" y="361674"/>
                  <a:pt x="3535880" y="365357"/>
                </a:cubicBezTo>
                <a:cubicBezTo>
                  <a:pt x="3532703" y="373025"/>
                  <a:pt x="3533817" y="375595"/>
                  <a:pt x="3538208" y="375205"/>
                </a:cubicBezTo>
                <a:cubicBezTo>
                  <a:pt x="3539587" y="375253"/>
                  <a:pt x="3541352" y="373505"/>
                  <a:pt x="3541969" y="375154"/>
                </a:cubicBezTo>
                <a:cubicBezTo>
                  <a:pt x="3542334" y="377337"/>
                  <a:pt x="3540944" y="379279"/>
                  <a:pt x="3539807" y="380687"/>
                </a:cubicBezTo>
                <a:cubicBezTo>
                  <a:pt x="3539046" y="382289"/>
                  <a:pt x="3538164" y="383163"/>
                  <a:pt x="3537281" y="384036"/>
                </a:cubicBezTo>
                <a:cubicBezTo>
                  <a:pt x="3535008" y="386852"/>
                  <a:pt x="3534622" y="388648"/>
                  <a:pt x="3536994" y="390539"/>
                </a:cubicBezTo>
                <a:cubicBezTo>
                  <a:pt x="3538241" y="391847"/>
                  <a:pt x="3539731" y="394613"/>
                  <a:pt x="3537336" y="396702"/>
                </a:cubicBezTo>
                <a:cubicBezTo>
                  <a:pt x="3534435" y="399858"/>
                  <a:pt x="3532659" y="403594"/>
                  <a:pt x="3530507" y="407138"/>
                </a:cubicBezTo>
                <a:cubicBezTo>
                  <a:pt x="3528610" y="410147"/>
                  <a:pt x="3526084" y="413497"/>
                  <a:pt x="3525058" y="417622"/>
                </a:cubicBezTo>
                <a:cubicBezTo>
                  <a:pt x="3524285" y="421214"/>
                  <a:pt x="3523259" y="425338"/>
                  <a:pt x="3528279" y="424607"/>
                </a:cubicBezTo>
                <a:cubicBezTo>
                  <a:pt x="3529913" y="424122"/>
                  <a:pt x="3530155" y="425577"/>
                  <a:pt x="3529514" y="427906"/>
                </a:cubicBezTo>
                <a:cubicBezTo>
                  <a:pt x="3525709" y="435915"/>
                  <a:pt x="3522939" y="437809"/>
                  <a:pt x="3517059" y="435436"/>
                </a:cubicBezTo>
                <a:cubicBezTo>
                  <a:pt x="3515184" y="434468"/>
                  <a:pt x="3513428" y="434225"/>
                  <a:pt x="3511664" y="435973"/>
                </a:cubicBezTo>
                <a:cubicBezTo>
                  <a:pt x="3508762" y="439130"/>
                  <a:pt x="3506236" y="442479"/>
                  <a:pt x="3504957" y="447138"/>
                </a:cubicBezTo>
                <a:cubicBezTo>
                  <a:pt x="3504449" y="448207"/>
                  <a:pt x="3505696" y="449515"/>
                  <a:pt x="3506700" y="449369"/>
                </a:cubicBezTo>
                <a:cubicBezTo>
                  <a:pt x="3507825" y="449950"/>
                  <a:pt x="3509326" y="450727"/>
                  <a:pt x="3509568" y="452181"/>
                </a:cubicBezTo>
                <a:cubicBezTo>
                  <a:pt x="3509932" y="454365"/>
                  <a:pt x="3511543" y="457857"/>
                  <a:pt x="3508532" y="458295"/>
                </a:cubicBezTo>
                <a:cubicBezTo>
                  <a:pt x="3502375" y="460435"/>
                  <a:pt x="3499838" y="465775"/>
                  <a:pt x="3497047" y="471647"/>
                </a:cubicBezTo>
                <a:cubicBezTo>
                  <a:pt x="3495150" y="474657"/>
                  <a:pt x="3493251" y="477667"/>
                  <a:pt x="3490107" y="479367"/>
                </a:cubicBezTo>
                <a:cubicBezTo>
                  <a:pt x="3478534" y="486022"/>
                  <a:pt x="3475104" y="494226"/>
                  <a:pt x="3479804" y="505965"/>
                </a:cubicBezTo>
                <a:cubicBezTo>
                  <a:pt x="3481038" y="509263"/>
                  <a:pt x="3480521" y="512320"/>
                  <a:pt x="3477002" y="513827"/>
                </a:cubicBezTo>
                <a:cubicBezTo>
                  <a:pt x="3469454" y="517908"/>
                  <a:pt x="3464149" y="525140"/>
                  <a:pt x="3459713" y="533492"/>
                </a:cubicBezTo>
                <a:cubicBezTo>
                  <a:pt x="3457309" y="537567"/>
                  <a:pt x="3455653" y="542033"/>
                  <a:pt x="3452995" y="546644"/>
                </a:cubicBezTo>
                <a:cubicBezTo>
                  <a:pt x="3448438" y="554266"/>
                  <a:pt x="3445140" y="561207"/>
                  <a:pt x="3450369" y="567899"/>
                </a:cubicBezTo>
                <a:cubicBezTo>
                  <a:pt x="3447744" y="566543"/>
                  <a:pt x="3446122" y="565038"/>
                  <a:pt x="3443110" y="565478"/>
                </a:cubicBezTo>
                <a:cubicBezTo>
                  <a:pt x="3439347" y="565529"/>
                  <a:pt x="3436446" y="568685"/>
                  <a:pt x="3434671" y="572423"/>
                </a:cubicBezTo>
                <a:cubicBezTo>
                  <a:pt x="3433016" y="576888"/>
                  <a:pt x="3436912" y="575574"/>
                  <a:pt x="3438156" y="576884"/>
                </a:cubicBezTo>
                <a:cubicBezTo>
                  <a:pt x="3440154" y="578581"/>
                  <a:pt x="3440639" y="581491"/>
                  <a:pt x="3437991" y="584113"/>
                </a:cubicBezTo>
                <a:cubicBezTo>
                  <a:pt x="3434460" y="587610"/>
                  <a:pt x="3432685" y="591347"/>
                  <a:pt x="3430775" y="596346"/>
                </a:cubicBezTo>
                <a:cubicBezTo>
                  <a:pt x="3429110" y="602802"/>
                  <a:pt x="3426319" y="608674"/>
                  <a:pt x="3420780" y="612463"/>
                </a:cubicBezTo>
                <a:cubicBezTo>
                  <a:pt x="3417383" y="614697"/>
                  <a:pt x="3416235" y="618094"/>
                  <a:pt x="3416842" y="621734"/>
                </a:cubicBezTo>
                <a:lnTo>
                  <a:pt x="3417347" y="624759"/>
                </a:lnTo>
                <a:lnTo>
                  <a:pt x="3428579" y="626405"/>
                </a:lnTo>
                <a:lnTo>
                  <a:pt x="3439894" y="622871"/>
                </a:lnTo>
                <a:lnTo>
                  <a:pt x="3443102" y="618410"/>
                </a:lnTo>
                <a:lnTo>
                  <a:pt x="3439645" y="613730"/>
                </a:lnTo>
                <a:lnTo>
                  <a:pt x="3448393" y="610851"/>
                </a:lnTo>
                <a:lnTo>
                  <a:pt x="3457099" y="597978"/>
                </a:lnTo>
                <a:cubicBezTo>
                  <a:pt x="3461077" y="593050"/>
                  <a:pt x="3465489" y="588680"/>
                  <a:pt x="3470713" y="585062"/>
                </a:cubicBezTo>
                <a:cubicBezTo>
                  <a:pt x="3476880" y="580933"/>
                  <a:pt x="3483412" y="578988"/>
                  <a:pt x="3490064" y="577771"/>
                </a:cubicBezTo>
                <a:cubicBezTo>
                  <a:pt x="3487339" y="571707"/>
                  <a:pt x="3488232" y="568843"/>
                  <a:pt x="3494521" y="565443"/>
                </a:cubicBezTo>
                <a:cubicBezTo>
                  <a:pt x="3496408" y="564423"/>
                  <a:pt x="3498791" y="564324"/>
                  <a:pt x="3500413" y="565826"/>
                </a:cubicBezTo>
                <a:cubicBezTo>
                  <a:pt x="3503534" y="568105"/>
                  <a:pt x="3506437" y="564949"/>
                  <a:pt x="3508588" y="561406"/>
                </a:cubicBezTo>
                <a:cubicBezTo>
                  <a:pt x="3511115" y="558056"/>
                  <a:pt x="3510000" y="555484"/>
                  <a:pt x="3508885" y="552915"/>
                </a:cubicBezTo>
                <a:cubicBezTo>
                  <a:pt x="3507518" y="550878"/>
                  <a:pt x="3505267" y="549714"/>
                  <a:pt x="3504539" y="545347"/>
                </a:cubicBezTo>
                <a:cubicBezTo>
                  <a:pt x="3508278" y="549276"/>
                  <a:pt x="3510925" y="546653"/>
                  <a:pt x="3513707" y="542770"/>
                </a:cubicBezTo>
                <a:cubicBezTo>
                  <a:pt x="3515859" y="539226"/>
                  <a:pt x="3519763" y="535924"/>
                  <a:pt x="3521760" y="537621"/>
                </a:cubicBezTo>
                <a:cubicBezTo>
                  <a:pt x="3525378" y="540821"/>
                  <a:pt x="3529250" y="543487"/>
                  <a:pt x="3530851" y="548969"/>
                </a:cubicBezTo>
                <a:cubicBezTo>
                  <a:pt x="3531711" y="552074"/>
                  <a:pt x="3531071" y="554403"/>
                  <a:pt x="3528921" y="557946"/>
                </a:cubicBezTo>
                <a:cubicBezTo>
                  <a:pt x="3526901" y="560228"/>
                  <a:pt x="3525644" y="560908"/>
                  <a:pt x="3523647" y="559211"/>
                </a:cubicBezTo>
                <a:cubicBezTo>
                  <a:pt x="3522146" y="558437"/>
                  <a:pt x="3520634" y="559651"/>
                  <a:pt x="3519873" y="561253"/>
                </a:cubicBezTo>
                <a:cubicBezTo>
                  <a:pt x="3517204" y="567854"/>
                  <a:pt x="3513176" y="570428"/>
                  <a:pt x="3508774" y="572809"/>
                </a:cubicBezTo>
                <a:cubicBezTo>
                  <a:pt x="3504748" y="575384"/>
                  <a:pt x="3501968" y="579268"/>
                  <a:pt x="3502817" y="584361"/>
                </a:cubicBezTo>
                <a:cubicBezTo>
                  <a:pt x="3503424" y="588000"/>
                  <a:pt x="3502166" y="588680"/>
                  <a:pt x="3500170" y="586983"/>
                </a:cubicBezTo>
                <a:cubicBezTo>
                  <a:pt x="3498670" y="586208"/>
                  <a:pt x="3497787" y="587082"/>
                  <a:pt x="3496021" y="588830"/>
                </a:cubicBezTo>
                <a:lnTo>
                  <a:pt x="3486698" y="608445"/>
                </a:lnTo>
                <a:lnTo>
                  <a:pt x="3495440" y="609464"/>
                </a:lnTo>
                <a:cubicBezTo>
                  <a:pt x="3516132" y="611159"/>
                  <a:pt x="3521202" y="625242"/>
                  <a:pt x="3521016" y="643797"/>
                </a:cubicBezTo>
                <a:cubicBezTo>
                  <a:pt x="3521133" y="660294"/>
                  <a:pt x="3517049" y="677564"/>
                  <a:pt x="3521518" y="692258"/>
                </a:cubicBezTo>
                <a:cubicBezTo>
                  <a:pt x="3515363" y="695895"/>
                  <a:pt x="3511017" y="694193"/>
                  <a:pt x="3505766" y="695160"/>
                </a:cubicBezTo>
                <a:cubicBezTo>
                  <a:pt x="3498118" y="695066"/>
                  <a:pt x="3492861" y="699538"/>
                  <a:pt x="3494947" y="706161"/>
                </a:cubicBezTo>
                <a:cubicBezTo>
                  <a:pt x="3498221" y="718573"/>
                  <a:pt x="3493710" y="724910"/>
                  <a:pt x="3480348" y="732377"/>
                </a:cubicBezTo>
                <a:cubicBezTo>
                  <a:pt x="3470890" y="737622"/>
                  <a:pt x="3463075" y="745569"/>
                  <a:pt x="3454363" y="752678"/>
                </a:cubicBezTo>
                <a:lnTo>
                  <a:pt x="3448795" y="754503"/>
                </a:lnTo>
                <a:lnTo>
                  <a:pt x="3446432" y="758062"/>
                </a:lnTo>
                <a:lnTo>
                  <a:pt x="3436162" y="768149"/>
                </a:lnTo>
                <a:lnTo>
                  <a:pt x="3452684" y="767505"/>
                </a:lnTo>
                <a:cubicBezTo>
                  <a:pt x="3457935" y="766537"/>
                  <a:pt x="3461383" y="767404"/>
                  <a:pt x="3461521" y="773386"/>
                </a:cubicBezTo>
                <a:cubicBezTo>
                  <a:pt x="3461058" y="779979"/>
                  <a:pt x="3458501" y="783452"/>
                  <a:pt x="3451903" y="783166"/>
                </a:cubicBezTo>
                <a:cubicBezTo>
                  <a:pt x="3442603" y="783876"/>
                  <a:pt x="3434196" y="788929"/>
                  <a:pt x="3425788" y="793981"/>
                </a:cubicBezTo>
                <a:lnTo>
                  <a:pt x="3417999" y="798223"/>
                </a:lnTo>
                <a:lnTo>
                  <a:pt x="3417617" y="799033"/>
                </a:lnTo>
                <a:cubicBezTo>
                  <a:pt x="3416722" y="801897"/>
                  <a:pt x="3415332" y="803839"/>
                  <a:pt x="3413193" y="805393"/>
                </a:cubicBezTo>
                <a:lnTo>
                  <a:pt x="3410828" y="807601"/>
                </a:lnTo>
                <a:lnTo>
                  <a:pt x="3425463" y="806555"/>
                </a:lnTo>
                <a:cubicBezTo>
                  <a:pt x="3428012" y="806586"/>
                  <a:pt x="3431162" y="806006"/>
                  <a:pt x="3433408" y="808095"/>
                </a:cubicBezTo>
                <a:cubicBezTo>
                  <a:pt x="3435204" y="809767"/>
                  <a:pt x="3434900" y="811826"/>
                  <a:pt x="3433995" y="814494"/>
                </a:cubicBezTo>
                <a:cubicBezTo>
                  <a:pt x="3432488" y="817776"/>
                  <a:pt x="3430390" y="818161"/>
                  <a:pt x="3427688" y="819160"/>
                </a:cubicBezTo>
                <a:cubicBezTo>
                  <a:pt x="3426637" y="819354"/>
                  <a:pt x="3426188" y="818936"/>
                  <a:pt x="3425587" y="819547"/>
                </a:cubicBezTo>
                <a:cubicBezTo>
                  <a:pt x="3419669" y="816381"/>
                  <a:pt x="3412920" y="817124"/>
                  <a:pt x="3405962" y="818843"/>
                </a:cubicBezTo>
                <a:lnTo>
                  <a:pt x="3402667" y="819658"/>
                </a:lnTo>
                <a:lnTo>
                  <a:pt x="3402073" y="820927"/>
                </a:lnTo>
                <a:cubicBezTo>
                  <a:pt x="3399258" y="830781"/>
                  <a:pt x="3397327" y="839757"/>
                  <a:pt x="3396522" y="849318"/>
                </a:cubicBezTo>
                <a:cubicBezTo>
                  <a:pt x="3396246" y="853832"/>
                  <a:pt x="3395971" y="858343"/>
                  <a:pt x="3393566" y="862422"/>
                </a:cubicBezTo>
                <a:cubicBezTo>
                  <a:pt x="3384718" y="875140"/>
                  <a:pt x="3377613" y="890089"/>
                  <a:pt x="3366647" y="900383"/>
                </a:cubicBezTo>
                <a:lnTo>
                  <a:pt x="3363901" y="908089"/>
                </a:lnTo>
                <a:lnTo>
                  <a:pt x="3368179" y="907853"/>
                </a:lnTo>
                <a:lnTo>
                  <a:pt x="3369283" y="912572"/>
                </a:lnTo>
                <a:lnTo>
                  <a:pt x="3372108" y="910521"/>
                </a:lnTo>
                <a:cubicBezTo>
                  <a:pt x="3373884" y="906783"/>
                  <a:pt x="3376896" y="906345"/>
                  <a:pt x="3378893" y="908042"/>
                </a:cubicBezTo>
                <a:cubicBezTo>
                  <a:pt x="3380515" y="909545"/>
                  <a:pt x="3378243" y="912359"/>
                  <a:pt x="3376852" y="914303"/>
                </a:cubicBezTo>
                <a:cubicBezTo>
                  <a:pt x="3375081" y="917046"/>
                  <a:pt x="3373162" y="918381"/>
                  <a:pt x="3371215" y="919038"/>
                </a:cubicBezTo>
                <a:lnTo>
                  <a:pt x="3369030" y="919286"/>
                </a:lnTo>
                <a:lnTo>
                  <a:pt x="3366126" y="932908"/>
                </a:lnTo>
                <a:lnTo>
                  <a:pt x="3367813" y="934356"/>
                </a:lnTo>
                <a:cubicBezTo>
                  <a:pt x="3369064" y="934481"/>
                  <a:pt x="3370608" y="933842"/>
                  <a:pt x="3372474" y="932255"/>
                </a:cubicBezTo>
                <a:cubicBezTo>
                  <a:pt x="3380580" y="924011"/>
                  <a:pt x="3390485" y="920766"/>
                  <a:pt x="3399651" y="915170"/>
                </a:cubicBezTo>
                <a:cubicBezTo>
                  <a:pt x="3401995" y="914028"/>
                  <a:pt x="3404231" y="913617"/>
                  <a:pt x="3406786" y="913501"/>
                </a:cubicBezTo>
                <a:lnTo>
                  <a:pt x="3409129" y="914078"/>
                </a:lnTo>
                <a:lnTo>
                  <a:pt x="3409331" y="913795"/>
                </a:lnTo>
                <a:cubicBezTo>
                  <a:pt x="3415355" y="912918"/>
                  <a:pt x="3418897" y="907433"/>
                  <a:pt x="3422438" y="901947"/>
                </a:cubicBezTo>
                <a:cubicBezTo>
                  <a:pt x="3426101" y="897189"/>
                  <a:pt x="3429388" y="892238"/>
                  <a:pt x="3434033" y="891313"/>
                </a:cubicBezTo>
                <a:cubicBezTo>
                  <a:pt x="3436417" y="891214"/>
                  <a:pt x="3436923" y="890145"/>
                  <a:pt x="3437816" y="887283"/>
                </a:cubicBezTo>
                <a:cubicBezTo>
                  <a:pt x="3440509" y="876703"/>
                  <a:pt x="3444822" y="867626"/>
                  <a:pt x="3452754" y="861750"/>
                </a:cubicBezTo>
                <a:cubicBezTo>
                  <a:pt x="3455777" y="859322"/>
                  <a:pt x="3456793" y="857186"/>
                  <a:pt x="3457190" y="853400"/>
                </a:cubicBezTo>
                <a:cubicBezTo>
                  <a:pt x="3458238" y="845296"/>
                  <a:pt x="3461536" y="838355"/>
                  <a:pt x="3468211" y="833159"/>
                </a:cubicBezTo>
                <a:cubicBezTo>
                  <a:pt x="3470097" y="832139"/>
                  <a:pt x="3471234" y="830730"/>
                  <a:pt x="3471499" y="828207"/>
                </a:cubicBezTo>
                <a:cubicBezTo>
                  <a:pt x="3473561" y="817968"/>
                  <a:pt x="3484671" y="804423"/>
                  <a:pt x="3492581" y="802524"/>
                </a:cubicBezTo>
                <a:cubicBezTo>
                  <a:pt x="3491610" y="796702"/>
                  <a:pt x="3493772" y="791170"/>
                  <a:pt x="3497182" y="786945"/>
                </a:cubicBezTo>
                <a:cubicBezTo>
                  <a:pt x="3502355" y="780975"/>
                  <a:pt x="3506282" y="773693"/>
                  <a:pt x="3510211" y="766412"/>
                </a:cubicBezTo>
                <a:cubicBezTo>
                  <a:pt x="3515782" y="756655"/>
                  <a:pt x="3520823" y="751945"/>
                  <a:pt x="3529970" y="753346"/>
                </a:cubicBezTo>
                <a:cubicBezTo>
                  <a:pt x="3530720" y="753734"/>
                  <a:pt x="3531349" y="753394"/>
                  <a:pt x="3532100" y="753780"/>
                </a:cubicBezTo>
                <a:cubicBezTo>
                  <a:pt x="3535231" y="754071"/>
                  <a:pt x="3536622" y="752128"/>
                  <a:pt x="3536015" y="748490"/>
                </a:cubicBezTo>
                <a:cubicBezTo>
                  <a:pt x="3535529" y="745580"/>
                  <a:pt x="3535044" y="742667"/>
                  <a:pt x="3534813" y="739223"/>
                </a:cubicBezTo>
                <a:cubicBezTo>
                  <a:pt x="3533754" y="726705"/>
                  <a:pt x="3540703" y="716996"/>
                  <a:pt x="3551372" y="715192"/>
                </a:cubicBezTo>
                <a:cubicBezTo>
                  <a:pt x="3555763" y="714802"/>
                  <a:pt x="3560286" y="713149"/>
                  <a:pt x="3564820" y="709505"/>
                </a:cubicBezTo>
                <a:cubicBezTo>
                  <a:pt x="3569101" y="706398"/>
                  <a:pt x="3573382" y="703288"/>
                  <a:pt x="3578026" y="702363"/>
                </a:cubicBezTo>
                <a:cubicBezTo>
                  <a:pt x="3575798" y="697223"/>
                  <a:pt x="3569774" y="698100"/>
                  <a:pt x="3567545" y="692958"/>
                </a:cubicBezTo>
                <a:cubicBezTo>
                  <a:pt x="3574705" y="690673"/>
                  <a:pt x="3574705" y="690673"/>
                  <a:pt x="3575632" y="681841"/>
                </a:cubicBezTo>
                <a:cubicBezTo>
                  <a:pt x="3576404" y="678249"/>
                  <a:pt x="3577045" y="675920"/>
                  <a:pt x="3579692" y="673298"/>
                </a:cubicBezTo>
                <a:cubicBezTo>
                  <a:pt x="3586379" y="666113"/>
                  <a:pt x="3592313" y="658538"/>
                  <a:pt x="3598248" y="650966"/>
                </a:cubicBezTo>
                <a:cubicBezTo>
                  <a:pt x="3616683" y="627905"/>
                  <a:pt x="3633121" y="603147"/>
                  <a:pt x="3652429" y="581201"/>
                </a:cubicBezTo>
                <a:cubicBezTo>
                  <a:pt x="3653818" y="579260"/>
                  <a:pt x="3655340" y="576056"/>
                  <a:pt x="3657215" y="577025"/>
                </a:cubicBezTo>
                <a:cubicBezTo>
                  <a:pt x="3659345" y="577460"/>
                  <a:pt x="3658826" y="580518"/>
                  <a:pt x="3659190" y="582701"/>
                </a:cubicBezTo>
                <a:cubicBezTo>
                  <a:pt x="3659180" y="584691"/>
                  <a:pt x="3658915" y="587214"/>
                  <a:pt x="3660922" y="586922"/>
                </a:cubicBezTo>
                <a:cubicBezTo>
                  <a:pt x="3663052" y="587357"/>
                  <a:pt x="3664817" y="585609"/>
                  <a:pt x="3666208" y="583667"/>
                </a:cubicBezTo>
                <a:cubicBezTo>
                  <a:pt x="3666969" y="582064"/>
                  <a:pt x="3667729" y="580464"/>
                  <a:pt x="3668492" y="578861"/>
                </a:cubicBezTo>
                <a:cubicBezTo>
                  <a:pt x="3672418" y="571581"/>
                  <a:pt x="3677449" y="568860"/>
                  <a:pt x="3682701" y="571573"/>
                </a:cubicBezTo>
                <a:cubicBezTo>
                  <a:pt x="3684576" y="572543"/>
                  <a:pt x="3686452" y="573511"/>
                  <a:pt x="3687820" y="575549"/>
                </a:cubicBezTo>
                <a:cubicBezTo>
                  <a:pt x="3689816" y="577245"/>
                  <a:pt x="3691956" y="575691"/>
                  <a:pt x="3692730" y="572100"/>
                </a:cubicBezTo>
                <a:cubicBezTo>
                  <a:pt x="3694395" y="565646"/>
                  <a:pt x="3692663" y="561425"/>
                  <a:pt x="3687157" y="559246"/>
                </a:cubicBezTo>
                <a:cubicBezTo>
                  <a:pt x="3691935" y="557059"/>
                  <a:pt x="3695830" y="555746"/>
                  <a:pt x="3699592" y="555694"/>
                </a:cubicBezTo>
                <a:cubicBezTo>
                  <a:pt x="3703353" y="555643"/>
                  <a:pt x="3709344" y="560734"/>
                  <a:pt x="3709818" y="565635"/>
                </a:cubicBezTo>
                <a:cubicBezTo>
                  <a:pt x="3710160" y="571797"/>
                  <a:pt x="3706001" y="575634"/>
                  <a:pt x="3702725" y="578596"/>
                </a:cubicBezTo>
                <a:cubicBezTo>
                  <a:pt x="3697936" y="582772"/>
                  <a:pt x="3693645" y="587869"/>
                  <a:pt x="3690600" y="594276"/>
                </a:cubicBezTo>
                <a:cubicBezTo>
                  <a:pt x="3688825" y="598014"/>
                  <a:pt x="3686794" y="602285"/>
                  <a:pt x="3684764" y="606557"/>
                </a:cubicBezTo>
                <a:cubicBezTo>
                  <a:pt x="3676391" y="624176"/>
                  <a:pt x="3666396" y="640293"/>
                  <a:pt x="3650796" y="649522"/>
                </a:cubicBezTo>
                <a:cubicBezTo>
                  <a:pt x="3644882" y="653117"/>
                  <a:pt x="3644486" y="656902"/>
                  <a:pt x="3647718" y="661897"/>
                </a:cubicBezTo>
                <a:cubicBezTo>
                  <a:pt x="3648214" y="662819"/>
                  <a:pt x="3649847" y="662333"/>
                  <a:pt x="3649461" y="664128"/>
                </a:cubicBezTo>
                <a:cubicBezTo>
                  <a:pt x="3648699" y="665730"/>
                  <a:pt x="3647442" y="666410"/>
                  <a:pt x="3646439" y="666557"/>
                </a:cubicBezTo>
                <a:cubicBezTo>
                  <a:pt x="3645434" y="666703"/>
                  <a:pt x="3644430" y="666849"/>
                  <a:pt x="3643801" y="667189"/>
                </a:cubicBezTo>
                <a:cubicBezTo>
                  <a:pt x="3641164" y="667822"/>
                  <a:pt x="3638649" y="669182"/>
                  <a:pt x="3639255" y="672821"/>
                </a:cubicBezTo>
                <a:cubicBezTo>
                  <a:pt x="3639610" y="676994"/>
                  <a:pt x="3642014" y="672918"/>
                  <a:pt x="3643647" y="672429"/>
                </a:cubicBezTo>
                <a:cubicBezTo>
                  <a:pt x="3644021" y="672624"/>
                  <a:pt x="3644276" y="672089"/>
                  <a:pt x="3644651" y="672283"/>
                </a:cubicBezTo>
                <a:cubicBezTo>
                  <a:pt x="3645909" y="671603"/>
                  <a:pt x="3647287" y="671651"/>
                  <a:pt x="3647529" y="673106"/>
                </a:cubicBezTo>
                <a:cubicBezTo>
                  <a:pt x="3648148" y="674756"/>
                  <a:pt x="3647642" y="675823"/>
                  <a:pt x="3646129" y="677038"/>
                </a:cubicBezTo>
                <a:cubicBezTo>
                  <a:pt x="3640834" y="682282"/>
                  <a:pt x="3639544" y="688930"/>
                  <a:pt x="3641639" y="695334"/>
                </a:cubicBezTo>
                <a:cubicBezTo>
                  <a:pt x="3641882" y="696789"/>
                  <a:pt x="3641616" y="699313"/>
                  <a:pt x="3642743" y="699894"/>
                </a:cubicBezTo>
                <a:cubicBezTo>
                  <a:pt x="3646868" y="702027"/>
                  <a:pt x="3653786" y="698286"/>
                  <a:pt x="3655573" y="692558"/>
                </a:cubicBezTo>
                <a:cubicBezTo>
                  <a:pt x="3659148" y="681105"/>
                  <a:pt x="3665094" y="671542"/>
                  <a:pt x="3673291" y="663141"/>
                </a:cubicBezTo>
                <a:cubicBezTo>
                  <a:pt x="3675817" y="659792"/>
                  <a:pt x="3678344" y="656442"/>
                  <a:pt x="3677991" y="652270"/>
                </a:cubicBezTo>
                <a:cubicBezTo>
                  <a:pt x="3678134" y="649018"/>
                  <a:pt x="3679017" y="648144"/>
                  <a:pt x="3681521" y="648773"/>
                </a:cubicBezTo>
                <a:cubicBezTo>
                  <a:pt x="3684775" y="649790"/>
                  <a:pt x="3687920" y="648089"/>
                  <a:pt x="3690700" y="644206"/>
                </a:cubicBezTo>
                <a:cubicBezTo>
                  <a:pt x="3693854" y="640516"/>
                  <a:pt x="3697264" y="636293"/>
                  <a:pt x="3700673" y="632069"/>
                </a:cubicBezTo>
                <a:cubicBezTo>
                  <a:pt x="3703453" y="628185"/>
                  <a:pt x="3706465" y="627746"/>
                  <a:pt x="3709212" y="629830"/>
                </a:cubicBezTo>
                <a:cubicBezTo>
                  <a:pt x="3709588" y="630025"/>
                  <a:pt x="3710337" y="630412"/>
                  <a:pt x="3710835" y="631333"/>
                </a:cubicBezTo>
                <a:cubicBezTo>
                  <a:pt x="3712710" y="632304"/>
                  <a:pt x="3714970" y="631476"/>
                  <a:pt x="3716240" y="628806"/>
                </a:cubicBezTo>
                <a:cubicBezTo>
                  <a:pt x="3717629" y="626865"/>
                  <a:pt x="3715754" y="625896"/>
                  <a:pt x="3714253" y="625120"/>
                </a:cubicBezTo>
                <a:cubicBezTo>
                  <a:pt x="3713007" y="623811"/>
                  <a:pt x="3711507" y="623036"/>
                  <a:pt x="3712654" y="619639"/>
                </a:cubicBezTo>
                <a:cubicBezTo>
                  <a:pt x="3714938" y="614833"/>
                  <a:pt x="3720719" y="612500"/>
                  <a:pt x="3723587" y="615313"/>
                </a:cubicBezTo>
                <a:cubicBezTo>
                  <a:pt x="3724712" y="615894"/>
                  <a:pt x="3724955" y="617349"/>
                  <a:pt x="3726589" y="616864"/>
                </a:cubicBezTo>
                <a:cubicBezTo>
                  <a:pt x="3727349" y="615262"/>
                  <a:pt x="3726224" y="614681"/>
                  <a:pt x="3726356" y="613418"/>
                </a:cubicBezTo>
                <a:cubicBezTo>
                  <a:pt x="3725374" y="609585"/>
                  <a:pt x="3726390" y="607450"/>
                  <a:pt x="3730029" y="606671"/>
                </a:cubicBezTo>
                <a:cubicBezTo>
                  <a:pt x="3735425" y="606133"/>
                  <a:pt x="3740456" y="603413"/>
                  <a:pt x="3745111" y="600498"/>
                </a:cubicBezTo>
                <a:cubicBezTo>
                  <a:pt x="3750771" y="597437"/>
                  <a:pt x="3756552" y="595105"/>
                  <a:pt x="3762057" y="597284"/>
                </a:cubicBezTo>
                <a:cubicBezTo>
                  <a:pt x="3764186" y="597720"/>
                  <a:pt x="3766944" y="597814"/>
                  <a:pt x="3768964" y="595533"/>
                </a:cubicBezTo>
                <a:cubicBezTo>
                  <a:pt x="3777789" y="586793"/>
                  <a:pt x="3788314" y="588241"/>
                  <a:pt x="3797637" y="580423"/>
                </a:cubicBezTo>
                <a:cubicBezTo>
                  <a:pt x="3800405" y="578528"/>
                  <a:pt x="3802027" y="580032"/>
                  <a:pt x="3803395" y="582068"/>
                </a:cubicBezTo>
                <a:cubicBezTo>
                  <a:pt x="3804509" y="584639"/>
                  <a:pt x="3802116" y="586729"/>
                  <a:pt x="3800229" y="587747"/>
                </a:cubicBezTo>
                <a:cubicBezTo>
                  <a:pt x="3796831" y="589982"/>
                  <a:pt x="3795684" y="593380"/>
                  <a:pt x="3795661" y="597358"/>
                </a:cubicBezTo>
                <a:cubicBezTo>
                  <a:pt x="3795761" y="602066"/>
                  <a:pt x="3794481" y="606724"/>
                  <a:pt x="3792199" y="611529"/>
                </a:cubicBezTo>
                <a:cubicBezTo>
                  <a:pt x="3788017" y="619344"/>
                  <a:pt x="3781860" y="621484"/>
                  <a:pt x="3777624" y="616634"/>
                </a:cubicBezTo>
                <a:cubicBezTo>
                  <a:pt x="3776753" y="615519"/>
                  <a:pt x="3775506" y="614209"/>
                  <a:pt x="3774381" y="613627"/>
                </a:cubicBezTo>
                <a:cubicBezTo>
                  <a:pt x="3774005" y="613434"/>
                  <a:pt x="3773884" y="612707"/>
                  <a:pt x="3773884" y="612707"/>
                </a:cubicBezTo>
                <a:cubicBezTo>
                  <a:pt x="3773630" y="613241"/>
                  <a:pt x="3773630" y="613241"/>
                  <a:pt x="3773752" y="613967"/>
                </a:cubicBezTo>
                <a:cubicBezTo>
                  <a:pt x="3772737" y="616104"/>
                  <a:pt x="3771975" y="617705"/>
                  <a:pt x="3770586" y="619646"/>
                </a:cubicBezTo>
                <a:cubicBezTo>
                  <a:pt x="3763889" y="628823"/>
                  <a:pt x="3763491" y="632608"/>
                  <a:pt x="3769096" y="639494"/>
                </a:cubicBezTo>
                <a:cubicBezTo>
                  <a:pt x="3771964" y="642307"/>
                  <a:pt x="3771193" y="645897"/>
                  <a:pt x="3768158" y="650315"/>
                </a:cubicBezTo>
                <a:cubicBezTo>
                  <a:pt x="3766008" y="653858"/>
                  <a:pt x="3763492" y="655219"/>
                  <a:pt x="3759851" y="655998"/>
                </a:cubicBezTo>
                <a:cubicBezTo>
                  <a:pt x="3749558" y="657995"/>
                  <a:pt x="3740367" y="664552"/>
                  <a:pt x="3732656" y="675862"/>
                </a:cubicBezTo>
                <a:cubicBezTo>
                  <a:pt x="3725585" y="684844"/>
                  <a:pt x="3725585" y="684844"/>
                  <a:pt x="3734102" y="686586"/>
                </a:cubicBezTo>
                <a:cubicBezTo>
                  <a:pt x="3738736" y="687649"/>
                  <a:pt x="3740103" y="689686"/>
                  <a:pt x="3739320" y="695266"/>
                </a:cubicBezTo>
                <a:cubicBezTo>
                  <a:pt x="3732932" y="693962"/>
                  <a:pt x="3731046" y="694981"/>
                  <a:pt x="3726865" y="702796"/>
                </a:cubicBezTo>
                <a:cubicBezTo>
                  <a:pt x="3724329" y="708134"/>
                  <a:pt x="3722662" y="714591"/>
                  <a:pt x="3717134" y="716388"/>
                </a:cubicBezTo>
                <a:cubicBezTo>
                  <a:pt x="3716759" y="716195"/>
                  <a:pt x="3716505" y="716730"/>
                  <a:pt x="3716252" y="717264"/>
                </a:cubicBezTo>
                <a:cubicBezTo>
                  <a:pt x="3714707" y="724446"/>
                  <a:pt x="3716560" y="729393"/>
                  <a:pt x="3721183" y="732448"/>
                </a:cubicBezTo>
                <a:cubicBezTo>
                  <a:pt x="3723809" y="733804"/>
                  <a:pt x="3726435" y="735160"/>
                  <a:pt x="3725530" y="740013"/>
                </a:cubicBezTo>
                <a:cubicBezTo>
                  <a:pt x="3725651" y="740742"/>
                  <a:pt x="3725640" y="742731"/>
                  <a:pt x="3724514" y="742150"/>
                </a:cubicBezTo>
                <a:cubicBezTo>
                  <a:pt x="3721260" y="741132"/>
                  <a:pt x="3719109" y="744676"/>
                  <a:pt x="3716461" y="747299"/>
                </a:cubicBezTo>
                <a:cubicBezTo>
                  <a:pt x="3713560" y="750454"/>
                  <a:pt x="3710670" y="751620"/>
                  <a:pt x="3707922" y="749537"/>
                </a:cubicBezTo>
                <a:cubicBezTo>
                  <a:pt x="3704800" y="747258"/>
                  <a:pt x="3701159" y="748037"/>
                  <a:pt x="3697629" y="751533"/>
                </a:cubicBezTo>
                <a:cubicBezTo>
                  <a:pt x="3693977" y="754302"/>
                  <a:pt x="3693327" y="758620"/>
                  <a:pt x="3693425" y="763327"/>
                </a:cubicBezTo>
                <a:cubicBezTo>
                  <a:pt x="3694154" y="767693"/>
                  <a:pt x="3692146" y="767986"/>
                  <a:pt x="3689894" y="766823"/>
                </a:cubicBezTo>
                <a:cubicBezTo>
                  <a:pt x="3686519" y="765079"/>
                  <a:pt x="3684127" y="767166"/>
                  <a:pt x="3682845" y="771826"/>
                </a:cubicBezTo>
                <a:cubicBezTo>
                  <a:pt x="3682338" y="772893"/>
                  <a:pt x="3681831" y="773960"/>
                  <a:pt x="3681698" y="775223"/>
                </a:cubicBezTo>
                <a:cubicBezTo>
                  <a:pt x="3680164" y="780415"/>
                  <a:pt x="3678013" y="783960"/>
                  <a:pt x="3673247" y="784156"/>
                </a:cubicBezTo>
                <a:cubicBezTo>
                  <a:pt x="3668602" y="785082"/>
                  <a:pt x="3664443" y="788918"/>
                  <a:pt x="3661786" y="793529"/>
                </a:cubicBezTo>
                <a:cubicBezTo>
                  <a:pt x="3659259" y="796879"/>
                  <a:pt x="3657227" y="801151"/>
                  <a:pt x="3661863" y="802214"/>
                </a:cubicBezTo>
                <a:cubicBezTo>
                  <a:pt x="3662988" y="802796"/>
                  <a:pt x="3664234" y="804106"/>
                  <a:pt x="3665106" y="805222"/>
                </a:cubicBezTo>
                <a:cubicBezTo>
                  <a:pt x="3667731" y="806578"/>
                  <a:pt x="3669596" y="809537"/>
                  <a:pt x="3672862" y="808563"/>
                </a:cubicBezTo>
                <a:cubicBezTo>
                  <a:pt x="3680154" y="805017"/>
                  <a:pt x="3685152" y="808265"/>
                  <a:pt x="3690778" y="811172"/>
                </a:cubicBezTo>
                <a:cubicBezTo>
                  <a:pt x="3687502" y="814134"/>
                  <a:pt x="3684224" y="817095"/>
                  <a:pt x="3682196" y="821367"/>
                </a:cubicBezTo>
                <a:cubicBezTo>
                  <a:pt x="3680033" y="826901"/>
                  <a:pt x="3676624" y="831125"/>
                  <a:pt x="3672344" y="834232"/>
                </a:cubicBezTo>
                <a:cubicBezTo>
                  <a:pt x="3668691" y="837001"/>
                  <a:pt x="3665162" y="840497"/>
                  <a:pt x="3661630" y="843993"/>
                </a:cubicBezTo>
                <a:cubicBezTo>
                  <a:pt x="3650918" y="853753"/>
                  <a:pt x="3640449" y="864969"/>
                  <a:pt x="3628369" y="872692"/>
                </a:cubicBezTo>
                <a:cubicBezTo>
                  <a:pt x="3625599" y="874586"/>
                  <a:pt x="3625588" y="876576"/>
                  <a:pt x="3626957" y="878613"/>
                </a:cubicBezTo>
                <a:cubicBezTo>
                  <a:pt x="3627452" y="879535"/>
                  <a:pt x="3628700" y="880843"/>
                  <a:pt x="3627309" y="882785"/>
                </a:cubicBezTo>
                <a:cubicBezTo>
                  <a:pt x="3626173" y="884194"/>
                  <a:pt x="3624673" y="883419"/>
                  <a:pt x="3623922" y="883030"/>
                </a:cubicBezTo>
                <a:cubicBezTo>
                  <a:pt x="3621794" y="882595"/>
                  <a:pt x="3620040" y="882353"/>
                  <a:pt x="3618649" y="884296"/>
                </a:cubicBezTo>
                <a:cubicBezTo>
                  <a:pt x="3617005" y="886771"/>
                  <a:pt x="3614490" y="888132"/>
                  <a:pt x="3612846" y="890609"/>
                </a:cubicBezTo>
                <a:cubicBezTo>
                  <a:pt x="3610319" y="893957"/>
                  <a:pt x="3608565" y="893716"/>
                  <a:pt x="3607076" y="890950"/>
                </a:cubicBezTo>
                <a:cubicBezTo>
                  <a:pt x="3605476" y="885470"/>
                  <a:pt x="3602696" y="889352"/>
                  <a:pt x="3599674" y="891781"/>
                </a:cubicBezTo>
                <a:cubicBezTo>
                  <a:pt x="3595768" y="895084"/>
                  <a:pt x="3598768" y="896634"/>
                  <a:pt x="3599762" y="898478"/>
                </a:cubicBezTo>
                <a:cubicBezTo>
                  <a:pt x="3600258" y="899399"/>
                  <a:pt x="3601007" y="899786"/>
                  <a:pt x="3600248" y="901387"/>
                </a:cubicBezTo>
                <a:cubicBezTo>
                  <a:pt x="3597864" y="901487"/>
                  <a:pt x="3595228" y="902120"/>
                  <a:pt x="3592723" y="901490"/>
                </a:cubicBezTo>
                <a:cubicBezTo>
                  <a:pt x="3590716" y="901783"/>
                  <a:pt x="3588829" y="902802"/>
                  <a:pt x="3587814" y="904939"/>
                </a:cubicBezTo>
                <a:cubicBezTo>
                  <a:pt x="3586545" y="907608"/>
                  <a:pt x="3588420" y="908577"/>
                  <a:pt x="3589292" y="909693"/>
                </a:cubicBezTo>
                <a:cubicBezTo>
                  <a:pt x="3594764" y="917841"/>
                  <a:pt x="3593594" y="925218"/>
                  <a:pt x="3585519" y="934345"/>
                </a:cubicBezTo>
                <a:cubicBezTo>
                  <a:pt x="3583755" y="936093"/>
                  <a:pt x="3582363" y="938034"/>
                  <a:pt x="3580478" y="939055"/>
                </a:cubicBezTo>
                <a:cubicBezTo>
                  <a:pt x="3572788" y="946387"/>
                  <a:pt x="3567856" y="953815"/>
                  <a:pt x="3570681" y="964585"/>
                </a:cubicBezTo>
                <a:cubicBezTo>
                  <a:pt x="3570681" y="964585"/>
                  <a:pt x="3570427" y="965119"/>
                  <a:pt x="3570802" y="965313"/>
                </a:cubicBezTo>
                <a:cubicBezTo>
                  <a:pt x="3570283" y="968369"/>
                  <a:pt x="3569644" y="970699"/>
                  <a:pt x="3567250" y="972787"/>
                </a:cubicBezTo>
                <a:cubicBezTo>
                  <a:pt x="3566367" y="973662"/>
                  <a:pt x="3565109" y="974342"/>
                  <a:pt x="3564237" y="973226"/>
                </a:cubicBezTo>
                <a:cubicBezTo>
                  <a:pt x="3562617" y="971723"/>
                  <a:pt x="3563509" y="968860"/>
                  <a:pt x="3564149" y="966531"/>
                </a:cubicBezTo>
                <a:cubicBezTo>
                  <a:pt x="3564910" y="964928"/>
                  <a:pt x="3565550" y="962598"/>
                  <a:pt x="3564425" y="962018"/>
                </a:cubicBezTo>
                <a:cubicBezTo>
                  <a:pt x="3563179" y="960708"/>
                  <a:pt x="3562286" y="963571"/>
                  <a:pt x="3561027" y="964252"/>
                </a:cubicBezTo>
                <a:cubicBezTo>
                  <a:pt x="3559008" y="966533"/>
                  <a:pt x="3557366" y="969009"/>
                  <a:pt x="3555347" y="971291"/>
                </a:cubicBezTo>
                <a:cubicBezTo>
                  <a:pt x="3552819" y="974641"/>
                  <a:pt x="3550171" y="977264"/>
                  <a:pt x="3546906" y="978235"/>
                </a:cubicBezTo>
                <a:cubicBezTo>
                  <a:pt x="3544644" y="979062"/>
                  <a:pt x="3543883" y="980664"/>
                  <a:pt x="3543365" y="983722"/>
                </a:cubicBezTo>
                <a:cubicBezTo>
                  <a:pt x="3541689" y="992166"/>
                  <a:pt x="3538279" y="996389"/>
                  <a:pt x="3531493" y="998868"/>
                </a:cubicBezTo>
                <a:cubicBezTo>
                  <a:pt x="3527975" y="1000375"/>
                  <a:pt x="3524588" y="1000620"/>
                  <a:pt x="3520947" y="1001398"/>
                </a:cubicBezTo>
                <a:cubicBezTo>
                  <a:pt x="3516678" y="1002518"/>
                  <a:pt x="3513026" y="1005286"/>
                  <a:pt x="3509617" y="1009510"/>
                </a:cubicBezTo>
                <a:cubicBezTo>
                  <a:pt x="3505954" y="1014267"/>
                  <a:pt x="3505435" y="1017325"/>
                  <a:pt x="3508293" y="1022127"/>
                </a:cubicBezTo>
                <a:cubicBezTo>
                  <a:pt x="3511526" y="1027122"/>
                  <a:pt x="3510125" y="1031053"/>
                  <a:pt x="3504707" y="1035570"/>
                </a:cubicBezTo>
                <a:cubicBezTo>
                  <a:pt x="3502942" y="1037318"/>
                  <a:pt x="3501685" y="1037999"/>
                  <a:pt x="3500791" y="1040861"/>
                </a:cubicBezTo>
                <a:cubicBezTo>
                  <a:pt x="3499247" y="1048043"/>
                  <a:pt x="3499247" y="1048043"/>
                  <a:pt x="3494371" y="1045524"/>
                </a:cubicBezTo>
                <a:cubicBezTo>
                  <a:pt x="3493874" y="1044602"/>
                  <a:pt x="3493499" y="1044409"/>
                  <a:pt x="3492495" y="1044554"/>
                </a:cubicBezTo>
                <a:cubicBezTo>
                  <a:pt x="3489494" y="1043003"/>
                  <a:pt x="3487353" y="1044558"/>
                  <a:pt x="3486448" y="1049411"/>
                </a:cubicBezTo>
                <a:cubicBezTo>
                  <a:pt x="3485678" y="1053002"/>
                  <a:pt x="3485656" y="1056981"/>
                  <a:pt x="3484508" y="1060378"/>
                </a:cubicBezTo>
                <a:cubicBezTo>
                  <a:pt x="3480912" y="1075811"/>
                  <a:pt x="3468433" y="1087319"/>
                  <a:pt x="3457909" y="1085871"/>
                </a:cubicBezTo>
                <a:lnTo>
                  <a:pt x="3449688" y="1080441"/>
                </a:lnTo>
                <a:lnTo>
                  <a:pt x="3444377" y="1088003"/>
                </a:lnTo>
                <a:cubicBezTo>
                  <a:pt x="3441005" y="1092329"/>
                  <a:pt x="3438534" y="1096645"/>
                  <a:pt x="3436821" y="1101495"/>
                </a:cubicBezTo>
                <a:cubicBezTo>
                  <a:pt x="3436121" y="1104187"/>
                  <a:pt x="3434520" y="1106886"/>
                  <a:pt x="3432005" y="1108786"/>
                </a:cubicBezTo>
                <a:cubicBezTo>
                  <a:pt x="3428901" y="1111227"/>
                  <a:pt x="3426556" y="1114200"/>
                  <a:pt x="3425123" y="1117974"/>
                </a:cubicBezTo>
                <a:lnTo>
                  <a:pt x="3424270" y="1119549"/>
                </a:lnTo>
                <a:lnTo>
                  <a:pt x="3428265" y="1117770"/>
                </a:lnTo>
                <a:cubicBezTo>
                  <a:pt x="3432136" y="1120437"/>
                  <a:pt x="3436517" y="1122035"/>
                  <a:pt x="3440764" y="1124894"/>
                </a:cubicBezTo>
                <a:cubicBezTo>
                  <a:pt x="3438879" y="1125915"/>
                  <a:pt x="3438250" y="1126255"/>
                  <a:pt x="3437245" y="1126401"/>
                </a:cubicBezTo>
                <a:cubicBezTo>
                  <a:pt x="3433471" y="1128442"/>
                  <a:pt x="3431441" y="1132713"/>
                  <a:pt x="3428915" y="1136063"/>
                </a:cubicBezTo>
                <a:cubicBezTo>
                  <a:pt x="3427526" y="1138005"/>
                  <a:pt x="3429523" y="1139702"/>
                  <a:pt x="3429510" y="1141692"/>
                </a:cubicBezTo>
                <a:cubicBezTo>
                  <a:pt x="3429367" y="1144943"/>
                  <a:pt x="3428850" y="1148000"/>
                  <a:pt x="3426324" y="1151350"/>
                </a:cubicBezTo>
                <a:cubicBezTo>
                  <a:pt x="3424426" y="1154359"/>
                  <a:pt x="3422650" y="1158097"/>
                  <a:pt x="3420124" y="1161446"/>
                </a:cubicBezTo>
                <a:cubicBezTo>
                  <a:pt x="3421816" y="1161324"/>
                  <a:pt x="3423609" y="1160255"/>
                  <a:pt x="3425070" y="1159762"/>
                </a:cubicBezTo>
                <a:lnTo>
                  <a:pt x="3427641" y="1161309"/>
                </a:lnTo>
                <a:lnTo>
                  <a:pt x="3430332" y="1157441"/>
                </a:lnTo>
                <a:cubicBezTo>
                  <a:pt x="3432116" y="1156622"/>
                  <a:pt x="3433001" y="1155809"/>
                  <a:pt x="3433268" y="1153926"/>
                </a:cubicBezTo>
                <a:cubicBezTo>
                  <a:pt x="3433519" y="1151236"/>
                  <a:pt x="3434825" y="1148810"/>
                  <a:pt x="3436580" y="1146377"/>
                </a:cubicBezTo>
                <a:cubicBezTo>
                  <a:pt x="3437746" y="1144487"/>
                  <a:pt x="3439065" y="1142867"/>
                  <a:pt x="3440231" y="1140976"/>
                </a:cubicBezTo>
                <a:cubicBezTo>
                  <a:pt x="3440512" y="1139899"/>
                  <a:pt x="3442141" y="1138812"/>
                  <a:pt x="3441227" y="1138014"/>
                </a:cubicBezTo>
                <a:cubicBezTo>
                  <a:pt x="3440763" y="1137210"/>
                  <a:pt x="3439429" y="1138025"/>
                  <a:pt x="3438544" y="1138839"/>
                </a:cubicBezTo>
                <a:cubicBezTo>
                  <a:pt x="3437208" y="1139654"/>
                  <a:pt x="3435579" y="1140741"/>
                  <a:pt x="3434510" y="1139673"/>
                </a:cubicBezTo>
                <a:cubicBezTo>
                  <a:pt x="3433751" y="1139142"/>
                  <a:pt x="3434031" y="1138065"/>
                  <a:pt x="3434466" y="1137256"/>
                </a:cubicBezTo>
                <a:cubicBezTo>
                  <a:pt x="3435476" y="1135098"/>
                  <a:pt x="3436812" y="1134282"/>
                  <a:pt x="3438596" y="1133463"/>
                </a:cubicBezTo>
                <a:cubicBezTo>
                  <a:pt x="3438752" y="1133730"/>
                  <a:pt x="3439046" y="1133459"/>
                  <a:pt x="3439046" y="1133459"/>
                </a:cubicBezTo>
                <a:cubicBezTo>
                  <a:pt x="3445807" y="1134217"/>
                  <a:pt x="3449767" y="1129351"/>
                  <a:pt x="3453390" y="1122338"/>
                </a:cubicBezTo>
                <a:cubicBezTo>
                  <a:pt x="3453811" y="1120722"/>
                  <a:pt x="3454836" y="1119370"/>
                  <a:pt x="3455706" y="1117751"/>
                </a:cubicBezTo>
                <a:cubicBezTo>
                  <a:pt x="3460368" y="1110193"/>
                  <a:pt x="3464682" y="1108280"/>
                  <a:pt x="3470137" y="1111467"/>
                </a:cubicBezTo>
                <a:lnTo>
                  <a:pt x="3472708" y="1111908"/>
                </a:lnTo>
                <a:lnTo>
                  <a:pt x="3473410" y="1111253"/>
                </a:lnTo>
                <a:lnTo>
                  <a:pt x="3474716" y="1107671"/>
                </a:lnTo>
                <a:cubicBezTo>
                  <a:pt x="3474084" y="1105794"/>
                  <a:pt x="3474193" y="1103644"/>
                  <a:pt x="3474011" y="1101763"/>
                </a:cubicBezTo>
                <a:cubicBezTo>
                  <a:pt x="3474895" y="1100950"/>
                  <a:pt x="3475203" y="1101487"/>
                  <a:pt x="3475808" y="1101750"/>
                </a:cubicBezTo>
                <a:cubicBezTo>
                  <a:pt x="3477018" y="1102279"/>
                  <a:pt x="3478256" y="1104420"/>
                  <a:pt x="3479843" y="1100915"/>
                </a:cubicBezTo>
                <a:cubicBezTo>
                  <a:pt x="3480994" y="1098220"/>
                  <a:pt x="3483044" y="1095517"/>
                  <a:pt x="3479586" y="1095004"/>
                </a:cubicBezTo>
                <a:cubicBezTo>
                  <a:pt x="3477773" y="1094211"/>
                  <a:pt x="3477448" y="1092870"/>
                  <a:pt x="3479204" y="1090438"/>
                </a:cubicBezTo>
                <a:cubicBezTo>
                  <a:pt x="3480524" y="1088816"/>
                  <a:pt x="3481086" y="1086663"/>
                  <a:pt x="3482405" y="1085041"/>
                </a:cubicBezTo>
                <a:cubicBezTo>
                  <a:pt x="3483430" y="1083689"/>
                  <a:pt x="3483107" y="1082347"/>
                  <a:pt x="3482628" y="1080739"/>
                </a:cubicBezTo>
                <a:cubicBezTo>
                  <a:pt x="3482318" y="1080203"/>
                  <a:pt x="3481701" y="1079134"/>
                  <a:pt x="3482430" y="1078052"/>
                </a:cubicBezTo>
                <a:cubicBezTo>
                  <a:pt x="3483455" y="1076701"/>
                  <a:pt x="3484370" y="1077501"/>
                  <a:pt x="3484974" y="1077766"/>
                </a:cubicBezTo>
                <a:cubicBezTo>
                  <a:pt x="3486337" y="1078562"/>
                  <a:pt x="3487532" y="1078285"/>
                  <a:pt x="3488387" y="1075860"/>
                </a:cubicBezTo>
                <a:cubicBezTo>
                  <a:pt x="3491797" y="1065354"/>
                  <a:pt x="3497470" y="1055638"/>
                  <a:pt x="3502243" y="1045929"/>
                </a:cubicBezTo>
                <a:cubicBezTo>
                  <a:pt x="3503984" y="1042691"/>
                  <a:pt x="3505725" y="1039454"/>
                  <a:pt x="3507016" y="1036220"/>
                </a:cubicBezTo>
                <a:cubicBezTo>
                  <a:pt x="3508449" y="1032446"/>
                  <a:pt x="3510639" y="1029206"/>
                  <a:pt x="3513743" y="1026766"/>
                </a:cubicBezTo>
                <a:cubicBezTo>
                  <a:pt x="3516104" y="1024598"/>
                  <a:pt x="3517549" y="1021631"/>
                  <a:pt x="3518995" y="1018664"/>
                </a:cubicBezTo>
                <a:cubicBezTo>
                  <a:pt x="3521316" y="1022679"/>
                  <a:pt x="3523778" y="1026154"/>
                  <a:pt x="3522390" y="1032346"/>
                </a:cubicBezTo>
                <a:cubicBezTo>
                  <a:pt x="3522138" y="1035035"/>
                  <a:pt x="3524106" y="1036096"/>
                  <a:pt x="3525189" y="1037969"/>
                </a:cubicBezTo>
                <a:cubicBezTo>
                  <a:pt x="3525949" y="1038501"/>
                  <a:pt x="3526862" y="1039301"/>
                  <a:pt x="3527327" y="1040104"/>
                </a:cubicBezTo>
                <a:cubicBezTo>
                  <a:pt x="3528439" y="1043590"/>
                  <a:pt x="3530798" y="1041424"/>
                  <a:pt x="3532555" y="1038991"/>
                </a:cubicBezTo>
                <a:cubicBezTo>
                  <a:pt x="3535055" y="1036285"/>
                  <a:pt x="3536936" y="1032509"/>
                  <a:pt x="3537019" y="1028746"/>
                </a:cubicBezTo>
                <a:cubicBezTo>
                  <a:pt x="3536651" y="1024986"/>
                  <a:pt x="3538561" y="1022823"/>
                  <a:pt x="3541525" y="1020920"/>
                </a:cubicBezTo>
                <a:cubicBezTo>
                  <a:pt x="3542270" y="1020646"/>
                  <a:pt x="3542861" y="1020104"/>
                  <a:pt x="3543449" y="1019563"/>
                </a:cubicBezTo>
                <a:cubicBezTo>
                  <a:pt x="3546119" y="1017932"/>
                  <a:pt x="3547130" y="1015773"/>
                  <a:pt x="3545737" y="1013365"/>
                </a:cubicBezTo>
                <a:cubicBezTo>
                  <a:pt x="3544809" y="1011758"/>
                  <a:pt x="3544779" y="1010147"/>
                  <a:pt x="3547479" y="1010127"/>
                </a:cubicBezTo>
                <a:cubicBezTo>
                  <a:pt x="3550317" y="1009568"/>
                  <a:pt x="3552846" y="1008477"/>
                  <a:pt x="3554138" y="1005242"/>
                </a:cubicBezTo>
                <a:cubicBezTo>
                  <a:pt x="3555879" y="1002003"/>
                  <a:pt x="3555975" y="999046"/>
                  <a:pt x="3554288" y="996910"/>
                </a:cubicBezTo>
                <a:cubicBezTo>
                  <a:pt x="3552755" y="995039"/>
                  <a:pt x="3553160" y="992617"/>
                  <a:pt x="3554762" y="989919"/>
                </a:cubicBezTo>
                <a:cubicBezTo>
                  <a:pt x="3556068" y="987491"/>
                  <a:pt x="3557977" y="985326"/>
                  <a:pt x="3557035" y="982915"/>
                </a:cubicBezTo>
                <a:cubicBezTo>
                  <a:pt x="3556570" y="982112"/>
                  <a:pt x="3557765" y="981834"/>
                  <a:pt x="3558214" y="981830"/>
                </a:cubicBezTo>
                <a:cubicBezTo>
                  <a:pt x="3561039" y="980465"/>
                  <a:pt x="3562121" y="982340"/>
                  <a:pt x="3563205" y="984213"/>
                </a:cubicBezTo>
                <a:cubicBezTo>
                  <a:pt x="3565511" y="987421"/>
                  <a:pt x="3568675" y="988205"/>
                  <a:pt x="3572834" y="986024"/>
                </a:cubicBezTo>
                <a:cubicBezTo>
                  <a:pt x="3573128" y="985755"/>
                  <a:pt x="3573424" y="985483"/>
                  <a:pt x="3573269" y="985216"/>
                </a:cubicBezTo>
                <a:cubicBezTo>
                  <a:pt x="3573786" y="980643"/>
                  <a:pt x="3577494" y="978466"/>
                  <a:pt x="3580445" y="975758"/>
                </a:cubicBezTo>
                <a:cubicBezTo>
                  <a:pt x="3584715" y="971427"/>
                  <a:pt x="3585136" y="969811"/>
                  <a:pt x="3583700" y="964984"/>
                </a:cubicBezTo>
                <a:cubicBezTo>
                  <a:pt x="3586975" y="963616"/>
                  <a:pt x="3588337" y="964413"/>
                  <a:pt x="3589450" y="967898"/>
                </a:cubicBezTo>
                <a:cubicBezTo>
                  <a:pt x="3591365" y="974335"/>
                  <a:pt x="3591365" y="974335"/>
                  <a:pt x="3596041" y="967582"/>
                </a:cubicBezTo>
                <a:cubicBezTo>
                  <a:pt x="3602053" y="960014"/>
                  <a:pt x="3605055" y="951929"/>
                  <a:pt x="3605207" y="943597"/>
                </a:cubicBezTo>
                <a:cubicBezTo>
                  <a:pt x="3605302" y="940641"/>
                  <a:pt x="3605864" y="938487"/>
                  <a:pt x="3607773" y="936324"/>
                </a:cubicBezTo>
                <a:cubicBezTo>
                  <a:pt x="3610119" y="933350"/>
                  <a:pt x="3612198" y="932259"/>
                  <a:pt x="3614180" y="934127"/>
                </a:cubicBezTo>
                <a:cubicBezTo>
                  <a:pt x="3618891" y="937586"/>
                  <a:pt x="3621126" y="936765"/>
                  <a:pt x="3625956" y="930279"/>
                </a:cubicBezTo>
                <a:cubicBezTo>
                  <a:pt x="3626982" y="928927"/>
                  <a:pt x="3627867" y="928115"/>
                  <a:pt x="3629047" y="927032"/>
                </a:cubicBezTo>
                <a:cubicBezTo>
                  <a:pt x="3629496" y="927029"/>
                  <a:pt x="3629496" y="927029"/>
                  <a:pt x="3629792" y="926758"/>
                </a:cubicBezTo>
                <a:cubicBezTo>
                  <a:pt x="3629792" y="926758"/>
                  <a:pt x="3629342" y="926761"/>
                  <a:pt x="3629188" y="926493"/>
                </a:cubicBezTo>
                <a:cubicBezTo>
                  <a:pt x="3628722" y="925691"/>
                  <a:pt x="3627808" y="924890"/>
                  <a:pt x="3627049" y="924359"/>
                </a:cubicBezTo>
                <a:cubicBezTo>
                  <a:pt x="3623704" y="921695"/>
                  <a:pt x="3624360" y="916584"/>
                  <a:pt x="3628631" y="912253"/>
                </a:cubicBezTo>
                <a:cubicBezTo>
                  <a:pt x="3631286" y="909815"/>
                  <a:pt x="3633956" y="908184"/>
                  <a:pt x="3636795" y="907625"/>
                </a:cubicBezTo>
                <a:cubicBezTo>
                  <a:pt x="3639183" y="907071"/>
                  <a:pt x="3641109" y="905713"/>
                  <a:pt x="3642104" y="902751"/>
                </a:cubicBezTo>
                <a:cubicBezTo>
                  <a:pt x="3642524" y="901135"/>
                  <a:pt x="3643535" y="898978"/>
                  <a:pt x="3645193" y="899503"/>
                </a:cubicBezTo>
                <a:cubicBezTo>
                  <a:pt x="3646558" y="900299"/>
                  <a:pt x="3647626" y="901366"/>
                  <a:pt x="3646770" y="903791"/>
                </a:cubicBezTo>
                <a:cubicBezTo>
                  <a:pt x="3644897" y="907970"/>
                  <a:pt x="3644446" y="912072"/>
                  <a:pt x="3643919" y="916141"/>
                </a:cubicBezTo>
                <a:lnTo>
                  <a:pt x="3641052" y="926682"/>
                </a:lnTo>
                <a:lnTo>
                  <a:pt x="3644741" y="922301"/>
                </a:lnTo>
                <a:cubicBezTo>
                  <a:pt x="3646134" y="919613"/>
                  <a:pt x="3646809" y="916472"/>
                  <a:pt x="3646330" y="912565"/>
                </a:cubicBezTo>
                <a:cubicBezTo>
                  <a:pt x="3652960" y="915327"/>
                  <a:pt x="3656126" y="909648"/>
                  <a:pt x="3659546" y="903434"/>
                </a:cubicBezTo>
                <a:cubicBezTo>
                  <a:pt x="3661830" y="898629"/>
                  <a:pt x="3664489" y="894017"/>
                  <a:pt x="3668890" y="891638"/>
                </a:cubicBezTo>
                <a:cubicBezTo>
                  <a:pt x="3675555" y="888429"/>
                  <a:pt x="3680475" y="882991"/>
                  <a:pt x="3685648" y="877021"/>
                </a:cubicBezTo>
                <a:lnTo>
                  <a:pt x="3694051" y="866627"/>
                </a:lnTo>
                <a:lnTo>
                  <a:pt x="3707223" y="845126"/>
                </a:lnTo>
                <a:lnTo>
                  <a:pt x="3713317" y="842686"/>
                </a:lnTo>
                <a:cubicBezTo>
                  <a:pt x="3714963" y="840508"/>
                  <a:pt x="3715496" y="837197"/>
                  <a:pt x="3715022" y="832533"/>
                </a:cubicBezTo>
                <a:lnTo>
                  <a:pt x="3714995" y="832440"/>
                </a:lnTo>
                <a:lnTo>
                  <a:pt x="3717764" y="827920"/>
                </a:lnTo>
                <a:lnTo>
                  <a:pt x="3721314" y="826805"/>
                </a:lnTo>
                <a:cubicBezTo>
                  <a:pt x="3722313" y="825916"/>
                  <a:pt x="3723154" y="824455"/>
                  <a:pt x="3724059" y="822220"/>
                </a:cubicBezTo>
                <a:cubicBezTo>
                  <a:pt x="3727012" y="815248"/>
                  <a:pt x="3727012" y="815248"/>
                  <a:pt x="3730510" y="812459"/>
                </a:cubicBezTo>
                <a:cubicBezTo>
                  <a:pt x="3730248" y="815560"/>
                  <a:pt x="3729039" y="818541"/>
                  <a:pt x="3727670" y="821306"/>
                </a:cubicBezTo>
                <a:cubicBezTo>
                  <a:pt x="3726460" y="824287"/>
                  <a:pt x="3724697" y="827099"/>
                  <a:pt x="3723096" y="830129"/>
                </a:cubicBezTo>
                <a:lnTo>
                  <a:pt x="3725167" y="831163"/>
                </a:lnTo>
                <a:lnTo>
                  <a:pt x="3734113" y="820264"/>
                </a:lnTo>
                <a:cubicBezTo>
                  <a:pt x="3735636" y="817061"/>
                  <a:pt x="3737776" y="815507"/>
                  <a:pt x="3740534" y="815602"/>
                </a:cubicBezTo>
                <a:lnTo>
                  <a:pt x="3741346" y="815397"/>
                </a:lnTo>
                <a:lnTo>
                  <a:pt x="3743284" y="814201"/>
                </a:lnTo>
                <a:cubicBezTo>
                  <a:pt x="3743510" y="813642"/>
                  <a:pt x="3743086" y="812927"/>
                  <a:pt x="3742232" y="811497"/>
                </a:cubicBezTo>
                <a:cubicBezTo>
                  <a:pt x="3742071" y="811280"/>
                  <a:pt x="3741910" y="811064"/>
                  <a:pt x="3741820" y="810368"/>
                </a:cubicBezTo>
                <a:cubicBezTo>
                  <a:pt x="3744108" y="810560"/>
                  <a:pt x="3746628" y="810488"/>
                  <a:pt x="3748916" y="810679"/>
                </a:cubicBezTo>
                <a:cubicBezTo>
                  <a:pt x="3749542" y="810367"/>
                  <a:pt x="3750579" y="811184"/>
                  <a:pt x="3750953" y="809958"/>
                </a:cubicBezTo>
                <a:cubicBezTo>
                  <a:pt x="3751557" y="808467"/>
                  <a:pt x="3752161" y="806977"/>
                  <a:pt x="3751193" y="805678"/>
                </a:cubicBezTo>
                <a:cubicBezTo>
                  <a:pt x="3749993" y="804645"/>
                  <a:pt x="3748722" y="804092"/>
                  <a:pt x="3747452" y="803539"/>
                </a:cubicBezTo>
                <a:cubicBezTo>
                  <a:pt x="3746344" y="803203"/>
                  <a:pt x="3745698" y="802337"/>
                  <a:pt x="3746534" y="800582"/>
                </a:cubicBezTo>
                <a:cubicBezTo>
                  <a:pt x="3749899" y="794741"/>
                  <a:pt x="3752620" y="788034"/>
                  <a:pt x="3756539" y="782360"/>
                </a:cubicBezTo>
                <a:cubicBezTo>
                  <a:pt x="3758303" y="779547"/>
                  <a:pt x="3760066" y="776734"/>
                  <a:pt x="3763091" y="778489"/>
                </a:cubicBezTo>
                <a:cubicBezTo>
                  <a:pt x="3764844" y="779691"/>
                  <a:pt x="3769661" y="775796"/>
                  <a:pt x="3770014" y="773392"/>
                </a:cubicBezTo>
                <a:cubicBezTo>
                  <a:pt x="3769994" y="772214"/>
                  <a:pt x="3770136" y="771253"/>
                  <a:pt x="3768794" y="771180"/>
                </a:cubicBezTo>
                <a:cubicBezTo>
                  <a:pt x="3767452" y="771109"/>
                  <a:pt x="3767312" y="772071"/>
                  <a:pt x="3766779" y="773080"/>
                </a:cubicBezTo>
                <a:cubicBezTo>
                  <a:pt x="3766335" y="774787"/>
                  <a:pt x="3765499" y="776541"/>
                  <a:pt x="3764157" y="776470"/>
                </a:cubicBezTo>
                <a:cubicBezTo>
                  <a:pt x="3762979" y="776613"/>
                  <a:pt x="3762102" y="776012"/>
                  <a:pt x="3762152" y="774354"/>
                </a:cubicBezTo>
                <a:cubicBezTo>
                  <a:pt x="3762040" y="772479"/>
                  <a:pt x="3762251" y="771036"/>
                  <a:pt x="3764126" y="770100"/>
                </a:cubicBezTo>
                <a:cubicBezTo>
                  <a:pt x="3765839" y="768945"/>
                  <a:pt x="3766213" y="767720"/>
                  <a:pt x="3765083" y="766205"/>
                </a:cubicBezTo>
                <a:cubicBezTo>
                  <a:pt x="3764761" y="765772"/>
                  <a:pt x="3764598" y="765556"/>
                  <a:pt x="3764276" y="765123"/>
                </a:cubicBezTo>
                <a:cubicBezTo>
                  <a:pt x="3764185" y="764425"/>
                  <a:pt x="3763701" y="763777"/>
                  <a:pt x="3764003" y="763031"/>
                </a:cubicBezTo>
                <a:cubicBezTo>
                  <a:pt x="3764537" y="762022"/>
                  <a:pt x="3765253" y="762406"/>
                  <a:pt x="3765878" y="762094"/>
                </a:cubicBezTo>
                <a:cubicBezTo>
                  <a:pt x="3768629" y="761758"/>
                  <a:pt x="3771291" y="760723"/>
                  <a:pt x="3773679" y="757597"/>
                </a:cubicBezTo>
                <a:cubicBezTo>
                  <a:pt x="3774838" y="756275"/>
                  <a:pt x="3775373" y="755265"/>
                  <a:pt x="3774171" y="754233"/>
                </a:cubicBezTo>
                <a:cubicBezTo>
                  <a:pt x="3773527" y="753367"/>
                  <a:pt x="3772881" y="752502"/>
                  <a:pt x="3772237" y="751636"/>
                </a:cubicBezTo>
                <a:cubicBezTo>
                  <a:pt x="3771086" y="748944"/>
                  <a:pt x="3771458" y="747718"/>
                  <a:pt x="3774099" y="745506"/>
                </a:cubicBezTo>
                <a:cubicBezTo>
                  <a:pt x="3775651" y="744135"/>
                  <a:pt x="3776487" y="742381"/>
                  <a:pt x="3777877" y="740794"/>
                </a:cubicBezTo>
                <a:cubicBezTo>
                  <a:pt x="3780035" y="737934"/>
                  <a:pt x="3782534" y="736683"/>
                  <a:pt x="3785074" y="737788"/>
                </a:cubicBezTo>
                <a:cubicBezTo>
                  <a:pt x="3786576" y="738077"/>
                  <a:pt x="3788240" y="738582"/>
                  <a:pt x="3789904" y="739087"/>
                </a:cubicBezTo>
                <a:cubicBezTo>
                  <a:pt x="3789208" y="739881"/>
                  <a:pt x="3788745" y="740409"/>
                  <a:pt x="3788281" y="740938"/>
                </a:cubicBezTo>
                <a:cubicBezTo>
                  <a:pt x="3783253" y="746275"/>
                  <a:pt x="3783021" y="746539"/>
                  <a:pt x="3784232" y="752766"/>
                </a:cubicBezTo>
                <a:cubicBezTo>
                  <a:pt x="3784737" y="754593"/>
                  <a:pt x="3784294" y="756298"/>
                  <a:pt x="3782902" y="757887"/>
                </a:cubicBezTo>
                <a:cubicBezTo>
                  <a:pt x="3778590" y="763608"/>
                  <a:pt x="3775549" y="769882"/>
                  <a:pt x="3773221" y="776541"/>
                </a:cubicBezTo>
                <a:cubicBezTo>
                  <a:pt x="3770451" y="784907"/>
                  <a:pt x="3765857" y="792552"/>
                  <a:pt x="3761817" y="800366"/>
                </a:cubicBezTo>
                <a:lnTo>
                  <a:pt x="3759950" y="805818"/>
                </a:lnTo>
                <a:lnTo>
                  <a:pt x="3760768" y="807435"/>
                </a:lnTo>
                <a:cubicBezTo>
                  <a:pt x="3763505" y="811511"/>
                  <a:pt x="3762974" y="816557"/>
                  <a:pt x="3760062" y="821703"/>
                </a:cubicBezTo>
                <a:cubicBezTo>
                  <a:pt x="3758539" y="824906"/>
                  <a:pt x="3756521" y="827187"/>
                  <a:pt x="3755374" y="830585"/>
                </a:cubicBezTo>
                <a:cubicBezTo>
                  <a:pt x="3753586" y="836311"/>
                  <a:pt x="3752075" y="837526"/>
                  <a:pt x="3747815" y="836655"/>
                </a:cubicBezTo>
                <a:lnTo>
                  <a:pt x="3745697" y="835560"/>
                </a:lnTo>
                <a:lnTo>
                  <a:pt x="3745364" y="835757"/>
                </a:lnTo>
                <a:cubicBezTo>
                  <a:pt x="3744216" y="837165"/>
                  <a:pt x="3743421" y="838974"/>
                  <a:pt x="3742745" y="840946"/>
                </a:cubicBezTo>
                <a:lnTo>
                  <a:pt x="3736430" y="852386"/>
                </a:lnTo>
                <a:lnTo>
                  <a:pt x="3736442" y="852724"/>
                </a:lnTo>
                <a:cubicBezTo>
                  <a:pt x="3736310" y="853985"/>
                  <a:pt x="3737182" y="855101"/>
                  <a:pt x="3736045" y="856509"/>
                </a:cubicBezTo>
                <a:lnTo>
                  <a:pt x="3734523" y="856730"/>
                </a:lnTo>
                <a:lnTo>
                  <a:pt x="3730878" y="865299"/>
                </a:lnTo>
                <a:cubicBezTo>
                  <a:pt x="3730526" y="867703"/>
                  <a:pt x="3729387" y="870202"/>
                  <a:pt x="3727371" y="872102"/>
                </a:cubicBezTo>
                <a:cubicBezTo>
                  <a:pt x="3724892" y="874531"/>
                  <a:pt x="3723129" y="877343"/>
                  <a:pt x="3722244" y="880757"/>
                </a:cubicBezTo>
                <a:cubicBezTo>
                  <a:pt x="3719514" y="891478"/>
                  <a:pt x="3713368" y="900494"/>
                  <a:pt x="3707776" y="909677"/>
                </a:cubicBezTo>
                <a:cubicBezTo>
                  <a:pt x="3704410" y="915519"/>
                  <a:pt x="3701045" y="921362"/>
                  <a:pt x="3699504" y="927924"/>
                </a:cubicBezTo>
                <a:cubicBezTo>
                  <a:pt x="3699152" y="930329"/>
                  <a:pt x="3698568" y="932997"/>
                  <a:pt x="3701552" y="932395"/>
                </a:cubicBezTo>
                <a:cubicBezTo>
                  <a:pt x="3702499" y="932516"/>
                  <a:pt x="3702591" y="933213"/>
                  <a:pt x="3702681" y="933910"/>
                </a:cubicBezTo>
                <a:cubicBezTo>
                  <a:pt x="3702863" y="935304"/>
                  <a:pt x="3702884" y="936482"/>
                  <a:pt x="3702905" y="937660"/>
                </a:cubicBezTo>
                <a:cubicBezTo>
                  <a:pt x="3702937" y="944031"/>
                  <a:pt x="3700619" y="946676"/>
                  <a:pt x="3695628" y="945162"/>
                </a:cubicBezTo>
                <a:cubicBezTo>
                  <a:pt x="3695236" y="945209"/>
                  <a:pt x="3695073" y="944992"/>
                  <a:pt x="3694288" y="945089"/>
                </a:cubicBezTo>
                <a:cubicBezTo>
                  <a:pt x="3695116" y="947348"/>
                  <a:pt x="3695619" y="949176"/>
                  <a:pt x="3696447" y="951435"/>
                </a:cubicBezTo>
                <a:cubicBezTo>
                  <a:pt x="3694875" y="951628"/>
                  <a:pt x="3693765" y="951291"/>
                  <a:pt x="3692585" y="951436"/>
                </a:cubicBezTo>
                <a:cubicBezTo>
                  <a:pt x="3687546" y="951580"/>
                  <a:pt x="3686387" y="952902"/>
                  <a:pt x="3686257" y="959057"/>
                </a:cubicBezTo>
                <a:cubicBezTo>
                  <a:pt x="3686067" y="961676"/>
                  <a:pt x="3686108" y="964032"/>
                  <a:pt x="3686149" y="966389"/>
                </a:cubicBezTo>
                <a:cubicBezTo>
                  <a:pt x="3686552" y="971533"/>
                  <a:pt x="3686019" y="972542"/>
                  <a:pt x="3681573" y="975211"/>
                </a:cubicBezTo>
                <a:cubicBezTo>
                  <a:pt x="3679307" y="976198"/>
                  <a:pt x="3678793" y="978384"/>
                  <a:pt x="3678118" y="980356"/>
                </a:cubicBezTo>
                <a:cubicBezTo>
                  <a:pt x="3676788" y="985477"/>
                  <a:pt x="3676788" y="985477"/>
                  <a:pt x="3672766" y="985261"/>
                </a:cubicBezTo>
                <a:cubicBezTo>
                  <a:pt x="3672717" y="986920"/>
                  <a:pt x="3673453" y="988482"/>
                  <a:pt x="3672223" y="990284"/>
                </a:cubicBezTo>
                <a:cubicBezTo>
                  <a:pt x="3671156" y="992304"/>
                  <a:pt x="3669583" y="992497"/>
                  <a:pt x="3667940" y="993171"/>
                </a:cubicBezTo>
                <a:cubicBezTo>
                  <a:pt x="3666066" y="994108"/>
                  <a:pt x="3665300" y="995381"/>
                  <a:pt x="3664786" y="997570"/>
                </a:cubicBezTo>
                <a:cubicBezTo>
                  <a:pt x="3663830" y="1001464"/>
                  <a:pt x="3663892" y="1004997"/>
                  <a:pt x="3663328" y="1008844"/>
                </a:cubicBezTo>
                <a:cubicBezTo>
                  <a:pt x="3663047" y="1010767"/>
                  <a:pt x="3662676" y="1011993"/>
                  <a:pt x="3660387" y="1011800"/>
                </a:cubicBezTo>
                <a:lnTo>
                  <a:pt x="3659497" y="1012533"/>
                </a:lnTo>
                <a:lnTo>
                  <a:pt x="3659522" y="1012541"/>
                </a:lnTo>
                <a:cubicBezTo>
                  <a:pt x="3660871" y="1012532"/>
                  <a:pt x="3662656" y="1011712"/>
                  <a:pt x="3663134" y="1013320"/>
                </a:cubicBezTo>
                <a:cubicBezTo>
                  <a:pt x="3663907" y="1014658"/>
                  <a:pt x="3662139" y="1016284"/>
                  <a:pt x="3661113" y="1017635"/>
                </a:cubicBezTo>
                <a:lnTo>
                  <a:pt x="3657193" y="1023220"/>
                </a:lnTo>
                <a:lnTo>
                  <a:pt x="3658534" y="1023123"/>
                </a:lnTo>
                <a:cubicBezTo>
                  <a:pt x="3660893" y="1022835"/>
                  <a:pt x="3659452" y="1026081"/>
                  <a:pt x="3659886" y="1028388"/>
                </a:cubicBezTo>
                <a:cubicBezTo>
                  <a:pt x="3661185" y="1026105"/>
                  <a:pt x="3662808" y="1024253"/>
                  <a:pt x="3664037" y="1022452"/>
                </a:cubicBezTo>
                <a:cubicBezTo>
                  <a:pt x="3665338" y="1020166"/>
                  <a:pt x="3666819" y="1019277"/>
                  <a:pt x="3668462" y="1018604"/>
                </a:cubicBezTo>
                <a:cubicBezTo>
                  <a:pt x="3669481" y="1018243"/>
                  <a:pt x="3670680" y="1019278"/>
                  <a:pt x="3671445" y="1018003"/>
                </a:cubicBezTo>
                <a:cubicBezTo>
                  <a:pt x="3672745" y="1015720"/>
                  <a:pt x="3674600" y="1013604"/>
                  <a:pt x="3675022" y="1010718"/>
                </a:cubicBezTo>
                <a:cubicBezTo>
                  <a:pt x="3674932" y="1010022"/>
                  <a:pt x="3675002" y="1009541"/>
                  <a:pt x="3675213" y="1008098"/>
                </a:cubicBezTo>
                <a:cubicBezTo>
                  <a:pt x="3677381" y="1010431"/>
                  <a:pt x="3678924" y="1013075"/>
                  <a:pt x="3680930" y="1015190"/>
                </a:cubicBezTo>
                <a:cubicBezTo>
                  <a:pt x="3681808" y="1015791"/>
                  <a:pt x="3681597" y="1017232"/>
                  <a:pt x="3680669" y="1018290"/>
                </a:cubicBezTo>
                <a:cubicBezTo>
                  <a:pt x="3679904" y="1019564"/>
                  <a:pt x="3678956" y="1019445"/>
                  <a:pt x="3678473" y="1018796"/>
                </a:cubicBezTo>
                <a:cubicBezTo>
                  <a:pt x="3677595" y="1018196"/>
                  <a:pt x="3676719" y="1017594"/>
                  <a:pt x="3675882" y="1019349"/>
                </a:cubicBezTo>
                <a:cubicBezTo>
                  <a:pt x="3675278" y="1020840"/>
                  <a:pt x="3675922" y="1021705"/>
                  <a:pt x="3676799" y="1022305"/>
                </a:cubicBezTo>
                <a:cubicBezTo>
                  <a:pt x="3680450" y="1023747"/>
                  <a:pt x="3682627" y="1022065"/>
                  <a:pt x="3683564" y="1016992"/>
                </a:cubicBezTo>
                <a:cubicBezTo>
                  <a:pt x="3683915" y="1014589"/>
                  <a:pt x="3684449" y="1013579"/>
                  <a:pt x="3686506" y="1014036"/>
                </a:cubicBezTo>
                <a:lnTo>
                  <a:pt x="3689468" y="1012308"/>
                </a:lnTo>
                <a:lnTo>
                  <a:pt x="3691244" y="1007525"/>
                </a:lnTo>
                <a:cubicBezTo>
                  <a:pt x="3693260" y="1005918"/>
                  <a:pt x="3693600" y="1004363"/>
                  <a:pt x="3692041" y="1002608"/>
                </a:cubicBezTo>
                <a:cubicBezTo>
                  <a:pt x="3691595" y="1002107"/>
                  <a:pt x="3691373" y="1001856"/>
                  <a:pt x="3690927" y="1001355"/>
                </a:cubicBezTo>
                <a:cubicBezTo>
                  <a:pt x="3690743" y="1000503"/>
                  <a:pt x="3690074" y="999750"/>
                  <a:pt x="3690375" y="998798"/>
                </a:cubicBezTo>
                <a:cubicBezTo>
                  <a:pt x="3690939" y="997493"/>
                  <a:pt x="3691870" y="997894"/>
                  <a:pt x="3692616" y="997441"/>
                </a:cubicBezTo>
                <a:lnTo>
                  <a:pt x="3696814" y="994551"/>
                </a:lnTo>
                <a:lnTo>
                  <a:pt x="3692385" y="989707"/>
                </a:lnTo>
                <a:cubicBezTo>
                  <a:pt x="3689904" y="982928"/>
                  <a:pt x="3693741" y="972543"/>
                  <a:pt x="3701058" y="967397"/>
                </a:cubicBezTo>
                <a:cubicBezTo>
                  <a:pt x="3702610" y="966027"/>
                  <a:pt x="3704646" y="965306"/>
                  <a:pt x="3706360" y="964152"/>
                </a:cubicBezTo>
                <a:cubicBezTo>
                  <a:pt x="3708697" y="962685"/>
                  <a:pt x="3709141" y="960978"/>
                  <a:pt x="3707850" y="959248"/>
                </a:cubicBezTo>
                <a:cubicBezTo>
                  <a:pt x="3707759" y="958551"/>
                  <a:pt x="3707598" y="958334"/>
                  <a:pt x="3707044" y="958166"/>
                </a:cubicBezTo>
                <a:cubicBezTo>
                  <a:pt x="3704947" y="955354"/>
                  <a:pt x="3704947" y="955354"/>
                  <a:pt x="3708373" y="953045"/>
                </a:cubicBezTo>
                <a:cubicBezTo>
                  <a:pt x="3709693" y="951939"/>
                  <a:pt x="3709834" y="950976"/>
                  <a:pt x="3710439" y="949487"/>
                </a:cubicBezTo>
                <a:cubicBezTo>
                  <a:pt x="3711859" y="945063"/>
                  <a:pt x="3713642" y="943429"/>
                  <a:pt x="3716736" y="944704"/>
                </a:cubicBezTo>
                <a:cubicBezTo>
                  <a:pt x="3719671" y="945760"/>
                  <a:pt x="3721153" y="944871"/>
                  <a:pt x="3722987" y="941578"/>
                </a:cubicBezTo>
                <a:cubicBezTo>
                  <a:pt x="3724588" y="938548"/>
                  <a:pt x="3725404" y="935616"/>
                  <a:pt x="3725271" y="932562"/>
                </a:cubicBezTo>
                <a:cubicBezTo>
                  <a:pt x="3725071" y="929990"/>
                  <a:pt x="3724635" y="927682"/>
                  <a:pt x="3724827" y="925061"/>
                </a:cubicBezTo>
                <a:cubicBezTo>
                  <a:pt x="3724977" y="920086"/>
                  <a:pt x="3726578" y="917057"/>
                  <a:pt x="3730630" y="914436"/>
                </a:cubicBezTo>
                <a:cubicBezTo>
                  <a:pt x="3732112" y="913546"/>
                  <a:pt x="3732806" y="912753"/>
                  <a:pt x="3732857" y="911094"/>
                </a:cubicBezTo>
                <a:cubicBezTo>
                  <a:pt x="3732816" y="908739"/>
                  <a:pt x="3733723" y="906503"/>
                  <a:pt x="3735022" y="904219"/>
                </a:cubicBezTo>
                <a:cubicBezTo>
                  <a:pt x="3735858" y="902464"/>
                  <a:pt x="3736856" y="900925"/>
                  <a:pt x="3737692" y="899170"/>
                </a:cubicBezTo>
                <a:cubicBezTo>
                  <a:pt x="3737833" y="898209"/>
                  <a:pt x="3739153" y="897103"/>
                  <a:pt x="3738275" y="896502"/>
                </a:cubicBezTo>
                <a:cubicBezTo>
                  <a:pt x="3737792" y="895852"/>
                  <a:pt x="3736704" y="896695"/>
                  <a:pt x="3736008" y="897488"/>
                </a:cubicBezTo>
                <a:cubicBezTo>
                  <a:pt x="3734920" y="898329"/>
                  <a:pt x="3733599" y="899436"/>
                  <a:pt x="3732560" y="898618"/>
                </a:cubicBezTo>
                <a:cubicBezTo>
                  <a:pt x="3731845" y="898234"/>
                  <a:pt x="3731986" y="897271"/>
                  <a:pt x="3732288" y="896526"/>
                </a:cubicBezTo>
                <a:cubicBezTo>
                  <a:pt x="3732962" y="894555"/>
                  <a:pt x="3734051" y="893714"/>
                  <a:pt x="3735532" y="892825"/>
                </a:cubicBezTo>
                <a:cubicBezTo>
                  <a:pt x="3735693" y="893040"/>
                  <a:pt x="3735926" y="892776"/>
                  <a:pt x="3735926" y="892776"/>
                </a:cubicBezTo>
                <a:cubicBezTo>
                  <a:pt x="3741914" y="892751"/>
                  <a:pt x="3744906" y="888136"/>
                  <a:pt x="3747395" y="881693"/>
                </a:cubicBezTo>
                <a:cubicBezTo>
                  <a:pt x="3747606" y="880251"/>
                  <a:pt x="3748371" y="878977"/>
                  <a:pt x="3748976" y="877486"/>
                </a:cubicBezTo>
                <a:cubicBezTo>
                  <a:pt x="3752321" y="870465"/>
                  <a:pt x="3755909" y="868375"/>
                  <a:pt x="3760991" y="870586"/>
                </a:cubicBezTo>
                <a:cubicBezTo>
                  <a:pt x="3761707" y="870971"/>
                  <a:pt x="3762514" y="872053"/>
                  <a:pt x="3763672" y="870730"/>
                </a:cubicBezTo>
                <a:cubicBezTo>
                  <a:pt x="3764599" y="869672"/>
                  <a:pt x="3764810" y="868230"/>
                  <a:pt x="3764628" y="866836"/>
                </a:cubicBezTo>
                <a:cubicBezTo>
                  <a:pt x="3763892" y="865273"/>
                  <a:pt x="3763780" y="863398"/>
                  <a:pt x="3763438" y="861787"/>
                </a:cubicBezTo>
                <a:cubicBezTo>
                  <a:pt x="3764132" y="860994"/>
                  <a:pt x="3764456" y="861428"/>
                  <a:pt x="3765010" y="861596"/>
                </a:cubicBezTo>
                <a:cubicBezTo>
                  <a:pt x="3766118" y="861932"/>
                  <a:pt x="3767410" y="863662"/>
                  <a:pt x="3768457" y="860464"/>
                </a:cubicBezTo>
                <a:cubicBezTo>
                  <a:pt x="3769204" y="858012"/>
                  <a:pt x="3770734" y="855464"/>
                  <a:pt x="3767659" y="855368"/>
                </a:cubicBezTo>
                <a:cubicBezTo>
                  <a:pt x="3765995" y="854864"/>
                  <a:pt x="3765583" y="853734"/>
                  <a:pt x="3766882" y="851451"/>
                </a:cubicBezTo>
                <a:cubicBezTo>
                  <a:pt x="3767879" y="849912"/>
                  <a:pt x="3768161" y="847988"/>
                  <a:pt x="3769158" y="846450"/>
                </a:cubicBezTo>
                <a:cubicBezTo>
                  <a:pt x="3769925" y="845176"/>
                  <a:pt x="3769511" y="844044"/>
                  <a:pt x="3768935" y="842700"/>
                </a:cubicBezTo>
                <a:cubicBezTo>
                  <a:pt x="3768613" y="842267"/>
                  <a:pt x="3767968" y="841402"/>
                  <a:pt x="3768502" y="840391"/>
                </a:cubicBezTo>
                <a:cubicBezTo>
                  <a:pt x="3769268" y="839118"/>
                  <a:pt x="3770145" y="839718"/>
                  <a:pt x="3770699" y="839887"/>
                </a:cubicBezTo>
                <a:cubicBezTo>
                  <a:pt x="3771969" y="840439"/>
                  <a:pt x="3772988" y="840079"/>
                  <a:pt x="3773501" y="837891"/>
                </a:cubicBezTo>
                <a:cubicBezTo>
                  <a:pt x="3775465" y="828443"/>
                  <a:pt x="3779484" y="819452"/>
                  <a:pt x="3782716" y="810558"/>
                </a:cubicBezTo>
                <a:cubicBezTo>
                  <a:pt x="3783926" y="807577"/>
                  <a:pt x="3785134" y="804595"/>
                  <a:pt x="3785949" y="801662"/>
                </a:cubicBezTo>
                <a:cubicBezTo>
                  <a:pt x="3786837" y="798249"/>
                  <a:pt x="3788438" y="795219"/>
                  <a:pt x="3790917" y="792792"/>
                </a:cubicBezTo>
                <a:cubicBezTo>
                  <a:pt x="3792772" y="790676"/>
                  <a:pt x="3793749" y="787959"/>
                  <a:pt x="3794725" y="785243"/>
                </a:cubicBezTo>
                <a:cubicBezTo>
                  <a:pt x="3797146" y="788489"/>
                  <a:pt x="3799637" y="791253"/>
                  <a:pt x="3799024" y="796758"/>
                </a:cubicBezTo>
                <a:cubicBezTo>
                  <a:pt x="3799064" y="799114"/>
                  <a:pt x="3800889" y="799835"/>
                  <a:pt x="3802018" y="801349"/>
                </a:cubicBezTo>
                <a:cubicBezTo>
                  <a:pt x="3802735" y="801734"/>
                  <a:pt x="3803613" y="802335"/>
                  <a:pt x="3804096" y="802984"/>
                </a:cubicBezTo>
                <a:cubicBezTo>
                  <a:pt x="3805408" y="805893"/>
                  <a:pt x="3807261" y="803777"/>
                  <a:pt x="3808562" y="801493"/>
                </a:cubicBezTo>
                <a:cubicBezTo>
                  <a:pt x="3810486" y="798897"/>
                  <a:pt x="3811767" y="795435"/>
                  <a:pt x="3811472" y="792166"/>
                </a:cubicBezTo>
                <a:cubicBezTo>
                  <a:pt x="3810786" y="788944"/>
                  <a:pt x="3812247" y="786877"/>
                  <a:pt x="3814654" y="784929"/>
                </a:cubicBezTo>
                <a:cubicBezTo>
                  <a:pt x="3815280" y="784617"/>
                  <a:pt x="3815743" y="784088"/>
                  <a:pt x="3816208" y="783560"/>
                </a:cubicBezTo>
                <a:cubicBezTo>
                  <a:pt x="3818384" y="781877"/>
                  <a:pt x="3819059" y="779905"/>
                  <a:pt x="3817606" y="777957"/>
                </a:cubicBezTo>
                <a:cubicBezTo>
                  <a:pt x="3816639" y="776659"/>
                  <a:pt x="3816457" y="775265"/>
                  <a:pt x="3818817" y="774976"/>
                </a:cubicBezTo>
                <a:cubicBezTo>
                  <a:pt x="3821244" y="774207"/>
                  <a:pt x="3823352" y="773006"/>
                  <a:pt x="3824168" y="770073"/>
                </a:cubicBezTo>
                <a:cubicBezTo>
                  <a:pt x="3825377" y="767092"/>
                  <a:pt x="3825174" y="764520"/>
                  <a:pt x="3823490" y="762837"/>
                </a:cubicBezTo>
                <a:cubicBezTo>
                  <a:pt x="3821967" y="761369"/>
                  <a:pt x="3822087" y="759231"/>
                  <a:pt x="3823226" y="756730"/>
                </a:cubicBezTo>
                <a:cubicBezTo>
                  <a:pt x="3824133" y="754495"/>
                  <a:pt x="3825593" y="752427"/>
                  <a:pt x="3824536" y="750432"/>
                </a:cubicBezTo>
                <a:cubicBezTo>
                  <a:pt x="3824051" y="749782"/>
                  <a:pt x="3825069" y="749422"/>
                  <a:pt x="3825461" y="749374"/>
                </a:cubicBezTo>
                <a:cubicBezTo>
                  <a:pt x="3827800" y="747907"/>
                  <a:pt x="3828928" y="749422"/>
                  <a:pt x="3830059" y="750936"/>
                </a:cubicBezTo>
                <a:cubicBezTo>
                  <a:pt x="3832388" y="753484"/>
                  <a:pt x="3835231" y="753845"/>
                  <a:pt x="3838659" y="751537"/>
                </a:cubicBezTo>
                <a:cubicBezTo>
                  <a:pt x="3838889" y="751273"/>
                  <a:pt x="3839122" y="751008"/>
                  <a:pt x="3838960" y="750791"/>
                </a:cubicBezTo>
                <a:cubicBezTo>
                  <a:pt x="3838968" y="746778"/>
                  <a:pt x="3842002" y="744516"/>
                  <a:pt x="3844321" y="741873"/>
                </a:cubicBezTo>
                <a:cubicBezTo>
                  <a:pt x="3847636" y="737689"/>
                  <a:pt x="3847848" y="736248"/>
                  <a:pt x="3846122" y="732209"/>
                </a:cubicBezTo>
                <a:cubicBezTo>
                  <a:pt x="3848854" y="730694"/>
                  <a:pt x="3850124" y="731246"/>
                  <a:pt x="3851435" y="734157"/>
                </a:cubicBezTo>
                <a:cubicBezTo>
                  <a:pt x="3853735" y="739540"/>
                  <a:pt x="3853735" y="739540"/>
                  <a:pt x="3857171" y="733218"/>
                </a:cubicBezTo>
                <a:cubicBezTo>
                  <a:pt x="3861695" y="726054"/>
                  <a:pt x="3863538" y="718745"/>
                  <a:pt x="3862860" y="711509"/>
                </a:cubicBezTo>
                <a:cubicBezTo>
                  <a:pt x="3862659" y="708938"/>
                  <a:pt x="3862938" y="707014"/>
                  <a:pt x="3864401" y="704946"/>
                </a:cubicBezTo>
                <a:cubicBezTo>
                  <a:pt x="3866164" y="702133"/>
                  <a:pt x="3867878" y="700979"/>
                  <a:pt x="3869793" y="702398"/>
                </a:cubicBezTo>
                <a:cubicBezTo>
                  <a:pt x="3874250" y="704922"/>
                  <a:pt x="3876124" y="703985"/>
                  <a:pt x="3879721" y="697878"/>
                </a:cubicBezTo>
                <a:cubicBezTo>
                  <a:pt x="3880488" y="696603"/>
                  <a:pt x="3881182" y="695809"/>
                  <a:pt x="3882111" y="694752"/>
                </a:cubicBezTo>
                <a:cubicBezTo>
                  <a:pt x="3882502" y="694704"/>
                  <a:pt x="3882502" y="694704"/>
                  <a:pt x="3882735" y="694440"/>
                </a:cubicBezTo>
                <a:cubicBezTo>
                  <a:pt x="3882735" y="694440"/>
                  <a:pt x="3882342" y="694488"/>
                  <a:pt x="3882181" y="694272"/>
                </a:cubicBezTo>
                <a:cubicBezTo>
                  <a:pt x="3881696" y="693623"/>
                  <a:pt x="3880820" y="693022"/>
                  <a:pt x="3880103" y="692637"/>
                </a:cubicBezTo>
                <a:cubicBezTo>
                  <a:pt x="3876917" y="690666"/>
                  <a:pt x="3876996" y="686170"/>
                  <a:pt x="3880312" y="681987"/>
                </a:cubicBezTo>
                <a:cubicBezTo>
                  <a:pt x="3882397" y="679607"/>
                  <a:pt x="3884574" y="677924"/>
                  <a:pt x="3887004" y="677155"/>
                </a:cubicBezTo>
                <a:cubicBezTo>
                  <a:pt x="3889040" y="676434"/>
                  <a:pt x="3890592" y="675064"/>
                  <a:pt x="3891176" y="672395"/>
                </a:cubicBezTo>
                <a:cubicBezTo>
                  <a:pt x="3891387" y="670953"/>
                  <a:pt x="3892062" y="668982"/>
                  <a:pt x="3893564" y="669270"/>
                </a:cubicBezTo>
                <a:cubicBezTo>
                  <a:pt x="3894834" y="669823"/>
                  <a:pt x="3895873" y="670640"/>
                  <a:pt x="3895360" y="672827"/>
                </a:cubicBezTo>
                <a:cubicBezTo>
                  <a:pt x="3892892" y="680448"/>
                  <a:pt x="3895374" y="687227"/>
                  <a:pt x="3892352" y="694680"/>
                </a:cubicBezTo>
                <a:cubicBezTo>
                  <a:pt x="3891515" y="696436"/>
                  <a:pt x="3892020" y="698262"/>
                  <a:pt x="3892596" y="699609"/>
                </a:cubicBezTo>
                <a:cubicBezTo>
                  <a:pt x="3894623" y="702901"/>
                  <a:pt x="3894382" y="707181"/>
                  <a:pt x="3893748" y="711508"/>
                </a:cubicBezTo>
                <a:cubicBezTo>
                  <a:pt x="3893022" y="715138"/>
                  <a:pt x="3892460" y="718984"/>
                  <a:pt x="3893075" y="722686"/>
                </a:cubicBezTo>
                <a:cubicBezTo>
                  <a:pt x="3893278" y="725259"/>
                  <a:pt x="3892351" y="726316"/>
                  <a:pt x="3890224" y="726341"/>
                </a:cubicBezTo>
                <a:cubicBezTo>
                  <a:pt x="3889600" y="726653"/>
                  <a:pt x="3889114" y="726004"/>
                  <a:pt x="3888420" y="726798"/>
                </a:cubicBezTo>
                <a:cubicBezTo>
                  <a:pt x="3888440" y="727975"/>
                  <a:pt x="3889226" y="727878"/>
                  <a:pt x="3889711" y="728528"/>
                </a:cubicBezTo>
                <a:cubicBezTo>
                  <a:pt x="3891627" y="729947"/>
                  <a:pt x="3891385" y="734225"/>
                  <a:pt x="3889299" y="736606"/>
                </a:cubicBezTo>
                <a:cubicBezTo>
                  <a:pt x="3887748" y="737976"/>
                  <a:pt x="3887102" y="737111"/>
                  <a:pt x="3886225" y="736509"/>
                </a:cubicBezTo>
                <a:cubicBezTo>
                  <a:pt x="3885579" y="735644"/>
                  <a:pt x="3884772" y="734562"/>
                  <a:pt x="3884007" y="735836"/>
                </a:cubicBezTo>
                <a:cubicBezTo>
                  <a:pt x="3882847" y="737159"/>
                  <a:pt x="3882798" y="738818"/>
                  <a:pt x="3883605" y="739899"/>
                </a:cubicBezTo>
                <a:cubicBezTo>
                  <a:pt x="3884159" y="740068"/>
                  <a:pt x="3884482" y="740500"/>
                  <a:pt x="3884642" y="740717"/>
                </a:cubicBezTo>
                <a:cubicBezTo>
                  <a:pt x="3886166" y="742183"/>
                  <a:pt x="3886439" y="744275"/>
                  <a:pt x="3884908" y="746823"/>
                </a:cubicBezTo>
                <a:cubicBezTo>
                  <a:pt x="3883305" y="749852"/>
                  <a:pt x="3881704" y="752881"/>
                  <a:pt x="3880333" y="755646"/>
                </a:cubicBezTo>
                <a:cubicBezTo>
                  <a:pt x="3878801" y="758194"/>
                  <a:pt x="3878450" y="760597"/>
                  <a:pt x="3879509" y="762593"/>
                </a:cubicBezTo>
                <a:cubicBezTo>
                  <a:pt x="3880245" y="764156"/>
                  <a:pt x="3879943" y="764900"/>
                  <a:pt x="3878300" y="765574"/>
                </a:cubicBezTo>
                <a:cubicBezTo>
                  <a:pt x="3876102" y="766080"/>
                  <a:pt x="3874803" y="768363"/>
                  <a:pt x="3873503" y="770648"/>
                </a:cubicBezTo>
                <a:cubicBezTo>
                  <a:pt x="3870550" y="777619"/>
                  <a:pt x="3866632" y="783292"/>
                  <a:pt x="3861351" y="787716"/>
                </a:cubicBezTo>
                <a:cubicBezTo>
                  <a:pt x="3858711" y="789928"/>
                  <a:pt x="3857934" y="795216"/>
                  <a:pt x="3859710" y="797596"/>
                </a:cubicBezTo>
                <a:cubicBezTo>
                  <a:pt x="3860195" y="798246"/>
                  <a:pt x="3861443" y="797621"/>
                  <a:pt x="3862231" y="797524"/>
                </a:cubicBezTo>
                <a:cubicBezTo>
                  <a:pt x="3865859" y="797789"/>
                  <a:pt x="3869054" y="795745"/>
                  <a:pt x="3870868" y="791274"/>
                </a:cubicBezTo>
                <a:cubicBezTo>
                  <a:pt x="3871240" y="790048"/>
                  <a:pt x="3871705" y="789518"/>
                  <a:pt x="3872651" y="789639"/>
                </a:cubicBezTo>
                <a:cubicBezTo>
                  <a:pt x="3873437" y="789542"/>
                  <a:pt x="3873691" y="790457"/>
                  <a:pt x="3873549" y="791417"/>
                </a:cubicBezTo>
                <a:cubicBezTo>
                  <a:pt x="3873710" y="791635"/>
                  <a:pt x="3873479" y="791898"/>
                  <a:pt x="3873640" y="792115"/>
                </a:cubicBezTo>
                <a:cubicBezTo>
                  <a:pt x="3873661" y="793293"/>
                  <a:pt x="3871968" y="795625"/>
                  <a:pt x="3874165" y="795120"/>
                </a:cubicBezTo>
                <a:cubicBezTo>
                  <a:pt x="3876130" y="794879"/>
                  <a:pt x="3876412" y="792956"/>
                  <a:pt x="3876301" y="791080"/>
                </a:cubicBezTo>
                <a:cubicBezTo>
                  <a:pt x="3876372" y="790599"/>
                  <a:pt x="3876280" y="789903"/>
                  <a:pt x="3876190" y="789206"/>
                </a:cubicBezTo>
                <a:cubicBezTo>
                  <a:pt x="3876099" y="788509"/>
                  <a:pt x="3876240" y="787547"/>
                  <a:pt x="3876936" y="786753"/>
                </a:cubicBezTo>
                <a:cubicBezTo>
                  <a:pt x="3877791" y="786177"/>
                  <a:pt x="3877812" y="787355"/>
                  <a:pt x="3878367" y="787523"/>
                </a:cubicBezTo>
                <a:cubicBezTo>
                  <a:pt x="3881461" y="788798"/>
                  <a:pt x="3883337" y="787859"/>
                  <a:pt x="3884202" y="783267"/>
                </a:cubicBezTo>
                <a:cubicBezTo>
                  <a:pt x="3886356" y="771200"/>
                  <a:pt x="3892966" y="761656"/>
                  <a:pt x="3900615" y="752928"/>
                </a:cubicBezTo>
                <a:cubicBezTo>
                  <a:pt x="3902469" y="750812"/>
                  <a:pt x="3904324" y="748697"/>
                  <a:pt x="3905946" y="746846"/>
                </a:cubicBezTo>
                <a:cubicBezTo>
                  <a:pt x="3908728" y="743673"/>
                  <a:pt x="3910631" y="739898"/>
                  <a:pt x="3911981" y="735956"/>
                </a:cubicBezTo>
                <a:cubicBezTo>
                  <a:pt x="3912958" y="733238"/>
                  <a:pt x="3914237" y="729777"/>
                  <a:pt x="3917453" y="728911"/>
                </a:cubicBezTo>
                <a:cubicBezTo>
                  <a:pt x="3920043" y="728359"/>
                  <a:pt x="3923642" y="731459"/>
                  <a:pt x="3924239" y="733983"/>
                </a:cubicBezTo>
                <a:cubicBezTo>
                  <a:pt x="3924834" y="736507"/>
                  <a:pt x="3924805" y="739344"/>
                  <a:pt x="3924474" y="742926"/>
                </a:cubicBezTo>
                <a:cubicBezTo>
                  <a:pt x="3922447" y="739633"/>
                  <a:pt x="3919995" y="739224"/>
                  <a:pt x="3916962" y="741485"/>
                </a:cubicBezTo>
                <a:cubicBezTo>
                  <a:pt x="3915249" y="742638"/>
                  <a:pt x="3914807" y="744345"/>
                  <a:pt x="3916006" y="745379"/>
                </a:cubicBezTo>
                <a:cubicBezTo>
                  <a:pt x="3917276" y="745931"/>
                  <a:pt x="3918083" y="747014"/>
                  <a:pt x="3918890" y="748095"/>
                </a:cubicBezTo>
                <a:cubicBezTo>
                  <a:pt x="3921150" y="751124"/>
                  <a:pt x="3920586" y="754970"/>
                  <a:pt x="3917502" y="758889"/>
                </a:cubicBezTo>
                <a:cubicBezTo>
                  <a:pt x="3916806" y="759682"/>
                  <a:pt x="3916112" y="760475"/>
                  <a:pt x="3915416" y="761269"/>
                </a:cubicBezTo>
                <a:cubicBezTo>
                  <a:pt x="3914650" y="762543"/>
                  <a:pt x="3914046" y="764034"/>
                  <a:pt x="3914621" y="765381"/>
                </a:cubicBezTo>
                <a:cubicBezTo>
                  <a:pt x="3914804" y="766775"/>
                  <a:pt x="3916052" y="766150"/>
                  <a:pt x="3917070" y="765788"/>
                </a:cubicBezTo>
                <a:cubicBezTo>
                  <a:pt x="3918250" y="765645"/>
                  <a:pt x="3919732" y="764756"/>
                  <a:pt x="3920306" y="766102"/>
                </a:cubicBezTo>
                <a:cubicBezTo>
                  <a:pt x="3921113" y="767183"/>
                  <a:pt x="3919722" y="768770"/>
                  <a:pt x="3918956" y="770044"/>
                </a:cubicBezTo>
                <a:cubicBezTo>
                  <a:pt x="3910897" y="786848"/>
                  <a:pt x="3900922" y="802235"/>
                  <a:pt x="3892146" y="818654"/>
                </a:cubicBezTo>
                <a:cubicBezTo>
                  <a:pt x="3889245" y="823967"/>
                  <a:pt x="3886342" y="829280"/>
                  <a:pt x="3883764" y="835025"/>
                </a:cubicBezTo>
                <a:cubicBezTo>
                  <a:pt x="3882858" y="837260"/>
                  <a:pt x="3881770" y="838101"/>
                  <a:pt x="3880055" y="839256"/>
                </a:cubicBezTo>
                <a:cubicBezTo>
                  <a:pt x="3875681" y="841445"/>
                  <a:pt x="3875681" y="841445"/>
                  <a:pt x="3875693" y="846637"/>
                </a:cubicBezTo>
                <a:cubicBezTo>
                  <a:pt x="3872689" y="846059"/>
                  <a:pt x="3872143" y="841877"/>
                  <a:pt x="3869138" y="841300"/>
                </a:cubicBezTo>
                <a:cubicBezTo>
                  <a:pt x="3869432" y="844570"/>
                  <a:pt x="3868545" y="847982"/>
                  <a:pt x="3867659" y="851397"/>
                </a:cubicBezTo>
                <a:cubicBezTo>
                  <a:pt x="3866542" y="855075"/>
                  <a:pt x="3866442" y="858394"/>
                  <a:pt x="3866967" y="861398"/>
                </a:cubicBezTo>
                <a:cubicBezTo>
                  <a:pt x="3867806" y="868851"/>
                  <a:pt x="3863977" y="875221"/>
                  <a:pt x="3857385" y="876736"/>
                </a:cubicBezTo>
                <a:cubicBezTo>
                  <a:pt x="3855581" y="877192"/>
                  <a:pt x="3854008" y="877385"/>
                  <a:pt x="3852436" y="877577"/>
                </a:cubicBezTo>
                <a:cubicBezTo>
                  <a:pt x="3850469" y="877818"/>
                  <a:pt x="3849703" y="879093"/>
                  <a:pt x="3850370" y="881134"/>
                </a:cubicBezTo>
                <a:cubicBezTo>
                  <a:pt x="3850692" y="881568"/>
                  <a:pt x="3850622" y="882049"/>
                  <a:pt x="3850945" y="882482"/>
                </a:cubicBezTo>
                <a:cubicBezTo>
                  <a:pt x="3853175" y="888346"/>
                  <a:pt x="3851594" y="892555"/>
                  <a:pt x="3847511" y="898012"/>
                </a:cubicBezTo>
                <a:lnTo>
                  <a:pt x="3843654" y="903705"/>
                </a:lnTo>
                <a:lnTo>
                  <a:pt x="3844076" y="906901"/>
                </a:lnTo>
                <a:cubicBezTo>
                  <a:pt x="3846932" y="910761"/>
                  <a:pt x="3847066" y="916077"/>
                  <a:pt x="3846713" y="921494"/>
                </a:cubicBezTo>
                <a:cubicBezTo>
                  <a:pt x="3846177" y="926059"/>
                  <a:pt x="3845864" y="930874"/>
                  <a:pt x="3847005" y="935387"/>
                </a:cubicBezTo>
                <a:cubicBezTo>
                  <a:pt x="3847517" y="938546"/>
                  <a:pt x="3846470" y="939952"/>
                  <a:pt x="3843824" y="940204"/>
                </a:cubicBezTo>
                <a:cubicBezTo>
                  <a:pt x="3843078" y="940655"/>
                  <a:pt x="3842409" y="939905"/>
                  <a:pt x="3841624" y="940957"/>
                </a:cubicBezTo>
                <a:cubicBezTo>
                  <a:pt x="3841768" y="942413"/>
                  <a:pt x="3842738" y="942211"/>
                  <a:pt x="3843406" y="942963"/>
                </a:cubicBezTo>
                <a:cubicBezTo>
                  <a:pt x="3845935" y="944516"/>
                  <a:pt x="3846066" y="949832"/>
                  <a:pt x="3843711" y="952993"/>
                </a:cubicBezTo>
                <a:cubicBezTo>
                  <a:pt x="3841916" y="954850"/>
                  <a:pt x="3841025" y="953848"/>
                  <a:pt x="3839873" y="953198"/>
                </a:cubicBezTo>
                <a:cubicBezTo>
                  <a:pt x="3838982" y="952195"/>
                  <a:pt x="3837868" y="950942"/>
                  <a:pt x="3837043" y="952596"/>
                </a:cubicBezTo>
                <a:cubicBezTo>
                  <a:pt x="3835734" y="954353"/>
                  <a:pt x="3835838" y="956411"/>
                  <a:pt x="3836952" y="957663"/>
                </a:cubicBezTo>
                <a:cubicBezTo>
                  <a:pt x="3837660" y="957814"/>
                  <a:pt x="3838106" y="958315"/>
                  <a:pt x="3838328" y="958565"/>
                </a:cubicBezTo>
                <a:cubicBezTo>
                  <a:pt x="3840372" y="960218"/>
                  <a:pt x="3840924" y="962776"/>
                  <a:pt x="3839274" y="966088"/>
                </a:cubicBezTo>
                <a:cubicBezTo>
                  <a:pt x="3837585" y="970000"/>
                  <a:pt x="3835896" y="973914"/>
                  <a:pt x="3834470" y="977477"/>
                </a:cubicBezTo>
                <a:lnTo>
                  <a:pt x="3834301" y="982000"/>
                </a:lnTo>
                <a:lnTo>
                  <a:pt x="3837435" y="979988"/>
                </a:lnTo>
                <a:cubicBezTo>
                  <a:pt x="3840540" y="977246"/>
                  <a:pt x="3842928" y="974122"/>
                  <a:pt x="3843560" y="969794"/>
                </a:cubicBezTo>
                <a:cubicBezTo>
                  <a:pt x="3844003" y="968089"/>
                  <a:pt x="3844769" y="966814"/>
                  <a:pt x="3846090" y="965708"/>
                </a:cubicBezTo>
                <a:cubicBezTo>
                  <a:pt x="3854243" y="958809"/>
                  <a:pt x="3859927" y="950321"/>
                  <a:pt x="3862333" y="939167"/>
                </a:cubicBezTo>
                <a:cubicBezTo>
                  <a:pt x="3862846" y="936980"/>
                  <a:pt x="3864097" y="936354"/>
                  <a:pt x="3865324" y="934551"/>
                </a:cubicBezTo>
                <a:cubicBezTo>
                  <a:pt x="3867482" y="931690"/>
                  <a:pt x="3869307" y="932411"/>
                  <a:pt x="3871434" y="932388"/>
                </a:cubicBezTo>
                <a:cubicBezTo>
                  <a:pt x="3873167" y="932410"/>
                  <a:pt x="3874166" y="930873"/>
                  <a:pt x="3874770" y="929382"/>
                </a:cubicBezTo>
                <a:cubicBezTo>
                  <a:pt x="3875675" y="927147"/>
                  <a:pt x="3876421" y="924694"/>
                  <a:pt x="3877328" y="922459"/>
                </a:cubicBezTo>
                <a:cubicBezTo>
                  <a:pt x="3879211" y="917507"/>
                  <a:pt x="3880924" y="916352"/>
                  <a:pt x="3884645" y="917314"/>
                </a:cubicBezTo>
                <a:cubicBezTo>
                  <a:pt x="3885915" y="917866"/>
                  <a:pt x="3887256" y="917939"/>
                  <a:pt x="3888667" y="917530"/>
                </a:cubicBezTo>
                <a:cubicBezTo>
                  <a:pt x="3889292" y="917218"/>
                  <a:pt x="3890008" y="917603"/>
                  <a:pt x="3890380" y="916376"/>
                </a:cubicBezTo>
                <a:cubicBezTo>
                  <a:pt x="3890521" y="915415"/>
                  <a:pt x="3890037" y="914766"/>
                  <a:pt x="3889251" y="914862"/>
                </a:cubicBezTo>
                <a:cubicBezTo>
                  <a:pt x="3888696" y="914694"/>
                  <a:pt x="3888304" y="914741"/>
                  <a:pt x="3887749" y="914573"/>
                </a:cubicBezTo>
                <a:cubicBezTo>
                  <a:pt x="3886178" y="914766"/>
                  <a:pt x="3885138" y="913948"/>
                  <a:pt x="3886044" y="911713"/>
                </a:cubicBezTo>
                <a:cubicBezTo>
                  <a:pt x="3886790" y="909260"/>
                  <a:pt x="3887878" y="908419"/>
                  <a:pt x="3889773" y="908658"/>
                </a:cubicBezTo>
                <a:cubicBezTo>
                  <a:pt x="3890651" y="909260"/>
                  <a:pt x="3891598" y="909380"/>
                  <a:pt x="3892707" y="909717"/>
                </a:cubicBezTo>
                <a:cubicBezTo>
                  <a:pt x="3894372" y="910222"/>
                  <a:pt x="3895208" y="908467"/>
                  <a:pt x="3896204" y="906928"/>
                </a:cubicBezTo>
                <a:cubicBezTo>
                  <a:pt x="3897041" y="905174"/>
                  <a:pt x="3895700" y="905101"/>
                  <a:pt x="3894984" y="904716"/>
                </a:cubicBezTo>
                <a:cubicBezTo>
                  <a:pt x="3894823" y="904500"/>
                  <a:pt x="3894662" y="904283"/>
                  <a:pt x="3894500" y="904067"/>
                </a:cubicBezTo>
                <a:cubicBezTo>
                  <a:pt x="3890739" y="900751"/>
                  <a:pt x="3891021" y="898827"/>
                  <a:pt x="3895908" y="894451"/>
                </a:cubicBezTo>
                <a:cubicBezTo>
                  <a:pt x="3899476" y="891181"/>
                  <a:pt x="3902953" y="887215"/>
                  <a:pt x="3905875" y="883080"/>
                </a:cubicBezTo>
                <a:cubicBezTo>
                  <a:pt x="3909191" y="878896"/>
                  <a:pt x="3910602" y="878489"/>
                  <a:pt x="3913949" y="880676"/>
                </a:cubicBezTo>
                <a:cubicBezTo>
                  <a:pt x="3914665" y="881060"/>
                  <a:pt x="3915542" y="881662"/>
                  <a:pt x="3916237" y="880868"/>
                </a:cubicBezTo>
                <a:cubicBezTo>
                  <a:pt x="3917397" y="879545"/>
                  <a:pt x="3917446" y="877887"/>
                  <a:pt x="3917103" y="876277"/>
                </a:cubicBezTo>
                <a:cubicBezTo>
                  <a:pt x="3915087" y="878175"/>
                  <a:pt x="3913283" y="878632"/>
                  <a:pt x="3912295" y="876157"/>
                </a:cubicBezTo>
                <a:cubicBezTo>
                  <a:pt x="3911881" y="875026"/>
                  <a:pt x="3912022" y="874065"/>
                  <a:pt x="3913825" y="873608"/>
                </a:cubicBezTo>
                <a:cubicBezTo>
                  <a:pt x="3916255" y="872839"/>
                  <a:pt x="3918846" y="872285"/>
                  <a:pt x="3920923" y="873920"/>
                </a:cubicBezTo>
                <a:cubicBezTo>
                  <a:pt x="3921084" y="874136"/>
                  <a:pt x="3921246" y="874352"/>
                  <a:pt x="3921477" y="874089"/>
                </a:cubicBezTo>
                <a:cubicBezTo>
                  <a:pt x="3924391" y="873968"/>
                  <a:pt x="3924966" y="875314"/>
                  <a:pt x="3923455" y="879041"/>
                </a:cubicBezTo>
                <a:cubicBezTo>
                  <a:pt x="3920483" y="884834"/>
                  <a:pt x="3917580" y="890148"/>
                  <a:pt x="3914054" y="895773"/>
                </a:cubicBezTo>
                <a:cubicBezTo>
                  <a:pt x="3912060" y="898850"/>
                  <a:pt x="3911707" y="901254"/>
                  <a:pt x="3913481" y="903633"/>
                </a:cubicBezTo>
                <a:cubicBezTo>
                  <a:pt x="3914360" y="904235"/>
                  <a:pt x="3914379" y="905413"/>
                  <a:pt x="3914793" y="906542"/>
                </a:cubicBezTo>
                <a:cubicBezTo>
                  <a:pt x="3915368" y="907888"/>
                  <a:pt x="3916013" y="908755"/>
                  <a:pt x="3917657" y="908081"/>
                </a:cubicBezTo>
                <a:cubicBezTo>
                  <a:pt x="3919300" y="907408"/>
                  <a:pt x="3919117" y="906015"/>
                  <a:pt x="3919329" y="904571"/>
                </a:cubicBezTo>
                <a:cubicBezTo>
                  <a:pt x="3919913" y="901902"/>
                  <a:pt x="3920728" y="898970"/>
                  <a:pt x="3922260" y="896421"/>
                </a:cubicBezTo>
                <a:cubicBezTo>
                  <a:pt x="3924024" y="893608"/>
                  <a:pt x="3926110" y="891228"/>
                  <a:pt x="3928840" y="889715"/>
                </a:cubicBezTo>
                <a:cubicBezTo>
                  <a:pt x="3933750" y="886516"/>
                  <a:pt x="3937921" y="881758"/>
                  <a:pt x="3940893" y="875961"/>
                </a:cubicBezTo>
                <a:cubicBezTo>
                  <a:pt x="3941498" y="874471"/>
                  <a:pt x="3941800" y="873727"/>
                  <a:pt x="3941155" y="872861"/>
                </a:cubicBezTo>
                <a:cubicBezTo>
                  <a:pt x="3939955" y="871828"/>
                  <a:pt x="3940095" y="870865"/>
                  <a:pt x="3942062" y="870626"/>
                </a:cubicBezTo>
                <a:cubicBezTo>
                  <a:pt x="3944813" y="870289"/>
                  <a:pt x="3946345" y="867740"/>
                  <a:pt x="3946999" y="864591"/>
                </a:cubicBezTo>
                <a:cubicBezTo>
                  <a:pt x="3947493" y="861225"/>
                  <a:pt x="3948147" y="858077"/>
                  <a:pt x="3951090" y="855119"/>
                </a:cubicBezTo>
                <a:cubicBezTo>
                  <a:pt x="3951785" y="854326"/>
                  <a:pt x="3952157" y="853100"/>
                  <a:pt x="3951511" y="852234"/>
                </a:cubicBezTo>
                <a:cubicBezTo>
                  <a:pt x="3950312" y="851201"/>
                  <a:pt x="3950454" y="850239"/>
                  <a:pt x="3951289" y="848485"/>
                </a:cubicBezTo>
                <a:cubicBezTo>
                  <a:pt x="3952750" y="846416"/>
                  <a:pt x="3953838" y="845576"/>
                  <a:pt x="3955573" y="845599"/>
                </a:cubicBezTo>
                <a:cubicBezTo>
                  <a:pt x="3958648" y="845695"/>
                  <a:pt x="3960654" y="847810"/>
                  <a:pt x="3962892" y="849661"/>
                </a:cubicBezTo>
                <a:cubicBezTo>
                  <a:pt x="3964092" y="850695"/>
                  <a:pt x="3963045" y="853892"/>
                  <a:pt x="3961584" y="855960"/>
                </a:cubicBezTo>
                <a:cubicBezTo>
                  <a:pt x="3960052" y="858509"/>
                  <a:pt x="3959146" y="860744"/>
                  <a:pt x="3961777" y="862547"/>
                </a:cubicBezTo>
                <a:cubicBezTo>
                  <a:pt x="3959418" y="862836"/>
                  <a:pt x="3958450" y="861538"/>
                  <a:pt x="3957181" y="860985"/>
                </a:cubicBezTo>
                <a:cubicBezTo>
                  <a:pt x="3955678" y="860696"/>
                  <a:pt x="3954176" y="860407"/>
                  <a:pt x="3952875" y="862691"/>
                </a:cubicBezTo>
                <a:cubicBezTo>
                  <a:pt x="3951415" y="864759"/>
                  <a:pt x="3950277" y="867259"/>
                  <a:pt x="3951960" y="868943"/>
                </a:cubicBezTo>
                <a:cubicBezTo>
                  <a:pt x="3952999" y="869760"/>
                  <a:pt x="3953342" y="871370"/>
                  <a:pt x="3953130" y="872813"/>
                </a:cubicBezTo>
                <a:cubicBezTo>
                  <a:pt x="3952427" y="877620"/>
                  <a:pt x="3951106" y="878727"/>
                  <a:pt x="3947548" y="877981"/>
                </a:cubicBezTo>
                <a:cubicBezTo>
                  <a:pt x="3948022" y="882645"/>
                  <a:pt x="3948105" y="887357"/>
                  <a:pt x="3947008" y="892214"/>
                </a:cubicBezTo>
                <a:cubicBezTo>
                  <a:pt x="3945024" y="900483"/>
                  <a:pt x="3940963" y="907118"/>
                  <a:pt x="3936117" y="913849"/>
                </a:cubicBezTo>
                <a:cubicBezTo>
                  <a:pt x="3929879" y="922168"/>
                  <a:pt x="3924357" y="930870"/>
                  <a:pt x="3920267" y="940343"/>
                </a:cubicBezTo>
                <a:cubicBezTo>
                  <a:pt x="3919733" y="941353"/>
                  <a:pt x="3919200" y="942362"/>
                  <a:pt x="3919290" y="943058"/>
                </a:cubicBezTo>
                <a:cubicBezTo>
                  <a:pt x="3919029" y="946160"/>
                  <a:pt x="3919906" y="946761"/>
                  <a:pt x="3922154" y="944598"/>
                </a:cubicBezTo>
                <a:cubicBezTo>
                  <a:pt x="3924401" y="942434"/>
                  <a:pt x="3926276" y="941495"/>
                  <a:pt x="3927587" y="944405"/>
                </a:cubicBezTo>
                <a:cubicBezTo>
                  <a:pt x="3928001" y="945534"/>
                  <a:pt x="3928696" y="944741"/>
                  <a:pt x="3929391" y="943947"/>
                </a:cubicBezTo>
                <a:cubicBezTo>
                  <a:pt x="3929925" y="942938"/>
                  <a:pt x="3931174" y="942313"/>
                  <a:pt x="3930369" y="941231"/>
                </a:cubicBezTo>
                <a:cubicBezTo>
                  <a:pt x="3929561" y="940149"/>
                  <a:pt x="3928199" y="938899"/>
                  <a:pt x="3929269" y="936880"/>
                </a:cubicBezTo>
                <a:cubicBezTo>
                  <a:pt x="3930336" y="934861"/>
                  <a:pt x="3932161" y="935582"/>
                  <a:pt x="3933965" y="935124"/>
                </a:cubicBezTo>
                <a:cubicBezTo>
                  <a:pt x="3934752" y="935028"/>
                  <a:pt x="3935931" y="934884"/>
                  <a:pt x="3937110" y="934741"/>
                </a:cubicBezTo>
                <a:cubicBezTo>
                  <a:pt x="3939076" y="934500"/>
                  <a:pt x="3940628" y="933130"/>
                  <a:pt x="3941212" y="930461"/>
                </a:cubicBezTo>
                <a:cubicBezTo>
                  <a:pt x="3942239" y="926085"/>
                  <a:pt x="3944788" y="923177"/>
                  <a:pt x="3947823" y="920917"/>
                </a:cubicBezTo>
                <a:cubicBezTo>
                  <a:pt x="3950070" y="918754"/>
                  <a:pt x="3951692" y="916902"/>
                  <a:pt x="3952901" y="913921"/>
                </a:cubicBezTo>
                <a:cubicBezTo>
                  <a:pt x="3953808" y="911685"/>
                  <a:pt x="3955380" y="911492"/>
                  <a:pt x="3956580" y="912526"/>
                </a:cubicBezTo>
                <a:cubicBezTo>
                  <a:pt x="3957456" y="913127"/>
                  <a:pt x="3957427" y="915964"/>
                  <a:pt x="3959443" y="914065"/>
                </a:cubicBezTo>
                <a:cubicBezTo>
                  <a:pt x="3961066" y="912215"/>
                  <a:pt x="3962205" y="909713"/>
                  <a:pt x="3961609" y="907189"/>
                </a:cubicBezTo>
                <a:cubicBezTo>
                  <a:pt x="3961336" y="905097"/>
                  <a:pt x="3960297" y="904281"/>
                  <a:pt x="3959167" y="902766"/>
                </a:cubicBezTo>
                <a:cubicBezTo>
                  <a:pt x="3963464" y="905074"/>
                  <a:pt x="3966475" y="901636"/>
                  <a:pt x="3969631" y="897236"/>
                </a:cubicBezTo>
                <a:cubicBezTo>
                  <a:pt x="3971555" y="894641"/>
                  <a:pt x="3973571" y="892741"/>
                  <a:pt x="3975264" y="890410"/>
                </a:cubicBezTo>
                <a:cubicBezTo>
                  <a:pt x="3978811" y="885961"/>
                  <a:pt x="3981642" y="881129"/>
                  <a:pt x="3982486" y="875359"/>
                </a:cubicBezTo>
                <a:cubicBezTo>
                  <a:pt x="3982677" y="872740"/>
                  <a:pt x="3984159" y="871849"/>
                  <a:pt x="3986054" y="872090"/>
                </a:cubicBezTo>
                <a:cubicBezTo>
                  <a:pt x="3992849" y="873148"/>
                  <a:pt x="3996487" y="869397"/>
                  <a:pt x="3997987" y="860478"/>
                </a:cubicBezTo>
                <a:cubicBezTo>
                  <a:pt x="3998338" y="858074"/>
                  <a:pt x="3999568" y="856271"/>
                  <a:pt x="4000798" y="854468"/>
                </a:cubicBezTo>
                <a:cubicBezTo>
                  <a:pt x="4003348" y="851559"/>
                  <a:pt x="4005664" y="848914"/>
                  <a:pt x="4005744" y="844419"/>
                </a:cubicBezTo>
                <a:cubicBezTo>
                  <a:pt x="4005471" y="842329"/>
                  <a:pt x="4007527" y="842785"/>
                  <a:pt x="4008708" y="842640"/>
                </a:cubicBezTo>
                <a:cubicBezTo>
                  <a:pt x="4009494" y="842544"/>
                  <a:pt x="4010139" y="843409"/>
                  <a:pt x="4010623" y="844058"/>
                </a:cubicBezTo>
                <a:cubicBezTo>
                  <a:pt x="4010714" y="844755"/>
                  <a:pt x="4011591" y="845355"/>
                  <a:pt x="4012054" y="844827"/>
                </a:cubicBezTo>
                <a:cubicBezTo>
                  <a:pt x="4014231" y="843145"/>
                  <a:pt x="4015531" y="840860"/>
                  <a:pt x="4016669" y="838362"/>
                </a:cubicBezTo>
                <a:cubicBezTo>
                  <a:pt x="4017275" y="836870"/>
                  <a:pt x="4016860" y="835740"/>
                  <a:pt x="4016053" y="834658"/>
                </a:cubicBezTo>
                <a:cubicBezTo>
                  <a:pt x="4013865" y="831148"/>
                  <a:pt x="4014379" y="828960"/>
                  <a:pt x="4017856" y="824994"/>
                </a:cubicBezTo>
                <a:cubicBezTo>
                  <a:pt x="4018944" y="824153"/>
                  <a:pt x="4019730" y="824056"/>
                  <a:pt x="4019750" y="825234"/>
                </a:cubicBezTo>
                <a:cubicBezTo>
                  <a:pt x="4020205" y="828721"/>
                  <a:pt x="4022151" y="827301"/>
                  <a:pt x="4023863" y="826148"/>
                </a:cubicBezTo>
                <a:cubicBezTo>
                  <a:pt x="4025809" y="824729"/>
                  <a:pt x="4027109" y="822446"/>
                  <a:pt x="4028338" y="820642"/>
                </a:cubicBezTo>
                <a:cubicBezTo>
                  <a:pt x="4029799" y="818575"/>
                  <a:pt x="4031422" y="816724"/>
                  <a:pt x="4032561" y="814224"/>
                </a:cubicBezTo>
                <a:cubicBezTo>
                  <a:pt x="4033234" y="812252"/>
                  <a:pt x="4034899" y="812757"/>
                  <a:pt x="4035775" y="813358"/>
                </a:cubicBezTo>
                <a:cubicBezTo>
                  <a:pt x="4037137" y="814608"/>
                  <a:pt x="4037994" y="814031"/>
                  <a:pt x="4039062" y="812012"/>
                </a:cubicBezTo>
                <a:cubicBezTo>
                  <a:pt x="4039364" y="811267"/>
                  <a:pt x="4039667" y="810521"/>
                  <a:pt x="4040361" y="809728"/>
                </a:cubicBezTo>
                <a:cubicBezTo>
                  <a:pt x="4040895" y="808718"/>
                  <a:pt x="4041660" y="807445"/>
                  <a:pt x="4042841" y="807301"/>
                </a:cubicBezTo>
                <a:cubicBezTo>
                  <a:pt x="4043788" y="807420"/>
                  <a:pt x="4043184" y="808910"/>
                  <a:pt x="4043436" y="809825"/>
                </a:cubicBezTo>
                <a:cubicBezTo>
                  <a:pt x="4043961" y="812829"/>
                  <a:pt x="4045463" y="813117"/>
                  <a:pt x="4048869" y="809632"/>
                </a:cubicBezTo>
                <a:cubicBezTo>
                  <a:pt x="4051936" y="813743"/>
                  <a:pt x="4054840" y="817636"/>
                  <a:pt x="4057905" y="821747"/>
                </a:cubicBezTo>
                <a:cubicBezTo>
                  <a:pt x="4056212" y="824079"/>
                  <a:pt x="4054408" y="824535"/>
                  <a:pt x="4052423" y="823598"/>
                </a:cubicBezTo>
                <a:cubicBezTo>
                  <a:pt x="4047340" y="821387"/>
                  <a:pt x="4043985" y="823214"/>
                  <a:pt x="4040962" y="830667"/>
                </a:cubicBezTo>
                <a:cubicBezTo>
                  <a:pt x="4039521" y="833912"/>
                  <a:pt x="4038221" y="836197"/>
                  <a:pt x="4036135" y="838575"/>
                </a:cubicBezTo>
                <a:cubicBezTo>
                  <a:pt x="4035048" y="839417"/>
                  <a:pt x="4033889" y="840740"/>
                  <a:pt x="4034302" y="841869"/>
                </a:cubicBezTo>
                <a:cubicBezTo>
                  <a:pt x="4034484" y="843264"/>
                  <a:pt x="4035966" y="842375"/>
                  <a:pt x="4036751" y="842278"/>
                </a:cubicBezTo>
                <a:cubicBezTo>
                  <a:pt x="4037538" y="842182"/>
                  <a:pt x="4038163" y="841870"/>
                  <a:pt x="4038950" y="841773"/>
                </a:cubicBezTo>
                <a:cubicBezTo>
                  <a:pt x="4040129" y="841628"/>
                  <a:pt x="4041772" y="840956"/>
                  <a:pt x="4042186" y="842086"/>
                </a:cubicBezTo>
                <a:cubicBezTo>
                  <a:pt x="4042529" y="843696"/>
                  <a:pt x="4041138" y="845283"/>
                  <a:pt x="4040211" y="846341"/>
                </a:cubicBezTo>
                <a:cubicBezTo>
                  <a:pt x="4038749" y="848408"/>
                  <a:pt x="4037128" y="850258"/>
                  <a:pt x="4035344" y="851895"/>
                </a:cubicBezTo>
                <a:cubicBezTo>
                  <a:pt x="4031705" y="855645"/>
                  <a:pt x="4029500" y="860164"/>
                  <a:pt x="4028724" y="865453"/>
                </a:cubicBezTo>
                <a:cubicBezTo>
                  <a:pt x="4028583" y="866415"/>
                  <a:pt x="4028120" y="866943"/>
                  <a:pt x="4027334" y="867040"/>
                </a:cubicBezTo>
                <a:cubicBezTo>
                  <a:pt x="4026548" y="867135"/>
                  <a:pt x="4026083" y="867665"/>
                  <a:pt x="4025388" y="868458"/>
                </a:cubicBezTo>
                <a:cubicBezTo>
                  <a:pt x="4024925" y="868987"/>
                  <a:pt x="4024069" y="869565"/>
                  <a:pt x="4024160" y="870261"/>
                </a:cubicBezTo>
                <a:cubicBezTo>
                  <a:pt x="4024412" y="871175"/>
                  <a:pt x="4025036" y="870862"/>
                  <a:pt x="4025661" y="870549"/>
                </a:cubicBezTo>
                <a:cubicBezTo>
                  <a:pt x="4027073" y="870141"/>
                  <a:pt x="4027950" y="870742"/>
                  <a:pt x="4029290" y="870813"/>
                </a:cubicBezTo>
                <a:cubicBezTo>
                  <a:pt x="4030470" y="870670"/>
                  <a:pt x="4031115" y="871535"/>
                  <a:pt x="4030905" y="872977"/>
                </a:cubicBezTo>
                <a:cubicBezTo>
                  <a:pt x="4030621" y="874901"/>
                  <a:pt x="4029765" y="875477"/>
                  <a:pt x="4028587" y="875621"/>
                </a:cubicBezTo>
                <a:cubicBezTo>
                  <a:pt x="4027730" y="876198"/>
                  <a:pt x="4026943" y="876294"/>
                  <a:pt x="4026156" y="876391"/>
                </a:cubicBezTo>
                <a:cubicBezTo>
                  <a:pt x="4023244" y="876512"/>
                  <a:pt x="4021601" y="877184"/>
                  <a:pt x="4020413" y="881344"/>
                </a:cubicBezTo>
                <a:cubicBezTo>
                  <a:pt x="4019528" y="884756"/>
                  <a:pt x="4016492" y="887018"/>
                  <a:pt x="4013691" y="889013"/>
                </a:cubicBezTo>
                <a:cubicBezTo>
                  <a:pt x="4012370" y="890119"/>
                  <a:pt x="4010566" y="890575"/>
                  <a:pt x="4010839" y="892666"/>
                </a:cubicBezTo>
                <a:cubicBezTo>
                  <a:pt x="4010880" y="895023"/>
                  <a:pt x="4012291" y="894615"/>
                  <a:pt x="4013863" y="894422"/>
                </a:cubicBezTo>
                <a:cubicBezTo>
                  <a:pt x="4014650" y="894325"/>
                  <a:pt x="4015436" y="894229"/>
                  <a:pt x="4015991" y="894397"/>
                </a:cubicBezTo>
                <a:cubicBezTo>
                  <a:pt x="4017100" y="894734"/>
                  <a:pt x="4017816" y="895118"/>
                  <a:pt x="4016587" y="896921"/>
                </a:cubicBezTo>
                <a:cubicBezTo>
                  <a:pt x="4011135" y="905143"/>
                  <a:pt x="4011349" y="912908"/>
                  <a:pt x="4011725" y="920889"/>
                </a:cubicBezTo>
                <a:cubicBezTo>
                  <a:pt x="4011816" y="921587"/>
                  <a:pt x="4012299" y="922235"/>
                  <a:pt x="4012784" y="922885"/>
                </a:cubicBezTo>
                <a:cubicBezTo>
                  <a:pt x="4014236" y="924833"/>
                  <a:pt x="4013863" y="926059"/>
                  <a:pt x="4011454" y="928006"/>
                </a:cubicBezTo>
                <a:cubicBezTo>
                  <a:pt x="4004762" y="932838"/>
                  <a:pt x="4000631" y="939954"/>
                  <a:pt x="3999202" y="948393"/>
                </a:cubicBezTo>
                <a:lnTo>
                  <a:pt x="3997237" y="952197"/>
                </a:lnTo>
                <a:lnTo>
                  <a:pt x="4295652" y="535081"/>
                </a:lnTo>
                <a:lnTo>
                  <a:pt x="4293932" y="538491"/>
                </a:lnTo>
                <a:lnTo>
                  <a:pt x="4286145" y="548956"/>
                </a:lnTo>
                <a:lnTo>
                  <a:pt x="4294887" y="560353"/>
                </a:lnTo>
                <a:lnTo>
                  <a:pt x="4297316" y="567409"/>
                </a:lnTo>
                <a:lnTo>
                  <a:pt x="4298334" y="565941"/>
                </a:lnTo>
                <a:cubicBezTo>
                  <a:pt x="4298608" y="561729"/>
                  <a:pt x="4299104" y="557766"/>
                  <a:pt x="4302470" y="553801"/>
                </a:cubicBezTo>
                <a:cubicBezTo>
                  <a:pt x="4303255" y="552748"/>
                  <a:pt x="4303595" y="551192"/>
                  <a:pt x="4302704" y="550190"/>
                </a:cubicBezTo>
                <a:cubicBezTo>
                  <a:pt x="4301105" y="549037"/>
                  <a:pt x="4301183" y="547834"/>
                  <a:pt x="4302049" y="545576"/>
                </a:cubicBezTo>
                <a:cubicBezTo>
                  <a:pt x="4303659" y="542866"/>
                  <a:pt x="4304928" y="541712"/>
                  <a:pt x="4307090" y="541560"/>
                </a:cubicBezTo>
                <a:cubicBezTo>
                  <a:pt x="4310928" y="541356"/>
                  <a:pt x="4313640" y="543761"/>
                  <a:pt x="4316614" y="545817"/>
                </a:cubicBezTo>
                <a:lnTo>
                  <a:pt x="4316765" y="546540"/>
                </a:lnTo>
                <a:lnTo>
                  <a:pt x="4323528" y="536758"/>
                </a:lnTo>
                <a:cubicBezTo>
                  <a:pt x="4325383" y="534643"/>
                  <a:pt x="4326683" y="532359"/>
                  <a:pt x="4325926" y="529619"/>
                </a:cubicBezTo>
                <a:cubicBezTo>
                  <a:pt x="4325835" y="528921"/>
                  <a:pt x="4325512" y="528489"/>
                  <a:pt x="4326207" y="527696"/>
                </a:cubicBezTo>
                <a:cubicBezTo>
                  <a:pt x="4329936" y="524642"/>
                  <a:pt x="4331680" y="520652"/>
                  <a:pt x="4334047" y="516348"/>
                </a:cubicBezTo>
                <a:cubicBezTo>
                  <a:pt x="4335277" y="514545"/>
                  <a:pt x="4336344" y="512526"/>
                  <a:pt x="4337735" y="510938"/>
                </a:cubicBezTo>
                <a:cubicBezTo>
                  <a:pt x="4339125" y="509351"/>
                  <a:pt x="4340144" y="508992"/>
                  <a:pt x="4340416" y="511083"/>
                </a:cubicBezTo>
                <a:cubicBezTo>
                  <a:pt x="4340831" y="512213"/>
                  <a:pt x="4340781" y="513871"/>
                  <a:pt x="4342353" y="513679"/>
                </a:cubicBezTo>
                <a:cubicBezTo>
                  <a:pt x="4343764" y="513272"/>
                  <a:pt x="4344045" y="511347"/>
                  <a:pt x="4344419" y="510122"/>
                </a:cubicBezTo>
                <a:cubicBezTo>
                  <a:pt x="4345255" y="508367"/>
                  <a:pt x="4346091" y="506612"/>
                  <a:pt x="4347966" y="505673"/>
                </a:cubicBezTo>
                <a:cubicBezTo>
                  <a:pt x="4359747" y="499038"/>
                  <a:pt x="4364906" y="487547"/>
                  <a:pt x="4366878" y="474084"/>
                </a:cubicBezTo>
                <a:cubicBezTo>
                  <a:pt x="4367299" y="471199"/>
                  <a:pt x="4367904" y="469710"/>
                  <a:pt x="4370495" y="469156"/>
                </a:cubicBezTo>
                <a:cubicBezTo>
                  <a:pt x="4374961" y="467665"/>
                  <a:pt x="4378438" y="463699"/>
                  <a:pt x="4381268" y="458867"/>
                </a:cubicBezTo>
                <a:cubicBezTo>
                  <a:pt x="4384563" y="453505"/>
                  <a:pt x="4387211" y="447280"/>
                  <a:pt x="4390901" y="441870"/>
                </a:cubicBezTo>
                <a:cubicBezTo>
                  <a:pt x="4392896" y="438792"/>
                  <a:pt x="4394841" y="437373"/>
                  <a:pt x="4397663" y="436556"/>
                </a:cubicBezTo>
                <a:cubicBezTo>
                  <a:pt x="4401826" y="435812"/>
                  <a:pt x="4402823" y="434273"/>
                  <a:pt x="4402974" y="429297"/>
                </a:cubicBezTo>
                <a:cubicBezTo>
                  <a:pt x="4403235" y="426195"/>
                  <a:pt x="4404605" y="423431"/>
                  <a:pt x="4406531" y="420835"/>
                </a:cubicBezTo>
                <a:cubicBezTo>
                  <a:pt x="4408293" y="418020"/>
                  <a:pt x="4409663" y="415257"/>
                  <a:pt x="4410388" y="411626"/>
                </a:cubicBezTo>
                <a:cubicBezTo>
                  <a:pt x="4411254" y="407034"/>
                  <a:pt x="4414912" y="404463"/>
                  <a:pt x="4417866" y="406698"/>
                </a:cubicBezTo>
                <a:cubicBezTo>
                  <a:pt x="4418906" y="407514"/>
                  <a:pt x="4419711" y="408597"/>
                  <a:pt x="4420287" y="409943"/>
                </a:cubicBezTo>
                <a:cubicBezTo>
                  <a:pt x="4421669" y="412370"/>
                  <a:pt x="4420762" y="414606"/>
                  <a:pt x="4417869" y="415905"/>
                </a:cubicBezTo>
                <a:cubicBezTo>
                  <a:pt x="4412638" y="418671"/>
                  <a:pt x="4410342" y="422493"/>
                  <a:pt x="4411229" y="428286"/>
                </a:cubicBezTo>
                <a:cubicBezTo>
                  <a:pt x="4411159" y="428768"/>
                  <a:pt x="4411252" y="429465"/>
                  <a:pt x="4411341" y="430162"/>
                </a:cubicBezTo>
                <a:cubicBezTo>
                  <a:pt x="4411746" y="435307"/>
                  <a:pt x="4411746" y="435307"/>
                  <a:pt x="4415930" y="435738"/>
                </a:cubicBezTo>
                <a:cubicBezTo>
                  <a:pt x="4416092" y="435954"/>
                  <a:pt x="4415860" y="436219"/>
                  <a:pt x="4416021" y="436436"/>
                </a:cubicBezTo>
                <a:cubicBezTo>
                  <a:pt x="4414076" y="437854"/>
                  <a:pt x="4411878" y="438359"/>
                  <a:pt x="4409841" y="439081"/>
                </a:cubicBezTo>
                <a:cubicBezTo>
                  <a:pt x="4406556" y="440427"/>
                  <a:pt x="4406254" y="441172"/>
                  <a:pt x="4407172" y="444128"/>
                </a:cubicBezTo>
                <a:cubicBezTo>
                  <a:pt x="4407747" y="445474"/>
                  <a:pt x="4407768" y="446654"/>
                  <a:pt x="4406378" y="448240"/>
                </a:cubicBezTo>
                <a:cubicBezTo>
                  <a:pt x="4405450" y="449297"/>
                  <a:pt x="4404775" y="451268"/>
                  <a:pt x="4404010" y="452544"/>
                </a:cubicBezTo>
                <a:cubicBezTo>
                  <a:pt x="4403102" y="454779"/>
                  <a:pt x="4401550" y="456148"/>
                  <a:pt x="4399585" y="456389"/>
                </a:cubicBezTo>
                <a:cubicBezTo>
                  <a:pt x="4397781" y="456847"/>
                  <a:pt x="4396853" y="457904"/>
                  <a:pt x="4396571" y="459828"/>
                </a:cubicBezTo>
                <a:cubicBezTo>
                  <a:pt x="4395594" y="462544"/>
                  <a:pt x="4394365" y="464347"/>
                  <a:pt x="4391865" y="465596"/>
                </a:cubicBezTo>
                <a:cubicBezTo>
                  <a:pt x="4388740" y="467160"/>
                  <a:pt x="4387857" y="470574"/>
                  <a:pt x="4389862" y="472689"/>
                </a:cubicBezTo>
                <a:cubicBezTo>
                  <a:pt x="4391777" y="474108"/>
                  <a:pt x="4391333" y="475815"/>
                  <a:pt x="4390196" y="478314"/>
                </a:cubicBezTo>
                <a:cubicBezTo>
                  <a:pt x="4388291" y="482089"/>
                  <a:pt x="4385581" y="484781"/>
                  <a:pt x="4383354" y="488123"/>
                </a:cubicBezTo>
                <a:cubicBezTo>
                  <a:pt x="4377530" y="497572"/>
                  <a:pt x="4371707" y="507019"/>
                  <a:pt x="4365881" y="516466"/>
                </a:cubicBezTo>
                <a:cubicBezTo>
                  <a:pt x="4364119" y="519280"/>
                  <a:pt x="4364160" y="521635"/>
                  <a:pt x="4366236" y="523270"/>
                </a:cubicBezTo>
                <a:cubicBezTo>
                  <a:pt x="4367275" y="524087"/>
                  <a:pt x="4368154" y="524687"/>
                  <a:pt x="4369190" y="525506"/>
                </a:cubicBezTo>
                <a:cubicBezTo>
                  <a:pt x="4367871" y="526612"/>
                  <a:pt x="4366601" y="526059"/>
                  <a:pt x="4365350" y="526684"/>
                </a:cubicBezTo>
                <a:cubicBezTo>
                  <a:pt x="4357762" y="529737"/>
                  <a:pt x="4351068" y="534569"/>
                  <a:pt x="4346103" y="543440"/>
                </a:cubicBezTo>
                <a:cubicBezTo>
                  <a:pt x="4344339" y="546253"/>
                  <a:pt x="4342807" y="548801"/>
                  <a:pt x="4340308" y="550051"/>
                </a:cubicBezTo>
                <a:cubicBezTo>
                  <a:pt x="4339450" y="550628"/>
                  <a:pt x="4338594" y="551206"/>
                  <a:pt x="4338616" y="552383"/>
                </a:cubicBezTo>
                <a:cubicBezTo>
                  <a:pt x="4338242" y="553610"/>
                  <a:pt x="4339189" y="553729"/>
                  <a:pt x="4339975" y="553634"/>
                </a:cubicBezTo>
                <a:cubicBezTo>
                  <a:pt x="4341870" y="553874"/>
                  <a:pt x="4342124" y="554788"/>
                  <a:pt x="4340501" y="556638"/>
                </a:cubicBezTo>
                <a:cubicBezTo>
                  <a:pt x="4339805" y="557433"/>
                  <a:pt x="4339433" y="558658"/>
                  <a:pt x="4338898" y="559667"/>
                </a:cubicBezTo>
                <a:cubicBezTo>
                  <a:pt x="4337206" y="562001"/>
                  <a:pt x="4337157" y="563658"/>
                  <a:pt x="4339605" y="564066"/>
                </a:cubicBezTo>
                <a:cubicBezTo>
                  <a:pt x="4340553" y="564186"/>
                  <a:pt x="4341662" y="564524"/>
                  <a:pt x="4341450" y="565966"/>
                </a:cubicBezTo>
                <a:cubicBezTo>
                  <a:pt x="4341241" y="567408"/>
                  <a:pt x="4340151" y="568251"/>
                  <a:pt x="4339062" y="569091"/>
                </a:cubicBezTo>
                <a:cubicBezTo>
                  <a:pt x="4336260" y="571086"/>
                  <a:pt x="4333066" y="573130"/>
                  <a:pt x="4329942" y="574693"/>
                </a:cubicBezTo>
                <a:cubicBezTo>
                  <a:pt x="4327048" y="575991"/>
                  <a:pt x="4326816" y="576256"/>
                  <a:pt x="4328824" y="578371"/>
                </a:cubicBezTo>
                <a:cubicBezTo>
                  <a:pt x="4329146" y="578803"/>
                  <a:pt x="4329468" y="579236"/>
                  <a:pt x="4329953" y="579886"/>
                </a:cubicBezTo>
                <a:cubicBezTo>
                  <a:pt x="4330597" y="580751"/>
                  <a:pt x="4330618" y="581929"/>
                  <a:pt x="4329138" y="582818"/>
                </a:cubicBezTo>
                <a:cubicBezTo>
                  <a:pt x="4326497" y="585030"/>
                  <a:pt x="4325056" y="588276"/>
                  <a:pt x="4323846" y="591257"/>
                </a:cubicBezTo>
                <a:cubicBezTo>
                  <a:pt x="4321591" y="597435"/>
                  <a:pt x="4318760" y="602267"/>
                  <a:pt x="4312812" y="604647"/>
                </a:cubicBezTo>
                <a:cubicBezTo>
                  <a:pt x="4309527" y="605994"/>
                  <a:pt x="4306927" y="610561"/>
                  <a:pt x="4305900" y="614937"/>
                </a:cubicBezTo>
                <a:cubicBezTo>
                  <a:pt x="4304058" y="622246"/>
                  <a:pt x="4300460" y="628351"/>
                  <a:pt x="4295432" y="633689"/>
                </a:cubicBezTo>
                <a:cubicBezTo>
                  <a:pt x="4292026" y="637175"/>
                  <a:pt x="4289567" y="640781"/>
                  <a:pt x="4288469" y="645637"/>
                </a:cubicBezTo>
                <a:cubicBezTo>
                  <a:pt x="4287906" y="649483"/>
                  <a:pt x="4285336" y="651215"/>
                  <a:pt x="4282443" y="652512"/>
                </a:cubicBezTo>
                <a:cubicBezTo>
                  <a:pt x="4281032" y="652921"/>
                  <a:pt x="4280336" y="653714"/>
                  <a:pt x="4280055" y="655638"/>
                </a:cubicBezTo>
                <a:lnTo>
                  <a:pt x="4278595" y="658742"/>
                </a:lnTo>
                <a:lnTo>
                  <a:pt x="4280282" y="663812"/>
                </a:lnTo>
                <a:lnTo>
                  <a:pt x="4280767" y="666841"/>
                </a:lnTo>
                <a:lnTo>
                  <a:pt x="4282227" y="666667"/>
                </a:lnTo>
                <a:cubicBezTo>
                  <a:pt x="4282856" y="668021"/>
                  <a:pt x="4283641" y="666966"/>
                  <a:pt x="4284427" y="665913"/>
                </a:cubicBezTo>
                <a:cubicBezTo>
                  <a:pt x="4284991" y="664609"/>
                  <a:pt x="4286484" y="663704"/>
                  <a:pt x="4285369" y="662451"/>
                </a:cubicBezTo>
                <a:cubicBezTo>
                  <a:pt x="4284256" y="661197"/>
                  <a:pt x="4282435" y="659796"/>
                  <a:pt x="4283561" y="657186"/>
                </a:cubicBezTo>
                <a:cubicBezTo>
                  <a:pt x="4284686" y="654577"/>
                  <a:pt x="4287032" y="655278"/>
                  <a:pt x="4289232" y="654524"/>
                </a:cubicBezTo>
                <a:cubicBezTo>
                  <a:pt x="4290201" y="654321"/>
                  <a:pt x="4291653" y="654021"/>
                  <a:pt x="4293108" y="653718"/>
                </a:cubicBezTo>
                <a:cubicBezTo>
                  <a:pt x="4295532" y="653215"/>
                  <a:pt x="4297326" y="651359"/>
                  <a:pt x="4297782" y="647997"/>
                </a:cubicBezTo>
                <a:cubicBezTo>
                  <a:pt x="4298619" y="642479"/>
                  <a:pt x="4301500" y="638615"/>
                  <a:pt x="4305049" y="635503"/>
                </a:cubicBezTo>
                <a:cubicBezTo>
                  <a:pt x="4307628" y="632592"/>
                  <a:pt x="4309461" y="630133"/>
                  <a:pt x="4310665" y="626320"/>
                </a:cubicBezTo>
                <a:cubicBezTo>
                  <a:pt x="4311568" y="623461"/>
                  <a:pt x="4313507" y="623058"/>
                  <a:pt x="4315106" y="624211"/>
                </a:cubicBezTo>
                <a:cubicBezTo>
                  <a:pt x="4316258" y="624862"/>
                  <a:pt x="4316507" y="628373"/>
                  <a:pt x="4318825" y="625812"/>
                </a:cubicBezTo>
                <a:cubicBezTo>
                  <a:pt x="4320659" y="623354"/>
                  <a:pt x="4321824" y="620143"/>
                  <a:pt x="4320827" y="617084"/>
                </a:cubicBezTo>
                <a:cubicBezTo>
                  <a:pt x="4320277" y="614527"/>
                  <a:pt x="4318901" y="613625"/>
                  <a:pt x="4317341" y="611871"/>
                </a:cubicBezTo>
                <a:cubicBezTo>
                  <a:pt x="4322924" y="614273"/>
                  <a:pt x="4326326" y="609707"/>
                  <a:pt x="4329809" y="603936"/>
                </a:cubicBezTo>
                <a:cubicBezTo>
                  <a:pt x="4331943" y="600525"/>
                  <a:pt x="4334261" y="597965"/>
                  <a:pt x="4336132" y="594905"/>
                </a:cubicBezTo>
                <a:cubicBezTo>
                  <a:pt x="4340101" y="589034"/>
                  <a:pt x="4343137" y="582762"/>
                  <a:pt x="4343605" y="575539"/>
                </a:cubicBezTo>
                <a:cubicBezTo>
                  <a:pt x="4343579" y="572278"/>
                  <a:pt x="4345334" y="571023"/>
                  <a:pt x="4347719" y="571122"/>
                </a:cubicBezTo>
                <a:cubicBezTo>
                  <a:pt x="4356285" y="571717"/>
                  <a:pt x="4360435" y="566700"/>
                  <a:pt x="4361401" y="555513"/>
                </a:cubicBezTo>
                <a:cubicBezTo>
                  <a:pt x="4361596" y="552505"/>
                  <a:pt x="4362947" y="550145"/>
                  <a:pt x="4364294" y="547787"/>
                </a:cubicBezTo>
                <a:cubicBezTo>
                  <a:pt x="4367174" y="543923"/>
                  <a:pt x="4369792" y="540410"/>
                  <a:pt x="4369438" y="534843"/>
                </a:cubicBezTo>
                <a:cubicBezTo>
                  <a:pt x="4368886" y="532285"/>
                  <a:pt x="4371493" y="532635"/>
                  <a:pt x="4372948" y="532333"/>
                </a:cubicBezTo>
                <a:cubicBezTo>
                  <a:pt x="4373917" y="532132"/>
                  <a:pt x="4374808" y="533135"/>
                  <a:pt x="4375476" y="533887"/>
                </a:cubicBezTo>
                <a:cubicBezTo>
                  <a:pt x="4375659" y="534739"/>
                  <a:pt x="4376813" y="535389"/>
                  <a:pt x="4377337" y="534688"/>
                </a:cubicBezTo>
                <a:cubicBezTo>
                  <a:pt x="4379878" y="532378"/>
                  <a:pt x="4381266" y="529418"/>
                  <a:pt x="4382430" y="526208"/>
                </a:cubicBezTo>
                <a:cubicBezTo>
                  <a:pt x="4383031" y="524301"/>
                  <a:pt x="4382402" y="522946"/>
                  <a:pt x="4381287" y="521694"/>
                </a:cubicBezTo>
                <a:cubicBezTo>
                  <a:pt x="4378209" y="517583"/>
                  <a:pt x="4378627" y="514824"/>
                  <a:pt x="4382555" y="509556"/>
                </a:cubicBezTo>
                <a:cubicBezTo>
                  <a:pt x="4383826" y="508401"/>
                  <a:pt x="4384795" y="508199"/>
                  <a:pt x="4384938" y="509653"/>
                </a:cubicBezTo>
                <a:cubicBezTo>
                  <a:pt x="4385858" y="513916"/>
                  <a:pt x="4388136" y="511958"/>
                  <a:pt x="4390153" y="510352"/>
                </a:cubicBezTo>
                <a:cubicBezTo>
                  <a:pt x="4392431" y="508395"/>
                  <a:pt x="4393819" y="505433"/>
                  <a:pt x="4395167" y="503076"/>
                </a:cubicBezTo>
                <a:cubicBezTo>
                  <a:pt x="4396778" y="500366"/>
                  <a:pt x="4398610" y="497907"/>
                  <a:pt x="4399776" y="494696"/>
                </a:cubicBezTo>
                <a:cubicBezTo>
                  <a:pt x="4400418" y="492188"/>
                  <a:pt x="4402539" y="492638"/>
                  <a:pt x="4403692" y="493290"/>
                </a:cubicBezTo>
                <a:cubicBezTo>
                  <a:pt x="4405513" y="494692"/>
                  <a:pt x="4406523" y="493889"/>
                  <a:pt x="4407647" y="491280"/>
                </a:cubicBezTo>
                <a:cubicBezTo>
                  <a:pt x="4407947" y="490327"/>
                  <a:pt x="4408248" y="489374"/>
                  <a:pt x="4409034" y="488320"/>
                </a:cubicBezTo>
                <a:cubicBezTo>
                  <a:pt x="4409597" y="487015"/>
                  <a:pt x="4410421" y="485360"/>
                  <a:pt x="4411875" y="485058"/>
                </a:cubicBezTo>
                <a:cubicBezTo>
                  <a:pt x="4413068" y="485107"/>
                  <a:pt x="4412466" y="487013"/>
                  <a:pt x="4412872" y="488117"/>
                </a:cubicBezTo>
                <a:cubicBezTo>
                  <a:pt x="4413829" y="491778"/>
                  <a:pt x="4415729" y="491976"/>
                  <a:pt x="4419618" y="487309"/>
                </a:cubicBezTo>
                <a:cubicBezTo>
                  <a:pt x="4423850" y="492072"/>
                  <a:pt x="4427860" y="496582"/>
                  <a:pt x="4432093" y="501344"/>
                </a:cubicBezTo>
                <a:cubicBezTo>
                  <a:pt x="4430220" y="504404"/>
                  <a:pt x="4428020" y="505158"/>
                  <a:pt x="4425453" y="504207"/>
                </a:cubicBezTo>
                <a:cubicBezTo>
                  <a:pt x="4418902" y="502006"/>
                  <a:pt x="4414908" y="504617"/>
                  <a:pt x="4411897" y="514148"/>
                </a:cubicBezTo>
                <a:cubicBezTo>
                  <a:pt x="4410432" y="518312"/>
                  <a:pt x="4409045" y="521273"/>
                  <a:pt x="4406688" y="524434"/>
                </a:cubicBezTo>
                <a:cubicBezTo>
                  <a:pt x="4405418" y="525588"/>
                  <a:pt x="4404108" y="527345"/>
                  <a:pt x="4404738" y="528698"/>
                </a:cubicBezTo>
                <a:cubicBezTo>
                  <a:pt x="4405104" y="530404"/>
                  <a:pt x="4406860" y="529148"/>
                  <a:pt x="4407829" y="528946"/>
                </a:cubicBezTo>
                <a:cubicBezTo>
                  <a:pt x="4408798" y="528746"/>
                  <a:pt x="4409544" y="528293"/>
                  <a:pt x="4410513" y="528093"/>
                </a:cubicBezTo>
                <a:cubicBezTo>
                  <a:pt x="4411968" y="527791"/>
                  <a:pt x="4413945" y="526786"/>
                  <a:pt x="4414574" y="528140"/>
                </a:cubicBezTo>
                <a:cubicBezTo>
                  <a:pt x="4415164" y="530097"/>
                  <a:pt x="4413593" y="532204"/>
                  <a:pt x="4412546" y="533608"/>
                </a:cubicBezTo>
                <a:cubicBezTo>
                  <a:pt x="4410935" y="536318"/>
                  <a:pt x="4409102" y="538777"/>
                  <a:pt x="4407047" y="540986"/>
                </a:cubicBezTo>
                <a:cubicBezTo>
                  <a:pt x="4402896" y="546005"/>
                  <a:pt x="4400606" y="551824"/>
                  <a:pt x="4400176" y="558445"/>
                </a:cubicBezTo>
                <a:cubicBezTo>
                  <a:pt x="4400097" y="559648"/>
                  <a:pt x="4399573" y="560351"/>
                  <a:pt x="4398604" y="560552"/>
                </a:cubicBezTo>
                <a:cubicBezTo>
                  <a:pt x="4397636" y="560754"/>
                  <a:pt x="4397111" y="561456"/>
                  <a:pt x="4396325" y="562510"/>
                </a:cubicBezTo>
                <a:cubicBezTo>
                  <a:pt x="4395802" y="563213"/>
                  <a:pt x="4394794" y="564016"/>
                  <a:pt x="4394976" y="564868"/>
                </a:cubicBezTo>
                <a:cubicBezTo>
                  <a:pt x="4395383" y="565971"/>
                  <a:pt x="4396129" y="565519"/>
                  <a:pt x="4396876" y="565067"/>
                </a:cubicBezTo>
                <a:cubicBezTo>
                  <a:pt x="4398592" y="564414"/>
                  <a:pt x="4399744" y="565065"/>
                  <a:pt x="4401421" y="565013"/>
                </a:cubicBezTo>
                <a:cubicBezTo>
                  <a:pt x="4402875" y="564712"/>
                  <a:pt x="4403767" y="565714"/>
                  <a:pt x="4403650" y="567520"/>
                </a:cubicBezTo>
                <a:cubicBezTo>
                  <a:pt x="4403492" y="569928"/>
                  <a:pt x="4402484" y="570731"/>
                  <a:pt x="4401031" y="571033"/>
                </a:cubicBezTo>
                <a:cubicBezTo>
                  <a:pt x="4400022" y="571835"/>
                  <a:pt x="4399053" y="572038"/>
                  <a:pt x="4398084" y="572239"/>
                </a:cubicBezTo>
                <a:cubicBezTo>
                  <a:pt x="4394468" y="572693"/>
                  <a:pt x="4392490" y="573697"/>
                  <a:pt x="4391432" y="578964"/>
                </a:cubicBezTo>
                <a:cubicBezTo>
                  <a:pt x="4390673" y="583279"/>
                  <a:pt x="4387124" y="586391"/>
                  <a:pt x="4383837" y="589151"/>
                </a:cubicBezTo>
                <a:cubicBezTo>
                  <a:pt x="4382305" y="590657"/>
                  <a:pt x="4380106" y="591411"/>
                  <a:pt x="4380655" y="593969"/>
                </a:cubicBezTo>
                <a:cubicBezTo>
                  <a:pt x="4380944" y="596878"/>
                  <a:pt x="4382662" y="596224"/>
                  <a:pt x="4384599" y="595822"/>
                </a:cubicBezTo>
                <a:cubicBezTo>
                  <a:pt x="4385568" y="595620"/>
                  <a:pt x="4386537" y="595420"/>
                  <a:pt x="4387244" y="595570"/>
                </a:cubicBezTo>
                <a:cubicBezTo>
                  <a:pt x="4388660" y="595870"/>
                  <a:pt x="4389590" y="596270"/>
                  <a:pt x="4388241" y="598629"/>
                </a:cubicBezTo>
                <a:cubicBezTo>
                  <a:pt x="4382283" y="609366"/>
                  <a:pt x="4383334" y="618944"/>
                  <a:pt x="4384609" y="628775"/>
                </a:cubicBezTo>
                <a:cubicBezTo>
                  <a:pt x="4384792" y="629627"/>
                  <a:pt x="4385460" y="630379"/>
                  <a:pt x="4386130" y="631130"/>
                </a:cubicBezTo>
                <a:cubicBezTo>
                  <a:pt x="4388133" y="633386"/>
                  <a:pt x="4387794" y="634941"/>
                  <a:pt x="4384992" y="637601"/>
                </a:cubicBezTo>
                <a:cubicBezTo>
                  <a:pt x="4377148" y="644277"/>
                  <a:pt x="4372722" y="653510"/>
                  <a:pt x="4371795" y="664093"/>
                </a:cubicBezTo>
                <a:cubicBezTo>
                  <a:pt x="4371327" y="671316"/>
                  <a:pt x="4369219" y="677989"/>
                  <a:pt x="4363878" y="682957"/>
                </a:cubicBezTo>
                <a:cubicBezTo>
                  <a:pt x="4361337" y="685268"/>
                  <a:pt x="4361586" y="688777"/>
                  <a:pt x="4361875" y="691686"/>
                </a:cubicBezTo>
                <a:cubicBezTo>
                  <a:pt x="4362205" y="693993"/>
                  <a:pt x="4361601" y="695899"/>
                  <a:pt x="4359545" y="698108"/>
                </a:cubicBezTo>
                <a:cubicBezTo>
                  <a:pt x="4354163" y="703680"/>
                  <a:pt x="4350826" y="710904"/>
                  <a:pt x="4347711" y="718380"/>
                </a:cubicBezTo>
                <a:lnTo>
                  <a:pt x="4338465" y="737073"/>
                </a:lnTo>
                <a:lnTo>
                  <a:pt x="4341917" y="736208"/>
                </a:lnTo>
                <a:cubicBezTo>
                  <a:pt x="4347800" y="735399"/>
                  <a:pt x="4350735" y="738483"/>
                  <a:pt x="4349133" y="744771"/>
                </a:cubicBezTo>
                <a:cubicBezTo>
                  <a:pt x="4348121" y="750282"/>
                  <a:pt x="4346787" y="755522"/>
                  <a:pt x="4344834" y="760883"/>
                </a:cubicBezTo>
                <a:lnTo>
                  <a:pt x="4336760" y="790453"/>
                </a:lnTo>
                <a:lnTo>
                  <a:pt x="4338530" y="788020"/>
                </a:lnTo>
                <a:cubicBezTo>
                  <a:pt x="4338783" y="784920"/>
                  <a:pt x="4340148" y="782154"/>
                  <a:pt x="4342068" y="779553"/>
                </a:cubicBezTo>
                <a:cubicBezTo>
                  <a:pt x="4343825" y="776736"/>
                  <a:pt x="4345189" y="773968"/>
                  <a:pt x="4345906" y="770338"/>
                </a:cubicBezTo>
                <a:cubicBezTo>
                  <a:pt x="4346760" y="765748"/>
                  <a:pt x="4350415" y="763163"/>
                  <a:pt x="4353378" y="765386"/>
                </a:cubicBezTo>
                <a:cubicBezTo>
                  <a:pt x="4354419" y="766200"/>
                  <a:pt x="4355229" y="767277"/>
                  <a:pt x="4355808" y="768621"/>
                </a:cubicBezTo>
                <a:cubicBezTo>
                  <a:pt x="4357197" y="771041"/>
                  <a:pt x="4356296" y="773279"/>
                  <a:pt x="4353404" y="774586"/>
                </a:cubicBezTo>
                <a:cubicBezTo>
                  <a:pt x="4348175" y="777367"/>
                  <a:pt x="4345885" y="781195"/>
                  <a:pt x="4346789" y="786980"/>
                </a:cubicBezTo>
                <a:cubicBezTo>
                  <a:pt x="4346720" y="787462"/>
                  <a:pt x="4346813" y="788159"/>
                  <a:pt x="4346906" y="788853"/>
                </a:cubicBezTo>
                <a:cubicBezTo>
                  <a:pt x="4347115" y="791424"/>
                  <a:pt x="4347219" y="792708"/>
                  <a:pt x="4347795" y="793402"/>
                </a:cubicBezTo>
                <a:lnTo>
                  <a:pt x="4349496" y="793864"/>
                </a:lnTo>
                <a:lnTo>
                  <a:pt x="4373252" y="755088"/>
                </a:lnTo>
                <a:lnTo>
                  <a:pt x="4375645" y="744641"/>
                </a:lnTo>
                <a:cubicBezTo>
                  <a:pt x="4375879" y="741030"/>
                  <a:pt x="4376481" y="739123"/>
                  <a:pt x="4379652" y="738168"/>
                </a:cubicBezTo>
                <a:cubicBezTo>
                  <a:pt x="4385061" y="735857"/>
                  <a:pt x="4388989" y="730588"/>
                  <a:pt x="4392026" y="724316"/>
                </a:cubicBezTo>
                <a:cubicBezTo>
                  <a:pt x="4395587" y="717341"/>
                  <a:pt x="4398256" y="709366"/>
                  <a:pt x="4402302" y="702289"/>
                </a:cubicBezTo>
                <a:lnTo>
                  <a:pt x="4409892" y="695281"/>
                </a:lnTo>
                <a:lnTo>
                  <a:pt x="4416256" y="684895"/>
                </a:lnTo>
                <a:lnTo>
                  <a:pt x="4419636" y="674641"/>
                </a:lnTo>
                <a:cubicBezTo>
                  <a:pt x="4421547" y="670978"/>
                  <a:pt x="4422974" y="667417"/>
                  <a:pt x="4423510" y="662852"/>
                </a:cubicBezTo>
                <a:cubicBezTo>
                  <a:pt x="4424123" y="657083"/>
                  <a:pt x="4428420" y="653519"/>
                  <a:pt x="4432323" y="655973"/>
                </a:cubicBezTo>
                <a:lnTo>
                  <a:pt x="4433300" y="657073"/>
                </a:lnTo>
                <a:lnTo>
                  <a:pt x="4506746" y="537193"/>
                </a:lnTo>
                <a:lnTo>
                  <a:pt x="4507643" y="536744"/>
                </a:lnTo>
                <a:lnTo>
                  <a:pt x="4507561" y="535859"/>
                </a:lnTo>
                <a:lnTo>
                  <a:pt x="4512183" y="528317"/>
                </a:lnTo>
                <a:lnTo>
                  <a:pt x="4517449" y="525156"/>
                </a:lnTo>
                <a:cubicBezTo>
                  <a:pt x="4518234" y="525059"/>
                  <a:pt x="4519182" y="525180"/>
                  <a:pt x="4520129" y="525299"/>
                </a:cubicBezTo>
                <a:cubicBezTo>
                  <a:pt x="4521309" y="525155"/>
                  <a:pt x="4522580" y="525708"/>
                  <a:pt x="4523486" y="523473"/>
                </a:cubicBezTo>
                <a:cubicBezTo>
                  <a:pt x="4524555" y="521453"/>
                  <a:pt x="4523909" y="520588"/>
                  <a:pt x="4523263" y="519723"/>
                </a:cubicBezTo>
                <a:lnTo>
                  <a:pt x="4521357" y="513344"/>
                </a:lnTo>
                <a:lnTo>
                  <a:pt x="4558365" y="452935"/>
                </a:lnTo>
                <a:lnTo>
                  <a:pt x="4564459" y="450494"/>
                </a:lnTo>
                <a:cubicBezTo>
                  <a:pt x="4566105" y="448316"/>
                  <a:pt x="4566640" y="445004"/>
                  <a:pt x="4566163" y="440340"/>
                </a:cubicBezTo>
                <a:lnTo>
                  <a:pt x="4566138" y="440248"/>
                </a:lnTo>
                <a:lnTo>
                  <a:pt x="4568908" y="435727"/>
                </a:lnTo>
                <a:lnTo>
                  <a:pt x="4572456" y="434612"/>
                </a:lnTo>
                <a:cubicBezTo>
                  <a:pt x="4573454" y="433723"/>
                  <a:pt x="4574298" y="432263"/>
                  <a:pt x="4575203" y="430027"/>
                </a:cubicBezTo>
                <a:cubicBezTo>
                  <a:pt x="4578155" y="423055"/>
                  <a:pt x="4578155" y="423055"/>
                  <a:pt x="4581653" y="420266"/>
                </a:cubicBezTo>
                <a:cubicBezTo>
                  <a:pt x="4581391" y="423367"/>
                  <a:pt x="4580181" y="426349"/>
                  <a:pt x="4578811" y="429114"/>
                </a:cubicBezTo>
                <a:cubicBezTo>
                  <a:pt x="4577604" y="432094"/>
                  <a:pt x="4575840" y="434908"/>
                  <a:pt x="4574239" y="437936"/>
                </a:cubicBezTo>
                <a:cubicBezTo>
                  <a:pt x="4576505" y="436951"/>
                  <a:pt x="4577382" y="437551"/>
                  <a:pt x="4577657" y="439643"/>
                </a:cubicBezTo>
                <a:cubicBezTo>
                  <a:pt x="4577697" y="441999"/>
                  <a:pt x="4578554" y="441421"/>
                  <a:pt x="4579945" y="439835"/>
                </a:cubicBezTo>
                <a:cubicBezTo>
                  <a:pt x="4582493" y="436926"/>
                  <a:pt x="4584881" y="433800"/>
                  <a:pt x="4588238" y="431974"/>
                </a:cubicBezTo>
                <a:cubicBezTo>
                  <a:pt x="4590183" y="430555"/>
                  <a:pt x="4591090" y="428320"/>
                  <a:pt x="4590494" y="425795"/>
                </a:cubicBezTo>
                <a:cubicBezTo>
                  <a:pt x="4590242" y="424883"/>
                  <a:pt x="4590151" y="424184"/>
                  <a:pt x="4591562" y="423776"/>
                </a:cubicBezTo>
                <a:cubicBezTo>
                  <a:pt x="4595080" y="422165"/>
                  <a:pt x="4595080" y="422165"/>
                  <a:pt x="4593375" y="419305"/>
                </a:cubicBezTo>
                <a:cubicBezTo>
                  <a:pt x="4593214" y="419087"/>
                  <a:pt x="4593053" y="418872"/>
                  <a:pt x="4592962" y="418174"/>
                </a:cubicBezTo>
                <a:cubicBezTo>
                  <a:pt x="4595250" y="418366"/>
                  <a:pt x="4597770" y="418294"/>
                  <a:pt x="4600059" y="418487"/>
                </a:cubicBezTo>
                <a:cubicBezTo>
                  <a:pt x="4600684" y="418175"/>
                  <a:pt x="4601722" y="418991"/>
                  <a:pt x="4602095" y="417765"/>
                </a:cubicBezTo>
                <a:cubicBezTo>
                  <a:pt x="4602700" y="416275"/>
                  <a:pt x="4603304" y="414784"/>
                  <a:pt x="4602337" y="413487"/>
                </a:cubicBezTo>
                <a:cubicBezTo>
                  <a:pt x="4601136" y="412452"/>
                  <a:pt x="4599865" y="411900"/>
                  <a:pt x="4598595" y="411347"/>
                </a:cubicBezTo>
                <a:cubicBezTo>
                  <a:pt x="4597487" y="411010"/>
                  <a:pt x="4596841" y="410145"/>
                  <a:pt x="4597677" y="408390"/>
                </a:cubicBezTo>
                <a:cubicBezTo>
                  <a:pt x="4601042" y="402549"/>
                  <a:pt x="4603762" y="395841"/>
                  <a:pt x="4607682" y="390167"/>
                </a:cubicBezTo>
                <a:cubicBezTo>
                  <a:pt x="4609445" y="387355"/>
                  <a:pt x="4611210" y="384542"/>
                  <a:pt x="4614233" y="386297"/>
                </a:cubicBezTo>
                <a:cubicBezTo>
                  <a:pt x="4615987" y="387498"/>
                  <a:pt x="4620805" y="383604"/>
                  <a:pt x="4621157" y="381200"/>
                </a:cubicBezTo>
                <a:cubicBezTo>
                  <a:pt x="4621136" y="380022"/>
                  <a:pt x="4621278" y="379061"/>
                  <a:pt x="4619937" y="378988"/>
                </a:cubicBezTo>
                <a:cubicBezTo>
                  <a:pt x="4618596" y="378916"/>
                  <a:pt x="4618456" y="379878"/>
                  <a:pt x="4617921" y="380888"/>
                </a:cubicBezTo>
                <a:cubicBezTo>
                  <a:pt x="4617477" y="382593"/>
                  <a:pt x="4616643" y="384349"/>
                  <a:pt x="4615301" y="384276"/>
                </a:cubicBezTo>
                <a:cubicBezTo>
                  <a:pt x="4614122" y="384421"/>
                  <a:pt x="4613245" y="383821"/>
                  <a:pt x="4613294" y="382161"/>
                </a:cubicBezTo>
                <a:cubicBezTo>
                  <a:pt x="4613183" y="380287"/>
                  <a:pt x="4613395" y="378843"/>
                  <a:pt x="4615269" y="377907"/>
                </a:cubicBezTo>
                <a:cubicBezTo>
                  <a:pt x="4616984" y="376752"/>
                  <a:pt x="4617356" y="375527"/>
                  <a:pt x="4616226" y="374012"/>
                </a:cubicBezTo>
                <a:cubicBezTo>
                  <a:pt x="4615903" y="373579"/>
                  <a:pt x="4615741" y="373363"/>
                  <a:pt x="4615420" y="372930"/>
                </a:cubicBezTo>
                <a:cubicBezTo>
                  <a:pt x="4615328" y="372233"/>
                  <a:pt x="4614844" y="371584"/>
                  <a:pt x="4615146" y="370839"/>
                </a:cubicBezTo>
                <a:cubicBezTo>
                  <a:pt x="4615680" y="369829"/>
                  <a:pt x="4616397" y="370214"/>
                  <a:pt x="4617021" y="369902"/>
                </a:cubicBezTo>
                <a:cubicBezTo>
                  <a:pt x="4619773" y="369564"/>
                  <a:pt x="4622434" y="368530"/>
                  <a:pt x="4624822" y="365406"/>
                </a:cubicBezTo>
                <a:cubicBezTo>
                  <a:pt x="4625982" y="364083"/>
                  <a:pt x="4626515" y="363073"/>
                  <a:pt x="4625315" y="362040"/>
                </a:cubicBezTo>
                <a:cubicBezTo>
                  <a:pt x="4624669" y="361175"/>
                  <a:pt x="4624025" y="360308"/>
                  <a:pt x="4623379" y="359443"/>
                </a:cubicBezTo>
                <a:cubicBezTo>
                  <a:pt x="4622228" y="356751"/>
                  <a:pt x="4622600" y="355526"/>
                  <a:pt x="4625242" y="353314"/>
                </a:cubicBezTo>
                <a:cubicBezTo>
                  <a:pt x="4626795" y="351942"/>
                  <a:pt x="4627630" y="350188"/>
                  <a:pt x="4629020" y="348601"/>
                </a:cubicBezTo>
                <a:cubicBezTo>
                  <a:pt x="4631176" y="345741"/>
                  <a:pt x="4633677" y="344490"/>
                  <a:pt x="4636217" y="345596"/>
                </a:cubicBezTo>
                <a:cubicBezTo>
                  <a:pt x="4637720" y="345884"/>
                  <a:pt x="4639383" y="346389"/>
                  <a:pt x="4641047" y="346893"/>
                </a:cubicBezTo>
                <a:cubicBezTo>
                  <a:pt x="4640351" y="347686"/>
                  <a:pt x="4639887" y="348217"/>
                  <a:pt x="4639425" y="348744"/>
                </a:cubicBezTo>
                <a:cubicBezTo>
                  <a:pt x="4634395" y="354082"/>
                  <a:pt x="4634165" y="354347"/>
                  <a:pt x="4635376" y="360572"/>
                </a:cubicBezTo>
                <a:cubicBezTo>
                  <a:pt x="4635880" y="362399"/>
                  <a:pt x="4635438" y="364107"/>
                  <a:pt x="4634048" y="365693"/>
                </a:cubicBezTo>
                <a:cubicBezTo>
                  <a:pt x="4629732" y="371414"/>
                  <a:pt x="4626691" y="377690"/>
                  <a:pt x="4624364" y="384349"/>
                </a:cubicBezTo>
                <a:cubicBezTo>
                  <a:pt x="4621594" y="392715"/>
                  <a:pt x="4616999" y="400359"/>
                  <a:pt x="4612959" y="408173"/>
                </a:cubicBezTo>
                <a:cubicBezTo>
                  <a:pt x="4610754" y="412692"/>
                  <a:pt x="4608779" y="416947"/>
                  <a:pt x="4608236" y="421972"/>
                </a:cubicBezTo>
                <a:cubicBezTo>
                  <a:pt x="4607744" y="425337"/>
                  <a:pt x="4605818" y="427934"/>
                  <a:pt x="4603731" y="430314"/>
                </a:cubicBezTo>
                <a:cubicBezTo>
                  <a:pt x="4601112" y="433704"/>
                  <a:pt x="4598724" y="436828"/>
                  <a:pt x="4601235" y="440771"/>
                </a:cubicBezTo>
                <a:cubicBezTo>
                  <a:pt x="4597071" y="441518"/>
                  <a:pt x="4595238" y="444811"/>
                  <a:pt x="4593889" y="448754"/>
                </a:cubicBezTo>
                <a:cubicBezTo>
                  <a:pt x="4592631" y="453393"/>
                  <a:pt x="4589617" y="456831"/>
                  <a:pt x="4587319" y="460654"/>
                </a:cubicBezTo>
                <a:cubicBezTo>
                  <a:pt x="4584791" y="464740"/>
                  <a:pt x="4583047" y="468730"/>
                  <a:pt x="4582020" y="473106"/>
                </a:cubicBezTo>
                <a:cubicBezTo>
                  <a:pt x="4581668" y="475509"/>
                  <a:pt x="4580530" y="478010"/>
                  <a:pt x="4578514" y="479910"/>
                </a:cubicBezTo>
                <a:cubicBezTo>
                  <a:pt x="4576037" y="482338"/>
                  <a:pt x="4574272" y="485151"/>
                  <a:pt x="4573386" y="488564"/>
                </a:cubicBezTo>
                <a:cubicBezTo>
                  <a:pt x="4570657" y="499286"/>
                  <a:pt x="4564511" y="508302"/>
                  <a:pt x="4558918" y="517485"/>
                </a:cubicBezTo>
                <a:cubicBezTo>
                  <a:pt x="4555553" y="523327"/>
                  <a:pt x="4552187" y="529169"/>
                  <a:pt x="4550648" y="535731"/>
                </a:cubicBezTo>
                <a:cubicBezTo>
                  <a:pt x="4550295" y="538135"/>
                  <a:pt x="4549712" y="540803"/>
                  <a:pt x="4552694" y="540203"/>
                </a:cubicBezTo>
                <a:cubicBezTo>
                  <a:pt x="4553642" y="540323"/>
                  <a:pt x="4553733" y="541021"/>
                  <a:pt x="4553824" y="541718"/>
                </a:cubicBezTo>
                <a:cubicBezTo>
                  <a:pt x="4554006" y="543111"/>
                  <a:pt x="4554028" y="544290"/>
                  <a:pt x="4554048" y="545467"/>
                </a:cubicBezTo>
                <a:cubicBezTo>
                  <a:pt x="4554080" y="551838"/>
                  <a:pt x="4551761" y="554482"/>
                  <a:pt x="4546771" y="552967"/>
                </a:cubicBezTo>
                <a:cubicBezTo>
                  <a:pt x="4546379" y="553016"/>
                  <a:pt x="4546217" y="552799"/>
                  <a:pt x="4545430" y="552897"/>
                </a:cubicBezTo>
                <a:cubicBezTo>
                  <a:pt x="4546257" y="555157"/>
                  <a:pt x="4546763" y="556983"/>
                  <a:pt x="4547590" y="559243"/>
                </a:cubicBezTo>
                <a:cubicBezTo>
                  <a:pt x="4546017" y="559435"/>
                  <a:pt x="4544909" y="559098"/>
                  <a:pt x="4543730" y="559242"/>
                </a:cubicBezTo>
                <a:cubicBezTo>
                  <a:pt x="4538689" y="559389"/>
                  <a:pt x="4537529" y="560710"/>
                  <a:pt x="4537400" y="566864"/>
                </a:cubicBezTo>
                <a:cubicBezTo>
                  <a:pt x="4537210" y="569484"/>
                  <a:pt x="4537251" y="571839"/>
                  <a:pt x="4537293" y="574196"/>
                </a:cubicBezTo>
                <a:cubicBezTo>
                  <a:pt x="4537696" y="579340"/>
                  <a:pt x="4537163" y="580350"/>
                  <a:pt x="4532717" y="583019"/>
                </a:cubicBezTo>
                <a:cubicBezTo>
                  <a:pt x="4530449" y="584004"/>
                  <a:pt x="4529936" y="586193"/>
                  <a:pt x="4529260" y="588164"/>
                </a:cubicBezTo>
                <a:cubicBezTo>
                  <a:pt x="4527932" y="593283"/>
                  <a:pt x="4527932" y="593283"/>
                  <a:pt x="4523911" y="593067"/>
                </a:cubicBezTo>
                <a:cubicBezTo>
                  <a:pt x="4523860" y="594727"/>
                  <a:pt x="4524597" y="596289"/>
                  <a:pt x="4523367" y="598093"/>
                </a:cubicBezTo>
                <a:cubicBezTo>
                  <a:pt x="4522299" y="600111"/>
                  <a:pt x="4520726" y="600304"/>
                  <a:pt x="4519083" y="600977"/>
                </a:cubicBezTo>
                <a:cubicBezTo>
                  <a:pt x="4517209" y="601915"/>
                  <a:pt x="4516443" y="603189"/>
                  <a:pt x="4515929" y="605376"/>
                </a:cubicBezTo>
                <a:cubicBezTo>
                  <a:pt x="4514973" y="609271"/>
                  <a:pt x="4515034" y="612805"/>
                  <a:pt x="4514471" y="616652"/>
                </a:cubicBezTo>
                <a:cubicBezTo>
                  <a:pt x="4514189" y="618575"/>
                  <a:pt x="4513817" y="619801"/>
                  <a:pt x="4511529" y="619609"/>
                </a:cubicBezTo>
                <a:cubicBezTo>
                  <a:pt x="4509471" y="619152"/>
                  <a:pt x="4507689" y="620786"/>
                  <a:pt x="4506479" y="623768"/>
                </a:cubicBezTo>
                <a:cubicBezTo>
                  <a:pt x="4505733" y="626219"/>
                  <a:pt x="4504756" y="628936"/>
                  <a:pt x="4503064" y="631269"/>
                </a:cubicBezTo>
                <a:cubicBezTo>
                  <a:pt x="4501603" y="633336"/>
                  <a:pt x="4502873" y="633888"/>
                  <a:pt x="4503911" y="634707"/>
                </a:cubicBezTo>
                <a:cubicBezTo>
                  <a:pt x="4504073" y="634923"/>
                  <a:pt x="4504698" y="634610"/>
                  <a:pt x="4504698" y="634610"/>
                </a:cubicBezTo>
                <a:cubicBezTo>
                  <a:pt x="4505332" y="630283"/>
                  <a:pt x="4507942" y="630908"/>
                  <a:pt x="4509676" y="630931"/>
                </a:cubicBezTo>
                <a:cubicBezTo>
                  <a:pt x="4512036" y="630643"/>
                  <a:pt x="4510595" y="633888"/>
                  <a:pt x="4511030" y="636196"/>
                </a:cubicBezTo>
                <a:cubicBezTo>
                  <a:pt x="4512329" y="633912"/>
                  <a:pt x="4513951" y="632061"/>
                  <a:pt x="4515180" y="630258"/>
                </a:cubicBezTo>
                <a:cubicBezTo>
                  <a:pt x="4516481" y="627974"/>
                  <a:pt x="4517961" y="627085"/>
                  <a:pt x="4519606" y="626411"/>
                </a:cubicBezTo>
                <a:cubicBezTo>
                  <a:pt x="4520623" y="626051"/>
                  <a:pt x="4521823" y="627085"/>
                  <a:pt x="4522589" y="625810"/>
                </a:cubicBezTo>
                <a:cubicBezTo>
                  <a:pt x="4523889" y="623526"/>
                  <a:pt x="4525743" y="621410"/>
                  <a:pt x="4526165" y="618526"/>
                </a:cubicBezTo>
                <a:cubicBezTo>
                  <a:pt x="4526075" y="617828"/>
                  <a:pt x="4526145" y="617347"/>
                  <a:pt x="4526356" y="615906"/>
                </a:cubicBezTo>
                <a:cubicBezTo>
                  <a:pt x="4528523" y="618237"/>
                  <a:pt x="4530067" y="620882"/>
                  <a:pt x="4532074" y="622996"/>
                </a:cubicBezTo>
                <a:cubicBezTo>
                  <a:pt x="4532951" y="623598"/>
                  <a:pt x="4532740" y="625040"/>
                  <a:pt x="4531813" y="626098"/>
                </a:cubicBezTo>
                <a:cubicBezTo>
                  <a:pt x="4531046" y="627374"/>
                  <a:pt x="4530099" y="627252"/>
                  <a:pt x="4529615" y="626603"/>
                </a:cubicBezTo>
                <a:cubicBezTo>
                  <a:pt x="4528738" y="626003"/>
                  <a:pt x="4527860" y="625401"/>
                  <a:pt x="4527026" y="627156"/>
                </a:cubicBezTo>
                <a:cubicBezTo>
                  <a:pt x="4526420" y="628647"/>
                  <a:pt x="4527065" y="629511"/>
                  <a:pt x="4527944" y="630113"/>
                </a:cubicBezTo>
                <a:cubicBezTo>
                  <a:pt x="4531592" y="631555"/>
                  <a:pt x="4533769" y="629873"/>
                  <a:pt x="4534705" y="624800"/>
                </a:cubicBezTo>
                <a:cubicBezTo>
                  <a:pt x="4535058" y="622396"/>
                  <a:pt x="4535592" y="621387"/>
                  <a:pt x="4537648" y="621843"/>
                </a:cubicBezTo>
                <a:cubicBezTo>
                  <a:pt x="4540745" y="623118"/>
                  <a:pt x="4542688" y="621699"/>
                  <a:pt x="4544825" y="617660"/>
                </a:cubicBezTo>
                <a:cubicBezTo>
                  <a:pt x="4545893" y="615640"/>
                  <a:pt x="4547122" y="613837"/>
                  <a:pt x="4548190" y="611817"/>
                </a:cubicBezTo>
                <a:cubicBezTo>
                  <a:pt x="4550326" y="607780"/>
                  <a:pt x="4550516" y="605159"/>
                  <a:pt x="4548188" y="602610"/>
                </a:cubicBezTo>
                <a:cubicBezTo>
                  <a:pt x="4546735" y="600663"/>
                  <a:pt x="4544517" y="599990"/>
                  <a:pt x="4543529" y="597514"/>
                </a:cubicBezTo>
                <a:cubicBezTo>
                  <a:pt x="4541046" y="590735"/>
                  <a:pt x="4544884" y="580350"/>
                  <a:pt x="4552201" y="575205"/>
                </a:cubicBezTo>
                <a:cubicBezTo>
                  <a:pt x="4553754" y="573835"/>
                  <a:pt x="4555790" y="573113"/>
                  <a:pt x="4557503" y="571958"/>
                </a:cubicBezTo>
                <a:cubicBezTo>
                  <a:pt x="4559841" y="570493"/>
                  <a:pt x="4560284" y="568786"/>
                  <a:pt x="4558993" y="567055"/>
                </a:cubicBezTo>
                <a:cubicBezTo>
                  <a:pt x="4558902" y="566358"/>
                  <a:pt x="4558741" y="566142"/>
                  <a:pt x="4558186" y="565974"/>
                </a:cubicBezTo>
                <a:cubicBezTo>
                  <a:pt x="4556090" y="563161"/>
                  <a:pt x="4556090" y="563161"/>
                  <a:pt x="4559516" y="560853"/>
                </a:cubicBezTo>
                <a:cubicBezTo>
                  <a:pt x="4560836" y="559746"/>
                  <a:pt x="4560976" y="558786"/>
                  <a:pt x="4561581" y="557294"/>
                </a:cubicBezTo>
                <a:cubicBezTo>
                  <a:pt x="4563002" y="552871"/>
                  <a:pt x="4564785" y="551237"/>
                  <a:pt x="4567879" y="552511"/>
                </a:cubicBezTo>
                <a:cubicBezTo>
                  <a:pt x="4570814" y="553568"/>
                  <a:pt x="4572295" y="552678"/>
                  <a:pt x="4574129" y="549385"/>
                </a:cubicBezTo>
                <a:cubicBezTo>
                  <a:pt x="4575731" y="546356"/>
                  <a:pt x="4576547" y="543423"/>
                  <a:pt x="4576415" y="540370"/>
                </a:cubicBezTo>
                <a:cubicBezTo>
                  <a:pt x="4576212" y="537798"/>
                  <a:pt x="4575779" y="535490"/>
                  <a:pt x="4575969" y="532870"/>
                </a:cubicBezTo>
                <a:cubicBezTo>
                  <a:pt x="4576119" y="527894"/>
                  <a:pt x="4577721" y="524864"/>
                  <a:pt x="4581772" y="522243"/>
                </a:cubicBezTo>
                <a:cubicBezTo>
                  <a:pt x="4583254" y="521354"/>
                  <a:pt x="4583949" y="520561"/>
                  <a:pt x="4584002" y="518901"/>
                </a:cubicBezTo>
                <a:cubicBezTo>
                  <a:pt x="4583958" y="516546"/>
                  <a:pt x="4584866" y="514310"/>
                  <a:pt x="4586165" y="512026"/>
                </a:cubicBezTo>
                <a:cubicBezTo>
                  <a:pt x="4587002" y="510272"/>
                  <a:pt x="4587999" y="508733"/>
                  <a:pt x="4588834" y="506977"/>
                </a:cubicBezTo>
                <a:cubicBezTo>
                  <a:pt x="4588975" y="506017"/>
                  <a:pt x="4590296" y="504911"/>
                  <a:pt x="4589419" y="504310"/>
                </a:cubicBezTo>
                <a:cubicBezTo>
                  <a:pt x="4588935" y="503660"/>
                  <a:pt x="4587846" y="504502"/>
                  <a:pt x="4587150" y="505296"/>
                </a:cubicBezTo>
                <a:cubicBezTo>
                  <a:pt x="4586064" y="506137"/>
                  <a:pt x="4584743" y="507242"/>
                  <a:pt x="4583704" y="506425"/>
                </a:cubicBezTo>
                <a:cubicBezTo>
                  <a:pt x="4582987" y="506040"/>
                  <a:pt x="4583128" y="505079"/>
                  <a:pt x="4583431" y="504334"/>
                </a:cubicBezTo>
                <a:cubicBezTo>
                  <a:pt x="4584105" y="502363"/>
                  <a:pt x="4585194" y="501521"/>
                  <a:pt x="4586676" y="500631"/>
                </a:cubicBezTo>
                <a:cubicBezTo>
                  <a:pt x="4586838" y="500848"/>
                  <a:pt x="4587069" y="500583"/>
                  <a:pt x="4587069" y="500583"/>
                </a:cubicBezTo>
                <a:cubicBezTo>
                  <a:pt x="4593056" y="500559"/>
                  <a:pt x="4596050" y="495943"/>
                  <a:pt x="4598538" y="489500"/>
                </a:cubicBezTo>
                <a:cubicBezTo>
                  <a:pt x="4598750" y="488058"/>
                  <a:pt x="4599514" y="486783"/>
                  <a:pt x="4600118" y="485293"/>
                </a:cubicBezTo>
                <a:cubicBezTo>
                  <a:pt x="4603463" y="478274"/>
                  <a:pt x="4607052" y="476182"/>
                  <a:pt x="4612134" y="478393"/>
                </a:cubicBezTo>
                <a:cubicBezTo>
                  <a:pt x="4612850" y="478779"/>
                  <a:pt x="4613656" y="479860"/>
                  <a:pt x="4614815" y="478538"/>
                </a:cubicBezTo>
                <a:cubicBezTo>
                  <a:pt x="4615741" y="477480"/>
                  <a:pt x="4615953" y="476038"/>
                  <a:pt x="4615771" y="474643"/>
                </a:cubicBezTo>
                <a:cubicBezTo>
                  <a:pt x="4615036" y="473081"/>
                  <a:pt x="4614923" y="471206"/>
                  <a:pt x="4614580" y="469595"/>
                </a:cubicBezTo>
                <a:cubicBezTo>
                  <a:pt x="4615275" y="468801"/>
                  <a:pt x="4615598" y="469234"/>
                  <a:pt x="4616152" y="469402"/>
                </a:cubicBezTo>
                <a:cubicBezTo>
                  <a:pt x="4617262" y="469738"/>
                  <a:pt x="4618552" y="471469"/>
                  <a:pt x="4619600" y="468272"/>
                </a:cubicBezTo>
                <a:cubicBezTo>
                  <a:pt x="4620345" y="465821"/>
                  <a:pt x="4621876" y="463273"/>
                  <a:pt x="4618802" y="463176"/>
                </a:cubicBezTo>
                <a:cubicBezTo>
                  <a:pt x="4617139" y="462671"/>
                  <a:pt x="4616725" y="461541"/>
                  <a:pt x="4618025" y="459258"/>
                </a:cubicBezTo>
                <a:cubicBezTo>
                  <a:pt x="4619022" y="457720"/>
                  <a:pt x="4619303" y="455795"/>
                  <a:pt x="4620302" y="454257"/>
                </a:cubicBezTo>
                <a:cubicBezTo>
                  <a:pt x="4621067" y="452983"/>
                  <a:pt x="4620654" y="451852"/>
                  <a:pt x="4620079" y="450507"/>
                </a:cubicBezTo>
                <a:cubicBezTo>
                  <a:pt x="4619756" y="450074"/>
                  <a:pt x="4619110" y="449209"/>
                  <a:pt x="4619644" y="448198"/>
                </a:cubicBezTo>
                <a:cubicBezTo>
                  <a:pt x="4620410" y="446925"/>
                  <a:pt x="4621288" y="447526"/>
                  <a:pt x="4621841" y="447695"/>
                </a:cubicBezTo>
                <a:cubicBezTo>
                  <a:pt x="4623113" y="448246"/>
                  <a:pt x="4624132" y="447886"/>
                  <a:pt x="4624644" y="445699"/>
                </a:cubicBezTo>
                <a:cubicBezTo>
                  <a:pt x="4626607" y="436251"/>
                  <a:pt x="4630626" y="427260"/>
                  <a:pt x="4633860" y="418365"/>
                </a:cubicBezTo>
                <a:cubicBezTo>
                  <a:pt x="4635069" y="415384"/>
                  <a:pt x="4636277" y="412402"/>
                  <a:pt x="4637092" y="409470"/>
                </a:cubicBezTo>
                <a:cubicBezTo>
                  <a:pt x="4637979" y="406056"/>
                  <a:pt x="4639582" y="403027"/>
                  <a:pt x="4642060" y="400600"/>
                </a:cubicBezTo>
                <a:cubicBezTo>
                  <a:pt x="4643915" y="398483"/>
                  <a:pt x="4644892" y="395767"/>
                  <a:pt x="4645869" y="393050"/>
                </a:cubicBezTo>
                <a:cubicBezTo>
                  <a:pt x="4648289" y="396296"/>
                  <a:pt x="4650780" y="399059"/>
                  <a:pt x="4650166" y="404565"/>
                </a:cubicBezTo>
                <a:cubicBezTo>
                  <a:pt x="4650208" y="406920"/>
                  <a:pt x="4652032" y="407642"/>
                  <a:pt x="4653162" y="409156"/>
                </a:cubicBezTo>
                <a:cubicBezTo>
                  <a:pt x="4653878" y="409541"/>
                  <a:pt x="4654755" y="410143"/>
                  <a:pt x="4655238" y="410791"/>
                </a:cubicBezTo>
                <a:cubicBezTo>
                  <a:pt x="4656550" y="413701"/>
                  <a:pt x="4658404" y="411585"/>
                  <a:pt x="4659704" y="409300"/>
                </a:cubicBezTo>
                <a:cubicBezTo>
                  <a:pt x="4661628" y="406704"/>
                  <a:pt x="4662908" y="403243"/>
                  <a:pt x="4662615" y="399973"/>
                </a:cubicBezTo>
                <a:cubicBezTo>
                  <a:pt x="4661928" y="396753"/>
                  <a:pt x="4663390" y="394684"/>
                  <a:pt x="4665798" y="392736"/>
                </a:cubicBezTo>
                <a:cubicBezTo>
                  <a:pt x="4666423" y="392425"/>
                  <a:pt x="4666887" y="391895"/>
                  <a:pt x="4667350" y="391368"/>
                </a:cubicBezTo>
                <a:cubicBezTo>
                  <a:pt x="4669527" y="389683"/>
                  <a:pt x="4670203" y="387712"/>
                  <a:pt x="4668751" y="385765"/>
                </a:cubicBezTo>
                <a:cubicBezTo>
                  <a:pt x="4667782" y="384467"/>
                  <a:pt x="4667599" y="383073"/>
                  <a:pt x="4669959" y="382785"/>
                </a:cubicBezTo>
                <a:cubicBezTo>
                  <a:pt x="4672388" y="382015"/>
                  <a:pt x="4674495" y="380812"/>
                  <a:pt x="4675310" y="377880"/>
                </a:cubicBezTo>
                <a:cubicBezTo>
                  <a:pt x="4676519" y="374898"/>
                  <a:pt x="4676317" y="372327"/>
                  <a:pt x="4674632" y="370644"/>
                </a:cubicBezTo>
                <a:cubicBezTo>
                  <a:pt x="4673109" y="369177"/>
                  <a:pt x="4673230" y="367037"/>
                  <a:pt x="4674369" y="364538"/>
                </a:cubicBezTo>
                <a:cubicBezTo>
                  <a:pt x="4675276" y="362302"/>
                  <a:pt x="4676736" y="360235"/>
                  <a:pt x="4675679" y="358240"/>
                </a:cubicBezTo>
                <a:cubicBezTo>
                  <a:pt x="4675193" y="357590"/>
                  <a:pt x="4676212" y="357229"/>
                  <a:pt x="4676605" y="357181"/>
                </a:cubicBezTo>
                <a:cubicBezTo>
                  <a:pt x="4678943" y="355715"/>
                  <a:pt x="4680072" y="357229"/>
                  <a:pt x="4681203" y="358743"/>
                </a:cubicBezTo>
                <a:cubicBezTo>
                  <a:pt x="4683531" y="361291"/>
                  <a:pt x="4686374" y="361651"/>
                  <a:pt x="4689801" y="359344"/>
                </a:cubicBezTo>
                <a:cubicBezTo>
                  <a:pt x="4690033" y="359080"/>
                  <a:pt x="4690265" y="358815"/>
                  <a:pt x="4690104" y="358599"/>
                </a:cubicBezTo>
                <a:cubicBezTo>
                  <a:pt x="4690112" y="354584"/>
                  <a:pt x="4693145" y="352324"/>
                  <a:pt x="4695464" y="349680"/>
                </a:cubicBezTo>
                <a:cubicBezTo>
                  <a:pt x="4698779" y="345497"/>
                  <a:pt x="4698990" y="344055"/>
                  <a:pt x="4697265" y="340017"/>
                </a:cubicBezTo>
                <a:cubicBezTo>
                  <a:pt x="4699998" y="338501"/>
                  <a:pt x="4701267" y="339053"/>
                  <a:pt x="4702579" y="341963"/>
                </a:cubicBezTo>
                <a:cubicBezTo>
                  <a:pt x="4704878" y="347347"/>
                  <a:pt x="4704878" y="347347"/>
                  <a:pt x="4708316" y="341025"/>
                </a:cubicBezTo>
                <a:cubicBezTo>
                  <a:pt x="4712839" y="333861"/>
                  <a:pt x="4714680" y="326553"/>
                  <a:pt x="4714003" y="319316"/>
                </a:cubicBezTo>
                <a:cubicBezTo>
                  <a:pt x="4713800" y="316744"/>
                  <a:pt x="4714082" y="314821"/>
                  <a:pt x="4715544" y="312754"/>
                </a:cubicBezTo>
                <a:cubicBezTo>
                  <a:pt x="4717306" y="309941"/>
                  <a:pt x="4719021" y="308786"/>
                  <a:pt x="4720936" y="310205"/>
                </a:cubicBezTo>
                <a:cubicBezTo>
                  <a:pt x="4725392" y="312729"/>
                  <a:pt x="4727266" y="311792"/>
                  <a:pt x="4730865" y="305685"/>
                </a:cubicBezTo>
                <a:cubicBezTo>
                  <a:pt x="4731630" y="304411"/>
                  <a:pt x="4732325" y="303618"/>
                  <a:pt x="4733253" y="302560"/>
                </a:cubicBezTo>
                <a:cubicBezTo>
                  <a:pt x="4733645" y="302512"/>
                  <a:pt x="4733645" y="302512"/>
                  <a:pt x="4733876" y="302247"/>
                </a:cubicBezTo>
                <a:cubicBezTo>
                  <a:pt x="4733876" y="302247"/>
                  <a:pt x="4733484" y="302296"/>
                  <a:pt x="4733325" y="302078"/>
                </a:cubicBezTo>
                <a:cubicBezTo>
                  <a:pt x="4732839" y="301431"/>
                  <a:pt x="4731961" y="300829"/>
                  <a:pt x="4731247" y="300445"/>
                </a:cubicBezTo>
                <a:cubicBezTo>
                  <a:pt x="4728059" y="298473"/>
                  <a:pt x="4728140" y="293978"/>
                  <a:pt x="4731454" y="289795"/>
                </a:cubicBezTo>
                <a:cubicBezTo>
                  <a:pt x="4733540" y="287415"/>
                  <a:pt x="4735717" y="285733"/>
                  <a:pt x="4738146" y="284962"/>
                </a:cubicBezTo>
                <a:cubicBezTo>
                  <a:pt x="4740182" y="284242"/>
                  <a:pt x="4741736" y="282871"/>
                  <a:pt x="4742319" y="280202"/>
                </a:cubicBezTo>
                <a:cubicBezTo>
                  <a:pt x="4742530" y="278760"/>
                  <a:pt x="4743205" y="276789"/>
                  <a:pt x="4744708" y="277078"/>
                </a:cubicBezTo>
                <a:cubicBezTo>
                  <a:pt x="4745977" y="277630"/>
                  <a:pt x="4747015" y="278447"/>
                  <a:pt x="4746503" y="280635"/>
                </a:cubicBezTo>
                <a:cubicBezTo>
                  <a:pt x="4744035" y="288256"/>
                  <a:pt x="4746517" y="295035"/>
                  <a:pt x="4743494" y="302487"/>
                </a:cubicBezTo>
                <a:cubicBezTo>
                  <a:pt x="4742660" y="304243"/>
                  <a:pt x="4743163" y="306070"/>
                  <a:pt x="4743738" y="307415"/>
                </a:cubicBezTo>
                <a:cubicBezTo>
                  <a:pt x="4745765" y="310709"/>
                  <a:pt x="4745524" y="314989"/>
                  <a:pt x="4744891" y="319316"/>
                </a:cubicBezTo>
                <a:cubicBezTo>
                  <a:pt x="4744167" y="322944"/>
                  <a:pt x="4743604" y="326792"/>
                  <a:pt x="4744218" y="330494"/>
                </a:cubicBezTo>
                <a:cubicBezTo>
                  <a:pt x="4744421" y="333066"/>
                  <a:pt x="4743494" y="334124"/>
                  <a:pt x="4741366" y="334148"/>
                </a:cubicBezTo>
                <a:cubicBezTo>
                  <a:pt x="4740742" y="334461"/>
                  <a:pt x="4740259" y="333812"/>
                  <a:pt x="4739563" y="334604"/>
                </a:cubicBezTo>
                <a:cubicBezTo>
                  <a:pt x="4739582" y="335783"/>
                  <a:pt x="4740370" y="335686"/>
                  <a:pt x="4740854" y="336335"/>
                </a:cubicBezTo>
                <a:cubicBezTo>
                  <a:pt x="4742769" y="337754"/>
                  <a:pt x="4742528" y="342033"/>
                  <a:pt x="4740443" y="344412"/>
                </a:cubicBezTo>
                <a:cubicBezTo>
                  <a:pt x="4738890" y="345783"/>
                  <a:pt x="4738246" y="344919"/>
                  <a:pt x="4737368" y="344319"/>
                </a:cubicBezTo>
                <a:cubicBezTo>
                  <a:pt x="4736723" y="343452"/>
                  <a:pt x="4735916" y="342369"/>
                  <a:pt x="4735150" y="343644"/>
                </a:cubicBezTo>
                <a:cubicBezTo>
                  <a:pt x="4733991" y="344967"/>
                  <a:pt x="4733941" y="346625"/>
                  <a:pt x="4734748" y="347707"/>
                </a:cubicBezTo>
                <a:cubicBezTo>
                  <a:pt x="4735302" y="347876"/>
                  <a:pt x="4735625" y="348308"/>
                  <a:pt x="4735786" y="348524"/>
                </a:cubicBezTo>
                <a:cubicBezTo>
                  <a:pt x="4737310" y="349990"/>
                  <a:pt x="4737582" y="352082"/>
                  <a:pt x="4736050" y="354630"/>
                </a:cubicBezTo>
                <a:cubicBezTo>
                  <a:pt x="4734448" y="357660"/>
                  <a:pt x="4732847" y="360688"/>
                  <a:pt x="4731477" y="363453"/>
                </a:cubicBezTo>
                <a:cubicBezTo>
                  <a:pt x="4729945" y="366001"/>
                  <a:pt x="4729593" y="368405"/>
                  <a:pt x="4730651" y="370401"/>
                </a:cubicBezTo>
                <a:cubicBezTo>
                  <a:pt x="4731389" y="371964"/>
                  <a:pt x="4731085" y="372708"/>
                  <a:pt x="4729443" y="373381"/>
                </a:cubicBezTo>
                <a:cubicBezTo>
                  <a:pt x="4727245" y="373887"/>
                  <a:pt x="4725947" y="376170"/>
                  <a:pt x="4724646" y="378454"/>
                </a:cubicBezTo>
                <a:cubicBezTo>
                  <a:pt x="4721694" y="385426"/>
                  <a:pt x="4717776" y="391099"/>
                  <a:pt x="4712493" y="395524"/>
                </a:cubicBezTo>
                <a:cubicBezTo>
                  <a:pt x="4709853" y="397736"/>
                  <a:pt x="4709078" y="403025"/>
                  <a:pt x="4710854" y="405404"/>
                </a:cubicBezTo>
                <a:cubicBezTo>
                  <a:pt x="4711338" y="406053"/>
                  <a:pt x="4712587" y="405427"/>
                  <a:pt x="4713374" y="405333"/>
                </a:cubicBezTo>
                <a:cubicBezTo>
                  <a:pt x="4717002" y="405596"/>
                  <a:pt x="4720197" y="403552"/>
                  <a:pt x="4722011" y="399080"/>
                </a:cubicBezTo>
                <a:cubicBezTo>
                  <a:pt x="4722384" y="397854"/>
                  <a:pt x="4722848" y="397325"/>
                  <a:pt x="4723795" y="397447"/>
                </a:cubicBezTo>
                <a:cubicBezTo>
                  <a:pt x="4724581" y="397350"/>
                  <a:pt x="4724834" y="398263"/>
                  <a:pt x="4724692" y="399224"/>
                </a:cubicBezTo>
                <a:cubicBezTo>
                  <a:pt x="4724853" y="399441"/>
                  <a:pt x="4724622" y="399705"/>
                  <a:pt x="4724783" y="399922"/>
                </a:cubicBezTo>
                <a:cubicBezTo>
                  <a:pt x="4724805" y="401100"/>
                  <a:pt x="4723111" y="403432"/>
                  <a:pt x="4725307" y="402927"/>
                </a:cubicBezTo>
                <a:cubicBezTo>
                  <a:pt x="4727274" y="402687"/>
                  <a:pt x="4727555" y="400763"/>
                  <a:pt x="4727444" y="398887"/>
                </a:cubicBezTo>
                <a:cubicBezTo>
                  <a:pt x="4727515" y="398408"/>
                  <a:pt x="4727424" y="397710"/>
                  <a:pt x="4727333" y="397013"/>
                </a:cubicBezTo>
                <a:cubicBezTo>
                  <a:pt x="4727242" y="396315"/>
                  <a:pt x="4727383" y="395355"/>
                  <a:pt x="4728078" y="394561"/>
                </a:cubicBezTo>
                <a:cubicBezTo>
                  <a:pt x="4728937" y="393984"/>
                  <a:pt x="4728955" y="395161"/>
                  <a:pt x="4729510" y="395331"/>
                </a:cubicBezTo>
                <a:cubicBezTo>
                  <a:pt x="4732604" y="396603"/>
                  <a:pt x="4734481" y="395667"/>
                  <a:pt x="4735345" y="391075"/>
                </a:cubicBezTo>
                <a:cubicBezTo>
                  <a:pt x="4737499" y="379007"/>
                  <a:pt x="4744109" y="369463"/>
                  <a:pt x="4751757" y="360735"/>
                </a:cubicBezTo>
                <a:cubicBezTo>
                  <a:pt x="4753613" y="358620"/>
                  <a:pt x="4755467" y="356504"/>
                  <a:pt x="4757089" y="354653"/>
                </a:cubicBezTo>
                <a:cubicBezTo>
                  <a:pt x="4759870" y="351481"/>
                  <a:pt x="4761775" y="347705"/>
                  <a:pt x="4763124" y="343764"/>
                </a:cubicBezTo>
                <a:cubicBezTo>
                  <a:pt x="4764100" y="341046"/>
                  <a:pt x="4765381" y="337585"/>
                  <a:pt x="4768595" y="336719"/>
                </a:cubicBezTo>
                <a:cubicBezTo>
                  <a:pt x="4771186" y="336166"/>
                  <a:pt x="4774786" y="339266"/>
                  <a:pt x="4775381" y="341791"/>
                </a:cubicBezTo>
                <a:cubicBezTo>
                  <a:pt x="4775978" y="344316"/>
                  <a:pt x="4775948" y="347152"/>
                  <a:pt x="4775616" y="350734"/>
                </a:cubicBezTo>
                <a:cubicBezTo>
                  <a:pt x="4773588" y="347440"/>
                  <a:pt x="4771139" y="347033"/>
                  <a:pt x="4768106" y="349291"/>
                </a:cubicBezTo>
                <a:cubicBezTo>
                  <a:pt x="4766392" y="350445"/>
                  <a:pt x="4765950" y="352153"/>
                  <a:pt x="4767150" y="353186"/>
                </a:cubicBezTo>
                <a:cubicBezTo>
                  <a:pt x="4768420" y="353739"/>
                  <a:pt x="4769226" y="354820"/>
                  <a:pt x="4770032" y="355903"/>
                </a:cubicBezTo>
                <a:cubicBezTo>
                  <a:pt x="4772293" y="358932"/>
                  <a:pt x="4771730" y="362778"/>
                  <a:pt x="4768645" y="366697"/>
                </a:cubicBezTo>
                <a:cubicBezTo>
                  <a:pt x="4767949" y="367490"/>
                  <a:pt x="4767254" y="368284"/>
                  <a:pt x="4766559" y="369077"/>
                </a:cubicBezTo>
                <a:cubicBezTo>
                  <a:pt x="4765792" y="370351"/>
                  <a:pt x="4765189" y="371842"/>
                  <a:pt x="4765763" y="373188"/>
                </a:cubicBezTo>
                <a:cubicBezTo>
                  <a:pt x="4765946" y="374583"/>
                  <a:pt x="4767196" y="373957"/>
                  <a:pt x="4768213" y="373596"/>
                </a:cubicBezTo>
                <a:cubicBezTo>
                  <a:pt x="4769393" y="373451"/>
                  <a:pt x="4770875" y="372562"/>
                  <a:pt x="4771449" y="373908"/>
                </a:cubicBezTo>
                <a:cubicBezTo>
                  <a:pt x="4772256" y="374991"/>
                  <a:pt x="4770866" y="376577"/>
                  <a:pt x="4770100" y="377850"/>
                </a:cubicBezTo>
                <a:cubicBezTo>
                  <a:pt x="4762040" y="394656"/>
                  <a:pt x="4752064" y="410042"/>
                  <a:pt x="4743288" y="426461"/>
                </a:cubicBezTo>
                <a:cubicBezTo>
                  <a:pt x="4740388" y="431774"/>
                  <a:pt x="4737487" y="437087"/>
                  <a:pt x="4734907" y="442833"/>
                </a:cubicBezTo>
                <a:cubicBezTo>
                  <a:pt x="4734000" y="445069"/>
                  <a:pt x="4732911" y="445910"/>
                  <a:pt x="4731199" y="447064"/>
                </a:cubicBezTo>
                <a:cubicBezTo>
                  <a:pt x="4726824" y="449252"/>
                  <a:pt x="4726824" y="449252"/>
                  <a:pt x="4726836" y="454444"/>
                </a:cubicBezTo>
                <a:cubicBezTo>
                  <a:pt x="4723831" y="453868"/>
                  <a:pt x="4723286" y="449683"/>
                  <a:pt x="4720281" y="449108"/>
                </a:cubicBezTo>
                <a:cubicBezTo>
                  <a:pt x="4720574" y="452378"/>
                  <a:pt x="4719689" y="455790"/>
                  <a:pt x="4718803" y="459205"/>
                </a:cubicBezTo>
                <a:cubicBezTo>
                  <a:pt x="4717685" y="462883"/>
                  <a:pt x="4717585" y="466200"/>
                  <a:pt x="4718111" y="469205"/>
                </a:cubicBezTo>
                <a:cubicBezTo>
                  <a:pt x="4718949" y="476657"/>
                  <a:pt x="4715119" y="483028"/>
                  <a:pt x="4708528" y="484543"/>
                </a:cubicBezTo>
                <a:cubicBezTo>
                  <a:pt x="4706723" y="485000"/>
                  <a:pt x="4705151" y="485193"/>
                  <a:pt x="4703579" y="485386"/>
                </a:cubicBezTo>
                <a:cubicBezTo>
                  <a:pt x="4701612" y="485625"/>
                  <a:pt x="4700847" y="486900"/>
                  <a:pt x="4701513" y="488942"/>
                </a:cubicBezTo>
                <a:cubicBezTo>
                  <a:pt x="4701836" y="489375"/>
                  <a:pt x="4701765" y="489856"/>
                  <a:pt x="4702088" y="490289"/>
                </a:cubicBezTo>
                <a:cubicBezTo>
                  <a:pt x="4704316" y="496155"/>
                  <a:pt x="4702736" y="500362"/>
                  <a:pt x="4698655" y="505819"/>
                </a:cubicBezTo>
                <a:cubicBezTo>
                  <a:pt x="4695571" y="509737"/>
                  <a:pt x="4692488" y="513657"/>
                  <a:pt x="4690281" y="518176"/>
                </a:cubicBezTo>
                <a:cubicBezTo>
                  <a:pt x="4688679" y="521206"/>
                  <a:pt x="4686200" y="523633"/>
                  <a:pt x="4683055" y="524018"/>
                </a:cubicBezTo>
                <a:cubicBezTo>
                  <a:pt x="4683390" y="529643"/>
                  <a:pt x="4678281" y="539475"/>
                  <a:pt x="4673373" y="542672"/>
                </a:cubicBezTo>
                <a:cubicBezTo>
                  <a:pt x="4672123" y="543298"/>
                  <a:pt x="4671589" y="544308"/>
                  <a:pt x="4671378" y="545751"/>
                </a:cubicBezTo>
                <a:cubicBezTo>
                  <a:pt x="4669817" y="551135"/>
                  <a:pt x="4666802" y="554573"/>
                  <a:pt x="4662822" y="556714"/>
                </a:cubicBezTo>
                <a:cubicBezTo>
                  <a:pt x="4660948" y="557650"/>
                  <a:pt x="4660020" y="558708"/>
                  <a:pt x="4659275" y="561161"/>
                </a:cubicBezTo>
                <a:cubicBezTo>
                  <a:pt x="4657574" y="567508"/>
                  <a:pt x="4653634" y="572003"/>
                  <a:pt x="4648655" y="575680"/>
                </a:cubicBezTo>
                <a:cubicBezTo>
                  <a:pt x="4647334" y="576787"/>
                  <a:pt x="4646870" y="577316"/>
                  <a:pt x="4647214" y="578926"/>
                </a:cubicBezTo>
                <a:cubicBezTo>
                  <a:pt x="4647507" y="582195"/>
                  <a:pt x="4645511" y="585273"/>
                  <a:pt x="4643678" y="588567"/>
                </a:cubicBezTo>
                <a:cubicBezTo>
                  <a:pt x="4641452" y="591908"/>
                  <a:pt x="4639225" y="595249"/>
                  <a:pt x="4639770" y="599433"/>
                </a:cubicBezTo>
                <a:cubicBezTo>
                  <a:pt x="4640022" y="600346"/>
                  <a:pt x="4639326" y="601140"/>
                  <a:pt x="4638239" y="601980"/>
                </a:cubicBezTo>
                <a:cubicBezTo>
                  <a:pt x="4635367" y="604457"/>
                  <a:pt x="4632424" y="607414"/>
                  <a:pt x="4628816" y="608328"/>
                </a:cubicBezTo>
                <a:cubicBezTo>
                  <a:pt x="4626456" y="608617"/>
                  <a:pt x="4626477" y="609795"/>
                  <a:pt x="4627142" y="611838"/>
                </a:cubicBezTo>
                <a:cubicBezTo>
                  <a:pt x="4628151" y="615492"/>
                  <a:pt x="4628929" y="619411"/>
                  <a:pt x="4633112" y="619843"/>
                </a:cubicBezTo>
                <a:cubicBezTo>
                  <a:pt x="4634222" y="620180"/>
                  <a:pt x="4633778" y="621887"/>
                  <a:pt x="4633406" y="623113"/>
                </a:cubicBezTo>
                <a:cubicBezTo>
                  <a:pt x="4632570" y="624868"/>
                  <a:pt x="4631481" y="625708"/>
                  <a:pt x="4630210" y="625156"/>
                </a:cubicBezTo>
                <a:cubicBezTo>
                  <a:pt x="4628619" y="624170"/>
                  <a:pt x="4626793" y="623449"/>
                  <a:pt x="4624736" y="622993"/>
                </a:cubicBezTo>
                <a:cubicBezTo>
                  <a:pt x="4624344" y="623040"/>
                  <a:pt x="4623789" y="622873"/>
                  <a:pt x="4623395" y="622921"/>
                </a:cubicBezTo>
                <a:cubicBezTo>
                  <a:pt x="4621894" y="622632"/>
                  <a:pt x="4619998" y="622392"/>
                  <a:pt x="4618839" y="623714"/>
                </a:cubicBezTo>
                <a:cubicBezTo>
                  <a:pt x="4617450" y="625301"/>
                  <a:pt x="4620060" y="625926"/>
                  <a:pt x="4619617" y="627634"/>
                </a:cubicBezTo>
                <a:cubicBezTo>
                  <a:pt x="4619617" y="627634"/>
                  <a:pt x="4619387" y="627898"/>
                  <a:pt x="4619153" y="628162"/>
                </a:cubicBezTo>
                <a:cubicBezTo>
                  <a:pt x="4613861" y="627393"/>
                  <a:pt x="4611704" y="630254"/>
                  <a:pt x="4608894" y="636264"/>
                </a:cubicBezTo>
                <a:cubicBezTo>
                  <a:pt x="4605408" y="644245"/>
                  <a:pt x="4601762" y="652010"/>
                  <a:pt x="4596128" y="658838"/>
                </a:cubicBezTo>
                <a:cubicBezTo>
                  <a:pt x="4594274" y="660953"/>
                  <a:pt x="4594314" y="663310"/>
                  <a:pt x="4595908" y="664295"/>
                </a:cubicBezTo>
                <a:cubicBezTo>
                  <a:pt x="4597984" y="665929"/>
                  <a:pt x="4597310" y="667901"/>
                  <a:pt x="4596010" y="670185"/>
                </a:cubicBezTo>
                <a:cubicBezTo>
                  <a:pt x="4594035" y="674440"/>
                  <a:pt x="4590931" y="677180"/>
                  <a:pt x="4587920" y="680618"/>
                </a:cubicBezTo>
                <a:cubicBezTo>
                  <a:pt x="4585902" y="682517"/>
                  <a:pt x="4583655" y="684681"/>
                  <a:pt x="4581569" y="687061"/>
                </a:cubicBezTo>
                <a:cubicBezTo>
                  <a:pt x="4578323" y="690764"/>
                  <a:pt x="4578113" y="692206"/>
                  <a:pt x="4581300" y="694177"/>
                </a:cubicBezTo>
                <a:cubicBezTo>
                  <a:pt x="4583608" y="695547"/>
                  <a:pt x="4583719" y="697422"/>
                  <a:pt x="4581010" y="700115"/>
                </a:cubicBezTo>
                <a:cubicBezTo>
                  <a:pt x="4579850" y="701438"/>
                  <a:pt x="4578902" y="701317"/>
                  <a:pt x="4577863" y="700500"/>
                </a:cubicBezTo>
                <a:cubicBezTo>
                  <a:pt x="4576341" y="699033"/>
                  <a:pt x="4575252" y="699875"/>
                  <a:pt x="4574113" y="702375"/>
                </a:cubicBezTo>
                <a:lnTo>
                  <a:pt x="4572261" y="705757"/>
                </a:lnTo>
                <a:lnTo>
                  <a:pt x="4575827" y="706701"/>
                </a:lnTo>
                <a:cubicBezTo>
                  <a:pt x="4575132" y="707496"/>
                  <a:pt x="4574669" y="708025"/>
                  <a:pt x="4574207" y="708556"/>
                </a:cubicBezTo>
                <a:cubicBezTo>
                  <a:pt x="4569188" y="713907"/>
                  <a:pt x="4568957" y="714173"/>
                  <a:pt x="4570185" y="720389"/>
                </a:cubicBezTo>
                <a:cubicBezTo>
                  <a:pt x="4570694" y="722212"/>
                  <a:pt x="4570255" y="723919"/>
                  <a:pt x="4568867" y="725509"/>
                </a:cubicBezTo>
                <a:cubicBezTo>
                  <a:pt x="4564565" y="731243"/>
                  <a:pt x="4561536" y="737523"/>
                  <a:pt x="4559223" y="744185"/>
                </a:cubicBezTo>
                <a:lnTo>
                  <a:pt x="4558751" y="745290"/>
                </a:lnTo>
                <a:lnTo>
                  <a:pt x="4560144" y="744866"/>
                </a:lnTo>
                <a:cubicBezTo>
                  <a:pt x="4561328" y="745216"/>
                  <a:pt x="4562346" y="745858"/>
                  <a:pt x="4563194" y="746793"/>
                </a:cubicBezTo>
                <a:lnTo>
                  <a:pt x="4564154" y="749112"/>
                </a:lnTo>
                <a:lnTo>
                  <a:pt x="4564355" y="748898"/>
                </a:lnTo>
                <a:cubicBezTo>
                  <a:pt x="4564649" y="748214"/>
                  <a:pt x="4564616" y="747450"/>
                  <a:pt x="4564168" y="746561"/>
                </a:cubicBezTo>
                <a:cubicBezTo>
                  <a:pt x="4563500" y="744518"/>
                  <a:pt x="4564176" y="742545"/>
                  <a:pt x="4565566" y="740960"/>
                </a:cubicBezTo>
                <a:cubicBezTo>
                  <a:pt x="4567260" y="738627"/>
                  <a:pt x="4568952" y="736295"/>
                  <a:pt x="4570645" y="733963"/>
                </a:cubicBezTo>
                <a:cubicBezTo>
                  <a:pt x="4571805" y="732641"/>
                  <a:pt x="4572893" y="731800"/>
                  <a:pt x="4574072" y="731655"/>
                </a:cubicBezTo>
                <a:cubicBezTo>
                  <a:pt x="4577751" y="730261"/>
                  <a:pt x="4580140" y="727136"/>
                  <a:pt x="4581489" y="723194"/>
                </a:cubicBezTo>
                <a:cubicBezTo>
                  <a:pt x="4582979" y="718290"/>
                  <a:pt x="4585025" y="713553"/>
                  <a:pt x="4587232" y="709033"/>
                </a:cubicBezTo>
                <a:cubicBezTo>
                  <a:pt x="4588300" y="707013"/>
                  <a:pt x="4588047" y="706101"/>
                  <a:pt x="4586544" y="705812"/>
                </a:cubicBezTo>
                <a:cubicBezTo>
                  <a:pt x="4584326" y="705139"/>
                  <a:pt x="4584427" y="701821"/>
                  <a:pt x="4586674" y="699658"/>
                </a:cubicBezTo>
                <a:cubicBezTo>
                  <a:pt x="4588064" y="698071"/>
                  <a:pt x="4588570" y="699898"/>
                  <a:pt x="4589054" y="700547"/>
                </a:cubicBezTo>
                <a:cubicBezTo>
                  <a:pt x="4591060" y="702663"/>
                  <a:pt x="4592078" y="702302"/>
                  <a:pt x="4594304" y="698961"/>
                </a:cubicBezTo>
                <a:cubicBezTo>
                  <a:pt x="4596068" y="696148"/>
                  <a:pt x="4595887" y="694753"/>
                  <a:pt x="4593971" y="693336"/>
                </a:cubicBezTo>
                <a:cubicBezTo>
                  <a:pt x="4593095" y="692733"/>
                  <a:pt x="4592145" y="692614"/>
                  <a:pt x="4591430" y="692229"/>
                </a:cubicBezTo>
                <a:cubicBezTo>
                  <a:pt x="4591269" y="692012"/>
                  <a:pt x="4591338" y="691532"/>
                  <a:pt x="4591338" y="691532"/>
                </a:cubicBezTo>
                <a:cubicBezTo>
                  <a:pt x="4599434" y="690306"/>
                  <a:pt x="4606196" y="684992"/>
                  <a:pt x="4612292" y="677636"/>
                </a:cubicBezTo>
                <a:cubicBezTo>
                  <a:pt x="4616233" y="673140"/>
                  <a:pt x="4619941" y="668909"/>
                  <a:pt x="4624689" y="665495"/>
                </a:cubicBezTo>
                <a:cubicBezTo>
                  <a:pt x="4627258" y="663764"/>
                  <a:pt x="4627469" y="662322"/>
                  <a:pt x="4626249" y="660111"/>
                </a:cubicBezTo>
                <a:cubicBezTo>
                  <a:pt x="4625443" y="659029"/>
                  <a:pt x="4625746" y="658284"/>
                  <a:pt x="4626904" y="656961"/>
                </a:cubicBezTo>
                <a:cubicBezTo>
                  <a:pt x="4628364" y="654893"/>
                  <a:pt x="4630310" y="653474"/>
                  <a:pt x="4632418" y="652274"/>
                </a:cubicBezTo>
                <a:cubicBezTo>
                  <a:pt x="4641165" y="647897"/>
                  <a:pt x="4645275" y="639602"/>
                  <a:pt x="4644003" y="629843"/>
                </a:cubicBezTo>
                <a:cubicBezTo>
                  <a:pt x="4643406" y="627319"/>
                  <a:pt x="4642650" y="624579"/>
                  <a:pt x="4644878" y="621237"/>
                </a:cubicBezTo>
                <a:cubicBezTo>
                  <a:pt x="4645643" y="619962"/>
                  <a:pt x="4646711" y="617943"/>
                  <a:pt x="4647750" y="618761"/>
                </a:cubicBezTo>
                <a:cubicBezTo>
                  <a:pt x="4648950" y="619794"/>
                  <a:pt x="4649223" y="621885"/>
                  <a:pt x="4647600" y="623738"/>
                </a:cubicBezTo>
                <a:cubicBezTo>
                  <a:pt x="4646208" y="625323"/>
                  <a:pt x="4645765" y="627031"/>
                  <a:pt x="4646272" y="628857"/>
                </a:cubicBezTo>
                <a:cubicBezTo>
                  <a:pt x="4646523" y="629772"/>
                  <a:pt x="4646615" y="630468"/>
                  <a:pt x="4647934" y="629362"/>
                </a:cubicBezTo>
                <a:cubicBezTo>
                  <a:pt x="4648560" y="629050"/>
                  <a:pt x="4649345" y="628954"/>
                  <a:pt x="4650132" y="628857"/>
                </a:cubicBezTo>
                <a:cubicBezTo>
                  <a:pt x="4651936" y="628400"/>
                  <a:pt x="4653024" y="627559"/>
                  <a:pt x="4653700" y="625588"/>
                </a:cubicBezTo>
                <a:cubicBezTo>
                  <a:pt x="4657164" y="616428"/>
                  <a:pt x="4663654" y="609024"/>
                  <a:pt x="4668713" y="600850"/>
                </a:cubicBezTo>
                <a:cubicBezTo>
                  <a:pt x="4670405" y="598518"/>
                  <a:pt x="4672673" y="597533"/>
                  <a:pt x="4674942" y="596546"/>
                </a:cubicBezTo>
                <a:cubicBezTo>
                  <a:pt x="4679710" y="594310"/>
                  <a:pt x="4683992" y="591425"/>
                  <a:pt x="4688579" y="587795"/>
                </a:cubicBezTo>
                <a:cubicBezTo>
                  <a:pt x="4691681" y="585055"/>
                  <a:pt x="4694070" y="581930"/>
                  <a:pt x="4694704" y="577602"/>
                </a:cubicBezTo>
                <a:cubicBezTo>
                  <a:pt x="4695148" y="575895"/>
                  <a:pt x="4695912" y="574621"/>
                  <a:pt x="4697234" y="573515"/>
                </a:cubicBezTo>
                <a:cubicBezTo>
                  <a:pt x="4705386" y="566615"/>
                  <a:pt x="4711070" y="558129"/>
                  <a:pt x="4713475" y="546975"/>
                </a:cubicBezTo>
                <a:cubicBezTo>
                  <a:pt x="4713989" y="544787"/>
                  <a:pt x="4715238" y="544162"/>
                  <a:pt x="4716468" y="542359"/>
                </a:cubicBezTo>
                <a:cubicBezTo>
                  <a:pt x="4718624" y="539498"/>
                  <a:pt x="4720450" y="540219"/>
                  <a:pt x="4722577" y="540194"/>
                </a:cubicBezTo>
                <a:cubicBezTo>
                  <a:pt x="4724310" y="540218"/>
                  <a:pt x="4725308" y="538680"/>
                  <a:pt x="4725912" y="537190"/>
                </a:cubicBezTo>
                <a:cubicBezTo>
                  <a:pt x="4726818" y="534953"/>
                  <a:pt x="4727565" y="532501"/>
                  <a:pt x="4728471" y="530265"/>
                </a:cubicBezTo>
                <a:cubicBezTo>
                  <a:pt x="4730354" y="525314"/>
                  <a:pt x="4732068" y="524160"/>
                  <a:pt x="4735787" y="525121"/>
                </a:cubicBezTo>
                <a:cubicBezTo>
                  <a:pt x="4737058" y="525674"/>
                  <a:pt x="4738401" y="525746"/>
                  <a:pt x="4739811" y="525337"/>
                </a:cubicBezTo>
                <a:cubicBezTo>
                  <a:pt x="4740435" y="525026"/>
                  <a:pt x="4741151" y="525409"/>
                  <a:pt x="4741524" y="524183"/>
                </a:cubicBezTo>
                <a:cubicBezTo>
                  <a:pt x="4741665" y="523221"/>
                  <a:pt x="4741181" y="522573"/>
                  <a:pt x="4740393" y="522669"/>
                </a:cubicBezTo>
                <a:cubicBezTo>
                  <a:pt x="4739839" y="522501"/>
                  <a:pt x="4739448" y="522548"/>
                  <a:pt x="4738892" y="522380"/>
                </a:cubicBezTo>
                <a:cubicBezTo>
                  <a:pt x="4737319" y="522573"/>
                  <a:pt x="4736281" y="521756"/>
                  <a:pt x="4737188" y="519520"/>
                </a:cubicBezTo>
                <a:cubicBezTo>
                  <a:pt x="4737933" y="517068"/>
                  <a:pt x="4739021" y="516226"/>
                  <a:pt x="4740916" y="516466"/>
                </a:cubicBezTo>
                <a:cubicBezTo>
                  <a:pt x="4741793" y="517068"/>
                  <a:pt x="4742741" y="517187"/>
                  <a:pt x="4743850" y="517525"/>
                </a:cubicBezTo>
                <a:cubicBezTo>
                  <a:pt x="4745513" y="518029"/>
                  <a:pt x="4746352" y="516274"/>
                  <a:pt x="4747348" y="514736"/>
                </a:cubicBezTo>
                <a:cubicBezTo>
                  <a:pt x="4748184" y="512980"/>
                  <a:pt x="4746844" y="512909"/>
                  <a:pt x="4746128" y="512523"/>
                </a:cubicBezTo>
                <a:cubicBezTo>
                  <a:pt x="4745965" y="512307"/>
                  <a:pt x="4745804" y="512091"/>
                  <a:pt x="4745643" y="511875"/>
                </a:cubicBezTo>
                <a:cubicBezTo>
                  <a:pt x="4741882" y="508558"/>
                  <a:pt x="4742163" y="506634"/>
                  <a:pt x="4747052" y="502258"/>
                </a:cubicBezTo>
                <a:cubicBezTo>
                  <a:pt x="4750619" y="498990"/>
                  <a:pt x="4754097" y="495023"/>
                  <a:pt x="4757017" y="490888"/>
                </a:cubicBezTo>
                <a:cubicBezTo>
                  <a:pt x="4760334" y="486704"/>
                  <a:pt x="4761745" y="486296"/>
                  <a:pt x="4765091" y="488483"/>
                </a:cubicBezTo>
                <a:cubicBezTo>
                  <a:pt x="4765808" y="488868"/>
                  <a:pt x="4766684" y="489469"/>
                  <a:pt x="4767380" y="488674"/>
                </a:cubicBezTo>
                <a:cubicBezTo>
                  <a:pt x="4768539" y="487354"/>
                  <a:pt x="4768589" y="485694"/>
                  <a:pt x="4768247" y="484084"/>
                </a:cubicBezTo>
                <a:cubicBezTo>
                  <a:pt x="4766230" y="485983"/>
                  <a:pt x="4764426" y="486440"/>
                  <a:pt x="4763438" y="483964"/>
                </a:cubicBezTo>
                <a:cubicBezTo>
                  <a:pt x="4763024" y="482834"/>
                  <a:pt x="4763164" y="481873"/>
                  <a:pt x="4764968" y="481416"/>
                </a:cubicBezTo>
                <a:cubicBezTo>
                  <a:pt x="4767398" y="480646"/>
                  <a:pt x="4769989" y="480093"/>
                  <a:pt x="4772065" y="481728"/>
                </a:cubicBezTo>
                <a:cubicBezTo>
                  <a:pt x="4772227" y="481944"/>
                  <a:pt x="4772389" y="482159"/>
                  <a:pt x="4772620" y="481896"/>
                </a:cubicBezTo>
                <a:cubicBezTo>
                  <a:pt x="4775535" y="481775"/>
                  <a:pt x="4776110" y="483121"/>
                  <a:pt x="4774597" y="486848"/>
                </a:cubicBezTo>
                <a:cubicBezTo>
                  <a:pt x="4771627" y="492641"/>
                  <a:pt x="4768724" y="497954"/>
                  <a:pt x="4765197" y="503580"/>
                </a:cubicBezTo>
                <a:cubicBezTo>
                  <a:pt x="4763204" y="506658"/>
                  <a:pt x="4762849" y="509061"/>
                  <a:pt x="4764624" y="511441"/>
                </a:cubicBezTo>
                <a:cubicBezTo>
                  <a:pt x="4765502" y="512042"/>
                  <a:pt x="4765522" y="513219"/>
                  <a:pt x="4765936" y="514350"/>
                </a:cubicBezTo>
                <a:cubicBezTo>
                  <a:pt x="4766511" y="515696"/>
                  <a:pt x="4767156" y="516561"/>
                  <a:pt x="4768801" y="515888"/>
                </a:cubicBezTo>
                <a:cubicBezTo>
                  <a:pt x="4770443" y="515214"/>
                  <a:pt x="4770261" y="513821"/>
                  <a:pt x="4770473" y="512377"/>
                </a:cubicBezTo>
                <a:cubicBezTo>
                  <a:pt x="4771056" y="509709"/>
                  <a:pt x="4771872" y="506777"/>
                  <a:pt x="4773403" y="504229"/>
                </a:cubicBezTo>
                <a:cubicBezTo>
                  <a:pt x="4775167" y="501416"/>
                  <a:pt x="4777254" y="499037"/>
                  <a:pt x="4779984" y="497521"/>
                </a:cubicBezTo>
                <a:cubicBezTo>
                  <a:pt x="4784892" y="494324"/>
                  <a:pt x="4789064" y="489563"/>
                  <a:pt x="4792038" y="483770"/>
                </a:cubicBezTo>
                <a:cubicBezTo>
                  <a:pt x="4792641" y="482280"/>
                  <a:pt x="4792944" y="481534"/>
                  <a:pt x="4792298" y="480669"/>
                </a:cubicBezTo>
                <a:cubicBezTo>
                  <a:pt x="4791098" y="479636"/>
                  <a:pt x="4791238" y="478674"/>
                  <a:pt x="4793204" y="478433"/>
                </a:cubicBezTo>
                <a:cubicBezTo>
                  <a:pt x="4795958" y="478096"/>
                  <a:pt x="4797488" y="475548"/>
                  <a:pt x="4798143" y="472398"/>
                </a:cubicBezTo>
                <a:cubicBezTo>
                  <a:pt x="4798636" y="469033"/>
                  <a:pt x="4799291" y="465883"/>
                  <a:pt x="4802232" y="462927"/>
                </a:cubicBezTo>
                <a:cubicBezTo>
                  <a:pt x="4802927" y="462134"/>
                  <a:pt x="4803300" y="460906"/>
                  <a:pt x="4802654" y="460042"/>
                </a:cubicBezTo>
                <a:cubicBezTo>
                  <a:pt x="4801454" y="459009"/>
                  <a:pt x="4801595" y="458047"/>
                  <a:pt x="4802432" y="456292"/>
                </a:cubicBezTo>
                <a:cubicBezTo>
                  <a:pt x="4803893" y="454225"/>
                  <a:pt x="4804982" y="453382"/>
                  <a:pt x="4806715" y="453406"/>
                </a:cubicBezTo>
                <a:cubicBezTo>
                  <a:pt x="4809790" y="453503"/>
                  <a:pt x="4811797" y="455619"/>
                  <a:pt x="4814037" y="457469"/>
                </a:cubicBezTo>
                <a:cubicBezTo>
                  <a:pt x="4815236" y="458503"/>
                  <a:pt x="4814188" y="461701"/>
                  <a:pt x="4812726" y="463767"/>
                </a:cubicBezTo>
                <a:cubicBezTo>
                  <a:pt x="4811195" y="466316"/>
                  <a:pt x="4810288" y="468551"/>
                  <a:pt x="4812919" y="470355"/>
                </a:cubicBezTo>
                <a:cubicBezTo>
                  <a:pt x="4810561" y="470643"/>
                  <a:pt x="4809592" y="469345"/>
                  <a:pt x="4808323" y="468792"/>
                </a:cubicBezTo>
                <a:cubicBezTo>
                  <a:pt x="4806821" y="468504"/>
                  <a:pt x="4805318" y="468215"/>
                  <a:pt x="4804020" y="470499"/>
                </a:cubicBezTo>
                <a:cubicBezTo>
                  <a:pt x="4802558" y="472567"/>
                  <a:pt x="4801420" y="475068"/>
                  <a:pt x="4803104" y="476750"/>
                </a:cubicBezTo>
                <a:cubicBezTo>
                  <a:pt x="4804143" y="477567"/>
                  <a:pt x="4804486" y="479177"/>
                  <a:pt x="4804273" y="480620"/>
                </a:cubicBezTo>
                <a:cubicBezTo>
                  <a:pt x="4803570" y="485428"/>
                  <a:pt x="4802249" y="486533"/>
                  <a:pt x="4798691" y="485789"/>
                </a:cubicBezTo>
                <a:cubicBezTo>
                  <a:pt x="4799166" y="490453"/>
                  <a:pt x="4799247" y="495164"/>
                  <a:pt x="4798150" y="500021"/>
                </a:cubicBezTo>
                <a:cubicBezTo>
                  <a:pt x="4796168" y="508291"/>
                  <a:pt x="4792106" y="514927"/>
                  <a:pt x="4787259" y="521657"/>
                </a:cubicBezTo>
                <a:cubicBezTo>
                  <a:pt x="4781022" y="529975"/>
                  <a:pt x="4775500" y="538678"/>
                  <a:pt x="4771411" y="548149"/>
                </a:cubicBezTo>
                <a:cubicBezTo>
                  <a:pt x="4770876" y="549159"/>
                  <a:pt x="4770342" y="550169"/>
                  <a:pt x="4770432" y="550866"/>
                </a:cubicBezTo>
                <a:cubicBezTo>
                  <a:pt x="4770171" y="553967"/>
                  <a:pt x="4771050" y="554568"/>
                  <a:pt x="4773296" y="552404"/>
                </a:cubicBezTo>
                <a:cubicBezTo>
                  <a:pt x="4775543" y="550241"/>
                  <a:pt x="4777419" y="549303"/>
                  <a:pt x="4778730" y="552212"/>
                </a:cubicBezTo>
                <a:cubicBezTo>
                  <a:pt x="4779143" y="553342"/>
                  <a:pt x="4779839" y="552549"/>
                  <a:pt x="4780534" y="551756"/>
                </a:cubicBezTo>
                <a:cubicBezTo>
                  <a:pt x="4781067" y="550745"/>
                  <a:pt x="4782319" y="550121"/>
                  <a:pt x="4781511" y="549038"/>
                </a:cubicBezTo>
                <a:cubicBezTo>
                  <a:pt x="4780704" y="547957"/>
                  <a:pt x="4779344" y="546707"/>
                  <a:pt x="4780412" y="544688"/>
                </a:cubicBezTo>
                <a:cubicBezTo>
                  <a:pt x="4781478" y="542668"/>
                  <a:pt x="4783304" y="543388"/>
                  <a:pt x="4785108" y="542933"/>
                </a:cubicBezTo>
                <a:cubicBezTo>
                  <a:pt x="4785895" y="542836"/>
                  <a:pt x="4787075" y="542692"/>
                  <a:pt x="4788254" y="542547"/>
                </a:cubicBezTo>
                <a:cubicBezTo>
                  <a:pt x="4790218" y="542307"/>
                  <a:pt x="4791771" y="540936"/>
                  <a:pt x="4792355" y="538268"/>
                </a:cubicBezTo>
                <a:cubicBezTo>
                  <a:pt x="4793381" y="533893"/>
                  <a:pt x="4795932" y="530984"/>
                  <a:pt x="4798966" y="528724"/>
                </a:cubicBezTo>
                <a:cubicBezTo>
                  <a:pt x="4801213" y="526561"/>
                  <a:pt x="4802835" y="524708"/>
                  <a:pt x="4804044" y="521728"/>
                </a:cubicBezTo>
                <a:cubicBezTo>
                  <a:pt x="4804952" y="519493"/>
                  <a:pt x="4806523" y="519299"/>
                  <a:pt x="4807723" y="520334"/>
                </a:cubicBezTo>
                <a:cubicBezTo>
                  <a:pt x="4808600" y="520934"/>
                  <a:pt x="4808570" y="523771"/>
                  <a:pt x="4810585" y="521872"/>
                </a:cubicBezTo>
                <a:cubicBezTo>
                  <a:pt x="4812209" y="520021"/>
                  <a:pt x="4813347" y="517520"/>
                  <a:pt x="4812752" y="514997"/>
                </a:cubicBezTo>
                <a:cubicBezTo>
                  <a:pt x="4812478" y="512905"/>
                  <a:pt x="4811440" y="512088"/>
                  <a:pt x="4810311" y="510574"/>
                </a:cubicBezTo>
                <a:cubicBezTo>
                  <a:pt x="4814607" y="512881"/>
                  <a:pt x="4817620" y="509442"/>
                  <a:pt x="4820773" y="505043"/>
                </a:cubicBezTo>
                <a:cubicBezTo>
                  <a:pt x="4822698" y="502448"/>
                  <a:pt x="4824713" y="500548"/>
                  <a:pt x="4826406" y="498216"/>
                </a:cubicBezTo>
                <a:cubicBezTo>
                  <a:pt x="4829953" y="493769"/>
                  <a:pt x="4832785" y="488936"/>
                  <a:pt x="4833629" y="483167"/>
                </a:cubicBezTo>
                <a:cubicBezTo>
                  <a:pt x="4833821" y="480547"/>
                  <a:pt x="4835302" y="479657"/>
                  <a:pt x="4837197" y="479897"/>
                </a:cubicBezTo>
                <a:cubicBezTo>
                  <a:pt x="4843992" y="480955"/>
                  <a:pt x="4847630" y="477204"/>
                  <a:pt x="4849130" y="468285"/>
                </a:cubicBezTo>
                <a:cubicBezTo>
                  <a:pt x="4849481" y="465882"/>
                  <a:pt x="4850711" y="464078"/>
                  <a:pt x="4851940" y="462275"/>
                </a:cubicBezTo>
                <a:cubicBezTo>
                  <a:pt x="4854490" y="459367"/>
                  <a:pt x="4856808" y="456722"/>
                  <a:pt x="4856887" y="452228"/>
                </a:cubicBezTo>
                <a:cubicBezTo>
                  <a:pt x="4856615" y="450135"/>
                  <a:pt x="4858672" y="450591"/>
                  <a:pt x="4859851" y="450447"/>
                </a:cubicBezTo>
                <a:cubicBezTo>
                  <a:pt x="4860637" y="450352"/>
                  <a:pt x="4861282" y="451216"/>
                  <a:pt x="4861766" y="451866"/>
                </a:cubicBezTo>
                <a:cubicBezTo>
                  <a:pt x="4861857" y="452563"/>
                  <a:pt x="4862735" y="453164"/>
                  <a:pt x="4863198" y="452635"/>
                </a:cubicBezTo>
                <a:cubicBezTo>
                  <a:pt x="4865376" y="450952"/>
                  <a:pt x="4866674" y="448668"/>
                  <a:pt x="4867813" y="446168"/>
                </a:cubicBezTo>
                <a:cubicBezTo>
                  <a:pt x="4868417" y="444678"/>
                  <a:pt x="4868003" y="443548"/>
                  <a:pt x="4867196" y="442465"/>
                </a:cubicBezTo>
                <a:cubicBezTo>
                  <a:pt x="4865009" y="438956"/>
                  <a:pt x="4865522" y="436768"/>
                  <a:pt x="4868998" y="432802"/>
                </a:cubicBezTo>
                <a:cubicBezTo>
                  <a:pt x="4870087" y="431960"/>
                  <a:pt x="4870873" y="431864"/>
                  <a:pt x="4870894" y="433042"/>
                </a:cubicBezTo>
                <a:cubicBezTo>
                  <a:pt x="4871348" y="436528"/>
                  <a:pt x="4873293" y="435110"/>
                  <a:pt x="4875007" y="433955"/>
                </a:cubicBezTo>
                <a:cubicBezTo>
                  <a:pt x="4876952" y="432537"/>
                  <a:pt x="4878252" y="430253"/>
                  <a:pt x="4879480" y="428450"/>
                </a:cubicBezTo>
                <a:cubicBezTo>
                  <a:pt x="4880943" y="426382"/>
                  <a:pt x="4882564" y="424531"/>
                  <a:pt x="4883703" y="422031"/>
                </a:cubicBezTo>
                <a:cubicBezTo>
                  <a:pt x="4884379" y="420060"/>
                  <a:pt x="4886041" y="420565"/>
                  <a:pt x="4886919" y="421165"/>
                </a:cubicBezTo>
                <a:cubicBezTo>
                  <a:pt x="4888280" y="422415"/>
                  <a:pt x="4889137" y="421839"/>
                  <a:pt x="4890204" y="419819"/>
                </a:cubicBezTo>
                <a:cubicBezTo>
                  <a:pt x="4890506" y="419074"/>
                  <a:pt x="4890809" y="418329"/>
                  <a:pt x="4891504" y="417535"/>
                </a:cubicBezTo>
                <a:cubicBezTo>
                  <a:pt x="4892038" y="416526"/>
                  <a:pt x="4892804" y="415252"/>
                  <a:pt x="4893985" y="415107"/>
                </a:cubicBezTo>
                <a:cubicBezTo>
                  <a:pt x="4894931" y="415227"/>
                  <a:pt x="4894328" y="416718"/>
                  <a:pt x="4894579" y="417631"/>
                </a:cubicBezTo>
                <a:cubicBezTo>
                  <a:pt x="4895106" y="420636"/>
                  <a:pt x="4896607" y="420924"/>
                  <a:pt x="4900013" y="417439"/>
                </a:cubicBezTo>
                <a:cubicBezTo>
                  <a:pt x="4903079" y="421550"/>
                  <a:pt x="4905982" y="425444"/>
                  <a:pt x="4909049" y="429554"/>
                </a:cubicBezTo>
                <a:cubicBezTo>
                  <a:pt x="4907356" y="431886"/>
                  <a:pt x="4905550" y="432344"/>
                  <a:pt x="4903565" y="431405"/>
                </a:cubicBezTo>
                <a:cubicBezTo>
                  <a:pt x="4898484" y="429194"/>
                  <a:pt x="4895128" y="431021"/>
                  <a:pt x="4892106" y="438473"/>
                </a:cubicBezTo>
                <a:cubicBezTo>
                  <a:pt x="4890665" y="441720"/>
                  <a:pt x="4889364" y="444003"/>
                  <a:pt x="4887280" y="446383"/>
                </a:cubicBezTo>
                <a:cubicBezTo>
                  <a:pt x="4886191" y="447225"/>
                  <a:pt x="4885032" y="448547"/>
                  <a:pt x="4885445" y="449677"/>
                </a:cubicBezTo>
                <a:cubicBezTo>
                  <a:pt x="4885626" y="451071"/>
                  <a:pt x="4887109" y="450181"/>
                  <a:pt x="4887895" y="450085"/>
                </a:cubicBezTo>
                <a:cubicBezTo>
                  <a:pt x="4888681" y="449989"/>
                  <a:pt x="4889307" y="449677"/>
                  <a:pt x="4890093" y="449581"/>
                </a:cubicBezTo>
                <a:cubicBezTo>
                  <a:pt x="4891272" y="449437"/>
                  <a:pt x="4892915" y="448762"/>
                  <a:pt x="4893328" y="449893"/>
                </a:cubicBezTo>
                <a:cubicBezTo>
                  <a:pt x="4893672" y="451503"/>
                  <a:pt x="4892280" y="453090"/>
                  <a:pt x="4891354" y="454148"/>
                </a:cubicBezTo>
                <a:cubicBezTo>
                  <a:pt x="4889892" y="456216"/>
                  <a:pt x="4888270" y="458067"/>
                  <a:pt x="4886486" y="459702"/>
                </a:cubicBezTo>
                <a:cubicBezTo>
                  <a:pt x="4882849" y="463451"/>
                  <a:pt x="4880642" y="467972"/>
                  <a:pt x="4879867" y="473260"/>
                </a:cubicBezTo>
                <a:cubicBezTo>
                  <a:pt x="4879726" y="474222"/>
                  <a:pt x="4879263" y="474750"/>
                  <a:pt x="4878476" y="474848"/>
                </a:cubicBezTo>
                <a:cubicBezTo>
                  <a:pt x="4877691" y="474944"/>
                  <a:pt x="4877227" y="475472"/>
                  <a:pt x="4876532" y="476265"/>
                </a:cubicBezTo>
                <a:cubicBezTo>
                  <a:pt x="4876067" y="476795"/>
                  <a:pt x="4875212" y="477371"/>
                  <a:pt x="4875301" y="478068"/>
                </a:cubicBezTo>
                <a:cubicBezTo>
                  <a:pt x="4875554" y="478982"/>
                  <a:pt x="4876179" y="478669"/>
                  <a:pt x="4876804" y="478357"/>
                </a:cubicBezTo>
                <a:cubicBezTo>
                  <a:pt x="4878216" y="477948"/>
                  <a:pt x="4879093" y="478549"/>
                  <a:pt x="4880433" y="478622"/>
                </a:cubicBezTo>
                <a:cubicBezTo>
                  <a:pt x="4881613" y="478476"/>
                  <a:pt x="4882258" y="479343"/>
                  <a:pt x="4882047" y="480784"/>
                </a:cubicBezTo>
                <a:cubicBezTo>
                  <a:pt x="4881765" y="482707"/>
                  <a:pt x="4880908" y="483285"/>
                  <a:pt x="4879729" y="483429"/>
                </a:cubicBezTo>
                <a:cubicBezTo>
                  <a:pt x="4878872" y="484006"/>
                  <a:pt x="4878086" y="484102"/>
                  <a:pt x="4877300" y="484199"/>
                </a:cubicBezTo>
                <a:cubicBezTo>
                  <a:pt x="4874386" y="484319"/>
                  <a:pt x="4872744" y="484992"/>
                  <a:pt x="4871555" y="489151"/>
                </a:cubicBezTo>
                <a:cubicBezTo>
                  <a:pt x="4870670" y="492565"/>
                  <a:pt x="4867635" y="494825"/>
                  <a:pt x="4864834" y="496820"/>
                </a:cubicBezTo>
                <a:cubicBezTo>
                  <a:pt x="4863514" y="497925"/>
                  <a:pt x="4861710" y="498383"/>
                  <a:pt x="4861981" y="500474"/>
                </a:cubicBezTo>
                <a:cubicBezTo>
                  <a:pt x="4862023" y="502830"/>
                  <a:pt x="4863434" y="502421"/>
                  <a:pt x="4865007" y="502228"/>
                </a:cubicBezTo>
                <a:cubicBezTo>
                  <a:pt x="4865793" y="502133"/>
                  <a:pt x="4866578" y="502037"/>
                  <a:pt x="4867134" y="502204"/>
                </a:cubicBezTo>
                <a:cubicBezTo>
                  <a:pt x="4868243" y="502542"/>
                  <a:pt x="4868958" y="502926"/>
                  <a:pt x="4867728" y="504729"/>
                </a:cubicBezTo>
                <a:cubicBezTo>
                  <a:pt x="4862278" y="512952"/>
                  <a:pt x="4862493" y="520717"/>
                  <a:pt x="4862867" y="528697"/>
                </a:cubicBezTo>
                <a:cubicBezTo>
                  <a:pt x="4862959" y="529394"/>
                  <a:pt x="4863442" y="530043"/>
                  <a:pt x="4863926" y="530692"/>
                </a:cubicBezTo>
                <a:cubicBezTo>
                  <a:pt x="4865379" y="532639"/>
                  <a:pt x="4865007" y="533865"/>
                  <a:pt x="4862598" y="535813"/>
                </a:cubicBezTo>
                <a:cubicBezTo>
                  <a:pt x="4855906" y="540645"/>
                  <a:pt x="4851773" y="547761"/>
                  <a:pt x="4850345" y="556199"/>
                </a:cubicBezTo>
                <a:cubicBezTo>
                  <a:pt x="4849499" y="561969"/>
                  <a:pt x="4847384" y="567186"/>
                  <a:pt x="4842798" y="570816"/>
                </a:cubicBezTo>
                <a:cubicBezTo>
                  <a:pt x="4840622" y="572499"/>
                  <a:pt x="4840591" y="575336"/>
                  <a:pt x="4840633" y="577692"/>
                </a:cubicBezTo>
                <a:cubicBezTo>
                  <a:pt x="4840744" y="579566"/>
                  <a:pt x="4840140" y="581058"/>
                  <a:pt x="4838356" y="582692"/>
                </a:cubicBezTo>
                <a:cubicBezTo>
                  <a:pt x="4833701" y="586803"/>
                  <a:pt x="4830567" y="592381"/>
                  <a:pt x="4827595" y="598175"/>
                </a:cubicBezTo>
                <a:cubicBezTo>
                  <a:pt x="4824159" y="604497"/>
                  <a:pt x="4821046" y="611252"/>
                  <a:pt x="4816340" y="617022"/>
                </a:cubicBezTo>
                <a:cubicBezTo>
                  <a:pt x="4814949" y="618609"/>
                  <a:pt x="4814436" y="620796"/>
                  <a:pt x="4814477" y="623153"/>
                </a:cubicBezTo>
                <a:cubicBezTo>
                  <a:pt x="4814346" y="629306"/>
                  <a:pt x="4813351" y="630845"/>
                  <a:pt x="4808281" y="633826"/>
                </a:cubicBezTo>
                <a:cubicBezTo>
                  <a:pt x="4805781" y="635075"/>
                  <a:pt x="4804088" y="637408"/>
                  <a:pt x="4802879" y="640390"/>
                </a:cubicBezTo>
                <a:cubicBezTo>
                  <a:pt x="4798930" y="648900"/>
                  <a:pt x="4792995" y="656472"/>
                  <a:pt x="4788722" y="664550"/>
                </a:cubicBezTo>
                <a:cubicBezTo>
                  <a:pt x="4787353" y="667314"/>
                  <a:pt x="4785338" y="669213"/>
                  <a:pt x="4783231" y="670416"/>
                </a:cubicBezTo>
                <a:cubicBezTo>
                  <a:pt x="4781749" y="671306"/>
                  <a:pt x="4780983" y="672580"/>
                  <a:pt x="4780934" y="674239"/>
                </a:cubicBezTo>
                <a:cubicBezTo>
                  <a:pt x="4780623" y="678998"/>
                  <a:pt x="4778949" y="682508"/>
                  <a:pt x="4775221" y="685562"/>
                </a:cubicBezTo>
                <a:cubicBezTo>
                  <a:pt x="4770867" y="688927"/>
                  <a:pt x="4768358" y="694191"/>
                  <a:pt x="4765365" y="698808"/>
                </a:cubicBezTo>
                <a:cubicBezTo>
                  <a:pt x="4763371" y="701885"/>
                  <a:pt x="4761446" y="704482"/>
                  <a:pt x="4758875" y="706213"/>
                </a:cubicBezTo>
                <a:cubicBezTo>
                  <a:pt x="4754986" y="709049"/>
                  <a:pt x="4751902" y="712968"/>
                  <a:pt x="4750642" y="717608"/>
                </a:cubicBezTo>
                <a:cubicBezTo>
                  <a:pt x="4747542" y="729556"/>
                  <a:pt x="4740608" y="738668"/>
                  <a:pt x="4732728" y="747659"/>
                </a:cubicBezTo>
                <a:cubicBezTo>
                  <a:pt x="4725614" y="755376"/>
                  <a:pt x="4720274" y="765472"/>
                  <a:pt x="4714127" y="774488"/>
                </a:cubicBezTo>
                <a:cubicBezTo>
                  <a:pt x="4695245" y="803240"/>
                  <a:pt x="4676916" y="832162"/>
                  <a:pt x="4656995" y="860096"/>
                </a:cubicBezTo>
                <a:lnTo>
                  <a:pt x="4648706" y="871229"/>
                </a:lnTo>
                <a:lnTo>
                  <a:pt x="4649418" y="871232"/>
                </a:lnTo>
                <a:lnTo>
                  <a:pt x="4653551" y="879539"/>
                </a:lnTo>
                <a:lnTo>
                  <a:pt x="4660535" y="868871"/>
                </a:lnTo>
                <a:cubicBezTo>
                  <a:pt x="4662046" y="865145"/>
                  <a:pt x="4663810" y="862332"/>
                  <a:pt x="4666772" y="860553"/>
                </a:cubicBezTo>
                <a:cubicBezTo>
                  <a:pt x="4674019" y="855889"/>
                  <a:pt x="4678937" y="848676"/>
                  <a:pt x="4683763" y="840767"/>
                </a:cubicBezTo>
                <a:cubicBezTo>
                  <a:pt x="4689959" y="830093"/>
                  <a:pt x="4695762" y="819467"/>
                  <a:pt x="4702998" y="809610"/>
                </a:cubicBezTo>
                <a:cubicBezTo>
                  <a:pt x="4709004" y="801556"/>
                  <a:pt x="4715241" y="793240"/>
                  <a:pt x="4721086" y="784969"/>
                </a:cubicBezTo>
                <a:cubicBezTo>
                  <a:pt x="4730154" y="771818"/>
                  <a:pt x="4739616" y="758620"/>
                  <a:pt x="4748362" y="745038"/>
                </a:cubicBezTo>
                <a:cubicBezTo>
                  <a:pt x="4750196" y="741743"/>
                  <a:pt x="4751608" y="741336"/>
                  <a:pt x="4753916" y="742706"/>
                </a:cubicBezTo>
                <a:cubicBezTo>
                  <a:pt x="4754077" y="742921"/>
                  <a:pt x="4754311" y="742657"/>
                  <a:pt x="4754311" y="742657"/>
                </a:cubicBezTo>
                <a:cubicBezTo>
                  <a:pt x="4759986" y="747393"/>
                  <a:pt x="4760360" y="746167"/>
                  <a:pt x="4766225" y="739075"/>
                </a:cubicBezTo>
                <a:cubicBezTo>
                  <a:pt x="4767847" y="737223"/>
                  <a:pt x="4769539" y="734892"/>
                  <a:pt x="4771395" y="732776"/>
                </a:cubicBezTo>
                <a:cubicBezTo>
                  <a:pt x="4773016" y="730925"/>
                  <a:pt x="4772975" y="728570"/>
                  <a:pt x="4772934" y="726213"/>
                </a:cubicBezTo>
                <a:cubicBezTo>
                  <a:pt x="4774506" y="726020"/>
                  <a:pt x="4775686" y="725876"/>
                  <a:pt x="4777097" y="725467"/>
                </a:cubicBezTo>
                <a:cubicBezTo>
                  <a:pt x="4780475" y="724818"/>
                  <a:pt x="4781704" y="723015"/>
                  <a:pt x="4781249" y="719530"/>
                </a:cubicBezTo>
                <a:cubicBezTo>
                  <a:pt x="4780794" y="716044"/>
                  <a:pt x="4781700" y="713808"/>
                  <a:pt x="4784594" y="712511"/>
                </a:cubicBezTo>
                <a:cubicBezTo>
                  <a:pt x="4785451" y="711933"/>
                  <a:pt x="4786147" y="711139"/>
                  <a:pt x="4786448" y="710395"/>
                </a:cubicBezTo>
                <a:cubicBezTo>
                  <a:pt x="4791556" y="700562"/>
                  <a:pt x="4798026" y="691980"/>
                  <a:pt x="4804817" y="683829"/>
                </a:cubicBezTo>
                <a:cubicBezTo>
                  <a:pt x="4806673" y="681713"/>
                  <a:pt x="4807971" y="679430"/>
                  <a:pt x="4807215" y="676689"/>
                </a:cubicBezTo>
                <a:cubicBezTo>
                  <a:pt x="4807125" y="675993"/>
                  <a:pt x="4806801" y="675559"/>
                  <a:pt x="4807496" y="674766"/>
                </a:cubicBezTo>
                <a:cubicBezTo>
                  <a:pt x="4811225" y="671713"/>
                  <a:pt x="4812969" y="667721"/>
                  <a:pt x="4815335" y="663419"/>
                </a:cubicBezTo>
                <a:cubicBezTo>
                  <a:pt x="4816565" y="661616"/>
                  <a:pt x="4817634" y="659596"/>
                  <a:pt x="4819023" y="658009"/>
                </a:cubicBezTo>
                <a:cubicBezTo>
                  <a:pt x="4820414" y="656422"/>
                  <a:pt x="4821433" y="656062"/>
                  <a:pt x="4821706" y="658154"/>
                </a:cubicBezTo>
                <a:cubicBezTo>
                  <a:pt x="4822119" y="659284"/>
                  <a:pt x="4822069" y="660942"/>
                  <a:pt x="4823641" y="660750"/>
                </a:cubicBezTo>
                <a:cubicBezTo>
                  <a:pt x="4825053" y="660342"/>
                  <a:pt x="4825335" y="658419"/>
                  <a:pt x="4825708" y="657191"/>
                </a:cubicBezTo>
                <a:cubicBezTo>
                  <a:pt x="4826543" y="655437"/>
                  <a:pt x="4827379" y="653683"/>
                  <a:pt x="4829254" y="652745"/>
                </a:cubicBezTo>
                <a:cubicBezTo>
                  <a:pt x="4841037" y="646109"/>
                  <a:pt x="4846195" y="634617"/>
                  <a:pt x="4848166" y="621156"/>
                </a:cubicBezTo>
                <a:cubicBezTo>
                  <a:pt x="4848588" y="618270"/>
                  <a:pt x="4849193" y="616779"/>
                  <a:pt x="4851784" y="616226"/>
                </a:cubicBezTo>
                <a:cubicBezTo>
                  <a:pt x="4856249" y="614736"/>
                  <a:pt x="4859727" y="610770"/>
                  <a:pt x="4862558" y="605937"/>
                </a:cubicBezTo>
                <a:cubicBezTo>
                  <a:pt x="4865851" y="600576"/>
                  <a:pt x="4868501" y="594349"/>
                  <a:pt x="4872190" y="588941"/>
                </a:cubicBezTo>
                <a:cubicBezTo>
                  <a:pt x="4874184" y="585864"/>
                  <a:pt x="4876130" y="584444"/>
                  <a:pt x="4878953" y="583627"/>
                </a:cubicBezTo>
                <a:cubicBezTo>
                  <a:pt x="4883116" y="582882"/>
                  <a:pt x="4884112" y="581344"/>
                  <a:pt x="4884262" y="576367"/>
                </a:cubicBezTo>
                <a:cubicBezTo>
                  <a:pt x="4884523" y="573266"/>
                  <a:pt x="4885894" y="570502"/>
                  <a:pt x="4887818" y="567905"/>
                </a:cubicBezTo>
                <a:cubicBezTo>
                  <a:pt x="4889582" y="565092"/>
                  <a:pt x="4890952" y="562327"/>
                  <a:pt x="4891676" y="558697"/>
                </a:cubicBezTo>
                <a:cubicBezTo>
                  <a:pt x="4892541" y="554106"/>
                  <a:pt x="4896201" y="551534"/>
                  <a:pt x="4899155" y="553768"/>
                </a:cubicBezTo>
                <a:cubicBezTo>
                  <a:pt x="4900196" y="554586"/>
                  <a:pt x="4901003" y="555668"/>
                  <a:pt x="4901576" y="557014"/>
                </a:cubicBezTo>
                <a:cubicBezTo>
                  <a:pt x="4902958" y="559442"/>
                  <a:pt x="4902051" y="561678"/>
                  <a:pt x="4899159" y="562976"/>
                </a:cubicBezTo>
                <a:cubicBezTo>
                  <a:pt x="4893927" y="565742"/>
                  <a:pt x="4891630" y="569563"/>
                  <a:pt x="4892519" y="575358"/>
                </a:cubicBezTo>
                <a:cubicBezTo>
                  <a:pt x="4892449" y="575838"/>
                  <a:pt x="4892538" y="576535"/>
                  <a:pt x="4892630" y="577232"/>
                </a:cubicBezTo>
                <a:cubicBezTo>
                  <a:pt x="4893036" y="582377"/>
                  <a:pt x="4893036" y="582377"/>
                  <a:pt x="4897218" y="582809"/>
                </a:cubicBezTo>
                <a:cubicBezTo>
                  <a:pt x="4897379" y="583026"/>
                  <a:pt x="4897148" y="583291"/>
                  <a:pt x="4897311" y="583506"/>
                </a:cubicBezTo>
                <a:cubicBezTo>
                  <a:pt x="4895364" y="584925"/>
                  <a:pt x="4893167" y="585429"/>
                  <a:pt x="4891130" y="586151"/>
                </a:cubicBezTo>
                <a:cubicBezTo>
                  <a:pt x="4887845" y="587498"/>
                  <a:pt x="4887542" y="588243"/>
                  <a:pt x="4888460" y="591200"/>
                </a:cubicBezTo>
                <a:cubicBezTo>
                  <a:pt x="4889035" y="592546"/>
                  <a:pt x="4889057" y="593724"/>
                  <a:pt x="4887666" y="595310"/>
                </a:cubicBezTo>
                <a:cubicBezTo>
                  <a:pt x="4886738" y="596368"/>
                  <a:pt x="4886064" y="598340"/>
                  <a:pt x="4885297" y="599614"/>
                </a:cubicBezTo>
                <a:cubicBezTo>
                  <a:pt x="4884391" y="601849"/>
                  <a:pt x="4882839" y="603220"/>
                  <a:pt x="4880874" y="603460"/>
                </a:cubicBezTo>
                <a:cubicBezTo>
                  <a:pt x="4879069" y="603917"/>
                  <a:pt x="4878142" y="604975"/>
                  <a:pt x="4877860" y="606898"/>
                </a:cubicBezTo>
                <a:cubicBezTo>
                  <a:pt x="4876884" y="609614"/>
                  <a:pt x="4875654" y="611419"/>
                  <a:pt x="4873154" y="612668"/>
                </a:cubicBezTo>
                <a:cubicBezTo>
                  <a:pt x="4870029" y="614231"/>
                  <a:pt x="4869142" y="617645"/>
                  <a:pt x="4871150" y="619760"/>
                </a:cubicBezTo>
                <a:cubicBezTo>
                  <a:pt x="4873066" y="621178"/>
                  <a:pt x="4872623" y="622885"/>
                  <a:pt x="4871485" y="625384"/>
                </a:cubicBezTo>
                <a:cubicBezTo>
                  <a:pt x="4869581" y="629160"/>
                  <a:pt x="4866871" y="631852"/>
                  <a:pt x="4864642" y="635193"/>
                </a:cubicBezTo>
                <a:cubicBezTo>
                  <a:pt x="4858818" y="644641"/>
                  <a:pt x="4852993" y="654090"/>
                  <a:pt x="4847171" y="663538"/>
                </a:cubicBezTo>
                <a:cubicBezTo>
                  <a:pt x="4845407" y="666350"/>
                  <a:pt x="4845448" y="668706"/>
                  <a:pt x="4847526" y="670341"/>
                </a:cubicBezTo>
                <a:cubicBezTo>
                  <a:pt x="4848564" y="671158"/>
                  <a:pt x="4849442" y="671759"/>
                  <a:pt x="4850481" y="672576"/>
                </a:cubicBezTo>
                <a:cubicBezTo>
                  <a:pt x="4849160" y="673682"/>
                  <a:pt x="4847890" y="673129"/>
                  <a:pt x="4846639" y="673754"/>
                </a:cubicBezTo>
                <a:cubicBezTo>
                  <a:pt x="4839050" y="676808"/>
                  <a:pt x="4832357" y="681640"/>
                  <a:pt x="4827390" y="690512"/>
                </a:cubicBezTo>
                <a:cubicBezTo>
                  <a:pt x="4825627" y="693324"/>
                  <a:pt x="4824096" y="695872"/>
                  <a:pt x="4821595" y="697123"/>
                </a:cubicBezTo>
                <a:cubicBezTo>
                  <a:pt x="4820739" y="697700"/>
                  <a:pt x="4819882" y="698277"/>
                  <a:pt x="4819903" y="699454"/>
                </a:cubicBezTo>
                <a:cubicBezTo>
                  <a:pt x="4819529" y="700680"/>
                  <a:pt x="4820478" y="700801"/>
                  <a:pt x="4821264" y="700705"/>
                </a:cubicBezTo>
                <a:cubicBezTo>
                  <a:pt x="4823160" y="700944"/>
                  <a:pt x="4823412" y="701859"/>
                  <a:pt x="4821788" y="703710"/>
                </a:cubicBezTo>
                <a:cubicBezTo>
                  <a:pt x="4821094" y="704503"/>
                  <a:pt x="4820721" y="705729"/>
                  <a:pt x="4820188" y="706738"/>
                </a:cubicBezTo>
                <a:cubicBezTo>
                  <a:pt x="4818494" y="709070"/>
                  <a:pt x="4818445" y="710729"/>
                  <a:pt x="4820894" y="711138"/>
                </a:cubicBezTo>
                <a:cubicBezTo>
                  <a:pt x="4821842" y="711258"/>
                  <a:pt x="4822951" y="711594"/>
                  <a:pt x="4822739" y="713037"/>
                </a:cubicBezTo>
                <a:cubicBezTo>
                  <a:pt x="4822529" y="714479"/>
                  <a:pt x="4821441" y="715321"/>
                  <a:pt x="4820351" y="716161"/>
                </a:cubicBezTo>
                <a:cubicBezTo>
                  <a:pt x="4817549" y="718158"/>
                  <a:pt x="4814354" y="720201"/>
                  <a:pt x="4811229" y="721764"/>
                </a:cubicBezTo>
                <a:cubicBezTo>
                  <a:pt x="4808338" y="723062"/>
                  <a:pt x="4808105" y="723327"/>
                  <a:pt x="4810112" y="725443"/>
                </a:cubicBezTo>
                <a:cubicBezTo>
                  <a:pt x="4810434" y="725875"/>
                  <a:pt x="4810757" y="726307"/>
                  <a:pt x="4811241" y="726956"/>
                </a:cubicBezTo>
                <a:cubicBezTo>
                  <a:pt x="4811887" y="727823"/>
                  <a:pt x="4811907" y="729000"/>
                  <a:pt x="4810426" y="729890"/>
                </a:cubicBezTo>
                <a:cubicBezTo>
                  <a:pt x="4807785" y="732101"/>
                  <a:pt x="4806345" y="735347"/>
                  <a:pt x="4805136" y="738327"/>
                </a:cubicBezTo>
                <a:cubicBezTo>
                  <a:pt x="4802879" y="744506"/>
                  <a:pt x="4800048" y="749338"/>
                  <a:pt x="4794102" y="751719"/>
                </a:cubicBezTo>
                <a:cubicBezTo>
                  <a:pt x="4790815" y="753065"/>
                  <a:pt x="4788217" y="757633"/>
                  <a:pt x="4787190" y="762008"/>
                </a:cubicBezTo>
                <a:lnTo>
                  <a:pt x="4778135" y="778227"/>
                </a:lnTo>
                <a:lnTo>
                  <a:pt x="4780314" y="781126"/>
                </a:lnTo>
                <a:cubicBezTo>
                  <a:pt x="4781382" y="781471"/>
                  <a:pt x="4782915" y="780997"/>
                  <a:pt x="4785980" y="780051"/>
                </a:cubicBezTo>
                <a:cubicBezTo>
                  <a:pt x="4786827" y="779836"/>
                  <a:pt x="4787674" y="779622"/>
                  <a:pt x="4788196" y="779319"/>
                </a:cubicBezTo>
                <a:cubicBezTo>
                  <a:pt x="4795298" y="777690"/>
                  <a:pt x="4798659" y="773272"/>
                  <a:pt x="4799452" y="765938"/>
                </a:cubicBezTo>
                <a:cubicBezTo>
                  <a:pt x="4799626" y="761988"/>
                  <a:pt x="4801791" y="759911"/>
                  <a:pt x="4805230" y="760399"/>
                </a:cubicBezTo>
                <a:cubicBezTo>
                  <a:pt x="4807049" y="760447"/>
                  <a:pt x="4808669" y="760885"/>
                  <a:pt x="4810091" y="761715"/>
                </a:cubicBezTo>
                <a:cubicBezTo>
                  <a:pt x="4814029" y="764113"/>
                  <a:pt x="4812737" y="769536"/>
                  <a:pt x="4807831" y="772648"/>
                </a:cubicBezTo>
                <a:cubicBezTo>
                  <a:pt x="4803969" y="775154"/>
                  <a:pt x="4801403" y="778012"/>
                  <a:pt x="4798964" y="781347"/>
                </a:cubicBezTo>
                <a:cubicBezTo>
                  <a:pt x="4796847" y="784770"/>
                  <a:pt x="4794283" y="787629"/>
                  <a:pt x="4790820" y="789355"/>
                </a:cubicBezTo>
                <a:cubicBezTo>
                  <a:pt x="4785140" y="791813"/>
                  <a:pt x="4783820" y="793676"/>
                  <a:pt x="4784870" y="798843"/>
                </a:cubicBezTo>
                <a:cubicBezTo>
                  <a:pt x="4785221" y="802492"/>
                  <a:pt x="4784476" y="805398"/>
                  <a:pt x="4781836" y="809124"/>
                </a:cubicBezTo>
                <a:cubicBezTo>
                  <a:pt x="4777279" y="815883"/>
                  <a:pt x="4771303" y="821813"/>
                  <a:pt x="4766621" y="828094"/>
                </a:cubicBezTo>
                <a:cubicBezTo>
                  <a:pt x="4762339" y="833595"/>
                  <a:pt x="4759352" y="839445"/>
                  <a:pt x="4759680" y="845307"/>
                </a:cubicBezTo>
                <a:cubicBezTo>
                  <a:pt x="4760230" y="848564"/>
                  <a:pt x="4758786" y="849949"/>
                  <a:pt x="4755647" y="851763"/>
                </a:cubicBezTo>
                <a:cubicBezTo>
                  <a:pt x="4740999" y="860230"/>
                  <a:pt x="4730091" y="871486"/>
                  <a:pt x="4727833" y="888191"/>
                </a:cubicBezTo>
                <a:cubicBezTo>
                  <a:pt x="4727611" y="890795"/>
                  <a:pt x="4725968" y="892571"/>
                  <a:pt x="4724325" y="894346"/>
                </a:cubicBezTo>
                <a:cubicBezTo>
                  <a:pt x="4723080" y="895341"/>
                  <a:pt x="4720988" y="896549"/>
                  <a:pt x="4721162" y="898374"/>
                </a:cubicBezTo>
                <a:cubicBezTo>
                  <a:pt x="4721662" y="900286"/>
                  <a:pt x="4723555" y="899465"/>
                  <a:pt x="4725050" y="899427"/>
                </a:cubicBezTo>
                <a:lnTo>
                  <a:pt x="4725284" y="899934"/>
                </a:lnTo>
                <a:lnTo>
                  <a:pt x="4727740" y="897360"/>
                </a:lnTo>
                <a:cubicBezTo>
                  <a:pt x="4728756" y="892985"/>
                  <a:pt x="4731301" y="890069"/>
                  <a:pt x="4734331" y="887800"/>
                </a:cubicBezTo>
                <a:cubicBezTo>
                  <a:pt x="4736575" y="885631"/>
                  <a:pt x="4738194" y="883774"/>
                  <a:pt x="4739396" y="880792"/>
                </a:cubicBezTo>
                <a:cubicBezTo>
                  <a:pt x="4740297" y="878554"/>
                  <a:pt x="4741871" y="878356"/>
                  <a:pt x="4743075" y="879385"/>
                </a:cubicBezTo>
                <a:cubicBezTo>
                  <a:pt x="4743954" y="879982"/>
                  <a:pt x="4743933" y="882816"/>
                  <a:pt x="4745944" y="880912"/>
                </a:cubicBezTo>
                <a:cubicBezTo>
                  <a:pt x="4747563" y="879056"/>
                  <a:pt x="4748697" y="876554"/>
                  <a:pt x="4748095" y="874034"/>
                </a:cubicBezTo>
                <a:cubicBezTo>
                  <a:pt x="4747816" y="871945"/>
                  <a:pt x="4746775" y="871132"/>
                  <a:pt x="4745641" y="869623"/>
                </a:cubicBezTo>
                <a:cubicBezTo>
                  <a:pt x="4749945" y="871913"/>
                  <a:pt x="4752952" y="868466"/>
                  <a:pt x="4756098" y="864060"/>
                </a:cubicBezTo>
                <a:cubicBezTo>
                  <a:pt x="4758017" y="861458"/>
                  <a:pt x="4760030" y="859553"/>
                  <a:pt x="4761718" y="857217"/>
                </a:cubicBezTo>
                <a:lnTo>
                  <a:pt x="4762703" y="855154"/>
                </a:lnTo>
                <a:lnTo>
                  <a:pt x="4760313" y="846433"/>
                </a:lnTo>
                <a:cubicBezTo>
                  <a:pt x="4760763" y="845702"/>
                  <a:pt x="4760255" y="845359"/>
                  <a:pt x="4760198" y="844283"/>
                </a:cubicBezTo>
                <a:cubicBezTo>
                  <a:pt x="4760535" y="841402"/>
                  <a:pt x="4760418" y="839253"/>
                  <a:pt x="4763235" y="837013"/>
                </a:cubicBezTo>
                <a:cubicBezTo>
                  <a:pt x="4765599" y="835507"/>
                  <a:pt x="4767514" y="834730"/>
                  <a:pt x="4769543" y="836104"/>
                </a:cubicBezTo>
                <a:lnTo>
                  <a:pt x="4771276" y="839975"/>
                </a:lnTo>
                <a:lnTo>
                  <a:pt x="4772472" y="838874"/>
                </a:lnTo>
                <a:cubicBezTo>
                  <a:pt x="4779275" y="839906"/>
                  <a:pt x="4782907" y="836145"/>
                  <a:pt x="4784386" y="827228"/>
                </a:cubicBezTo>
                <a:cubicBezTo>
                  <a:pt x="4784732" y="824825"/>
                  <a:pt x="4785958" y="823019"/>
                  <a:pt x="4787184" y="821212"/>
                </a:cubicBezTo>
                <a:lnTo>
                  <a:pt x="4789102" y="817297"/>
                </a:lnTo>
                <a:lnTo>
                  <a:pt x="4789298" y="812177"/>
                </a:lnTo>
                <a:cubicBezTo>
                  <a:pt x="4787490" y="805772"/>
                  <a:pt x="4790248" y="802459"/>
                  <a:pt x="4796501" y="800474"/>
                </a:cubicBezTo>
                <a:cubicBezTo>
                  <a:pt x="4799402" y="799847"/>
                  <a:pt x="4801260" y="800329"/>
                  <a:pt x="4802430" y="801639"/>
                </a:cubicBezTo>
                <a:lnTo>
                  <a:pt x="4802477" y="801799"/>
                </a:lnTo>
                <a:lnTo>
                  <a:pt x="4802404" y="801364"/>
                </a:lnTo>
                <a:cubicBezTo>
                  <a:pt x="4800203" y="797865"/>
                  <a:pt x="4800712" y="795677"/>
                  <a:pt x="4804182" y="791701"/>
                </a:cubicBezTo>
                <a:cubicBezTo>
                  <a:pt x="4805269" y="790856"/>
                  <a:pt x="4806056" y="790757"/>
                  <a:pt x="4806080" y="791935"/>
                </a:cubicBezTo>
                <a:cubicBezTo>
                  <a:pt x="4806544" y="795416"/>
                  <a:pt x="4808486" y="793992"/>
                  <a:pt x="4810198" y="792833"/>
                </a:cubicBezTo>
                <a:cubicBezTo>
                  <a:pt x="4812141" y="791407"/>
                  <a:pt x="4813437" y="789121"/>
                  <a:pt x="4814663" y="787315"/>
                </a:cubicBezTo>
                <a:cubicBezTo>
                  <a:pt x="4816121" y="785245"/>
                  <a:pt x="4817739" y="783389"/>
                  <a:pt x="4818871" y="780887"/>
                </a:cubicBezTo>
                <a:cubicBezTo>
                  <a:pt x="4819542" y="778914"/>
                  <a:pt x="4821207" y="779412"/>
                  <a:pt x="4822087" y="780010"/>
                </a:cubicBezTo>
                <a:cubicBezTo>
                  <a:pt x="4823454" y="781253"/>
                  <a:pt x="4824310" y="780673"/>
                  <a:pt x="4825373" y="778653"/>
                </a:cubicBezTo>
                <a:cubicBezTo>
                  <a:pt x="4825674" y="777906"/>
                  <a:pt x="4825974" y="777160"/>
                  <a:pt x="4826668" y="776365"/>
                </a:cubicBezTo>
                <a:cubicBezTo>
                  <a:pt x="4827201" y="775354"/>
                  <a:pt x="4827964" y="774079"/>
                  <a:pt x="4829144" y="773930"/>
                </a:cubicBezTo>
                <a:cubicBezTo>
                  <a:pt x="4830092" y="774047"/>
                  <a:pt x="4829491" y="775537"/>
                  <a:pt x="4829745" y="776451"/>
                </a:cubicBezTo>
                <a:lnTo>
                  <a:pt x="4829913" y="776445"/>
                </a:lnTo>
                <a:lnTo>
                  <a:pt x="4831688" y="772489"/>
                </a:lnTo>
                <a:cubicBezTo>
                  <a:pt x="4835788" y="757650"/>
                  <a:pt x="4840854" y="751754"/>
                  <a:pt x="4853587" y="752086"/>
                </a:cubicBezTo>
                <a:cubicBezTo>
                  <a:pt x="4860460" y="752594"/>
                  <a:pt x="4863554" y="746399"/>
                  <a:pt x="4861688" y="738919"/>
                </a:cubicBezTo>
                <a:cubicBezTo>
                  <a:pt x="4861402" y="733545"/>
                  <a:pt x="4858751" y="729678"/>
                  <a:pt x="4860831" y="722796"/>
                </a:cubicBezTo>
                <a:cubicBezTo>
                  <a:pt x="4876042" y="723769"/>
                  <a:pt x="4891754" y="715756"/>
                  <a:pt x="4907695" y="712041"/>
                </a:cubicBezTo>
                <a:cubicBezTo>
                  <a:pt x="4916622" y="709796"/>
                  <a:pt x="4924776" y="709099"/>
                  <a:pt x="4931503" y="711452"/>
                </a:cubicBezTo>
                <a:lnTo>
                  <a:pt x="4941740" y="723340"/>
                </a:lnTo>
                <a:lnTo>
                  <a:pt x="4946527" y="716961"/>
                </a:lnTo>
                <a:cubicBezTo>
                  <a:pt x="4953750" y="710036"/>
                  <a:pt x="4954320" y="705305"/>
                  <a:pt x="4949433" y="700429"/>
                </a:cubicBezTo>
                <a:cubicBezTo>
                  <a:pt x="4947438" y="698557"/>
                  <a:pt x="4947137" y="696256"/>
                  <a:pt x="4949054" y="693222"/>
                </a:cubicBezTo>
                <a:cubicBezTo>
                  <a:pt x="4955211" y="694889"/>
                  <a:pt x="4961044" y="696469"/>
                  <a:pt x="4967201" y="698137"/>
                </a:cubicBezTo>
                <a:cubicBezTo>
                  <a:pt x="4964735" y="703686"/>
                  <a:pt x="4965758" y="705294"/>
                  <a:pt x="4969471" y="704524"/>
                </a:cubicBezTo>
                <a:cubicBezTo>
                  <a:pt x="4970643" y="704397"/>
                  <a:pt x="4972088" y="703013"/>
                  <a:pt x="4972661" y="704056"/>
                </a:cubicBezTo>
                <a:cubicBezTo>
                  <a:pt x="4973036" y="705490"/>
                  <a:pt x="4971916" y="706962"/>
                  <a:pt x="4970994" y="708045"/>
                </a:cubicBezTo>
                <a:cubicBezTo>
                  <a:pt x="4970397" y="709214"/>
                  <a:pt x="4969674" y="709907"/>
                  <a:pt x="4968952" y="710600"/>
                </a:cubicBezTo>
                <a:cubicBezTo>
                  <a:pt x="4967109" y="712766"/>
                  <a:pt x="4966836" y="714024"/>
                  <a:pt x="4968906" y="715027"/>
                </a:cubicBezTo>
                <a:cubicBezTo>
                  <a:pt x="4970002" y="715768"/>
                  <a:pt x="4971349" y="717466"/>
                  <a:pt x="4969382" y="719154"/>
                </a:cubicBezTo>
                <a:cubicBezTo>
                  <a:pt x="4967015" y="721621"/>
                  <a:pt x="4965621" y="724351"/>
                  <a:pt x="4963903" y="726995"/>
                </a:cubicBezTo>
                <a:cubicBezTo>
                  <a:pt x="4962386" y="729247"/>
                  <a:pt x="4960343" y="731803"/>
                  <a:pt x="4959597" y="734709"/>
                </a:cubicBezTo>
                <a:cubicBezTo>
                  <a:pt x="4959050" y="737226"/>
                  <a:pt x="4958304" y="740131"/>
                  <a:pt x="4962540" y="739059"/>
                </a:cubicBezTo>
                <a:cubicBezTo>
                  <a:pt x="4963911" y="738541"/>
                  <a:pt x="4964161" y="739498"/>
                  <a:pt x="4963688" y="741145"/>
                </a:cubicBezTo>
                <a:cubicBezTo>
                  <a:pt x="4962195" y="744071"/>
                  <a:pt x="4960876" y="745935"/>
                  <a:pt x="4959297" y="746950"/>
                </a:cubicBezTo>
                <a:lnTo>
                  <a:pt x="4953434" y="747661"/>
                </a:lnTo>
                <a:lnTo>
                  <a:pt x="4957649" y="759329"/>
                </a:lnTo>
                <a:cubicBezTo>
                  <a:pt x="4959513" y="766809"/>
                  <a:pt x="4959014" y="775796"/>
                  <a:pt x="4955585" y="784872"/>
                </a:cubicBezTo>
                <a:cubicBezTo>
                  <a:pt x="4952092" y="783542"/>
                  <a:pt x="4950512" y="781437"/>
                  <a:pt x="4947075" y="781183"/>
                </a:cubicBezTo>
                <a:cubicBezTo>
                  <a:pt x="4944438" y="795977"/>
                  <a:pt x="4945289" y="802770"/>
                  <a:pt x="4951156" y="811922"/>
                </a:cubicBezTo>
                <a:lnTo>
                  <a:pt x="4953583" y="820659"/>
                </a:lnTo>
                <a:lnTo>
                  <a:pt x="4953745" y="820600"/>
                </a:lnTo>
                <a:cubicBezTo>
                  <a:pt x="4955463" y="817958"/>
                  <a:pt x="4958676" y="815275"/>
                  <a:pt x="4960422" y="816192"/>
                </a:cubicBezTo>
                <a:cubicBezTo>
                  <a:pt x="4963588" y="817936"/>
                  <a:pt x="4966953" y="819292"/>
                  <a:pt x="4968476" y="822813"/>
                </a:cubicBezTo>
                <a:cubicBezTo>
                  <a:pt x="4969299" y="824812"/>
                  <a:pt x="4968827" y="826461"/>
                  <a:pt x="4967108" y="829103"/>
                </a:cubicBezTo>
                <a:cubicBezTo>
                  <a:pt x="4965464" y="830879"/>
                  <a:pt x="4964419" y="831483"/>
                  <a:pt x="4962674" y="830567"/>
                </a:cubicBezTo>
                <a:cubicBezTo>
                  <a:pt x="4961377" y="830216"/>
                  <a:pt x="4960132" y="831211"/>
                  <a:pt x="4959535" y="832380"/>
                </a:cubicBezTo>
                <a:cubicBezTo>
                  <a:pt x="4957470" y="837151"/>
                  <a:pt x="4954132" y="839355"/>
                  <a:pt x="4950468" y="841471"/>
                </a:cubicBezTo>
                <a:cubicBezTo>
                  <a:pt x="4947133" y="843675"/>
                  <a:pt x="4944890" y="846621"/>
                  <a:pt x="4945764" y="849965"/>
                </a:cubicBezTo>
                <a:lnTo>
                  <a:pt x="4944133" y="851530"/>
                </a:lnTo>
                <a:lnTo>
                  <a:pt x="4942291" y="856692"/>
                </a:lnTo>
                <a:cubicBezTo>
                  <a:pt x="4939819" y="865379"/>
                  <a:pt x="4935827" y="873037"/>
                  <a:pt x="4930759" y="878933"/>
                </a:cubicBezTo>
                <a:cubicBezTo>
                  <a:pt x="4925919" y="884464"/>
                  <a:pt x="4923091" y="888766"/>
                  <a:pt x="4922320" y="892647"/>
                </a:cubicBezTo>
                <a:lnTo>
                  <a:pt x="4923764" y="896792"/>
                </a:lnTo>
                <a:lnTo>
                  <a:pt x="4929569" y="893981"/>
                </a:lnTo>
                <a:cubicBezTo>
                  <a:pt x="4934451" y="887309"/>
                  <a:pt x="4939257" y="881506"/>
                  <a:pt x="4944585" y="875400"/>
                </a:cubicBezTo>
                <a:cubicBezTo>
                  <a:pt x="4948196" y="871938"/>
                  <a:pt x="4950016" y="871987"/>
                  <a:pt x="4951214" y="875420"/>
                </a:cubicBezTo>
                <a:cubicBezTo>
                  <a:pt x="4951015" y="875809"/>
                  <a:pt x="4951339" y="875897"/>
                  <a:pt x="4951662" y="875986"/>
                </a:cubicBezTo>
                <a:cubicBezTo>
                  <a:pt x="4954505" y="877643"/>
                  <a:pt x="4955055" y="880901"/>
                  <a:pt x="4955281" y="884070"/>
                </a:cubicBezTo>
                <a:cubicBezTo>
                  <a:pt x="4955581" y="886372"/>
                  <a:pt x="4954536" y="886977"/>
                  <a:pt x="4953040" y="887015"/>
                </a:cubicBezTo>
                <a:cubicBezTo>
                  <a:pt x="4949726" y="887006"/>
                  <a:pt x="4949425" y="884706"/>
                  <a:pt x="4950696" y="881495"/>
                </a:cubicBezTo>
                <a:cubicBezTo>
                  <a:pt x="4948676" y="881837"/>
                  <a:pt x="4946782" y="882657"/>
                  <a:pt x="4945786" y="884607"/>
                </a:cubicBezTo>
                <a:cubicBezTo>
                  <a:pt x="4945189" y="885777"/>
                  <a:pt x="4946286" y="886517"/>
                  <a:pt x="4947060" y="887171"/>
                </a:cubicBezTo>
                <a:cubicBezTo>
                  <a:pt x="4951123" y="890048"/>
                  <a:pt x="4951299" y="891872"/>
                  <a:pt x="4947988" y="897636"/>
                </a:cubicBezTo>
                <a:cubicBezTo>
                  <a:pt x="4944553" y="902923"/>
                  <a:pt x="4941565" y="908774"/>
                  <a:pt x="4939426" y="914411"/>
                </a:cubicBezTo>
                <a:cubicBezTo>
                  <a:pt x="4938020" y="918249"/>
                  <a:pt x="4936795" y="920470"/>
                  <a:pt x="4935225" y="921377"/>
                </a:cubicBezTo>
                <a:lnTo>
                  <a:pt x="4930107" y="920626"/>
                </a:lnTo>
                <a:lnTo>
                  <a:pt x="4929783" y="924899"/>
                </a:lnTo>
                <a:cubicBezTo>
                  <a:pt x="4928040" y="928899"/>
                  <a:pt x="4927311" y="933586"/>
                  <a:pt x="4926583" y="938275"/>
                </a:cubicBezTo>
                <a:cubicBezTo>
                  <a:pt x="4921025" y="962488"/>
                  <a:pt x="4907071" y="985163"/>
                  <a:pt x="4898527" y="1008388"/>
                </a:cubicBezTo>
                <a:lnTo>
                  <a:pt x="4892248" y="1020022"/>
                </a:lnTo>
                <a:lnTo>
                  <a:pt x="4892172" y="1020792"/>
                </a:lnTo>
                <a:cubicBezTo>
                  <a:pt x="4891481" y="1027774"/>
                  <a:pt x="4891164" y="1034614"/>
                  <a:pt x="4892311" y="1041102"/>
                </a:cubicBezTo>
                <a:cubicBezTo>
                  <a:pt x="4888016" y="1043638"/>
                  <a:pt x="4885188" y="1041778"/>
                  <a:pt x="4881627" y="1042116"/>
                </a:cubicBezTo>
                <a:lnTo>
                  <a:pt x="4880620" y="1042393"/>
                </a:lnTo>
                <a:lnTo>
                  <a:pt x="4878791" y="1048780"/>
                </a:lnTo>
                <a:cubicBezTo>
                  <a:pt x="4878254" y="1054763"/>
                  <a:pt x="4880260" y="1060263"/>
                  <a:pt x="4884547" y="1067311"/>
                </a:cubicBezTo>
                <a:lnTo>
                  <a:pt x="4886423" y="1074836"/>
                </a:lnTo>
                <a:lnTo>
                  <a:pt x="4887171" y="1073879"/>
                </a:lnTo>
                <a:lnTo>
                  <a:pt x="4894858" y="1066990"/>
                </a:lnTo>
                <a:lnTo>
                  <a:pt x="4902558" y="1047089"/>
                </a:lnTo>
                <a:cubicBezTo>
                  <a:pt x="4904837" y="1036613"/>
                  <a:pt x="4908212" y="1032230"/>
                  <a:pt x="4917381" y="1031640"/>
                </a:cubicBezTo>
                <a:lnTo>
                  <a:pt x="4918842" y="1030798"/>
                </a:lnTo>
                <a:lnTo>
                  <a:pt x="4922566" y="1024426"/>
                </a:lnTo>
                <a:lnTo>
                  <a:pt x="4922611" y="1022057"/>
                </a:lnTo>
                <a:cubicBezTo>
                  <a:pt x="4922162" y="1018376"/>
                  <a:pt x="4920082" y="1015885"/>
                  <a:pt x="4921265" y="1011015"/>
                </a:cubicBezTo>
                <a:lnTo>
                  <a:pt x="4932173" y="1008383"/>
                </a:lnTo>
                <a:lnTo>
                  <a:pt x="4933158" y="1006628"/>
                </a:lnTo>
                <a:cubicBezTo>
                  <a:pt x="4936423" y="1002850"/>
                  <a:pt x="4940340" y="999692"/>
                  <a:pt x="4943667" y="998596"/>
                </a:cubicBezTo>
                <a:cubicBezTo>
                  <a:pt x="4942667" y="994773"/>
                  <a:pt x="4944335" y="990784"/>
                  <a:pt x="4947098" y="987535"/>
                </a:cubicBezTo>
                <a:cubicBezTo>
                  <a:pt x="4951307" y="982903"/>
                  <a:pt x="4954419" y="977528"/>
                  <a:pt x="4957531" y="972156"/>
                </a:cubicBezTo>
                <a:cubicBezTo>
                  <a:pt x="4961962" y="964918"/>
                  <a:pt x="4966096" y="961154"/>
                  <a:pt x="4973896" y="961045"/>
                </a:cubicBezTo>
                <a:cubicBezTo>
                  <a:pt x="4974544" y="961221"/>
                  <a:pt x="4975067" y="960919"/>
                  <a:pt x="4975717" y="961093"/>
                </a:cubicBezTo>
                <a:cubicBezTo>
                  <a:pt x="4978384" y="960928"/>
                  <a:pt x="4979502" y="959455"/>
                  <a:pt x="4978878" y="957066"/>
                </a:cubicBezTo>
                <a:cubicBezTo>
                  <a:pt x="4978380" y="955154"/>
                  <a:pt x="4977879" y="953243"/>
                  <a:pt x="4977579" y="950942"/>
                </a:cubicBezTo>
                <a:cubicBezTo>
                  <a:pt x="4976302" y="942603"/>
                  <a:pt x="4981904" y="935240"/>
                  <a:pt x="4990899" y="932791"/>
                </a:cubicBezTo>
                <a:cubicBezTo>
                  <a:pt x="4994612" y="932020"/>
                  <a:pt x="4998398" y="930382"/>
                  <a:pt x="5002136" y="927397"/>
                </a:cubicBezTo>
                <a:cubicBezTo>
                  <a:pt x="5005672" y="924803"/>
                  <a:pt x="5009208" y="922209"/>
                  <a:pt x="5013121" y="921048"/>
                </a:cubicBezTo>
                <a:cubicBezTo>
                  <a:pt x="5011076" y="917829"/>
                  <a:pt x="5005992" y="919116"/>
                  <a:pt x="5003947" y="915899"/>
                </a:cubicBezTo>
                <a:cubicBezTo>
                  <a:pt x="5009950" y="913529"/>
                  <a:pt x="5009950" y="913529"/>
                  <a:pt x="5010471" y="907452"/>
                </a:cubicBezTo>
                <a:cubicBezTo>
                  <a:pt x="5011017" y="904936"/>
                  <a:pt x="5011489" y="903288"/>
                  <a:pt x="5013656" y="901211"/>
                </a:cubicBezTo>
                <a:cubicBezTo>
                  <a:pt x="5019109" y="895584"/>
                  <a:pt x="5023917" y="889780"/>
                  <a:pt x="5028722" y="883977"/>
                </a:cubicBezTo>
                <a:cubicBezTo>
                  <a:pt x="5043662" y="866266"/>
                  <a:pt x="5056859" y="847637"/>
                  <a:pt x="5072573" y="830579"/>
                </a:cubicBezTo>
                <a:cubicBezTo>
                  <a:pt x="5073694" y="829106"/>
                  <a:pt x="5074889" y="826765"/>
                  <a:pt x="5076509" y="827204"/>
                </a:cubicBezTo>
                <a:cubicBezTo>
                  <a:pt x="5078328" y="827253"/>
                  <a:pt x="5077981" y="829379"/>
                  <a:pt x="5078355" y="830812"/>
                </a:cubicBezTo>
                <a:cubicBezTo>
                  <a:pt x="5078406" y="832158"/>
                  <a:pt x="5078257" y="833894"/>
                  <a:pt x="5079951" y="833466"/>
                </a:cubicBezTo>
                <a:cubicBezTo>
                  <a:pt x="5081770" y="833513"/>
                  <a:pt x="5083215" y="832130"/>
                  <a:pt x="5084337" y="830656"/>
                </a:cubicBezTo>
                <a:cubicBezTo>
                  <a:pt x="5084932" y="829486"/>
                  <a:pt x="5085531" y="828315"/>
                  <a:pt x="5086127" y="827145"/>
                </a:cubicBezTo>
                <a:cubicBezTo>
                  <a:pt x="5089239" y="821771"/>
                  <a:pt x="5093424" y="819352"/>
                  <a:pt x="5097961" y="820581"/>
                </a:cubicBezTo>
                <a:cubicBezTo>
                  <a:pt x="5099581" y="821020"/>
                  <a:pt x="5101201" y="821458"/>
                  <a:pt x="5102423" y="822678"/>
                </a:cubicBezTo>
                <a:cubicBezTo>
                  <a:pt x="5104169" y="823593"/>
                  <a:pt x="5105937" y="822296"/>
                  <a:pt x="5106483" y="819780"/>
                </a:cubicBezTo>
                <a:cubicBezTo>
                  <a:pt x="5107700" y="815226"/>
                  <a:pt x="5106105" y="812573"/>
                  <a:pt x="5101370" y="811736"/>
                </a:cubicBezTo>
                <a:cubicBezTo>
                  <a:pt x="5105355" y="809705"/>
                  <a:pt x="5108619" y="808369"/>
                  <a:pt x="5111809" y="807902"/>
                </a:cubicBezTo>
                <a:cubicBezTo>
                  <a:pt x="5114999" y="807433"/>
                  <a:pt x="5120233" y="810182"/>
                  <a:pt x="5120783" y="813440"/>
                </a:cubicBezTo>
                <a:cubicBezTo>
                  <a:pt x="5121261" y="817565"/>
                  <a:pt x="5117848" y="820638"/>
                  <a:pt x="5115157" y="823017"/>
                </a:cubicBezTo>
                <a:cubicBezTo>
                  <a:pt x="5111222" y="826391"/>
                  <a:pt x="5107736" y="830333"/>
                  <a:pt x="5105347" y="835014"/>
                </a:cubicBezTo>
                <a:cubicBezTo>
                  <a:pt x="5103953" y="837744"/>
                  <a:pt x="5102360" y="840866"/>
                  <a:pt x="5100767" y="843987"/>
                </a:cubicBezTo>
                <a:cubicBezTo>
                  <a:pt x="5094195" y="856861"/>
                  <a:pt x="5086205" y="868905"/>
                  <a:pt x="5073250" y="876942"/>
                </a:cubicBezTo>
                <a:lnTo>
                  <a:pt x="5071659" y="883143"/>
                </a:lnTo>
                <a:lnTo>
                  <a:pt x="5076756" y="877245"/>
                </a:lnTo>
                <a:cubicBezTo>
                  <a:pt x="5077952" y="874906"/>
                  <a:pt x="5079721" y="873610"/>
                  <a:pt x="5082062" y="873356"/>
                </a:cubicBezTo>
                <a:cubicBezTo>
                  <a:pt x="5089812" y="871902"/>
                  <a:pt x="5090012" y="871512"/>
                  <a:pt x="5093868" y="863231"/>
                </a:cubicBezTo>
                <a:cubicBezTo>
                  <a:pt x="5094267" y="862451"/>
                  <a:pt x="5094666" y="861670"/>
                  <a:pt x="5095262" y="860501"/>
                </a:cubicBezTo>
                <a:cubicBezTo>
                  <a:pt x="5096608" y="862197"/>
                  <a:pt x="5097957" y="863894"/>
                  <a:pt x="5098980" y="865503"/>
                </a:cubicBezTo>
                <a:lnTo>
                  <a:pt x="5098844" y="873322"/>
                </a:lnTo>
                <a:lnTo>
                  <a:pt x="5099291" y="872893"/>
                </a:lnTo>
                <a:cubicBezTo>
                  <a:pt x="5102082" y="873204"/>
                  <a:pt x="5104697" y="871693"/>
                  <a:pt x="5106939" y="868747"/>
                </a:cubicBezTo>
                <a:cubicBezTo>
                  <a:pt x="5109503" y="865889"/>
                  <a:pt x="5112267" y="862643"/>
                  <a:pt x="5115033" y="859394"/>
                </a:cubicBezTo>
                <a:cubicBezTo>
                  <a:pt x="5117272" y="856449"/>
                  <a:pt x="5119813" y="855805"/>
                  <a:pt x="5122207" y="856898"/>
                </a:cubicBezTo>
                <a:cubicBezTo>
                  <a:pt x="5122531" y="856985"/>
                  <a:pt x="5123179" y="857160"/>
                  <a:pt x="5123628" y="857726"/>
                </a:cubicBezTo>
                <a:cubicBezTo>
                  <a:pt x="5125247" y="858165"/>
                  <a:pt x="5127142" y="857346"/>
                  <a:pt x="5128137" y="855395"/>
                </a:cubicBezTo>
                <a:cubicBezTo>
                  <a:pt x="5129258" y="853921"/>
                  <a:pt x="5127638" y="853484"/>
                  <a:pt x="5126342" y="853133"/>
                </a:cubicBezTo>
                <a:cubicBezTo>
                  <a:pt x="5125245" y="852392"/>
                  <a:pt x="5123948" y="852040"/>
                  <a:pt x="5124820" y="849612"/>
                </a:cubicBezTo>
                <a:cubicBezTo>
                  <a:pt x="5126610" y="846102"/>
                  <a:pt x="5131445" y="843858"/>
                  <a:pt x="5133962" y="845427"/>
                </a:cubicBezTo>
                <a:cubicBezTo>
                  <a:pt x="5134934" y="845691"/>
                  <a:pt x="5135184" y="846646"/>
                  <a:pt x="5136555" y="846129"/>
                </a:cubicBezTo>
                <a:cubicBezTo>
                  <a:pt x="5137151" y="844959"/>
                  <a:pt x="5136179" y="844696"/>
                  <a:pt x="5136254" y="843828"/>
                </a:cubicBezTo>
                <a:cubicBezTo>
                  <a:pt x="5135307" y="841351"/>
                  <a:pt x="5136101" y="839791"/>
                  <a:pt x="5139166" y="838845"/>
                </a:cubicBezTo>
                <a:cubicBezTo>
                  <a:pt x="5143726" y="837858"/>
                  <a:pt x="5147911" y="835439"/>
                  <a:pt x="5151772" y="832933"/>
                </a:cubicBezTo>
                <a:cubicBezTo>
                  <a:pt x="5156480" y="830213"/>
                  <a:pt x="5161314" y="827968"/>
                  <a:pt x="5166049" y="828807"/>
                </a:cubicBezTo>
                <a:cubicBezTo>
                  <a:pt x="5167868" y="828856"/>
                  <a:pt x="5170210" y="828602"/>
                  <a:pt x="5171854" y="826827"/>
                </a:cubicBezTo>
                <a:cubicBezTo>
                  <a:pt x="5175466" y="823364"/>
                  <a:pt x="5179514" y="821574"/>
                  <a:pt x="5183618" y="819855"/>
                </a:cubicBezTo>
                <a:lnTo>
                  <a:pt x="5189856" y="816481"/>
                </a:lnTo>
                <a:lnTo>
                  <a:pt x="5186011" y="814354"/>
                </a:lnTo>
                <a:cubicBezTo>
                  <a:pt x="5185408" y="811718"/>
                  <a:pt x="5185486" y="809578"/>
                  <a:pt x="5188710" y="807540"/>
                </a:cubicBezTo>
                <a:cubicBezTo>
                  <a:pt x="5191591" y="805255"/>
                  <a:pt x="5192010" y="803365"/>
                  <a:pt x="5189624" y="801621"/>
                </a:cubicBezTo>
                <a:cubicBezTo>
                  <a:pt x="5188942" y="801123"/>
                  <a:pt x="5188603" y="800873"/>
                  <a:pt x="5187921" y="800375"/>
                </a:cubicBezTo>
                <a:cubicBezTo>
                  <a:pt x="5187606" y="799413"/>
                  <a:pt x="5186584" y="798665"/>
                  <a:pt x="5186977" y="797489"/>
                </a:cubicBezTo>
                <a:cubicBezTo>
                  <a:pt x="5187737" y="795847"/>
                  <a:pt x="5189125" y="796130"/>
                  <a:pt x="5190201" y="795452"/>
                </a:cubicBezTo>
                <a:cubicBezTo>
                  <a:pt x="5195152" y="793948"/>
                  <a:pt x="5199790" y="791482"/>
                  <a:pt x="5203483" y="786128"/>
                </a:cubicBezTo>
                <a:cubicBezTo>
                  <a:pt x="5205316" y="783808"/>
                  <a:pt x="5206076" y="782166"/>
                  <a:pt x="5203665" y="781136"/>
                </a:cubicBezTo>
                <a:cubicBezTo>
                  <a:pt x="5202302" y="780140"/>
                  <a:pt x="5200940" y="779143"/>
                  <a:pt x="5199576" y="778146"/>
                </a:cubicBezTo>
                <a:cubicBezTo>
                  <a:pt x="5196903" y="774728"/>
                  <a:pt x="5197321" y="772838"/>
                  <a:pt x="5201670" y="768695"/>
                </a:cubicBezTo>
                <a:cubicBezTo>
                  <a:pt x="5204211" y="766160"/>
                  <a:pt x="5205364" y="763343"/>
                  <a:pt x="5207563" y="760558"/>
                </a:cubicBezTo>
                <a:cubicBezTo>
                  <a:pt x="5210890" y="755670"/>
                  <a:pt x="5215187" y="752954"/>
                  <a:pt x="5220062" y="753589"/>
                </a:cubicBezTo>
                <a:cubicBezTo>
                  <a:pt x="5222865" y="753443"/>
                  <a:pt x="5226010" y="753546"/>
                  <a:pt x="5229154" y="753649"/>
                </a:cubicBezTo>
                <a:cubicBezTo>
                  <a:pt x="5228054" y="755041"/>
                  <a:pt x="5227322" y="755969"/>
                  <a:pt x="5226587" y="756897"/>
                </a:cubicBezTo>
                <a:cubicBezTo>
                  <a:pt x="5218545" y="766391"/>
                  <a:pt x="5218178" y="766855"/>
                  <a:pt x="5221717" y="775301"/>
                </a:cubicBezTo>
                <a:cubicBezTo>
                  <a:pt x="5223029" y="777724"/>
                  <a:pt x="5222584" y="780328"/>
                  <a:pt x="5220383" y="783111"/>
                </a:cubicBezTo>
                <a:cubicBezTo>
                  <a:pt x="5213731" y="792890"/>
                  <a:pt x="5209513" y="802985"/>
                  <a:pt x="5206686" y="813365"/>
                </a:cubicBezTo>
                <a:cubicBezTo>
                  <a:pt x="5203414" y="826348"/>
                  <a:pt x="5196657" y="838978"/>
                  <a:pt x="5190946" y="851643"/>
                </a:cubicBezTo>
                <a:cubicBezTo>
                  <a:pt x="5187884" y="858920"/>
                  <a:pt x="5185186" y="865735"/>
                  <a:pt x="5185267" y="873114"/>
                </a:cubicBezTo>
                <a:cubicBezTo>
                  <a:pt x="5185084" y="878106"/>
                  <a:pt x="5182125" y="882532"/>
                  <a:pt x="5178824" y="886708"/>
                </a:cubicBezTo>
                <a:cubicBezTo>
                  <a:pt x="5174763" y="892525"/>
                  <a:pt x="5171071" y="897878"/>
                  <a:pt x="5176496" y="902577"/>
                </a:cubicBezTo>
                <a:cubicBezTo>
                  <a:pt x="5169055" y="905190"/>
                  <a:pt x="5166409" y="910576"/>
                  <a:pt x="5164786" y="916713"/>
                </a:cubicBezTo>
                <a:cubicBezTo>
                  <a:pt x="5163477" y="923809"/>
                  <a:pt x="5158710" y="929840"/>
                  <a:pt x="5155330" y="936157"/>
                </a:cubicBezTo>
                <a:cubicBezTo>
                  <a:pt x="5151586" y="942936"/>
                  <a:pt x="5149256" y="949285"/>
                  <a:pt x="5148314" y="955918"/>
                </a:cubicBezTo>
                <a:cubicBezTo>
                  <a:pt x="5148183" y="959485"/>
                  <a:pt x="5146638" y="963479"/>
                  <a:pt x="5143363" y="966942"/>
                </a:cubicBezTo>
                <a:cubicBezTo>
                  <a:pt x="5139356" y="971332"/>
                  <a:pt x="5136737" y="976008"/>
                  <a:pt x="5135849" y="981214"/>
                </a:cubicBezTo>
                <a:cubicBezTo>
                  <a:pt x="5133152" y="997547"/>
                  <a:pt x="5123853" y="1012713"/>
                  <a:pt x="5115604" y="1027913"/>
                </a:cubicBezTo>
                <a:cubicBezTo>
                  <a:pt x="5110705" y="1037510"/>
                  <a:pt x="5105807" y="1047108"/>
                  <a:pt x="5104394" y="1057057"/>
                </a:cubicBezTo>
                <a:cubicBezTo>
                  <a:pt x="5104265" y="1060624"/>
                  <a:pt x="5103768" y="1064653"/>
                  <a:pt x="5109087" y="1062685"/>
                </a:cubicBezTo>
                <a:cubicBezTo>
                  <a:pt x="5110842" y="1062504"/>
                  <a:pt x="5111157" y="1063467"/>
                  <a:pt x="5111472" y="1064429"/>
                </a:cubicBezTo>
                <a:lnTo>
                  <a:pt x="5112643" y="1069548"/>
                </a:lnTo>
                <a:lnTo>
                  <a:pt x="5112763" y="1069340"/>
                </a:lnTo>
                <a:cubicBezTo>
                  <a:pt x="5116797" y="1059046"/>
                  <a:pt x="5120700" y="1055381"/>
                  <a:pt x="5129188" y="1057197"/>
                </a:cubicBezTo>
                <a:cubicBezTo>
                  <a:pt x="5133742" y="1058418"/>
                  <a:pt x="5136352" y="1054290"/>
                  <a:pt x="5135754" y="1048615"/>
                </a:cubicBezTo>
                <a:cubicBezTo>
                  <a:pt x="5136032" y="1044668"/>
                  <a:pt x="5134595" y="1041525"/>
                  <a:pt x="5136584" y="1036774"/>
                </a:cubicBezTo>
                <a:lnTo>
                  <a:pt x="5150926" y="1036982"/>
                </a:lnTo>
                <a:lnTo>
                  <a:pt x="5151317" y="1034168"/>
                </a:lnTo>
                <a:cubicBezTo>
                  <a:pt x="5152642" y="1031385"/>
                  <a:pt x="5154923" y="1028842"/>
                  <a:pt x="5158341" y="1026217"/>
                </a:cubicBezTo>
                <a:cubicBezTo>
                  <a:pt x="5160856" y="1024396"/>
                  <a:pt x="5161956" y="1023003"/>
                  <a:pt x="5161694" y="1020614"/>
                </a:cubicBezTo>
                <a:cubicBezTo>
                  <a:pt x="5161115" y="1017265"/>
                  <a:pt x="5162295" y="1013732"/>
                  <a:pt x="5164180" y="1009986"/>
                </a:cubicBezTo>
                <a:cubicBezTo>
                  <a:pt x="5165332" y="1007168"/>
                  <a:pt x="5166825" y="1004599"/>
                  <a:pt x="5167978" y="1001781"/>
                </a:cubicBezTo>
                <a:cubicBezTo>
                  <a:pt x="5168029" y="1000355"/>
                  <a:pt x="5170204" y="998284"/>
                  <a:pt x="5168475" y="997750"/>
                </a:cubicBezTo>
                <a:cubicBezTo>
                  <a:pt x="5167452" y="997003"/>
                  <a:pt x="5165646" y="998610"/>
                  <a:pt x="5164544" y="1000003"/>
                </a:cubicBezTo>
                <a:cubicBezTo>
                  <a:pt x="5162736" y="1001609"/>
                  <a:pt x="5160562" y="1003680"/>
                  <a:pt x="5158492" y="1002898"/>
                </a:cubicBezTo>
                <a:cubicBezTo>
                  <a:pt x="5157102" y="1002615"/>
                  <a:pt x="5157156" y="1001189"/>
                  <a:pt x="5157548" y="1000012"/>
                </a:cubicBezTo>
                <a:cubicBezTo>
                  <a:pt x="5158360" y="996944"/>
                  <a:pt x="5160168" y="995338"/>
                  <a:pt x="5162683" y="993516"/>
                </a:cubicBezTo>
                <a:cubicBezTo>
                  <a:pt x="5163023" y="993765"/>
                  <a:pt x="5163389" y="993300"/>
                  <a:pt x="5163389" y="993300"/>
                </a:cubicBezTo>
                <a:cubicBezTo>
                  <a:pt x="5174318" y="991039"/>
                  <a:pt x="5178796" y="983334"/>
                  <a:pt x="5181965" y="973203"/>
                </a:cubicBezTo>
                <a:cubicBezTo>
                  <a:pt x="5182042" y="971064"/>
                  <a:pt x="5183168" y="968958"/>
                  <a:pt x="5183953" y="966604"/>
                </a:cubicBezTo>
                <a:cubicBezTo>
                  <a:pt x="5188562" y="955331"/>
                  <a:pt x="5194666" y="951008"/>
                  <a:pt x="5204415" y="952280"/>
                </a:cubicBezTo>
                <a:cubicBezTo>
                  <a:pt x="5205804" y="952563"/>
                  <a:pt x="5207509" y="953809"/>
                  <a:pt x="5209341" y="951489"/>
                </a:cubicBezTo>
                <a:cubicBezTo>
                  <a:pt x="5210808" y="949633"/>
                  <a:pt x="5210886" y="947493"/>
                  <a:pt x="5210257" y="945568"/>
                </a:cubicBezTo>
                <a:cubicBezTo>
                  <a:pt x="5208579" y="943609"/>
                  <a:pt x="5207977" y="940972"/>
                  <a:pt x="5207007" y="938798"/>
                </a:cubicBezTo>
                <a:cubicBezTo>
                  <a:pt x="5208106" y="937407"/>
                  <a:pt x="5208787" y="937905"/>
                  <a:pt x="5209835" y="937939"/>
                </a:cubicBezTo>
                <a:cubicBezTo>
                  <a:pt x="5211932" y="938008"/>
                  <a:pt x="5214657" y="940001"/>
                  <a:pt x="5215888" y="935042"/>
                </a:cubicBezTo>
                <a:cubicBezTo>
                  <a:pt x="5216725" y="931263"/>
                  <a:pt x="5218977" y="927052"/>
                  <a:pt x="5213345" y="928059"/>
                </a:cubicBezTo>
                <a:cubicBezTo>
                  <a:pt x="5210200" y="927955"/>
                  <a:pt x="5209203" y="926494"/>
                  <a:pt x="5211090" y="922749"/>
                </a:cubicBezTo>
                <a:cubicBezTo>
                  <a:pt x="5212583" y="920179"/>
                  <a:pt x="5212688" y="917327"/>
                  <a:pt x="5214179" y="914758"/>
                </a:cubicBezTo>
                <a:cubicBezTo>
                  <a:pt x="5215306" y="912652"/>
                  <a:pt x="5214310" y="911193"/>
                  <a:pt x="5212973" y="909482"/>
                </a:cubicBezTo>
                <a:cubicBezTo>
                  <a:pt x="5212291" y="908985"/>
                  <a:pt x="5210928" y="907988"/>
                  <a:pt x="5211688" y="906346"/>
                </a:cubicBezTo>
                <a:cubicBezTo>
                  <a:pt x="5212815" y="904241"/>
                  <a:pt x="5214546" y="904775"/>
                  <a:pt x="5215592" y="904807"/>
                </a:cubicBezTo>
                <a:cubicBezTo>
                  <a:pt x="5218029" y="905126"/>
                  <a:pt x="5219810" y="904232"/>
                  <a:pt x="5220281" y="900916"/>
                </a:cubicBezTo>
                <a:cubicBezTo>
                  <a:pt x="5221849" y="886687"/>
                  <a:pt x="5227271" y="872346"/>
                  <a:pt x="5231276" y="858437"/>
                </a:cubicBezTo>
                <a:cubicBezTo>
                  <a:pt x="5232848" y="853728"/>
                  <a:pt x="5234419" y="849019"/>
                  <a:pt x="5235282" y="844526"/>
                </a:cubicBezTo>
                <a:cubicBezTo>
                  <a:pt x="5236172" y="839319"/>
                  <a:pt x="5238451" y="834396"/>
                  <a:pt x="5242459" y="830005"/>
                </a:cubicBezTo>
                <a:cubicBezTo>
                  <a:pt x="5245392" y="826293"/>
                  <a:pt x="5246596" y="822048"/>
                  <a:pt x="5247801" y="817803"/>
                </a:cubicBezTo>
                <a:cubicBezTo>
                  <a:pt x="5252912" y="821541"/>
                  <a:pt x="5258049" y="824564"/>
                  <a:pt x="5258103" y="832659"/>
                </a:cubicBezTo>
                <a:cubicBezTo>
                  <a:pt x="5258680" y="836010"/>
                  <a:pt x="5262165" y="836361"/>
                  <a:pt x="5264551" y="838105"/>
                </a:cubicBezTo>
                <a:cubicBezTo>
                  <a:pt x="5265940" y="838390"/>
                  <a:pt x="5267669" y="838920"/>
                  <a:pt x="5268691" y="839669"/>
                </a:cubicBezTo>
                <a:cubicBezTo>
                  <a:pt x="5271706" y="843337"/>
                  <a:pt x="5274640" y="839626"/>
                  <a:pt x="5276526" y="835880"/>
                </a:cubicBezTo>
                <a:cubicBezTo>
                  <a:pt x="5279486" y="831454"/>
                  <a:pt x="5281083" y="826033"/>
                  <a:pt x="5279849" y="821470"/>
                </a:cubicBezTo>
                <a:cubicBezTo>
                  <a:pt x="5277909" y="817122"/>
                  <a:pt x="5280136" y="813626"/>
                  <a:pt x="5284117" y="809948"/>
                </a:cubicBezTo>
                <a:cubicBezTo>
                  <a:pt x="5285192" y="809269"/>
                  <a:pt x="5285927" y="808342"/>
                  <a:pt x="5286660" y="807413"/>
                </a:cubicBezTo>
                <a:cubicBezTo>
                  <a:pt x="5290274" y="804199"/>
                  <a:pt x="5291085" y="801132"/>
                  <a:pt x="5288020" y="798890"/>
                </a:cubicBezTo>
                <a:cubicBezTo>
                  <a:pt x="5285975" y="797395"/>
                  <a:pt x="5285346" y="795470"/>
                  <a:pt x="5289590" y="794182"/>
                </a:cubicBezTo>
                <a:cubicBezTo>
                  <a:pt x="5293862" y="792179"/>
                  <a:pt x="5297451" y="789678"/>
                  <a:pt x="5298314" y="785186"/>
                </a:cubicBezTo>
                <a:cubicBezTo>
                  <a:pt x="5299887" y="780476"/>
                  <a:pt x="5298967" y="776877"/>
                  <a:pt x="5295534" y="775098"/>
                </a:cubicBezTo>
                <a:cubicBezTo>
                  <a:pt x="5292442" y="773568"/>
                  <a:pt x="5292204" y="770467"/>
                  <a:pt x="5293751" y="766472"/>
                </a:cubicBezTo>
                <a:cubicBezTo>
                  <a:pt x="5294929" y="762940"/>
                  <a:pt x="5297154" y="759443"/>
                  <a:pt x="5294796" y="756986"/>
                </a:cubicBezTo>
                <a:cubicBezTo>
                  <a:pt x="5293774" y="756238"/>
                  <a:pt x="5295555" y="755345"/>
                  <a:pt x="5296263" y="755130"/>
                </a:cubicBezTo>
                <a:cubicBezTo>
                  <a:pt x="5300219" y="752166"/>
                  <a:pt x="5302604" y="753910"/>
                  <a:pt x="5304990" y="755654"/>
                </a:cubicBezTo>
                <a:cubicBezTo>
                  <a:pt x="5309786" y="758428"/>
                  <a:pt x="5315052" y="757887"/>
                  <a:pt x="5320816" y="753316"/>
                </a:cubicBezTo>
                <a:cubicBezTo>
                  <a:pt x="5321182" y="752852"/>
                  <a:pt x="5321550" y="752387"/>
                  <a:pt x="5321209" y="752139"/>
                </a:cubicBezTo>
                <a:cubicBezTo>
                  <a:pt x="5320368" y="746399"/>
                  <a:pt x="5325425" y="742042"/>
                  <a:pt x="5329093" y="737403"/>
                </a:cubicBezTo>
                <a:cubicBezTo>
                  <a:pt x="5334252" y="730194"/>
                  <a:pt x="5334330" y="728054"/>
                  <a:pt x="5330320" y="722925"/>
                </a:cubicBezTo>
                <a:cubicBezTo>
                  <a:pt x="5334983" y="719746"/>
                  <a:pt x="5337420" y="720063"/>
                  <a:pt x="5340434" y="723731"/>
                </a:cubicBezTo>
                <a:cubicBezTo>
                  <a:pt x="5345782" y="730569"/>
                  <a:pt x="5345782" y="730569"/>
                  <a:pt x="5350706" y="720259"/>
                </a:cubicBezTo>
                <a:cubicBezTo>
                  <a:pt x="5357437" y="708343"/>
                  <a:pt x="5359242" y="697216"/>
                  <a:pt x="5356462" y="687129"/>
                </a:cubicBezTo>
                <a:cubicBezTo>
                  <a:pt x="5355544" y="683529"/>
                  <a:pt x="5355648" y="680676"/>
                  <a:pt x="5357875" y="677178"/>
                </a:cubicBezTo>
                <a:cubicBezTo>
                  <a:pt x="5360494" y="672505"/>
                  <a:pt x="5363376" y="670220"/>
                  <a:pt x="5367176" y="671535"/>
                </a:cubicBezTo>
                <a:cubicBezTo>
                  <a:pt x="5375851" y="673484"/>
                  <a:pt x="5379073" y="671447"/>
                  <a:pt x="5384336" y="661386"/>
                </a:cubicBezTo>
                <a:cubicBezTo>
                  <a:pt x="5385464" y="659281"/>
                  <a:pt x="5386563" y="657889"/>
                  <a:pt x="5388030" y="656033"/>
                </a:cubicBezTo>
                <a:cubicBezTo>
                  <a:pt x="5388737" y="655818"/>
                  <a:pt x="5388737" y="655818"/>
                  <a:pt x="5389105" y="655353"/>
                </a:cubicBezTo>
                <a:cubicBezTo>
                  <a:pt x="5389105" y="655353"/>
                  <a:pt x="5388398" y="655568"/>
                  <a:pt x="5388056" y="655319"/>
                </a:cubicBezTo>
                <a:cubicBezTo>
                  <a:pt x="5387036" y="654571"/>
                  <a:pt x="5385303" y="654039"/>
                  <a:pt x="5383916" y="653755"/>
                </a:cubicBezTo>
                <a:cubicBezTo>
                  <a:pt x="5377679" y="652123"/>
                  <a:pt x="5376865" y="645671"/>
                  <a:pt x="5382025" y="638462"/>
                </a:cubicBezTo>
                <a:cubicBezTo>
                  <a:pt x="5385327" y="634286"/>
                  <a:pt x="5388942" y="631072"/>
                  <a:pt x="5393212" y="629071"/>
                </a:cubicBezTo>
                <a:cubicBezTo>
                  <a:pt x="5396776" y="627283"/>
                  <a:pt x="5399317" y="624748"/>
                  <a:pt x="5399813" y="620718"/>
                </a:cubicBezTo>
                <a:cubicBezTo>
                  <a:pt x="5399892" y="618580"/>
                  <a:pt x="5400703" y="615512"/>
                  <a:pt x="5403507" y="615365"/>
                </a:cubicBezTo>
                <a:cubicBezTo>
                  <a:pt x="5405943" y="615684"/>
                  <a:pt x="5408014" y="616465"/>
                  <a:pt x="5407543" y="619781"/>
                </a:cubicBezTo>
                <a:cubicBezTo>
                  <a:pt x="5404664" y="631587"/>
                  <a:pt x="5410640" y="640350"/>
                  <a:pt x="5406713" y="652121"/>
                </a:cubicBezTo>
                <a:cubicBezTo>
                  <a:pt x="5405561" y="654939"/>
                  <a:pt x="5406872" y="657362"/>
                  <a:pt x="5408208" y="659073"/>
                </a:cubicBezTo>
                <a:cubicBezTo>
                  <a:pt x="5412612" y="663024"/>
                  <a:pt x="5413085" y="669227"/>
                  <a:pt x="5412851" y="675646"/>
                </a:cubicBezTo>
                <a:cubicBezTo>
                  <a:pt x="5412301" y="681102"/>
                  <a:pt x="5412093" y="686807"/>
                  <a:pt x="5414007" y="691868"/>
                </a:cubicBezTo>
                <a:cubicBezTo>
                  <a:pt x="5414926" y="695467"/>
                  <a:pt x="5413459" y="697324"/>
                  <a:pt x="5409580" y="698149"/>
                </a:cubicBezTo>
                <a:cubicBezTo>
                  <a:pt x="5408506" y="698828"/>
                  <a:pt x="5407485" y="698079"/>
                  <a:pt x="5406384" y="699472"/>
                </a:cubicBezTo>
                <a:cubicBezTo>
                  <a:pt x="5406673" y="701148"/>
                  <a:pt x="5408087" y="700718"/>
                  <a:pt x="5409110" y="701465"/>
                </a:cubicBezTo>
                <a:cubicBezTo>
                  <a:pt x="5412910" y="702779"/>
                  <a:pt x="5413383" y="708983"/>
                  <a:pt x="5410082" y="713158"/>
                </a:cubicBezTo>
                <a:cubicBezTo>
                  <a:pt x="5407541" y="715693"/>
                  <a:pt x="5406180" y="714696"/>
                  <a:pt x="5404449" y="714164"/>
                </a:cubicBezTo>
                <a:cubicBezTo>
                  <a:pt x="5403085" y="713167"/>
                  <a:pt x="5401382" y="711922"/>
                  <a:pt x="5400255" y="714027"/>
                </a:cubicBezTo>
                <a:cubicBezTo>
                  <a:pt x="5398423" y="716347"/>
                  <a:pt x="5398685" y="718736"/>
                  <a:pt x="5400389" y="719982"/>
                </a:cubicBezTo>
                <a:cubicBezTo>
                  <a:pt x="5401437" y="720015"/>
                  <a:pt x="5402118" y="720513"/>
                  <a:pt x="5402459" y="720763"/>
                </a:cubicBezTo>
                <a:cubicBezTo>
                  <a:pt x="5405551" y="722292"/>
                  <a:pt x="5406495" y="725178"/>
                  <a:pt x="5404243" y="729389"/>
                </a:cubicBezTo>
                <a:cubicBezTo>
                  <a:pt x="5401964" y="734312"/>
                  <a:pt x="5399685" y="739236"/>
                  <a:pt x="5397775" y="743695"/>
                </a:cubicBezTo>
                <a:cubicBezTo>
                  <a:pt x="5395522" y="747906"/>
                  <a:pt x="5395391" y="751472"/>
                  <a:pt x="5397751" y="753928"/>
                </a:cubicBezTo>
                <a:cubicBezTo>
                  <a:pt x="5399428" y="755887"/>
                  <a:pt x="5399036" y="757064"/>
                  <a:pt x="5396180" y="758637"/>
                </a:cubicBezTo>
                <a:cubicBezTo>
                  <a:pt x="5392276" y="760175"/>
                  <a:pt x="5390391" y="763921"/>
                  <a:pt x="5388505" y="767668"/>
                </a:cubicBezTo>
                <a:cubicBezTo>
                  <a:pt x="5384603" y="778726"/>
                  <a:pt x="5378657" y="788289"/>
                  <a:pt x="5369959" y="796572"/>
                </a:cubicBezTo>
                <a:cubicBezTo>
                  <a:pt x="5365610" y="800714"/>
                  <a:pt x="5365324" y="808559"/>
                  <a:pt x="5369072" y="811299"/>
                </a:cubicBezTo>
                <a:cubicBezTo>
                  <a:pt x="5370093" y="812047"/>
                  <a:pt x="5372242" y="810689"/>
                  <a:pt x="5373658" y="810259"/>
                </a:cubicBezTo>
                <a:cubicBezTo>
                  <a:pt x="5380339" y="809288"/>
                  <a:pt x="5385735" y="805180"/>
                  <a:pt x="5388093" y="798118"/>
                </a:cubicBezTo>
                <a:cubicBezTo>
                  <a:pt x="5388511" y="796227"/>
                  <a:pt x="5389245" y="795300"/>
                  <a:pt x="5391000" y="795119"/>
                </a:cubicBezTo>
                <a:cubicBezTo>
                  <a:pt x="5392415" y="794689"/>
                  <a:pt x="5393071" y="795901"/>
                  <a:pt x="5393018" y="797327"/>
                </a:cubicBezTo>
                <a:cubicBezTo>
                  <a:pt x="5393359" y="797575"/>
                  <a:pt x="5392993" y="798039"/>
                  <a:pt x="5393334" y="798289"/>
                </a:cubicBezTo>
                <a:cubicBezTo>
                  <a:pt x="5393623" y="799965"/>
                  <a:pt x="5391028" y="803926"/>
                  <a:pt x="5394933" y="802387"/>
                </a:cubicBezTo>
                <a:cubicBezTo>
                  <a:pt x="5398471" y="801313"/>
                  <a:pt x="5398576" y="798461"/>
                  <a:pt x="5397970" y="795822"/>
                </a:cubicBezTo>
                <a:cubicBezTo>
                  <a:pt x="5397997" y="795109"/>
                  <a:pt x="5397682" y="794147"/>
                  <a:pt x="5397367" y="793185"/>
                </a:cubicBezTo>
                <a:cubicBezTo>
                  <a:pt x="5397053" y="792222"/>
                  <a:pt x="5397105" y="790796"/>
                  <a:pt x="5398204" y="789404"/>
                </a:cubicBezTo>
                <a:cubicBezTo>
                  <a:pt x="5399645" y="788262"/>
                  <a:pt x="5399935" y="789937"/>
                  <a:pt x="5400982" y="789971"/>
                </a:cubicBezTo>
                <a:cubicBezTo>
                  <a:pt x="5406904" y="790641"/>
                  <a:pt x="5410128" y="788605"/>
                  <a:pt x="5410728" y="781722"/>
                </a:cubicBezTo>
                <a:cubicBezTo>
                  <a:pt x="5412086" y="763680"/>
                  <a:pt x="5422118" y="747586"/>
                  <a:pt x="5434221" y="732274"/>
                </a:cubicBezTo>
                <a:cubicBezTo>
                  <a:pt x="5437155" y="728561"/>
                  <a:pt x="5440088" y="724850"/>
                  <a:pt x="5442657" y="721601"/>
                </a:cubicBezTo>
                <a:cubicBezTo>
                  <a:pt x="5447057" y="716034"/>
                  <a:pt x="5449728" y="709933"/>
                  <a:pt x="5451351" y="703799"/>
                </a:cubicBezTo>
                <a:cubicBezTo>
                  <a:pt x="5452556" y="699554"/>
                  <a:pt x="5454154" y="694133"/>
                  <a:pt x="5459838" y="691700"/>
                </a:cubicBezTo>
                <a:cubicBezTo>
                  <a:pt x="5464448" y="689948"/>
                  <a:pt x="5471684" y="693040"/>
                  <a:pt x="5473308" y="696425"/>
                </a:cubicBezTo>
                <a:cubicBezTo>
                  <a:pt x="5474934" y="699811"/>
                  <a:pt x="5475485" y="703874"/>
                  <a:pt x="5475644" y="709115"/>
                </a:cubicBezTo>
                <a:cubicBezTo>
                  <a:pt x="5471242" y="705163"/>
                  <a:pt x="5466681" y="705490"/>
                  <a:pt x="5461625" y="709847"/>
                </a:cubicBezTo>
                <a:cubicBezTo>
                  <a:pt x="5458742" y="712134"/>
                  <a:pt x="5458298" y="714736"/>
                  <a:pt x="5460709" y="715767"/>
                </a:cubicBezTo>
                <a:cubicBezTo>
                  <a:pt x="5463146" y="716085"/>
                  <a:pt x="5464850" y="717329"/>
                  <a:pt x="5466553" y="718576"/>
                </a:cubicBezTo>
                <a:cubicBezTo>
                  <a:pt x="5471323" y="722064"/>
                  <a:pt x="5471117" y="727769"/>
                  <a:pt x="5466321" y="734514"/>
                </a:cubicBezTo>
                <a:cubicBezTo>
                  <a:pt x="5465222" y="735905"/>
                  <a:pt x="5464121" y="737298"/>
                  <a:pt x="5463021" y="738690"/>
                </a:cubicBezTo>
                <a:cubicBezTo>
                  <a:pt x="5461895" y="740795"/>
                  <a:pt x="5461109" y="743149"/>
                  <a:pt x="5462446" y="744859"/>
                </a:cubicBezTo>
                <a:cubicBezTo>
                  <a:pt x="5463076" y="746784"/>
                  <a:pt x="5465224" y="745426"/>
                  <a:pt x="5467005" y="744533"/>
                </a:cubicBezTo>
                <a:cubicBezTo>
                  <a:pt x="5469128" y="743887"/>
                  <a:pt x="5471643" y="742065"/>
                  <a:pt x="5472981" y="743775"/>
                </a:cubicBezTo>
                <a:cubicBezTo>
                  <a:pt x="5474684" y="745020"/>
                  <a:pt x="5472483" y="747806"/>
                  <a:pt x="5471357" y="749910"/>
                </a:cubicBezTo>
                <a:cubicBezTo>
                  <a:pt x="5460227" y="776915"/>
                  <a:pt x="5445297" y="802606"/>
                  <a:pt x="5432779" y="829328"/>
                </a:cubicBezTo>
                <a:cubicBezTo>
                  <a:pt x="5428615" y="837998"/>
                  <a:pt x="5424449" y="846668"/>
                  <a:pt x="5420966" y="855836"/>
                </a:cubicBezTo>
                <a:cubicBezTo>
                  <a:pt x="5419788" y="859367"/>
                  <a:pt x="5417981" y="860974"/>
                  <a:pt x="5415099" y="863259"/>
                </a:cubicBezTo>
                <a:cubicBezTo>
                  <a:pt x="5407580" y="868011"/>
                  <a:pt x="5407580" y="868011"/>
                  <a:pt x="5408709" y="875426"/>
                </a:cubicBezTo>
                <a:cubicBezTo>
                  <a:pt x="5403100" y="875719"/>
                  <a:pt x="5401212" y="869945"/>
                  <a:pt x="5395605" y="870237"/>
                </a:cubicBezTo>
                <a:cubicBezTo>
                  <a:pt x="5396839" y="874800"/>
                  <a:pt x="5395948" y="880006"/>
                  <a:pt x="5395058" y="885214"/>
                </a:cubicBezTo>
                <a:cubicBezTo>
                  <a:pt x="5393802" y="890885"/>
                  <a:pt x="5394328" y="895662"/>
                  <a:pt x="5395927" y="899759"/>
                </a:cubicBezTo>
                <a:cubicBezTo>
                  <a:pt x="5399048" y="910095"/>
                  <a:pt x="5393416" y="920621"/>
                  <a:pt x="5381704" y="925237"/>
                </a:cubicBezTo>
                <a:cubicBezTo>
                  <a:pt x="5378508" y="926559"/>
                  <a:pt x="5375678" y="927419"/>
                  <a:pt x="5372848" y="928278"/>
                </a:cubicBezTo>
                <a:cubicBezTo>
                  <a:pt x="5369311" y="929352"/>
                  <a:pt x="5368185" y="931457"/>
                  <a:pt x="5369837" y="934130"/>
                </a:cubicBezTo>
                <a:cubicBezTo>
                  <a:pt x="5370517" y="934628"/>
                  <a:pt x="5370491" y="935341"/>
                  <a:pt x="5371173" y="935840"/>
                </a:cubicBezTo>
                <a:cubicBezTo>
                  <a:pt x="5376494" y="943392"/>
                  <a:pt x="5374504" y="949990"/>
                  <a:pt x="5368218" y="959304"/>
                </a:cubicBezTo>
                <a:cubicBezTo>
                  <a:pt x="5363424" y="966050"/>
                  <a:pt x="5358631" y="972794"/>
                  <a:pt x="5355567" y="980071"/>
                </a:cubicBezTo>
                <a:cubicBezTo>
                  <a:pt x="5353288" y="984995"/>
                  <a:pt x="5349279" y="989386"/>
                  <a:pt x="5343620" y="991105"/>
                </a:cubicBezTo>
                <a:cubicBezTo>
                  <a:pt x="5345431" y="999018"/>
                  <a:pt x="5338201" y="1014966"/>
                  <a:pt x="5329923" y="1021358"/>
                </a:cubicBezTo>
                <a:cubicBezTo>
                  <a:pt x="5327776" y="1022715"/>
                  <a:pt x="5327015" y="1024357"/>
                  <a:pt x="5326938" y="1026497"/>
                </a:cubicBezTo>
                <a:cubicBezTo>
                  <a:pt x="5325238" y="1034770"/>
                  <a:pt x="5320469" y="1040802"/>
                  <a:pt x="5313656" y="1045339"/>
                </a:cubicBezTo>
                <a:cubicBezTo>
                  <a:pt x="5310434" y="1047376"/>
                  <a:pt x="5308967" y="1049232"/>
                  <a:pt x="5308129" y="1053013"/>
                </a:cubicBezTo>
                <a:cubicBezTo>
                  <a:pt x="5306376" y="1062714"/>
                  <a:pt x="5300142" y="1070601"/>
                  <a:pt x="5291837" y="1077707"/>
                </a:cubicBezTo>
                <a:cubicBezTo>
                  <a:pt x="5289663" y="1079778"/>
                  <a:pt x="5288929" y="1080706"/>
                  <a:pt x="5289899" y="1082879"/>
                </a:cubicBezTo>
                <a:cubicBezTo>
                  <a:pt x="5291132" y="1087443"/>
                  <a:pt x="5288146" y="1092580"/>
                  <a:pt x="5285500" y="1097967"/>
                </a:cubicBezTo>
                <a:cubicBezTo>
                  <a:pt x="5282149" y="1103570"/>
                  <a:pt x="5278795" y="1109172"/>
                  <a:pt x="5280683" y="1114945"/>
                </a:cubicBezTo>
                <a:cubicBezTo>
                  <a:pt x="5281339" y="1116158"/>
                  <a:pt x="5280238" y="1117549"/>
                  <a:pt x="5278432" y="1119155"/>
                </a:cubicBezTo>
                <a:cubicBezTo>
                  <a:pt x="5273715" y="1123761"/>
                  <a:pt x="5268974" y="1129080"/>
                  <a:pt x="5262580" y="1131726"/>
                </a:cubicBezTo>
                <a:cubicBezTo>
                  <a:pt x="5258336" y="1133015"/>
                  <a:pt x="5258624" y="1134691"/>
                  <a:pt x="5260277" y="1137364"/>
                </a:cubicBezTo>
                <a:cubicBezTo>
                  <a:pt x="5262898" y="1142209"/>
                  <a:pt x="5265153" y="1147519"/>
                  <a:pt x="5272884" y="1146581"/>
                </a:cubicBezTo>
                <a:cubicBezTo>
                  <a:pt x="5274979" y="1146651"/>
                  <a:pt x="5274533" y="1149253"/>
                  <a:pt x="5274115" y="1151143"/>
                </a:cubicBezTo>
                <a:cubicBezTo>
                  <a:pt x="5272963" y="1153962"/>
                  <a:pt x="5271157" y="1155569"/>
                  <a:pt x="5268718" y="1155251"/>
                </a:cubicBezTo>
                <a:cubicBezTo>
                  <a:pt x="5265599" y="1154434"/>
                  <a:pt x="5262113" y="1154083"/>
                  <a:pt x="5258263" y="1154195"/>
                </a:cubicBezTo>
                <a:cubicBezTo>
                  <a:pt x="5257555" y="1154410"/>
                  <a:pt x="5256508" y="1154375"/>
                  <a:pt x="5255799" y="1154591"/>
                </a:cubicBezTo>
                <a:cubicBezTo>
                  <a:pt x="5252996" y="1154738"/>
                  <a:pt x="5249485" y="1155099"/>
                  <a:pt x="5247650" y="1157417"/>
                </a:cubicBezTo>
                <a:cubicBezTo>
                  <a:pt x="5245450" y="1160202"/>
                  <a:pt x="5250350" y="1160124"/>
                  <a:pt x="5249906" y="1162727"/>
                </a:cubicBezTo>
                <a:cubicBezTo>
                  <a:pt x="5249906" y="1162727"/>
                  <a:pt x="5249539" y="1163191"/>
                  <a:pt x="5249172" y="1163655"/>
                </a:cubicBezTo>
                <a:cubicBezTo>
                  <a:pt x="5239345" y="1164523"/>
                  <a:pt x="5236019" y="1169414"/>
                  <a:pt x="5232171" y="1179045"/>
                </a:cubicBezTo>
                <a:cubicBezTo>
                  <a:pt x="5227509" y="1191744"/>
                  <a:pt x="5222507" y="1204193"/>
                  <a:pt x="5213679" y="1216044"/>
                </a:cubicBezTo>
                <a:cubicBezTo>
                  <a:pt x="5210745" y="1219756"/>
                  <a:pt x="5211322" y="1223105"/>
                  <a:pt x="5214442" y="1223921"/>
                </a:cubicBezTo>
                <a:cubicBezTo>
                  <a:pt x="5218583" y="1225486"/>
                  <a:pt x="5217770" y="1228552"/>
                  <a:pt x="5215884" y="1232299"/>
                </a:cubicBezTo>
                <a:cubicBezTo>
                  <a:pt x="5213187" y="1239112"/>
                  <a:pt x="5208105" y="1244182"/>
                  <a:pt x="5203337" y="1250215"/>
                </a:cubicBezTo>
                <a:cubicBezTo>
                  <a:pt x="5200062" y="1253677"/>
                  <a:pt x="5196421" y="1257604"/>
                  <a:pt x="5193120" y="1261780"/>
                </a:cubicBezTo>
                <a:cubicBezTo>
                  <a:pt x="5187985" y="1268275"/>
                  <a:pt x="5187909" y="1270415"/>
                  <a:pt x="5194145" y="1272048"/>
                </a:cubicBezTo>
                <a:lnTo>
                  <a:pt x="5194714" y="1278695"/>
                </a:lnTo>
                <a:lnTo>
                  <a:pt x="5202135" y="1271887"/>
                </a:lnTo>
                <a:lnTo>
                  <a:pt x="5212089" y="1265089"/>
                </a:lnTo>
                <a:lnTo>
                  <a:pt x="5211909" y="1264537"/>
                </a:lnTo>
                <a:cubicBezTo>
                  <a:pt x="5226425" y="1259775"/>
                  <a:pt x="5237638" y="1249670"/>
                  <a:pt x="5247200" y="1236894"/>
                </a:cubicBezTo>
                <a:cubicBezTo>
                  <a:pt x="5253433" y="1229005"/>
                  <a:pt x="5259302" y="1221581"/>
                  <a:pt x="5267241" y="1214940"/>
                </a:cubicBezTo>
                <a:cubicBezTo>
                  <a:pt x="5271563" y="1211511"/>
                  <a:pt x="5271641" y="1209371"/>
                  <a:pt x="5268941" y="1206666"/>
                </a:cubicBezTo>
                <a:cubicBezTo>
                  <a:pt x="5267237" y="1205419"/>
                  <a:pt x="5267629" y="1204242"/>
                  <a:pt x="5269465" y="1201922"/>
                </a:cubicBezTo>
                <a:cubicBezTo>
                  <a:pt x="5271690" y="1198425"/>
                  <a:pt x="5274939" y="1195676"/>
                  <a:pt x="5278529" y="1193175"/>
                </a:cubicBezTo>
                <a:cubicBezTo>
                  <a:pt x="5293567" y="1183672"/>
                  <a:pt x="5299303" y="1170293"/>
                  <a:pt x="5294897" y="1156822"/>
                </a:cubicBezTo>
                <a:cubicBezTo>
                  <a:pt x="5293270" y="1153437"/>
                  <a:pt x="5291305" y="1149802"/>
                  <a:pt x="5294658" y="1144200"/>
                </a:cubicBezTo>
                <a:cubicBezTo>
                  <a:pt x="5295784" y="1142095"/>
                  <a:pt x="5297302" y="1138813"/>
                  <a:pt x="5299373" y="1139594"/>
                </a:cubicBezTo>
                <a:cubicBezTo>
                  <a:pt x="5301784" y="1140625"/>
                  <a:pt x="5302728" y="1143511"/>
                  <a:pt x="5300161" y="1146760"/>
                </a:cubicBezTo>
                <a:cubicBezTo>
                  <a:pt x="5297961" y="1149544"/>
                  <a:pt x="5297515" y="1152147"/>
                  <a:pt x="5298827" y="1154570"/>
                </a:cubicBezTo>
                <a:cubicBezTo>
                  <a:pt x="5299483" y="1155782"/>
                  <a:pt x="5299797" y="1156743"/>
                  <a:pt x="5301971" y="1154673"/>
                </a:cubicBezTo>
                <a:cubicBezTo>
                  <a:pt x="5303046" y="1153993"/>
                  <a:pt x="5304460" y="1153565"/>
                  <a:pt x="5305876" y="1153135"/>
                </a:cubicBezTo>
                <a:cubicBezTo>
                  <a:pt x="5309071" y="1151811"/>
                  <a:pt x="5310879" y="1150204"/>
                  <a:pt x="5311691" y="1147137"/>
                </a:cubicBezTo>
                <a:cubicBezTo>
                  <a:pt x="5316063" y="1132762"/>
                  <a:pt x="5326332" y="1119770"/>
                  <a:pt x="5333823" y="1106212"/>
                </a:cubicBezTo>
                <a:cubicBezTo>
                  <a:pt x="5336415" y="1102251"/>
                  <a:pt x="5340347" y="1100000"/>
                  <a:pt x="5344277" y="1097747"/>
                </a:cubicBezTo>
                <a:cubicBezTo>
                  <a:pt x="5352503" y="1092780"/>
                  <a:pt x="5359707" y="1087068"/>
                  <a:pt x="5367305" y="1080176"/>
                </a:cubicBezTo>
                <a:cubicBezTo>
                  <a:pt x="5372387" y="1075107"/>
                  <a:pt x="5376081" y="1069754"/>
                  <a:pt x="5376315" y="1063336"/>
                </a:cubicBezTo>
                <a:cubicBezTo>
                  <a:pt x="5376760" y="1060731"/>
                  <a:pt x="5377886" y="1058627"/>
                  <a:pt x="5380060" y="1056555"/>
                </a:cubicBezTo>
                <a:cubicBezTo>
                  <a:pt x="5393474" y="1043667"/>
                  <a:pt x="5402040" y="1029428"/>
                  <a:pt x="5404052" y="1012597"/>
                </a:cubicBezTo>
                <a:cubicBezTo>
                  <a:pt x="5404522" y="1009280"/>
                  <a:pt x="5406672" y="1007923"/>
                  <a:pt x="5408531" y="1004890"/>
                </a:cubicBezTo>
                <a:cubicBezTo>
                  <a:pt x="5411857" y="1000001"/>
                  <a:pt x="5415343" y="1000353"/>
                  <a:pt x="5419221" y="999528"/>
                </a:cubicBezTo>
                <a:cubicBezTo>
                  <a:pt x="5422391" y="998918"/>
                  <a:pt x="5423885" y="996349"/>
                  <a:pt x="5424669" y="993994"/>
                </a:cubicBezTo>
                <a:cubicBezTo>
                  <a:pt x="5425848" y="990463"/>
                  <a:pt x="5426684" y="986682"/>
                  <a:pt x="5427864" y="983151"/>
                </a:cubicBezTo>
                <a:cubicBezTo>
                  <a:pt x="5430246" y="975375"/>
                  <a:pt x="5433129" y="973089"/>
                  <a:pt x="5440124" y="973080"/>
                </a:cubicBezTo>
                <a:cubicBezTo>
                  <a:pt x="5442562" y="973398"/>
                  <a:pt x="5445026" y="973002"/>
                  <a:pt x="5447514" y="971894"/>
                </a:cubicBezTo>
                <a:cubicBezTo>
                  <a:pt x="5448589" y="971214"/>
                  <a:pt x="5449977" y="971499"/>
                  <a:pt x="5450396" y="969608"/>
                </a:cubicBezTo>
                <a:cubicBezTo>
                  <a:pt x="5450448" y="968182"/>
                  <a:pt x="5449427" y="967434"/>
                  <a:pt x="5448011" y="967864"/>
                </a:cubicBezTo>
                <a:cubicBezTo>
                  <a:pt x="5446963" y="967830"/>
                  <a:pt x="5446256" y="968045"/>
                  <a:pt x="5445208" y="968011"/>
                </a:cubicBezTo>
                <a:cubicBezTo>
                  <a:pt x="5442377" y="968869"/>
                  <a:pt x="5440306" y="968088"/>
                  <a:pt x="5441486" y="964557"/>
                </a:cubicBezTo>
                <a:cubicBezTo>
                  <a:pt x="5442323" y="960776"/>
                  <a:pt x="5444131" y="959169"/>
                  <a:pt x="5447642" y="958809"/>
                </a:cubicBezTo>
                <a:cubicBezTo>
                  <a:pt x="5449372" y="959342"/>
                  <a:pt x="5451126" y="959161"/>
                  <a:pt x="5453224" y="959229"/>
                </a:cubicBezTo>
                <a:cubicBezTo>
                  <a:pt x="5456368" y="959332"/>
                  <a:pt x="5457520" y="956514"/>
                  <a:pt x="5459014" y="953945"/>
                </a:cubicBezTo>
                <a:cubicBezTo>
                  <a:pt x="5460166" y="951126"/>
                  <a:pt x="5457702" y="951522"/>
                  <a:pt x="5456314" y="951239"/>
                </a:cubicBezTo>
                <a:cubicBezTo>
                  <a:pt x="5455972" y="950988"/>
                  <a:pt x="5455632" y="950740"/>
                  <a:pt x="5455291" y="950491"/>
                </a:cubicBezTo>
                <a:cubicBezTo>
                  <a:pt x="5447718" y="947149"/>
                  <a:pt x="5447821" y="944297"/>
                  <a:pt x="5455812" y="936229"/>
                </a:cubicBezTo>
                <a:cubicBezTo>
                  <a:pt x="5461628" y="930230"/>
                  <a:pt x="5467128" y="923271"/>
                  <a:pt x="5471581" y="916277"/>
                </a:cubicBezTo>
                <a:cubicBezTo>
                  <a:pt x="5476741" y="909067"/>
                  <a:pt x="5479231" y="907959"/>
                  <a:pt x="5485808" y="909840"/>
                </a:cubicBezTo>
                <a:cubicBezTo>
                  <a:pt x="5487197" y="910124"/>
                  <a:pt x="5488927" y="910657"/>
                  <a:pt x="5490027" y="909264"/>
                </a:cubicBezTo>
                <a:cubicBezTo>
                  <a:pt x="5491861" y="906944"/>
                  <a:pt x="5491599" y="904555"/>
                  <a:pt x="5490629" y="902382"/>
                </a:cubicBezTo>
                <a:cubicBezTo>
                  <a:pt x="5487354" y="905844"/>
                  <a:pt x="5484158" y="907168"/>
                  <a:pt x="5481826" y="903999"/>
                </a:cubicBezTo>
                <a:cubicBezTo>
                  <a:pt x="5480828" y="902537"/>
                  <a:pt x="5480881" y="901111"/>
                  <a:pt x="5484077" y="899788"/>
                </a:cubicBezTo>
                <a:cubicBezTo>
                  <a:pt x="5488348" y="897785"/>
                  <a:pt x="5492958" y="896032"/>
                  <a:pt x="5497099" y="897596"/>
                </a:cubicBezTo>
                <a:cubicBezTo>
                  <a:pt x="5497439" y="897845"/>
                  <a:pt x="5497781" y="898093"/>
                  <a:pt x="5498148" y="897630"/>
                </a:cubicBezTo>
                <a:cubicBezTo>
                  <a:pt x="5503441" y="896375"/>
                  <a:pt x="5504779" y="898084"/>
                  <a:pt x="5502814" y="903969"/>
                </a:cubicBezTo>
                <a:cubicBezTo>
                  <a:pt x="5498623" y="913353"/>
                  <a:pt x="5494459" y="922023"/>
                  <a:pt x="5489220" y="931371"/>
                </a:cubicBezTo>
                <a:cubicBezTo>
                  <a:pt x="5486235" y="936510"/>
                  <a:pt x="5486107" y="940075"/>
                  <a:pt x="5489852" y="942815"/>
                </a:cubicBezTo>
                <a:cubicBezTo>
                  <a:pt x="5491582" y="943347"/>
                  <a:pt x="5491871" y="945023"/>
                  <a:pt x="5492867" y="946484"/>
                </a:cubicBezTo>
                <a:cubicBezTo>
                  <a:pt x="5494204" y="948194"/>
                  <a:pt x="5495567" y="949190"/>
                  <a:pt x="5498422" y="947618"/>
                </a:cubicBezTo>
                <a:cubicBezTo>
                  <a:pt x="5501278" y="946045"/>
                  <a:pt x="5500649" y="944121"/>
                  <a:pt x="5500727" y="941982"/>
                </a:cubicBezTo>
                <a:cubicBezTo>
                  <a:pt x="5501224" y="937951"/>
                  <a:pt x="5502087" y="933458"/>
                  <a:pt x="5504339" y="929248"/>
                </a:cubicBezTo>
                <a:cubicBezTo>
                  <a:pt x="5506959" y="924574"/>
                  <a:pt x="5510260" y="920397"/>
                  <a:pt x="5514923" y="917218"/>
                </a:cubicBezTo>
                <a:cubicBezTo>
                  <a:pt x="5523202" y="910825"/>
                  <a:pt x="5529804" y="902474"/>
                  <a:pt x="5533994" y="893090"/>
                </a:cubicBezTo>
                <a:cubicBezTo>
                  <a:pt x="5534779" y="890736"/>
                  <a:pt x="5535172" y="889559"/>
                  <a:pt x="5533809" y="888562"/>
                </a:cubicBezTo>
                <a:cubicBezTo>
                  <a:pt x="5531398" y="887531"/>
                  <a:pt x="5531450" y="886106"/>
                  <a:pt x="5534987" y="885032"/>
                </a:cubicBezTo>
                <a:cubicBezTo>
                  <a:pt x="5539939" y="883527"/>
                  <a:pt x="5542192" y="879317"/>
                  <a:pt x="5542716" y="874574"/>
                </a:cubicBezTo>
                <a:cubicBezTo>
                  <a:pt x="5542897" y="869582"/>
                  <a:pt x="5543420" y="864839"/>
                  <a:pt x="5548161" y="859521"/>
                </a:cubicBezTo>
                <a:cubicBezTo>
                  <a:pt x="5549262" y="858130"/>
                  <a:pt x="5549680" y="856238"/>
                  <a:pt x="5548317" y="855241"/>
                </a:cubicBezTo>
                <a:cubicBezTo>
                  <a:pt x="5545907" y="854211"/>
                  <a:pt x="5545960" y="852785"/>
                  <a:pt x="5547112" y="849966"/>
                </a:cubicBezTo>
                <a:cubicBezTo>
                  <a:pt x="5549337" y="846469"/>
                  <a:pt x="5551145" y="844863"/>
                  <a:pt x="5554316" y="844252"/>
                </a:cubicBezTo>
                <a:cubicBezTo>
                  <a:pt x="5559949" y="843247"/>
                  <a:pt x="5564065" y="845522"/>
                  <a:pt x="5568546" y="847336"/>
                </a:cubicBezTo>
                <a:cubicBezTo>
                  <a:pt x="5570955" y="848367"/>
                  <a:pt x="5569726" y="853324"/>
                  <a:pt x="5567499" y="856821"/>
                </a:cubicBezTo>
                <a:cubicBezTo>
                  <a:pt x="5565247" y="861032"/>
                  <a:pt x="5564069" y="864563"/>
                  <a:pt x="5569258" y="866160"/>
                </a:cubicBezTo>
                <a:cubicBezTo>
                  <a:pt x="5565012" y="867450"/>
                  <a:pt x="5562968" y="865955"/>
                  <a:pt x="5560531" y="865638"/>
                </a:cubicBezTo>
                <a:cubicBezTo>
                  <a:pt x="5557728" y="865784"/>
                  <a:pt x="5554924" y="865930"/>
                  <a:pt x="5553038" y="869677"/>
                </a:cubicBezTo>
                <a:cubicBezTo>
                  <a:pt x="5550811" y="873173"/>
                  <a:pt x="5549267" y="877169"/>
                  <a:pt x="5552699" y="878946"/>
                </a:cubicBezTo>
                <a:cubicBezTo>
                  <a:pt x="5554770" y="879729"/>
                  <a:pt x="5555741" y="881902"/>
                  <a:pt x="5555662" y="884042"/>
                </a:cubicBezTo>
                <a:cubicBezTo>
                  <a:pt x="5555402" y="891173"/>
                  <a:pt x="5553227" y="893244"/>
                  <a:pt x="5546571" y="893502"/>
                </a:cubicBezTo>
                <a:cubicBezTo>
                  <a:pt x="5548433" y="899988"/>
                  <a:pt x="5549588" y="906690"/>
                  <a:pt x="5548621" y="914037"/>
                </a:cubicBezTo>
                <a:cubicBezTo>
                  <a:pt x="5546763" y="926588"/>
                  <a:pt x="5540767" y="937579"/>
                  <a:pt x="5533352" y="948999"/>
                </a:cubicBezTo>
                <a:cubicBezTo>
                  <a:pt x="5523739" y="963201"/>
                  <a:pt x="5515516" y="977688"/>
                  <a:pt x="5510068" y="992742"/>
                </a:cubicBezTo>
                <a:cubicBezTo>
                  <a:pt x="5509309" y="994383"/>
                  <a:pt x="5508548" y="996024"/>
                  <a:pt x="5508864" y="996987"/>
                </a:cubicBezTo>
                <a:cubicBezTo>
                  <a:pt x="5509050" y="1001515"/>
                  <a:pt x="5510779" y="1002047"/>
                  <a:pt x="5514419" y="998120"/>
                </a:cubicBezTo>
                <a:cubicBezTo>
                  <a:pt x="5518061" y="994193"/>
                  <a:pt x="5521284" y="992157"/>
                  <a:pt x="5524298" y="995825"/>
                </a:cubicBezTo>
                <a:cubicBezTo>
                  <a:pt x="5525294" y="997286"/>
                  <a:pt x="5526394" y="995895"/>
                  <a:pt x="5527496" y="994502"/>
                </a:cubicBezTo>
                <a:cubicBezTo>
                  <a:pt x="5528253" y="992861"/>
                  <a:pt x="5530401" y="991502"/>
                  <a:pt x="5528699" y="990257"/>
                </a:cubicBezTo>
                <a:cubicBezTo>
                  <a:pt x="5526994" y="989012"/>
                  <a:pt x="5524243" y="987732"/>
                  <a:pt x="5525761" y="984449"/>
                </a:cubicBezTo>
                <a:cubicBezTo>
                  <a:pt x="5527282" y="981168"/>
                  <a:pt x="5530768" y="981519"/>
                  <a:pt x="5533964" y="980196"/>
                </a:cubicBezTo>
                <a:cubicBezTo>
                  <a:pt x="5535378" y="979766"/>
                  <a:pt x="5537500" y="979121"/>
                  <a:pt x="5539623" y="978478"/>
                </a:cubicBezTo>
                <a:cubicBezTo>
                  <a:pt x="5543160" y="977403"/>
                  <a:pt x="5545701" y="974868"/>
                  <a:pt x="5546198" y="970838"/>
                </a:cubicBezTo>
                <a:cubicBezTo>
                  <a:pt x="5547140" y="964205"/>
                  <a:pt x="5551174" y="959101"/>
                  <a:pt x="5556230" y="954745"/>
                </a:cubicBezTo>
                <a:cubicBezTo>
                  <a:pt x="5559871" y="950819"/>
                  <a:pt x="5562439" y="947570"/>
                  <a:pt x="5564009" y="942861"/>
                </a:cubicBezTo>
                <a:cubicBezTo>
                  <a:pt x="5565188" y="939330"/>
                  <a:pt x="5568017" y="938471"/>
                  <a:pt x="5570429" y="939502"/>
                </a:cubicBezTo>
                <a:cubicBezTo>
                  <a:pt x="5572159" y="940034"/>
                  <a:pt x="5572710" y="944098"/>
                  <a:pt x="5575983" y="940636"/>
                </a:cubicBezTo>
                <a:cubicBezTo>
                  <a:pt x="5578552" y="937387"/>
                  <a:pt x="5580098" y="933392"/>
                  <a:pt x="5578470" y="930006"/>
                </a:cubicBezTo>
                <a:cubicBezTo>
                  <a:pt x="5577527" y="927120"/>
                  <a:pt x="5575456" y="926338"/>
                  <a:pt x="5573072" y="924593"/>
                </a:cubicBezTo>
                <a:cubicBezTo>
                  <a:pt x="5581404" y="926294"/>
                  <a:pt x="5586172" y="920262"/>
                  <a:pt x="5590992" y="912805"/>
                </a:cubicBezTo>
                <a:cubicBezTo>
                  <a:pt x="5593952" y="908380"/>
                  <a:pt x="5597226" y="904917"/>
                  <a:pt x="5599819" y="900956"/>
                </a:cubicBezTo>
                <a:cubicBezTo>
                  <a:pt x="5605347" y="893283"/>
                  <a:pt x="5609487" y="885326"/>
                  <a:pt x="5609798" y="876769"/>
                </a:cubicBezTo>
                <a:cubicBezTo>
                  <a:pt x="5609587" y="872953"/>
                  <a:pt x="5612102" y="871132"/>
                  <a:pt x="5615614" y="870770"/>
                </a:cubicBezTo>
                <a:cubicBezTo>
                  <a:pt x="5628244" y="869757"/>
                  <a:pt x="5634086" y="863046"/>
                  <a:pt x="5634920" y="849745"/>
                </a:cubicBezTo>
                <a:cubicBezTo>
                  <a:pt x="5635051" y="846179"/>
                  <a:pt x="5636910" y="843147"/>
                  <a:pt x="5638769" y="840113"/>
                </a:cubicBezTo>
                <a:cubicBezTo>
                  <a:pt x="5642804" y="835009"/>
                  <a:pt x="5646472" y="830369"/>
                  <a:pt x="5645658" y="823917"/>
                </a:cubicBezTo>
                <a:cubicBezTo>
                  <a:pt x="5644714" y="821031"/>
                  <a:pt x="5648564" y="820918"/>
                  <a:pt x="5650688" y="820273"/>
                </a:cubicBezTo>
                <a:cubicBezTo>
                  <a:pt x="5652102" y="819844"/>
                  <a:pt x="5653466" y="820841"/>
                  <a:pt x="5654488" y="821588"/>
                </a:cubicBezTo>
                <a:cubicBezTo>
                  <a:pt x="5654802" y="822551"/>
                  <a:pt x="5656533" y="823082"/>
                  <a:pt x="5657265" y="822153"/>
                </a:cubicBezTo>
                <a:cubicBezTo>
                  <a:pt x="5660881" y="818941"/>
                  <a:pt x="5662767" y="815195"/>
                  <a:pt x="5664311" y="811198"/>
                </a:cubicBezTo>
                <a:cubicBezTo>
                  <a:pt x="5665098" y="808845"/>
                  <a:pt x="5664101" y="807384"/>
                  <a:pt x="5662397" y="806139"/>
                </a:cubicBezTo>
                <a:cubicBezTo>
                  <a:pt x="5657654" y="801938"/>
                  <a:pt x="5658124" y="798622"/>
                  <a:pt x="5663626" y="791661"/>
                </a:cubicBezTo>
                <a:cubicBezTo>
                  <a:pt x="5665433" y="790054"/>
                  <a:pt x="5666848" y="789625"/>
                  <a:pt x="5667137" y="791299"/>
                </a:cubicBezTo>
                <a:cubicBezTo>
                  <a:pt x="5668710" y="796112"/>
                  <a:pt x="5671959" y="793362"/>
                  <a:pt x="5674840" y="791078"/>
                </a:cubicBezTo>
                <a:cubicBezTo>
                  <a:pt x="5678090" y="788326"/>
                  <a:pt x="5679974" y="784581"/>
                  <a:pt x="5681834" y="781548"/>
                </a:cubicBezTo>
                <a:cubicBezTo>
                  <a:pt x="5684061" y="778049"/>
                  <a:pt x="5686628" y="774802"/>
                  <a:pt x="5688172" y="770807"/>
                </a:cubicBezTo>
                <a:cubicBezTo>
                  <a:pt x="5688985" y="767739"/>
                  <a:pt x="5692130" y="767844"/>
                  <a:pt x="5693859" y="768374"/>
                </a:cubicBezTo>
                <a:cubicBezTo>
                  <a:pt x="5696611" y="769655"/>
                  <a:pt x="5698053" y="768512"/>
                  <a:pt x="5699571" y="765230"/>
                </a:cubicBezTo>
                <a:cubicBezTo>
                  <a:pt x="5699963" y="764052"/>
                  <a:pt x="5700357" y="762875"/>
                  <a:pt x="5701457" y="761484"/>
                </a:cubicBezTo>
                <a:cubicBezTo>
                  <a:pt x="5702217" y="759842"/>
                  <a:pt x="5703343" y="757738"/>
                  <a:pt x="5705466" y="757092"/>
                </a:cubicBezTo>
                <a:cubicBezTo>
                  <a:pt x="5707220" y="756912"/>
                  <a:pt x="5706435" y="759267"/>
                  <a:pt x="5707090" y="760478"/>
                </a:cubicBezTo>
                <a:cubicBezTo>
                  <a:pt x="5708689" y="764577"/>
                  <a:pt x="5711493" y="764429"/>
                  <a:pt x="5716969" y="758182"/>
                </a:cubicBezTo>
                <a:cubicBezTo>
                  <a:pt x="5723442" y="762917"/>
                  <a:pt x="5729574" y="767401"/>
                  <a:pt x="5736049" y="772134"/>
                </a:cubicBezTo>
                <a:cubicBezTo>
                  <a:pt x="5733456" y="776096"/>
                  <a:pt x="5730258" y="777419"/>
                  <a:pt x="5726433" y="776817"/>
                </a:cubicBezTo>
                <a:cubicBezTo>
                  <a:pt x="5716684" y="775548"/>
                  <a:pt x="5710947" y="779405"/>
                  <a:pt x="5707019" y="791177"/>
                </a:cubicBezTo>
                <a:cubicBezTo>
                  <a:pt x="5705082" y="796349"/>
                  <a:pt x="5703196" y="800096"/>
                  <a:pt x="5699895" y="804271"/>
                </a:cubicBezTo>
                <a:cubicBezTo>
                  <a:pt x="5698087" y="805879"/>
                  <a:pt x="5696253" y="808198"/>
                  <a:pt x="5697252" y="809658"/>
                </a:cubicBezTo>
                <a:cubicBezTo>
                  <a:pt x="5697879" y="811583"/>
                  <a:pt x="5700393" y="809762"/>
                  <a:pt x="5701809" y="809332"/>
                </a:cubicBezTo>
                <a:cubicBezTo>
                  <a:pt x="5703224" y="808903"/>
                  <a:pt x="5704298" y="808224"/>
                  <a:pt x="5705713" y="807794"/>
                </a:cubicBezTo>
                <a:cubicBezTo>
                  <a:pt x="5707835" y="807150"/>
                  <a:pt x="5710691" y="805576"/>
                  <a:pt x="5711687" y="807038"/>
                </a:cubicBezTo>
                <a:cubicBezTo>
                  <a:pt x="5712658" y="809211"/>
                  <a:pt x="5710457" y="811994"/>
                  <a:pt x="5708990" y="813852"/>
                </a:cubicBezTo>
                <a:cubicBezTo>
                  <a:pt x="5706764" y="817348"/>
                  <a:pt x="5704196" y="820595"/>
                  <a:pt x="5701289" y="823596"/>
                </a:cubicBezTo>
                <a:cubicBezTo>
                  <a:pt x="5695446" y="830305"/>
                  <a:pt x="5692382" y="837584"/>
                  <a:pt x="5692096" y="845428"/>
                </a:cubicBezTo>
                <a:cubicBezTo>
                  <a:pt x="5692045" y="846853"/>
                  <a:pt x="5691310" y="847782"/>
                  <a:pt x="5689896" y="848212"/>
                </a:cubicBezTo>
                <a:cubicBezTo>
                  <a:pt x="5688482" y="848642"/>
                  <a:pt x="5687748" y="849569"/>
                  <a:pt x="5686648" y="850962"/>
                </a:cubicBezTo>
                <a:cubicBezTo>
                  <a:pt x="5685913" y="851889"/>
                  <a:pt x="5684473" y="853031"/>
                  <a:pt x="5684788" y="853995"/>
                </a:cubicBezTo>
                <a:cubicBezTo>
                  <a:pt x="5685442" y="855206"/>
                  <a:pt x="5686517" y="854527"/>
                  <a:pt x="5687591" y="853848"/>
                </a:cubicBezTo>
                <a:cubicBezTo>
                  <a:pt x="5690080" y="852739"/>
                  <a:pt x="5691810" y="853272"/>
                  <a:pt x="5694274" y="852876"/>
                </a:cubicBezTo>
                <a:cubicBezTo>
                  <a:pt x="5696395" y="852232"/>
                  <a:pt x="5697758" y="853228"/>
                  <a:pt x="5697681" y="855369"/>
                </a:cubicBezTo>
                <a:cubicBezTo>
                  <a:pt x="5697576" y="858220"/>
                  <a:pt x="5696135" y="859363"/>
                  <a:pt x="5694014" y="860009"/>
                </a:cubicBezTo>
                <a:cubicBezTo>
                  <a:pt x="5692572" y="861150"/>
                  <a:pt x="5691157" y="861580"/>
                  <a:pt x="5689741" y="862011"/>
                </a:cubicBezTo>
                <a:cubicBezTo>
                  <a:pt x="5684449" y="863266"/>
                  <a:pt x="5681593" y="864837"/>
                  <a:pt x="5680311" y="871222"/>
                </a:cubicBezTo>
                <a:cubicBezTo>
                  <a:pt x="5679422" y="876429"/>
                  <a:pt x="5674365" y="880784"/>
                  <a:pt x="5669677" y="884677"/>
                </a:cubicBezTo>
                <a:cubicBezTo>
                  <a:pt x="5667502" y="886748"/>
                  <a:pt x="5664304" y="888071"/>
                  <a:pt x="5665248" y="890959"/>
                </a:cubicBezTo>
                <a:cubicBezTo>
                  <a:pt x="5665826" y="894310"/>
                  <a:pt x="5668315" y="893200"/>
                  <a:pt x="5671144" y="892342"/>
                </a:cubicBezTo>
                <a:cubicBezTo>
                  <a:pt x="5672560" y="891911"/>
                  <a:pt x="5673974" y="891482"/>
                  <a:pt x="5675023" y="891517"/>
                </a:cubicBezTo>
                <a:cubicBezTo>
                  <a:pt x="5677119" y="891584"/>
                  <a:pt x="5678509" y="891868"/>
                  <a:pt x="5676648" y="894901"/>
                </a:cubicBezTo>
                <a:cubicBezTo>
                  <a:pt x="5668451" y="908674"/>
                  <a:pt x="5670498" y="919690"/>
                  <a:pt x="5672884" y="930953"/>
                </a:cubicBezTo>
                <a:cubicBezTo>
                  <a:pt x="5673199" y="931916"/>
                  <a:pt x="5674220" y="932663"/>
                  <a:pt x="5675243" y="933410"/>
                </a:cubicBezTo>
                <a:cubicBezTo>
                  <a:pt x="5678309" y="935653"/>
                  <a:pt x="5677891" y="937544"/>
                  <a:pt x="5673909" y="941221"/>
                </a:cubicBezTo>
                <a:cubicBezTo>
                  <a:pt x="5662721" y="950613"/>
                  <a:pt x="5656698" y="962315"/>
                  <a:pt x="5655889" y="974903"/>
                </a:cubicBezTo>
                <a:cubicBezTo>
                  <a:pt x="5655576" y="983460"/>
                  <a:pt x="5652827" y="991700"/>
                  <a:pt x="5645231" y="998592"/>
                </a:cubicBezTo>
                <a:cubicBezTo>
                  <a:pt x="5641615" y="1001805"/>
                  <a:pt x="5642166" y="1005869"/>
                  <a:pt x="5642742" y="1009220"/>
                </a:cubicBezTo>
                <a:cubicBezTo>
                  <a:pt x="5643346" y="1011857"/>
                  <a:pt x="5642560" y="1014212"/>
                  <a:pt x="5639653" y="1017210"/>
                </a:cubicBezTo>
                <a:cubicBezTo>
                  <a:pt x="5632030" y="1024815"/>
                  <a:pt x="5627498" y="1033948"/>
                  <a:pt x="5623308" y="1043331"/>
                </a:cubicBezTo>
                <a:cubicBezTo>
                  <a:pt x="5618384" y="1053642"/>
                  <a:pt x="5614142" y="1064451"/>
                  <a:pt x="5606782" y="1074444"/>
                </a:cubicBezTo>
                <a:cubicBezTo>
                  <a:pt x="5604581" y="1077228"/>
                  <a:pt x="5604109" y="1080545"/>
                  <a:pt x="5604688" y="1083895"/>
                </a:cubicBezTo>
                <a:cubicBezTo>
                  <a:pt x="5605764" y="1092736"/>
                  <a:pt x="5604271" y="1095306"/>
                  <a:pt x="5595651" y="1101450"/>
                </a:cubicBezTo>
                <a:cubicBezTo>
                  <a:pt x="5591355" y="1104165"/>
                  <a:pt x="5588762" y="1108126"/>
                  <a:pt x="5587190" y="1112835"/>
                </a:cubicBezTo>
                <a:lnTo>
                  <a:pt x="5581035" y="1124669"/>
                </a:lnTo>
                <a:lnTo>
                  <a:pt x="5623627" y="1072564"/>
                </a:lnTo>
                <a:cubicBezTo>
                  <a:pt x="5633565" y="1059230"/>
                  <a:pt x="5644327" y="1046486"/>
                  <a:pt x="5655500" y="1034030"/>
                </a:cubicBezTo>
                <a:cubicBezTo>
                  <a:pt x="5662539" y="1026615"/>
                  <a:pt x="5667922" y="1018029"/>
                  <a:pt x="5672071" y="1008570"/>
                </a:cubicBezTo>
                <a:cubicBezTo>
                  <a:pt x="5683274" y="982850"/>
                  <a:pt x="5700246" y="962105"/>
                  <a:pt x="5719694" y="942226"/>
                </a:cubicBezTo>
                <a:cubicBezTo>
                  <a:pt x="5727144" y="934216"/>
                  <a:pt x="5733351" y="927099"/>
                  <a:pt x="5734612" y="916480"/>
                </a:cubicBezTo>
                <a:cubicBezTo>
                  <a:pt x="5735032" y="912349"/>
                  <a:pt x="5737515" y="910566"/>
                  <a:pt x="5740822" y="909365"/>
                </a:cubicBezTo>
                <a:cubicBezTo>
                  <a:pt x="5745777" y="908447"/>
                  <a:pt x="5749500" y="904885"/>
                  <a:pt x="5753226" y="900438"/>
                </a:cubicBezTo>
                <a:cubicBezTo>
                  <a:pt x="5763158" y="889760"/>
                  <a:pt x="5773089" y="879967"/>
                  <a:pt x="5783018" y="870173"/>
                </a:cubicBezTo>
                <a:cubicBezTo>
                  <a:pt x="5784675" y="868689"/>
                  <a:pt x="5785917" y="866912"/>
                  <a:pt x="5787159" y="865134"/>
                </a:cubicBezTo>
                <a:cubicBezTo>
                  <a:pt x="5790058" y="860988"/>
                  <a:pt x="5792538" y="859203"/>
                  <a:pt x="5796256" y="859179"/>
                </a:cubicBezTo>
                <a:cubicBezTo>
                  <a:pt x="5800798" y="858853"/>
                  <a:pt x="5805761" y="856167"/>
                  <a:pt x="5810720" y="852597"/>
                </a:cubicBezTo>
                <a:cubicBezTo>
                  <a:pt x="5814856" y="849328"/>
                  <a:pt x="5814866" y="845789"/>
                  <a:pt x="5814044" y="842554"/>
                </a:cubicBezTo>
                <a:cubicBezTo>
                  <a:pt x="5813641" y="837839"/>
                  <a:pt x="5815298" y="835469"/>
                  <a:pt x="5819426" y="835737"/>
                </a:cubicBezTo>
                <a:cubicBezTo>
                  <a:pt x="5825208" y="835403"/>
                  <a:pt x="5828932" y="831842"/>
                  <a:pt x="5833486" y="826211"/>
                </a:cubicBezTo>
                <a:cubicBezTo>
                  <a:pt x="5847562" y="807841"/>
                  <a:pt x="5862877" y="790348"/>
                  <a:pt x="5881894" y="779019"/>
                </a:cubicBezTo>
                <a:cubicBezTo>
                  <a:pt x="5885202" y="776934"/>
                  <a:pt x="5887687" y="772495"/>
                  <a:pt x="5889761" y="768650"/>
                </a:cubicBezTo>
                <a:cubicBezTo>
                  <a:pt x="5891833" y="764805"/>
                  <a:pt x="5893083" y="759491"/>
                  <a:pt x="5897221" y="756220"/>
                </a:cubicBezTo>
                <a:cubicBezTo>
                  <a:pt x="5899286" y="755027"/>
                  <a:pt x="5899290" y="753260"/>
                  <a:pt x="5899294" y="751489"/>
                </a:cubicBezTo>
                <a:cubicBezTo>
                  <a:pt x="5899297" y="749723"/>
                  <a:pt x="5897645" y="749437"/>
                  <a:pt x="5896407" y="749446"/>
                </a:cubicBezTo>
                <a:cubicBezTo>
                  <a:pt x="5893516" y="750056"/>
                  <a:pt x="5890625" y="750663"/>
                  <a:pt x="5888147" y="750681"/>
                </a:cubicBezTo>
                <a:cubicBezTo>
                  <a:pt x="5880300" y="751323"/>
                  <a:pt x="5880300" y="751323"/>
                  <a:pt x="5877390" y="760774"/>
                </a:cubicBezTo>
                <a:cubicBezTo>
                  <a:pt x="5875729" y="765796"/>
                  <a:pt x="5872419" y="768765"/>
                  <a:pt x="5868702" y="768791"/>
                </a:cubicBezTo>
                <a:cubicBezTo>
                  <a:pt x="5865811" y="769399"/>
                  <a:pt x="5861256" y="775031"/>
                  <a:pt x="5860031" y="768849"/>
                </a:cubicBezTo>
                <a:cubicBezTo>
                  <a:pt x="5858803" y="764436"/>
                  <a:pt x="5861701" y="760290"/>
                  <a:pt x="5865838" y="756134"/>
                </a:cubicBezTo>
                <a:cubicBezTo>
                  <a:pt x="5879081" y="741603"/>
                  <a:pt x="5893974" y="729124"/>
                  <a:pt x="5910089" y="722825"/>
                </a:cubicBezTo>
                <a:cubicBezTo>
                  <a:pt x="5912569" y="721925"/>
                  <a:pt x="5914223" y="720440"/>
                  <a:pt x="5915880" y="718071"/>
                </a:cubicBezTo>
                <a:cubicBezTo>
                  <a:pt x="5920022" y="712149"/>
                  <a:pt x="5925395" y="708871"/>
                  <a:pt x="5930767" y="706475"/>
                </a:cubicBezTo>
                <a:cubicBezTo>
                  <a:pt x="5944821" y="700486"/>
                  <a:pt x="5958051" y="692145"/>
                  <a:pt x="5968817" y="677630"/>
                </a:cubicBezTo>
                <a:cubicBezTo>
                  <a:pt x="5975029" y="668745"/>
                  <a:pt x="5982887" y="662798"/>
                  <a:pt x="5991152" y="658910"/>
                </a:cubicBezTo>
                <a:lnTo>
                  <a:pt x="6020357" y="639976"/>
                </a:lnTo>
                <a:lnTo>
                  <a:pt x="6024528" y="633408"/>
                </a:lnTo>
                <a:cubicBezTo>
                  <a:pt x="6029450" y="627441"/>
                  <a:pt x="6034946" y="622434"/>
                  <a:pt x="6041126" y="618474"/>
                </a:cubicBezTo>
                <a:cubicBezTo>
                  <a:pt x="6048554" y="613935"/>
                  <a:pt x="6055781" y="605122"/>
                  <a:pt x="6057046" y="595803"/>
                </a:cubicBezTo>
                <a:cubicBezTo>
                  <a:pt x="6059233" y="578961"/>
                  <a:pt x="6066853" y="569422"/>
                  <a:pt x="6077063" y="560861"/>
                </a:cubicBezTo>
                <a:cubicBezTo>
                  <a:pt x="6081949" y="556412"/>
                  <a:pt x="6087226" y="551235"/>
                  <a:pt x="6090249" y="543281"/>
                </a:cubicBezTo>
                <a:cubicBezTo>
                  <a:pt x="6091323" y="538963"/>
                  <a:pt x="6093424" y="538534"/>
                  <a:pt x="6095185" y="539900"/>
                </a:cubicBezTo>
                <a:cubicBezTo>
                  <a:pt x="6096506" y="540924"/>
                  <a:pt x="6097386" y="541606"/>
                  <a:pt x="6098266" y="542289"/>
                </a:cubicBezTo>
                <a:cubicBezTo>
                  <a:pt x="6102718" y="546771"/>
                  <a:pt x="6103108" y="546043"/>
                  <a:pt x="6104421" y="537793"/>
                </a:cubicBezTo>
                <a:cubicBezTo>
                  <a:pt x="6106127" y="528817"/>
                  <a:pt x="6108662" y="519456"/>
                  <a:pt x="6111248" y="511162"/>
                </a:cubicBezTo>
                <a:cubicBezTo>
                  <a:pt x="6112369" y="507911"/>
                  <a:pt x="6113492" y="504662"/>
                  <a:pt x="6115984" y="503503"/>
                </a:cubicBezTo>
                <a:cubicBezTo>
                  <a:pt x="6118475" y="502346"/>
                  <a:pt x="6119456" y="505167"/>
                  <a:pt x="6119996" y="507646"/>
                </a:cubicBezTo>
                <a:cubicBezTo>
                  <a:pt x="6121563" y="514011"/>
                  <a:pt x="6124497" y="513196"/>
                  <a:pt x="6128062" y="507722"/>
                </a:cubicBezTo>
                <a:cubicBezTo>
                  <a:pt x="6129673" y="505882"/>
                  <a:pt x="6131726" y="504384"/>
                  <a:pt x="6132895" y="502202"/>
                </a:cubicBezTo>
                <a:cubicBezTo>
                  <a:pt x="6135631" y="497113"/>
                  <a:pt x="6137343" y="497410"/>
                  <a:pt x="6138422" y="502366"/>
                </a:cubicBezTo>
                <a:cubicBezTo>
                  <a:pt x="6138521" y="504504"/>
                  <a:pt x="6139060" y="506981"/>
                  <a:pt x="6141112" y="505484"/>
                </a:cubicBezTo>
                <a:cubicBezTo>
                  <a:pt x="6143213" y="505054"/>
                  <a:pt x="6143944" y="502530"/>
                  <a:pt x="6144676" y="500009"/>
                </a:cubicBezTo>
                <a:cubicBezTo>
                  <a:pt x="6146039" y="492827"/>
                  <a:pt x="6150045" y="487693"/>
                  <a:pt x="6154440" y="481833"/>
                </a:cubicBezTo>
                <a:cubicBezTo>
                  <a:pt x="6168507" y="464936"/>
                  <a:pt x="6174798" y="445096"/>
                  <a:pt x="6177619" y="423597"/>
                </a:cubicBezTo>
                <a:cubicBezTo>
                  <a:pt x="6178300" y="420005"/>
                  <a:pt x="6176881" y="416844"/>
                  <a:pt x="6178394" y="412868"/>
                </a:cubicBezTo>
                <a:cubicBezTo>
                  <a:pt x="6180203" y="415302"/>
                  <a:pt x="6181575" y="417394"/>
                  <a:pt x="6183385" y="419829"/>
                </a:cubicBezTo>
                <a:cubicBezTo>
                  <a:pt x="6187004" y="424696"/>
                  <a:pt x="6191209" y="423837"/>
                  <a:pt x="6195603" y="417976"/>
                </a:cubicBezTo>
                <a:cubicBezTo>
                  <a:pt x="6210402" y="398555"/>
                  <a:pt x="6225200" y="379135"/>
                  <a:pt x="6239999" y="359714"/>
                </a:cubicBezTo>
                <a:cubicBezTo>
                  <a:pt x="6245175" y="352400"/>
                  <a:pt x="6249031" y="344061"/>
                  <a:pt x="6255087" y="337428"/>
                </a:cubicBezTo>
                <a:cubicBezTo>
                  <a:pt x="6259142" y="333364"/>
                  <a:pt x="6262025" y="331481"/>
                  <a:pt x="6265205" y="336007"/>
                </a:cubicBezTo>
                <a:cubicBezTo>
                  <a:pt x="6269657" y="340490"/>
                  <a:pt x="6275423" y="336720"/>
                  <a:pt x="6277128" y="327745"/>
                </a:cubicBezTo>
                <a:cubicBezTo>
                  <a:pt x="6278492" y="320562"/>
                  <a:pt x="6281273" y="316542"/>
                  <a:pt x="6285769" y="312818"/>
                </a:cubicBezTo>
                <a:cubicBezTo>
                  <a:pt x="6289091" y="311274"/>
                  <a:pt x="6290654" y="308366"/>
                  <a:pt x="6290846" y="303366"/>
                </a:cubicBezTo>
                <a:cubicBezTo>
                  <a:pt x="6290599" y="298025"/>
                  <a:pt x="6292502" y="293322"/>
                  <a:pt x="6296166" y="289984"/>
                </a:cubicBezTo>
                <a:cubicBezTo>
                  <a:pt x="6298167" y="287417"/>
                  <a:pt x="6301440" y="284806"/>
                  <a:pt x="6303003" y="281898"/>
                </a:cubicBezTo>
                <a:cubicBezTo>
                  <a:pt x="6305347" y="277535"/>
                  <a:pt x="6307449" y="277105"/>
                  <a:pt x="6310040" y="278086"/>
                </a:cubicBezTo>
                <a:cubicBezTo>
                  <a:pt x="6315613" y="279318"/>
                  <a:pt x="6316836" y="278206"/>
                  <a:pt x="6318100" y="268888"/>
                </a:cubicBezTo>
                <a:cubicBezTo>
                  <a:pt x="6318682" y="263160"/>
                  <a:pt x="6318824" y="257091"/>
                  <a:pt x="6320679" y="251319"/>
                </a:cubicBezTo>
                <a:cubicBezTo>
                  <a:pt x="6321119" y="251661"/>
                  <a:pt x="6321508" y="250932"/>
                  <a:pt x="6321948" y="251276"/>
                </a:cubicBezTo>
                <a:cubicBezTo>
                  <a:pt x="6324156" y="262258"/>
                  <a:pt x="6324156" y="262258"/>
                  <a:pt x="6333443" y="261218"/>
                </a:cubicBezTo>
                <a:cubicBezTo>
                  <a:pt x="6334715" y="261175"/>
                  <a:pt x="6335986" y="261130"/>
                  <a:pt x="6336817" y="260745"/>
                </a:cubicBezTo>
                <a:cubicBezTo>
                  <a:pt x="6347424" y="260733"/>
                  <a:pt x="6353430" y="253032"/>
                  <a:pt x="6356548" y="237942"/>
                </a:cubicBezTo>
                <a:cubicBezTo>
                  <a:pt x="6357863" y="229690"/>
                  <a:pt x="6361527" y="226353"/>
                  <a:pt x="6366319" y="229039"/>
                </a:cubicBezTo>
                <a:cubicBezTo>
                  <a:pt x="6368911" y="230019"/>
                  <a:pt x="6371111" y="231727"/>
                  <a:pt x="6372922" y="234161"/>
                </a:cubicBezTo>
                <a:cubicBezTo>
                  <a:pt x="6377913" y="241121"/>
                  <a:pt x="6374597" y="251938"/>
                  <a:pt x="6366729" y="256136"/>
                </a:cubicBezTo>
                <a:cubicBezTo>
                  <a:pt x="6360524" y="259562"/>
                  <a:pt x="6356079" y="264355"/>
                  <a:pt x="6351683" y="270215"/>
                </a:cubicBezTo>
                <a:cubicBezTo>
                  <a:pt x="6347728" y="276417"/>
                  <a:pt x="6343283" y="281208"/>
                  <a:pt x="6337858" y="283181"/>
                </a:cubicBezTo>
                <a:cubicBezTo>
                  <a:pt x="6329061" y="285627"/>
                  <a:pt x="6326668" y="288921"/>
                  <a:pt x="6326774" y="300333"/>
                </a:cubicBezTo>
                <a:cubicBezTo>
                  <a:pt x="6326291" y="308196"/>
                  <a:pt x="6324438" y="313969"/>
                  <a:pt x="6319651" y="320556"/>
                </a:cubicBezTo>
                <a:cubicBezTo>
                  <a:pt x="6311301" y="332619"/>
                  <a:pt x="6301139" y="342247"/>
                  <a:pt x="6292739" y="353239"/>
                </a:cubicBezTo>
                <a:cubicBezTo>
                  <a:pt x="6285120" y="362779"/>
                  <a:pt x="6279263" y="373685"/>
                  <a:pt x="6278147" y="386208"/>
                </a:cubicBezTo>
                <a:cubicBezTo>
                  <a:pt x="6278053" y="393345"/>
                  <a:pt x="6275611" y="395570"/>
                  <a:pt x="6270627" y="397885"/>
                </a:cubicBezTo>
                <a:cubicBezTo>
                  <a:pt x="6247365" y="408681"/>
                  <a:pt x="6228705" y="427168"/>
                  <a:pt x="6220958" y="461325"/>
                </a:cubicBezTo>
                <a:cubicBezTo>
                  <a:pt x="6219935" y="466710"/>
                  <a:pt x="6217100" y="469662"/>
                  <a:pt x="6214268" y="472616"/>
                </a:cubicBezTo>
                <a:cubicBezTo>
                  <a:pt x="6212216" y="474115"/>
                  <a:pt x="6208892" y="475655"/>
                  <a:pt x="6208651" y="479588"/>
                </a:cubicBezTo>
                <a:cubicBezTo>
                  <a:pt x="6208849" y="483863"/>
                  <a:pt x="6211781" y="483047"/>
                  <a:pt x="6213932" y="483684"/>
                </a:cubicBezTo>
                <a:cubicBezTo>
                  <a:pt x="6217746" y="483553"/>
                  <a:pt x="6217456" y="486417"/>
                  <a:pt x="6215112" y="490777"/>
                </a:cubicBezTo>
                <a:lnTo>
                  <a:pt x="6209426" y="498991"/>
                </a:lnTo>
                <a:lnTo>
                  <a:pt x="6210739" y="499153"/>
                </a:lnTo>
                <a:cubicBezTo>
                  <a:pt x="6211154" y="498562"/>
                  <a:pt x="6211981" y="498260"/>
                  <a:pt x="6211981" y="498260"/>
                </a:cubicBezTo>
                <a:cubicBezTo>
                  <a:pt x="6214484" y="485863"/>
                  <a:pt x="6218620" y="482594"/>
                  <a:pt x="6228943" y="482821"/>
                </a:cubicBezTo>
                <a:cubicBezTo>
                  <a:pt x="6233071" y="483087"/>
                  <a:pt x="6237200" y="483354"/>
                  <a:pt x="6241743" y="483029"/>
                </a:cubicBezTo>
                <a:cubicBezTo>
                  <a:pt x="6251243" y="480903"/>
                  <a:pt x="6257862" y="474963"/>
                  <a:pt x="6262427" y="464025"/>
                </a:cubicBezTo>
                <a:cubicBezTo>
                  <a:pt x="6264504" y="457528"/>
                  <a:pt x="6265757" y="451328"/>
                  <a:pt x="6266183" y="444546"/>
                </a:cubicBezTo>
                <a:cubicBezTo>
                  <a:pt x="6266189" y="441894"/>
                  <a:pt x="6267017" y="440708"/>
                  <a:pt x="6269499" y="438923"/>
                </a:cubicBezTo>
                <a:cubicBezTo>
                  <a:pt x="6281487" y="432359"/>
                  <a:pt x="6293054" y="429924"/>
                  <a:pt x="6304620" y="427488"/>
                </a:cubicBezTo>
                <a:cubicBezTo>
                  <a:pt x="6313707" y="425954"/>
                  <a:pt x="6322382" y="424127"/>
                  <a:pt x="6330642" y="422893"/>
                </a:cubicBezTo>
                <a:lnTo>
                  <a:pt x="6335325" y="420907"/>
                </a:lnTo>
                <a:lnTo>
                  <a:pt x="6342397" y="408227"/>
                </a:lnTo>
                <a:cubicBezTo>
                  <a:pt x="6344688" y="402796"/>
                  <a:pt x="6347132" y="400571"/>
                  <a:pt x="6350504" y="400095"/>
                </a:cubicBezTo>
                <a:cubicBezTo>
                  <a:pt x="6354707" y="399238"/>
                  <a:pt x="6359743" y="397992"/>
                  <a:pt x="6361986" y="391493"/>
                </a:cubicBezTo>
                <a:cubicBezTo>
                  <a:pt x="6366866" y="377769"/>
                  <a:pt x="6375413" y="369979"/>
                  <a:pt x="6385383" y="365351"/>
                </a:cubicBezTo>
                <a:cubicBezTo>
                  <a:pt x="6399898" y="358068"/>
                  <a:pt x="6411130" y="344124"/>
                  <a:pt x="6417422" y="324284"/>
                </a:cubicBezTo>
                <a:cubicBezTo>
                  <a:pt x="6420057" y="317060"/>
                  <a:pt x="6422109" y="315562"/>
                  <a:pt x="6426070" y="318633"/>
                </a:cubicBezTo>
                <a:cubicBezTo>
                  <a:pt x="6427392" y="319659"/>
                  <a:pt x="6428711" y="320682"/>
                  <a:pt x="6429982" y="320638"/>
                </a:cubicBezTo>
                <a:cubicBezTo>
                  <a:pt x="6444303" y="318354"/>
                  <a:pt x="6458185" y="315731"/>
                  <a:pt x="6470931" y="297810"/>
                </a:cubicBezTo>
                <a:cubicBezTo>
                  <a:pt x="6473716" y="293788"/>
                  <a:pt x="6474645" y="295538"/>
                  <a:pt x="6475624" y="298359"/>
                </a:cubicBezTo>
                <a:cubicBezTo>
                  <a:pt x="6476115" y="299769"/>
                  <a:pt x="6476214" y="301905"/>
                  <a:pt x="6476313" y="304042"/>
                </a:cubicBezTo>
                <a:cubicBezTo>
                  <a:pt x="6476512" y="308316"/>
                  <a:pt x="6476269" y="312248"/>
                  <a:pt x="6480473" y="311388"/>
                </a:cubicBezTo>
                <a:cubicBezTo>
                  <a:pt x="6484286" y="311255"/>
                  <a:pt x="6484478" y="306255"/>
                  <a:pt x="6485991" y="302279"/>
                </a:cubicBezTo>
                <a:cubicBezTo>
                  <a:pt x="6488576" y="293984"/>
                  <a:pt x="6491552" y="284963"/>
                  <a:pt x="6497317" y="281196"/>
                </a:cubicBezTo>
                <a:cubicBezTo>
                  <a:pt x="6504304" y="276315"/>
                  <a:pt x="6504937" y="271656"/>
                  <a:pt x="6504149" y="263835"/>
                </a:cubicBezTo>
                <a:cubicBezTo>
                  <a:pt x="6504050" y="261698"/>
                  <a:pt x="6503951" y="259562"/>
                  <a:pt x="6504681" y="257039"/>
                </a:cubicBezTo>
                <a:cubicBezTo>
                  <a:pt x="6504532" y="253834"/>
                  <a:pt x="6505265" y="251311"/>
                  <a:pt x="6508586" y="249769"/>
                </a:cubicBezTo>
                <a:cubicBezTo>
                  <a:pt x="6511079" y="248614"/>
                  <a:pt x="6512838" y="249978"/>
                  <a:pt x="6512989" y="253182"/>
                </a:cubicBezTo>
                <a:cubicBezTo>
                  <a:pt x="6513577" y="256730"/>
                  <a:pt x="6514949" y="258823"/>
                  <a:pt x="6514706" y="262756"/>
                </a:cubicBezTo>
                <a:cubicBezTo>
                  <a:pt x="6514366" y="264549"/>
                  <a:pt x="6514024" y="266345"/>
                  <a:pt x="6515736" y="266641"/>
                </a:cubicBezTo>
                <a:cubicBezTo>
                  <a:pt x="6517007" y="266598"/>
                  <a:pt x="6517739" y="264076"/>
                  <a:pt x="6518520" y="262622"/>
                </a:cubicBezTo>
                <a:cubicBezTo>
                  <a:pt x="6519690" y="260440"/>
                  <a:pt x="6520473" y="258988"/>
                  <a:pt x="6520373" y="256850"/>
                </a:cubicBezTo>
                <a:cubicBezTo>
                  <a:pt x="6520273" y="254713"/>
                  <a:pt x="6521054" y="253259"/>
                  <a:pt x="6522717" y="252488"/>
                </a:cubicBezTo>
                <a:cubicBezTo>
                  <a:pt x="6531854" y="248246"/>
                  <a:pt x="6539132" y="240502"/>
                  <a:pt x="6544551" y="229255"/>
                </a:cubicBezTo>
                <a:cubicBezTo>
                  <a:pt x="6546845" y="223824"/>
                  <a:pt x="6549579" y="218736"/>
                  <a:pt x="6552753" y="213987"/>
                </a:cubicBezTo>
                <a:cubicBezTo>
                  <a:pt x="6554315" y="211080"/>
                  <a:pt x="6556659" y="206718"/>
                  <a:pt x="6559640" y="206969"/>
                </a:cubicBezTo>
                <a:cubicBezTo>
                  <a:pt x="6561791" y="207608"/>
                  <a:pt x="6561160" y="212267"/>
                  <a:pt x="6561309" y="215473"/>
                </a:cubicBezTo>
                <a:cubicBezTo>
                  <a:pt x="6561407" y="217610"/>
                  <a:pt x="6561066" y="219405"/>
                  <a:pt x="6561166" y="221542"/>
                </a:cubicBezTo>
                <a:cubicBezTo>
                  <a:pt x="6561265" y="223679"/>
                  <a:pt x="6560193" y="227998"/>
                  <a:pt x="6562735" y="227908"/>
                </a:cubicBezTo>
                <a:cubicBezTo>
                  <a:pt x="6564886" y="228546"/>
                  <a:pt x="6566839" y="224911"/>
                  <a:pt x="6567962" y="221661"/>
                </a:cubicBezTo>
                <a:cubicBezTo>
                  <a:pt x="6571477" y="215118"/>
                  <a:pt x="6575090" y="210713"/>
                  <a:pt x="6580365" y="205535"/>
                </a:cubicBezTo>
                <a:cubicBezTo>
                  <a:pt x="6592579" y="194408"/>
                  <a:pt x="6594675" y="184706"/>
                  <a:pt x="6588995" y="172061"/>
                </a:cubicBezTo>
                <a:cubicBezTo>
                  <a:pt x="6586644" y="167149"/>
                  <a:pt x="6586837" y="162147"/>
                  <a:pt x="6590402" y="156674"/>
                </a:cubicBezTo>
                <a:cubicBezTo>
                  <a:pt x="6598766" y="163159"/>
                  <a:pt x="6606688" y="169304"/>
                  <a:pt x="6615053" y="175790"/>
                </a:cubicBezTo>
                <a:cubicBezTo>
                  <a:pt x="6610025" y="186309"/>
                  <a:pt x="6611054" y="190197"/>
                  <a:pt x="6616579" y="190364"/>
                </a:cubicBezTo>
                <a:cubicBezTo>
                  <a:pt x="6618291" y="190661"/>
                  <a:pt x="6620733" y="188434"/>
                  <a:pt x="6621271" y="190911"/>
                </a:cubicBezTo>
                <a:cubicBezTo>
                  <a:pt x="6621421" y="194118"/>
                  <a:pt x="6619418" y="196685"/>
                  <a:pt x="6617806" y="198524"/>
                </a:cubicBezTo>
                <a:cubicBezTo>
                  <a:pt x="6616635" y="200704"/>
                  <a:pt x="6615414" y="201818"/>
                  <a:pt x="6614191" y="202930"/>
                </a:cubicBezTo>
                <a:cubicBezTo>
                  <a:pt x="6610969" y="206609"/>
                  <a:pt x="6610235" y="209132"/>
                  <a:pt x="6612927" y="212249"/>
                </a:cubicBezTo>
                <a:cubicBezTo>
                  <a:pt x="6614298" y="214341"/>
                  <a:pt x="6615767" y="218570"/>
                  <a:pt x="6612493" y="221183"/>
                </a:cubicBezTo>
                <a:cubicBezTo>
                  <a:pt x="6608440" y="225247"/>
                  <a:pt x="6605705" y="230335"/>
                  <a:pt x="6602531" y="235083"/>
                </a:cubicBezTo>
                <a:cubicBezTo>
                  <a:pt x="6599748" y="239105"/>
                  <a:pt x="6596134" y="243510"/>
                  <a:pt x="6594280" y="249282"/>
                </a:cubicBezTo>
                <a:cubicBezTo>
                  <a:pt x="6592818" y="254326"/>
                  <a:pt x="6590964" y="260100"/>
                  <a:pt x="6597319" y="259878"/>
                </a:cubicBezTo>
                <a:cubicBezTo>
                  <a:pt x="6599421" y="259448"/>
                  <a:pt x="6599520" y="261586"/>
                  <a:pt x="6598397" y="264834"/>
                </a:cubicBezTo>
                <a:cubicBezTo>
                  <a:pt x="6592539" y="275739"/>
                  <a:pt x="6588825" y="278008"/>
                  <a:pt x="6581832" y="273615"/>
                </a:cubicBezTo>
                <a:cubicBezTo>
                  <a:pt x="6579631" y="271909"/>
                  <a:pt x="6577479" y="271269"/>
                  <a:pt x="6575037" y="273494"/>
                </a:cubicBezTo>
                <a:cubicBezTo>
                  <a:pt x="6570983" y="277561"/>
                  <a:pt x="6567367" y="281967"/>
                  <a:pt x="6565123" y="288465"/>
                </a:cubicBezTo>
                <a:cubicBezTo>
                  <a:pt x="6564343" y="289920"/>
                  <a:pt x="6565712" y="292011"/>
                  <a:pt x="6566984" y="291967"/>
                </a:cubicBezTo>
                <a:lnTo>
                  <a:pt x="6569520" y="295578"/>
                </a:lnTo>
                <a:lnTo>
                  <a:pt x="6580705" y="302431"/>
                </a:lnTo>
                <a:cubicBezTo>
                  <a:pt x="6582351" y="304483"/>
                  <a:pt x="6585239" y="305644"/>
                  <a:pt x="6588130" y="305035"/>
                </a:cubicBezTo>
                <a:cubicBezTo>
                  <a:pt x="6592675" y="303824"/>
                  <a:pt x="6592255" y="307070"/>
                  <a:pt x="6589772" y="309740"/>
                </a:cubicBezTo>
                <a:cubicBezTo>
                  <a:pt x="6579009" y="322487"/>
                  <a:pt x="6574435" y="337845"/>
                  <a:pt x="6565323" y="351759"/>
                </a:cubicBezTo>
                <a:cubicBezTo>
                  <a:pt x="6568624" y="353212"/>
                  <a:pt x="6572756" y="351711"/>
                  <a:pt x="6576472" y="351686"/>
                </a:cubicBezTo>
                <a:cubicBezTo>
                  <a:pt x="6578125" y="351085"/>
                  <a:pt x="6579363" y="351076"/>
                  <a:pt x="6581016" y="350476"/>
                </a:cubicBezTo>
                <a:cubicBezTo>
                  <a:pt x="6583494" y="350460"/>
                  <a:pt x="6586798" y="350143"/>
                  <a:pt x="6587619" y="352495"/>
                </a:cubicBezTo>
                <a:cubicBezTo>
                  <a:pt x="6588027" y="354557"/>
                  <a:pt x="6584720" y="357526"/>
                  <a:pt x="6583062" y="359895"/>
                </a:cubicBezTo>
                <a:cubicBezTo>
                  <a:pt x="6567744" y="379157"/>
                  <a:pt x="6549957" y="394013"/>
                  <a:pt x="6530936" y="407110"/>
                </a:cubicBezTo>
                <a:lnTo>
                  <a:pt x="6479110" y="441518"/>
                </a:lnTo>
                <a:lnTo>
                  <a:pt x="6480281" y="453363"/>
                </a:lnTo>
                <a:lnTo>
                  <a:pt x="6473664" y="449799"/>
                </a:lnTo>
                <a:lnTo>
                  <a:pt x="6476747" y="454635"/>
                </a:lnTo>
                <a:cubicBezTo>
                  <a:pt x="6482112" y="455778"/>
                  <a:pt x="6487893" y="455445"/>
                  <a:pt x="6492844" y="458065"/>
                </a:cubicBezTo>
                <a:cubicBezTo>
                  <a:pt x="6494080" y="458941"/>
                  <a:pt x="6496149" y="456864"/>
                  <a:pt x="6497804" y="455380"/>
                </a:cubicBezTo>
                <a:cubicBezTo>
                  <a:pt x="6515182" y="438461"/>
                  <a:pt x="6533789" y="425957"/>
                  <a:pt x="6554032" y="419927"/>
                </a:cubicBezTo>
                <a:cubicBezTo>
                  <a:pt x="6559405" y="418417"/>
                  <a:pt x="6564781" y="414253"/>
                  <a:pt x="6569743" y="410684"/>
                </a:cubicBezTo>
                <a:cubicBezTo>
                  <a:pt x="6591243" y="396687"/>
                  <a:pt x="6612336" y="380629"/>
                  <a:pt x="6632602" y="363985"/>
                </a:cubicBezTo>
                <a:cubicBezTo>
                  <a:pt x="6638807" y="358638"/>
                  <a:pt x="6645010" y="354175"/>
                  <a:pt x="6651625" y="350006"/>
                </a:cubicBezTo>
                <a:cubicBezTo>
                  <a:pt x="6659069" y="344649"/>
                  <a:pt x="6663606" y="346977"/>
                  <a:pt x="6664000" y="355228"/>
                </a:cubicBezTo>
                <a:cubicBezTo>
                  <a:pt x="6664408" y="358173"/>
                  <a:pt x="6664403" y="360825"/>
                  <a:pt x="6663571" y="363779"/>
                </a:cubicBezTo>
                <a:cubicBezTo>
                  <a:pt x="6659004" y="375600"/>
                  <a:pt x="6657328" y="387698"/>
                  <a:pt x="6649458" y="398950"/>
                </a:cubicBezTo>
                <a:cubicBezTo>
                  <a:pt x="6646559" y="403982"/>
                  <a:pt x="6647792" y="406625"/>
                  <a:pt x="6651505" y="407484"/>
                </a:cubicBezTo>
                <a:cubicBezTo>
                  <a:pt x="6652744" y="407477"/>
                  <a:pt x="6653983" y="407468"/>
                  <a:pt x="6655634" y="407752"/>
                </a:cubicBezTo>
                <a:cubicBezTo>
                  <a:pt x="6659760" y="408903"/>
                  <a:pt x="6659756" y="411556"/>
                  <a:pt x="6656029" y="416003"/>
                </a:cubicBezTo>
                <a:cubicBezTo>
                  <a:pt x="6650234" y="423411"/>
                  <a:pt x="6649815" y="425771"/>
                  <a:pt x="6654763" y="430160"/>
                </a:cubicBezTo>
                <a:cubicBezTo>
                  <a:pt x="6658471" y="433672"/>
                  <a:pt x="6657639" y="436626"/>
                  <a:pt x="6651850" y="440497"/>
                </a:cubicBezTo>
                <a:cubicBezTo>
                  <a:pt x="6648955" y="442873"/>
                  <a:pt x="6646064" y="443482"/>
                  <a:pt x="6643172" y="444092"/>
                </a:cubicBezTo>
                <a:cubicBezTo>
                  <a:pt x="6641519" y="444692"/>
                  <a:pt x="6638625" y="446185"/>
                  <a:pt x="6638208" y="448545"/>
                </a:cubicBezTo>
                <a:cubicBezTo>
                  <a:pt x="6637789" y="450907"/>
                  <a:pt x="6640267" y="450891"/>
                  <a:pt x="6641919" y="451175"/>
                </a:cubicBezTo>
                <a:cubicBezTo>
                  <a:pt x="6647287" y="450550"/>
                  <a:pt x="6652241" y="450515"/>
                  <a:pt x="6657612" y="449891"/>
                </a:cubicBezTo>
                <a:cubicBezTo>
                  <a:pt x="6651401" y="457891"/>
                  <a:pt x="6648490" y="467342"/>
                  <a:pt x="6642280" y="475342"/>
                </a:cubicBezTo>
                <a:cubicBezTo>
                  <a:pt x="6635242" y="484528"/>
                  <a:pt x="6632347" y="486021"/>
                  <a:pt x="6626167" y="479871"/>
                </a:cubicBezTo>
                <a:cubicBezTo>
                  <a:pt x="6624930" y="478996"/>
                  <a:pt x="6624106" y="478411"/>
                  <a:pt x="6622455" y="478128"/>
                </a:cubicBezTo>
                <a:cubicBezTo>
                  <a:pt x="6621219" y="477252"/>
                  <a:pt x="6619150" y="478445"/>
                  <a:pt x="6618320" y="480513"/>
                </a:cubicBezTo>
                <a:cubicBezTo>
                  <a:pt x="6617078" y="482290"/>
                  <a:pt x="6617489" y="483467"/>
                  <a:pt x="6618311" y="484935"/>
                </a:cubicBezTo>
                <a:cubicBezTo>
                  <a:pt x="6622839" y="491684"/>
                  <a:pt x="6632334" y="493096"/>
                  <a:pt x="6641839" y="488315"/>
                </a:cubicBezTo>
                <a:cubicBezTo>
                  <a:pt x="6647627" y="485329"/>
                  <a:pt x="6652996" y="484703"/>
                  <a:pt x="6658362" y="485848"/>
                </a:cubicBezTo>
                <a:cubicBezTo>
                  <a:pt x="6671571" y="488117"/>
                  <a:pt x="6677357" y="485131"/>
                  <a:pt x="6687298" y="470031"/>
                </a:cubicBezTo>
                <a:cubicBezTo>
                  <a:pt x="6690613" y="464408"/>
                  <a:pt x="6694340" y="459962"/>
                  <a:pt x="6698477" y="455809"/>
                </a:cubicBezTo>
                <a:cubicBezTo>
                  <a:pt x="6713371" y="441561"/>
                  <a:pt x="6726209" y="423198"/>
                  <a:pt x="6742752" y="411003"/>
                </a:cubicBezTo>
                <a:cubicBezTo>
                  <a:pt x="6746059" y="408917"/>
                  <a:pt x="6749366" y="406831"/>
                  <a:pt x="6751850" y="404162"/>
                </a:cubicBezTo>
                <a:cubicBezTo>
                  <a:pt x="6758052" y="399697"/>
                  <a:pt x="6763011" y="397898"/>
                  <a:pt x="6768786" y="400216"/>
                </a:cubicBezTo>
                <a:cubicBezTo>
                  <a:pt x="6776626" y="403112"/>
                  <a:pt x="6780762" y="399842"/>
                  <a:pt x="6786153" y="388604"/>
                </a:cubicBezTo>
                <a:cubicBezTo>
                  <a:pt x="6789057" y="382690"/>
                  <a:pt x="6793609" y="377058"/>
                  <a:pt x="6799401" y="372304"/>
                </a:cubicBezTo>
                <a:cubicBezTo>
                  <a:pt x="6804364" y="367849"/>
                  <a:pt x="6810568" y="363386"/>
                  <a:pt x="6815536" y="357163"/>
                </a:cubicBezTo>
                <a:cubicBezTo>
                  <a:pt x="6820090" y="351532"/>
                  <a:pt x="6825046" y="350615"/>
                  <a:pt x="6830413" y="350873"/>
                </a:cubicBezTo>
                <a:cubicBezTo>
                  <a:pt x="6839081" y="352585"/>
                  <a:pt x="6844453" y="351075"/>
                  <a:pt x="6854789" y="344225"/>
                </a:cubicBezTo>
                <a:cubicBezTo>
                  <a:pt x="6853555" y="341583"/>
                  <a:pt x="6851493" y="341006"/>
                  <a:pt x="6849434" y="338661"/>
                </a:cubicBezTo>
                <a:cubicBezTo>
                  <a:pt x="6855225" y="333022"/>
                  <a:pt x="6861839" y="329735"/>
                  <a:pt x="6868034" y="328810"/>
                </a:cubicBezTo>
                <a:cubicBezTo>
                  <a:pt x="6876708" y="327867"/>
                  <a:pt x="6885379" y="327810"/>
                  <a:pt x="6894049" y="327752"/>
                </a:cubicBezTo>
                <a:cubicBezTo>
                  <a:pt x="6910981" y="326459"/>
                  <a:pt x="6916737" y="337622"/>
                  <a:pt x="6918771" y="353232"/>
                </a:cubicBezTo>
                <a:cubicBezTo>
                  <a:pt x="6920808" y="367071"/>
                  <a:pt x="6919537" y="382114"/>
                  <a:pt x="6924880" y="393868"/>
                </a:cubicBezTo>
                <a:cubicBezTo>
                  <a:pt x="6920330" y="397732"/>
                  <a:pt x="6916616" y="396871"/>
                  <a:pt x="6912484" y="398372"/>
                </a:cubicBezTo>
                <a:cubicBezTo>
                  <a:pt x="6906289" y="399298"/>
                  <a:pt x="6902562" y="403744"/>
                  <a:pt x="6905029" y="409034"/>
                </a:cubicBezTo>
                <a:cubicBezTo>
                  <a:pt x="6909137" y="419029"/>
                  <a:pt x="6906235" y="424943"/>
                  <a:pt x="6896308" y="432968"/>
                </a:cubicBezTo>
                <a:cubicBezTo>
                  <a:pt x="6889277" y="438615"/>
                  <a:pt x="6883892" y="446316"/>
                  <a:pt x="6877685" y="453432"/>
                </a:cubicBezTo>
                <a:cubicBezTo>
                  <a:pt x="6871062" y="461140"/>
                  <a:pt x="6863622" y="464727"/>
                  <a:pt x="6856190" y="464776"/>
                </a:cubicBezTo>
                <a:cubicBezTo>
                  <a:pt x="6852885" y="465093"/>
                  <a:pt x="6849170" y="464233"/>
                  <a:pt x="6845033" y="468389"/>
                </a:cubicBezTo>
                <a:cubicBezTo>
                  <a:pt x="6848745" y="471016"/>
                  <a:pt x="6853286" y="471576"/>
                  <a:pt x="6858657" y="470065"/>
                </a:cubicBezTo>
                <a:cubicBezTo>
                  <a:pt x="6864852" y="469139"/>
                  <a:pt x="6871461" y="467622"/>
                  <a:pt x="6878071" y="466104"/>
                </a:cubicBezTo>
                <a:cubicBezTo>
                  <a:pt x="6882204" y="464602"/>
                  <a:pt x="6885094" y="464878"/>
                  <a:pt x="6885909" y="469884"/>
                </a:cubicBezTo>
                <a:cubicBezTo>
                  <a:pt x="6886310" y="475481"/>
                  <a:pt x="6884651" y="478736"/>
                  <a:pt x="6879282" y="479361"/>
                </a:cubicBezTo>
                <a:cubicBezTo>
                  <a:pt x="6871845" y="481179"/>
                  <a:pt x="6865641" y="486525"/>
                  <a:pt x="6859436" y="491874"/>
                </a:cubicBezTo>
                <a:lnTo>
                  <a:pt x="6850733" y="498755"/>
                </a:lnTo>
                <a:lnTo>
                  <a:pt x="6876275" y="492794"/>
                </a:lnTo>
                <a:cubicBezTo>
                  <a:pt x="6885632" y="490188"/>
                  <a:pt x="6895029" y="487255"/>
                  <a:pt x="6904718" y="484262"/>
                </a:cubicBezTo>
                <a:cubicBezTo>
                  <a:pt x="6931218" y="475507"/>
                  <a:pt x="6956542" y="475861"/>
                  <a:pt x="6983034" y="471538"/>
                </a:cubicBezTo>
                <a:cubicBezTo>
                  <a:pt x="6999758" y="468644"/>
                  <a:pt x="7011172" y="471933"/>
                  <a:pt x="7018433" y="485590"/>
                </a:cubicBezTo>
                <a:cubicBezTo>
                  <a:pt x="7020248" y="489005"/>
                  <a:pt x="7023885" y="491402"/>
                  <a:pt x="7027858" y="491197"/>
                </a:cubicBezTo>
                <a:cubicBezTo>
                  <a:pt x="7034150" y="490502"/>
                  <a:pt x="7032982" y="495181"/>
                  <a:pt x="7029169" y="498515"/>
                </a:cubicBezTo>
                <a:cubicBezTo>
                  <a:pt x="7012423" y="514705"/>
                  <a:pt x="7003447" y="536220"/>
                  <a:pt x="6988683" y="554523"/>
                </a:cubicBezTo>
                <a:cubicBezTo>
                  <a:pt x="6992817" y="557450"/>
                  <a:pt x="6998612" y="556227"/>
                  <a:pt x="7003576" y="557077"/>
                </a:cubicBezTo>
                <a:cubicBezTo>
                  <a:pt x="7005895" y="556590"/>
                  <a:pt x="7007550" y="556874"/>
                  <a:pt x="7009867" y="556384"/>
                </a:cubicBezTo>
                <a:cubicBezTo>
                  <a:pt x="7013176" y="556951"/>
                  <a:pt x="7017646" y="557275"/>
                  <a:pt x="7018301" y="560934"/>
                </a:cubicBezTo>
                <a:cubicBezTo>
                  <a:pt x="7018460" y="564064"/>
                  <a:pt x="7013490" y="567646"/>
                  <a:pt x="7010835" y="570736"/>
                </a:cubicBezTo>
                <a:cubicBezTo>
                  <a:pt x="6986792" y="595429"/>
                  <a:pt x="6960276" y="613047"/>
                  <a:pt x="6932441" y="627780"/>
                </a:cubicBezTo>
                <a:lnTo>
                  <a:pt x="6886801" y="650877"/>
                </a:lnTo>
                <a:lnTo>
                  <a:pt x="6885887" y="653002"/>
                </a:lnTo>
                <a:cubicBezTo>
                  <a:pt x="6885978" y="654573"/>
                  <a:pt x="6886922" y="655809"/>
                  <a:pt x="6888515" y="656733"/>
                </a:cubicBezTo>
                <a:cubicBezTo>
                  <a:pt x="6889635" y="657040"/>
                  <a:pt x="6890757" y="657347"/>
                  <a:pt x="6892193" y="658066"/>
                </a:cubicBezTo>
                <a:cubicBezTo>
                  <a:pt x="6895693" y="660326"/>
                  <a:pt x="6895158" y="663111"/>
                  <a:pt x="6890906" y="666831"/>
                </a:cubicBezTo>
                <a:cubicBezTo>
                  <a:pt x="6884191" y="673135"/>
                  <a:pt x="6883341" y="675507"/>
                  <a:pt x="6886939" y="681377"/>
                </a:cubicBezTo>
                <a:lnTo>
                  <a:pt x="6887584" y="685554"/>
                </a:lnTo>
                <a:lnTo>
                  <a:pt x="6919361" y="665268"/>
                </a:lnTo>
                <a:cubicBezTo>
                  <a:pt x="6932967" y="658681"/>
                  <a:pt x="6946797" y="654181"/>
                  <a:pt x="6960871" y="652162"/>
                </a:cubicBezTo>
                <a:lnTo>
                  <a:pt x="6962839" y="651309"/>
                </a:lnTo>
                <a:lnTo>
                  <a:pt x="6788558" y="930360"/>
                </a:lnTo>
                <a:lnTo>
                  <a:pt x="6809640" y="918134"/>
                </a:lnTo>
                <a:cubicBezTo>
                  <a:pt x="6818922" y="911745"/>
                  <a:pt x="6828034" y="906659"/>
                  <a:pt x="6837643" y="902100"/>
                </a:cubicBezTo>
                <a:lnTo>
                  <a:pt x="6845894" y="901052"/>
                </a:lnTo>
                <a:lnTo>
                  <a:pt x="6848289" y="883831"/>
                </a:lnTo>
                <a:cubicBezTo>
                  <a:pt x="6848582" y="880640"/>
                  <a:pt x="6847071" y="878063"/>
                  <a:pt x="6848058" y="874443"/>
                </a:cubicBezTo>
                <a:cubicBezTo>
                  <a:pt x="6849849" y="876343"/>
                  <a:pt x="6851224" y="877999"/>
                  <a:pt x="6853014" y="879900"/>
                </a:cubicBezTo>
                <a:cubicBezTo>
                  <a:pt x="6856594" y="883701"/>
                  <a:pt x="6860200" y="882470"/>
                  <a:pt x="6863548" y="876885"/>
                </a:cubicBezTo>
                <a:cubicBezTo>
                  <a:pt x="6874848" y="858349"/>
                  <a:pt x="6886148" y="839811"/>
                  <a:pt x="6897449" y="821274"/>
                </a:cubicBezTo>
                <a:cubicBezTo>
                  <a:pt x="6901358" y="814339"/>
                  <a:pt x="6904024" y="806666"/>
                  <a:pt x="6908762" y="800221"/>
                </a:cubicBezTo>
                <a:cubicBezTo>
                  <a:pt x="6911964" y="796231"/>
                  <a:pt x="6914325" y="794267"/>
                  <a:pt x="6917492" y="797822"/>
                </a:cubicBezTo>
                <a:cubicBezTo>
                  <a:pt x="6921766" y="801194"/>
                  <a:pt x="6926491" y="797262"/>
                  <a:pt x="6927223" y="789287"/>
                </a:cubicBezTo>
                <a:cubicBezTo>
                  <a:pt x="6927808" y="782904"/>
                  <a:pt x="6929902" y="779101"/>
                  <a:pt x="6933518" y="775355"/>
                </a:cubicBezTo>
                <a:cubicBezTo>
                  <a:pt x="6936294" y="773634"/>
                  <a:pt x="6937414" y="770935"/>
                  <a:pt x="6937159" y="766579"/>
                </a:cubicBezTo>
                <a:cubicBezTo>
                  <a:pt x="6936489" y="761978"/>
                  <a:pt x="6937755" y="757681"/>
                  <a:pt x="6940678" y="754366"/>
                </a:cubicBezTo>
                <a:cubicBezTo>
                  <a:pt x="6942212" y="751912"/>
                  <a:pt x="6944855" y="749270"/>
                  <a:pt x="6945976" y="746571"/>
                </a:cubicBezTo>
                <a:cubicBezTo>
                  <a:pt x="6947656" y="742522"/>
                  <a:pt x="6949458" y="741906"/>
                  <a:pt x="6951807" y="742457"/>
                </a:cubicBezTo>
                <a:cubicBezTo>
                  <a:pt x="6956788" y="742881"/>
                  <a:pt x="6957762" y="741777"/>
                  <a:pt x="6958079" y="733555"/>
                </a:cubicBezTo>
                <a:cubicBezTo>
                  <a:pt x="6958103" y="728524"/>
                  <a:pt x="6957713" y="723248"/>
                  <a:pt x="6958847" y="718033"/>
                </a:cubicBezTo>
                <a:cubicBezTo>
                  <a:pt x="6959260" y="718278"/>
                  <a:pt x="6959540" y="717602"/>
                  <a:pt x="6959954" y="717848"/>
                </a:cubicBezTo>
                <a:cubicBezTo>
                  <a:pt x="6962815" y="727109"/>
                  <a:pt x="6962815" y="727109"/>
                  <a:pt x="6970853" y="725139"/>
                </a:cubicBezTo>
                <a:cubicBezTo>
                  <a:pt x="6971962" y="724954"/>
                  <a:pt x="6973070" y="724770"/>
                  <a:pt x="6973764" y="724340"/>
                </a:cubicBezTo>
                <a:cubicBezTo>
                  <a:pt x="6983042" y="723105"/>
                  <a:pt x="6987646" y="715740"/>
                  <a:pt x="6989094" y="702303"/>
                </a:cubicBezTo>
                <a:cubicBezTo>
                  <a:pt x="6989545" y="695002"/>
                  <a:pt x="6992468" y="691686"/>
                  <a:pt x="6996888" y="693461"/>
                </a:cubicBezTo>
                <a:cubicBezTo>
                  <a:pt x="6999239" y="694013"/>
                  <a:pt x="7001309" y="695237"/>
                  <a:pt x="7003098" y="697138"/>
                </a:cubicBezTo>
                <a:cubicBezTo>
                  <a:pt x="7008054" y="702595"/>
                  <a:pt x="7006070" y="712350"/>
                  <a:pt x="6999543" y="716896"/>
                </a:cubicBezTo>
                <a:cubicBezTo>
                  <a:pt x="6994404" y="720581"/>
                  <a:pt x="6990921" y="725249"/>
                  <a:pt x="6987572" y="730833"/>
                </a:cubicBezTo>
                <a:cubicBezTo>
                  <a:pt x="6984638" y="736663"/>
                  <a:pt x="6981156" y="741329"/>
                  <a:pt x="6976576" y="743665"/>
                </a:cubicBezTo>
                <a:cubicBezTo>
                  <a:pt x="6969087" y="746798"/>
                  <a:pt x="6967272" y="749928"/>
                  <a:pt x="6968332" y="759806"/>
                </a:cubicBezTo>
                <a:cubicBezTo>
                  <a:pt x="6968576" y="766677"/>
                  <a:pt x="6967444" y="771893"/>
                  <a:pt x="6963814" y="778154"/>
                </a:cubicBezTo>
                <a:cubicBezTo>
                  <a:pt x="6957532" y="789569"/>
                  <a:pt x="6949458" y="799086"/>
                  <a:pt x="6943041" y="809581"/>
                </a:cubicBezTo>
                <a:cubicBezTo>
                  <a:pt x="6937184" y="818727"/>
                  <a:pt x="6932982" y="828853"/>
                  <a:pt x="6933068" y="839836"/>
                </a:cubicBezTo>
                <a:cubicBezTo>
                  <a:pt x="6933591" y="846031"/>
                  <a:pt x="6931643" y="848241"/>
                  <a:pt x="6927478" y="850822"/>
                </a:cubicBezTo>
                <a:cubicBezTo>
                  <a:pt x="6908044" y="862862"/>
                  <a:pt x="6893284" y="881034"/>
                  <a:pt x="6889401" y="911528"/>
                </a:cubicBezTo>
                <a:cubicBezTo>
                  <a:pt x="6888963" y="916315"/>
                  <a:pt x="6886734" y="919201"/>
                  <a:pt x="6884506" y="922085"/>
                </a:cubicBezTo>
                <a:cubicBezTo>
                  <a:pt x="6882838" y="923621"/>
                  <a:pt x="6880061" y="925340"/>
                  <a:pt x="6880183" y="928775"/>
                </a:cubicBezTo>
                <a:cubicBezTo>
                  <a:pt x="6880719" y="932456"/>
                  <a:pt x="6883215" y="931412"/>
                  <a:pt x="6885151" y="931717"/>
                </a:cubicBezTo>
                <a:cubicBezTo>
                  <a:pt x="6888475" y="931161"/>
                  <a:pt x="6888462" y="933677"/>
                  <a:pt x="6886782" y="937727"/>
                </a:cubicBezTo>
                <a:cubicBezTo>
                  <a:pt x="6885102" y="941778"/>
                  <a:pt x="6882594" y="945339"/>
                  <a:pt x="6880499" y="949143"/>
                </a:cubicBezTo>
                <a:cubicBezTo>
                  <a:pt x="6877850" y="953042"/>
                  <a:pt x="6875238" y="956541"/>
                  <a:pt x="6872953" y="960339"/>
                </a:cubicBezTo>
                <a:lnTo>
                  <a:pt x="6867773" y="972394"/>
                </a:lnTo>
                <a:lnTo>
                  <a:pt x="6872024" y="975607"/>
                </a:lnTo>
                <a:cubicBezTo>
                  <a:pt x="6874556" y="981387"/>
                  <a:pt x="6874981" y="988912"/>
                  <a:pt x="6874344" y="997368"/>
                </a:cubicBezTo>
                <a:cubicBezTo>
                  <a:pt x="6873427" y="1012423"/>
                  <a:pt x="6869279" y="1027896"/>
                  <a:pt x="6871767" y="1041602"/>
                </a:cubicBezTo>
                <a:cubicBezTo>
                  <a:pt x="6866884" y="1044500"/>
                  <a:pt x="6863699" y="1042651"/>
                  <a:pt x="6859666" y="1043176"/>
                </a:cubicBezTo>
                <a:cubicBezTo>
                  <a:pt x="6853881" y="1042570"/>
                  <a:pt x="6849627" y="1046290"/>
                  <a:pt x="6850803" y="1052473"/>
                </a:cubicBezTo>
                <a:cubicBezTo>
                  <a:pt x="6852524" y="1064016"/>
                  <a:pt x="6848722" y="1069489"/>
                  <a:pt x="6838151" y="1075389"/>
                </a:cubicBezTo>
                <a:cubicBezTo>
                  <a:pt x="6830670" y="1079528"/>
                  <a:pt x="6824270" y="1086243"/>
                  <a:pt x="6817238" y="1092136"/>
                </a:cubicBezTo>
                <a:cubicBezTo>
                  <a:pt x="6809718" y="1098544"/>
                  <a:pt x="6802278" y="1100417"/>
                  <a:pt x="6795551" y="1098576"/>
                </a:cubicBezTo>
                <a:lnTo>
                  <a:pt x="6793302" y="1098774"/>
                </a:lnTo>
                <a:lnTo>
                  <a:pt x="6791618" y="1102528"/>
                </a:lnTo>
                <a:lnTo>
                  <a:pt x="6793861" y="1103509"/>
                </a:lnTo>
                <a:lnTo>
                  <a:pt x="6798724" y="1103347"/>
                </a:lnTo>
                <a:cubicBezTo>
                  <a:pt x="6807007" y="1100333"/>
                  <a:pt x="6814287" y="1100698"/>
                  <a:pt x="6821234" y="1103662"/>
                </a:cubicBezTo>
                <a:cubicBezTo>
                  <a:pt x="6829836" y="1106909"/>
                  <a:pt x="6836207" y="1107781"/>
                  <a:pt x="6842439" y="1105360"/>
                </a:cubicBezTo>
                <a:lnTo>
                  <a:pt x="6843493" y="1104671"/>
                </a:lnTo>
                <a:lnTo>
                  <a:pt x="6845161" y="1101446"/>
                </a:lnTo>
                <a:lnTo>
                  <a:pt x="6848125" y="1094304"/>
                </a:lnTo>
                <a:lnTo>
                  <a:pt x="6847150" y="1086342"/>
                </a:lnTo>
                <a:lnTo>
                  <a:pt x="6851962" y="1085055"/>
                </a:lnTo>
                <a:lnTo>
                  <a:pt x="6853004" y="1082545"/>
                </a:lnTo>
                <a:cubicBezTo>
                  <a:pt x="6858446" y="1073153"/>
                  <a:pt x="6865132" y="1064498"/>
                  <a:pt x="6867958" y="1052716"/>
                </a:cubicBezTo>
                <a:cubicBezTo>
                  <a:pt x="6870637" y="1042528"/>
                  <a:pt x="6875093" y="1036759"/>
                  <a:pt x="6882168" y="1033379"/>
                </a:cubicBezTo>
                <a:cubicBezTo>
                  <a:pt x="6884663" y="1032333"/>
                  <a:pt x="6886199" y="1029878"/>
                  <a:pt x="6886770" y="1026012"/>
                </a:cubicBezTo>
                <a:cubicBezTo>
                  <a:pt x="6887489" y="1020552"/>
                  <a:pt x="6889315" y="1014907"/>
                  <a:pt x="6892798" y="1010240"/>
                </a:cubicBezTo>
                <a:cubicBezTo>
                  <a:pt x="6902832" y="996000"/>
                  <a:pt x="6911222" y="978262"/>
                  <a:pt x="6922085" y="964510"/>
                </a:cubicBezTo>
                <a:cubicBezTo>
                  <a:pt x="6925982" y="960090"/>
                  <a:pt x="6928636" y="954934"/>
                  <a:pt x="6929220" y="948554"/>
                </a:cubicBezTo>
                <a:cubicBezTo>
                  <a:pt x="6931083" y="935362"/>
                  <a:pt x="6932898" y="932232"/>
                  <a:pt x="6942189" y="928481"/>
                </a:cubicBezTo>
                <a:cubicBezTo>
                  <a:pt x="6945794" y="927251"/>
                  <a:pt x="6948850" y="924857"/>
                  <a:pt x="6950531" y="920805"/>
                </a:cubicBezTo>
                <a:cubicBezTo>
                  <a:pt x="6956826" y="906874"/>
                  <a:pt x="6965460" y="896008"/>
                  <a:pt x="6973266" y="884653"/>
                </a:cubicBezTo>
                <a:cubicBezTo>
                  <a:pt x="6980511" y="874645"/>
                  <a:pt x="6987342" y="864396"/>
                  <a:pt x="6991141" y="851508"/>
                </a:cubicBezTo>
                <a:cubicBezTo>
                  <a:pt x="6992688" y="846537"/>
                  <a:pt x="6994636" y="844327"/>
                  <a:pt x="6997546" y="843527"/>
                </a:cubicBezTo>
                <a:cubicBezTo>
                  <a:pt x="7001151" y="842297"/>
                  <a:pt x="7005451" y="840637"/>
                  <a:pt x="7006862" y="834747"/>
                </a:cubicBezTo>
                <a:cubicBezTo>
                  <a:pt x="7009968" y="822290"/>
                  <a:pt x="7016786" y="814555"/>
                  <a:pt x="7025115" y="809395"/>
                </a:cubicBezTo>
                <a:cubicBezTo>
                  <a:pt x="7037196" y="801409"/>
                  <a:pt x="7045842" y="788029"/>
                  <a:pt x="7049664" y="770110"/>
                </a:cubicBezTo>
                <a:cubicBezTo>
                  <a:pt x="7051358" y="763543"/>
                  <a:pt x="7053026" y="762009"/>
                  <a:pt x="7056752" y="764215"/>
                </a:cubicBezTo>
                <a:cubicBezTo>
                  <a:pt x="7057994" y="764950"/>
                  <a:pt x="7059235" y="765685"/>
                  <a:pt x="7060345" y="765501"/>
                </a:cubicBezTo>
                <a:cubicBezTo>
                  <a:pt x="7072680" y="761871"/>
                  <a:pt x="7084602" y="757996"/>
                  <a:pt x="7094234" y="740995"/>
                </a:cubicBezTo>
                <a:cubicBezTo>
                  <a:pt x="7096329" y="737189"/>
                  <a:pt x="7097290" y="738599"/>
                  <a:pt x="7098386" y="740929"/>
                </a:cubicBezTo>
                <a:cubicBezTo>
                  <a:pt x="7098934" y="742096"/>
                  <a:pt x="7099201" y="743935"/>
                  <a:pt x="7099470" y="745776"/>
                </a:cubicBezTo>
                <a:cubicBezTo>
                  <a:pt x="7100006" y="749455"/>
                  <a:pt x="7100128" y="752892"/>
                  <a:pt x="7103733" y="751662"/>
                </a:cubicBezTo>
                <a:cubicBezTo>
                  <a:pt x="7107057" y="751108"/>
                  <a:pt x="7106800" y="746751"/>
                  <a:pt x="7107787" y="743130"/>
                </a:cubicBezTo>
                <a:cubicBezTo>
                  <a:pt x="7109346" y="735645"/>
                  <a:pt x="7111185" y="727482"/>
                  <a:pt x="7115909" y="723553"/>
                </a:cubicBezTo>
                <a:cubicBezTo>
                  <a:pt x="7121608" y="718518"/>
                  <a:pt x="7121766" y="714407"/>
                  <a:pt x="7120415" y="707722"/>
                </a:cubicBezTo>
                <a:cubicBezTo>
                  <a:pt x="7120147" y="705881"/>
                  <a:pt x="7119879" y="704041"/>
                  <a:pt x="7120305" y="701771"/>
                </a:cubicBezTo>
                <a:cubicBezTo>
                  <a:pt x="7119903" y="699010"/>
                  <a:pt x="7120329" y="696739"/>
                  <a:pt x="7123106" y="695020"/>
                </a:cubicBezTo>
                <a:cubicBezTo>
                  <a:pt x="7125188" y="693730"/>
                  <a:pt x="7126844" y="694710"/>
                  <a:pt x="7127246" y="697470"/>
                </a:cubicBezTo>
                <a:cubicBezTo>
                  <a:pt x="7128062" y="700476"/>
                  <a:pt x="7129438" y="702131"/>
                  <a:pt x="7129560" y="705566"/>
                </a:cubicBezTo>
                <a:cubicBezTo>
                  <a:pt x="7129413" y="707162"/>
                  <a:pt x="7129268" y="708757"/>
                  <a:pt x="7130790" y="708817"/>
                </a:cubicBezTo>
                <a:cubicBezTo>
                  <a:pt x="7131897" y="708632"/>
                  <a:pt x="7132324" y="706363"/>
                  <a:pt x="7132884" y="705013"/>
                </a:cubicBezTo>
                <a:cubicBezTo>
                  <a:pt x="7133726" y="702986"/>
                  <a:pt x="7134285" y="701637"/>
                  <a:pt x="7134016" y="699796"/>
                </a:cubicBezTo>
                <a:cubicBezTo>
                  <a:pt x="7133749" y="697956"/>
                  <a:pt x="7134309" y="696605"/>
                  <a:pt x="7135698" y="695745"/>
                </a:cubicBezTo>
                <a:cubicBezTo>
                  <a:pt x="7143332" y="691015"/>
                  <a:pt x="7149043" y="683465"/>
                  <a:pt x="7152831" y="673095"/>
                </a:cubicBezTo>
                <a:cubicBezTo>
                  <a:pt x="7154376" y="668122"/>
                  <a:pt x="7156338" y="663396"/>
                  <a:pt x="7158712" y="658917"/>
                </a:cubicBezTo>
                <a:cubicBezTo>
                  <a:pt x="7159832" y="656216"/>
                  <a:pt x="7161512" y="652165"/>
                  <a:pt x="7164143" y="652042"/>
                </a:cubicBezTo>
                <a:cubicBezTo>
                  <a:pt x="7166079" y="652346"/>
                  <a:pt x="7165921" y="656457"/>
                  <a:pt x="7166323" y="659217"/>
                </a:cubicBezTo>
                <a:cubicBezTo>
                  <a:pt x="7166591" y="661059"/>
                  <a:pt x="7166445" y="662653"/>
                  <a:pt x="7166713" y="664493"/>
                </a:cubicBezTo>
                <a:cubicBezTo>
                  <a:pt x="7166980" y="666333"/>
                  <a:pt x="7166409" y="670199"/>
                  <a:pt x="7168625" y="669829"/>
                </a:cubicBezTo>
                <a:cubicBezTo>
                  <a:pt x="7170561" y="670134"/>
                  <a:pt x="7171961" y="666759"/>
                  <a:pt x="7172668" y="663814"/>
                </a:cubicBezTo>
                <a:cubicBezTo>
                  <a:pt x="7175190" y="657737"/>
                  <a:pt x="7177977" y="653503"/>
                  <a:pt x="7182153" y="648406"/>
                </a:cubicBezTo>
                <a:cubicBezTo>
                  <a:pt x="7191895" y="637356"/>
                  <a:pt x="7192907" y="628705"/>
                  <a:pt x="7186866" y="618403"/>
                </a:cubicBezTo>
                <a:cubicBezTo>
                  <a:pt x="7184394" y="614416"/>
                  <a:pt x="7184137" y="610061"/>
                  <a:pt x="7186793" y="604903"/>
                </a:cubicBezTo>
                <a:cubicBezTo>
                  <a:pt x="7194660" y="609562"/>
                  <a:pt x="7202111" y="613974"/>
                  <a:pt x="7209978" y="618630"/>
                </a:cubicBezTo>
                <a:cubicBezTo>
                  <a:pt x="7206472" y="628325"/>
                  <a:pt x="7207702" y="631575"/>
                  <a:pt x="7212548" y="631082"/>
                </a:cubicBezTo>
                <a:cubicBezTo>
                  <a:pt x="7214070" y="631143"/>
                  <a:pt x="7216019" y="628932"/>
                  <a:pt x="7216700" y="631018"/>
                </a:cubicBezTo>
                <a:cubicBezTo>
                  <a:pt x="7217102" y="633778"/>
                  <a:pt x="7215568" y="636234"/>
                  <a:pt x="7214313" y="638013"/>
                </a:cubicBezTo>
                <a:cubicBezTo>
                  <a:pt x="7213474" y="640039"/>
                  <a:pt x="7212499" y="641144"/>
                  <a:pt x="7211525" y="642248"/>
                </a:cubicBezTo>
                <a:cubicBezTo>
                  <a:pt x="7209016" y="645809"/>
                  <a:pt x="7208590" y="648079"/>
                  <a:pt x="7211208" y="650470"/>
                </a:cubicBezTo>
                <a:cubicBezTo>
                  <a:pt x="7212585" y="652125"/>
                  <a:pt x="7214229" y="655622"/>
                  <a:pt x="7211585" y="658263"/>
                </a:cubicBezTo>
                <a:cubicBezTo>
                  <a:pt x="7208384" y="662253"/>
                  <a:pt x="7206423" y="666977"/>
                  <a:pt x="7204048" y="671458"/>
                </a:cubicBezTo>
                <a:cubicBezTo>
                  <a:pt x="7201954" y="675263"/>
                  <a:pt x="7199165" y="679498"/>
                  <a:pt x="7198033" y="684715"/>
                </a:cubicBezTo>
                <a:cubicBezTo>
                  <a:pt x="7197181" y="689256"/>
                  <a:pt x="7196048" y="694471"/>
                  <a:pt x="7201589" y="693546"/>
                </a:cubicBezTo>
                <a:cubicBezTo>
                  <a:pt x="7203392" y="692932"/>
                  <a:pt x="7203659" y="694773"/>
                  <a:pt x="7202952" y="697717"/>
                </a:cubicBezTo>
                <a:cubicBezTo>
                  <a:pt x="7198751" y="707844"/>
                  <a:pt x="7195695" y="710239"/>
                  <a:pt x="7189204" y="707238"/>
                </a:cubicBezTo>
                <a:cubicBezTo>
                  <a:pt x="7187134" y="706014"/>
                  <a:pt x="7185197" y="705707"/>
                  <a:pt x="7183250" y="707917"/>
                </a:cubicBezTo>
                <a:cubicBezTo>
                  <a:pt x="7180047" y="711908"/>
                  <a:pt x="7177259" y="716143"/>
                  <a:pt x="7175846" y="722034"/>
                </a:cubicBezTo>
                <a:cubicBezTo>
                  <a:pt x="7175285" y="723385"/>
                  <a:pt x="7176662" y="725040"/>
                  <a:pt x="7177770" y="724856"/>
                </a:cubicBezTo>
                <a:cubicBezTo>
                  <a:pt x="7179012" y="725590"/>
                  <a:pt x="7180669" y="726572"/>
                  <a:pt x="7180936" y="728411"/>
                </a:cubicBezTo>
                <a:cubicBezTo>
                  <a:pt x="7181338" y="731171"/>
                  <a:pt x="7183115" y="735587"/>
                  <a:pt x="7179792" y="736141"/>
                </a:cubicBezTo>
                <a:cubicBezTo>
                  <a:pt x="7172996" y="738847"/>
                  <a:pt x="7170196" y="745598"/>
                  <a:pt x="7167115" y="753023"/>
                </a:cubicBezTo>
                <a:cubicBezTo>
                  <a:pt x="7165022" y="756829"/>
                  <a:pt x="7162926" y="760635"/>
                  <a:pt x="7159455" y="762784"/>
                </a:cubicBezTo>
                <a:cubicBezTo>
                  <a:pt x="7146682" y="771198"/>
                  <a:pt x="7142895" y="781572"/>
                  <a:pt x="7148082" y="796414"/>
                </a:cubicBezTo>
                <a:cubicBezTo>
                  <a:pt x="7149446" y="800585"/>
                  <a:pt x="7148874" y="804450"/>
                  <a:pt x="7144990" y="806355"/>
                </a:cubicBezTo>
                <a:cubicBezTo>
                  <a:pt x="7136660" y="811515"/>
                  <a:pt x="7130803" y="820660"/>
                  <a:pt x="7125908" y="831219"/>
                </a:cubicBezTo>
                <a:cubicBezTo>
                  <a:pt x="7123254" y="836372"/>
                  <a:pt x="7121426" y="842019"/>
                  <a:pt x="7118492" y="847849"/>
                </a:cubicBezTo>
                <a:cubicBezTo>
                  <a:pt x="7113463" y="857486"/>
                  <a:pt x="7109821" y="866262"/>
                  <a:pt x="7115594" y="874724"/>
                </a:cubicBezTo>
                <a:cubicBezTo>
                  <a:pt x="7112696" y="873009"/>
                  <a:pt x="7110906" y="871107"/>
                  <a:pt x="7107581" y="871663"/>
                </a:cubicBezTo>
                <a:cubicBezTo>
                  <a:pt x="7103428" y="871728"/>
                  <a:pt x="7100226" y="875718"/>
                  <a:pt x="7098266" y="880444"/>
                </a:cubicBezTo>
                <a:cubicBezTo>
                  <a:pt x="7096439" y="886089"/>
                  <a:pt x="7100739" y="884428"/>
                  <a:pt x="7102113" y="886085"/>
                </a:cubicBezTo>
                <a:cubicBezTo>
                  <a:pt x="7104318" y="888230"/>
                  <a:pt x="7104853" y="891910"/>
                  <a:pt x="7101930" y="895226"/>
                </a:cubicBezTo>
                <a:cubicBezTo>
                  <a:pt x="7098034" y="899647"/>
                  <a:pt x="7096074" y="904372"/>
                  <a:pt x="7093967" y="910693"/>
                </a:cubicBezTo>
                <a:cubicBezTo>
                  <a:pt x="7092129" y="918855"/>
                  <a:pt x="7089047" y="926280"/>
                  <a:pt x="7082934" y="931071"/>
                </a:cubicBezTo>
                <a:cubicBezTo>
                  <a:pt x="7079184" y="933895"/>
                  <a:pt x="7077917" y="938191"/>
                  <a:pt x="7078588" y="942793"/>
                </a:cubicBezTo>
                <a:lnTo>
                  <a:pt x="7079145" y="946618"/>
                </a:lnTo>
                <a:lnTo>
                  <a:pt x="7091542" y="948698"/>
                </a:lnTo>
                <a:lnTo>
                  <a:pt x="7104032" y="944230"/>
                </a:lnTo>
                <a:lnTo>
                  <a:pt x="7107572" y="938590"/>
                </a:lnTo>
                <a:lnTo>
                  <a:pt x="7103757" y="932673"/>
                </a:lnTo>
                <a:lnTo>
                  <a:pt x="7113412" y="929032"/>
                </a:lnTo>
                <a:lnTo>
                  <a:pt x="7123022" y="912756"/>
                </a:lnTo>
                <a:cubicBezTo>
                  <a:pt x="7127413" y="906526"/>
                  <a:pt x="7132283" y="900999"/>
                  <a:pt x="7138049" y="896425"/>
                </a:cubicBezTo>
                <a:cubicBezTo>
                  <a:pt x="7144855" y="891205"/>
                  <a:pt x="7152065" y="888745"/>
                  <a:pt x="7159408" y="887205"/>
                </a:cubicBezTo>
                <a:cubicBezTo>
                  <a:pt x="7156400" y="879539"/>
                  <a:pt x="7157386" y="875917"/>
                  <a:pt x="7164327" y="871619"/>
                </a:cubicBezTo>
                <a:cubicBezTo>
                  <a:pt x="7166410" y="870328"/>
                  <a:pt x="7169040" y="870204"/>
                  <a:pt x="7170831" y="872103"/>
                </a:cubicBezTo>
                <a:cubicBezTo>
                  <a:pt x="7174276" y="874985"/>
                  <a:pt x="7177479" y="870994"/>
                  <a:pt x="7179854" y="866514"/>
                </a:cubicBezTo>
                <a:cubicBezTo>
                  <a:pt x="7182643" y="862278"/>
                  <a:pt x="7181413" y="859027"/>
                  <a:pt x="7180182" y="855778"/>
                </a:cubicBezTo>
                <a:cubicBezTo>
                  <a:pt x="7178673" y="853203"/>
                  <a:pt x="7176188" y="851731"/>
                  <a:pt x="7175385" y="846209"/>
                </a:cubicBezTo>
                <a:cubicBezTo>
                  <a:pt x="7179512" y="851177"/>
                  <a:pt x="7182434" y="847861"/>
                  <a:pt x="7185504" y="842951"/>
                </a:cubicBezTo>
                <a:cubicBezTo>
                  <a:pt x="7187879" y="838470"/>
                  <a:pt x="7192189" y="834295"/>
                  <a:pt x="7194393" y="836441"/>
                </a:cubicBezTo>
                <a:cubicBezTo>
                  <a:pt x="7198386" y="840487"/>
                  <a:pt x="7202661" y="843858"/>
                  <a:pt x="7204427" y="850788"/>
                </a:cubicBezTo>
                <a:cubicBezTo>
                  <a:pt x="7205376" y="854715"/>
                  <a:pt x="7204670" y="857659"/>
                  <a:pt x="7202297" y="862140"/>
                </a:cubicBezTo>
                <a:cubicBezTo>
                  <a:pt x="7200067" y="865025"/>
                  <a:pt x="7198680" y="865885"/>
                  <a:pt x="7196475" y="863739"/>
                </a:cubicBezTo>
                <a:cubicBezTo>
                  <a:pt x="7194819" y="862760"/>
                  <a:pt x="7193151" y="864295"/>
                  <a:pt x="7192311" y="866320"/>
                </a:cubicBezTo>
                <a:cubicBezTo>
                  <a:pt x="7189364" y="874666"/>
                  <a:pt x="7184919" y="877922"/>
                  <a:pt x="7180060" y="880932"/>
                </a:cubicBezTo>
                <a:cubicBezTo>
                  <a:pt x="7175616" y="884187"/>
                  <a:pt x="7172547" y="889098"/>
                  <a:pt x="7173485" y="895539"/>
                </a:cubicBezTo>
                <a:cubicBezTo>
                  <a:pt x="7174154" y="900140"/>
                  <a:pt x="7172766" y="900999"/>
                  <a:pt x="7170563" y="898853"/>
                </a:cubicBezTo>
                <a:cubicBezTo>
                  <a:pt x="7168907" y="897873"/>
                  <a:pt x="7167932" y="898979"/>
                  <a:pt x="7165983" y="901189"/>
                </a:cubicBezTo>
                <a:lnTo>
                  <a:pt x="7155693" y="925990"/>
                </a:lnTo>
                <a:lnTo>
                  <a:pt x="7165341" y="927278"/>
                </a:lnTo>
                <a:cubicBezTo>
                  <a:pt x="7188180" y="929422"/>
                  <a:pt x="7193778" y="947228"/>
                  <a:pt x="7193572" y="970689"/>
                </a:cubicBezTo>
                <a:cubicBezTo>
                  <a:pt x="7193701" y="991548"/>
                  <a:pt x="7189193" y="1013384"/>
                  <a:pt x="7194126" y="1031963"/>
                </a:cubicBezTo>
                <a:cubicBezTo>
                  <a:pt x="7187332" y="1036561"/>
                  <a:pt x="7182535" y="1034410"/>
                  <a:pt x="7176739" y="1035633"/>
                </a:cubicBezTo>
                <a:cubicBezTo>
                  <a:pt x="7168298" y="1035514"/>
                  <a:pt x="7162495" y="1041168"/>
                  <a:pt x="7164797" y="1049543"/>
                </a:cubicBezTo>
                <a:cubicBezTo>
                  <a:pt x="7168412" y="1065236"/>
                  <a:pt x="7163432" y="1073248"/>
                  <a:pt x="7148684" y="1082689"/>
                </a:cubicBezTo>
                <a:cubicBezTo>
                  <a:pt x="7138244" y="1089321"/>
                  <a:pt x="7129618" y="1099369"/>
                  <a:pt x="7120002" y="1108358"/>
                </a:cubicBezTo>
                <a:lnTo>
                  <a:pt x="7113856" y="1110665"/>
                </a:lnTo>
                <a:lnTo>
                  <a:pt x="7111248" y="1115165"/>
                </a:lnTo>
                <a:lnTo>
                  <a:pt x="7099912" y="1127919"/>
                </a:lnTo>
                <a:lnTo>
                  <a:pt x="7118148" y="1127105"/>
                </a:lnTo>
                <a:cubicBezTo>
                  <a:pt x="7123945" y="1125881"/>
                  <a:pt x="7127750" y="1126978"/>
                  <a:pt x="7127902" y="1134542"/>
                </a:cubicBezTo>
                <a:cubicBezTo>
                  <a:pt x="7127391" y="1142877"/>
                  <a:pt x="7124570" y="1147269"/>
                  <a:pt x="7117287" y="1146907"/>
                </a:cubicBezTo>
                <a:cubicBezTo>
                  <a:pt x="7107022" y="1147805"/>
                  <a:pt x="7097742" y="1154194"/>
                  <a:pt x="7088462" y="1160582"/>
                </a:cubicBezTo>
                <a:lnTo>
                  <a:pt x="7079864" y="1165945"/>
                </a:lnTo>
                <a:lnTo>
                  <a:pt x="7079442" y="1166969"/>
                </a:lnTo>
                <a:cubicBezTo>
                  <a:pt x="7078455" y="1170590"/>
                  <a:pt x="7076921" y="1173046"/>
                  <a:pt x="7074559" y="1175011"/>
                </a:cubicBezTo>
                <a:lnTo>
                  <a:pt x="7071949" y="1177802"/>
                </a:lnTo>
                <a:lnTo>
                  <a:pt x="7088103" y="1176480"/>
                </a:lnTo>
                <a:cubicBezTo>
                  <a:pt x="7090916" y="1176519"/>
                  <a:pt x="7094393" y="1175786"/>
                  <a:pt x="7096872" y="1178427"/>
                </a:cubicBezTo>
                <a:cubicBezTo>
                  <a:pt x="7098855" y="1180542"/>
                  <a:pt x="7098518" y="1183144"/>
                  <a:pt x="7097521" y="1186519"/>
                </a:cubicBezTo>
                <a:cubicBezTo>
                  <a:pt x="7095857" y="1190668"/>
                  <a:pt x="7093540" y="1191155"/>
                  <a:pt x="7090558" y="1192417"/>
                </a:cubicBezTo>
                <a:cubicBezTo>
                  <a:pt x="7089398" y="1192663"/>
                  <a:pt x="7088902" y="1192135"/>
                  <a:pt x="7088239" y="1192906"/>
                </a:cubicBezTo>
                <a:cubicBezTo>
                  <a:pt x="7081708" y="1188903"/>
                  <a:pt x="7074258" y="1189843"/>
                  <a:pt x="7066577" y="1192017"/>
                </a:cubicBezTo>
                <a:lnTo>
                  <a:pt x="7062941" y="1193047"/>
                </a:lnTo>
                <a:lnTo>
                  <a:pt x="7062285" y="1194652"/>
                </a:lnTo>
                <a:cubicBezTo>
                  <a:pt x="7059179" y="1207111"/>
                  <a:pt x="7057047" y="1218461"/>
                  <a:pt x="7056158" y="1230549"/>
                </a:cubicBezTo>
                <a:cubicBezTo>
                  <a:pt x="7055854" y="1236256"/>
                  <a:pt x="7055550" y="1241960"/>
                  <a:pt x="7052896" y="1247118"/>
                </a:cubicBezTo>
                <a:cubicBezTo>
                  <a:pt x="7043130" y="1263198"/>
                  <a:pt x="7035287" y="1282100"/>
                  <a:pt x="7023182" y="1295116"/>
                </a:cubicBezTo>
                <a:lnTo>
                  <a:pt x="7020152" y="1304859"/>
                </a:lnTo>
                <a:lnTo>
                  <a:pt x="7024874" y="1304561"/>
                </a:lnTo>
                <a:lnTo>
                  <a:pt x="7026092" y="1310528"/>
                </a:lnTo>
                <a:lnTo>
                  <a:pt x="7029211" y="1307935"/>
                </a:lnTo>
                <a:cubicBezTo>
                  <a:pt x="7031171" y="1303208"/>
                  <a:pt x="7034496" y="1302654"/>
                  <a:pt x="7036700" y="1304800"/>
                </a:cubicBezTo>
                <a:cubicBezTo>
                  <a:pt x="7038490" y="1306700"/>
                  <a:pt x="7035982" y="1310258"/>
                  <a:pt x="7034447" y="1312716"/>
                </a:cubicBezTo>
                <a:cubicBezTo>
                  <a:pt x="7032492" y="1316184"/>
                  <a:pt x="7030374" y="1317872"/>
                  <a:pt x="7028225" y="1318703"/>
                </a:cubicBezTo>
                <a:lnTo>
                  <a:pt x="7025813" y="1319016"/>
                </a:lnTo>
                <a:lnTo>
                  <a:pt x="7022608" y="1336240"/>
                </a:lnTo>
                <a:lnTo>
                  <a:pt x="7024470" y="1338071"/>
                </a:lnTo>
                <a:cubicBezTo>
                  <a:pt x="7025851" y="1338230"/>
                  <a:pt x="7027555" y="1337422"/>
                  <a:pt x="7029614" y="1335414"/>
                </a:cubicBezTo>
                <a:cubicBezTo>
                  <a:pt x="7038562" y="1324991"/>
                  <a:pt x="7049495" y="1320887"/>
                  <a:pt x="7059612" y="1313813"/>
                </a:cubicBezTo>
                <a:cubicBezTo>
                  <a:pt x="7062200" y="1312369"/>
                  <a:pt x="7064667" y="1311849"/>
                  <a:pt x="7067487" y="1311703"/>
                </a:cubicBezTo>
                <a:lnTo>
                  <a:pt x="7070074" y="1312432"/>
                </a:lnTo>
                <a:lnTo>
                  <a:pt x="7070297" y="1312074"/>
                </a:lnTo>
                <a:cubicBezTo>
                  <a:pt x="7076946" y="1310965"/>
                  <a:pt x="7080855" y="1304029"/>
                  <a:pt x="7084763" y="1297093"/>
                </a:cubicBezTo>
                <a:cubicBezTo>
                  <a:pt x="7088807" y="1291078"/>
                  <a:pt x="7092435" y="1284817"/>
                  <a:pt x="7097562" y="1283647"/>
                </a:cubicBezTo>
                <a:cubicBezTo>
                  <a:pt x="7100193" y="1283522"/>
                  <a:pt x="7100752" y="1282171"/>
                  <a:pt x="7101738" y="1278552"/>
                </a:cubicBezTo>
                <a:cubicBezTo>
                  <a:pt x="7104710" y="1265175"/>
                  <a:pt x="7109471" y="1253698"/>
                  <a:pt x="7118226" y="1246268"/>
                </a:cubicBezTo>
                <a:cubicBezTo>
                  <a:pt x="7121563" y="1243198"/>
                  <a:pt x="7122684" y="1240497"/>
                  <a:pt x="7123123" y="1235711"/>
                </a:cubicBezTo>
                <a:cubicBezTo>
                  <a:pt x="7124279" y="1225464"/>
                  <a:pt x="7127920" y="1216688"/>
                  <a:pt x="7135287" y="1210118"/>
                </a:cubicBezTo>
                <a:cubicBezTo>
                  <a:pt x="7137369" y="1208828"/>
                  <a:pt x="7138623" y="1207047"/>
                  <a:pt x="7138916" y="1203857"/>
                </a:cubicBezTo>
                <a:cubicBezTo>
                  <a:pt x="7141192" y="1190910"/>
                  <a:pt x="7153455" y="1173784"/>
                  <a:pt x="7162187" y="1171384"/>
                </a:cubicBezTo>
                <a:cubicBezTo>
                  <a:pt x="7161115" y="1164022"/>
                  <a:pt x="7163501" y="1157027"/>
                  <a:pt x="7167264" y="1151685"/>
                </a:cubicBezTo>
                <a:cubicBezTo>
                  <a:pt x="7172974" y="1144136"/>
                  <a:pt x="7177309" y="1134930"/>
                  <a:pt x="7181646" y="1125723"/>
                </a:cubicBezTo>
                <a:cubicBezTo>
                  <a:pt x="7187795" y="1113387"/>
                  <a:pt x="7193359" y="1107431"/>
                  <a:pt x="7203455" y="1109202"/>
                </a:cubicBezTo>
                <a:cubicBezTo>
                  <a:pt x="7204283" y="1109693"/>
                  <a:pt x="7204977" y="1109263"/>
                  <a:pt x="7205806" y="1109751"/>
                </a:cubicBezTo>
                <a:cubicBezTo>
                  <a:pt x="7209263" y="1110119"/>
                  <a:pt x="7210798" y="1107663"/>
                  <a:pt x="7210128" y="1103063"/>
                </a:cubicBezTo>
                <a:cubicBezTo>
                  <a:pt x="7209591" y="1099383"/>
                  <a:pt x="7209056" y="1095700"/>
                  <a:pt x="7208800" y="1091345"/>
                </a:cubicBezTo>
                <a:cubicBezTo>
                  <a:pt x="7207632" y="1075517"/>
                  <a:pt x="7215302" y="1063241"/>
                  <a:pt x="7227078" y="1060961"/>
                </a:cubicBezTo>
                <a:cubicBezTo>
                  <a:pt x="7231925" y="1060467"/>
                  <a:pt x="7236917" y="1058378"/>
                  <a:pt x="7241922" y="1053770"/>
                </a:cubicBezTo>
                <a:cubicBezTo>
                  <a:pt x="7246647" y="1049842"/>
                  <a:pt x="7251372" y="1045910"/>
                  <a:pt x="7256498" y="1044740"/>
                </a:cubicBezTo>
                <a:cubicBezTo>
                  <a:pt x="7254039" y="1038241"/>
                  <a:pt x="7247390" y="1039350"/>
                  <a:pt x="7244929" y="1032847"/>
                </a:cubicBezTo>
                <a:cubicBezTo>
                  <a:pt x="7252833" y="1029959"/>
                  <a:pt x="7252833" y="1029959"/>
                  <a:pt x="7253856" y="1018792"/>
                </a:cubicBezTo>
                <a:cubicBezTo>
                  <a:pt x="7254708" y="1014251"/>
                  <a:pt x="7255415" y="1011306"/>
                  <a:pt x="7258338" y="1007990"/>
                </a:cubicBezTo>
                <a:cubicBezTo>
                  <a:pt x="7265717" y="998905"/>
                  <a:pt x="7272268" y="989328"/>
                  <a:pt x="7278819" y="979753"/>
                </a:cubicBezTo>
                <a:cubicBezTo>
                  <a:pt x="7299167" y="950595"/>
                  <a:pt x="7317311" y="919292"/>
                  <a:pt x="7338622" y="891544"/>
                </a:cubicBezTo>
                <a:cubicBezTo>
                  <a:pt x="7340156" y="889089"/>
                  <a:pt x="7341836" y="885038"/>
                  <a:pt x="7343906" y="886263"/>
                </a:cubicBezTo>
                <a:cubicBezTo>
                  <a:pt x="7346257" y="886812"/>
                  <a:pt x="7345684" y="890679"/>
                  <a:pt x="7346086" y="893439"/>
                </a:cubicBezTo>
                <a:cubicBezTo>
                  <a:pt x="7346074" y="895956"/>
                  <a:pt x="7345781" y="899146"/>
                  <a:pt x="7347997" y="898776"/>
                </a:cubicBezTo>
                <a:cubicBezTo>
                  <a:pt x="7350348" y="899327"/>
                  <a:pt x="7352296" y="897116"/>
                  <a:pt x="7353831" y="894660"/>
                </a:cubicBezTo>
                <a:cubicBezTo>
                  <a:pt x="7354671" y="892634"/>
                  <a:pt x="7355511" y="890611"/>
                  <a:pt x="7356352" y="888585"/>
                </a:cubicBezTo>
                <a:cubicBezTo>
                  <a:pt x="7360686" y="879379"/>
                  <a:pt x="7366239" y="875939"/>
                  <a:pt x="7372037" y="879369"/>
                </a:cubicBezTo>
                <a:cubicBezTo>
                  <a:pt x="7374106" y="880595"/>
                  <a:pt x="7376176" y="881820"/>
                  <a:pt x="7377686" y="884397"/>
                </a:cubicBezTo>
                <a:cubicBezTo>
                  <a:pt x="7379890" y="886542"/>
                  <a:pt x="7382252" y="884577"/>
                  <a:pt x="7383106" y="880036"/>
                </a:cubicBezTo>
                <a:cubicBezTo>
                  <a:pt x="7384944" y="871875"/>
                  <a:pt x="7383032" y="866538"/>
                  <a:pt x="7376955" y="863784"/>
                </a:cubicBezTo>
                <a:cubicBezTo>
                  <a:pt x="7382228" y="861018"/>
                  <a:pt x="7386527" y="859358"/>
                  <a:pt x="7390680" y="859292"/>
                </a:cubicBezTo>
                <a:cubicBezTo>
                  <a:pt x="7394832" y="859227"/>
                  <a:pt x="7401444" y="865664"/>
                  <a:pt x="7401967" y="871862"/>
                </a:cubicBezTo>
                <a:cubicBezTo>
                  <a:pt x="7402345" y="879653"/>
                  <a:pt x="7397754" y="884504"/>
                  <a:pt x="7394138" y="888249"/>
                </a:cubicBezTo>
                <a:cubicBezTo>
                  <a:pt x="7388852" y="893529"/>
                  <a:pt x="7384116" y="899975"/>
                  <a:pt x="7380755" y="908076"/>
                </a:cubicBezTo>
                <a:cubicBezTo>
                  <a:pt x="7378795" y="912802"/>
                  <a:pt x="7376554" y="918201"/>
                  <a:pt x="7374313" y="923603"/>
                </a:cubicBezTo>
                <a:cubicBezTo>
                  <a:pt x="7365072" y="945880"/>
                  <a:pt x="7354038" y="966259"/>
                  <a:pt x="7336820" y="977928"/>
                </a:cubicBezTo>
                <a:cubicBezTo>
                  <a:pt x="7330292" y="982473"/>
                  <a:pt x="7329855" y="987258"/>
                  <a:pt x="7333423" y="993575"/>
                </a:cubicBezTo>
                <a:cubicBezTo>
                  <a:pt x="7333970" y="994740"/>
                  <a:pt x="7335773" y="994126"/>
                  <a:pt x="7335346" y="996396"/>
                </a:cubicBezTo>
                <a:cubicBezTo>
                  <a:pt x="7334506" y="998421"/>
                  <a:pt x="7333118" y="999281"/>
                  <a:pt x="7332011" y="999466"/>
                </a:cubicBezTo>
                <a:cubicBezTo>
                  <a:pt x="7330902" y="999651"/>
                  <a:pt x="7329794" y="999836"/>
                  <a:pt x="7329099" y="1000267"/>
                </a:cubicBezTo>
                <a:cubicBezTo>
                  <a:pt x="7326189" y="1001066"/>
                  <a:pt x="7323413" y="1002786"/>
                  <a:pt x="7324082" y="1007386"/>
                </a:cubicBezTo>
                <a:cubicBezTo>
                  <a:pt x="7324473" y="1012663"/>
                  <a:pt x="7327126" y="1007509"/>
                  <a:pt x="7328930" y="1006891"/>
                </a:cubicBezTo>
                <a:cubicBezTo>
                  <a:pt x="7329343" y="1007138"/>
                  <a:pt x="7329623" y="1006461"/>
                  <a:pt x="7330037" y="1006707"/>
                </a:cubicBezTo>
                <a:cubicBezTo>
                  <a:pt x="7331426" y="1005846"/>
                  <a:pt x="7332947" y="1005908"/>
                  <a:pt x="7333215" y="1007747"/>
                </a:cubicBezTo>
                <a:cubicBezTo>
                  <a:pt x="7333897" y="1009834"/>
                  <a:pt x="7333338" y="1011182"/>
                  <a:pt x="7331669" y="1012719"/>
                </a:cubicBezTo>
                <a:cubicBezTo>
                  <a:pt x="7325824" y="1019349"/>
                  <a:pt x="7324400" y="1027755"/>
                  <a:pt x="7326713" y="1035852"/>
                </a:cubicBezTo>
                <a:cubicBezTo>
                  <a:pt x="7326981" y="1037692"/>
                  <a:pt x="7326688" y="1040883"/>
                  <a:pt x="7327931" y="1041617"/>
                </a:cubicBezTo>
                <a:cubicBezTo>
                  <a:pt x="7332484" y="1044315"/>
                  <a:pt x="7340120" y="1039584"/>
                  <a:pt x="7342093" y="1032343"/>
                </a:cubicBezTo>
                <a:cubicBezTo>
                  <a:pt x="7346038" y="1017862"/>
                  <a:pt x="7352602" y="1005770"/>
                  <a:pt x="7361649" y="995148"/>
                </a:cubicBezTo>
                <a:cubicBezTo>
                  <a:pt x="7364438" y="990914"/>
                  <a:pt x="7367227" y="986677"/>
                  <a:pt x="7366837" y="981402"/>
                </a:cubicBezTo>
                <a:cubicBezTo>
                  <a:pt x="7366996" y="977290"/>
                  <a:pt x="7367969" y="976186"/>
                  <a:pt x="7370733" y="976981"/>
                </a:cubicBezTo>
                <a:cubicBezTo>
                  <a:pt x="7374325" y="978267"/>
                  <a:pt x="7377797" y="976117"/>
                  <a:pt x="7380865" y="971206"/>
                </a:cubicBezTo>
                <a:cubicBezTo>
                  <a:pt x="7384347" y="966540"/>
                  <a:pt x="7388111" y="961201"/>
                  <a:pt x="7391873" y="955860"/>
                </a:cubicBezTo>
                <a:cubicBezTo>
                  <a:pt x="7394942" y="950949"/>
                  <a:pt x="7398267" y="950395"/>
                  <a:pt x="7401299" y="953030"/>
                </a:cubicBezTo>
                <a:cubicBezTo>
                  <a:pt x="7401713" y="953275"/>
                  <a:pt x="7402541" y="953766"/>
                  <a:pt x="7403089" y="954930"/>
                </a:cubicBezTo>
                <a:cubicBezTo>
                  <a:pt x="7405159" y="956157"/>
                  <a:pt x="7407654" y="955111"/>
                  <a:pt x="7409056" y="951735"/>
                </a:cubicBezTo>
                <a:cubicBezTo>
                  <a:pt x="7410589" y="949280"/>
                  <a:pt x="7408519" y="948055"/>
                  <a:pt x="7406862" y="947074"/>
                </a:cubicBezTo>
                <a:cubicBezTo>
                  <a:pt x="7405487" y="945420"/>
                  <a:pt x="7403832" y="944438"/>
                  <a:pt x="7405098" y="940144"/>
                </a:cubicBezTo>
                <a:cubicBezTo>
                  <a:pt x="7407618" y="934067"/>
                  <a:pt x="7414000" y="931117"/>
                  <a:pt x="7417165" y="934674"/>
                </a:cubicBezTo>
                <a:cubicBezTo>
                  <a:pt x="7418407" y="935409"/>
                  <a:pt x="7418675" y="937248"/>
                  <a:pt x="7420479" y="936635"/>
                </a:cubicBezTo>
                <a:cubicBezTo>
                  <a:pt x="7421318" y="934609"/>
                  <a:pt x="7420076" y="933875"/>
                  <a:pt x="7420222" y="932278"/>
                </a:cubicBezTo>
                <a:cubicBezTo>
                  <a:pt x="7419138" y="927432"/>
                  <a:pt x="7420259" y="924732"/>
                  <a:pt x="7424276" y="923747"/>
                </a:cubicBezTo>
                <a:cubicBezTo>
                  <a:pt x="7430232" y="923068"/>
                  <a:pt x="7435785" y="919628"/>
                  <a:pt x="7440923" y="915943"/>
                </a:cubicBezTo>
                <a:cubicBezTo>
                  <a:pt x="7447170" y="912072"/>
                  <a:pt x="7453551" y="909123"/>
                  <a:pt x="7459628" y="911878"/>
                </a:cubicBezTo>
                <a:cubicBezTo>
                  <a:pt x="7461978" y="912429"/>
                  <a:pt x="7465021" y="912549"/>
                  <a:pt x="7467251" y="909664"/>
                </a:cubicBezTo>
                <a:cubicBezTo>
                  <a:pt x="7476992" y="898613"/>
                  <a:pt x="7488609" y="900444"/>
                  <a:pt x="7498900" y="890560"/>
                </a:cubicBezTo>
                <a:cubicBezTo>
                  <a:pt x="7501955" y="888164"/>
                  <a:pt x="7503746" y="890065"/>
                  <a:pt x="7505256" y="892639"/>
                </a:cubicBezTo>
                <a:cubicBezTo>
                  <a:pt x="7506486" y="895890"/>
                  <a:pt x="7503843" y="898532"/>
                  <a:pt x="7501761" y="899820"/>
                </a:cubicBezTo>
                <a:cubicBezTo>
                  <a:pt x="7498010" y="902646"/>
                  <a:pt x="7496744" y="906942"/>
                  <a:pt x="7496718" y="911972"/>
                </a:cubicBezTo>
                <a:cubicBezTo>
                  <a:pt x="7496829" y="917924"/>
                  <a:pt x="7495417" y="923814"/>
                  <a:pt x="7492897" y="929890"/>
                </a:cubicBezTo>
                <a:cubicBezTo>
                  <a:pt x="7488281" y="939770"/>
                  <a:pt x="7481486" y="942476"/>
                  <a:pt x="7476810" y="936344"/>
                </a:cubicBezTo>
                <a:cubicBezTo>
                  <a:pt x="7475848" y="934935"/>
                  <a:pt x="7474472" y="933278"/>
                  <a:pt x="7473230" y="932543"/>
                </a:cubicBezTo>
                <a:cubicBezTo>
                  <a:pt x="7472815" y="932299"/>
                  <a:pt x="7472682" y="931379"/>
                  <a:pt x="7472682" y="931379"/>
                </a:cubicBezTo>
                <a:cubicBezTo>
                  <a:pt x="7472401" y="932054"/>
                  <a:pt x="7472401" y="932054"/>
                  <a:pt x="7472536" y="932972"/>
                </a:cubicBezTo>
                <a:cubicBezTo>
                  <a:pt x="7471416" y="935675"/>
                  <a:pt x="7470575" y="937699"/>
                  <a:pt x="7469042" y="940153"/>
                </a:cubicBezTo>
                <a:cubicBezTo>
                  <a:pt x="7461649" y="951756"/>
                  <a:pt x="7461210" y="956541"/>
                  <a:pt x="7467397" y="965248"/>
                </a:cubicBezTo>
                <a:cubicBezTo>
                  <a:pt x="7470563" y="968805"/>
                  <a:pt x="7469711" y="973344"/>
                  <a:pt x="7466362" y="978931"/>
                </a:cubicBezTo>
                <a:cubicBezTo>
                  <a:pt x="7463988" y="983410"/>
                  <a:pt x="7461211" y="985131"/>
                  <a:pt x="7457192" y="986116"/>
                </a:cubicBezTo>
                <a:cubicBezTo>
                  <a:pt x="7445831" y="988641"/>
                  <a:pt x="7435687" y="996931"/>
                  <a:pt x="7427175" y="1011232"/>
                </a:cubicBezTo>
                <a:cubicBezTo>
                  <a:pt x="7419370" y="1022589"/>
                  <a:pt x="7419370" y="1022589"/>
                  <a:pt x="7428772" y="1024791"/>
                </a:cubicBezTo>
                <a:cubicBezTo>
                  <a:pt x="7433886" y="1026136"/>
                  <a:pt x="7435395" y="1028711"/>
                  <a:pt x="7434531" y="1035767"/>
                </a:cubicBezTo>
                <a:cubicBezTo>
                  <a:pt x="7427481" y="1034117"/>
                  <a:pt x="7425398" y="1035406"/>
                  <a:pt x="7420783" y="1045288"/>
                </a:cubicBezTo>
                <a:cubicBezTo>
                  <a:pt x="7417984" y="1052037"/>
                  <a:pt x="7416144" y="1060201"/>
                  <a:pt x="7410042" y="1062474"/>
                </a:cubicBezTo>
                <a:cubicBezTo>
                  <a:pt x="7409628" y="1062229"/>
                  <a:pt x="7409349" y="1062906"/>
                  <a:pt x="7409069" y="1063580"/>
                </a:cubicBezTo>
                <a:cubicBezTo>
                  <a:pt x="7407364" y="1072661"/>
                  <a:pt x="7409409" y="1078917"/>
                  <a:pt x="7414511" y="1082779"/>
                </a:cubicBezTo>
                <a:cubicBezTo>
                  <a:pt x="7417410" y="1084494"/>
                  <a:pt x="7420309" y="1086209"/>
                  <a:pt x="7419310" y="1092345"/>
                </a:cubicBezTo>
                <a:cubicBezTo>
                  <a:pt x="7419444" y="1093266"/>
                  <a:pt x="7419432" y="1095781"/>
                  <a:pt x="7418189" y="1095046"/>
                </a:cubicBezTo>
                <a:cubicBezTo>
                  <a:pt x="7414597" y="1093760"/>
                  <a:pt x="7412222" y="1098241"/>
                  <a:pt x="7409300" y="1101556"/>
                </a:cubicBezTo>
                <a:cubicBezTo>
                  <a:pt x="7406097" y="1105546"/>
                  <a:pt x="7402907" y="1107021"/>
                  <a:pt x="7399874" y="1104386"/>
                </a:cubicBezTo>
                <a:cubicBezTo>
                  <a:pt x="7396428" y="1101505"/>
                  <a:pt x="7392410" y="1102490"/>
                  <a:pt x="7388513" y="1106911"/>
                </a:cubicBezTo>
                <a:cubicBezTo>
                  <a:pt x="7384482" y="1110411"/>
                  <a:pt x="7383765" y="1115871"/>
                  <a:pt x="7383873" y="1121822"/>
                </a:cubicBezTo>
                <a:cubicBezTo>
                  <a:pt x="7384677" y="1127343"/>
                  <a:pt x="7382462" y="1127713"/>
                  <a:pt x="7379976" y="1126243"/>
                </a:cubicBezTo>
                <a:cubicBezTo>
                  <a:pt x="7376250" y="1124038"/>
                  <a:pt x="7373610" y="1126677"/>
                  <a:pt x="7372195" y="1132569"/>
                </a:cubicBezTo>
                <a:cubicBezTo>
                  <a:pt x="7371635" y="1133918"/>
                  <a:pt x="7371076" y="1135268"/>
                  <a:pt x="7370929" y="1136864"/>
                </a:cubicBezTo>
                <a:cubicBezTo>
                  <a:pt x="7369236" y="1143429"/>
                  <a:pt x="7366862" y="1147910"/>
                  <a:pt x="7361601" y="1148159"/>
                </a:cubicBezTo>
                <a:cubicBezTo>
                  <a:pt x="7356475" y="1149330"/>
                  <a:pt x="7351884" y="1154180"/>
                  <a:pt x="7348950" y="1160009"/>
                </a:cubicBezTo>
                <a:cubicBezTo>
                  <a:pt x="7346161" y="1164246"/>
                  <a:pt x="7343919" y="1169647"/>
                  <a:pt x="7349035" y="1170991"/>
                </a:cubicBezTo>
                <a:cubicBezTo>
                  <a:pt x="7350277" y="1171727"/>
                  <a:pt x="7351653" y="1173383"/>
                  <a:pt x="7352615" y="1174794"/>
                </a:cubicBezTo>
                <a:cubicBezTo>
                  <a:pt x="7355513" y="1176509"/>
                  <a:pt x="7357571" y="1180250"/>
                  <a:pt x="7361176" y="1179019"/>
                </a:cubicBezTo>
                <a:cubicBezTo>
                  <a:pt x="7369225" y="1174535"/>
                  <a:pt x="7374741" y="1178642"/>
                  <a:pt x="7380952" y="1182317"/>
                </a:cubicBezTo>
                <a:cubicBezTo>
                  <a:pt x="7377335" y="1186062"/>
                  <a:pt x="7373717" y="1189808"/>
                  <a:pt x="7371479" y="1195209"/>
                </a:cubicBezTo>
                <a:cubicBezTo>
                  <a:pt x="7369091" y="1202205"/>
                  <a:pt x="7365329" y="1207546"/>
                  <a:pt x="7360604" y="1211475"/>
                </a:cubicBezTo>
                <a:cubicBezTo>
                  <a:pt x="7356572" y="1214976"/>
                  <a:pt x="7352677" y="1219396"/>
                  <a:pt x="7348779" y="1223816"/>
                </a:cubicBezTo>
                <a:cubicBezTo>
                  <a:pt x="7336955" y="1236157"/>
                  <a:pt x="7325400" y="1250339"/>
                  <a:pt x="7312066" y="1260103"/>
                </a:cubicBezTo>
                <a:cubicBezTo>
                  <a:pt x="7309008" y="1262499"/>
                  <a:pt x="7308996" y="1265014"/>
                  <a:pt x="7310507" y="1267589"/>
                </a:cubicBezTo>
                <a:cubicBezTo>
                  <a:pt x="7311054" y="1268755"/>
                  <a:pt x="7312431" y="1270410"/>
                  <a:pt x="7310896" y="1272865"/>
                </a:cubicBezTo>
                <a:cubicBezTo>
                  <a:pt x="7309642" y="1274646"/>
                  <a:pt x="7307986" y="1273666"/>
                  <a:pt x="7307157" y="1273175"/>
                </a:cubicBezTo>
                <a:cubicBezTo>
                  <a:pt x="7304808" y="1272625"/>
                  <a:pt x="7302872" y="1272319"/>
                  <a:pt x="7301337" y="1274776"/>
                </a:cubicBezTo>
                <a:cubicBezTo>
                  <a:pt x="7299522" y="1277904"/>
                  <a:pt x="7296746" y="1279625"/>
                  <a:pt x="7294932" y="1282757"/>
                </a:cubicBezTo>
                <a:cubicBezTo>
                  <a:pt x="7292142" y="1286990"/>
                  <a:pt x="7290207" y="1286686"/>
                  <a:pt x="7288563" y="1283189"/>
                </a:cubicBezTo>
                <a:cubicBezTo>
                  <a:pt x="7286797" y="1276259"/>
                  <a:pt x="7283729" y="1281168"/>
                  <a:pt x="7280393" y="1284240"/>
                </a:cubicBezTo>
                <a:cubicBezTo>
                  <a:pt x="7276081" y="1288415"/>
                  <a:pt x="7279393" y="1290376"/>
                  <a:pt x="7280490" y="1292707"/>
                </a:cubicBezTo>
                <a:cubicBezTo>
                  <a:pt x="7281038" y="1293871"/>
                  <a:pt x="7281865" y="1294361"/>
                  <a:pt x="7281027" y="1296386"/>
                </a:cubicBezTo>
                <a:cubicBezTo>
                  <a:pt x="7278395" y="1296511"/>
                  <a:pt x="7275485" y="1297311"/>
                  <a:pt x="7272720" y="1296515"/>
                </a:cubicBezTo>
                <a:cubicBezTo>
                  <a:pt x="7270505" y="1296886"/>
                  <a:pt x="7268422" y="1298175"/>
                  <a:pt x="7267302" y="1300877"/>
                </a:cubicBezTo>
                <a:cubicBezTo>
                  <a:pt x="7265901" y="1304252"/>
                  <a:pt x="7267971" y="1305477"/>
                  <a:pt x="7268934" y="1306887"/>
                </a:cubicBezTo>
                <a:cubicBezTo>
                  <a:pt x="7274973" y="1317190"/>
                  <a:pt x="7273682" y="1326517"/>
                  <a:pt x="7264769" y="1338058"/>
                </a:cubicBezTo>
                <a:cubicBezTo>
                  <a:pt x="7262821" y="1340267"/>
                  <a:pt x="7261285" y="1342722"/>
                  <a:pt x="7259204" y="1344012"/>
                </a:cubicBezTo>
                <a:cubicBezTo>
                  <a:pt x="7250716" y="1353283"/>
                  <a:pt x="7245273" y="1362675"/>
                  <a:pt x="7248390" y="1376293"/>
                </a:cubicBezTo>
                <a:cubicBezTo>
                  <a:pt x="7248390" y="1376293"/>
                  <a:pt x="7248111" y="1376968"/>
                  <a:pt x="7248524" y="1377213"/>
                </a:cubicBezTo>
                <a:cubicBezTo>
                  <a:pt x="7247952" y="1381077"/>
                  <a:pt x="7247247" y="1384023"/>
                  <a:pt x="7244604" y="1386663"/>
                </a:cubicBezTo>
                <a:cubicBezTo>
                  <a:pt x="7243630" y="1387770"/>
                  <a:pt x="7242241" y="1388629"/>
                  <a:pt x="7241279" y="1387218"/>
                </a:cubicBezTo>
                <a:cubicBezTo>
                  <a:pt x="7239490" y="1385318"/>
                  <a:pt x="7240475" y="1381698"/>
                  <a:pt x="7241181" y="1378753"/>
                </a:cubicBezTo>
                <a:cubicBezTo>
                  <a:pt x="7242021" y="1376726"/>
                  <a:pt x="7242728" y="1373780"/>
                  <a:pt x="7241486" y="1373046"/>
                </a:cubicBezTo>
                <a:cubicBezTo>
                  <a:pt x="7240110" y="1371390"/>
                  <a:pt x="7239124" y="1375010"/>
                  <a:pt x="7237736" y="1375872"/>
                </a:cubicBezTo>
                <a:cubicBezTo>
                  <a:pt x="7235507" y="1378756"/>
                  <a:pt x="7233694" y="1381886"/>
                  <a:pt x="7231465" y="1384772"/>
                </a:cubicBezTo>
                <a:cubicBezTo>
                  <a:pt x="7228676" y="1389007"/>
                  <a:pt x="7225752" y="1392324"/>
                  <a:pt x="7222149" y="1393552"/>
                </a:cubicBezTo>
                <a:cubicBezTo>
                  <a:pt x="7219652" y="1394597"/>
                  <a:pt x="7218812" y="1396622"/>
                  <a:pt x="7218241" y="1400489"/>
                </a:cubicBezTo>
                <a:cubicBezTo>
                  <a:pt x="7216390" y="1411166"/>
                  <a:pt x="7212627" y="1416505"/>
                  <a:pt x="7205137" y="1419640"/>
                </a:cubicBezTo>
                <a:cubicBezTo>
                  <a:pt x="7201253" y="1421546"/>
                  <a:pt x="7197515" y="1421855"/>
                  <a:pt x="7193496" y="1422839"/>
                </a:cubicBezTo>
                <a:cubicBezTo>
                  <a:pt x="7188783" y="1424255"/>
                  <a:pt x="7184753" y="1427754"/>
                  <a:pt x="7180990" y="1433096"/>
                </a:cubicBezTo>
                <a:cubicBezTo>
                  <a:pt x="7176947" y="1439110"/>
                  <a:pt x="7176375" y="1442976"/>
                  <a:pt x="7179529" y="1449048"/>
                </a:cubicBezTo>
                <a:cubicBezTo>
                  <a:pt x="7183097" y="1455364"/>
                  <a:pt x="7181550" y="1460335"/>
                  <a:pt x="7175571" y="1466045"/>
                </a:cubicBezTo>
                <a:cubicBezTo>
                  <a:pt x="7173623" y="1468256"/>
                  <a:pt x="7172235" y="1469117"/>
                  <a:pt x="7171248" y="1472736"/>
                </a:cubicBezTo>
                <a:cubicBezTo>
                  <a:pt x="7169544" y="1481817"/>
                  <a:pt x="7169544" y="1481817"/>
                  <a:pt x="7164162" y="1478632"/>
                </a:cubicBezTo>
                <a:cubicBezTo>
                  <a:pt x="7163613" y="1477466"/>
                  <a:pt x="7163199" y="1477222"/>
                  <a:pt x="7162091" y="1477406"/>
                </a:cubicBezTo>
                <a:cubicBezTo>
                  <a:pt x="7158778" y="1475444"/>
                  <a:pt x="7156415" y="1477411"/>
                  <a:pt x="7155417" y="1483547"/>
                </a:cubicBezTo>
                <a:cubicBezTo>
                  <a:pt x="7154566" y="1488087"/>
                  <a:pt x="7154542" y="1493118"/>
                  <a:pt x="7153275" y="1497413"/>
                </a:cubicBezTo>
                <a:cubicBezTo>
                  <a:pt x="7149305" y="1516926"/>
                  <a:pt x="7135532" y="1531477"/>
                  <a:pt x="7123915" y="1529646"/>
                </a:cubicBezTo>
                <a:lnTo>
                  <a:pt x="7114842" y="1522781"/>
                </a:lnTo>
                <a:lnTo>
                  <a:pt x="7108979" y="1532343"/>
                </a:lnTo>
                <a:cubicBezTo>
                  <a:pt x="7105257" y="1537812"/>
                  <a:pt x="7102530" y="1543268"/>
                  <a:pt x="7100640" y="1549401"/>
                </a:cubicBezTo>
                <a:cubicBezTo>
                  <a:pt x="7099866" y="1552805"/>
                  <a:pt x="7098100" y="1556217"/>
                  <a:pt x="7095324" y="1558620"/>
                </a:cubicBezTo>
                <a:cubicBezTo>
                  <a:pt x="7091898" y="1561706"/>
                  <a:pt x="7089309" y="1565466"/>
                  <a:pt x="7087728" y="1570237"/>
                </a:cubicBezTo>
                <a:lnTo>
                  <a:pt x="7086786" y="1572229"/>
                </a:lnTo>
                <a:lnTo>
                  <a:pt x="7091196" y="1569979"/>
                </a:lnTo>
                <a:cubicBezTo>
                  <a:pt x="7095469" y="1573352"/>
                  <a:pt x="7100304" y="1575372"/>
                  <a:pt x="7104992" y="1578987"/>
                </a:cubicBezTo>
                <a:cubicBezTo>
                  <a:pt x="7102911" y="1580277"/>
                  <a:pt x="7102217" y="1580708"/>
                  <a:pt x="7101107" y="1580893"/>
                </a:cubicBezTo>
                <a:cubicBezTo>
                  <a:pt x="7096942" y="1583473"/>
                  <a:pt x="7094701" y="1588873"/>
                  <a:pt x="7091913" y="1593109"/>
                </a:cubicBezTo>
                <a:cubicBezTo>
                  <a:pt x="7090380" y="1595565"/>
                  <a:pt x="7092584" y="1597710"/>
                  <a:pt x="7092570" y="1600225"/>
                </a:cubicBezTo>
                <a:cubicBezTo>
                  <a:pt x="7092412" y="1604336"/>
                  <a:pt x="7091841" y="1608202"/>
                  <a:pt x="7089052" y="1612437"/>
                </a:cubicBezTo>
                <a:cubicBezTo>
                  <a:pt x="7086958" y="1616242"/>
                  <a:pt x="7084998" y="1620968"/>
                  <a:pt x="7082209" y="1625204"/>
                </a:cubicBezTo>
                <a:cubicBezTo>
                  <a:pt x="7084077" y="1625048"/>
                  <a:pt x="7086056" y="1623697"/>
                  <a:pt x="7087669" y="1623075"/>
                </a:cubicBezTo>
                <a:lnTo>
                  <a:pt x="7090506" y="1625030"/>
                </a:lnTo>
                <a:lnTo>
                  <a:pt x="7093477" y="1620139"/>
                </a:lnTo>
                <a:cubicBezTo>
                  <a:pt x="7095446" y="1619104"/>
                  <a:pt x="7096423" y="1618076"/>
                  <a:pt x="7096718" y="1615695"/>
                </a:cubicBezTo>
                <a:cubicBezTo>
                  <a:pt x="7096995" y="1612294"/>
                  <a:pt x="7098436" y="1609226"/>
                  <a:pt x="7100374" y="1606150"/>
                </a:cubicBezTo>
                <a:cubicBezTo>
                  <a:pt x="7101660" y="1603760"/>
                  <a:pt x="7103117" y="1601711"/>
                  <a:pt x="7104403" y="1599321"/>
                </a:cubicBezTo>
                <a:cubicBezTo>
                  <a:pt x="7104713" y="1597959"/>
                  <a:pt x="7106511" y="1596585"/>
                  <a:pt x="7105503" y="1595575"/>
                </a:cubicBezTo>
                <a:cubicBezTo>
                  <a:pt x="7104991" y="1594559"/>
                  <a:pt x="7103518" y="1595590"/>
                  <a:pt x="7102541" y="1596619"/>
                </a:cubicBezTo>
                <a:cubicBezTo>
                  <a:pt x="7101067" y="1597649"/>
                  <a:pt x="7099268" y="1599024"/>
                  <a:pt x="7098089" y="1597674"/>
                </a:cubicBezTo>
                <a:cubicBezTo>
                  <a:pt x="7097251" y="1597002"/>
                  <a:pt x="7097560" y="1595639"/>
                  <a:pt x="7098040" y="1594617"/>
                </a:cubicBezTo>
                <a:cubicBezTo>
                  <a:pt x="7099155" y="1591889"/>
                  <a:pt x="7100630" y="1590857"/>
                  <a:pt x="7102599" y="1589822"/>
                </a:cubicBezTo>
                <a:cubicBezTo>
                  <a:pt x="7102770" y="1590158"/>
                  <a:pt x="7103095" y="1589817"/>
                  <a:pt x="7103095" y="1589817"/>
                </a:cubicBezTo>
                <a:cubicBezTo>
                  <a:pt x="7110558" y="1590775"/>
                  <a:pt x="7114930" y="1584622"/>
                  <a:pt x="7118928" y="1575754"/>
                </a:cubicBezTo>
                <a:cubicBezTo>
                  <a:pt x="7119393" y="1573711"/>
                  <a:pt x="7120523" y="1572002"/>
                  <a:pt x="7121484" y="1569955"/>
                </a:cubicBezTo>
                <a:cubicBezTo>
                  <a:pt x="7126630" y="1560399"/>
                  <a:pt x="7131392" y="1557980"/>
                  <a:pt x="7137412" y="1562009"/>
                </a:cubicBezTo>
                <a:lnTo>
                  <a:pt x="7140251" y="1562568"/>
                </a:lnTo>
                <a:lnTo>
                  <a:pt x="7141026" y="1561740"/>
                </a:lnTo>
                <a:lnTo>
                  <a:pt x="7142467" y="1557210"/>
                </a:lnTo>
                <a:cubicBezTo>
                  <a:pt x="7141769" y="1554837"/>
                  <a:pt x="7141890" y="1552118"/>
                  <a:pt x="7141688" y="1549740"/>
                </a:cubicBezTo>
                <a:cubicBezTo>
                  <a:pt x="7142665" y="1548713"/>
                  <a:pt x="7143005" y="1549391"/>
                  <a:pt x="7143673" y="1549723"/>
                </a:cubicBezTo>
                <a:cubicBezTo>
                  <a:pt x="7145008" y="1550392"/>
                  <a:pt x="7146375" y="1553099"/>
                  <a:pt x="7148126" y="1548667"/>
                </a:cubicBezTo>
                <a:cubicBezTo>
                  <a:pt x="7149397" y="1545260"/>
                  <a:pt x="7151659" y="1541843"/>
                  <a:pt x="7147842" y="1541195"/>
                </a:cubicBezTo>
                <a:cubicBezTo>
                  <a:pt x="7145841" y="1540192"/>
                  <a:pt x="7145483" y="1538497"/>
                  <a:pt x="7147421" y="1535421"/>
                </a:cubicBezTo>
                <a:cubicBezTo>
                  <a:pt x="7148878" y="1533370"/>
                  <a:pt x="7149498" y="1530647"/>
                  <a:pt x="7150954" y="1528596"/>
                </a:cubicBezTo>
                <a:cubicBezTo>
                  <a:pt x="7152086" y="1526887"/>
                  <a:pt x="7151729" y="1525191"/>
                  <a:pt x="7151200" y="1523158"/>
                </a:cubicBezTo>
                <a:cubicBezTo>
                  <a:pt x="7150859" y="1522479"/>
                  <a:pt x="7150176" y="1521128"/>
                  <a:pt x="7150981" y="1519760"/>
                </a:cubicBezTo>
                <a:cubicBezTo>
                  <a:pt x="7152113" y="1518052"/>
                  <a:pt x="7153123" y="1519063"/>
                  <a:pt x="7153789" y="1519399"/>
                </a:cubicBezTo>
                <a:cubicBezTo>
                  <a:pt x="7155295" y="1520405"/>
                  <a:pt x="7156614" y="1520055"/>
                  <a:pt x="7157557" y="1516988"/>
                </a:cubicBezTo>
                <a:cubicBezTo>
                  <a:pt x="7161321" y="1503705"/>
                  <a:pt x="7167582" y="1491420"/>
                  <a:pt x="7172851" y="1479144"/>
                </a:cubicBezTo>
                <a:cubicBezTo>
                  <a:pt x="7174772" y="1475050"/>
                  <a:pt x="7176694" y="1470956"/>
                  <a:pt x="7178118" y="1466867"/>
                </a:cubicBezTo>
                <a:cubicBezTo>
                  <a:pt x="7179701" y="1462096"/>
                  <a:pt x="7182118" y="1457999"/>
                  <a:pt x="7185544" y="1454913"/>
                </a:cubicBezTo>
                <a:cubicBezTo>
                  <a:pt x="7188150" y="1452173"/>
                  <a:pt x="7189746" y="1448422"/>
                  <a:pt x="7191341" y="1444671"/>
                </a:cubicBezTo>
                <a:cubicBezTo>
                  <a:pt x="7193903" y="1449747"/>
                  <a:pt x="7196620" y="1454140"/>
                  <a:pt x="7195089" y="1461969"/>
                </a:cubicBezTo>
                <a:cubicBezTo>
                  <a:pt x="7194810" y="1465370"/>
                  <a:pt x="7196982" y="1466711"/>
                  <a:pt x="7198179" y="1469079"/>
                </a:cubicBezTo>
                <a:cubicBezTo>
                  <a:pt x="7199017" y="1469751"/>
                  <a:pt x="7200025" y="1470763"/>
                  <a:pt x="7200538" y="1471778"/>
                </a:cubicBezTo>
                <a:cubicBezTo>
                  <a:pt x="7201765" y="1476186"/>
                  <a:pt x="7204369" y="1473447"/>
                  <a:pt x="7206308" y="1470371"/>
                </a:cubicBezTo>
                <a:cubicBezTo>
                  <a:pt x="7209068" y="1466950"/>
                  <a:pt x="7211144" y="1462176"/>
                  <a:pt x="7211235" y="1457418"/>
                </a:cubicBezTo>
                <a:cubicBezTo>
                  <a:pt x="7210830" y="1452663"/>
                  <a:pt x="7212938" y="1449928"/>
                  <a:pt x="7216210" y="1447523"/>
                </a:cubicBezTo>
                <a:cubicBezTo>
                  <a:pt x="7217031" y="1447176"/>
                  <a:pt x="7217683" y="1446490"/>
                  <a:pt x="7218334" y="1445807"/>
                </a:cubicBezTo>
                <a:cubicBezTo>
                  <a:pt x="7221281" y="1443744"/>
                  <a:pt x="7222396" y="1441014"/>
                  <a:pt x="7220859" y="1437969"/>
                </a:cubicBezTo>
                <a:cubicBezTo>
                  <a:pt x="7219834" y="1435938"/>
                  <a:pt x="7219802" y="1433901"/>
                  <a:pt x="7222781" y="1433875"/>
                </a:cubicBezTo>
                <a:cubicBezTo>
                  <a:pt x="7225914" y="1433169"/>
                  <a:pt x="7228705" y="1431789"/>
                  <a:pt x="7230132" y="1427699"/>
                </a:cubicBezTo>
                <a:cubicBezTo>
                  <a:pt x="7232053" y="1423604"/>
                  <a:pt x="7232159" y="1419865"/>
                  <a:pt x="7230296" y="1417164"/>
                </a:cubicBezTo>
                <a:cubicBezTo>
                  <a:pt x="7228604" y="1414798"/>
                  <a:pt x="7229052" y="1411736"/>
                  <a:pt x="7230820" y="1408325"/>
                </a:cubicBezTo>
                <a:cubicBezTo>
                  <a:pt x="7232261" y="1405255"/>
                  <a:pt x="7234369" y="1402517"/>
                  <a:pt x="7233329" y="1399469"/>
                </a:cubicBezTo>
                <a:cubicBezTo>
                  <a:pt x="7232816" y="1398454"/>
                  <a:pt x="7234135" y="1398102"/>
                  <a:pt x="7234630" y="1398097"/>
                </a:cubicBezTo>
                <a:cubicBezTo>
                  <a:pt x="7237749" y="1396371"/>
                  <a:pt x="7238943" y="1398743"/>
                  <a:pt x="7240139" y="1401111"/>
                </a:cubicBezTo>
                <a:cubicBezTo>
                  <a:pt x="7242684" y="1405166"/>
                  <a:pt x="7246176" y="1406157"/>
                  <a:pt x="7250767" y="1403400"/>
                </a:cubicBezTo>
                <a:cubicBezTo>
                  <a:pt x="7251092" y="1403060"/>
                  <a:pt x="7251418" y="1402716"/>
                  <a:pt x="7251248" y="1402378"/>
                </a:cubicBezTo>
                <a:cubicBezTo>
                  <a:pt x="7251819" y="1396597"/>
                  <a:pt x="7255912" y="1393843"/>
                  <a:pt x="7259168" y="1390419"/>
                </a:cubicBezTo>
                <a:cubicBezTo>
                  <a:pt x="7263881" y="1384944"/>
                  <a:pt x="7264346" y="1382900"/>
                  <a:pt x="7262761" y="1376798"/>
                </a:cubicBezTo>
                <a:cubicBezTo>
                  <a:pt x="7266376" y="1375068"/>
                  <a:pt x="7267880" y="1376075"/>
                  <a:pt x="7269108" y="1380482"/>
                </a:cubicBezTo>
                <a:cubicBezTo>
                  <a:pt x="7271222" y="1388620"/>
                  <a:pt x="7271222" y="1388620"/>
                  <a:pt x="7276383" y="1380082"/>
                </a:cubicBezTo>
                <a:cubicBezTo>
                  <a:pt x="7283019" y="1370513"/>
                  <a:pt x="7286332" y="1360291"/>
                  <a:pt x="7286500" y="1349756"/>
                </a:cubicBezTo>
                <a:cubicBezTo>
                  <a:pt x="7286605" y="1346018"/>
                  <a:pt x="7287225" y="1343294"/>
                  <a:pt x="7289333" y="1340559"/>
                </a:cubicBezTo>
                <a:cubicBezTo>
                  <a:pt x="7291922" y="1336799"/>
                  <a:pt x="7294217" y="1335420"/>
                  <a:pt x="7296405" y="1337782"/>
                </a:cubicBezTo>
                <a:cubicBezTo>
                  <a:pt x="7301604" y="1342156"/>
                  <a:pt x="7304071" y="1341116"/>
                  <a:pt x="7309403" y="1332917"/>
                </a:cubicBezTo>
                <a:cubicBezTo>
                  <a:pt x="7310535" y="1331207"/>
                  <a:pt x="7311512" y="1330180"/>
                  <a:pt x="7312814" y="1328811"/>
                </a:cubicBezTo>
                <a:cubicBezTo>
                  <a:pt x="7313310" y="1328807"/>
                  <a:pt x="7313310" y="1328807"/>
                  <a:pt x="7313636" y="1328464"/>
                </a:cubicBezTo>
                <a:cubicBezTo>
                  <a:pt x="7313636" y="1328464"/>
                  <a:pt x="7313139" y="1328468"/>
                  <a:pt x="7312969" y="1328129"/>
                </a:cubicBezTo>
                <a:cubicBezTo>
                  <a:pt x="7312455" y="1327115"/>
                  <a:pt x="7311447" y="1326103"/>
                  <a:pt x="7310609" y="1325431"/>
                </a:cubicBezTo>
                <a:cubicBezTo>
                  <a:pt x="7306916" y="1322063"/>
                  <a:pt x="7307641" y="1315601"/>
                  <a:pt x="7312354" y="1310125"/>
                </a:cubicBezTo>
                <a:cubicBezTo>
                  <a:pt x="7315286" y="1307042"/>
                  <a:pt x="7318233" y="1304980"/>
                  <a:pt x="7321366" y="1304272"/>
                </a:cubicBezTo>
                <a:cubicBezTo>
                  <a:pt x="7324002" y="1303572"/>
                  <a:pt x="7326127" y="1301855"/>
                  <a:pt x="7327226" y="1298110"/>
                </a:cubicBezTo>
                <a:cubicBezTo>
                  <a:pt x="7327690" y="1296067"/>
                  <a:pt x="7328805" y="1293340"/>
                  <a:pt x="7330636" y="1294003"/>
                </a:cubicBezTo>
                <a:cubicBezTo>
                  <a:pt x="7332142" y="1295010"/>
                  <a:pt x="7333321" y="1296359"/>
                  <a:pt x="7332377" y="1299425"/>
                </a:cubicBezTo>
                <a:cubicBezTo>
                  <a:pt x="7330309" y="1304709"/>
                  <a:pt x="7329811" y="1309896"/>
                  <a:pt x="7329230" y="1315040"/>
                </a:cubicBezTo>
                <a:lnTo>
                  <a:pt x="7326065" y="1328368"/>
                </a:lnTo>
                <a:lnTo>
                  <a:pt x="7330136" y="1322829"/>
                </a:lnTo>
                <a:cubicBezTo>
                  <a:pt x="7331675" y="1319430"/>
                  <a:pt x="7332420" y="1315459"/>
                  <a:pt x="7331890" y="1310519"/>
                </a:cubicBezTo>
                <a:cubicBezTo>
                  <a:pt x="7339209" y="1314010"/>
                  <a:pt x="7342703" y="1306830"/>
                  <a:pt x="7346478" y="1298973"/>
                </a:cubicBezTo>
                <a:cubicBezTo>
                  <a:pt x="7348999" y="1292897"/>
                  <a:pt x="7351934" y="1287067"/>
                  <a:pt x="7356792" y="1284058"/>
                </a:cubicBezTo>
                <a:cubicBezTo>
                  <a:pt x="7364149" y="1280002"/>
                  <a:pt x="7369579" y="1273126"/>
                  <a:pt x="7375290" y="1265577"/>
                </a:cubicBezTo>
                <a:lnTo>
                  <a:pt x="7384564" y="1252435"/>
                </a:lnTo>
                <a:lnTo>
                  <a:pt x="7399103" y="1225250"/>
                </a:lnTo>
                <a:lnTo>
                  <a:pt x="7405829" y="1222164"/>
                </a:lnTo>
                <a:cubicBezTo>
                  <a:pt x="7407646" y="1219410"/>
                  <a:pt x="7408235" y="1215224"/>
                  <a:pt x="7407711" y="1209326"/>
                </a:cubicBezTo>
                <a:lnTo>
                  <a:pt x="7407682" y="1209208"/>
                </a:lnTo>
                <a:lnTo>
                  <a:pt x="7410738" y="1203493"/>
                </a:lnTo>
                <a:lnTo>
                  <a:pt x="7414656" y="1202083"/>
                </a:lnTo>
                <a:cubicBezTo>
                  <a:pt x="7415758" y="1200959"/>
                  <a:pt x="7416687" y="1199113"/>
                  <a:pt x="7417687" y="1196286"/>
                </a:cubicBezTo>
                <a:cubicBezTo>
                  <a:pt x="7420946" y="1187472"/>
                  <a:pt x="7420946" y="1187472"/>
                  <a:pt x="7424806" y="1183945"/>
                </a:cubicBezTo>
                <a:cubicBezTo>
                  <a:pt x="7424517" y="1187865"/>
                  <a:pt x="7423183" y="1191635"/>
                  <a:pt x="7421671" y="1195131"/>
                </a:cubicBezTo>
                <a:cubicBezTo>
                  <a:pt x="7420336" y="1198900"/>
                  <a:pt x="7418391" y="1202456"/>
                  <a:pt x="7416623" y="1206286"/>
                </a:cubicBezTo>
                <a:lnTo>
                  <a:pt x="7418909" y="1207594"/>
                </a:lnTo>
                <a:lnTo>
                  <a:pt x="7428784" y="1193814"/>
                </a:lnTo>
                <a:cubicBezTo>
                  <a:pt x="7430465" y="1189763"/>
                  <a:pt x="7432827" y="1187799"/>
                  <a:pt x="7435871" y="1187919"/>
                </a:cubicBezTo>
                <a:lnTo>
                  <a:pt x="7436767" y="1187660"/>
                </a:lnTo>
                <a:lnTo>
                  <a:pt x="7438906" y="1186147"/>
                </a:lnTo>
                <a:cubicBezTo>
                  <a:pt x="7439156" y="1185441"/>
                  <a:pt x="7438687" y="1184537"/>
                  <a:pt x="7437745" y="1182728"/>
                </a:cubicBezTo>
                <a:cubicBezTo>
                  <a:pt x="7437568" y="1182454"/>
                  <a:pt x="7437390" y="1182181"/>
                  <a:pt x="7437290" y="1181300"/>
                </a:cubicBezTo>
                <a:cubicBezTo>
                  <a:pt x="7439815" y="1181543"/>
                  <a:pt x="7442597" y="1181452"/>
                  <a:pt x="7445123" y="1181694"/>
                </a:cubicBezTo>
                <a:cubicBezTo>
                  <a:pt x="7445813" y="1181299"/>
                  <a:pt x="7446959" y="1182333"/>
                  <a:pt x="7447371" y="1180783"/>
                </a:cubicBezTo>
                <a:cubicBezTo>
                  <a:pt x="7448038" y="1178898"/>
                  <a:pt x="7448704" y="1177014"/>
                  <a:pt x="7447637" y="1175372"/>
                </a:cubicBezTo>
                <a:cubicBezTo>
                  <a:pt x="7446312" y="1174065"/>
                  <a:pt x="7444910" y="1173366"/>
                  <a:pt x="7443507" y="1172667"/>
                </a:cubicBezTo>
                <a:cubicBezTo>
                  <a:pt x="7442283" y="1172242"/>
                  <a:pt x="7441571" y="1171146"/>
                  <a:pt x="7442493" y="1168928"/>
                </a:cubicBezTo>
                <a:cubicBezTo>
                  <a:pt x="7446208" y="1161543"/>
                  <a:pt x="7449211" y="1153061"/>
                  <a:pt x="7453536" y="1145888"/>
                </a:cubicBezTo>
                <a:cubicBezTo>
                  <a:pt x="7455484" y="1142331"/>
                  <a:pt x="7457429" y="1138775"/>
                  <a:pt x="7460769" y="1140994"/>
                </a:cubicBezTo>
                <a:cubicBezTo>
                  <a:pt x="7462704" y="1142513"/>
                  <a:pt x="7468021" y="1137588"/>
                  <a:pt x="7468411" y="1134549"/>
                </a:cubicBezTo>
                <a:cubicBezTo>
                  <a:pt x="7468388" y="1133060"/>
                  <a:pt x="7468545" y="1131844"/>
                  <a:pt x="7467064" y="1131753"/>
                </a:cubicBezTo>
                <a:cubicBezTo>
                  <a:pt x="7465583" y="1131662"/>
                  <a:pt x="7465428" y="1132878"/>
                  <a:pt x="7464840" y="1134154"/>
                </a:cubicBezTo>
                <a:cubicBezTo>
                  <a:pt x="7464349" y="1136312"/>
                  <a:pt x="7463427" y="1138531"/>
                  <a:pt x="7461946" y="1138440"/>
                </a:cubicBezTo>
                <a:cubicBezTo>
                  <a:pt x="7460646" y="1138622"/>
                  <a:pt x="7459677" y="1137862"/>
                  <a:pt x="7459732" y="1135766"/>
                </a:cubicBezTo>
                <a:cubicBezTo>
                  <a:pt x="7459609" y="1133395"/>
                  <a:pt x="7459842" y="1131570"/>
                  <a:pt x="7461912" y="1130386"/>
                </a:cubicBezTo>
                <a:cubicBezTo>
                  <a:pt x="7463802" y="1128926"/>
                  <a:pt x="7464215" y="1127377"/>
                  <a:pt x="7462967" y="1125461"/>
                </a:cubicBezTo>
                <a:cubicBezTo>
                  <a:pt x="7462612" y="1124914"/>
                  <a:pt x="7462432" y="1124640"/>
                  <a:pt x="7462076" y="1124093"/>
                </a:cubicBezTo>
                <a:cubicBezTo>
                  <a:pt x="7461976" y="1123211"/>
                  <a:pt x="7461442" y="1122391"/>
                  <a:pt x="7461775" y="1121448"/>
                </a:cubicBezTo>
                <a:cubicBezTo>
                  <a:pt x="7462365" y="1120172"/>
                  <a:pt x="7463155" y="1120658"/>
                  <a:pt x="7463845" y="1120263"/>
                </a:cubicBezTo>
                <a:cubicBezTo>
                  <a:pt x="7466882" y="1119838"/>
                  <a:pt x="7469820" y="1118530"/>
                  <a:pt x="7472456" y="1114577"/>
                </a:cubicBezTo>
                <a:cubicBezTo>
                  <a:pt x="7473735" y="1112906"/>
                  <a:pt x="7474325" y="1111629"/>
                  <a:pt x="7472999" y="1110324"/>
                </a:cubicBezTo>
                <a:cubicBezTo>
                  <a:pt x="7472287" y="1109229"/>
                  <a:pt x="7471575" y="1108135"/>
                  <a:pt x="7470864" y="1107040"/>
                </a:cubicBezTo>
                <a:cubicBezTo>
                  <a:pt x="7469594" y="1103636"/>
                  <a:pt x="7470004" y="1102086"/>
                  <a:pt x="7472919" y="1099290"/>
                </a:cubicBezTo>
                <a:cubicBezTo>
                  <a:pt x="7474632" y="1097556"/>
                  <a:pt x="7475555" y="1095338"/>
                  <a:pt x="7477090" y="1093332"/>
                </a:cubicBezTo>
                <a:cubicBezTo>
                  <a:pt x="7479471" y="1089715"/>
                  <a:pt x="7482230" y="1088134"/>
                  <a:pt x="7485033" y="1089531"/>
                </a:cubicBezTo>
                <a:cubicBezTo>
                  <a:pt x="7486691" y="1089897"/>
                  <a:pt x="7488527" y="1090535"/>
                  <a:pt x="7490364" y="1091174"/>
                </a:cubicBezTo>
                <a:cubicBezTo>
                  <a:pt x="7489597" y="1092177"/>
                  <a:pt x="7489085" y="1092845"/>
                  <a:pt x="7488573" y="1093514"/>
                </a:cubicBezTo>
                <a:cubicBezTo>
                  <a:pt x="7483023" y="1100262"/>
                  <a:pt x="7482767" y="1100596"/>
                  <a:pt x="7484104" y="1108469"/>
                </a:cubicBezTo>
                <a:cubicBezTo>
                  <a:pt x="7484661" y="1110779"/>
                  <a:pt x="7484172" y="1112935"/>
                  <a:pt x="7482637" y="1114944"/>
                </a:cubicBezTo>
                <a:cubicBezTo>
                  <a:pt x="7477876" y="1122178"/>
                  <a:pt x="7474519" y="1130111"/>
                  <a:pt x="7471949" y="1138531"/>
                </a:cubicBezTo>
                <a:cubicBezTo>
                  <a:pt x="7468893" y="1149109"/>
                  <a:pt x="7463822" y="1158775"/>
                  <a:pt x="7459362" y="1168654"/>
                </a:cubicBezTo>
                <a:lnTo>
                  <a:pt x="7457302" y="1175548"/>
                </a:lnTo>
                <a:lnTo>
                  <a:pt x="7458205" y="1177593"/>
                </a:lnTo>
                <a:cubicBezTo>
                  <a:pt x="7461226" y="1182746"/>
                  <a:pt x="7460639" y="1189126"/>
                  <a:pt x="7457425" y="1195633"/>
                </a:cubicBezTo>
                <a:cubicBezTo>
                  <a:pt x="7455744" y="1199683"/>
                  <a:pt x="7453517" y="1202568"/>
                  <a:pt x="7452251" y="1206863"/>
                </a:cubicBezTo>
                <a:cubicBezTo>
                  <a:pt x="7450277" y="1214104"/>
                  <a:pt x="7448609" y="1215639"/>
                  <a:pt x="7443908" y="1214538"/>
                </a:cubicBezTo>
                <a:lnTo>
                  <a:pt x="7441569" y="1213153"/>
                </a:lnTo>
                <a:lnTo>
                  <a:pt x="7441202" y="1213402"/>
                </a:lnTo>
                <a:cubicBezTo>
                  <a:pt x="7439935" y="1215184"/>
                  <a:pt x="7439057" y="1217471"/>
                  <a:pt x="7438312" y="1219964"/>
                </a:cubicBezTo>
                <a:lnTo>
                  <a:pt x="7431341" y="1234428"/>
                </a:lnTo>
                <a:lnTo>
                  <a:pt x="7431354" y="1234855"/>
                </a:lnTo>
                <a:cubicBezTo>
                  <a:pt x="7431208" y="1236451"/>
                  <a:pt x="7432171" y="1237862"/>
                  <a:pt x="7430916" y="1239642"/>
                </a:cubicBezTo>
                <a:lnTo>
                  <a:pt x="7429237" y="1239921"/>
                </a:lnTo>
                <a:lnTo>
                  <a:pt x="7425212" y="1250755"/>
                </a:lnTo>
                <a:cubicBezTo>
                  <a:pt x="7424824" y="1253795"/>
                  <a:pt x="7423567" y="1256955"/>
                  <a:pt x="7421342" y="1259358"/>
                </a:cubicBezTo>
                <a:cubicBezTo>
                  <a:pt x="7418606" y="1262428"/>
                  <a:pt x="7416660" y="1265984"/>
                  <a:pt x="7415683" y="1270300"/>
                </a:cubicBezTo>
                <a:cubicBezTo>
                  <a:pt x="7412669" y="1283857"/>
                  <a:pt x="7405885" y="1295256"/>
                  <a:pt x="7399714" y="1306867"/>
                </a:cubicBezTo>
                <a:cubicBezTo>
                  <a:pt x="7395998" y="1314254"/>
                  <a:pt x="7392284" y="1321641"/>
                  <a:pt x="7390583" y="1329939"/>
                </a:cubicBezTo>
                <a:cubicBezTo>
                  <a:pt x="7390194" y="1332979"/>
                  <a:pt x="7389550" y="1336353"/>
                  <a:pt x="7392844" y="1335592"/>
                </a:cubicBezTo>
                <a:cubicBezTo>
                  <a:pt x="7393889" y="1335745"/>
                  <a:pt x="7393990" y="1336626"/>
                  <a:pt x="7394090" y="1337507"/>
                </a:cubicBezTo>
                <a:cubicBezTo>
                  <a:pt x="7394291" y="1339270"/>
                  <a:pt x="7394313" y="1340760"/>
                  <a:pt x="7394336" y="1342248"/>
                </a:cubicBezTo>
                <a:cubicBezTo>
                  <a:pt x="7394372" y="1350304"/>
                  <a:pt x="7391813" y="1353648"/>
                  <a:pt x="7386305" y="1351734"/>
                </a:cubicBezTo>
                <a:cubicBezTo>
                  <a:pt x="7385872" y="1351794"/>
                  <a:pt x="7385692" y="1351519"/>
                  <a:pt x="7384826" y="1351642"/>
                </a:cubicBezTo>
                <a:cubicBezTo>
                  <a:pt x="7385739" y="1354499"/>
                  <a:pt x="7386295" y="1356810"/>
                  <a:pt x="7387208" y="1359666"/>
                </a:cubicBezTo>
                <a:cubicBezTo>
                  <a:pt x="7385473" y="1359910"/>
                  <a:pt x="7384249" y="1359484"/>
                  <a:pt x="7382946" y="1359667"/>
                </a:cubicBezTo>
                <a:cubicBezTo>
                  <a:pt x="7377384" y="1359849"/>
                  <a:pt x="7376105" y="1361520"/>
                  <a:pt x="7375961" y="1369303"/>
                </a:cubicBezTo>
                <a:cubicBezTo>
                  <a:pt x="7375751" y="1372615"/>
                  <a:pt x="7375797" y="1375593"/>
                  <a:pt x="7375842" y="1378573"/>
                </a:cubicBezTo>
                <a:cubicBezTo>
                  <a:pt x="7376287" y="1385077"/>
                  <a:pt x="7375698" y="1386354"/>
                  <a:pt x="7370792" y="1389728"/>
                </a:cubicBezTo>
                <a:cubicBezTo>
                  <a:pt x="7368289" y="1390975"/>
                  <a:pt x="7367723" y="1393741"/>
                  <a:pt x="7366977" y="1396234"/>
                </a:cubicBezTo>
                <a:cubicBezTo>
                  <a:pt x="7365510" y="1402708"/>
                  <a:pt x="7365510" y="1402708"/>
                  <a:pt x="7361071" y="1402435"/>
                </a:cubicBezTo>
                <a:cubicBezTo>
                  <a:pt x="7361016" y="1404533"/>
                  <a:pt x="7361829" y="1406508"/>
                  <a:pt x="7360471" y="1408786"/>
                </a:cubicBezTo>
                <a:cubicBezTo>
                  <a:pt x="7359293" y="1411341"/>
                  <a:pt x="7357557" y="1411585"/>
                  <a:pt x="7355743" y="1412436"/>
                </a:cubicBezTo>
                <a:cubicBezTo>
                  <a:pt x="7353674" y="1413621"/>
                  <a:pt x="7352829" y="1415231"/>
                  <a:pt x="7352263" y="1417998"/>
                </a:cubicBezTo>
                <a:cubicBezTo>
                  <a:pt x="7351207" y="1422922"/>
                  <a:pt x="7351275" y="1427390"/>
                  <a:pt x="7350653" y="1432253"/>
                </a:cubicBezTo>
                <a:cubicBezTo>
                  <a:pt x="7350342" y="1434686"/>
                  <a:pt x="7349932" y="1436236"/>
                  <a:pt x="7347406" y="1435991"/>
                </a:cubicBezTo>
                <a:lnTo>
                  <a:pt x="7346424" y="1436917"/>
                </a:lnTo>
                <a:lnTo>
                  <a:pt x="7346452" y="1436928"/>
                </a:lnTo>
                <a:cubicBezTo>
                  <a:pt x="7347941" y="1436916"/>
                  <a:pt x="7349911" y="1435880"/>
                  <a:pt x="7350439" y="1437913"/>
                </a:cubicBezTo>
                <a:cubicBezTo>
                  <a:pt x="7351292" y="1439605"/>
                  <a:pt x="7349340" y="1441660"/>
                  <a:pt x="7348207" y="1443368"/>
                </a:cubicBezTo>
                <a:lnTo>
                  <a:pt x="7343882" y="1450430"/>
                </a:lnTo>
                <a:lnTo>
                  <a:pt x="7345361" y="1450308"/>
                </a:lnTo>
                <a:cubicBezTo>
                  <a:pt x="7347965" y="1449944"/>
                  <a:pt x="7346375" y="1454048"/>
                  <a:pt x="7346853" y="1456965"/>
                </a:cubicBezTo>
                <a:cubicBezTo>
                  <a:pt x="7348288" y="1454078"/>
                  <a:pt x="7350079" y="1451736"/>
                  <a:pt x="7351436" y="1449459"/>
                </a:cubicBezTo>
                <a:cubicBezTo>
                  <a:pt x="7352871" y="1446569"/>
                  <a:pt x="7354506" y="1445445"/>
                  <a:pt x="7356320" y="1444595"/>
                </a:cubicBezTo>
                <a:cubicBezTo>
                  <a:pt x="7357444" y="1444137"/>
                  <a:pt x="7358768" y="1445446"/>
                  <a:pt x="7359612" y="1443834"/>
                </a:cubicBezTo>
                <a:cubicBezTo>
                  <a:pt x="7361047" y="1440947"/>
                  <a:pt x="7363095" y="1438272"/>
                  <a:pt x="7363561" y="1434623"/>
                </a:cubicBezTo>
                <a:cubicBezTo>
                  <a:pt x="7363460" y="1433743"/>
                  <a:pt x="7363538" y="1433134"/>
                  <a:pt x="7363771" y="1431310"/>
                </a:cubicBezTo>
                <a:cubicBezTo>
                  <a:pt x="7366164" y="1434260"/>
                  <a:pt x="7367868" y="1437603"/>
                  <a:pt x="7370081" y="1440277"/>
                </a:cubicBezTo>
                <a:cubicBezTo>
                  <a:pt x="7371051" y="1441037"/>
                  <a:pt x="7370818" y="1442860"/>
                  <a:pt x="7369793" y="1444197"/>
                </a:cubicBezTo>
                <a:cubicBezTo>
                  <a:pt x="7368949" y="1445809"/>
                  <a:pt x="7367903" y="1445658"/>
                  <a:pt x="7367369" y="1444837"/>
                </a:cubicBezTo>
                <a:cubicBezTo>
                  <a:pt x="7366401" y="1444078"/>
                  <a:pt x="7365433" y="1443317"/>
                  <a:pt x="7364509" y="1445536"/>
                </a:cubicBezTo>
                <a:cubicBezTo>
                  <a:pt x="7363843" y="1447421"/>
                  <a:pt x="7364554" y="1448515"/>
                  <a:pt x="7365523" y="1449274"/>
                </a:cubicBezTo>
                <a:cubicBezTo>
                  <a:pt x="7369551" y="1451097"/>
                  <a:pt x="7371955" y="1448970"/>
                  <a:pt x="7372989" y="1442556"/>
                </a:cubicBezTo>
                <a:cubicBezTo>
                  <a:pt x="7373376" y="1439517"/>
                  <a:pt x="7373965" y="1438241"/>
                  <a:pt x="7376236" y="1438818"/>
                </a:cubicBezTo>
                <a:lnTo>
                  <a:pt x="7379506" y="1436634"/>
                </a:lnTo>
                <a:lnTo>
                  <a:pt x="7381466" y="1430586"/>
                </a:lnTo>
                <a:cubicBezTo>
                  <a:pt x="7383691" y="1428554"/>
                  <a:pt x="7384067" y="1426587"/>
                  <a:pt x="7382345" y="1424369"/>
                </a:cubicBezTo>
                <a:cubicBezTo>
                  <a:pt x="7381854" y="1423735"/>
                  <a:pt x="7381608" y="1423418"/>
                  <a:pt x="7381116" y="1422785"/>
                </a:cubicBezTo>
                <a:cubicBezTo>
                  <a:pt x="7380914" y="1421707"/>
                  <a:pt x="7380174" y="1420756"/>
                  <a:pt x="7380507" y="1419551"/>
                </a:cubicBezTo>
                <a:cubicBezTo>
                  <a:pt x="7381129" y="1417902"/>
                  <a:pt x="7382156" y="1418408"/>
                  <a:pt x="7382980" y="1417836"/>
                </a:cubicBezTo>
                <a:lnTo>
                  <a:pt x="7387614" y="1414181"/>
                </a:lnTo>
                <a:lnTo>
                  <a:pt x="7382726" y="1408057"/>
                </a:lnTo>
                <a:cubicBezTo>
                  <a:pt x="7379986" y="1399485"/>
                  <a:pt x="7384222" y="1386355"/>
                  <a:pt x="7392299" y="1379848"/>
                </a:cubicBezTo>
                <a:cubicBezTo>
                  <a:pt x="7394011" y="1378115"/>
                  <a:pt x="7396259" y="1377204"/>
                  <a:pt x="7398150" y="1375744"/>
                </a:cubicBezTo>
                <a:cubicBezTo>
                  <a:pt x="7400731" y="1373890"/>
                  <a:pt x="7401220" y="1371732"/>
                  <a:pt x="7399795" y="1369544"/>
                </a:cubicBezTo>
                <a:cubicBezTo>
                  <a:pt x="7399695" y="1368663"/>
                  <a:pt x="7399517" y="1368389"/>
                  <a:pt x="7398906" y="1368177"/>
                </a:cubicBezTo>
                <a:cubicBezTo>
                  <a:pt x="7396591" y="1364621"/>
                  <a:pt x="7396591" y="1364621"/>
                  <a:pt x="7400373" y="1361702"/>
                </a:cubicBezTo>
                <a:cubicBezTo>
                  <a:pt x="7401829" y="1360303"/>
                  <a:pt x="7401985" y="1359086"/>
                  <a:pt x="7402652" y="1357203"/>
                </a:cubicBezTo>
                <a:cubicBezTo>
                  <a:pt x="7404220" y="1351609"/>
                  <a:pt x="7406188" y="1349543"/>
                  <a:pt x="7409603" y="1351155"/>
                </a:cubicBezTo>
                <a:cubicBezTo>
                  <a:pt x="7412843" y="1352490"/>
                  <a:pt x="7414479" y="1351366"/>
                  <a:pt x="7416503" y="1347202"/>
                </a:cubicBezTo>
                <a:cubicBezTo>
                  <a:pt x="7418271" y="1343372"/>
                  <a:pt x="7419170" y="1339664"/>
                  <a:pt x="7419024" y="1335803"/>
                </a:cubicBezTo>
                <a:cubicBezTo>
                  <a:pt x="7418803" y="1332551"/>
                  <a:pt x="7418322" y="1329633"/>
                  <a:pt x="7418534" y="1326319"/>
                </a:cubicBezTo>
                <a:cubicBezTo>
                  <a:pt x="7418699" y="1320028"/>
                  <a:pt x="7420466" y="1316198"/>
                  <a:pt x="7424939" y="1312884"/>
                </a:cubicBezTo>
                <a:cubicBezTo>
                  <a:pt x="7426574" y="1311759"/>
                  <a:pt x="7427342" y="1310756"/>
                  <a:pt x="7427397" y="1308659"/>
                </a:cubicBezTo>
                <a:cubicBezTo>
                  <a:pt x="7427351" y="1305681"/>
                  <a:pt x="7428353" y="1302854"/>
                  <a:pt x="7429787" y="1299966"/>
                </a:cubicBezTo>
                <a:cubicBezTo>
                  <a:pt x="7430710" y="1297747"/>
                  <a:pt x="7431811" y="1295802"/>
                  <a:pt x="7432734" y="1293582"/>
                </a:cubicBezTo>
                <a:cubicBezTo>
                  <a:pt x="7432890" y="1292367"/>
                  <a:pt x="7434346" y="1290969"/>
                  <a:pt x="7433377" y="1290209"/>
                </a:cubicBezTo>
                <a:cubicBezTo>
                  <a:pt x="7432845" y="1289387"/>
                  <a:pt x="7431644" y="1290452"/>
                  <a:pt x="7430875" y="1291455"/>
                </a:cubicBezTo>
                <a:cubicBezTo>
                  <a:pt x="7429674" y="1292519"/>
                  <a:pt x="7428216" y="1293918"/>
                  <a:pt x="7427069" y="1292885"/>
                </a:cubicBezTo>
                <a:cubicBezTo>
                  <a:pt x="7426280" y="1292398"/>
                  <a:pt x="7426435" y="1291181"/>
                  <a:pt x="7426769" y="1290239"/>
                </a:cubicBezTo>
                <a:cubicBezTo>
                  <a:pt x="7427513" y="1287747"/>
                  <a:pt x="7428715" y="1286684"/>
                  <a:pt x="7430350" y="1285559"/>
                </a:cubicBezTo>
                <a:cubicBezTo>
                  <a:pt x="7430528" y="1285832"/>
                  <a:pt x="7430785" y="1285498"/>
                  <a:pt x="7430785" y="1285498"/>
                </a:cubicBezTo>
                <a:cubicBezTo>
                  <a:pt x="7437394" y="1285466"/>
                  <a:pt x="7440697" y="1279630"/>
                  <a:pt x="7443444" y="1271484"/>
                </a:cubicBezTo>
                <a:cubicBezTo>
                  <a:pt x="7443676" y="1269661"/>
                  <a:pt x="7444521" y="1268050"/>
                  <a:pt x="7445189" y="1266165"/>
                </a:cubicBezTo>
                <a:cubicBezTo>
                  <a:pt x="7448881" y="1257288"/>
                  <a:pt x="7452841" y="1254645"/>
                  <a:pt x="7458451" y="1257440"/>
                </a:cubicBezTo>
                <a:cubicBezTo>
                  <a:pt x="7459241" y="1257927"/>
                  <a:pt x="7460131" y="1259295"/>
                  <a:pt x="7461410" y="1257622"/>
                </a:cubicBezTo>
                <a:cubicBezTo>
                  <a:pt x="7462433" y="1256284"/>
                  <a:pt x="7462666" y="1254462"/>
                  <a:pt x="7462465" y="1252698"/>
                </a:cubicBezTo>
                <a:cubicBezTo>
                  <a:pt x="7461653" y="1250722"/>
                  <a:pt x="7461529" y="1248352"/>
                  <a:pt x="7461152" y="1246315"/>
                </a:cubicBezTo>
                <a:cubicBezTo>
                  <a:pt x="7461918" y="1245313"/>
                  <a:pt x="7462276" y="1245861"/>
                  <a:pt x="7462887" y="1246073"/>
                </a:cubicBezTo>
                <a:cubicBezTo>
                  <a:pt x="7464111" y="1246498"/>
                  <a:pt x="7465535" y="1248686"/>
                  <a:pt x="7466692" y="1244643"/>
                </a:cubicBezTo>
                <a:cubicBezTo>
                  <a:pt x="7467516" y="1241543"/>
                  <a:pt x="7469204" y="1238320"/>
                  <a:pt x="7465811" y="1238199"/>
                </a:cubicBezTo>
                <a:cubicBezTo>
                  <a:pt x="7463974" y="1237562"/>
                  <a:pt x="7463519" y="1236133"/>
                  <a:pt x="7464953" y="1233246"/>
                </a:cubicBezTo>
                <a:cubicBezTo>
                  <a:pt x="7466054" y="1231300"/>
                  <a:pt x="7466365" y="1228867"/>
                  <a:pt x="7467466" y="1226923"/>
                </a:cubicBezTo>
                <a:cubicBezTo>
                  <a:pt x="7468312" y="1225312"/>
                  <a:pt x="7467855" y="1223881"/>
                  <a:pt x="7467220" y="1222181"/>
                </a:cubicBezTo>
                <a:cubicBezTo>
                  <a:pt x="7466864" y="1221634"/>
                  <a:pt x="7466152" y="1220540"/>
                  <a:pt x="7466741" y="1219263"/>
                </a:cubicBezTo>
                <a:cubicBezTo>
                  <a:pt x="7467587" y="1217652"/>
                  <a:pt x="7468555" y="1218411"/>
                  <a:pt x="7469166" y="1218625"/>
                </a:cubicBezTo>
                <a:cubicBezTo>
                  <a:pt x="7470568" y="1219323"/>
                  <a:pt x="7471692" y="1218867"/>
                  <a:pt x="7472259" y="1216101"/>
                </a:cubicBezTo>
                <a:cubicBezTo>
                  <a:pt x="7474426" y="1204155"/>
                  <a:pt x="7478863" y="1192787"/>
                  <a:pt x="7482431" y="1181541"/>
                </a:cubicBezTo>
                <a:cubicBezTo>
                  <a:pt x="7483766" y="1177772"/>
                  <a:pt x="7485100" y="1174001"/>
                  <a:pt x="7485999" y="1170294"/>
                </a:cubicBezTo>
                <a:cubicBezTo>
                  <a:pt x="7486979" y="1165977"/>
                  <a:pt x="7488746" y="1162147"/>
                  <a:pt x="7491483" y="1159078"/>
                </a:cubicBezTo>
                <a:cubicBezTo>
                  <a:pt x="7493530" y="1156403"/>
                  <a:pt x="7494608" y="1152967"/>
                  <a:pt x="7495686" y="1149532"/>
                </a:cubicBezTo>
                <a:cubicBezTo>
                  <a:pt x="7498358" y="1153637"/>
                  <a:pt x="7501107" y="1157133"/>
                  <a:pt x="7500430" y="1164093"/>
                </a:cubicBezTo>
                <a:cubicBezTo>
                  <a:pt x="7500475" y="1167071"/>
                  <a:pt x="7502490" y="1167983"/>
                  <a:pt x="7503736" y="1169898"/>
                </a:cubicBezTo>
                <a:cubicBezTo>
                  <a:pt x="7504527" y="1170385"/>
                  <a:pt x="7505496" y="1171144"/>
                  <a:pt x="7506029" y="1171964"/>
                </a:cubicBezTo>
                <a:cubicBezTo>
                  <a:pt x="7507477" y="1175643"/>
                  <a:pt x="7509523" y="1172967"/>
                  <a:pt x="7510958" y="1170079"/>
                </a:cubicBezTo>
                <a:cubicBezTo>
                  <a:pt x="7513082" y="1166797"/>
                  <a:pt x="7514496" y="1162420"/>
                  <a:pt x="7514171" y="1158286"/>
                </a:cubicBezTo>
                <a:cubicBezTo>
                  <a:pt x="7513414" y="1154212"/>
                  <a:pt x="7515026" y="1151599"/>
                  <a:pt x="7517684" y="1149136"/>
                </a:cubicBezTo>
                <a:cubicBezTo>
                  <a:pt x="7518374" y="1148742"/>
                  <a:pt x="7518885" y="1148072"/>
                  <a:pt x="7519398" y="1147404"/>
                </a:cubicBezTo>
                <a:cubicBezTo>
                  <a:pt x="7521801" y="1145276"/>
                  <a:pt x="7522545" y="1142784"/>
                  <a:pt x="7520942" y="1140321"/>
                </a:cubicBezTo>
                <a:cubicBezTo>
                  <a:pt x="7519874" y="1138680"/>
                  <a:pt x="7519673" y="1136916"/>
                  <a:pt x="7522278" y="1136552"/>
                </a:cubicBezTo>
                <a:cubicBezTo>
                  <a:pt x="7524957" y="1135579"/>
                  <a:pt x="7527283" y="1134060"/>
                  <a:pt x="7528184" y="1130352"/>
                </a:cubicBezTo>
                <a:cubicBezTo>
                  <a:pt x="7529519" y="1126583"/>
                  <a:pt x="7529294" y="1123330"/>
                  <a:pt x="7527436" y="1121202"/>
                </a:cubicBezTo>
                <a:cubicBezTo>
                  <a:pt x="7525755" y="1119347"/>
                  <a:pt x="7525887" y="1116643"/>
                  <a:pt x="7527144" y="1113482"/>
                </a:cubicBezTo>
                <a:cubicBezTo>
                  <a:pt x="7528146" y="1110655"/>
                  <a:pt x="7529758" y="1108040"/>
                  <a:pt x="7528590" y="1105518"/>
                </a:cubicBezTo>
                <a:cubicBezTo>
                  <a:pt x="7528055" y="1104696"/>
                  <a:pt x="7529179" y="1104241"/>
                  <a:pt x="7529612" y="1104180"/>
                </a:cubicBezTo>
                <a:cubicBezTo>
                  <a:pt x="7532193" y="1102326"/>
                  <a:pt x="7533438" y="1104241"/>
                  <a:pt x="7534686" y="1106155"/>
                </a:cubicBezTo>
                <a:cubicBezTo>
                  <a:pt x="7537257" y="1109377"/>
                  <a:pt x="7540395" y="1109833"/>
                  <a:pt x="7544179" y="1106915"/>
                </a:cubicBezTo>
                <a:cubicBezTo>
                  <a:pt x="7544434" y="1106581"/>
                  <a:pt x="7544690" y="1106246"/>
                  <a:pt x="7544512" y="1105973"/>
                </a:cubicBezTo>
                <a:cubicBezTo>
                  <a:pt x="7544521" y="1100897"/>
                  <a:pt x="7547870" y="1098038"/>
                  <a:pt x="7550428" y="1094696"/>
                </a:cubicBezTo>
                <a:cubicBezTo>
                  <a:pt x="7554088" y="1089406"/>
                  <a:pt x="7554321" y="1087584"/>
                  <a:pt x="7552417" y="1082476"/>
                </a:cubicBezTo>
                <a:cubicBezTo>
                  <a:pt x="7555432" y="1080561"/>
                  <a:pt x="7556834" y="1081259"/>
                  <a:pt x="7558281" y="1084939"/>
                </a:cubicBezTo>
                <a:cubicBezTo>
                  <a:pt x="7560820" y="1091746"/>
                  <a:pt x="7560820" y="1091746"/>
                  <a:pt x="7564613" y="1083753"/>
                </a:cubicBezTo>
                <a:cubicBezTo>
                  <a:pt x="7569606" y="1074695"/>
                  <a:pt x="7571640" y="1065453"/>
                  <a:pt x="7570891" y="1056304"/>
                </a:cubicBezTo>
                <a:cubicBezTo>
                  <a:pt x="7570670" y="1053053"/>
                  <a:pt x="7570978" y="1050620"/>
                  <a:pt x="7572593" y="1048006"/>
                </a:cubicBezTo>
                <a:cubicBezTo>
                  <a:pt x="7574539" y="1044449"/>
                  <a:pt x="7576430" y="1042990"/>
                  <a:pt x="7578545" y="1044784"/>
                </a:cubicBezTo>
                <a:cubicBezTo>
                  <a:pt x="7583463" y="1047975"/>
                  <a:pt x="7585532" y="1046790"/>
                  <a:pt x="7589503" y="1039069"/>
                </a:cubicBezTo>
                <a:cubicBezTo>
                  <a:pt x="7590349" y="1037457"/>
                  <a:pt x="7591115" y="1036454"/>
                  <a:pt x="7592140" y="1035117"/>
                </a:cubicBezTo>
                <a:cubicBezTo>
                  <a:pt x="7592573" y="1035056"/>
                  <a:pt x="7592573" y="1035056"/>
                  <a:pt x="7592829" y="1034722"/>
                </a:cubicBezTo>
                <a:cubicBezTo>
                  <a:pt x="7592829" y="1034722"/>
                  <a:pt x="7592395" y="1034783"/>
                  <a:pt x="7592218" y="1034509"/>
                </a:cubicBezTo>
                <a:cubicBezTo>
                  <a:pt x="7591683" y="1033689"/>
                  <a:pt x="7590715" y="1032928"/>
                  <a:pt x="7589924" y="1032443"/>
                </a:cubicBezTo>
                <a:cubicBezTo>
                  <a:pt x="7586407" y="1029950"/>
                  <a:pt x="7586494" y="1024265"/>
                  <a:pt x="7590155" y="1018976"/>
                </a:cubicBezTo>
                <a:cubicBezTo>
                  <a:pt x="7592456" y="1015968"/>
                  <a:pt x="7594859" y="1013840"/>
                  <a:pt x="7597541" y="1012867"/>
                </a:cubicBezTo>
                <a:cubicBezTo>
                  <a:pt x="7599788" y="1011955"/>
                  <a:pt x="7601502" y="1010223"/>
                  <a:pt x="7602146" y="1006848"/>
                </a:cubicBezTo>
                <a:cubicBezTo>
                  <a:pt x="7602379" y="1005025"/>
                  <a:pt x="7603125" y="1002533"/>
                  <a:pt x="7604782" y="1002897"/>
                </a:cubicBezTo>
                <a:cubicBezTo>
                  <a:pt x="7606184" y="1003596"/>
                  <a:pt x="7607331" y="1004629"/>
                  <a:pt x="7606764" y="1007395"/>
                </a:cubicBezTo>
                <a:cubicBezTo>
                  <a:pt x="7604041" y="1017031"/>
                  <a:pt x="7606780" y="1025602"/>
                  <a:pt x="7603444" y="1035025"/>
                </a:cubicBezTo>
                <a:cubicBezTo>
                  <a:pt x="7602521" y="1037246"/>
                  <a:pt x="7603078" y="1039555"/>
                  <a:pt x="7603713" y="1041258"/>
                </a:cubicBezTo>
                <a:cubicBezTo>
                  <a:pt x="7605951" y="1045420"/>
                  <a:pt x="7605685" y="1050832"/>
                  <a:pt x="7604985" y="1056302"/>
                </a:cubicBezTo>
                <a:cubicBezTo>
                  <a:pt x="7604184" y="1060892"/>
                  <a:pt x="7603563" y="1065756"/>
                  <a:pt x="7604242" y="1070436"/>
                </a:cubicBezTo>
                <a:cubicBezTo>
                  <a:pt x="7604467" y="1073689"/>
                  <a:pt x="7603443" y="1075025"/>
                  <a:pt x="7601095" y="1075057"/>
                </a:cubicBezTo>
                <a:cubicBezTo>
                  <a:pt x="7600406" y="1075452"/>
                  <a:pt x="7599871" y="1074631"/>
                  <a:pt x="7599104" y="1075635"/>
                </a:cubicBezTo>
                <a:cubicBezTo>
                  <a:pt x="7599127" y="1077124"/>
                  <a:pt x="7599994" y="1077001"/>
                  <a:pt x="7600529" y="1077822"/>
                </a:cubicBezTo>
                <a:cubicBezTo>
                  <a:pt x="7602644" y="1079616"/>
                  <a:pt x="7602377" y="1085026"/>
                  <a:pt x="7600074" y="1088037"/>
                </a:cubicBezTo>
                <a:cubicBezTo>
                  <a:pt x="7598362" y="1089768"/>
                  <a:pt x="7597649" y="1088675"/>
                  <a:pt x="7596682" y="1087914"/>
                </a:cubicBezTo>
                <a:cubicBezTo>
                  <a:pt x="7595968" y="1086820"/>
                  <a:pt x="7595077" y="1085452"/>
                  <a:pt x="7594233" y="1087063"/>
                </a:cubicBezTo>
                <a:cubicBezTo>
                  <a:pt x="7592953" y="1088736"/>
                  <a:pt x="7592899" y="1090833"/>
                  <a:pt x="7593790" y="1092201"/>
                </a:cubicBezTo>
                <a:cubicBezTo>
                  <a:pt x="7594401" y="1092414"/>
                  <a:pt x="7594757" y="1092960"/>
                  <a:pt x="7594935" y="1093234"/>
                </a:cubicBezTo>
                <a:cubicBezTo>
                  <a:pt x="7596616" y="1095088"/>
                  <a:pt x="7596918" y="1097733"/>
                  <a:pt x="7595227" y="1100955"/>
                </a:cubicBezTo>
                <a:cubicBezTo>
                  <a:pt x="7593459" y="1104785"/>
                  <a:pt x="7591691" y="1108615"/>
                  <a:pt x="7590178" y="1112111"/>
                </a:cubicBezTo>
                <a:cubicBezTo>
                  <a:pt x="7588487" y="1115332"/>
                  <a:pt x="7588099" y="1118371"/>
                  <a:pt x="7589268" y="1120894"/>
                </a:cubicBezTo>
                <a:cubicBezTo>
                  <a:pt x="7590081" y="1122871"/>
                  <a:pt x="7589748" y="1123812"/>
                  <a:pt x="7587934" y="1124663"/>
                </a:cubicBezTo>
                <a:cubicBezTo>
                  <a:pt x="7585508" y="1125303"/>
                  <a:pt x="7584074" y="1128190"/>
                  <a:pt x="7582639" y="1131079"/>
                </a:cubicBezTo>
                <a:cubicBezTo>
                  <a:pt x="7579380" y="1139893"/>
                  <a:pt x="7575055" y="1147067"/>
                  <a:pt x="7569226" y="1152659"/>
                </a:cubicBezTo>
                <a:cubicBezTo>
                  <a:pt x="7566312" y="1155456"/>
                  <a:pt x="7565455" y="1162143"/>
                  <a:pt x="7567415" y="1165152"/>
                </a:cubicBezTo>
                <a:cubicBezTo>
                  <a:pt x="7567950" y="1165974"/>
                  <a:pt x="7569328" y="1165183"/>
                  <a:pt x="7570198" y="1165061"/>
                </a:cubicBezTo>
                <a:cubicBezTo>
                  <a:pt x="7574202" y="1165396"/>
                  <a:pt x="7577729" y="1162811"/>
                  <a:pt x="7579730" y="1157158"/>
                </a:cubicBezTo>
                <a:cubicBezTo>
                  <a:pt x="7580142" y="1155608"/>
                  <a:pt x="7580654" y="1154938"/>
                  <a:pt x="7581699" y="1155092"/>
                </a:cubicBezTo>
                <a:cubicBezTo>
                  <a:pt x="7582567" y="1154968"/>
                  <a:pt x="7582846" y="1156126"/>
                  <a:pt x="7582690" y="1157339"/>
                </a:cubicBezTo>
                <a:cubicBezTo>
                  <a:pt x="7582867" y="1157615"/>
                  <a:pt x="7582613" y="1157948"/>
                  <a:pt x="7582790" y="1158222"/>
                </a:cubicBezTo>
                <a:cubicBezTo>
                  <a:pt x="7582814" y="1159711"/>
                  <a:pt x="7580945" y="1162660"/>
                  <a:pt x="7583370" y="1162022"/>
                </a:cubicBezTo>
                <a:cubicBezTo>
                  <a:pt x="7585539" y="1161717"/>
                  <a:pt x="7585850" y="1159285"/>
                  <a:pt x="7585728" y="1156913"/>
                </a:cubicBezTo>
                <a:cubicBezTo>
                  <a:pt x="7585805" y="1156306"/>
                  <a:pt x="7585704" y="1155424"/>
                  <a:pt x="7585605" y="1154543"/>
                </a:cubicBezTo>
                <a:cubicBezTo>
                  <a:pt x="7585504" y="1153662"/>
                  <a:pt x="7585660" y="1152446"/>
                  <a:pt x="7586428" y="1151442"/>
                </a:cubicBezTo>
                <a:cubicBezTo>
                  <a:pt x="7587372" y="1150714"/>
                  <a:pt x="7587396" y="1152204"/>
                  <a:pt x="7588008" y="1152416"/>
                </a:cubicBezTo>
                <a:cubicBezTo>
                  <a:pt x="7591423" y="1154028"/>
                  <a:pt x="7593494" y="1152841"/>
                  <a:pt x="7594449" y="1147035"/>
                </a:cubicBezTo>
                <a:cubicBezTo>
                  <a:pt x="7596826" y="1131777"/>
                  <a:pt x="7604123" y="1119710"/>
                  <a:pt x="7612564" y="1108674"/>
                </a:cubicBezTo>
                <a:cubicBezTo>
                  <a:pt x="7614612" y="1105999"/>
                  <a:pt x="7616659" y="1103325"/>
                  <a:pt x="7618449" y="1100983"/>
                </a:cubicBezTo>
                <a:cubicBezTo>
                  <a:pt x="7621520" y="1096971"/>
                  <a:pt x="7623620" y="1092199"/>
                  <a:pt x="7625111" y="1087215"/>
                </a:cubicBezTo>
                <a:cubicBezTo>
                  <a:pt x="7626189" y="1083778"/>
                  <a:pt x="7627601" y="1079402"/>
                  <a:pt x="7631150" y="1078307"/>
                </a:cubicBezTo>
                <a:cubicBezTo>
                  <a:pt x="7634009" y="1077609"/>
                  <a:pt x="7637982" y="1081529"/>
                  <a:pt x="7638640" y="1084720"/>
                </a:cubicBezTo>
                <a:cubicBezTo>
                  <a:pt x="7639298" y="1087911"/>
                  <a:pt x="7639265" y="1091499"/>
                  <a:pt x="7638899" y="1096028"/>
                </a:cubicBezTo>
                <a:cubicBezTo>
                  <a:pt x="7636662" y="1091864"/>
                  <a:pt x="7633957" y="1091347"/>
                  <a:pt x="7630609" y="1094205"/>
                </a:cubicBezTo>
                <a:cubicBezTo>
                  <a:pt x="7628717" y="1095663"/>
                  <a:pt x="7628229" y="1097822"/>
                  <a:pt x="7629553" y="1099129"/>
                </a:cubicBezTo>
                <a:cubicBezTo>
                  <a:pt x="7630955" y="1099827"/>
                  <a:pt x="7631846" y="1101196"/>
                  <a:pt x="7632736" y="1102563"/>
                </a:cubicBezTo>
                <a:cubicBezTo>
                  <a:pt x="7635231" y="1106393"/>
                  <a:pt x="7634609" y="1111256"/>
                  <a:pt x="7631204" y="1116211"/>
                </a:cubicBezTo>
                <a:cubicBezTo>
                  <a:pt x="7630436" y="1117214"/>
                  <a:pt x="7629670" y="1118217"/>
                  <a:pt x="7628902" y="1119221"/>
                </a:cubicBezTo>
                <a:cubicBezTo>
                  <a:pt x="7628056" y="1120831"/>
                  <a:pt x="7627390" y="1122716"/>
                  <a:pt x="7628024" y="1124419"/>
                </a:cubicBezTo>
                <a:cubicBezTo>
                  <a:pt x="7628226" y="1126181"/>
                  <a:pt x="7629604" y="1125391"/>
                  <a:pt x="7630728" y="1124934"/>
                </a:cubicBezTo>
                <a:cubicBezTo>
                  <a:pt x="7632030" y="1124753"/>
                  <a:pt x="7633665" y="1123629"/>
                  <a:pt x="7634299" y="1125331"/>
                </a:cubicBezTo>
                <a:cubicBezTo>
                  <a:pt x="7635190" y="1126698"/>
                  <a:pt x="7633655" y="1128705"/>
                  <a:pt x="7632810" y="1130315"/>
                </a:cubicBezTo>
                <a:cubicBezTo>
                  <a:pt x="7623914" y="1151563"/>
                  <a:pt x="7612903" y="1171017"/>
                  <a:pt x="7603217" y="1191777"/>
                </a:cubicBezTo>
                <a:cubicBezTo>
                  <a:pt x="7600015" y="1198495"/>
                  <a:pt x="7596811" y="1205213"/>
                  <a:pt x="7593965" y="1212478"/>
                </a:cubicBezTo>
                <a:cubicBezTo>
                  <a:pt x="7592965" y="1215303"/>
                  <a:pt x="7591764" y="1216367"/>
                  <a:pt x="7589871" y="1217827"/>
                </a:cubicBezTo>
                <a:cubicBezTo>
                  <a:pt x="7585044" y="1220594"/>
                  <a:pt x="7585044" y="1220594"/>
                  <a:pt x="7585056" y="1227159"/>
                </a:cubicBezTo>
                <a:cubicBezTo>
                  <a:pt x="7581741" y="1226429"/>
                  <a:pt x="7581138" y="1221141"/>
                  <a:pt x="7577821" y="1220412"/>
                </a:cubicBezTo>
                <a:cubicBezTo>
                  <a:pt x="7578145" y="1224546"/>
                  <a:pt x="7577166" y="1228861"/>
                  <a:pt x="7576189" y="1233178"/>
                </a:cubicBezTo>
                <a:cubicBezTo>
                  <a:pt x="7574955" y="1237829"/>
                  <a:pt x="7574845" y="1242025"/>
                  <a:pt x="7575424" y="1245823"/>
                </a:cubicBezTo>
                <a:cubicBezTo>
                  <a:pt x="7576351" y="1255247"/>
                  <a:pt x="7572125" y="1263301"/>
                  <a:pt x="7564848" y="1265216"/>
                </a:cubicBezTo>
                <a:cubicBezTo>
                  <a:pt x="7562857" y="1265793"/>
                  <a:pt x="7561121" y="1266037"/>
                  <a:pt x="7559386" y="1266279"/>
                </a:cubicBezTo>
                <a:cubicBezTo>
                  <a:pt x="7557215" y="1266585"/>
                  <a:pt x="7556370" y="1268196"/>
                  <a:pt x="7557105" y="1270778"/>
                </a:cubicBezTo>
                <a:cubicBezTo>
                  <a:pt x="7557461" y="1271326"/>
                  <a:pt x="7557384" y="1271934"/>
                  <a:pt x="7557740" y="1272482"/>
                </a:cubicBezTo>
                <a:cubicBezTo>
                  <a:pt x="7560201" y="1279896"/>
                  <a:pt x="7558456" y="1285218"/>
                  <a:pt x="7553950" y="1292118"/>
                </a:cubicBezTo>
                <a:lnTo>
                  <a:pt x="7549693" y="1299316"/>
                </a:lnTo>
                <a:lnTo>
                  <a:pt x="7550158" y="1303357"/>
                </a:lnTo>
                <a:cubicBezTo>
                  <a:pt x="7553311" y="1308238"/>
                  <a:pt x="7553458" y="1314960"/>
                  <a:pt x="7553069" y="1321808"/>
                </a:cubicBezTo>
                <a:cubicBezTo>
                  <a:pt x="7552478" y="1327580"/>
                  <a:pt x="7552132" y="1333668"/>
                  <a:pt x="7553392" y="1339375"/>
                </a:cubicBezTo>
                <a:cubicBezTo>
                  <a:pt x="7553957" y="1343369"/>
                  <a:pt x="7552801" y="1345146"/>
                  <a:pt x="7549880" y="1345465"/>
                </a:cubicBezTo>
                <a:cubicBezTo>
                  <a:pt x="7549056" y="1346036"/>
                  <a:pt x="7548318" y="1345087"/>
                  <a:pt x="7547451" y="1346418"/>
                </a:cubicBezTo>
                <a:cubicBezTo>
                  <a:pt x="7547611" y="1348258"/>
                  <a:pt x="7548681" y="1348002"/>
                  <a:pt x="7549418" y="1348954"/>
                </a:cubicBezTo>
                <a:cubicBezTo>
                  <a:pt x="7552210" y="1350918"/>
                  <a:pt x="7552355" y="1357639"/>
                  <a:pt x="7549755" y="1361636"/>
                </a:cubicBezTo>
                <a:cubicBezTo>
                  <a:pt x="7547774" y="1363984"/>
                  <a:pt x="7546791" y="1362717"/>
                  <a:pt x="7545519" y="1361895"/>
                </a:cubicBezTo>
                <a:cubicBezTo>
                  <a:pt x="7544535" y="1360626"/>
                  <a:pt x="7543306" y="1359042"/>
                  <a:pt x="7542396" y="1361134"/>
                </a:cubicBezTo>
                <a:cubicBezTo>
                  <a:pt x="7540950" y="1363356"/>
                  <a:pt x="7541066" y="1365957"/>
                  <a:pt x="7542295" y="1367541"/>
                </a:cubicBezTo>
                <a:cubicBezTo>
                  <a:pt x="7543076" y="1367731"/>
                  <a:pt x="7543569" y="1368365"/>
                  <a:pt x="7543814" y="1368681"/>
                </a:cubicBezTo>
                <a:cubicBezTo>
                  <a:pt x="7546070" y="1370771"/>
                  <a:pt x="7546679" y="1374005"/>
                  <a:pt x="7544858" y="1378193"/>
                </a:cubicBezTo>
                <a:cubicBezTo>
                  <a:pt x="7542993" y="1383140"/>
                  <a:pt x="7541130" y="1388089"/>
                  <a:pt x="7539556" y="1392593"/>
                </a:cubicBezTo>
                <a:lnTo>
                  <a:pt x="7539369" y="1398312"/>
                </a:lnTo>
                <a:lnTo>
                  <a:pt x="7542828" y="1395768"/>
                </a:lnTo>
                <a:cubicBezTo>
                  <a:pt x="7546255" y="1392301"/>
                  <a:pt x="7548891" y="1388350"/>
                  <a:pt x="7549589" y="1382879"/>
                </a:cubicBezTo>
                <a:cubicBezTo>
                  <a:pt x="7550078" y="1380723"/>
                  <a:pt x="7550923" y="1379110"/>
                  <a:pt x="7552381" y="1377712"/>
                </a:cubicBezTo>
                <a:cubicBezTo>
                  <a:pt x="7561380" y="1368989"/>
                  <a:pt x="7567654" y="1358258"/>
                  <a:pt x="7570310" y="1344154"/>
                </a:cubicBezTo>
                <a:cubicBezTo>
                  <a:pt x="7570876" y="1341389"/>
                  <a:pt x="7572257" y="1340598"/>
                  <a:pt x="7573611" y="1338318"/>
                </a:cubicBezTo>
                <a:cubicBezTo>
                  <a:pt x="7575993" y="1334701"/>
                  <a:pt x="7578007" y="1335612"/>
                  <a:pt x="7580355" y="1335583"/>
                </a:cubicBezTo>
                <a:cubicBezTo>
                  <a:pt x="7582269" y="1335611"/>
                  <a:pt x="7583371" y="1333667"/>
                  <a:pt x="7584037" y="1331782"/>
                </a:cubicBezTo>
                <a:cubicBezTo>
                  <a:pt x="7585037" y="1328956"/>
                  <a:pt x="7585860" y="1325855"/>
                  <a:pt x="7586861" y="1323028"/>
                </a:cubicBezTo>
                <a:cubicBezTo>
                  <a:pt x="7588939" y="1316767"/>
                  <a:pt x="7590831" y="1315308"/>
                  <a:pt x="7594937" y="1316524"/>
                </a:cubicBezTo>
                <a:cubicBezTo>
                  <a:pt x="7596339" y="1317221"/>
                  <a:pt x="7597820" y="1317313"/>
                  <a:pt x="7599377" y="1316796"/>
                </a:cubicBezTo>
                <a:cubicBezTo>
                  <a:pt x="7600067" y="1316401"/>
                  <a:pt x="7600857" y="1316888"/>
                  <a:pt x="7601268" y="1315337"/>
                </a:cubicBezTo>
                <a:cubicBezTo>
                  <a:pt x="7601423" y="1314122"/>
                  <a:pt x="7600889" y="1313301"/>
                  <a:pt x="7600022" y="1313423"/>
                </a:cubicBezTo>
                <a:cubicBezTo>
                  <a:pt x="7599409" y="1313210"/>
                  <a:pt x="7598976" y="1313270"/>
                  <a:pt x="7598363" y="1313058"/>
                </a:cubicBezTo>
                <a:cubicBezTo>
                  <a:pt x="7596629" y="1313301"/>
                  <a:pt x="7595482" y="1312268"/>
                  <a:pt x="7596482" y="1309441"/>
                </a:cubicBezTo>
                <a:cubicBezTo>
                  <a:pt x="7597305" y="1306340"/>
                  <a:pt x="7598506" y="1305276"/>
                  <a:pt x="7600598" y="1305579"/>
                </a:cubicBezTo>
                <a:cubicBezTo>
                  <a:pt x="7601567" y="1306339"/>
                  <a:pt x="7602612" y="1306492"/>
                  <a:pt x="7603836" y="1306918"/>
                </a:cubicBezTo>
                <a:cubicBezTo>
                  <a:pt x="7605673" y="1307556"/>
                  <a:pt x="7606596" y="1305337"/>
                  <a:pt x="7607696" y="1303391"/>
                </a:cubicBezTo>
                <a:cubicBezTo>
                  <a:pt x="7608619" y="1301173"/>
                  <a:pt x="7607140" y="1301081"/>
                  <a:pt x="7606349" y="1300594"/>
                </a:cubicBezTo>
                <a:cubicBezTo>
                  <a:pt x="7606172" y="1300321"/>
                  <a:pt x="7605994" y="1300047"/>
                  <a:pt x="7605816" y="1299774"/>
                </a:cubicBezTo>
                <a:cubicBezTo>
                  <a:pt x="7601664" y="1295581"/>
                  <a:pt x="7601975" y="1293148"/>
                  <a:pt x="7607370" y="1287615"/>
                </a:cubicBezTo>
                <a:cubicBezTo>
                  <a:pt x="7611308" y="1283480"/>
                  <a:pt x="7615145" y="1278466"/>
                  <a:pt x="7618370" y="1273237"/>
                </a:cubicBezTo>
                <a:cubicBezTo>
                  <a:pt x="7622030" y="1267948"/>
                  <a:pt x="7623589" y="1267432"/>
                  <a:pt x="7627282" y="1270198"/>
                </a:cubicBezTo>
                <a:cubicBezTo>
                  <a:pt x="7628073" y="1270684"/>
                  <a:pt x="7629041" y="1271444"/>
                  <a:pt x="7629808" y="1270441"/>
                </a:cubicBezTo>
                <a:cubicBezTo>
                  <a:pt x="7631088" y="1268768"/>
                  <a:pt x="7631143" y="1266672"/>
                  <a:pt x="7630764" y="1264636"/>
                </a:cubicBezTo>
                <a:cubicBezTo>
                  <a:pt x="7628539" y="1267036"/>
                  <a:pt x="7626548" y="1267614"/>
                  <a:pt x="7625457" y="1264484"/>
                </a:cubicBezTo>
                <a:cubicBezTo>
                  <a:pt x="7625000" y="1263055"/>
                  <a:pt x="7625156" y="1261839"/>
                  <a:pt x="7627146" y="1261262"/>
                </a:cubicBezTo>
                <a:cubicBezTo>
                  <a:pt x="7629828" y="1260289"/>
                  <a:pt x="7632687" y="1259589"/>
                  <a:pt x="7634980" y="1261656"/>
                </a:cubicBezTo>
                <a:cubicBezTo>
                  <a:pt x="7635158" y="1261929"/>
                  <a:pt x="7635337" y="1262202"/>
                  <a:pt x="7635592" y="1261869"/>
                </a:cubicBezTo>
                <a:cubicBezTo>
                  <a:pt x="7638808" y="1261717"/>
                  <a:pt x="7639443" y="1263418"/>
                  <a:pt x="7637775" y="1268131"/>
                </a:cubicBezTo>
                <a:cubicBezTo>
                  <a:pt x="7634494" y="1275455"/>
                  <a:pt x="7631291" y="1282174"/>
                  <a:pt x="7627399" y="1289286"/>
                </a:cubicBezTo>
                <a:cubicBezTo>
                  <a:pt x="7625197" y="1293177"/>
                  <a:pt x="7624807" y="1296217"/>
                  <a:pt x="7626767" y="1299225"/>
                </a:cubicBezTo>
                <a:cubicBezTo>
                  <a:pt x="7627736" y="1299986"/>
                  <a:pt x="7627758" y="1301476"/>
                  <a:pt x="7628215" y="1302903"/>
                </a:cubicBezTo>
                <a:cubicBezTo>
                  <a:pt x="7628849" y="1304605"/>
                  <a:pt x="7629561" y="1305701"/>
                  <a:pt x="7631375" y="1304849"/>
                </a:cubicBezTo>
                <a:cubicBezTo>
                  <a:pt x="7633189" y="1303998"/>
                  <a:pt x="7632987" y="1302236"/>
                  <a:pt x="7633221" y="1300411"/>
                </a:cubicBezTo>
                <a:cubicBezTo>
                  <a:pt x="7633865" y="1297037"/>
                  <a:pt x="7634766" y="1293329"/>
                  <a:pt x="7636456" y="1290106"/>
                </a:cubicBezTo>
                <a:cubicBezTo>
                  <a:pt x="7638403" y="1286550"/>
                  <a:pt x="7640705" y="1283540"/>
                  <a:pt x="7643719" y="1281627"/>
                </a:cubicBezTo>
                <a:cubicBezTo>
                  <a:pt x="7649138" y="1277582"/>
                  <a:pt x="7653743" y="1271566"/>
                  <a:pt x="7657023" y="1264237"/>
                </a:cubicBezTo>
                <a:cubicBezTo>
                  <a:pt x="7657691" y="1262353"/>
                  <a:pt x="7658024" y="1261412"/>
                  <a:pt x="7657312" y="1260317"/>
                </a:cubicBezTo>
                <a:cubicBezTo>
                  <a:pt x="7655987" y="1259010"/>
                  <a:pt x="7656142" y="1257793"/>
                  <a:pt x="7658313" y="1257491"/>
                </a:cubicBezTo>
                <a:cubicBezTo>
                  <a:pt x="7661349" y="1257065"/>
                  <a:pt x="7663041" y="1253842"/>
                  <a:pt x="7663762" y="1249861"/>
                </a:cubicBezTo>
                <a:cubicBezTo>
                  <a:pt x="7664308" y="1245605"/>
                  <a:pt x="7665029" y="1241624"/>
                  <a:pt x="7668277" y="1237884"/>
                </a:cubicBezTo>
                <a:cubicBezTo>
                  <a:pt x="7669045" y="1236882"/>
                  <a:pt x="7669455" y="1235331"/>
                  <a:pt x="7668743" y="1234237"/>
                </a:cubicBezTo>
                <a:cubicBezTo>
                  <a:pt x="7667419" y="1232930"/>
                  <a:pt x="7667576" y="1231714"/>
                  <a:pt x="7668497" y="1229496"/>
                </a:cubicBezTo>
                <a:cubicBezTo>
                  <a:pt x="7670111" y="1226881"/>
                  <a:pt x="7671311" y="1225818"/>
                  <a:pt x="7673226" y="1225847"/>
                </a:cubicBezTo>
                <a:cubicBezTo>
                  <a:pt x="7676620" y="1225969"/>
                  <a:pt x="7678834" y="1228643"/>
                  <a:pt x="7681305" y="1230984"/>
                </a:cubicBezTo>
                <a:cubicBezTo>
                  <a:pt x="7682629" y="1232291"/>
                  <a:pt x="7681474" y="1236333"/>
                  <a:pt x="7679861" y="1238947"/>
                </a:cubicBezTo>
                <a:cubicBezTo>
                  <a:pt x="7678170" y="1242170"/>
                  <a:pt x="7677170" y="1244996"/>
                  <a:pt x="7680074" y="1247276"/>
                </a:cubicBezTo>
                <a:cubicBezTo>
                  <a:pt x="7677470" y="1247641"/>
                  <a:pt x="7676402" y="1246000"/>
                  <a:pt x="7675001" y="1245302"/>
                </a:cubicBezTo>
                <a:cubicBezTo>
                  <a:pt x="7673342" y="1244935"/>
                  <a:pt x="7671684" y="1244571"/>
                  <a:pt x="7670249" y="1247458"/>
                </a:cubicBezTo>
                <a:cubicBezTo>
                  <a:pt x="7668637" y="1250072"/>
                  <a:pt x="7667380" y="1253234"/>
                  <a:pt x="7669239" y="1255363"/>
                </a:cubicBezTo>
                <a:cubicBezTo>
                  <a:pt x="7670385" y="1256396"/>
                  <a:pt x="7670764" y="1258431"/>
                  <a:pt x="7670530" y="1260256"/>
                </a:cubicBezTo>
                <a:cubicBezTo>
                  <a:pt x="7669754" y="1266335"/>
                  <a:pt x="7668295" y="1267734"/>
                  <a:pt x="7664369" y="1266791"/>
                </a:cubicBezTo>
                <a:cubicBezTo>
                  <a:pt x="7664892" y="1272688"/>
                  <a:pt x="7664983" y="1278646"/>
                  <a:pt x="7663772" y="1284786"/>
                </a:cubicBezTo>
                <a:cubicBezTo>
                  <a:pt x="7661582" y="1295243"/>
                  <a:pt x="7657100" y="1303631"/>
                  <a:pt x="7651750" y="1312142"/>
                </a:cubicBezTo>
                <a:cubicBezTo>
                  <a:pt x="7644866" y="1322661"/>
                  <a:pt x="7638771" y="1333663"/>
                  <a:pt x="7634256" y="1345641"/>
                </a:cubicBezTo>
                <a:cubicBezTo>
                  <a:pt x="7633667" y="1346917"/>
                  <a:pt x="7633078" y="1348194"/>
                  <a:pt x="7633178" y="1349074"/>
                </a:cubicBezTo>
                <a:cubicBezTo>
                  <a:pt x="7632889" y="1352996"/>
                  <a:pt x="7633858" y="1353756"/>
                  <a:pt x="7636339" y="1351020"/>
                </a:cubicBezTo>
                <a:cubicBezTo>
                  <a:pt x="7638819" y="1348285"/>
                  <a:pt x="7640889" y="1347098"/>
                  <a:pt x="7642336" y="1350776"/>
                </a:cubicBezTo>
                <a:cubicBezTo>
                  <a:pt x="7642793" y="1352205"/>
                  <a:pt x="7643560" y="1351202"/>
                  <a:pt x="7644327" y="1350198"/>
                </a:cubicBezTo>
                <a:cubicBezTo>
                  <a:pt x="7644917" y="1348922"/>
                  <a:pt x="7646296" y="1348132"/>
                  <a:pt x="7645406" y="1346764"/>
                </a:cubicBezTo>
                <a:cubicBezTo>
                  <a:pt x="7644515" y="1345396"/>
                  <a:pt x="7643012" y="1343815"/>
                  <a:pt x="7644192" y="1341262"/>
                </a:cubicBezTo>
                <a:cubicBezTo>
                  <a:pt x="7645370" y="1338710"/>
                  <a:pt x="7647384" y="1339621"/>
                  <a:pt x="7649376" y="1339043"/>
                </a:cubicBezTo>
                <a:cubicBezTo>
                  <a:pt x="7650245" y="1338921"/>
                  <a:pt x="7651546" y="1338738"/>
                  <a:pt x="7652847" y="1338558"/>
                </a:cubicBezTo>
                <a:cubicBezTo>
                  <a:pt x="7655017" y="1338253"/>
                  <a:pt x="7656730" y="1336521"/>
                  <a:pt x="7657375" y="1333146"/>
                </a:cubicBezTo>
                <a:cubicBezTo>
                  <a:pt x="7658509" y="1327613"/>
                  <a:pt x="7661322" y="1323936"/>
                  <a:pt x="7664672" y="1321079"/>
                </a:cubicBezTo>
                <a:cubicBezTo>
                  <a:pt x="7667152" y="1318343"/>
                  <a:pt x="7668942" y="1316002"/>
                  <a:pt x="7670277" y="1312233"/>
                </a:cubicBezTo>
                <a:cubicBezTo>
                  <a:pt x="7671278" y="1309407"/>
                  <a:pt x="7673013" y="1309163"/>
                  <a:pt x="7674338" y="1310470"/>
                </a:cubicBezTo>
                <a:cubicBezTo>
                  <a:pt x="7675305" y="1311229"/>
                  <a:pt x="7675272" y="1314817"/>
                  <a:pt x="7677498" y="1312415"/>
                </a:cubicBezTo>
                <a:cubicBezTo>
                  <a:pt x="7679290" y="1310075"/>
                  <a:pt x="7680546" y="1306912"/>
                  <a:pt x="7679888" y="1303721"/>
                </a:cubicBezTo>
                <a:cubicBezTo>
                  <a:pt x="7679587" y="1301076"/>
                  <a:pt x="7678441" y="1300044"/>
                  <a:pt x="7677194" y="1298128"/>
                </a:cubicBezTo>
                <a:cubicBezTo>
                  <a:pt x="7681936" y="1301047"/>
                  <a:pt x="7685259" y="1296700"/>
                  <a:pt x="7688743" y="1291137"/>
                </a:cubicBezTo>
                <a:cubicBezTo>
                  <a:pt x="7690866" y="1287855"/>
                  <a:pt x="7693092" y="1285453"/>
                  <a:pt x="7694960" y="1282505"/>
                </a:cubicBezTo>
                <a:cubicBezTo>
                  <a:pt x="7698876" y="1276881"/>
                  <a:pt x="7702001" y="1270771"/>
                  <a:pt x="7702932" y="1263476"/>
                </a:cubicBezTo>
                <a:cubicBezTo>
                  <a:pt x="7703143" y="1260164"/>
                  <a:pt x="7704779" y="1259038"/>
                  <a:pt x="7706870" y="1259342"/>
                </a:cubicBezTo>
                <a:cubicBezTo>
                  <a:pt x="7714371" y="1260680"/>
                  <a:pt x="7718386" y="1255937"/>
                  <a:pt x="7720041" y="1244660"/>
                </a:cubicBezTo>
                <a:cubicBezTo>
                  <a:pt x="7720429" y="1241621"/>
                  <a:pt x="7721787" y="1239340"/>
                  <a:pt x="7723144" y="1237061"/>
                </a:cubicBezTo>
                <a:cubicBezTo>
                  <a:pt x="7725959" y="1233382"/>
                  <a:pt x="7728516" y="1230039"/>
                  <a:pt x="7728604" y="1224355"/>
                </a:cubicBezTo>
                <a:cubicBezTo>
                  <a:pt x="7728303" y="1221712"/>
                  <a:pt x="7730572" y="1222289"/>
                  <a:pt x="7731875" y="1222106"/>
                </a:cubicBezTo>
                <a:cubicBezTo>
                  <a:pt x="7732742" y="1221984"/>
                  <a:pt x="7733455" y="1223078"/>
                  <a:pt x="7733990" y="1223898"/>
                </a:cubicBezTo>
                <a:cubicBezTo>
                  <a:pt x="7734090" y="1224780"/>
                  <a:pt x="7735057" y="1225539"/>
                  <a:pt x="7735569" y="1224871"/>
                </a:cubicBezTo>
                <a:cubicBezTo>
                  <a:pt x="7737971" y="1222744"/>
                  <a:pt x="7739406" y="1219855"/>
                  <a:pt x="7740663" y="1216696"/>
                </a:cubicBezTo>
                <a:cubicBezTo>
                  <a:pt x="7741331" y="1214810"/>
                  <a:pt x="7740873" y="1213382"/>
                  <a:pt x="7739983" y="1212013"/>
                </a:cubicBezTo>
                <a:cubicBezTo>
                  <a:pt x="7737568" y="1207575"/>
                  <a:pt x="7738134" y="1204809"/>
                  <a:pt x="7741972" y="1199795"/>
                </a:cubicBezTo>
                <a:cubicBezTo>
                  <a:pt x="7743174" y="1198730"/>
                  <a:pt x="7744041" y="1198608"/>
                  <a:pt x="7744064" y="1200098"/>
                </a:cubicBezTo>
                <a:cubicBezTo>
                  <a:pt x="7744566" y="1204506"/>
                  <a:pt x="7746714" y="1202711"/>
                  <a:pt x="7748603" y="1201254"/>
                </a:cubicBezTo>
                <a:cubicBezTo>
                  <a:pt x="7750751" y="1199460"/>
                  <a:pt x="7752186" y="1196572"/>
                  <a:pt x="7753543" y="1194292"/>
                </a:cubicBezTo>
                <a:cubicBezTo>
                  <a:pt x="7755155" y="1191678"/>
                  <a:pt x="7756947" y="1189337"/>
                  <a:pt x="7758203" y="1186177"/>
                </a:cubicBezTo>
                <a:cubicBezTo>
                  <a:pt x="7758947" y="1183683"/>
                  <a:pt x="7760784" y="1184322"/>
                  <a:pt x="7761751" y="1185081"/>
                </a:cubicBezTo>
                <a:cubicBezTo>
                  <a:pt x="7763254" y="1186662"/>
                  <a:pt x="7764201" y="1185933"/>
                  <a:pt x="7765380" y="1183380"/>
                </a:cubicBezTo>
                <a:cubicBezTo>
                  <a:pt x="7765712" y="1182438"/>
                  <a:pt x="7766047" y="1181495"/>
                  <a:pt x="7766813" y="1180492"/>
                </a:cubicBezTo>
                <a:cubicBezTo>
                  <a:pt x="7767403" y="1179215"/>
                  <a:pt x="7768248" y="1177605"/>
                  <a:pt x="7769550" y="1177423"/>
                </a:cubicBezTo>
                <a:cubicBezTo>
                  <a:pt x="7770595" y="1177574"/>
                  <a:pt x="7769929" y="1179458"/>
                  <a:pt x="7770207" y="1180614"/>
                </a:cubicBezTo>
                <a:cubicBezTo>
                  <a:pt x="7770787" y="1184412"/>
                  <a:pt x="7772445" y="1184777"/>
                  <a:pt x="7776205" y="1180370"/>
                </a:cubicBezTo>
                <a:cubicBezTo>
                  <a:pt x="7779589" y="1185568"/>
                  <a:pt x="7782795" y="1190491"/>
                  <a:pt x="7786178" y="1195689"/>
                </a:cubicBezTo>
                <a:cubicBezTo>
                  <a:pt x="7784309" y="1198638"/>
                  <a:pt x="7782319" y="1199214"/>
                  <a:pt x="7780127" y="1198029"/>
                </a:cubicBezTo>
                <a:cubicBezTo>
                  <a:pt x="7774517" y="1195233"/>
                  <a:pt x="7770814" y="1197544"/>
                  <a:pt x="7767477" y="1206967"/>
                </a:cubicBezTo>
                <a:cubicBezTo>
                  <a:pt x="7765887" y="1211070"/>
                  <a:pt x="7764452" y="1213958"/>
                  <a:pt x="7762149" y="1216967"/>
                </a:cubicBezTo>
                <a:cubicBezTo>
                  <a:pt x="7760948" y="1218031"/>
                  <a:pt x="7759669" y="1219703"/>
                  <a:pt x="7760126" y="1221131"/>
                </a:cubicBezTo>
                <a:cubicBezTo>
                  <a:pt x="7760327" y="1222894"/>
                  <a:pt x="7761963" y="1221770"/>
                  <a:pt x="7762829" y="1221648"/>
                </a:cubicBezTo>
                <a:cubicBezTo>
                  <a:pt x="7763698" y="1221526"/>
                  <a:pt x="7764388" y="1221132"/>
                  <a:pt x="7765255" y="1221009"/>
                </a:cubicBezTo>
                <a:cubicBezTo>
                  <a:pt x="7766558" y="1220827"/>
                  <a:pt x="7768370" y="1219976"/>
                  <a:pt x="7768828" y="1221406"/>
                </a:cubicBezTo>
                <a:cubicBezTo>
                  <a:pt x="7769206" y="1223441"/>
                  <a:pt x="7767671" y="1225447"/>
                  <a:pt x="7766647" y="1226785"/>
                </a:cubicBezTo>
                <a:cubicBezTo>
                  <a:pt x="7765035" y="1229399"/>
                  <a:pt x="7763244" y="1231738"/>
                  <a:pt x="7761275" y="1233807"/>
                </a:cubicBezTo>
                <a:cubicBezTo>
                  <a:pt x="7757259" y="1238549"/>
                  <a:pt x="7754825" y="1244263"/>
                  <a:pt x="7753969" y="1250950"/>
                </a:cubicBezTo>
                <a:cubicBezTo>
                  <a:pt x="7753813" y="1252167"/>
                  <a:pt x="7753303" y="1252835"/>
                  <a:pt x="7752434" y="1252957"/>
                </a:cubicBezTo>
                <a:cubicBezTo>
                  <a:pt x="7751567" y="1253078"/>
                  <a:pt x="7751054" y="1253748"/>
                  <a:pt x="7750286" y="1254750"/>
                </a:cubicBezTo>
                <a:cubicBezTo>
                  <a:pt x="7749775" y="1255419"/>
                  <a:pt x="7748830" y="1256149"/>
                  <a:pt x="7748930" y="1257029"/>
                </a:cubicBezTo>
                <a:cubicBezTo>
                  <a:pt x="7749209" y="1258185"/>
                  <a:pt x="7749898" y="1257789"/>
                  <a:pt x="7750588" y="1257394"/>
                </a:cubicBezTo>
                <a:cubicBezTo>
                  <a:pt x="7752146" y="1256877"/>
                  <a:pt x="7753114" y="1257638"/>
                  <a:pt x="7754593" y="1257728"/>
                </a:cubicBezTo>
                <a:cubicBezTo>
                  <a:pt x="7755896" y="1257546"/>
                  <a:pt x="7756608" y="1258641"/>
                  <a:pt x="7756376" y="1260463"/>
                </a:cubicBezTo>
                <a:cubicBezTo>
                  <a:pt x="7756063" y="1262896"/>
                  <a:pt x="7755118" y="1263625"/>
                  <a:pt x="7753817" y="1263807"/>
                </a:cubicBezTo>
                <a:cubicBezTo>
                  <a:pt x="7752871" y="1264537"/>
                  <a:pt x="7752003" y="1264658"/>
                  <a:pt x="7751135" y="1264781"/>
                </a:cubicBezTo>
                <a:cubicBezTo>
                  <a:pt x="7747920" y="1264933"/>
                  <a:pt x="7746107" y="1265784"/>
                  <a:pt x="7744795" y="1271043"/>
                </a:cubicBezTo>
                <a:cubicBezTo>
                  <a:pt x="7743818" y="1275358"/>
                  <a:pt x="7740467" y="1278217"/>
                  <a:pt x="7737375" y="1280740"/>
                </a:cubicBezTo>
                <a:cubicBezTo>
                  <a:pt x="7735917" y="1282138"/>
                  <a:pt x="7733926" y="1282715"/>
                  <a:pt x="7734228" y="1285358"/>
                </a:cubicBezTo>
                <a:cubicBezTo>
                  <a:pt x="7734272" y="1288338"/>
                  <a:pt x="7735831" y="1287822"/>
                  <a:pt x="7737566" y="1287578"/>
                </a:cubicBezTo>
                <a:cubicBezTo>
                  <a:pt x="7738434" y="1287456"/>
                  <a:pt x="7739302" y="1287334"/>
                  <a:pt x="7739914" y="1287548"/>
                </a:cubicBezTo>
                <a:cubicBezTo>
                  <a:pt x="7741138" y="1287973"/>
                  <a:pt x="7741928" y="1288459"/>
                  <a:pt x="7740572" y="1290739"/>
                </a:cubicBezTo>
                <a:cubicBezTo>
                  <a:pt x="7734554" y="1301135"/>
                  <a:pt x="7734791" y="1310952"/>
                  <a:pt x="7735206" y="1321044"/>
                </a:cubicBezTo>
                <a:cubicBezTo>
                  <a:pt x="7735306" y="1321926"/>
                  <a:pt x="7735839" y="1322746"/>
                  <a:pt x="7736374" y="1323567"/>
                </a:cubicBezTo>
                <a:cubicBezTo>
                  <a:pt x="7737977" y="1326031"/>
                  <a:pt x="7737565" y="1327580"/>
                  <a:pt x="7734906" y="1330043"/>
                </a:cubicBezTo>
                <a:cubicBezTo>
                  <a:pt x="7727520" y="1336152"/>
                  <a:pt x="7722960" y="1345149"/>
                  <a:pt x="7721382" y="1355819"/>
                </a:cubicBezTo>
                <a:lnTo>
                  <a:pt x="7719214" y="1360629"/>
                </a:lnTo>
                <a:lnTo>
                  <a:pt x="8048598" y="833229"/>
                </a:lnTo>
                <a:lnTo>
                  <a:pt x="8046699" y="837540"/>
                </a:lnTo>
                <a:lnTo>
                  <a:pt x="8038104" y="850772"/>
                </a:lnTo>
                <a:lnTo>
                  <a:pt x="8047753" y="865182"/>
                </a:lnTo>
                <a:lnTo>
                  <a:pt x="8050434" y="874105"/>
                </a:lnTo>
                <a:lnTo>
                  <a:pt x="8051558" y="872248"/>
                </a:lnTo>
                <a:cubicBezTo>
                  <a:pt x="8051861" y="866922"/>
                  <a:pt x="8052408" y="861911"/>
                  <a:pt x="8056123" y="856899"/>
                </a:cubicBezTo>
                <a:cubicBezTo>
                  <a:pt x="8056990" y="855567"/>
                  <a:pt x="8057365" y="853600"/>
                  <a:pt x="8056382" y="852332"/>
                </a:cubicBezTo>
                <a:cubicBezTo>
                  <a:pt x="8054616" y="850875"/>
                  <a:pt x="8054703" y="849354"/>
                  <a:pt x="8055657" y="846499"/>
                </a:cubicBezTo>
                <a:cubicBezTo>
                  <a:pt x="8057435" y="843073"/>
                  <a:pt x="8058837" y="841613"/>
                  <a:pt x="8061223" y="841421"/>
                </a:cubicBezTo>
                <a:cubicBezTo>
                  <a:pt x="8065460" y="841163"/>
                  <a:pt x="8068452" y="844204"/>
                  <a:pt x="8071735" y="846803"/>
                </a:cubicBezTo>
                <a:lnTo>
                  <a:pt x="8071902" y="847718"/>
                </a:lnTo>
                <a:lnTo>
                  <a:pt x="8079367" y="835350"/>
                </a:lnTo>
                <a:cubicBezTo>
                  <a:pt x="8081414" y="832675"/>
                  <a:pt x="8082849" y="829788"/>
                  <a:pt x="8082013" y="826323"/>
                </a:cubicBezTo>
                <a:cubicBezTo>
                  <a:pt x="8081913" y="825441"/>
                  <a:pt x="8081557" y="824894"/>
                  <a:pt x="8082324" y="823891"/>
                </a:cubicBezTo>
                <a:cubicBezTo>
                  <a:pt x="8086440" y="820030"/>
                  <a:pt x="8088364" y="814985"/>
                  <a:pt x="8090977" y="809543"/>
                </a:cubicBezTo>
                <a:cubicBezTo>
                  <a:pt x="8092334" y="807264"/>
                  <a:pt x="8093513" y="804710"/>
                  <a:pt x="8095048" y="802703"/>
                </a:cubicBezTo>
                <a:cubicBezTo>
                  <a:pt x="8096582" y="800696"/>
                  <a:pt x="8097707" y="800242"/>
                  <a:pt x="8098008" y="802886"/>
                </a:cubicBezTo>
                <a:cubicBezTo>
                  <a:pt x="8098465" y="804315"/>
                  <a:pt x="8098410" y="806411"/>
                  <a:pt x="8100145" y="806168"/>
                </a:cubicBezTo>
                <a:cubicBezTo>
                  <a:pt x="8101703" y="805653"/>
                  <a:pt x="8102013" y="803220"/>
                  <a:pt x="8102425" y="801671"/>
                </a:cubicBezTo>
                <a:cubicBezTo>
                  <a:pt x="8103348" y="799451"/>
                  <a:pt x="8104271" y="797232"/>
                  <a:pt x="8106341" y="796046"/>
                </a:cubicBezTo>
                <a:cubicBezTo>
                  <a:pt x="8119345" y="787656"/>
                  <a:pt x="8125038" y="773127"/>
                  <a:pt x="8127215" y="756105"/>
                </a:cubicBezTo>
                <a:cubicBezTo>
                  <a:pt x="8127681" y="752457"/>
                  <a:pt x="8128348" y="750573"/>
                  <a:pt x="8131208" y="749874"/>
                </a:cubicBezTo>
                <a:cubicBezTo>
                  <a:pt x="8136137" y="747989"/>
                  <a:pt x="8139975" y="742973"/>
                  <a:pt x="8143099" y="736865"/>
                </a:cubicBezTo>
                <a:cubicBezTo>
                  <a:pt x="8146736" y="730085"/>
                  <a:pt x="8149659" y="722214"/>
                  <a:pt x="8153731" y="715373"/>
                </a:cubicBezTo>
                <a:cubicBezTo>
                  <a:pt x="8155933" y="711482"/>
                  <a:pt x="8158081" y="709688"/>
                  <a:pt x="8161196" y="708654"/>
                </a:cubicBezTo>
                <a:cubicBezTo>
                  <a:pt x="8165791" y="707714"/>
                  <a:pt x="8166891" y="705767"/>
                  <a:pt x="8167057" y="699475"/>
                </a:cubicBezTo>
                <a:cubicBezTo>
                  <a:pt x="8167346" y="695554"/>
                  <a:pt x="8168858" y="692059"/>
                  <a:pt x="8170983" y="688776"/>
                </a:cubicBezTo>
                <a:cubicBezTo>
                  <a:pt x="8172928" y="685217"/>
                  <a:pt x="8174441" y="681723"/>
                  <a:pt x="8175241" y="677133"/>
                </a:cubicBezTo>
                <a:cubicBezTo>
                  <a:pt x="8176197" y="671327"/>
                  <a:pt x="8180235" y="668076"/>
                  <a:pt x="8183495" y="670901"/>
                </a:cubicBezTo>
                <a:cubicBezTo>
                  <a:pt x="8184643" y="671934"/>
                  <a:pt x="8185532" y="673303"/>
                  <a:pt x="8186168" y="675005"/>
                </a:cubicBezTo>
                <a:cubicBezTo>
                  <a:pt x="8187692" y="678074"/>
                  <a:pt x="8186692" y="680901"/>
                  <a:pt x="8183498" y="682543"/>
                </a:cubicBezTo>
                <a:cubicBezTo>
                  <a:pt x="8177724" y="686040"/>
                  <a:pt x="8175189" y="690872"/>
                  <a:pt x="8176169" y="698198"/>
                </a:cubicBezTo>
                <a:cubicBezTo>
                  <a:pt x="8176092" y="698807"/>
                  <a:pt x="8176193" y="699688"/>
                  <a:pt x="8176293" y="700570"/>
                </a:cubicBezTo>
                <a:cubicBezTo>
                  <a:pt x="8176739" y="707075"/>
                  <a:pt x="8176739" y="707075"/>
                  <a:pt x="8181358" y="707620"/>
                </a:cubicBezTo>
                <a:cubicBezTo>
                  <a:pt x="8181535" y="707894"/>
                  <a:pt x="8181280" y="708228"/>
                  <a:pt x="8181459" y="708503"/>
                </a:cubicBezTo>
                <a:cubicBezTo>
                  <a:pt x="8179311" y="710295"/>
                  <a:pt x="8176885" y="710934"/>
                  <a:pt x="8174637" y="711846"/>
                </a:cubicBezTo>
                <a:cubicBezTo>
                  <a:pt x="8171011" y="713548"/>
                  <a:pt x="8170677" y="714491"/>
                  <a:pt x="8171691" y="718228"/>
                </a:cubicBezTo>
                <a:cubicBezTo>
                  <a:pt x="8172326" y="719931"/>
                  <a:pt x="8172349" y="721421"/>
                  <a:pt x="8170814" y="723427"/>
                </a:cubicBezTo>
                <a:cubicBezTo>
                  <a:pt x="8169790" y="724765"/>
                  <a:pt x="8169046" y="727256"/>
                  <a:pt x="8168200" y="728869"/>
                </a:cubicBezTo>
                <a:cubicBezTo>
                  <a:pt x="8167199" y="731695"/>
                  <a:pt x="8165486" y="733427"/>
                  <a:pt x="8163317" y="733731"/>
                </a:cubicBezTo>
                <a:cubicBezTo>
                  <a:pt x="8161325" y="734310"/>
                  <a:pt x="8160301" y="735646"/>
                  <a:pt x="8159990" y="738079"/>
                </a:cubicBezTo>
                <a:cubicBezTo>
                  <a:pt x="8158912" y="741514"/>
                  <a:pt x="8157555" y="743793"/>
                  <a:pt x="8154795" y="745373"/>
                </a:cubicBezTo>
                <a:cubicBezTo>
                  <a:pt x="8151347" y="747350"/>
                  <a:pt x="8150370" y="751666"/>
                  <a:pt x="8152584" y="754340"/>
                </a:cubicBezTo>
                <a:cubicBezTo>
                  <a:pt x="8154698" y="756134"/>
                  <a:pt x="8154208" y="758293"/>
                  <a:pt x="8152954" y="761453"/>
                </a:cubicBezTo>
                <a:cubicBezTo>
                  <a:pt x="8150851" y="766226"/>
                  <a:pt x="8147859" y="769630"/>
                  <a:pt x="8145400" y="773855"/>
                </a:cubicBezTo>
                <a:cubicBezTo>
                  <a:pt x="8138973" y="785802"/>
                  <a:pt x="8132544" y="797747"/>
                  <a:pt x="8126115" y="809692"/>
                </a:cubicBezTo>
                <a:cubicBezTo>
                  <a:pt x="8124171" y="813250"/>
                  <a:pt x="8124216" y="816227"/>
                  <a:pt x="8126507" y="818295"/>
                </a:cubicBezTo>
                <a:cubicBezTo>
                  <a:pt x="8127654" y="819329"/>
                  <a:pt x="8128623" y="820087"/>
                  <a:pt x="8129768" y="821123"/>
                </a:cubicBezTo>
                <a:cubicBezTo>
                  <a:pt x="8128312" y="822520"/>
                  <a:pt x="8126910" y="821821"/>
                  <a:pt x="8125529" y="822611"/>
                </a:cubicBezTo>
                <a:cubicBezTo>
                  <a:pt x="8117152" y="826472"/>
                  <a:pt x="8109765" y="832582"/>
                  <a:pt x="8104283" y="843798"/>
                </a:cubicBezTo>
                <a:cubicBezTo>
                  <a:pt x="8102336" y="847355"/>
                  <a:pt x="8100646" y="850577"/>
                  <a:pt x="8097887" y="852158"/>
                </a:cubicBezTo>
                <a:cubicBezTo>
                  <a:pt x="8096941" y="852887"/>
                  <a:pt x="8095996" y="853618"/>
                  <a:pt x="8096019" y="855105"/>
                </a:cubicBezTo>
                <a:cubicBezTo>
                  <a:pt x="8095608" y="856656"/>
                  <a:pt x="8096653" y="856808"/>
                  <a:pt x="8097521" y="856687"/>
                </a:cubicBezTo>
                <a:cubicBezTo>
                  <a:pt x="8099612" y="856991"/>
                  <a:pt x="8099892" y="858146"/>
                  <a:pt x="8098101" y="860486"/>
                </a:cubicBezTo>
                <a:cubicBezTo>
                  <a:pt x="8097333" y="861491"/>
                  <a:pt x="8096922" y="863040"/>
                  <a:pt x="8096331" y="864316"/>
                </a:cubicBezTo>
                <a:cubicBezTo>
                  <a:pt x="8094464" y="867266"/>
                  <a:pt x="8094410" y="869361"/>
                  <a:pt x="8097113" y="869878"/>
                </a:cubicBezTo>
                <a:cubicBezTo>
                  <a:pt x="8098158" y="870029"/>
                  <a:pt x="8099383" y="870457"/>
                  <a:pt x="8099149" y="872280"/>
                </a:cubicBezTo>
                <a:cubicBezTo>
                  <a:pt x="8098917" y="874104"/>
                  <a:pt x="8097715" y="875169"/>
                  <a:pt x="8096513" y="876232"/>
                </a:cubicBezTo>
                <a:cubicBezTo>
                  <a:pt x="8093421" y="878754"/>
                  <a:pt x="8089894" y="881338"/>
                  <a:pt x="8086446" y="883314"/>
                </a:cubicBezTo>
                <a:cubicBezTo>
                  <a:pt x="8083252" y="884956"/>
                  <a:pt x="8082996" y="885291"/>
                  <a:pt x="8085212" y="887965"/>
                </a:cubicBezTo>
                <a:cubicBezTo>
                  <a:pt x="8085568" y="888512"/>
                  <a:pt x="8085923" y="889059"/>
                  <a:pt x="8086458" y="889880"/>
                </a:cubicBezTo>
                <a:cubicBezTo>
                  <a:pt x="8087170" y="890975"/>
                  <a:pt x="8087193" y="892463"/>
                  <a:pt x="8085558" y="893587"/>
                </a:cubicBezTo>
                <a:cubicBezTo>
                  <a:pt x="8082643" y="896384"/>
                  <a:pt x="8081053" y="900488"/>
                  <a:pt x="8079718" y="904258"/>
                </a:cubicBezTo>
                <a:cubicBezTo>
                  <a:pt x="8077229" y="912069"/>
                  <a:pt x="8074103" y="918178"/>
                  <a:pt x="8067539" y="921188"/>
                </a:cubicBezTo>
                <a:cubicBezTo>
                  <a:pt x="8063912" y="922890"/>
                  <a:pt x="8061043" y="928666"/>
                  <a:pt x="8059910" y="934199"/>
                </a:cubicBezTo>
                <a:cubicBezTo>
                  <a:pt x="8057876" y="943440"/>
                  <a:pt x="8053905" y="951159"/>
                  <a:pt x="8048355" y="957909"/>
                </a:cubicBezTo>
                <a:cubicBezTo>
                  <a:pt x="8044594" y="962316"/>
                  <a:pt x="8041882" y="966875"/>
                  <a:pt x="8040670" y="973015"/>
                </a:cubicBezTo>
                <a:cubicBezTo>
                  <a:pt x="8040048" y="977878"/>
                  <a:pt x="8037212" y="980068"/>
                  <a:pt x="8034018" y="981708"/>
                </a:cubicBezTo>
                <a:cubicBezTo>
                  <a:pt x="8032460" y="982226"/>
                  <a:pt x="8031693" y="983229"/>
                  <a:pt x="8031382" y="985661"/>
                </a:cubicBezTo>
                <a:lnTo>
                  <a:pt x="8029771" y="989586"/>
                </a:lnTo>
                <a:lnTo>
                  <a:pt x="8031632" y="995997"/>
                </a:lnTo>
                <a:lnTo>
                  <a:pt x="8032168" y="999826"/>
                </a:lnTo>
                <a:lnTo>
                  <a:pt x="8033780" y="999606"/>
                </a:lnTo>
                <a:cubicBezTo>
                  <a:pt x="8034474" y="1001318"/>
                  <a:pt x="8035341" y="999984"/>
                  <a:pt x="8036209" y="998652"/>
                </a:cubicBezTo>
                <a:cubicBezTo>
                  <a:pt x="8036829" y="997003"/>
                  <a:pt x="8038478" y="995859"/>
                  <a:pt x="8037248" y="994276"/>
                </a:cubicBezTo>
                <a:cubicBezTo>
                  <a:pt x="8036019" y="992690"/>
                  <a:pt x="8034008" y="990918"/>
                  <a:pt x="8035251" y="987618"/>
                </a:cubicBezTo>
                <a:cubicBezTo>
                  <a:pt x="8036494" y="984319"/>
                  <a:pt x="8039083" y="985206"/>
                  <a:pt x="8041511" y="984252"/>
                </a:cubicBezTo>
                <a:cubicBezTo>
                  <a:pt x="8042581" y="983996"/>
                  <a:pt x="8044184" y="983616"/>
                  <a:pt x="8045790" y="983233"/>
                </a:cubicBezTo>
                <a:cubicBezTo>
                  <a:pt x="8048465" y="982597"/>
                  <a:pt x="8050445" y="980250"/>
                  <a:pt x="8050949" y="975999"/>
                </a:cubicBezTo>
                <a:cubicBezTo>
                  <a:pt x="8051873" y="969023"/>
                  <a:pt x="8055053" y="964137"/>
                  <a:pt x="8058970" y="960202"/>
                </a:cubicBezTo>
                <a:cubicBezTo>
                  <a:pt x="8061817" y="956522"/>
                  <a:pt x="8063840" y="953413"/>
                  <a:pt x="8065169" y="948591"/>
                </a:cubicBezTo>
                <a:cubicBezTo>
                  <a:pt x="8066166" y="944977"/>
                  <a:pt x="8068306" y="944467"/>
                  <a:pt x="8070070" y="945924"/>
                </a:cubicBezTo>
                <a:cubicBezTo>
                  <a:pt x="8071342" y="946747"/>
                  <a:pt x="8071617" y="951187"/>
                  <a:pt x="8074176" y="947950"/>
                </a:cubicBezTo>
                <a:cubicBezTo>
                  <a:pt x="8076200" y="944842"/>
                  <a:pt x="8077485" y="940781"/>
                  <a:pt x="8076386" y="936913"/>
                </a:cubicBezTo>
                <a:cubicBezTo>
                  <a:pt x="8075778" y="933680"/>
                  <a:pt x="8074259" y="932540"/>
                  <a:pt x="8072538" y="930322"/>
                </a:cubicBezTo>
                <a:cubicBezTo>
                  <a:pt x="8078699" y="933360"/>
                  <a:pt x="8082456" y="927586"/>
                  <a:pt x="8086300" y="920289"/>
                </a:cubicBezTo>
                <a:cubicBezTo>
                  <a:pt x="8088655" y="915976"/>
                  <a:pt x="8091214" y="912740"/>
                  <a:pt x="8093279" y="908870"/>
                </a:cubicBezTo>
                <a:cubicBezTo>
                  <a:pt x="8097659" y="901447"/>
                  <a:pt x="8101011" y="893516"/>
                  <a:pt x="8101528" y="884384"/>
                </a:cubicBezTo>
                <a:cubicBezTo>
                  <a:pt x="8101498" y="880260"/>
                  <a:pt x="8103435" y="878674"/>
                  <a:pt x="8106067" y="878799"/>
                </a:cubicBezTo>
                <a:cubicBezTo>
                  <a:pt x="8115523" y="879552"/>
                  <a:pt x="8120104" y="873208"/>
                  <a:pt x="8121170" y="859063"/>
                </a:cubicBezTo>
                <a:cubicBezTo>
                  <a:pt x="8121386" y="855260"/>
                  <a:pt x="8122875" y="852276"/>
                  <a:pt x="8124364" y="849294"/>
                </a:cubicBezTo>
                <a:cubicBezTo>
                  <a:pt x="8127543" y="844409"/>
                  <a:pt x="8130432" y="839968"/>
                  <a:pt x="8130041" y="832928"/>
                </a:cubicBezTo>
                <a:cubicBezTo>
                  <a:pt x="8129432" y="829694"/>
                  <a:pt x="8132309" y="830137"/>
                  <a:pt x="8133915" y="829754"/>
                </a:cubicBezTo>
                <a:cubicBezTo>
                  <a:pt x="8134985" y="829500"/>
                  <a:pt x="8135968" y="830769"/>
                  <a:pt x="8136706" y="831719"/>
                </a:cubicBezTo>
                <a:cubicBezTo>
                  <a:pt x="8136908" y="832796"/>
                  <a:pt x="8138182" y="833619"/>
                  <a:pt x="8138760" y="832732"/>
                </a:cubicBezTo>
                <a:cubicBezTo>
                  <a:pt x="8141563" y="829812"/>
                  <a:pt x="8143095" y="826068"/>
                  <a:pt x="8144381" y="822010"/>
                </a:cubicBezTo>
                <a:cubicBezTo>
                  <a:pt x="8145045" y="819599"/>
                  <a:pt x="8144351" y="817886"/>
                  <a:pt x="8143120" y="816303"/>
                </a:cubicBezTo>
                <a:cubicBezTo>
                  <a:pt x="8139722" y="811105"/>
                  <a:pt x="8140184" y="807616"/>
                  <a:pt x="8144520" y="800955"/>
                </a:cubicBezTo>
                <a:cubicBezTo>
                  <a:pt x="8145922" y="799495"/>
                  <a:pt x="8146992" y="799239"/>
                  <a:pt x="8147150" y="801079"/>
                </a:cubicBezTo>
                <a:cubicBezTo>
                  <a:pt x="8148165" y="806468"/>
                  <a:pt x="8150680" y="803992"/>
                  <a:pt x="8152906" y="801962"/>
                </a:cubicBezTo>
                <a:cubicBezTo>
                  <a:pt x="8155420" y="799487"/>
                  <a:pt x="8156953" y="795743"/>
                  <a:pt x="8158440" y="792762"/>
                </a:cubicBezTo>
                <a:cubicBezTo>
                  <a:pt x="8160218" y="789336"/>
                  <a:pt x="8162241" y="786226"/>
                  <a:pt x="8163528" y="782167"/>
                </a:cubicBezTo>
                <a:cubicBezTo>
                  <a:pt x="8164235" y="778995"/>
                  <a:pt x="8166577" y="779564"/>
                  <a:pt x="8167850" y="780388"/>
                </a:cubicBezTo>
                <a:cubicBezTo>
                  <a:pt x="8169860" y="782162"/>
                  <a:pt x="8170973" y="781146"/>
                  <a:pt x="8172215" y="777847"/>
                </a:cubicBezTo>
                <a:cubicBezTo>
                  <a:pt x="8172546" y="776642"/>
                  <a:pt x="8172879" y="775437"/>
                  <a:pt x="8173746" y="774104"/>
                </a:cubicBezTo>
                <a:cubicBezTo>
                  <a:pt x="8174368" y="772454"/>
                  <a:pt x="8175278" y="770362"/>
                  <a:pt x="8176883" y="769980"/>
                </a:cubicBezTo>
                <a:cubicBezTo>
                  <a:pt x="8178199" y="770042"/>
                  <a:pt x="8177535" y="772452"/>
                  <a:pt x="8177983" y="773848"/>
                </a:cubicBezTo>
                <a:cubicBezTo>
                  <a:pt x="8179040" y="778477"/>
                  <a:pt x="8181136" y="778728"/>
                  <a:pt x="8185428" y="772826"/>
                </a:cubicBezTo>
                <a:cubicBezTo>
                  <a:pt x="8190100" y="778848"/>
                  <a:pt x="8194526" y="784551"/>
                  <a:pt x="8199198" y="790572"/>
                </a:cubicBezTo>
                <a:cubicBezTo>
                  <a:pt x="8197131" y="794441"/>
                  <a:pt x="8194703" y="795395"/>
                  <a:pt x="8191868" y="794191"/>
                </a:cubicBezTo>
                <a:cubicBezTo>
                  <a:pt x="8184638" y="791409"/>
                  <a:pt x="8180230" y="794710"/>
                  <a:pt x="8176907" y="806761"/>
                </a:cubicBezTo>
                <a:cubicBezTo>
                  <a:pt x="8175290" y="812027"/>
                  <a:pt x="8173758" y="815770"/>
                  <a:pt x="8171157" y="819767"/>
                </a:cubicBezTo>
                <a:cubicBezTo>
                  <a:pt x="8169755" y="821226"/>
                  <a:pt x="8168309" y="823448"/>
                  <a:pt x="8169004" y="825158"/>
                </a:cubicBezTo>
                <a:cubicBezTo>
                  <a:pt x="8169409" y="827315"/>
                  <a:pt x="8171347" y="825727"/>
                  <a:pt x="8172416" y="825473"/>
                </a:cubicBezTo>
                <a:cubicBezTo>
                  <a:pt x="8173485" y="825220"/>
                  <a:pt x="8174309" y="824647"/>
                  <a:pt x="8175379" y="824394"/>
                </a:cubicBezTo>
                <a:cubicBezTo>
                  <a:pt x="8176984" y="824011"/>
                  <a:pt x="8179167" y="822741"/>
                  <a:pt x="8179861" y="824453"/>
                </a:cubicBezTo>
                <a:cubicBezTo>
                  <a:pt x="8180513" y="826927"/>
                  <a:pt x="8178778" y="829591"/>
                  <a:pt x="8177623" y="831367"/>
                </a:cubicBezTo>
                <a:cubicBezTo>
                  <a:pt x="8175844" y="834794"/>
                  <a:pt x="8173822" y="837902"/>
                  <a:pt x="8171553" y="840696"/>
                </a:cubicBezTo>
                <a:cubicBezTo>
                  <a:pt x="8166972" y="847041"/>
                  <a:pt x="8164444" y="854398"/>
                  <a:pt x="8163968" y="862770"/>
                </a:cubicBezTo>
                <a:cubicBezTo>
                  <a:pt x="8163881" y="864291"/>
                  <a:pt x="8163304" y="865180"/>
                  <a:pt x="8162233" y="865434"/>
                </a:cubicBezTo>
                <a:cubicBezTo>
                  <a:pt x="8161164" y="865690"/>
                  <a:pt x="8160586" y="866577"/>
                  <a:pt x="8159718" y="867910"/>
                </a:cubicBezTo>
                <a:cubicBezTo>
                  <a:pt x="8159141" y="868798"/>
                  <a:pt x="8158028" y="869815"/>
                  <a:pt x="8158230" y="870892"/>
                </a:cubicBezTo>
                <a:cubicBezTo>
                  <a:pt x="8158678" y="872287"/>
                  <a:pt x="8159502" y="871715"/>
                  <a:pt x="8160326" y="871143"/>
                </a:cubicBezTo>
                <a:cubicBezTo>
                  <a:pt x="8162220" y="870318"/>
                  <a:pt x="8163492" y="871141"/>
                  <a:pt x="8165343" y="871076"/>
                </a:cubicBezTo>
                <a:cubicBezTo>
                  <a:pt x="8166948" y="870694"/>
                  <a:pt x="8167931" y="871962"/>
                  <a:pt x="8167802" y="874245"/>
                </a:cubicBezTo>
                <a:cubicBezTo>
                  <a:pt x="8167630" y="877290"/>
                  <a:pt x="8166516" y="878305"/>
                  <a:pt x="8164913" y="878687"/>
                </a:cubicBezTo>
                <a:cubicBezTo>
                  <a:pt x="8163799" y="879701"/>
                  <a:pt x="8162729" y="879957"/>
                  <a:pt x="8161660" y="880211"/>
                </a:cubicBezTo>
                <a:cubicBezTo>
                  <a:pt x="8157668" y="880785"/>
                  <a:pt x="8155486" y="882055"/>
                  <a:pt x="8154317" y="888715"/>
                </a:cubicBezTo>
                <a:cubicBezTo>
                  <a:pt x="8153480" y="894170"/>
                  <a:pt x="8149562" y="898105"/>
                  <a:pt x="8145935" y="901595"/>
                </a:cubicBezTo>
                <a:cubicBezTo>
                  <a:pt x="8144244" y="903500"/>
                  <a:pt x="8141815" y="904453"/>
                  <a:pt x="8142422" y="907687"/>
                </a:cubicBezTo>
                <a:cubicBezTo>
                  <a:pt x="8142741" y="911365"/>
                  <a:pt x="8144636" y="910537"/>
                  <a:pt x="8146775" y="910030"/>
                </a:cubicBezTo>
                <a:cubicBezTo>
                  <a:pt x="8147845" y="909775"/>
                  <a:pt x="8148915" y="909521"/>
                  <a:pt x="8149695" y="909711"/>
                </a:cubicBezTo>
                <a:cubicBezTo>
                  <a:pt x="8151257" y="910090"/>
                  <a:pt x="8152284" y="910596"/>
                  <a:pt x="8150796" y="913578"/>
                </a:cubicBezTo>
                <a:cubicBezTo>
                  <a:pt x="8144220" y="927155"/>
                  <a:pt x="8145380" y="939265"/>
                  <a:pt x="8146786" y="951695"/>
                </a:cubicBezTo>
                <a:cubicBezTo>
                  <a:pt x="8146989" y="952773"/>
                  <a:pt x="8147726" y="953724"/>
                  <a:pt x="8148465" y="954672"/>
                </a:cubicBezTo>
                <a:cubicBezTo>
                  <a:pt x="8150677" y="957525"/>
                  <a:pt x="8150302" y="959492"/>
                  <a:pt x="8147209" y="962856"/>
                </a:cubicBezTo>
                <a:cubicBezTo>
                  <a:pt x="8138551" y="971296"/>
                  <a:pt x="8133666" y="982971"/>
                  <a:pt x="8132643" y="996351"/>
                </a:cubicBezTo>
                <a:cubicBezTo>
                  <a:pt x="8132126" y="1005484"/>
                  <a:pt x="8129800" y="1013922"/>
                  <a:pt x="8123903" y="1020203"/>
                </a:cubicBezTo>
                <a:cubicBezTo>
                  <a:pt x="8121099" y="1023124"/>
                  <a:pt x="8121375" y="1027562"/>
                  <a:pt x="8121694" y="1031240"/>
                </a:cubicBezTo>
                <a:cubicBezTo>
                  <a:pt x="8122057" y="1034156"/>
                  <a:pt x="8121391" y="1036567"/>
                  <a:pt x="8119122" y="1039360"/>
                </a:cubicBezTo>
                <a:cubicBezTo>
                  <a:pt x="8113182" y="1046405"/>
                  <a:pt x="8109497" y="1055539"/>
                  <a:pt x="8106059" y="1064991"/>
                </a:cubicBezTo>
                <a:lnTo>
                  <a:pt x="8095854" y="1088627"/>
                </a:lnTo>
                <a:lnTo>
                  <a:pt x="8099664" y="1087534"/>
                </a:lnTo>
                <a:cubicBezTo>
                  <a:pt x="8106158" y="1086510"/>
                  <a:pt x="8109397" y="1090410"/>
                  <a:pt x="8107629" y="1098360"/>
                </a:cubicBezTo>
                <a:cubicBezTo>
                  <a:pt x="8106512" y="1105328"/>
                  <a:pt x="8105038" y="1111953"/>
                  <a:pt x="8102883" y="1118732"/>
                </a:cubicBezTo>
                <a:lnTo>
                  <a:pt x="8093971" y="1156120"/>
                </a:lnTo>
                <a:lnTo>
                  <a:pt x="8095925" y="1153044"/>
                </a:lnTo>
                <a:cubicBezTo>
                  <a:pt x="8096205" y="1149124"/>
                  <a:pt x="8097711" y="1145627"/>
                  <a:pt x="8099830" y="1142338"/>
                </a:cubicBezTo>
                <a:cubicBezTo>
                  <a:pt x="8101770" y="1138777"/>
                  <a:pt x="8103276" y="1135277"/>
                  <a:pt x="8104067" y="1130686"/>
                </a:cubicBezTo>
                <a:cubicBezTo>
                  <a:pt x="8105010" y="1124884"/>
                  <a:pt x="8109044" y="1121615"/>
                  <a:pt x="8112315" y="1124426"/>
                </a:cubicBezTo>
                <a:cubicBezTo>
                  <a:pt x="8113464" y="1125455"/>
                  <a:pt x="8114358" y="1126817"/>
                  <a:pt x="8114997" y="1128516"/>
                </a:cubicBezTo>
                <a:cubicBezTo>
                  <a:pt x="8116530" y="1131576"/>
                  <a:pt x="8115535" y="1134405"/>
                  <a:pt x="8112343" y="1136059"/>
                </a:cubicBezTo>
                <a:cubicBezTo>
                  <a:pt x="8106570" y="1139575"/>
                  <a:pt x="8104044" y="1144415"/>
                  <a:pt x="8105042" y="1151730"/>
                </a:cubicBezTo>
                <a:cubicBezTo>
                  <a:pt x="8104965" y="1152339"/>
                  <a:pt x="8105068" y="1153219"/>
                  <a:pt x="8105170" y="1154098"/>
                </a:cubicBezTo>
                <a:cubicBezTo>
                  <a:pt x="8105402" y="1157348"/>
                  <a:pt x="8105516" y="1158972"/>
                  <a:pt x="8106152" y="1159849"/>
                </a:cubicBezTo>
                <a:lnTo>
                  <a:pt x="8108030" y="1160433"/>
                </a:lnTo>
                <a:lnTo>
                  <a:pt x="8134251" y="1111405"/>
                </a:lnTo>
                <a:lnTo>
                  <a:pt x="8136892" y="1098195"/>
                </a:lnTo>
                <a:cubicBezTo>
                  <a:pt x="8137151" y="1093630"/>
                  <a:pt x="8137815" y="1091219"/>
                  <a:pt x="8141315" y="1090011"/>
                </a:cubicBezTo>
                <a:cubicBezTo>
                  <a:pt x="8147286" y="1087089"/>
                  <a:pt x="8151620" y="1080427"/>
                  <a:pt x="8154973" y="1072497"/>
                </a:cubicBezTo>
                <a:cubicBezTo>
                  <a:pt x="8158903" y="1063678"/>
                  <a:pt x="8161850" y="1053594"/>
                  <a:pt x="8166316" y="1044646"/>
                </a:cubicBezTo>
                <a:lnTo>
                  <a:pt x="8174694" y="1035786"/>
                </a:lnTo>
                <a:lnTo>
                  <a:pt x="8181717" y="1022653"/>
                </a:lnTo>
                <a:lnTo>
                  <a:pt x="8185448" y="1009688"/>
                </a:lnTo>
                <a:cubicBezTo>
                  <a:pt x="8187558" y="1005057"/>
                  <a:pt x="8189133" y="1000554"/>
                  <a:pt x="8189724" y="994783"/>
                </a:cubicBezTo>
                <a:cubicBezTo>
                  <a:pt x="8190401" y="987488"/>
                  <a:pt x="8195144" y="982982"/>
                  <a:pt x="8199452" y="986085"/>
                </a:cubicBezTo>
                <a:lnTo>
                  <a:pt x="8200531" y="987476"/>
                </a:lnTo>
                <a:lnTo>
                  <a:pt x="8281598" y="835899"/>
                </a:lnTo>
                <a:lnTo>
                  <a:pt x="8282588" y="835331"/>
                </a:lnTo>
                <a:lnTo>
                  <a:pt x="8282499" y="834213"/>
                </a:lnTo>
                <a:lnTo>
                  <a:pt x="8287600" y="824676"/>
                </a:lnTo>
                <a:lnTo>
                  <a:pt x="8293411" y="820680"/>
                </a:lnTo>
                <a:cubicBezTo>
                  <a:pt x="8294279" y="820558"/>
                  <a:pt x="8295325" y="820710"/>
                  <a:pt x="8296371" y="820861"/>
                </a:cubicBezTo>
                <a:cubicBezTo>
                  <a:pt x="8297673" y="820679"/>
                  <a:pt x="8299075" y="821378"/>
                  <a:pt x="8300076" y="818552"/>
                </a:cubicBezTo>
                <a:cubicBezTo>
                  <a:pt x="8301255" y="815997"/>
                  <a:pt x="8300543" y="814903"/>
                  <a:pt x="8299829" y="813811"/>
                </a:cubicBezTo>
                <a:lnTo>
                  <a:pt x="8297725" y="805745"/>
                </a:lnTo>
                <a:lnTo>
                  <a:pt x="8338575" y="729363"/>
                </a:lnTo>
                <a:lnTo>
                  <a:pt x="8345301" y="726277"/>
                </a:lnTo>
                <a:cubicBezTo>
                  <a:pt x="8347118" y="723524"/>
                  <a:pt x="8347707" y="719336"/>
                  <a:pt x="8347182" y="713439"/>
                </a:cubicBezTo>
                <a:lnTo>
                  <a:pt x="8347155" y="713322"/>
                </a:lnTo>
                <a:lnTo>
                  <a:pt x="8350211" y="707606"/>
                </a:lnTo>
                <a:lnTo>
                  <a:pt x="8354127" y="706196"/>
                </a:lnTo>
                <a:cubicBezTo>
                  <a:pt x="8355229" y="705072"/>
                  <a:pt x="8356160" y="703227"/>
                  <a:pt x="8357159" y="700399"/>
                </a:cubicBezTo>
                <a:cubicBezTo>
                  <a:pt x="8360419" y="691584"/>
                  <a:pt x="8360419" y="691584"/>
                  <a:pt x="8364279" y="688057"/>
                </a:cubicBezTo>
                <a:cubicBezTo>
                  <a:pt x="8363990" y="691978"/>
                  <a:pt x="8362655" y="695748"/>
                  <a:pt x="8361142" y="699244"/>
                </a:cubicBezTo>
                <a:cubicBezTo>
                  <a:pt x="8359809" y="703012"/>
                  <a:pt x="8357863" y="706570"/>
                  <a:pt x="8356095" y="710399"/>
                </a:cubicBezTo>
                <a:cubicBezTo>
                  <a:pt x="8358597" y="709153"/>
                  <a:pt x="8359565" y="709912"/>
                  <a:pt x="8359867" y="712558"/>
                </a:cubicBezTo>
                <a:cubicBezTo>
                  <a:pt x="8359912" y="715536"/>
                  <a:pt x="8360859" y="714805"/>
                  <a:pt x="8362393" y="712800"/>
                </a:cubicBezTo>
                <a:cubicBezTo>
                  <a:pt x="8365207" y="709121"/>
                  <a:pt x="8367843" y="705170"/>
                  <a:pt x="8371547" y="702861"/>
                </a:cubicBezTo>
                <a:cubicBezTo>
                  <a:pt x="8373695" y="701066"/>
                  <a:pt x="8374695" y="698240"/>
                  <a:pt x="8374038" y="695048"/>
                </a:cubicBezTo>
                <a:cubicBezTo>
                  <a:pt x="8373759" y="693895"/>
                  <a:pt x="8373659" y="693011"/>
                  <a:pt x="8375216" y="692496"/>
                </a:cubicBezTo>
                <a:cubicBezTo>
                  <a:pt x="8379099" y="690459"/>
                  <a:pt x="8379099" y="690459"/>
                  <a:pt x="8377218" y="686842"/>
                </a:cubicBezTo>
                <a:cubicBezTo>
                  <a:pt x="8377039" y="686567"/>
                  <a:pt x="8376861" y="686294"/>
                  <a:pt x="8376761" y="685412"/>
                </a:cubicBezTo>
                <a:cubicBezTo>
                  <a:pt x="8379287" y="685655"/>
                  <a:pt x="8382069" y="685564"/>
                  <a:pt x="8384595" y="685807"/>
                </a:cubicBezTo>
                <a:cubicBezTo>
                  <a:pt x="8385285" y="685413"/>
                  <a:pt x="8386431" y="686445"/>
                  <a:pt x="8386841" y="684894"/>
                </a:cubicBezTo>
                <a:cubicBezTo>
                  <a:pt x="8387510" y="683010"/>
                  <a:pt x="8388177" y="681126"/>
                  <a:pt x="8387108" y="679486"/>
                </a:cubicBezTo>
                <a:cubicBezTo>
                  <a:pt x="8385783" y="678177"/>
                  <a:pt x="8384381" y="677479"/>
                  <a:pt x="8382979" y="676780"/>
                </a:cubicBezTo>
                <a:cubicBezTo>
                  <a:pt x="8381755" y="676354"/>
                  <a:pt x="8381043" y="675260"/>
                  <a:pt x="8381967" y="673041"/>
                </a:cubicBezTo>
                <a:cubicBezTo>
                  <a:pt x="8385680" y="665656"/>
                  <a:pt x="8388683" y="657174"/>
                  <a:pt x="8393009" y="650000"/>
                </a:cubicBezTo>
                <a:cubicBezTo>
                  <a:pt x="8394955" y="646445"/>
                  <a:pt x="8396903" y="642888"/>
                  <a:pt x="8400239" y="645106"/>
                </a:cubicBezTo>
                <a:cubicBezTo>
                  <a:pt x="8402177" y="646626"/>
                  <a:pt x="8407495" y="641702"/>
                  <a:pt x="8407883" y="638662"/>
                </a:cubicBezTo>
                <a:cubicBezTo>
                  <a:pt x="8407859" y="637172"/>
                  <a:pt x="8408016" y="635957"/>
                  <a:pt x="8406536" y="635865"/>
                </a:cubicBezTo>
                <a:cubicBezTo>
                  <a:pt x="8405057" y="635774"/>
                  <a:pt x="8404901" y="636991"/>
                  <a:pt x="8404311" y="638268"/>
                </a:cubicBezTo>
                <a:cubicBezTo>
                  <a:pt x="8403821" y="640424"/>
                  <a:pt x="8402899" y="642644"/>
                  <a:pt x="8401419" y="642552"/>
                </a:cubicBezTo>
                <a:cubicBezTo>
                  <a:pt x="8400117" y="642735"/>
                  <a:pt x="8399149" y="641976"/>
                  <a:pt x="8399204" y="639877"/>
                </a:cubicBezTo>
                <a:cubicBezTo>
                  <a:pt x="8399081" y="637508"/>
                  <a:pt x="8399315" y="635683"/>
                  <a:pt x="8401383" y="634498"/>
                </a:cubicBezTo>
                <a:cubicBezTo>
                  <a:pt x="8403275" y="633038"/>
                  <a:pt x="8403687" y="631489"/>
                  <a:pt x="8402439" y="629573"/>
                </a:cubicBezTo>
                <a:cubicBezTo>
                  <a:pt x="8402083" y="629027"/>
                  <a:pt x="8401905" y="628753"/>
                  <a:pt x="8401549" y="628206"/>
                </a:cubicBezTo>
                <a:cubicBezTo>
                  <a:pt x="8401449" y="627325"/>
                  <a:pt x="8400914" y="626504"/>
                  <a:pt x="8401248" y="625562"/>
                </a:cubicBezTo>
                <a:cubicBezTo>
                  <a:pt x="8401837" y="624285"/>
                  <a:pt x="8402627" y="624771"/>
                  <a:pt x="8403317" y="624377"/>
                </a:cubicBezTo>
                <a:cubicBezTo>
                  <a:pt x="8406355" y="623950"/>
                  <a:pt x="8409293" y="622643"/>
                  <a:pt x="8411928" y="618692"/>
                </a:cubicBezTo>
                <a:cubicBezTo>
                  <a:pt x="8413207" y="617019"/>
                  <a:pt x="8413796" y="615742"/>
                  <a:pt x="8412473" y="614436"/>
                </a:cubicBezTo>
                <a:cubicBezTo>
                  <a:pt x="8411759" y="613342"/>
                  <a:pt x="8411047" y="612247"/>
                  <a:pt x="8410335" y="611153"/>
                </a:cubicBezTo>
                <a:cubicBezTo>
                  <a:pt x="8409065" y="607749"/>
                  <a:pt x="8409475" y="606200"/>
                  <a:pt x="8412391" y="603404"/>
                </a:cubicBezTo>
                <a:cubicBezTo>
                  <a:pt x="8414105" y="601669"/>
                  <a:pt x="8415028" y="599451"/>
                  <a:pt x="8416562" y="597445"/>
                </a:cubicBezTo>
                <a:cubicBezTo>
                  <a:pt x="8418941" y="593828"/>
                  <a:pt x="8421702" y="592246"/>
                  <a:pt x="8424506" y="593644"/>
                </a:cubicBezTo>
                <a:cubicBezTo>
                  <a:pt x="8426165" y="594009"/>
                  <a:pt x="8428001" y="594647"/>
                  <a:pt x="8429837" y="595285"/>
                </a:cubicBezTo>
                <a:cubicBezTo>
                  <a:pt x="8429069" y="596288"/>
                  <a:pt x="8428557" y="596959"/>
                  <a:pt x="8428046" y="597625"/>
                </a:cubicBezTo>
                <a:cubicBezTo>
                  <a:pt x="8422495" y="604374"/>
                  <a:pt x="8422239" y="604709"/>
                  <a:pt x="8423577" y="612581"/>
                </a:cubicBezTo>
                <a:cubicBezTo>
                  <a:pt x="8424133" y="614890"/>
                  <a:pt x="8423645" y="617050"/>
                  <a:pt x="8422110" y="619056"/>
                </a:cubicBezTo>
                <a:cubicBezTo>
                  <a:pt x="8417347" y="626289"/>
                  <a:pt x="8413991" y="634224"/>
                  <a:pt x="8411423" y="642644"/>
                </a:cubicBezTo>
                <a:cubicBezTo>
                  <a:pt x="8408365" y="653221"/>
                  <a:pt x="8403293" y="662887"/>
                  <a:pt x="8398834" y="672767"/>
                </a:cubicBezTo>
                <a:cubicBezTo>
                  <a:pt x="8396399" y="678481"/>
                  <a:pt x="8394219" y="683860"/>
                  <a:pt x="8393621" y="690214"/>
                </a:cubicBezTo>
                <a:cubicBezTo>
                  <a:pt x="8393076" y="694470"/>
                  <a:pt x="8390952" y="697752"/>
                  <a:pt x="8388649" y="700762"/>
                </a:cubicBezTo>
                <a:cubicBezTo>
                  <a:pt x="8385757" y="705048"/>
                  <a:pt x="8383121" y="708998"/>
                  <a:pt x="8385892" y="713984"/>
                </a:cubicBezTo>
                <a:cubicBezTo>
                  <a:pt x="8381297" y="714928"/>
                  <a:pt x="8379274" y="719092"/>
                  <a:pt x="8377785" y="724077"/>
                </a:cubicBezTo>
                <a:cubicBezTo>
                  <a:pt x="8376396" y="729942"/>
                  <a:pt x="8373069" y="734289"/>
                  <a:pt x="8370533" y="739123"/>
                </a:cubicBezTo>
                <a:cubicBezTo>
                  <a:pt x="8367741" y="744290"/>
                  <a:pt x="8365818" y="749336"/>
                  <a:pt x="8364684" y="754868"/>
                </a:cubicBezTo>
                <a:cubicBezTo>
                  <a:pt x="8364296" y="757907"/>
                  <a:pt x="8363039" y="761068"/>
                  <a:pt x="8360815" y="763471"/>
                </a:cubicBezTo>
                <a:cubicBezTo>
                  <a:pt x="8358079" y="766540"/>
                  <a:pt x="8356132" y="770098"/>
                  <a:pt x="8355153" y="774413"/>
                </a:cubicBezTo>
                <a:cubicBezTo>
                  <a:pt x="8352141" y="787969"/>
                  <a:pt x="8345357" y="799370"/>
                  <a:pt x="8339185" y="810980"/>
                </a:cubicBezTo>
                <a:cubicBezTo>
                  <a:pt x="8335470" y="818367"/>
                  <a:pt x="8331755" y="825754"/>
                  <a:pt x="8330057" y="834051"/>
                </a:cubicBezTo>
                <a:cubicBezTo>
                  <a:pt x="8329667" y="837090"/>
                  <a:pt x="8329023" y="840464"/>
                  <a:pt x="8332315" y="839706"/>
                </a:cubicBezTo>
                <a:cubicBezTo>
                  <a:pt x="8333361" y="839857"/>
                  <a:pt x="8333461" y="840739"/>
                  <a:pt x="8333563" y="841620"/>
                </a:cubicBezTo>
                <a:cubicBezTo>
                  <a:pt x="8333763" y="843382"/>
                  <a:pt x="8333785" y="844873"/>
                  <a:pt x="8333809" y="846361"/>
                </a:cubicBezTo>
                <a:cubicBezTo>
                  <a:pt x="8333845" y="854417"/>
                  <a:pt x="8331285" y="857760"/>
                  <a:pt x="8325777" y="855844"/>
                </a:cubicBezTo>
                <a:cubicBezTo>
                  <a:pt x="8325344" y="855906"/>
                  <a:pt x="8325165" y="855632"/>
                  <a:pt x="8324297" y="855756"/>
                </a:cubicBezTo>
                <a:cubicBezTo>
                  <a:pt x="8325209" y="858613"/>
                  <a:pt x="8325767" y="860922"/>
                  <a:pt x="8326681" y="863780"/>
                </a:cubicBezTo>
                <a:cubicBezTo>
                  <a:pt x="8324945" y="864022"/>
                  <a:pt x="8323721" y="863596"/>
                  <a:pt x="8322419" y="863779"/>
                </a:cubicBezTo>
                <a:cubicBezTo>
                  <a:pt x="8316855" y="863963"/>
                  <a:pt x="8315577" y="865634"/>
                  <a:pt x="8315433" y="873415"/>
                </a:cubicBezTo>
                <a:cubicBezTo>
                  <a:pt x="8315223" y="876729"/>
                  <a:pt x="8315269" y="879706"/>
                  <a:pt x="8315314" y="882686"/>
                </a:cubicBezTo>
                <a:cubicBezTo>
                  <a:pt x="8315761" y="889190"/>
                  <a:pt x="8315172" y="890468"/>
                  <a:pt x="8310265" y="893841"/>
                </a:cubicBezTo>
                <a:cubicBezTo>
                  <a:pt x="8307762" y="895087"/>
                  <a:pt x="8307195" y="897854"/>
                  <a:pt x="8306449" y="900347"/>
                </a:cubicBezTo>
                <a:cubicBezTo>
                  <a:pt x="8304983" y="906820"/>
                  <a:pt x="8304983" y="906820"/>
                  <a:pt x="8300543" y="906546"/>
                </a:cubicBezTo>
                <a:cubicBezTo>
                  <a:pt x="8300489" y="908646"/>
                  <a:pt x="8301301" y="910621"/>
                  <a:pt x="8299944" y="912901"/>
                </a:cubicBezTo>
                <a:cubicBezTo>
                  <a:pt x="8298765" y="915453"/>
                  <a:pt x="8297029" y="915696"/>
                  <a:pt x="8295216" y="916548"/>
                </a:cubicBezTo>
                <a:cubicBezTo>
                  <a:pt x="8293147" y="917734"/>
                  <a:pt x="8292302" y="919344"/>
                  <a:pt x="8291735" y="922110"/>
                </a:cubicBezTo>
                <a:cubicBezTo>
                  <a:pt x="8290679" y="927035"/>
                  <a:pt x="8290746" y="931502"/>
                  <a:pt x="8290125" y="936367"/>
                </a:cubicBezTo>
                <a:cubicBezTo>
                  <a:pt x="8289813" y="938798"/>
                  <a:pt x="8289403" y="940348"/>
                  <a:pt x="8286878" y="940105"/>
                </a:cubicBezTo>
                <a:cubicBezTo>
                  <a:pt x="8284607" y="939528"/>
                  <a:pt x="8282639" y="941594"/>
                  <a:pt x="8281304" y="945365"/>
                </a:cubicBezTo>
                <a:cubicBezTo>
                  <a:pt x="8280481" y="948464"/>
                  <a:pt x="8279403" y="951899"/>
                  <a:pt x="8277535" y="954848"/>
                </a:cubicBezTo>
                <a:cubicBezTo>
                  <a:pt x="8275921" y="957462"/>
                  <a:pt x="8277324" y="958161"/>
                  <a:pt x="8278469" y="959195"/>
                </a:cubicBezTo>
                <a:cubicBezTo>
                  <a:pt x="8278647" y="959469"/>
                  <a:pt x="8279337" y="959074"/>
                  <a:pt x="8279337" y="959074"/>
                </a:cubicBezTo>
                <a:cubicBezTo>
                  <a:pt x="8280038" y="953602"/>
                  <a:pt x="8282919" y="954392"/>
                  <a:pt x="8284833" y="954422"/>
                </a:cubicBezTo>
                <a:cubicBezTo>
                  <a:pt x="8287437" y="954057"/>
                  <a:pt x="8285847" y="958161"/>
                  <a:pt x="8286327" y="961078"/>
                </a:cubicBezTo>
                <a:cubicBezTo>
                  <a:pt x="8287761" y="958191"/>
                  <a:pt x="8289551" y="955850"/>
                  <a:pt x="8290908" y="953571"/>
                </a:cubicBezTo>
                <a:cubicBezTo>
                  <a:pt x="8292344" y="950682"/>
                  <a:pt x="8293977" y="949558"/>
                  <a:pt x="8295792" y="948706"/>
                </a:cubicBezTo>
                <a:cubicBezTo>
                  <a:pt x="8296916" y="948251"/>
                  <a:pt x="8298241" y="949558"/>
                  <a:pt x="8299085" y="947947"/>
                </a:cubicBezTo>
                <a:cubicBezTo>
                  <a:pt x="8300521" y="945059"/>
                  <a:pt x="8302567" y="942383"/>
                  <a:pt x="8303033" y="938737"/>
                </a:cubicBezTo>
                <a:cubicBezTo>
                  <a:pt x="8302933" y="937854"/>
                  <a:pt x="8303011" y="937246"/>
                  <a:pt x="8303243" y="935424"/>
                </a:cubicBezTo>
                <a:cubicBezTo>
                  <a:pt x="8305636" y="938372"/>
                  <a:pt x="8307340" y="941716"/>
                  <a:pt x="8309555" y="944389"/>
                </a:cubicBezTo>
                <a:cubicBezTo>
                  <a:pt x="8310523" y="945150"/>
                  <a:pt x="8310291" y="946973"/>
                  <a:pt x="8309267" y="948311"/>
                </a:cubicBezTo>
                <a:cubicBezTo>
                  <a:pt x="8308421" y="949924"/>
                  <a:pt x="8307375" y="949770"/>
                  <a:pt x="8306841" y="948949"/>
                </a:cubicBezTo>
                <a:cubicBezTo>
                  <a:pt x="8305872" y="948191"/>
                  <a:pt x="8304903" y="947430"/>
                  <a:pt x="8303981" y="949649"/>
                </a:cubicBezTo>
                <a:cubicBezTo>
                  <a:pt x="8303314" y="951534"/>
                  <a:pt x="8304025" y="952626"/>
                  <a:pt x="8304995" y="953387"/>
                </a:cubicBezTo>
                <a:cubicBezTo>
                  <a:pt x="8309023" y="955211"/>
                  <a:pt x="8311426" y="953084"/>
                  <a:pt x="8312459" y="946669"/>
                </a:cubicBezTo>
                <a:cubicBezTo>
                  <a:pt x="8312849" y="943630"/>
                  <a:pt x="8313437" y="942354"/>
                  <a:pt x="8315707" y="942931"/>
                </a:cubicBezTo>
                <a:cubicBezTo>
                  <a:pt x="8319125" y="944542"/>
                  <a:pt x="8321271" y="942748"/>
                  <a:pt x="8323629" y="937642"/>
                </a:cubicBezTo>
                <a:cubicBezTo>
                  <a:pt x="8324808" y="935088"/>
                  <a:pt x="8326165" y="932808"/>
                  <a:pt x="8327343" y="930254"/>
                </a:cubicBezTo>
                <a:cubicBezTo>
                  <a:pt x="8329701" y="925149"/>
                  <a:pt x="8329911" y="921836"/>
                  <a:pt x="8327341" y="918613"/>
                </a:cubicBezTo>
                <a:cubicBezTo>
                  <a:pt x="8325737" y="916151"/>
                  <a:pt x="8323289" y="915300"/>
                  <a:pt x="8322198" y="912169"/>
                </a:cubicBezTo>
                <a:cubicBezTo>
                  <a:pt x="8319458" y="903597"/>
                  <a:pt x="8323695" y="890467"/>
                  <a:pt x="8331770" y="883961"/>
                </a:cubicBezTo>
                <a:cubicBezTo>
                  <a:pt x="8333485" y="882229"/>
                  <a:pt x="8335731" y="881316"/>
                  <a:pt x="8337623" y="879856"/>
                </a:cubicBezTo>
                <a:cubicBezTo>
                  <a:pt x="8340203" y="878004"/>
                  <a:pt x="8340692" y="875845"/>
                  <a:pt x="8339267" y="873657"/>
                </a:cubicBezTo>
                <a:cubicBezTo>
                  <a:pt x="8339167" y="872776"/>
                  <a:pt x="8338989" y="872502"/>
                  <a:pt x="8338377" y="872290"/>
                </a:cubicBezTo>
                <a:cubicBezTo>
                  <a:pt x="8336063" y="868733"/>
                  <a:pt x="8336063" y="868733"/>
                  <a:pt x="8339845" y="865815"/>
                </a:cubicBezTo>
                <a:cubicBezTo>
                  <a:pt x="8341302" y="864416"/>
                  <a:pt x="8341456" y="863202"/>
                  <a:pt x="8342123" y="861316"/>
                </a:cubicBezTo>
                <a:cubicBezTo>
                  <a:pt x="8343691" y="855723"/>
                  <a:pt x="8345661" y="853656"/>
                  <a:pt x="8349076" y="855267"/>
                </a:cubicBezTo>
                <a:cubicBezTo>
                  <a:pt x="8352315" y="856604"/>
                  <a:pt x="8353950" y="855479"/>
                  <a:pt x="8355975" y="851315"/>
                </a:cubicBezTo>
                <a:cubicBezTo>
                  <a:pt x="8357743" y="847486"/>
                  <a:pt x="8358643" y="843777"/>
                  <a:pt x="8358498" y="839916"/>
                </a:cubicBezTo>
                <a:cubicBezTo>
                  <a:pt x="8358273" y="836664"/>
                  <a:pt x="8357795" y="833747"/>
                  <a:pt x="8358005" y="830433"/>
                </a:cubicBezTo>
                <a:cubicBezTo>
                  <a:pt x="8358171" y="824142"/>
                  <a:pt x="8359939" y="820311"/>
                  <a:pt x="8364411" y="816997"/>
                </a:cubicBezTo>
                <a:cubicBezTo>
                  <a:pt x="8366047" y="815873"/>
                  <a:pt x="8366813" y="814870"/>
                  <a:pt x="8366871" y="812772"/>
                </a:cubicBezTo>
                <a:cubicBezTo>
                  <a:pt x="8366824" y="809793"/>
                  <a:pt x="8367825" y="806967"/>
                  <a:pt x="8369259" y="804079"/>
                </a:cubicBezTo>
                <a:cubicBezTo>
                  <a:pt x="8370182" y="801860"/>
                  <a:pt x="8371283" y="799915"/>
                  <a:pt x="8372205" y="797695"/>
                </a:cubicBezTo>
                <a:cubicBezTo>
                  <a:pt x="8372361" y="796481"/>
                  <a:pt x="8373819" y="795082"/>
                  <a:pt x="8372851" y="794322"/>
                </a:cubicBezTo>
                <a:cubicBezTo>
                  <a:pt x="8372317" y="793501"/>
                  <a:pt x="8371115" y="794565"/>
                  <a:pt x="8370347" y="795569"/>
                </a:cubicBezTo>
                <a:cubicBezTo>
                  <a:pt x="8369147" y="796632"/>
                  <a:pt x="8367689" y="798030"/>
                  <a:pt x="8366543" y="796996"/>
                </a:cubicBezTo>
                <a:cubicBezTo>
                  <a:pt x="8365752" y="796509"/>
                  <a:pt x="8365907" y="795294"/>
                  <a:pt x="8366241" y="794353"/>
                </a:cubicBezTo>
                <a:cubicBezTo>
                  <a:pt x="8366986" y="791860"/>
                  <a:pt x="8368187" y="790796"/>
                  <a:pt x="8369823" y="789671"/>
                </a:cubicBezTo>
                <a:cubicBezTo>
                  <a:pt x="8370002" y="789944"/>
                  <a:pt x="8370257" y="789610"/>
                  <a:pt x="8370257" y="789610"/>
                </a:cubicBezTo>
                <a:cubicBezTo>
                  <a:pt x="8376866" y="789579"/>
                  <a:pt x="8380170" y="783743"/>
                  <a:pt x="8382916" y="775597"/>
                </a:cubicBezTo>
                <a:cubicBezTo>
                  <a:pt x="8383149" y="773773"/>
                  <a:pt x="8383994" y="772162"/>
                  <a:pt x="8384661" y="770278"/>
                </a:cubicBezTo>
                <a:cubicBezTo>
                  <a:pt x="8388353" y="761402"/>
                  <a:pt x="8392314" y="758757"/>
                  <a:pt x="8397923" y="761553"/>
                </a:cubicBezTo>
                <a:cubicBezTo>
                  <a:pt x="8398713" y="762040"/>
                  <a:pt x="8399603" y="763408"/>
                  <a:pt x="8400882" y="761736"/>
                </a:cubicBezTo>
                <a:cubicBezTo>
                  <a:pt x="8401905" y="760398"/>
                  <a:pt x="8402139" y="758575"/>
                  <a:pt x="8401937" y="756811"/>
                </a:cubicBezTo>
                <a:cubicBezTo>
                  <a:pt x="8401126" y="754836"/>
                  <a:pt x="8401002" y="752465"/>
                  <a:pt x="8400623" y="750429"/>
                </a:cubicBezTo>
                <a:cubicBezTo>
                  <a:pt x="8401390" y="749425"/>
                  <a:pt x="8401747" y="749973"/>
                  <a:pt x="8402358" y="750185"/>
                </a:cubicBezTo>
                <a:cubicBezTo>
                  <a:pt x="8403583" y="750610"/>
                  <a:pt x="8405007" y="752798"/>
                  <a:pt x="8406163" y="748757"/>
                </a:cubicBezTo>
                <a:cubicBezTo>
                  <a:pt x="8406987" y="745656"/>
                  <a:pt x="8408677" y="742435"/>
                  <a:pt x="8405283" y="742312"/>
                </a:cubicBezTo>
                <a:cubicBezTo>
                  <a:pt x="8403448" y="741674"/>
                  <a:pt x="8402991" y="740246"/>
                  <a:pt x="8404425" y="737359"/>
                </a:cubicBezTo>
                <a:cubicBezTo>
                  <a:pt x="8405527" y="735414"/>
                  <a:pt x="8405837" y="732980"/>
                  <a:pt x="8406939" y="731036"/>
                </a:cubicBezTo>
                <a:cubicBezTo>
                  <a:pt x="8407783" y="729425"/>
                  <a:pt x="8407327" y="727994"/>
                  <a:pt x="8406693" y="726294"/>
                </a:cubicBezTo>
                <a:cubicBezTo>
                  <a:pt x="8406335" y="725747"/>
                  <a:pt x="8405624" y="724653"/>
                  <a:pt x="8406213" y="723375"/>
                </a:cubicBezTo>
                <a:cubicBezTo>
                  <a:pt x="8407058" y="721764"/>
                  <a:pt x="8408027" y="722525"/>
                  <a:pt x="8408638" y="722738"/>
                </a:cubicBezTo>
                <a:cubicBezTo>
                  <a:pt x="8410041" y="723435"/>
                  <a:pt x="8411165" y="722980"/>
                  <a:pt x="8411731" y="720215"/>
                </a:cubicBezTo>
                <a:cubicBezTo>
                  <a:pt x="8413898" y="708268"/>
                  <a:pt x="8418335" y="696901"/>
                  <a:pt x="8421904" y="685653"/>
                </a:cubicBezTo>
                <a:cubicBezTo>
                  <a:pt x="8423238" y="681884"/>
                  <a:pt x="8424573" y="678114"/>
                  <a:pt x="8425471" y="674407"/>
                </a:cubicBezTo>
                <a:cubicBezTo>
                  <a:pt x="8426451" y="670090"/>
                  <a:pt x="8428219" y="666260"/>
                  <a:pt x="8430955" y="663192"/>
                </a:cubicBezTo>
                <a:cubicBezTo>
                  <a:pt x="8433003" y="660515"/>
                  <a:pt x="8434081" y="657081"/>
                  <a:pt x="8435159" y="653645"/>
                </a:cubicBezTo>
                <a:cubicBezTo>
                  <a:pt x="8437831" y="657749"/>
                  <a:pt x="8440580" y="661243"/>
                  <a:pt x="8439902" y="668205"/>
                </a:cubicBezTo>
                <a:cubicBezTo>
                  <a:pt x="8439948" y="671183"/>
                  <a:pt x="8441961" y="672096"/>
                  <a:pt x="8443209" y="674009"/>
                </a:cubicBezTo>
                <a:cubicBezTo>
                  <a:pt x="8443999" y="674496"/>
                  <a:pt x="8444967" y="675257"/>
                  <a:pt x="8445501" y="676077"/>
                </a:cubicBezTo>
                <a:cubicBezTo>
                  <a:pt x="8446948" y="679756"/>
                  <a:pt x="8448995" y="677081"/>
                  <a:pt x="8450430" y="674191"/>
                </a:cubicBezTo>
                <a:cubicBezTo>
                  <a:pt x="8452554" y="670909"/>
                  <a:pt x="8453967" y="666533"/>
                  <a:pt x="8453643" y="662399"/>
                </a:cubicBezTo>
                <a:cubicBezTo>
                  <a:pt x="8452885" y="658327"/>
                  <a:pt x="8454499" y="655711"/>
                  <a:pt x="8457156" y="653248"/>
                </a:cubicBezTo>
                <a:cubicBezTo>
                  <a:pt x="8457847" y="652855"/>
                  <a:pt x="8458358" y="652185"/>
                  <a:pt x="8458869" y="651518"/>
                </a:cubicBezTo>
                <a:cubicBezTo>
                  <a:pt x="8461273" y="649388"/>
                  <a:pt x="8462019" y="646896"/>
                  <a:pt x="8460415" y="644435"/>
                </a:cubicBezTo>
                <a:cubicBezTo>
                  <a:pt x="8459347" y="642793"/>
                  <a:pt x="8459145" y="641030"/>
                  <a:pt x="8461749" y="640666"/>
                </a:cubicBezTo>
                <a:cubicBezTo>
                  <a:pt x="8464431" y="639693"/>
                  <a:pt x="8466755" y="638172"/>
                  <a:pt x="8467655" y="634465"/>
                </a:cubicBezTo>
                <a:cubicBezTo>
                  <a:pt x="8468990" y="630694"/>
                  <a:pt x="8468767" y="627443"/>
                  <a:pt x="8466907" y="625315"/>
                </a:cubicBezTo>
                <a:cubicBezTo>
                  <a:pt x="8465227" y="623461"/>
                  <a:pt x="8465360" y="620755"/>
                  <a:pt x="8466617" y="617594"/>
                </a:cubicBezTo>
                <a:cubicBezTo>
                  <a:pt x="8467618" y="614768"/>
                  <a:pt x="8469229" y="612154"/>
                  <a:pt x="8468061" y="609632"/>
                </a:cubicBezTo>
                <a:cubicBezTo>
                  <a:pt x="8467527" y="608810"/>
                  <a:pt x="8468651" y="608353"/>
                  <a:pt x="8469083" y="608293"/>
                </a:cubicBezTo>
                <a:cubicBezTo>
                  <a:pt x="8471665" y="606439"/>
                  <a:pt x="8472911" y="608353"/>
                  <a:pt x="8474159" y="610268"/>
                </a:cubicBezTo>
                <a:cubicBezTo>
                  <a:pt x="8476729" y="613490"/>
                  <a:pt x="8479867" y="613945"/>
                  <a:pt x="8483651" y="611028"/>
                </a:cubicBezTo>
                <a:cubicBezTo>
                  <a:pt x="8483906" y="610694"/>
                  <a:pt x="8484162" y="610359"/>
                  <a:pt x="8483985" y="610085"/>
                </a:cubicBezTo>
                <a:cubicBezTo>
                  <a:pt x="8483993" y="605009"/>
                  <a:pt x="8487342" y="602152"/>
                  <a:pt x="8489901" y="598808"/>
                </a:cubicBezTo>
                <a:cubicBezTo>
                  <a:pt x="8493560" y="593520"/>
                  <a:pt x="8493793" y="591697"/>
                  <a:pt x="8491889" y="586590"/>
                </a:cubicBezTo>
                <a:cubicBezTo>
                  <a:pt x="8494905" y="584674"/>
                  <a:pt x="8496306" y="585372"/>
                  <a:pt x="8497754" y="589051"/>
                </a:cubicBezTo>
                <a:cubicBezTo>
                  <a:pt x="8500292" y="595859"/>
                  <a:pt x="8500292" y="595859"/>
                  <a:pt x="8504085" y="587865"/>
                </a:cubicBezTo>
                <a:cubicBezTo>
                  <a:pt x="8509079" y="578807"/>
                  <a:pt x="8511111" y="569566"/>
                  <a:pt x="8510363" y="560417"/>
                </a:cubicBezTo>
                <a:cubicBezTo>
                  <a:pt x="8510141" y="557165"/>
                  <a:pt x="8510451" y="554732"/>
                  <a:pt x="8512065" y="552119"/>
                </a:cubicBezTo>
                <a:cubicBezTo>
                  <a:pt x="8514010" y="548563"/>
                  <a:pt x="8515901" y="547102"/>
                  <a:pt x="8518017" y="548897"/>
                </a:cubicBezTo>
                <a:cubicBezTo>
                  <a:pt x="8522935" y="552088"/>
                  <a:pt x="8525003" y="550903"/>
                  <a:pt x="8528976" y="543181"/>
                </a:cubicBezTo>
                <a:cubicBezTo>
                  <a:pt x="8529820" y="541570"/>
                  <a:pt x="8530588" y="540567"/>
                  <a:pt x="8531611" y="539230"/>
                </a:cubicBezTo>
                <a:cubicBezTo>
                  <a:pt x="8532045" y="539169"/>
                  <a:pt x="8532045" y="539169"/>
                  <a:pt x="8532299" y="538834"/>
                </a:cubicBezTo>
                <a:cubicBezTo>
                  <a:pt x="8532299" y="538834"/>
                  <a:pt x="8531867" y="538896"/>
                  <a:pt x="8531689" y="538621"/>
                </a:cubicBezTo>
                <a:cubicBezTo>
                  <a:pt x="8531155" y="537802"/>
                  <a:pt x="8530186" y="537041"/>
                  <a:pt x="8529396" y="536556"/>
                </a:cubicBezTo>
                <a:cubicBezTo>
                  <a:pt x="8525879" y="534063"/>
                  <a:pt x="8525967" y="528379"/>
                  <a:pt x="8529626" y="523090"/>
                </a:cubicBezTo>
                <a:cubicBezTo>
                  <a:pt x="8531929" y="520080"/>
                  <a:pt x="8534331" y="517953"/>
                  <a:pt x="8537013" y="516979"/>
                </a:cubicBezTo>
                <a:cubicBezTo>
                  <a:pt x="8539259" y="516069"/>
                  <a:pt x="8540974" y="514335"/>
                  <a:pt x="8541619" y="510961"/>
                </a:cubicBezTo>
                <a:cubicBezTo>
                  <a:pt x="8541851" y="509137"/>
                  <a:pt x="8542597" y="506646"/>
                  <a:pt x="8544255" y="507010"/>
                </a:cubicBezTo>
                <a:cubicBezTo>
                  <a:pt x="8545656" y="507709"/>
                  <a:pt x="8546803" y="508742"/>
                  <a:pt x="8546236" y="511508"/>
                </a:cubicBezTo>
                <a:cubicBezTo>
                  <a:pt x="8543513" y="521144"/>
                  <a:pt x="8546252" y="529715"/>
                  <a:pt x="8542915" y="539138"/>
                </a:cubicBezTo>
                <a:cubicBezTo>
                  <a:pt x="8541993" y="541358"/>
                  <a:pt x="8542551" y="543667"/>
                  <a:pt x="8543185" y="545369"/>
                </a:cubicBezTo>
                <a:cubicBezTo>
                  <a:pt x="8545421" y="549534"/>
                  <a:pt x="8545156" y="554945"/>
                  <a:pt x="8544457" y="560416"/>
                </a:cubicBezTo>
                <a:cubicBezTo>
                  <a:pt x="8543657" y="565004"/>
                  <a:pt x="8543035" y="569869"/>
                  <a:pt x="8543714" y="574550"/>
                </a:cubicBezTo>
                <a:cubicBezTo>
                  <a:pt x="8543938" y="577802"/>
                  <a:pt x="8542915" y="579139"/>
                  <a:pt x="8540567" y="579170"/>
                </a:cubicBezTo>
                <a:cubicBezTo>
                  <a:pt x="8539878" y="579566"/>
                  <a:pt x="8539343" y="578745"/>
                  <a:pt x="8538575" y="579747"/>
                </a:cubicBezTo>
                <a:cubicBezTo>
                  <a:pt x="8538598" y="581238"/>
                  <a:pt x="8539467" y="581115"/>
                  <a:pt x="8540001" y="581935"/>
                </a:cubicBezTo>
                <a:cubicBezTo>
                  <a:pt x="8542115" y="583729"/>
                  <a:pt x="8541849" y="589139"/>
                  <a:pt x="8539547" y="592147"/>
                </a:cubicBezTo>
                <a:cubicBezTo>
                  <a:pt x="8537834" y="593881"/>
                  <a:pt x="8537123" y="592788"/>
                  <a:pt x="8536153" y="592030"/>
                </a:cubicBezTo>
                <a:cubicBezTo>
                  <a:pt x="8535441" y="590933"/>
                  <a:pt x="8534551" y="589565"/>
                  <a:pt x="8533705" y="591176"/>
                </a:cubicBezTo>
                <a:cubicBezTo>
                  <a:pt x="8532425" y="592849"/>
                  <a:pt x="8532371" y="594946"/>
                  <a:pt x="8533261" y="596313"/>
                </a:cubicBezTo>
                <a:cubicBezTo>
                  <a:pt x="8533873" y="596527"/>
                  <a:pt x="8534230" y="597074"/>
                  <a:pt x="8534407" y="597347"/>
                </a:cubicBezTo>
                <a:cubicBezTo>
                  <a:pt x="8536089" y="599200"/>
                  <a:pt x="8536389" y="601845"/>
                  <a:pt x="8534699" y="605067"/>
                </a:cubicBezTo>
                <a:cubicBezTo>
                  <a:pt x="8532931" y="608898"/>
                  <a:pt x="8531163" y="612727"/>
                  <a:pt x="8529651" y="616222"/>
                </a:cubicBezTo>
                <a:cubicBezTo>
                  <a:pt x="8527960" y="619445"/>
                  <a:pt x="8527572" y="622485"/>
                  <a:pt x="8528739" y="625008"/>
                </a:cubicBezTo>
                <a:cubicBezTo>
                  <a:pt x="8529553" y="626984"/>
                  <a:pt x="8529219" y="627925"/>
                  <a:pt x="8527407" y="628776"/>
                </a:cubicBezTo>
                <a:cubicBezTo>
                  <a:pt x="8524980" y="629415"/>
                  <a:pt x="8523547" y="632303"/>
                  <a:pt x="8522112" y="635191"/>
                </a:cubicBezTo>
                <a:cubicBezTo>
                  <a:pt x="8518853" y="644006"/>
                  <a:pt x="8514527" y="651178"/>
                  <a:pt x="8508697" y="656773"/>
                </a:cubicBezTo>
                <a:cubicBezTo>
                  <a:pt x="8505783" y="659570"/>
                  <a:pt x="8504928" y="666257"/>
                  <a:pt x="8506887" y="669265"/>
                </a:cubicBezTo>
                <a:cubicBezTo>
                  <a:pt x="8507422" y="670086"/>
                  <a:pt x="8508800" y="669295"/>
                  <a:pt x="8509669" y="669176"/>
                </a:cubicBezTo>
                <a:cubicBezTo>
                  <a:pt x="8513675" y="669508"/>
                  <a:pt x="8517200" y="666924"/>
                  <a:pt x="8519203" y="661270"/>
                </a:cubicBezTo>
                <a:cubicBezTo>
                  <a:pt x="8519615" y="659720"/>
                  <a:pt x="8520127" y="659051"/>
                  <a:pt x="8521171" y="659204"/>
                </a:cubicBezTo>
                <a:cubicBezTo>
                  <a:pt x="8522040" y="659082"/>
                  <a:pt x="8522319" y="660237"/>
                  <a:pt x="8522162" y="661452"/>
                </a:cubicBezTo>
                <a:cubicBezTo>
                  <a:pt x="8522339" y="661726"/>
                  <a:pt x="8522085" y="662060"/>
                  <a:pt x="8522262" y="662334"/>
                </a:cubicBezTo>
                <a:cubicBezTo>
                  <a:pt x="8522286" y="663824"/>
                  <a:pt x="8520417" y="666772"/>
                  <a:pt x="8522841" y="666134"/>
                </a:cubicBezTo>
                <a:cubicBezTo>
                  <a:pt x="8525012" y="665830"/>
                  <a:pt x="8525323" y="663398"/>
                  <a:pt x="8525200" y="661026"/>
                </a:cubicBezTo>
                <a:cubicBezTo>
                  <a:pt x="8525278" y="660419"/>
                  <a:pt x="8525177" y="659537"/>
                  <a:pt x="8525077" y="658656"/>
                </a:cubicBezTo>
                <a:cubicBezTo>
                  <a:pt x="8524977" y="657774"/>
                  <a:pt x="8525132" y="656560"/>
                  <a:pt x="8525899" y="655556"/>
                </a:cubicBezTo>
                <a:cubicBezTo>
                  <a:pt x="8526845" y="654826"/>
                  <a:pt x="8526867" y="656315"/>
                  <a:pt x="8527481" y="656529"/>
                </a:cubicBezTo>
                <a:cubicBezTo>
                  <a:pt x="8530895" y="658138"/>
                  <a:pt x="8532965" y="656954"/>
                  <a:pt x="8533921" y="651149"/>
                </a:cubicBezTo>
                <a:cubicBezTo>
                  <a:pt x="8536298" y="635889"/>
                  <a:pt x="8543594" y="623821"/>
                  <a:pt x="8552037" y="612786"/>
                </a:cubicBezTo>
                <a:cubicBezTo>
                  <a:pt x="8554083" y="610112"/>
                  <a:pt x="8556131" y="607437"/>
                  <a:pt x="8557921" y="605096"/>
                </a:cubicBezTo>
                <a:cubicBezTo>
                  <a:pt x="8560991" y="601085"/>
                  <a:pt x="8563093" y="596311"/>
                  <a:pt x="8564583" y="591328"/>
                </a:cubicBezTo>
                <a:cubicBezTo>
                  <a:pt x="8565661" y="587891"/>
                  <a:pt x="8567073" y="583516"/>
                  <a:pt x="8570622" y="582421"/>
                </a:cubicBezTo>
                <a:cubicBezTo>
                  <a:pt x="8573481" y="581722"/>
                  <a:pt x="8577455" y="585641"/>
                  <a:pt x="8578112" y="588834"/>
                </a:cubicBezTo>
                <a:cubicBezTo>
                  <a:pt x="8578770" y="592026"/>
                  <a:pt x="8578737" y="595612"/>
                  <a:pt x="8578371" y="600141"/>
                </a:cubicBezTo>
                <a:cubicBezTo>
                  <a:pt x="8576133" y="595977"/>
                  <a:pt x="8573429" y="595461"/>
                  <a:pt x="8570081" y="598317"/>
                </a:cubicBezTo>
                <a:cubicBezTo>
                  <a:pt x="8568190" y="599776"/>
                  <a:pt x="8567701" y="601935"/>
                  <a:pt x="8569025" y="603242"/>
                </a:cubicBezTo>
                <a:cubicBezTo>
                  <a:pt x="8570428" y="603940"/>
                  <a:pt x="8571318" y="605308"/>
                  <a:pt x="8572208" y="606677"/>
                </a:cubicBezTo>
                <a:cubicBezTo>
                  <a:pt x="8574702" y="610506"/>
                  <a:pt x="8574081" y="615370"/>
                  <a:pt x="8570677" y="620325"/>
                </a:cubicBezTo>
                <a:cubicBezTo>
                  <a:pt x="8569909" y="621328"/>
                  <a:pt x="8569141" y="622332"/>
                  <a:pt x="8568373" y="623333"/>
                </a:cubicBezTo>
                <a:cubicBezTo>
                  <a:pt x="8567527" y="624945"/>
                  <a:pt x="8566861" y="626830"/>
                  <a:pt x="8567495" y="628532"/>
                </a:cubicBezTo>
                <a:cubicBezTo>
                  <a:pt x="8567697" y="630295"/>
                  <a:pt x="8569077" y="629504"/>
                  <a:pt x="8570200" y="629048"/>
                </a:cubicBezTo>
                <a:cubicBezTo>
                  <a:pt x="8571503" y="628865"/>
                  <a:pt x="8573137" y="627741"/>
                  <a:pt x="8573771" y="629443"/>
                </a:cubicBezTo>
                <a:cubicBezTo>
                  <a:pt x="8574661" y="630811"/>
                  <a:pt x="8573128" y="632817"/>
                  <a:pt x="8572283" y="634427"/>
                </a:cubicBezTo>
                <a:cubicBezTo>
                  <a:pt x="8563386" y="655675"/>
                  <a:pt x="8552375" y="675130"/>
                  <a:pt x="8542689" y="695890"/>
                </a:cubicBezTo>
                <a:cubicBezTo>
                  <a:pt x="8539487" y="702608"/>
                  <a:pt x="8536284" y="709325"/>
                  <a:pt x="8533437" y="716591"/>
                </a:cubicBezTo>
                <a:cubicBezTo>
                  <a:pt x="8532436" y="719418"/>
                  <a:pt x="8531235" y="720482"/>
                  <a:pt x="8529344" y="721940"/>
                </a:cubicBezTo>
                <a:cubicBezTo>
                  <a:pt x="8524515" y="724707"/>
                  <a:pt x="8524515" y="724707"/>
                  <a:pt x="8524529" y="731272"/>
                </a:cubicBezTo>
                <a:cubicBezTo>
                  <a:pt x="8521213" y="730543"/>
                  <a:pt x="8520611" y="725253"/>
                  <a:pt x="8517293" y="724526"/>
                </a:cubicBezTo>
                <a:cubicBezTo>
                  <a:pt x="8517617" y="728659"/>
                  <a:pt x="8516639" y="732974"/>
                  <a:pt x="8515661" y="737291"/>
                </a:cubicBezTo>
                <a:cubicBezTo>
                  <a:pt x="8514427" y="741942"/>
                  <a:pt x="8514318" y="746137"/>
                  <a:pt x="8514897" y="749935"/>
                </a:cubicBezTo>
                <a:cubicBezTo>
                  <a:pt x="8515823" y="759358"/>
                  <a:pt x="8511596" y="767414"/>
                  <a:pt x="8504320" y="769329"/>
                </a:cubicBezTo>
                <a:cubicBezTo>
                  <a:pt x="8502329" y="769907"/>
                  <a:pt x="8500593" y="770150"/>
                  <a:pt x="8498857" y="770394"/>
                </a:cubicBezTo>
                <a:cubicBezTo>
                  <a:pt x="8496687" y="770697"/>
                  <a:pt x="8495843" y="772309"/>
                  <a:pt x="8496577" y="774891"/>
                </a:cubicBezTo>
                <a:cubicBezTo>
                  <a:pt x="8496933" y="775438"/>
                  <a:pt x="8496855" y="776047"/>
                  <a:pt x="8497211" y="776595"/>
                </a:cubicBezTo>
                <a:cubicBezTo>
                  <a:pt x="8499672" y="784011"/>
                  <a:pt x="8497927" y="789330"/>
                  <a:pt x="8493423" y="796230"/>
                </a:cubicBezTo>
                <a:cubicBezTo>
                  <a:pt x="8490019" y="801184"/>
                  <a:pt x="8486616" y="806140"/>
                  <a:pt x="8484180" y="811855"/>
                </a:cubicBezTo>
                <a:cubicBezTo>
                  <a:pt x="8482413" y="815685"/>
                  <a:pt x="8479676" y="818754"/>
                  <a:pt x="8476205" y="819241"/>
                </a:cubicBezTo>
                <a:cubicBezTo>
                  <a:pt x="8476573" y="826353"/>
                  <a:pt x="8470935" y="838785"/>
                  <a:pt x="8465517" y="842828"/>
                </a:cubicBezTo>
                <a:cubicBezTo>
                  <a:pt x="8464138" y="843619"/>
                  <a:pt x="8463549" y="844895"/>
                  <a:pt x="8463315" y="846720"/>
                </a:cubicBezTo>
                <a:cubicBezTo>
                  <a:pt x="8461593" y="853528"/>
                  <a:pt x="8458265" y="857875"/>
                  <a:pt x="8453871" y="860582"/>
                </a:cubicBezTo>
                <a:cubicBezTo>
                  <a:pt x="8451803" y="861765"/>
                  <a:pt x="8450779" y="863103"/>
                  <a:pt x="8449957" y="866204"/>
                </a:cubicBezTo>
                <a:cubicBezTo>
                  <a:pt x="8448079" y="874229"/>
                  <a:pt x="8443729" y="879913"/>
                  <a:pt x="8438234" y="884563"/>
                </a:cubicBezTo>
                <a:cubicBezTo>
                  <a:pt x="8436775" y="885962"/>
                  <a:pt x="8436265" y="886630"/>
                  <a:pt x="8436644" y="888667"/>
                </a:cubicBezTo>
                <a:cubicBezTo>
                  <a:pt x="8436967" y="892800"/>
                  <a:pt x="8434765" y="896692"/>
                  <a:pt x="8432741" y="900857"/>
                </a:cubicBezTo>
                <a:cubicBezTo>
                  <a:pt x="8430283" y="905081"/>
                  <a:pt x="8427825" y="909306"/>
                  <a:pt x="8428427" y="914595"/>
                </a:cubicBezTo>
                <a:cubicBezTo>
                  <a:pt x="8428706" y="915750"/>
                  <a:pt x="8427937" y="916754"/>
                  <a:pt x="8426737" y="917815"/>
                </a:cubicBezTo>
                <a:cubicBezTo>
                  <a:pt x="8423567" y="920948"/>
                  <a:pt x="8420318" y="924687"/>
                  <a:pt x="8416336" y="925843"/>
                </a:cubicBezTo>
                <a:cubicBezTo>
                  <a:pt x="8413731" y="926208"/>
                  <a:pt x="8413755" y="927697"/>
                  <a:pt x="8414489" y="930280"/>
                </a:cubicBezTo>
                <a:cubicBezTo>
                  <a:pt x="8415603" y="934901"/>
                  <a:pt x="8416461" y="939855"/>
                  <a:pt x="8421079" y="940402"/>
                </a:cubicBezTo>
                <a:cubicBezTo>
                  <a:pt x="8422303" y="940828"/>
                  <a:pt x="8421813" y="942986"/>
                  <a:pt x="8421403" y="944536"/>
                </a:cubicBezTo>
                <a:cubicBezTo>
                  <a:pt x="8420480" y="946755"/>
                  <a:pt x="8419278" y="947818"/>
                  <a:pt x="8417875" y="947120"/>
                </a:cubicBezTo>
                <a:cubicBezTo>
                  <a:pt x="8416118" y="945873"/>
                  <a:pt x="8414103" y="944961"/>
                  <a:pt x="8411833" y="944385"/>
                </a:cubicBezTo>
                <a:cubicBezTo>
                  <a:pt x="8411399" y="944444"/>
                  <a:pt x="8410788" y="944233"/>
                  <a:pt x="8410353" y="944293"/>
                </a:cubicBezTo>
                <a:cubicBezTo>
                  <a:pt x="8408696" y="943928"/>
                  <a:pt x="8406603" y="943625"/>
                  <a:pt x="8405325" y="945296"/>
                </a:cubicBezTo>
                <a:cubicBezTo>
                  <a:pt x="8403789" y="947302"/>
                  <a:pt x="8406671" y="948093"/>
                  <a:pt x="8406183" y="950252"/>
                </a:cubicBezTo>
                <a:cubicBezTo>
                  <a:pt x="8406183" y="950252"/>
                  <a:pt x="8405927" y="950586"/>
                  <a:pt x="8405671" y="950920"/>
                </a:cubicBezTo>
                <a:cubicBezTo>
                  <a:pt x="8399828" y="949948"/>
                  <a:pt x="8397449" y="953565"/>
                  <a:pt x="8394347" y="961164"/>
                </a:cubicBezTo>
                <a:cubicBezTo>
                  <a:pt x="8390499" y="971256"/>
                  <a:pt x="8386475" y="981074"/>
                  <a:pt x="8380256" y="989706"/>
                </a:cubicBezTo>
                <a:cubicBezTo>
                  <a:pt x="8378209" y="992381"/>
                  <a:pt x="8378253" y="995361"/>
                  <a:pt x="8380013" y="996606"/>
                </a:cubicBezTo>
                <a:cubicBezTo>
                  <a:pt x="8382305" y="998673"/>
                  <a:pt x="8381561" y="1001165"/>
                  <a:pt x="8380126" y="1004054"/>
                </a:cubicBezTo>
                <a:cubicBezTo>
                  <a:pt x="8377947" y="1009434"/>
                  <a:pt x="8374520" y="1012898"/>
                  <a:pt x="8371195" y="1017245"/>
                </a:cubicBezTo>
                <a:cubicBezTo>
                  <a:pt x="8368969" y="1019647"/>
                  <a:pt x="8366489" y="1022383"/>
                  <a:pt x="8364185" y="1025393"/>
                </a:cubicBezTo>
                <a:cubicBezTo>
                  <a:pt x="8360604" y="1030075"/>
                  <a:pt x="8360371" y="1031897"/>
                  <a:pt x="8363889" y="1034390"/>
                </a:cubicBezTo>
                <a:cubicBezTo>
                  <a:pt x="8366437" y="1036121"/>
                  <a:pt x="8366560" y="1038493"/>
                  <a:pt x="8363568" y="1041897"/>
                </a:cubicBezTo>
                <a:cubicBezTo>
                  <a:pt x="8362288" y="1043570"/>
                  <a:pt x="8361243" y="1043418"/>
                  <a:pt x="8360096" y="1042384"/>
                </a:cubicBezTo>
                <a:cubicBezTo>
                  <a:pt x="8358416" y="1040530"/>
                  <a:pt x="8357213" y="1041594"/>
                  <a:pt x="8355957" y="1044755"/>
                </a:cubicBezTo>
                <a:lnTo>
                  <a:pt x="8353913" y="1049031"/>
                </a:lnTo>
                <a:lnTo>
                  <a:pt x="8357849" y="1050224"/>
                </a:lnTo>
                <a:cubicBezTo>
                  <a:pt x="8357081" y="1051230"/>
                  <a:pt x="8356571" y="1051899"/>
                  <a:pt x="8356061" y="1052571"/>
                </a:cubicBezTo>
                <a:cubicBezTo>
                  <a:pt x="8350521" y="1059336"/>
                  <a:pt x="8350265" y="1059672"/>
                  <a:pt x="8351621" y="1067532"/>
                </a:cubicBezTo>
                <a:cubicBezTo>
                  <a:pt x="8352183" y="1069837"/>
                  <a:pt x="8351699" y="1071996"/>
                  <a:pt x="8350166" y="1074006"/>
                </a:cubicBezTo>
                <a:cubicBezTo>
                  <a:pt x="8345418" y="1081255"/>
                  <a:pt x="8342075" y="1089196"/>
                  <a:pt x="8339521" y="1097620"/>
                </a:cubicBezTo>
                <a:lnTo>
                  <a:pt x="8338999" y="1099016"/>
                </a:lnTo>
                <a:lnTo>
                  <a:pt x="8340537" y="1098480"/>
                </a:lnTo>
                <a:cubicBezTo>
                  <a:pt x="8341845" y="1098924"/>
                  <a:pt x="8342969" y="1099735"/>
                  <a:pt x="8343905" y="1100917"/>
                </a:cubicBezTo>
                <a:lnTo>
                  <a:pt x="8344963" y="1103849"/>
                </a:lnTo>
                <a:lnTo>
                  <a:pt x="8345186" y="1103579"/>
                </a:lnTo>
                <a:cubicBezTo>
                  <a:pt x="8345511" y="1102713"/>
                  <a:pt x="8345473" y="1101748"/>
                  <a:pt x="8344979" y="1100624"/>
                </a:cubicBezTo>
                <a:cubicBezTo>
                  <a:pt x="8344243" y="1098040"/>
                  <a:pt x="8344988" y="1095546"/>
                  <a:pt x="8346523" y="1093541"/>
                </a:cubicBezTo>
                <a:cubicBezTo>
                  <a:pt x="8348393" y="1090592"/>
                  <a:pt x="8350260" y="1087643"/>
                  <a:pt x="8352129" y="1084695"/>
                </a:cubicBezTo>
                <a:cubicBezTo>
                  <a:pt x="8353409" y="1083024"/>
                  <a:pt x="8354610" y="1081960"/>
                  <a:pt x="8355911" y="1081777"/>
                </a:cubicBezTo>
                <a:cubicBezTo>
                  <a:pt x="8359973" y="1080013"/>
                  <a:pt x="8362609" y="1076063"/>
                  <a:pt x="8364099" y="1071079"/>
                </a:cubicBezTo>
                <a:cubicBezTo>
                  <a:pt x="8365743" y="1064877"/>
                  <a:pt x="8368001" y="1058888"/>
                  <a:pt x="8370435" y="1053173"/>
                </a:cubicBezTo>
                <a:cubicBezTo>
                  <a:pt x="8371615" y="1050619"/>
                  <a:pt x="8371337" y="1049466"/>
                  <a:pt x="8369677" y="1049101"/>
                </a:cubicBezTo>
                <a:cubicBezTo>
                  <a:pt x="8367230" y="1048250"/>
                  <a:pt x="8367341" y="1044055"/>
                  <a:pt x="8369821" y="1041320"/>
                </a:cubicBezTo>
                <a:cubicBezTo>
                  <a:pt x="8371356" y="1039313"/>
                  <a:pt x="8371913" y="1041623"/>
                  <a:pt x="8372447" y="1042443"/>
                </a:cubicBezTo>
                <a:cubicBezTo>
                  <a:pt x="8374663" y="1045119"/>
                  <a:pt x="8375785" y="1044663"/>
                  <a:pt x="8378243" y="1040438"/>
                </a:cubicBezTo>
                <a:cubicBezTo>
                  <a:pt x="8380190" y="1036881"/>
                  <a:pt x="8379989" y="1035118"/>
                  <a:pt x="8377875" y="1033326"/>
                </a:cubicBezTo>
                <a:cubicBezTo>
                  <a:pt x="8376908" y="1032564"/>
                  <a:pt x="8375861" y="1032413"/>
                  <a:pt x="8375071" y="1031927"/>
                </a:cubicBezTo>
                <a:cubicBezTo>
                  <a:pt x="8374893" y="1031652"/>
                  <a:pt x="8374969" y="1031046"/>
                  <a:pt x="8374969" y="1031046"/>
                </a:cubicBezTo>
                <a:cubicBezTo>
                  <a:pt x="8383905" y="1029494"/>
                  <a:pt x="8391369" y="1022777"/>
                  <a:pt x="8398098" y="1013475"/>
                </a:cubicBezTo>
                <a:cubicBezTo>
                  <a:pt x="8402447" y="1007791"/>
                  <a:pt x="8406541" y="1002441"/>
                  <a:pt x="8411781" y="998124"/>
                </a:cubicBezTo>
                <a:cubicBezTo>
                  <a:pt x="8414617" y="995936"/>
                  <a:pt x="8414850" y="994112"/>
                  <a:pt x="8413503" y="991317"/>
                </a:cubicBezTo>
                <a:cubicBezTo>
                  <a:pt x="8412613" y="989948"/>
                  <a:pt x="8412947" y="989006"/>
                  <a:pt x="8414225" y="987334"/>
                </a:cubicBezTo>
                <a:cubicBezTo>
                  <a:pt x="8415837" y="984719"/>
                  <a:pt x="8417986" y="982925"/>
                  <a:pt x="8420311" y="981407"/>
                </a:cubicBezTo>
                <a:cubicBezTo>
                  <a:pt x="8429967" y="975873"/>
                  <a:pt x="8434504" y="965385"/>
                  <a:pt x="8433099" y="953045"/>
                </a:cubicBezTo>
                <a:cubicBezTo>
                  <a:pt x="8432441" y="949854"/>
                  <a:pt x="8431607" y="946391"/>
                  <a:pt x="8434064" y="942164"/>
                </a:cubicBezTo>
                <a:cubicBezTo>
                  <a:pt x="8434911" y="940552"/>
                  <a:pt x="8436089" y="938000"/>
                  <a:pt x="8437235" y="939033"/>
                </a:cubicBezTo>
                <a:cubicBezTo>
                  <a:pt x="8438560" y="940341"/>
                  <a:pt x="8438861" y="942984"/>
                  <a:pt x="8437070" y="945327"/>
                </a:cubicBezTo>
                <a:cubicBezTo>
                  <a:pt x="8435534" y="947331"/>
                  <a:pt x="8435045" y="949490"/>
                  <a:pt x="8435603" y="951799"/>
                </a:cubicBezTo>
                <a:cubicBezTo>
                  <a:pt x="8435881" y="952955"/>
                  <a:pt x="8435983" y="953837"/>
                  <a:pt x="8437438" y="952438"/>
                </a:cubicBezTo>
                <a:cubicBezTo>
                  <a:pt x="8438128" y="952044"/>
                  <a:pt x="8438997" y="951922"/>
                  <a:pt x="8439865" y="951799"/>
                </a:cubicBezTo>
                <a:cubicBezTo>
                  <a:pt x="8441855" y="951222"/>
                  <a:pt x="8443057" y="950157"/>
                  <a:pt x="8443803" y="947666"/>
                </a:cubicBezTo>
                <a:cubicBezTo>
                  <a:pt x="8447627" y="936085"/>
                  <a:pt x="8454790" y="926722"/>
                  <a:pt x="8460373" y="916387"/>
                </a:cubicBezTo>
                <a:cubicBezTo>
                  <a:pt x="8462241" y="913438"/>
                  <a:pt x="8464745" y="912193"/>
                  <a:pt x="8467249" y="910946"/>
                </a:cubicBezTo>
                <a:cubicBezTo>
                  <a:pt x="8472511" y="908118"/>
                  <a:pt x="8477239" y="904470"/>
                  <a:pt x="8482300" y="899881"/>
                </a:cubicBezTo>
                <a:cubicBezTo>
                  <a:pt x="8485725" y="896416"/>
                  <a:pt x="8488362" y="892464"/>
                  <a:pt x="8489061" y="886992"/>
                </a:cubicBezTo>
                <a:cubicBezTo>
                  <a:pt x="8489551" y="884834"/>
                  <a:pt x="8490396" y="883223"/>
                  <a:pt x="8491854" y="881825"/>
                </a:cubicBezTo>
                <a:cubicBezTo>
                  <a:pt x="8500853" y="873101"/>
                  <a:pt x="8507126" y="862371"/>
                  <a:pt x="8509781" y="848267"/>
                </a:cubicBezTo>
                <a:cubicBezTo>
                  <a:pt x="8510348" y="845501"/>
                  <a:pt x="8511727" y="844710"/>
                  <a:pt x="8513085" y="842431"/>
                </a:cubicBezTo>
                <a:cubicBezTo>
                  <a:pt x="8515465" y="838813"/>
                  <a:pt x="8517481" y="839725"/>
                  <a:pt x="8519828" y="839694"/>
                </a:cubicBezTo>
                <a:cubicBezTo>
                  <a:pt x="8521741" y="839724"/>
                  <a:pt x="8522843" y="837779"/>
                  <a:pt x="8523509" y="835895"/>
                </a:cubicBezTo>
                <a:cubicBezTo>
                  <a:pt x="8524509" y="833068"/>
                  <a:pt x="8525332" y="829967"/>
                  <a:pt x="8526333" y="827140"/>
                </a:cubicBezTo>
                <a:cubicBezTo>
                  <a:pt x="8528412" y="820880"/>
                  <a:pt x="8530304" y="819420"/>
                  <a:pt x="8534409" y="820636"/>
                </a:cubicBezTo>
                <a:cubicBezTo>
                  <a:pt x="8535811" y="821335"/>
                  <a:pt x="8537293" y="821426"/>
                  <a:pt x="8538850" y="820909"/>
                </a:cubicBezTo>
                <a:cubicBezTo>
                  <a:pt x="8539539" y="820515"/>
                  <a:pt x="8540330" y="821000"/>
                  <a:pt x="8540741" y="819450"/>
                </a:cubicBezTo>
                <a:cubicBezTo>
                  <a:pt x="8540897" y="818233"/>
                  <a:pt x="8540361" y="817414"/>
                  <a:pt x="8539493" y="817536"/>
                </a:cubicBezTo>
                <a:cubicBezTo>
                  <a:pt x="8538881" y="817323"/>
                  <a:pt x="8538448" y="817382"/>
                  <a:pt x="8537835" y="817170"/>
                </a:cubicBezTo>
                <a:cubicBezTo>
                  <a:pt x="8536099" y="817414"/>
                  <a:pt x="8534953" y="816381"/>
                  <a:pt x="8535955" y="813554"/>
                </a:cubicBezTo>
                <a:cubicBezTo>
                  <a:pt x="8536777" y="810454"/>
                  <a:pt x="8537979" y="809389"/>
                  <a:pt x="8540070" y="809692"/>
                </a:cubicBezTo>
                <a:cubicBezTo>
                  <a:pt x="8541038" y="810453"/>
                  <a:pt x="8542084" y="810604"/>
                  <a:pt x="8543309" y="811031"/>
                </a:cubicBezTo>
                <a:cubicBezTo>
                  <a:pt x="8545144" y="811669"/>
                  <a:pt x="8546069" y="809449"/>
                  <a:pt x="8547169" y="807505"/>
                </a:cubicBezTo>
                <a:cubicBezTo>
                  <a:pt x="8548093" y="805285"/>
                  <a:pt x="8546613" y="805194"/>
                  <a:pt x="8545822" y="804707"/>
                </a:cubicBezTo>
                <a:cubicBezTo>
                  <a:pt x="8545643" y="804434"/>
                  <a:pt x="8545465" y="804161"/>
                  <a:pt x="8545287" y="803887"/>
                </a:cubicBezTo>
                <a:cubicBezTo>
                  <a:pt x="8541136" y="799693"/>
                  <a:pt x="8541447" y="797261"/>
                  <a:pt x="8546841" y="791728"/>
                </a:cubicBezTo>
                <a:cubicBezTo>
                  <a:pt x="8550780" y="787595"/>
                  <a:pt x="8554617" y="782579"/>
                  <a:pt x="8557843" y="777351"/>
                </a:cubicBezTo>
                <a:cubicBezTo>
                  <a:pt x="8561503" y="772062"/>
                  <a:pt x="8563061" y="771545"/>
                  <a:pt x="8566754" y="774310"/>
                </a:cubicBezTo>
                <a:cubicBezTo>
                  <a:pt x="8567545" y="774798"/>
                  <a:pt x="8568513" y="775557"/>
                  <a:pt x="8569280" y="774552"/>
                </a:cubicBezTo>
                <a:cubicBezTo>
                  <a:pt x="8570560" y="772883"/>
                  <a:pt x="8570615" y="770785"/>
                  <a:pt x="8570237" y="768748"/>
                </a:cubicBezTo>
                <a:cubicBezTo>
                  <a:pt x="8568011" y="771149"/>
                  <a:pt x="8566020" y="771727"/>
                  <a:pt x="8564928" y="768596"/>
                </a:cubicBezTo>
                <a:cubicBezTo>
                  <a:pt x="8564472" y="767168"/>
                  <a:pt x="8564627" y="765954"/>
                  <a:pt x="8566619" y="765375"/>
                </a:cubicBezTo>
                <a:cubicBezTo>
                  <a:pt x="8569301" y="764401"/>
                  <a:pt x="8572159" y="763702"/>
                  <a:pt x="8574452" y="765770"/>
                </a:cubicBezTo>
                <a:cubicBezTo>
                  <a:pt x="8574629" y="766042"/>
                  <a:pt x="8574809" y="766315"/>
                  <a:pt x="8575065" y="765982"/>
                </a:cubicBezTo>
                <a:cubicBezTo>
                  <a:pt x="8578281" y="765829"/>
                  <a:pt x="8578915" y="767531"/>
                  <a:pt x="8577247" y="772244"/>
                </a:cubicBezTo>
                <a:cubicBezTo>
                  <a:pt x="8573967" y="779568"/>
                  <a:pt x="8570763" y="786286"/>
                  <a:pt x="8566871" y="793399"/>
                </a:cubicBezTo>
                <a:cubicBezTo>
                  <a:pt x="8564671" y="797291"/>
                  <a:pt x="8564279" y="800330"/>
                  <a:pt x="8566238" y="803339"/>
                </a:cubicBezTo>
                <a:cubicBezTo>
                  <a:pt x="8567207" y="804099"/>
                  <a:pt x="8567230" y="805586"/>
                  <a:pt x="8567686" y="807017"/>
                </a:cubicBezTo>
                <a:cubicBezTo>
                  <a:pt x="8568321" y="808719"/>
                  <a:pt x="8569033" y="809813"/>
                  <a:pt x="8570848" y="808961"/>
                </a:cubicBezTo>
                <a:cubicBezTo>
                  <a:pt x="8572661" y="808110"/>
                  <a:pt x="8572460" y="806348"/>
                  <a:pt x="8572693" y="804522"/>
                </a:cubicBezTo>
                <a:cubicBezTo>
                  <a:pt x="8573337" y="801148"/>
                  <a:pt x="8574238" y="797442"/>
                  <a:pt x="8575929" y="794220"/>
                </a:cubicBezTo>
                <a:cubicBezTo>
                  <a:pt x="8577875" y="790663"/>
                  <a:pt x="8580177" y="787654"/>
                  <a:pt x="8583193" y="785738"/>
                </a:cubicBezTo>
                <a:cubicBezTo>
                  <a:pt x="8588609" y="781696"/>
                  <a:pt x="8593215" y="775676"/>
                  <a:pt x="8596496" y="768351"/>
                </a:cubicBezTo>
                <a:cubicBezTo>
                  <a:pt x="8597163" y="766467"/>
                  <a:pt x="8597497" y="765524"/>
                  <a:pt x="8596784" y="764430"/>
                </a:cubicBezTo>
                <a:cubicBezTo>
                  <a:pt x="8595459" y="763124"/>
                  <a:pt x="8595615" y="761908"/>
                  <a:pt x="8597785" y="761604"/>
                </a:cubicBezTo>
                <a:cubicBezTo>
                  <a:pt x="8600823" y="761177"/>
                  <a:pt x="8602512" y="757956"/>
                  <a:pt x="8603235" y="753973"/>
                </a:cubicBezTo>
                <a:cubicBezTo>
                  <a:pt x="8603779" y="749718"/>
                  <a:pt x="8604501" y="745735"/>
                  <a:pt x="8607749" y="741997"/>
                </a:cubicBezTo>
                <a:cubicBezTo>
                  <a:pt x="8608517" y="740994"/>
                  <a:pt x="8608928" y="739442"/>
                  <a:pt x="8608215" y="738350"/>
                </a:cubicBezTo>
                <a:cubicBezTo>
                  <a:pt x="8606891" y="737044"/>
                  <a:pt x="8607046" y="735827"/>
                  <a:pt x="8607969" y="733609"/>
                </a:cubicBezTo>
                <a:cubicBezTo>
                  <a:pt x="8609583" y="730995"/>
                  <a:pt x="8610785" y="729930"/>
                  <a:pt x="8612697" y="729959"/>
                </a:cubicBezTo>
                <a:cubicBezTo>
                  <a:pt x="8616092" y="730082"/>
                  <a:pt x="8618307" y="732757"/>
                  <a:pt x="8620777" y="735096"/>
                </a:cubicBezTo>
                <a:cubicBezTo>
                  <a:pt x="8622103" y="736403"/>
                  <a:pt x="8620946" y="740447"/>
                  <a:pt x="8619332" y="743060"/>
                </a:cubicBezTo>
                <a:cubicBezTo>
                  <a:pt x="8617642" y="746283"/>
                  <a:pt x="8616641" y="749109"/>
                  <a:pt x="8619545" y="751389"/>
                </a:cubicBezTo>
                <a:cubicBezTo>
                  <a:pt x="8616943" y="751754"/>
                  <a:pt x="8615873" y="750113"/>
                  <a:pt x="8614473" y="749414"/>
                </a:cubicBezTo>
                <a:cubicBezTo>
                  <a:pt x="8612814" y="749049"/>
                  <a:pt x="8611155" y="748684"/>
                  <a:pt x="8609721" y="751572"/>
                </a:cubicBezTo>
                <a:cubicBezTo>
                  <a:pt x="8608109" y="754186"/>
                  <a:pt x="8606853" y="757349"/>
                  <a:pt x="8608711" y="759476"/>
                </a:cubicBezTo>
                <a:cubicBezTo>
                  <a:pt x="8609857" y="760509"/>
                  <a:pt x="8610236" y="762544"/>
                  <a:pt x="8610003" y="764369"/>
                </a:cubicBezTo>
                <a:cubicBezTo>
                  <a:pt x="8609225" y="770448"/>
                  <a:pt x="8607768" y="771845"/>
                  <a:pt x="8603841" y="770904"/>
                </a:cubicBezTo>
                <a:cubicBezTo>
                  <a:pt x="8604365" y="776802"/>
                  <a:pt x="8604455" y="782758"/>
                  <a:pt x="8603243" y="788899"/>
                </a:cubicBezTo>
                <a:cubicBezTo>
                  <a:pt x="8601055" y="799356"/>
                  <a:pt x="8596573" y="807746"/>
                  <a:pt x="8591222" y="816256"/>
                </a:cubicBezTo>
                <a:cubicBezTo>
                  <a:pt x="8584338" y="826773"/>
                  <a:pt x="8578243" y="837777"/>
                  <a:pt x="8573729" y="849752"/>
                </a:cubicBezTo>
                <a:cubicBezTo>
                  <a:pt x="8573139" y="851029"/>
                  <a:pt x="8572549" y="852307"/>
                  <a:pt x="8572649" y="853188"/>
                </a:cubicBezTo>
                <a:cubicBezTo>
                  <a:pt x="8572361" y="857108"/>
                  <a:pt x="8573330" y="857869"/>
                  <a:pt x="8575811" y="855132"/>
                </a:cubicBezTo>
                <a:cubicBezTo>
                  <a:pt x="8578291" y="852398"/>
                  <a:pt x="8580361" y="851211"/>
                  <a:pt x="8581809" y="854889"/>
                </a:cubicBezTo>
                <a:cubicBezTo>
                  <a:pt x="8582264" y="856318"/>
                  <a:pt x="8583033" y="855315"/>
                  <a:pt x="8583800" y="854312"/>
                </a:cubicBezTo>
                <a:cubicBezTo>
                  <a:pt x="8584388" y="853035"/>
                  <a:pt x="8585769" y="852246"/>
                  <a:pt x="8584878" y="850876"/>
                </a:cubicBezTo>
                <a:cubicBezTo>
                  <a:pt x="8583987" y="849509"/>
                  <a:pt x="8582485" y="847929"/>
                  <a:pt x="8583665" y="845375"/>
                </a:cubicBezTo>
                <a:cubicBezTo>
                  <a:pt x="8584841" y="842823"/>
                  <a:pt x="8586857" y="843733"/>
                  <a:pt x="8588847" y="843157"/>
                </a:cubicBezTo>
                <a:cubicBezTo>
                  <a:pt x="8589716" y="843035"/>
                  <a:pt x="8591019" y="842852"/>
                  <a:pt x="8592321" y="842670"/>
                </a:cubicBezTo>
                <a:cubicBezTo>
                  <a:pt x="8594489" y="842365"/>
                  <a:pt x="8596203" y="840632"/>
                  <a:pt x="8596847" y="837259"/>
                </a:cubicBezTo>
                <a:cubicBezTo>
                  <a:pt x="8597980" y="831727"/>
                  <a:pt x="8600795" y="828049"/>
                  <a:pt x="8604144" y="825191"/>
                </a:cubicBezTo>
                <a:cubicBezTo>
                  <a:pt x="8606624" y="822456"/>
                  <a:pt x="8608415" y="820114"/>
                  <a:pt x="8609749" y="816346"/>
                </a:cubicBezTo>
                <a:cubicBezTo>
                  <a:pt x="8610750" y="813520"/>
                  <a:pt x="8612485" y="813275"/>
                  <a:pt x="8613810" y="814582"/>
                </a:cubicBezTo>
                <a:cubicBezTo>
                  <a:pt x="8614777" y="815341"/>
                  <a:pt x="8614745" y="818928"/>
                  <a:pt x="8616969" y="816528"/>
                </a:cubicBezTo>
                <a:cubicBezTo>
                  <a:pt x="8618761" y="814187"/>
                  <a:pt x="8620018" y="811025"/>
                  <a:pt x="8619361" y="807835"/>
                </a:cubicBezTo>
                <a:cubicBezTo>
                  <a:pt x="8619059" y="805190"/>
                  <a:pt x="8617913" y="804157"/>
                  <a:pt x="8616667" y="802242"/>
                </a:cubicBezTo>
                <a:cubicBezTo>
                  <a:pt x="8621408" y="805159"/>
                  <a:pt x="8624733" y="800812"/>
                  <a:pt x="8628215" y="795250"/>
                </a:cubicBezTo>
                <a:cubicBezTo>
                  <a:pt x="8630339" y="791968"/>
                  <a:pt x="8632563" y="789566"/>
                  <a:pt x="8634431" y="786617"/>
                </a:cubicBezTo>
                <a:cubicBezTo>
                  <a:pt x="8638347" y="780995"/>
                  <a:pt x="8641473" y="774883"/>
                  <a:pt x="8642405" y="767588"/>
                </a:cubicBezTo>
                <a:cubicBezTo>
                  <a:pt x="8642616" y="764276"/>
                  <a:pt x="8644251" y="763151"/>
                  <a:pt x="8646343" y="763455"/>
                </a:cubicBezTo>
                <a:cubicBezTo>
                  <a:pt x="8653843" y="764792"/>
                  <a:pt x="8657858" y="760050"/>
                  <a:pt x="8659514" y="748772"/>
                </a:cubicBezTo>
                <a:cubicBezTo>
                  <a:pt x="8659902" y="745734"/>
                  <a:pt x="8661259" y="743453"/>
                  <a:pt x="8662616" y="741173"/>
                </a:cubicBezTo>
                <a:cubicBezTo>
                  <a:pt x="8665430" y="737496"/>
                  <a:pt x="8667988" y="734152"/>
                  <a:pt x="8668076" y="728469"/>
                </a:cubicBezTo>
                <a:cubicBezTo>
                  <a:pt x="8667776" y="725824"/>
                  <a:pt x="8670045" y="726401"/>
                  <a:pt x="8671347" y="726218"/>
                </a:cubicBezTo>
                <a:cubicBezTo>
                  <a:pt x="8672214" y="726097"/>
                  <a:pt x="8672927" y="727190"/>
                  <a:pt x="8673462" y="728012"/>
                </a:cubicBezTo>
                <a:cubicBezTo>
                  <a:pt x="8673562" y="728893"/>
                  <a:pt x="8674531" y="729653"/>
                  <a:pt x="8675042" y="728984"/>
                </a:cubicBezTo>
                <a:cubicBezTo>
                  <a:pt x="8677445" y="726857"/>
                  <a:pt x="8678879" y="723968"/>
                  <a:pt x="8680135" y="720808"/>
                </a:cubicBezTo>
                <a:cubicBezTo>
                  <a:pt x="8680803" y="718924"/>
                  <a:pt x="8680346" y="717494"/>
                  <a:pt x="8679455" y="716126"/>
                </a:cubicBezTo>
                <a:cubicBezTo>
                  <a:pt x="8677040" y="711688"/>
                  <a:pt x="8677607" y="708922"/>
                  <a:pt x="8681443" y="703907"/>
                </a:cubicBezTo>
                <a:cubicBezTo>
                  <a:pt x="8682645" y="702843"/>
                  <a:pt x="8683513" y="702722"/>
                  <a:pt x="8683536" y="704211"/>
                </a:cubicBezTo>
                <a:cubicBezTo>
                  <a:pt x="8684038" y="708619"/>
                  <a:pt x="8686185" y="706826"/>
                  <a:pt x="8688077" y="705365"/>
                </a:cubicBezTo>
                <a:cubicBezTo>
                  <a:pt x="8690223" y="703572"/>
                  <a:pt x="8691659" y="700685"/>
                  <a:pt x="8693014" y="698404"/>
                </a:cubicBezTo>
                <a:cubicBezTo>
                  <a:pt x="8694627" y="695790"/>
                  <a:pt x="8696418" y="693450"/>
                  <a:pt x="8697675" y="690289"/>
                </a:cubicBezTo>
                <a:cubicBezTo>
                  <a:pt x="8698420" y="687796"/>
                  <a:pt x="8700256" y="688435"/>
                  <a:pt x="8701225" y="689194"/>
                </a:cubicBezTo>
                <a:cubicBezTo>
                  <a:pt x="8702727" y="690775"/>
                  <a:pt x="8703673" y="690046"/>
                  <a:pt x="8704851" y="687492"/>
                </a:cubicBezTo>
                <a:cubicBezTo>
                  <a:pt x="8705184" y="686550"/>
                  <a:pt x="8705519" y="685608"/>
                  <a:pt x="8706285" y="684604"/>
                </a:cubicBezTo>
                <a:cubicBezTo>
                  <a:pt x="8706875" y="683328"/>
                  <a:pt x="8707721" y="681717"/>
                  <a:pt x="8709023" y="681534"/>
                </a:cubicBezTo>
                <a:cubicBezTo>
                  <a:pt x="8710068" y="681686"/>
                  <a:pt x="8709402" y="683571"/>
                  <a:pt x="8709680" y="684726"/>
                </a:cubicBezTo>
                <a:cubicBezTo>
                  <a:pt x="8710260" y="688525"/>
                  <a:pt x="8711917" y="688889"/>
                  <a:pt x="8715677" y="684483"/>
                </a:cubicBezTo>
                <a:cubicBezTo>
                  <a:pt x="8719061" y="689680"/>
                  <a:pt x="8722266" y="694605"/>
                  <a:pt x="8725651" y="699801"/>
                </a:cubicBezTo>
                <a:cubicBezTo>
                  <a:pt x="8723783" y="702749"/>
                  <a:pt x="8721789" y="703328"/>
                  <a:pt x="8719598" y="702142"/>
                </a:cubicBezTo>
                <a:cubicBezTo>
                  <a:pt x="8713989" y="699346"/>
                  <a:pt x="8710285" y="701656"/>
                  <a:pt x="8706949" y="711079"/>
                </a:cubicBezTo>
                <a:cubicBezTo>
                  <a:pt x="8705359" y="715184"/>
                  <a:pt x="8703924" y="718070"/>
                  <a:pt x="8701622" y="721079"/>
                </a:cubicBezTo>
                <a:cubicBezTo>
                  <a:pt x="8700421" y="722144"/>
                  <a:pt x="8699141" y="723816"/>
                  <a:pt x="8699598" y="725245"/>
                </a:cubicBezTo>
                <a:cubicBezTo>
                  <a:pt x="8699798" y="727007"/>
                  <a:pt x="8701435" y="725882"/>
                  <a:pt x="8702301" y="725760"/>
                </a:cubicBezTo>
                <a:cubicBezTo>
                  <a:pt x="8703169" y="725639"/>
                  <a:pt x="8703860" y="725245"/>
                  <a:pt x="8704727" y="725123"/>
                </a:cubicBezTo>
                <a:cubicBezTo>
                  <a:pt x="8706029" y="724940"/>
                  <a:pt x="8707842" y="724088"/>
                  <a:pt x="8708299" y="725517"/>
                </a:cubicBezTo>
                <a:cubicBezTo>
                  <a:pt x="8708679" y="727554"/>
                  <a:pt x="8707143" y="729560"/>
                  <a:pt x="8706119" y="730898"/>
                </a:cubicBezTo>
                <a:cubicBezTo>
                  <a:pt x="8704506" y="733512"/>
                  <a:pt x="8702715" y="735852"/>
                  <a:pt x="8700747" y="737920"/>
                </a:cubicBezTo>
                <a:cubicBezTo>
                  <a:pt x="8696732" y="742660"/>
                  <a:pt x="8694297" y="748377"/>
                  <a:pt x="8693441" y="755063"/>
                </a:cubicBezTo>
                <a:cubicBezTo>
                  <a:pt x="8693286" y="756279"/>
                  <a:pt x="8692775" y="756947"/>
                  <a:pt x="8691906" y="757070"/>
                </a:cubicBezTo>
                <a:cubicBezTo>
                  <a:pt x="8691039" y="757192"/>
                  <a:pt x="8690527" y="757859"/>
                  <a:pt x="8689759" y="758862"/>
                </a:cubicBezTo>
                <a:cubicBezTo>
                  <a:pt x="8689247" y="759532"/>
                  <a:pt x="8688303" y="760261"/>
                  <a:pt x="8688401" y="761142"/>
                </a:cubicBezTo>
                <a:cubicBezTo>
                  <a:pt x="8688681" y="762297"/>
                  <a:pt x="8689371" y="761902"/>
                  <a:pt x="8690061" y="761507"/>
                </a:cubicBezTo>
                <a:cubicBezTo>
                  <a:pt x="8691619" y="760990"/>
                  <a:pt x="8692587" y="761750"/>
                  <a:pt x="8694065" y="761842"/>
                </a:cubicBezTo>
                <a:cubicBezTo>
                  <a:pt x="8695367" y="761658"/>
                  <a:pt x="8696080" y="762754"/>
                  <a:pt x="8695847" y="764576"/>
                </a:cubicBezTo>
                <a:cubicBezTo>
                  <a:pt x="8695536" y="767008"/>
                  <a:pt x="8694590" y="767739"/>
                  <a:pt x="8693289" y="767921"/>
                </a:cubicBezTo>
                <a:cubicBezTo>
                  <a:pt x="8692343" y="768650"/>
                  <a:pt x="8691475" y="768771"/>
                  <a:pt x="8690607" y="768894"/>
                </a:cubicBezTo>
                <a:cubicBezTo>
                  <a:pt x="8687391" y="769046"/>
                  <a:pt x="8685578" y="769896"/>
                  <a:pt x="8684267" y="775155"/>
                </a:cubicBezTo>
                <a:cubicBezTo>
                  <a:pt x="8683289" y="779472"/>
                  <a:pt x="8679939" y="782330"/>
                  <a:pt x="8676848" y="784852"/>
                </a:cubicBezTo>
                <a:cubicBezTo>
                  <a:pt x="8675391" y="786250"/>
                  <a:pt x="8673399" y="786828"/>
                  <a:pt x="8673699" y="789472"/>
                </a:cubicBezTo>
                <a:cubicBezTo>
                  <a:pt x="8673744" y="792451"/>
                  <a:pt x="8675301" y="791934"/>
                  <a:pt x="8677039" y="791690"/>
                </a:cubicBezTo>
                <a:cubicBezTo>
                  <a:pt x="8677906" y="791570"/>
                  <a:pt x="8678773" y="791448"/>
                  <a:pt x="8679386" y="791659"/>
                </a:cubicBezTo>
                <a:cubicBezTo>
                  <a:pt x="8680610" y="792087"/>
                  <a:pt x="8681399" y="792572"/>
                  <a:pt x="8680043" y="794853"/>
                </a:cubicBezTo>
                <a:cubicBezTo>
                  <a:pt x="8674027" y="805249"/>
                  <a:pt x="8674263" y="815067"/>
                  <a:pt x="8674676" y="825157"/>
                </a:cubicBezTo>
                <a:cubicBezTo>
                  <a:pt x="8674778" y="826039"/>
                  <a:pt x="8675311" y="826859"/>
                  <a:pt x="8675845" y="827679"/>
                </a:cubicBezTo>
                <a:cubicBezTo>
                  <a:pt x="8677449" y="830141"/>
                  <a:pt x="8677037" y="831692"/>
                  <a:pt x="8674379" y="834155"/>
                </a:cubicBezTo>
                <a:cubicBezTo>
                  <a:pt x="8666992" y="840264"/>
                  <a:pt x="8662431" y="849262"/>
                  <a:pt x="8660855" y="859931"/>
                </a:cubicBezTo>
                <a:cubicBezTo>
                  <a:pt x="8659921" y="867227"/>
                  <a:pt x="8657586" y="873822"/>
                  <a:pt x="8652525" y="878412"/>
                </a:cubicBezTo>
                <a:cubicBezTo>
                  <a:pt x="8650123" y="880540"/>
                  <a:pt x="8650089" y="884127"/>
                  <a:pt x="8650135" y="887106"/>
                </a:cubicBezTo>
                <a:cubicBezTo>
                  <a:pt x="8650258" y="889476"/>
                  <a:pt x="8649591" y="891362"/>
                  <a:pt x="8647623" y="893428"/>
                </a:cubicBezTo>
                <a:cubicBezTo>
                  <a:pt x="8642483" y="898626"/>
                  <a:pt x="8639025" y="905679"/>
                  <a:pt x="8635745" y="913005"/>
                </a:cubicBezTo>
                <a:cubicBezTo>
                  <a:pt x="8631952" y="920998"/>
                  <a:pt x="8628515" y="929539"/>
                  <a:pt x="8623322" y="936835"/>
                </a:cubicBezTo>
                <a:cubicBezTo>
                  <a:pt x="8621786" y="938842"/>
                  <a:pt x="8621219" y="941607"/>
                  <a:pt x="8621265" y="944587"/>
                </a:cubicBezTo>
                <a:cubicBezTo>
                  <a:pt x="8621121" y="952367"/>
                  <a:pt x="8620021" y="954313"/>
                  <a:pt x="8614425" y="958082"/>
                </a:cubicBezTo>
                <a:cubicBezTo>
                  <a:pt x="8611667" y="959662"/>
                  <a:pt x="8609798" y="962612"/>
                  <a:pt x="8608464" y="966381"/>
                </a:cubicBezTo>
                <a:cubicBezTo>
                  <a:pt x="8604103" y="977141"/>
                  <a:pt x="8597553" y="986716"/>
                  <a:pt x="8592837" y="996929"/>
                </a:cubicBezTo>
                <a:cubicBezTo>
                  <a:pt x="8591325" y="1000425"/>
                  <a:pt x="8589101" y="1002825"/>
                  <a:pt x="8586776" y="1004347"/>
                </a:cubicBezTo>
                <a:cubicBezTo>
                  <a:pt x="8585139" y="1005471"/>
                  <a:pt x="8584295" y="1007082"/>
                  <a:pt x="8584241" y="1009180"/>
                </a:cubicBezTo>
                <a:cubicBezTo>
                  <a:pt x="8583897" y="1015197"/>
                  <a:pt x="8582050" y="1019635"/>
                  <a:pt x="8577935" y="1023497"/>
                </a:cubicBezTo>
                <a:cubicBezTo>
                  <a:pt x="8573129" y="1027752"/>
                  <a:pt x="8570359" y="1034408"/>
                  <a:pt x="8567057" y="1040245"/>
                </a:cubicBezTo>
                <a:cubicBezTo>
                  <a:pt x="8564855" y="1044136"/>
                  <a:pt x="8562731" y="1047420"/>
                  <a:pt x="8559893" y="1049608"/>
                </a:cubicBezTo>
                <a:cubicBezTo>
                  <a:pt x="8555600" y="1053194"/>
                  <a:pt x="8552196" y="1058149"/>
                  <a:pt x="8550806" y="1064016"/>
                </a:cubicBezTo>
                <a:cubicBezTo>
                  <a:pt x="8547383" y="1079122"/>
                  <a:pt x="8539731" y="1090644"/>
                  <a:pt x="8531032" y="1102012"/>
                </a:cubicBezTo>
                <a:cubicBezTo>
                  <a:pt x="8523179" y="1111769"/>
                  <a:pt x="8517285" y="1124535"/>
                  <a:pt x="8510501" y="1135935"/>
                </a:cubicBezTo>
                <a:cubicBezTo>
                  <a:pt x="8489659" y="1172289"/>
                  <a:pt x="8469427" y="1208857"/>
                  <a:pt x="8447439" y="1244177"/>
                </a:cubicBezTo>
                <a:lnTo>
                  <a:pt x="8438290" y="1258253"/>
                </a:lnTo>
                <a:lnTo>
                  <a:pt x="8439077" y="1258257"/>
                </a:lnTo>
                <a:lnTo>
                  <a:pt x="8443639" y="1268760"/>
                </a:lnTo>
                <a:lnTo>
                  <a:pt x="8451347" y="1255272"/>
                </a:lnTo>
                <a:cubicBezTo>
                  <a:pt x="8453015" y="1250561"/>
                  <a:pt x="8454962" y="1247004"/>
                  <a:pt x="8458231" y="1244754"/>
                </a:cubicBezTo>
                <a:cubicBezTo>
                  <a:pt x="8466231" y="1238857"/>
                  <a:pt x="8471659" y="1229738"/>
                  <a:pt x="8476986" y="1219738"/>
                </a:cubicBezTo>
                <a:cubicBezTo>
                  <a:pt x="8483825" y="1206242"/>
                  <a:pt x="8490230" y="1192806"/>
                  <a:pt x="8498217" y="1180343"/>
                </a:cubicBezTo>
                <a:cubicBezTo>
                  <a:pt x="8504847" y="1170159"/>
                  <a:pt x="8511731" y="1159644"/>
                  <a:pt x="8518181" y="1149187"/>
                </a:cubicBezTo>
                <a:cubicBezTo>
                  <a:pt x="8528191" y="1132559"/>
                  <a:pt x="8538635" y="1115872"/>
                  <a:pt x="8548289" y="1098697"/>
                </a:cubicBezTo>
                <a:cubicBezTo>
                  <a:pt x="8550313" y="1094532"/>
                  <a:pt x="8551872" y="1094017"/>
                  <a:pt x="8554419" y="1095749"/>
                </a:cubicBezTo>
                <a:cubicBezTo>
                  <a:pt x="8554597" y="1096022"/>
                  <a:pt x="8554854" y="1095687"/>
                  <a:pt x="8554854" y="1095687"/>
                </a:cubicBezTo>
                <a:cubicBezTo>
                  <a:pt x="8561119" y="1101676"/>
                  <a:pt x="8561531" y="1100125"/>
                  <a:pt x="8568005" y="1091158"/>
                </a:cubicBezTo>
                <a:cubicBezTo>
                  <a:pt x="8569795" y="1088817"/>
                  <a:pt x="8571663" y="1085869"/>
                  <a:pt x="8573711" y="1083194"/>
                </a:cubicBezTo>
                <a:cubicBezTo>
                  <a:pt x="8575501" y="1080853"/>
                  <a:pt x="8575456" y="1077876"/>
                  <a:pt x="8575411" y="1074896"/>
                </a:cubicBezTo>
                <a:cubicBezTo>
                  <a:pt x="8577146" y="1074652"/>
                  <a:pt x="8578449" y="1074470"/>
                  <a:pt x="8580005" y="1073952"/>
                </a:cubicBezTo>
                <a:cubicBezTo>
                  <a:pt x="8583735" y="1073132"/>
                  <a:pt x="8585091" y="1070852"/>
                  <a:pt x="8584588" y="1066445"/>
                </a:cubicBezTo>
                <a:cubicBezTo>
                  <a:pt x="8584086" y="1062038"/>
                  <a:pt x="8585087" y="1059211"/>
                  <a:pt x="8588281" y="1057571"/>
                </a:cubicBezTo>
                <a:cubicBezTo>
                  <a:pt x="8589225" y="1056840"/>
                  <a:pt x="8589994" y="1055837"/>
                  <a:pt x="8590327" y="1054895"/>
                </a:cubicBezTo>
                <a:cubicBezTo>
                  <a:pt x="8595965" y="1042463"/>
                  <a:pt x="8603107" y="1031612"/>
                  <a:pt x="8610603" y="1021306"/>
                </a:cubicBezTo>
                <a:cubicBezTo>
                  <a:pt x="8612650" y="1018630"/>
                  <a:pt x="8614084" y="1015744"/>
                  <a:pt x="8613249" y="1012278"/>
                </a:cubicBezTo>
                <a:cubicBezTo>
                  <a:pt x="8613149" y="1011398"/>
                  <a:pt x="8612793" y="1010849"/>
                  <a:pt x="8613559" y="1009847"/>
                </a:cubicBezTo>
                <a:cubicBezTo>
                  <a:pt x="8617675" y="1005987"/>
                  <a:pt x="8619601" y="1000939"/>
                  <a:pt x="8622212" y="995499"/>
                </a:cubicBezTo>
                <a:cubicBezTo>
                  <a:pt x="8623569" y="993220"/>
                  <a:pt x="8624748" y="990665"/>
                  <a:pt x="8626283" y="988659"/>
                </a:cubicBezTo>
                <a:cubicBezTo>
                  <a:pt x="8627819" y="986653"/>
                  <a:pt x="8628941" y="986197"/>
                  <a:pt x="8629244" y="988842"/>
                </a:cubicBezTo>
                <a:cubicBezTo>
                  <a:pt x="8629701" y="990271"/>
                  <a:pt x="8629645" y="992367"/>
                  <a:pt x="8631381" y="992124"/>
                </a:cubicBezTo>
                <a:cubicBezTo>
                  <a:pt x="8632939" y="991608"/>
                  <a:pt x="8633249" y="989177"/>
                  <a:pt x="8633661" y="987625"/>
                </a:cubicBezTo>
                <a:cubicBezTo>
                  <a:pt x="8634583" y="985407"/>
                  <a:pt x="8635506" y="983189"/>
                  <a:pt x="8637575" y="982003"/>
                </a:cubicBezTo>
                <a:cubicBezTo>
                  <a:pt x="8650581" y="973612"/>
                  <a:pt x="8656275" y="959083"/>
                  <a:pt x="8658451" y="942062"/>
                </a:cubicBezTo>
                <a:cubicBezTo>
                  <a:pt x="8658916" y="938413"/>
                  <a:pt x="8659583" y="936528"/>
                  <a:pt x="8662443" y="935829"/>
                </a:cubicBezTo>
                <a:cubicBezTo>
                  <a:pt x="8667371" y="933945"/>
                  <a:pt x="8671209" y="928930"/>
                  <a:pt x="8674335" y="922819"/>
                </a:cubicBezTo>
                <a:cubicBezTo>
                  <a:pt x="8677971" y="916040"/>
                  <a:pt x="8680895" y="908168"/>
                  <a:pt x="8684967" y="901329"/>
                </a:cubicBezTo>
                <a:cubicBezTo>
                  <a:pt x="8687169" y="897438"/>
                  <a:pt x="8689316" y="895643"/>
                  <a:pt x="8692431" y="894611"/>
                </a:cubicBezTo>
                <a:cubicBezTo>
                  <a:pt x="8697027" y="893668"/>
                  <a:pt x="8698127" y="891723"/>
                  <a:pt x="8698292" y="885431"/>
                </a:cubicBezTo>
                <a:cubicBezTo>
                  <a:pt x="8698581" y="881510"/>
                  <a:pt x="8700093" y="878015"/>
                  <a:pt x="8702217" y="874732"/>
                </a:cubicBezTo>
                <a:cubicBezTo>
                  <a:pt x="8704163" y="871175"/>
                  <a:pt x="8705677" y="867679"/>
                  <a:pt x="8706476" y="863089"/>
                </a:cubicBezTo>
                <a:cubicBezTo>
                  <a:pt x="8707431" y="857284"/>
                  <a:pt x="8711470" y="854032"/>
                  <a:pt x="8714730" y="856857"/>
                </a:cubicBezTo>
                <a:cubicBezTo>
                  <a:pt x="8715878" y="857892"/>
                  <a:pt x="8716769" y="859259"/>
                  <a:pt x="8717403" y="860961"/>
                </a:cubicBezTo>
                <a:cubicBezTo>
                  <a:pt x="8718927" y="864032"/>
                  <a:pt x="8717927" y="866858"/>
                  <a:pt x="8714735" y="868500"/>
                </a:cubicBezTo>
                <a:cubicBezTo>
                  <a:pt x="8708959" y="871996"/>
                  <a:pt x="8706424" y="876828"/>
                  <a:pt x="8707405" y="884155"/>
                </a:cubicBezTo>
                <a:cubicBezTo>
                  <a:pt x="8707328" y="884762"/>
                  <a:pt x="8707427" y="885644"/>
                  <a:pt x="8707528" y="886525"/>
                </a:cubicBezTo>
                <a:cubicBezTo>
                  <a:pt x="8707975" y="893029"/>
                  <a:pt x="8707975" y="893029"/>
                  <a:pt x="8712592" y="893577"/>
                </a:cubicBezTo>
                <a:cubicBezTo>
                  <a:pt x="8712771" y="893850"/>
                  <a:pt x="8712515" y="894185"/>
                  <a:pt x="8712694" y="894457"/>
                </a:cubicBezTo>
                <a:cubicBezTo>
                  <a:pt x="8710547" y="896251"/>
                  <a:pt x="8708121" y="896889"/>
                  <a:pt x="8705873" y="897801"/>
                </a:cubicBezTo>
                <a:cubicBezTo>
                  <a:pt x="8702247" y="899504"/>
                  <a:pt x="8701913" y="900447"/>
                  <a:pt x="8702926" y="904185"/>
                </a:cubicBezTo>
                <a:cubicBezTo>
                  <a:pt x="8703561" y="905887"/>
                  <a:pt x="8703584" y="907377"/>
                  <a:pt x="8702049" y="909383"/>
                </a:cubicBezTo>
                <a:cubicBezTo>
                  <a:pt x="8701025" y="910720"/>
                  <a:pt x="8700281" y="913213"/>
                  <a:pt x="8699435" y="914824"/>
                </a:cubicBezTo>
                <a:cubicBezTo>
                  <a:pt x="8698435" y="917651"/>
                  <a:pt x="8696721" y="919384"/>
                  <a:pt x="8694552" y="919688"/>
                </a:cubicBezTo>
                <a:cubicBezTo>
                  <a:pt x="8692561" y="920266"/>
                  <a:pt x="8691537" y="921602"/>
                  <a:pt x="8691225" y="924035"/>
                </a:cubicBezTo>
                <a:cubicBezTo>
                  <a:pt x="8690147" y="927469"/>
                  <a:pt x="8688791" y="929750"/>
                  <a:pt x="8686031" y="931330"/>
                </a:cubicBezTo>
                <a:cubicBezTo>
                  <a:pt x="8682582" y="933305"/>
                  <a:pt x="8681603" y="937623"/>
                  <a:pt x="8683819" y="940297"/>
                </a:cubicBezTo>
                <a:cubicBezTo>
                  <a:pt x="8685933" y="942090"/>
                  <a:pt x="8685445" y="944248"/>
                  <a:pt x="8684188" y="947408"/>
                </a:cubicBezTo>
                <a:cubicBezTo>
                  <a:pt x="8682087" y="952182"/>
                  <a:pt x="8679095" y="955586"/>
                  <a:pt x="8676635" y="959811"/>
                </a:cubicBezTo>
                <a:cubicBezTo>
                  <a:pt x="8670208" y="971756"/>
                  <a:pt x="8663779" y="983704"/>
                  <a:pt x="8657351" y="995649"/>
                </a:cubicBezTo>
                <a:cubicBezTo>
                  <a:pt x="8655405" y="999206"/>
                  <a:pt x="8655450" y="1002184"/>
                  <a:pt x="8657744" y="1004251"/>
                </a:cubicBezTo>
                <a:cubicBezTo>
                  <a:pt x="8658889" y="1005284"/>
                  <a:pt x="8659857" y="1006044"/>
                  <a:pt x="8661004" y="1007077"/>
                </a:cubicBezTo>
                <a:cubicBezTo>
                  <a:pt x="8659547" y="1008476"/>
                  <a:pt x="8658145" y="1007777"/>
                  <a:pt x="8656765" y="1008567"/>
                </a:cubicBezTo>
                <a:cubicBezTo>
                  <a:pt x="8648387" y="1012428"/>
                  <a:pt x="8641000" y="1018538"/>
                  <a:pt x="8635519" y="1029755"/>
                </a:cubicBezTo>
                <a:cubicBezTo>
                  <a:pt x="8633572" y="1033311"/>
                  <a:pt x="8631881" y="1036532"/>
                  <a:pt x="8629121" y="1038114"/>
                </a:cubicBezTo>
                <a:cubicBezTo>
                  <a:pt x="8628177" y="1038843"/>
                  <a:pt x="8627231" y="1039574"/>
                  <a:pt x="8627253" y="1041062"/>
                </a:cubicBezTo>
                <a:cubicBezTo>
                  <a:pt x="8626841" y="1042612"/>
                  <a:pt x="8627889" y="1042765"/>
                  <a:pt x="8628756" y="1042643"/>
                </a:cubicBezTo>
                <a:cubicBezTo>
                  <a:pt x="8630848" y="1042946"/>
                  <a:pt x="8631127" y="1044103"/>
                  <a:pt x="8629335" y="1046442"/>
                </a:cubicBezTo>
                <a:cubicBezTo>
                  <a:pt x="8628569" y="1047445"/>
                  <a:pt x="8628157" y="1048995"/>
                  <a:pt x="8627569" y="1050272"/>
                </a:cubicBezTo>
                <a:cubicBezTo>
                  <a:pt x="8625699" y="1053221"/>
                  <a:pt x="8625645" y="1055318"/>
                  <a:pt x="8628348" y="1055835"/>
                </a:cubicBezTo>
                <a:cubicBezTo>
                  <a:pt x="8629394" y="1055987"/>
                  <a:pt x="8630619" y="1056412"/>
                  <a:pt x="8630384" y="1058236"/>
                </a:cubicBezTo>
                <a:cubicBezTo>
                  <a:pt x="8630152" y="1060059"/>
                  <a:pt x="8628950" y="1061124"/>
                  <a:pt x="8627749" y="1062186"/>
                </a:cubicBezTo>
                <a:cubicBezTo>
                  <a:pt x="8624656" y="1064710"/>
                  <a:pt x="8621129" y="1067295"/>
                  <a:pt x="8617679" y="1069271"/>
                </a:cubicBezTo>
                <a:cubicBezTo>
                  <a:pt x="8614488" y="1070912"/>
                  <a:pt x="8614231" y="1071247"/>
                  <a:pt x="8616447" y="1073922"/>
                </a:cubicBezTo>
                <a:cubicBezTo>
                  <a:pt x="8616803" y="1074468"/>
                  <a:pt x="8617159" y="1075014"/>
                  <a:pt x="8617693" y="1075836"/>
                </a:cubicBezTo>
                <a:cubicBezTo>
                  <a:pt x="8618406" y="1076931"/>
                  <a:pt x="8618429" y="1078420"/>
                  <a:pt x="8616793" y="1079544"/>
                </a:cubicBezTo>
                <a:cubicBezTo>
                  <a:pt x="8613878" y="1082340"/>
                  <a:pt x="8612289" y="1086445"/>
                  <a:pt x="8610955" y="1090213"/>
                </a:cubicBezTo>
                <a:cubicBezTo>
                  <a:pt x="8608464" y="1098026"/>
                  <a:pt x="8605339" y="1104135"/>
                  <a:pt x="8598775" y="1107145"/>
                </a:cubicBezTo>
                <a:cubicBezTo>
                  <a:pt x="8595148" y="1108847"/>
                  <a:pt x="8592279" y="1114623"/>
                  <a:pt x="8591145" y="1120155"/>
                </a:cubicBezTo>
                <a:lnTo>
                  <a:pt x="8581151" y="1140662"/>
                </a:lnTo>
                <a:lnTo>
                  <a:pt x="8583557" y="1144327"/>
                </a:lnTo>
                <a:cubicBezTo>
                  <a:pt x="8584735" y="1144764"/>
                  <a:pt x="8586427" y="1144164"/>
                  <a:pt x="8589810" y="1142969"/>
                </a:cubicBezTo>
                <a:cubicBezTo>
                  <a:pt x="8590745" y="1142697"/>
                  <a:pt x="8591680" y="1142425"/>
                  <a:pt x="8592257" y="1142043"/>
                </a:cubicBezTo>
                <a:cubicBezTo>
                  <a:pt x="8600095" y="1139983"/>
                  <a:pt x="8603806" y="1134396"/>
                  <a:pt x="8604681" y="1125124"/>
                </a:cubicBezTo>
                <a:cubicBezTo>
                  <a:pt x="8604871" y="1120130"/>
                  <a:pt x="8607263" y="1117504"/>
                  <a:pt x="8611058" y="1118120"/>
                </a:cubicBezTo>
                <a:cubicBezTo>
                  <a:pt x="8613067" y="1118181"/>
                  <a:pt x="8614855" y="1118736"/>
                  <a:pt x="8616423" y="1119784"/>
                </a:cubicBezTo>
                <a:cubicBezTo>
                  <a:pt x="8620771" y="1122817"/>
                  <a:pt x="8619344" y="1129673"/>
                  <a:pt x="8613928" y="1133608"/>
                </a:cubicBezTo>
                <a:cubicBezTo>
                  <a:pt x="8609666" y="1136776"/>
                  <a:pt x="8606835" y="1140390"/>
                  <a:pt x="8604142" y="1144607"/>
                </a:cubicBezTo>
                <a:cubicBezTo>
                  <a:pt x="8601806" y="1148935"/>
                  <a:pt x="8598975" y="1152550"/>
                  <a:pt x="8595153" y="1154732"/>
                </a:cubicBezTo>
                <a:cubicBezTo>
                  <a:pt x="8588883" y="1157840"/>
                  <a:pt x="8587427" y="1160195"/>
                  <a:pt x="8588585" y="1166729"/>
                </a:cubicBezTo>
                <a:cubicBezTo>
                  <a:pt x="8588973" y="1171342"/>
                  <a:pt x="8588150" y="1175017"/>
                  <a:pt x="8585237" y="1179729"/>
                </a:cubicBezTo>
                <a:cubicBezTo>
                  <a:pt x="8580207" y="1188274"/>
                  <a:pt x="8573611" y="1195772"/>
                  <a:pt x="8568443" y="1203714"/>
                </a:cubicBezTo>
                <a:cubicBezTo>
                  <a:pt x="8563715" y="1210669"/>
                  <a:pt x="8560419" y="1218066"/>
                  <a:pt x="8560781" y="1225478"/>
                </a:cubicBezTo>
                <a:cubicBezTo>
                  <a:pt x="8561389" y="1229597"/>
                  <a:pt x="8559794" y="1231347"/>
                  <a:pt x="8556329" y="1233641"/>
                </a:cubicBezTo>
                <a:cubicBezTo>
                  <a:pt x="8540161" y="1244346"/>
                  <a:pt x="8528121" y="1258579"/>
                  <a:pt x="8525629" y="1279700"/>
                </a:cubicBezTo>
                <a:cubicBezTo>
                  <a:pt x="8525384" y="1282992"/>
                  <a:pt x="8523570" y="1285238"/>
                  <a:pt x="8521757" y="1287482"/>
                </a:cubicBezTo>
                <a:cubicBezTo>
                  <a:pt x="8520381" y="1288741"/>
                  <a:pt x="8518072" y="1290268"/>
                  <a:pt x="8518265" y="1292575"/>
                </a:cubicBezTo>
                <a:cubicBezTo>
                  <a:pt x="8518817" y="1294993"/>
                  <a:pt x="8520907" y="1293955"/>
                  <a:pt x="8522557" y="1293907"/>
                </a:cubicBezTo>
                <a:lnTo>
                  <a:pt x="8522815" y="1294548"/>
                </a:lnTo>
                <a:lnTo>
                  <a:pt x="8525526" y="1291294"/>
                </a:lnTo>
                <a:cubicBezTo>
                  <a:pt x="8526648" y="1285762"/>
                  <a:pt x="8529457" y="1282075"/>
                  <a:pt x="8532801" y="1279207"/>
                </a:cubicBezTo>
                <a:cubicBezTo>
                  <a:pt x="8535279" y="1276463"/>
                  <a:pt x="8537065" y="1274116"/>
                  <a:pt x="8538392" y="1270345"/>
                </a:cubicBezTo>
                <a:cubicBezTo>
                  <a:pt x="8539387" y="1267515"/>
                  <a:pt x="8541124" y="1267265"/>
                  <a:pt x="8542453" y="1268566"/>
                </a:cubicBezTo>
                <a:cubicBezTo>
                  <a:pt x="8543423" y="1269320"/>
                  <a:pt x="8543399" y="1272904"/>
                  <a:pt x="8545620" y="1270497"/>
                </a:cubicBezTo>
                <a:cubicBezTo>
                  <a:pt x="8547407" y="1268150"/>
                  <a:pt x="8548659" y="1264986"/>
                  <a:pt x="8547993" y="1261800"/>
                </a:cubicBezTo>
                <a:cubicBezTo>
                  <a:pt x="8547687" y="1259158"/>
                  <a:pt x="8546537" y="1258131"/>
                  <a:pt x="8545285" y="1256223"/>
                </a:cubicBezTo>
                <a:cubicBezTo>
                  <a:pt x="8550035" y="1259118"/>
                  <a:pt x="8553355" y="1254760"/>
                  <a:pt x="8556827" y="1249189"/>
                </a:cubicBezTo>
                <a:cubicBezTo>
                  <a:pt x="8558945" y="1245899"/>
                  <a:pt x="8561168" y="1243491"/>
                  <a:pt x="8563031" y="1240537"/>
                </a:cubicBezTo>
                <a:lnTo>
                  <a:pt x="8564119" y="1237928"/>
                </a:lnTo>
                <a:lnTo>
                  <a:pt x="8561479" y="1226901"/>
                </a:lnTo>
                <a:cubicBezTo>
                  <a:pt x="8561975" y="1225978"/>
                  <a:pt x="8561415" y="1225543"/>
                  <a:pt x="8561353" y="1224184"/>
                </a:cubicBezTo>
                <a:cubicBezTo>
                  <a:pt x="8561723" y="1220540"/>
                  <a:pt x="8561595" y="1217823"/>
                  <a:pt x="8564705" y="1214991"/>
                </a:cubicBezTo>
                <a:cubicBezTo>
                  <a:pt x="8567315" y="1213086"/>
                  <a:pt x="8569429" y="1212104"/>
                  <a:pt x="8571668" y="1213841"/>
                </a:cubicBezTo>
                <a:lnTo>
                  <a:pt x="8573581" y="1218736"/>
                </a:lnTo>
                <a:lnTo>
                  <a:pt x="8574901" y="1217344"/>
                </a:lnTo>
                <a:cubicBezTo>
                  <a:pt x="8582409" y="1218648"/>
                  <a:pt x="8586418" y="1213893"/>
                  <a:pt x="8588051" y="1202619"/>
                </a:cubicBezTo>
                <a:cubicBezTo>
                  <a:pt x="8588433" y="1199580"/>
                  <a:pt x="8589786" y="1197297"/>
                  <a:pt x="8591139" y="1195013"/>
                </a:cubicBezTo>
                <a:lnTo>
                  <a:pt x="8593257" y="1190062"/>
                </a:lnTo>
                <a:lnTo>
                  <a:pt x="8593473" y="1183588"/>
                </a:lnTo>
                <a:cubicBezTo>
                  <a:pt x="8591477" y="1175489"/>
                  <a:pt x="8594521" y="1171301"/>
                  <a:pt x="8601423" y="1168791"/>
                </a:cubicBezTo>
                <a:cubicBezTo>
                  <a:pt x="8604624" y="1167999"/>
                  <a:pt x="8606677" y="1168607"/>
                  <a:pt x="8607968" y="1170264"/>
                </a:cubicBezTo>
                <a:lnTo>
                  <a:pt x="8608019" y="1170467"/>
                </a:lnTo>
                <a:lnTo>
                  <a:pt x="8607939" y="1169916"/>
                </a:lnTo>
                <a:cubicBezTo>
                  <a:pt x="8605510" y="1165493"/>
                  <a:pt x="8606071" y="1162725"/>
                  <a:pt x="8609901" y="1157699"/>
                </a:cubicBezTo>
                <a:cubicBezTo>
                  <a:pt x="8611101" y="1156631"/>
                  <a:pt x="8611969" y="1156505"/>
                  <a:pt x="8611997" y="1157994"/>
                </a:cubicBezTo>
                <a:cubicBezTo>
                  <a:pt x="8612507" y="1162395"/>
                  <a:pt x="8614653" y="1160595"/>
                  <a:pt x="8616542" y="1159129"/>
                </a:cubicBezTo>
                <a:cubicBezTo>
                  <a:pt x="8618686" y="1157327"/>
                  <a:pt x="8620117" y="1154437"/>
                  <a:pt x="8621470" y="1152153"/>
                </a:cubicBezTo>
                <a:cubicBezTo>
                  <a:pt x="8623079" y="1149535"/>
                  <a:pt x="8624865" y="1147189"/>
                  <a:pt x="8626115" y="1144025"/>
                </a:cubicBezTo>
                <a:cubicBezTo>
                  <a:pt x="8626856" y="1141531"/>
                  <a:pt x="8628694" y="1142160"/>
                  <a:pt x="8629665" y="1142916"/>
                </a:cubicBezTo>
                <a:cubicBezTo>
                  <a:pt x="8631173" y="1144488"/>
                  <a:pt x="8632117" y="1143755"/>
                  <a:pt x="8633291" y="1141200"/>
                </a:cubicBezTo>
                <a:cubicBezTo>
                  <a:pt x="8633623" y="1140257"/>
                  <a:pt x="8633955" y="1139313"/>
                  <a:pt x="8634721" y="1138308"/>
                </a:cubicBezTo>
                <a:cubicBezTo>
                  <a:pt x="8635309" y="1137029"/>
                  <a:pt x="8636151" y="1135417"/>
                  <a:pt x="8637453" y="1135229"/>
                </a:cubicBezTo>
                <a:cubicBezTo>
                  <a:pt x="8638501" y="1135376"/>
                  <a:pt x="8637837" y="1137261"/>
                  <a:pt x="8638117" y="1138416"/>
                </a:cubicBezTo>
                <a:lnTo>
                  <a:pt x="8638303" y="1138408"/>
                </a:lnTo>
                <a:lnTo>
                  <a:pt x="8640261" y="1133406"/>
                </a:lnTo>
                <a:cubicBezTo>
                  <a:pt x="8644787" y="1114645"/>
                  <a:pt x="8650379" y="1107190"/>
                  <a:pt x="8664433" y="1107610"/>
                </a:cubicBezTo>
                <a:cubicBezTo>
                  <a:pt x="8672020" y="1108252"/>
                  <a:pt x="8675435" y="1100419"/>
                  <a:pt x="8673375" y="1090961"/>
                </a:cubicBezTo>
                <a:cubicBezTo>
                  <a:pt x="8673060" y="1084167"/>
                  <a:pt x="8670134" y="1079277"/>
                  <a:pt x="8672429" y="1070576"/>
                </a:cubicBezTo>
                <a:cubicBezTo>
                  <a:pt x="8689219" y="1071806"/>
                  <a:pt x="8706561" y="1061673"/>
                  <a:pt x="8724157" y="1056977"/>
                </a:cubicBezTo>
                <a:cubicBezTo>
                  <a:pt x="8734010" y="1054138"/>
                  <a:pt x="8743010" y="1053257"/>
                  <a:pt x="8750436" y="1056232"/>
                </a:cubicBezTo>
                <a:lnTo>
                  <a:pt x="8761735" y="1071262"/>
                </a:lnTo>
                <a:lnTo>
                  <a:pt x="8767019" y="1063197"/>
                </a:lnTo>
                <a:cubicBezTo>
                  <a:pt x="8774991" y="1054442"/>
                  <a:pt x="8775621" y="1048460"/>
                  <a:pt x="8770226" y="1042294"/>
                </a:cubicBezTo>
                <a:cubicBezTo>
                  <a:pt x="8768025" y="1039928"/>
                  <a:pt x="8767692" y="1037018"/>
                  <a:pt x="8769808" y="1033182"/>
                </a:cubicBezTo>
                <a:cubicBezTo>
                  <a:pt x="8776603" y="1035290"/>
                  <a:pt x="8783042" y="1037287"/>
                  <a:pt x="8789837" y="1039397"/>
                </a:cubicBezTo>
                <a:cubicBezTo>
                  <a:pt x="8787117" y="1046413"/>
                  <a:pt x="8788245" y="1048446"/>
                  <a:pt x="8792344" y="1047472"/>
                </a:cubicBezTo>
                <a:cubicBezTo>
                  <a:pt x="8793637" y="1047312"/>
                  <a:pt x="8795231" y="1045561"/>
                  <a:pt x="8795865" y="1046880"/>
                </a:cubicBezTo>
                <a:cubicBezTo>
                  <a:pt x="8796279" y="1048693"/>
                  <a:pt x="8795041" y="1050555"/>
                  <a:pt x="8794025" y="1051924"/>
                </a:cubicBezTo>
                <a:cubicBezTo>
                  <a:pt x="8793365" y="1053403"/>
                  <a:pt x="8792567" y="1054279"/>
                  <a:pt x="8791771" y="1055155"/>
                </a:cubicBezTo>
                <a:cubicBezTo>
                  <a:pt x="8789737" y="1057894"/>
                  <a:pt x="8789434" y="1059483"/>
                  <a:pt x="8791719" y="1060752"/>
                </a:cubicBezTo>
                <a:cubicBezTo>
                  <a:pt x="8792929" y="1061689"/>
                  <a:pt x="8794415" y="1063836"/>
                  <a:pt x="8792244" y="1065970"/>
                </a:cubicBezTo>
                <a:cubicBezTo>
                  <a:pt x="8789633" y="1069090"/>
                  <a:pt x="8788094" y="1072541"/>
                  <a:pt x="8786199" y="1075885"/>
                </a:cubicBezTo>
                <a:cubicBezTo>
                  <a:pt x="8784523" y="1078732"/>
                  <a:pt x="8782268" y="1081964"/>
                  <a:pt x="8781445" y="1085638"/>
                </a:cubicBezTo>
                <a:cubicBezTo>
                  <a:pt x="8780841" y="1088820"/>
                  <a:pt x="8780018" y="1092494"/>
                  <a:pt x="8784693" y="1091138"/>
                </a:cubicBezTo>
                <a:cubicBezTo>
                  <a:pt x="8786207" y="1090484"/>
                  <a:pt x="8786483" y="1091693"/>
                  <a:pt x="8785961" y="1093776"/>
                </a:cubicBezTo>
                <a:cubicBezTo>
                  <a:pt x="8784312" y="1097475"/>
                  <a:pt x="8782857" y="1099832"/>
                  <a:pt x="8781113" y="1101116"/>
                </a:cubicBezTo>
                <a:lnTo>
                  <a:pt x="8774643" y="1102014"/>
                </a:lnTo>
                <a:lnTo>
                  <a:pt x="8779295" y="1116767"/>
                </a:lnTo>
                <a:cubicBezTo>
                  <a:pt x="8781353" y="1126225"/>
                  <a:pt x="8780801" y="1137588"/>
                  <a:pt x="8777016" y="1149064"/>
                </a:cubicBezTo>
                <a:cubicBezTo>
                  <a:pt x="8773160" y="1147382"/>
                  <a:pt x="8771417" y="1144720"/>
                  <a:pt x="8767623" y="1144400"/>
                </a:cubicBezTo>
                <a:cubicBezTo>
                  <a:pt x="8764713" y="1163106"/>
                  <a:pt x="8765651" y="1171694"/>
                  <a:pt x="8772127" y="1183266"/>
                </a:cubicBezTo>
                <a:lnTo>
                  <a:pt x="8774807" y="1194313"/>
                </a:lnTo>
                <a:lnTo>
                  <a:pt x="8774986" y="1194238"/>
                </a:lnTo>
                <a:cubicBezTo>
                  <a:pt x="8776883" y="1190898"/>
                  <a:pt x="8780429" y="1187506"/>
                  <a:pt x="8782355" y="1188664"/>
                </a:cubicBezTo>
                <a:cubicBezTo>
                  <a:pt x="8785851" y="1190870"/>
                  <a:pt x="8789565" y="1192585"/>
                  <a:pt x="8791245" y="1197036"/>
                </a:cubicBezTo>
                <a:cubicBezTo>
                  <a:pt x="8792153" y="1199564"/>
                  <a:pt x="8791633" y="1201649"/>
                  <a:pt x="8789736" y="1204990"/>
                </a:cubicBezTo>
                <a:cubicBezTo>
                  <a:pt x="8787921" y="1207235"/>
                  <a:pt x="8786767" y="1207999"/>
                  <a:pt x="8784841" y="1206840"/>
                </a:cubicBezTo>
                <a:cubicBezTo>
                  <a:pt x="8783410" y="1206397"/>
                  <a:pt x="8782035" y="1207655"/>
                  <a:pt x="8781377" y="1209133"/>
                </a:cubicBezTo>
                <a:cubicBezTo>
                  <a:pt x="8779097" y="1215165"/>
                  <a:pt x="8775413" y="1217952"/>
                  <a:pt x="8771369" y="1220628"/>
                </a:cubicBezTo>
                <a:cubicBezTo>
                  <a:pt x="8767686" y="1223415"/>
                  <a:pt x="8765212" y="1227140"/>
                  <a:pt x="8766177" y="1231368"/>
                </a:cubicBezTo>
                <a:lnTo>
                  <a:pt x="8764376" y="1233347"/>
                </a:lnTo>
                <a:lnTo>
                  <a:pt x="8762343" y="1239873"/>
                </a:lnTo>
                <a:cubicBezTo>
                  <a:pt x="8759615" y="1250857"/>
                  <a:pt x="8755207" y="1260540"/>
                  <a:pt x="8749615" y="1267995"/>
                </a:cubicBezTo>
                <a:cubicBezTo>
                  <a:pt x="8744271" y="1274988"/>
                  <a:pt x="8741151" y="1280428"/>
                  <a:pt x="8740299" y="1285335"/>
                </a:cubicBezTo>
                <a:lnTo>
                  <a:pt x="8741893" y="1290576"/>
                </a:lnTo>
                <a:lnTo>
                  <a:pt x="8748301" y="1287021"/>
                </a:lnTo>
                <a:cubicBezTo>
                  <a:pt x="8753689" y="1278585"/>
                  <a:pt x="8758993" y="1271248"/>
                  <a:pt x="8764875" y="1263527"/>
                </a:cubicBezTo>
                <a:cubicBezTo>
                  <a:pt x="8768861" y="1259150"/>
                  <a:pt x="8770869" y="1259212"/>
                  <a:pt x="8772193" y="1263553"/>
                </a:cubicBezTo>
                <a:cubicBezTo>
                  <a:pt x="8771973" y="1264045"/>
                  <a:pt x="8772329" y="1264156"/>
                  <a:pt x="8772687" y="1264268"/>
                </a:cubicBezTo>
                <a:cubicBezTo>
                  <a:pt x="8775824" y="1266363"/>
                  <a:pt x="8776431" y="1270482"/>
                  <a:pt x="8776681" y="1274490"/>
                </a:cubicBezTo>
                <a:cubicBezTo>
                  <a:pt x="8777013" y="1277400"/>
                  <a:pt x="8775859" y="1278165"/>
                  <a:pt x="8774207" y="1278214"/>
                </a:cubicBezTo>
                <a:cubicBezTo>
                  <a:pt x="8770549" y="1278202"/>
                  <a:pt x="8770217" y="1275293"/>
                  <a:pt x="8771619" y="1271234"/>
                </a:cubicBezTo>
                <a:cubicBezTo>
                  <a:pt x="8769391" y="1271667"/>
                  <a:pt x="8767301" y="1272703"/>
                  <a:pt x="8766201" y="1275169"/>
                </a:cubicBezTo>
                <a:cubicBezTo>
                  <a:pt x="8765542" y="1276648"/>
                  <a:pt x="8766753" y="1277584"/>
                  <a:pt x="8767607" y="1278411"/>
                </a:cubicBezTo>
                <a:cubicBezTo>
                  <a:pt x="8772091" y="1282049"/>
                  <a:pt x="8772285" y="1284355"/>
                  <a:pt x="8768631" y="1291643"/>
                </a:cubicBezTo>
                <a:cubicBezTo>
                  <a:pt x="8764839" y="1298327"/>
                  <a:pt x="8761542" y="1305726"/>
                  <a:pt x="8759181" y="1312852"/>
                </a:cubicBezTo>
                <a:cubicBezTo>
                  <a:pt x="8757629" y="1317705"/>
                  <a:pt x="8756276" y="1320514"/>
                  <a:pt x="8754543" y="1321660"/>
                </a:cubicBezTo>
                <a:lnTo>
                  <a:pt x="8748895" y="1320711"/>
                </a:lnTo>
                <a:lnTo>
                  <a:pt x="8748537" y="1326114"/>
                </a:lnTo>
                <a:cubicBezTo>
                  <a:pt x="8746613" y="1331172"/>
                  <a:pt x="8745808" y="1337097"/>
                  <a:pt x="8745004" y="1343026"/>
                </a:cubicBezTo>
                <a:cubicBezTo>
                  <a:pt x="8738869" y="1373641"/>
                  <a:pt x="8723467" y="1402311"/>
                  <a:pt x="8714037" y="1431677"/>
                </a:cubicBezTo>
                <a:lnTo>
                  <a:pt x="8707107" y="1446388"/>
                </a:lnTo>
                <a:lnTo>
                  <a:pt x="8707023" y="1447361"/>
                </a:lnTo>
                <a:cubicBezTo>
                  <a:pt x="8706260" y="1456189"/>
                  <a:pt x="8705910" y="1464837"/>
                  <a:pt x="8707176" y="1473041"/>
                </a:cubicBezTo>
                <a:cubicBezTo>
                  <a:pt x="8702435" y="1476247"/>
                  <a:pt x="8699313" y="1473895"/>
                  <a:pt x="8695383" y="1474323"/>
                </a:cubicBezTo>
                <a:lnTo>
                  <a:pt x="8694273" y="1474672"/>
                </a:lnTo>
                <a:lnTo>
                  <a:pt x="8692253" y="1482748"/>
                </a:lnTo>
                <a:cubicBezTo>
                  <a:pt x="8691661" y="1490313"/>
                  <a:pt x="8693875" y="1497268"/>
                  <a:pt x="8698606" y="1506179"/>
                </a:cubicBezTo>
                <a:lnTo>
                  <a:pt x="8700677" y="1515694"/>
                </a:lnTo>
                <a:lnTo>
                  <a:pt x="8701502" y="1514484"/>
                </a:lnTo>
                <a:lnTo>
                  <a:pt x="8709987" y="1505773"/>
                </a:lnTo>
                <a:lnTo>
                  <a:pt x="8718487" y="1480610"/>
                </a:lnTo>
                <a:cubicBezTo>
                  <a:pt x="8721002" y="1467364"/>
                  <a:pt x="8724727" y="1461822"/>
                  <a:pt x="8734847" y="1461077"/>
                </a:cubicBezTo>
                <a:lnTo>
                  <a:pt x="8736460" y="1460012"/>
                </a:lnTo>
                <a:lnTo>
                  <a:pt x="8740571" y="1451955"/>
                </a:lnTo>
                <a:lnTo>
                  <a:pt x="8740621" y="1448960"/>
                </a:lnTo>
                <a:cubicBezTo>
                  <a:pt x="8740125" y="1444306"/>
                  <a:pt x="8737829" y="1441156"/>
                  <a:pt x="8739135" y="1434999"/>
                </a:cubicBezTo>
                <a:lnTo>
                  <a:pt x="8751175" y="1431670"/>
                </a:lnTo>
                <a:lnTo>
                  <a:pt x="8752263" y="1429451"/>
                </a:lnTo>
                <a:cubicBezTo>
                  <a:pt x="8755867" y="1424675"/>
                  <a:pt x="8760190" y="1420682"/>
                  <a:pt x="8763861" y="1419295"/>
                </a:cubicBezTo>
                <a:cubicBezTo>
                  <a:pt x="8762758" y="1414462"/>
                  <a:pt x="8764599" y="1409418"/>
                  <a:pt x="8767649" y="1405311"/>
                </a:cubicBezTo>
                <a:cubicBezTo>
                  <a:pt x="8772295" y="1399454"/>
                  <a:pt x="8775729" y="1392658"/>
                  <a:pt x="8779165" y="1385865"/>
                </a:cubicBezTo>
                <a:cubicBezTo>
                  <a:pt x="8784055" y="1376714"/>
                  <a:pt x="8788619" y="1371955"/>
                  <a:pt x="8797228" y="1371816"/>
                </a:cubicBezTo>
                <a:cubicBezTo>
                  <a:pt x="8797943" y="1372040"/>
                  <a:pt x="8798521" y="1371657"/>
                  <a:pt x="8799237" y="1371878"/>
                </a:cubicBezTo>
                <a:cubicBezTo>
                  <a:pt x="8802180" y="1371669"/>
                  <a:pt x="8803416" y="1369806"/>
                  <a:pt x="8802727" y="1366786"/>
                </a:cubicBezTo>
                <a:cubicBezTo>
                  <a:pt x="8802175" y="1364367"/>
                  <a:pt x="8801624" y="1361952"/>
                  <a:pt x="8801293" y="1359042"/>
                </a:cubicBezTo>
                <a:cubicBezTo>
                  <a:pt x="8799883" y="1348498"/>
                  <a:pt x="8806067" y="1339189"/>
                  <a:pt x="8815995" y="1336093"/>
                </a:cubicBezTo>
                <a:cubicBezTo>
                  <a:pt x="8820093" y="1335118"/>
                  <a:pt x="8824273" y="1333047"/>
                  <a:pt x="8828397" y="1329272"/>
                </a:cubicBezTo>
                <a:cubicBezTo>
                  <a:pt x="8832301" y="1325992"/>
                  <a:pt x="8836205" y="1322712"/>
                  <a:pt x="8840524" y="1321244"/>
                </a:cubicBezTo>
                <a:cubicBezTo>
                  <a:pt x="8838266" y="1317174"/>
                  <a:pt x="8832655" y="1318802"/>
                  <a:pt x="8830398" y="1314734"/>
                </a:cubicBezTo>
                <a:cubicBezTo>
                  <a:pt x="8837024" y="1311737"/>
                  <a:pt x="8837024" y="1311737"/>
                  <a:pt x="8837599" y="1304054"/>
                </a:cubicBezTo>
                <a:cubicBezTo>
                  <a:pt x="8838201" y="1300873"/>
                  <a:pt x="8838722" y="1298789"/>
                  <a:pt x="8841113" y="1296162"/>
                </a:cubicBezTo>
                <a:cubicBezTo>
                  <a:pt x="8847133" y="1289047"/>
                  <a:pt x="8852439" y="1281709"/>
                  <a:pt x="8857744" y="1274373"/>
                </a:cubicBezTo>
                <a:cubicBezTo>
                  <a:pt x="8874235" y="1251978"/>
                  <a:pt x="8888801" y="1228424"/>
                  <a:pt x="8906145" y="1206855"/>
                </a:cubicBezTo>
                <a:cubicBezTo>
                  <a:pt x="8907382" y="1204994"/>
                  <a:pt x="8908701" y="1202033"/>
                  <a:pt x="8910489" y="1202588"/>
                </a:cubicBezTo>
                <a:cubicBezTo>
                  <a:pt x="8912497" y="1202650"/>
                  <a:pt x="8912115" y="1205338"/>
                  <a:pt x="8912527" y="1207151"/>
                </a:cubicBezTo>
                <a:cubicBezTo>
                  <a:pt x="8912583" y="1208852"/>
                  <a:pt x="8912419" y="1211047"/>
                  <a:pt x="8914289" y="1210506"/>
                </a:cubicBezTo>
                <a:cubicBezTo>
                  <a:pt x="8916297" y="1210566"/>
                  <a:pt x="8917892" y="1208816"/>
                  <a:pt x="8919129" y="1206953"/>
                </a:cubicBezTo>
                <a:cubicBezTo>
                  <a:pt x="8919787" y="1205474"/>
                  <a:pt x="8920447" y="1203993"/>
                  <a:pt x="8921106" y="1202514"/>
                </a:cubicBezTo>
                <a:cubicBezTo>
                  <a:pt x="8924541" y="1195718"/>
                  <a:pt x="8929161" y="1192661"/>
                  <a:pt x="8934169" y="1194215"/>
                </a:cubicBezTo>
                <a:cubicBezTo>
                  <a:pt x="8935957" y="1194769"/>
                  <a:pt x="8937744" y="1195323"/>
                  <a:pt x="8939093" y="1196865"/>
                </a:cubicBezTo>
                <a:cubicBezTo>
                  <a:pt x="8941019" y="1198023"/>
                  <a:pt x="8942971" y="1196383"/>
                  <a:pt x="8943575" y="1193202"/>
                </a:cubicBezTo>
                <a:cubicBezTo>
                  <a:pt x="8944918" y="1187443"/>
                  <a:pt x="8943157" y="1184089"/>
                  <a:pt x="8937931" y="1183030"/>
                </a:cubicBezTo>
                <a:cubicBezTo>
                  <a:pt x="8942330" y="1180463"/>
                  <a:pt x="8945932" y="1178774"/>
                  <a:pt x="8949453" y="1178183"/>
                </a:cubicBezTo>
                <a:cubicBezTo>
                  <a:pt x="8952974" y="1177590"/>
                  <a:pt x="8958751" y="1181066"/>
                  <a:pt x="8959359" y="1185186"/>
                </a:cubicBezTo>
                <a:cubicBezTo>
                  <a:pt x="8959885" y="1190401"/>
                  <a:pt x="8956119" y="1194286"/>
                  <a:pt x="8953149" y="1197295"/>
                </a:cubicBezTo>
                <a:cubicBezTo>
                  <a:pt x="8948806" y="1201561"/>
                  <a:pt x="8944957" y="1206545"/>
                  <a:pt x="8942321" y="1212464"/>
                </a:cubicBezTo>
                <a:cubicBezTo>
                  <a:pt x="8940781" y="1215916"/>
                  <a:pt x="8939023" y="1219862"/>
                  <a:pt x="8937265" y="1223808"/>
                </a:cubicBezTo>
                <a:cubicBezTo>
                  <a:pt x="8930011" y="1240086"/>
                  <a:pt x="8921191" y="1255315"/>
                  <a:pt x="8906893" y="1265477"/>
                </a:cubicBezTo>
                <a:lnTo>
                  <a:pt x="8905137" y="1273317"/>
                </a:lnTo>
                <a:lnTo>
                  <a:pt x="8910763" y="1265861"/>
                </a:lnTo>
                <a:cubicBezTo>
                  <a:pt x="8912083" y="1262903"/>
                  <a:pt x="8914034" y="1261264"/>
                  <a:pt x="8916619" y="1260943"/>
                </a:cubicBezTo>
                <a:cubicBezTo>
                  <a:pt x="8925173" y="1259104"/>
                  <a:pt x="8925393" y="1258611"/>
                  <a:pt x="8929651" y="1248141"/>
                </a:cubicBezTo>
                <a:cubicBezTo>
                  <a:pt x="8930089" y="1247154"/>
                  <a:pt x="8930531" y="1246167"/>
                  <a:pt x="8931189" y="1244689"/>
                </a:cubicBezTo>
                <a:cubicBezTo>
                  <a:pt x="8932675" y="1246834"/>
                  <a:pt x="8934163" y="1248979"/>
                  <a:pt x="8935291" y="1251013"/>
                </a:cubicBezTo>
                <a:lnTo>
                  <a:pt x="8935142" y="1260900"/>
                </a:lnTo>
                <a:lnTo>
                  <a:pt x="8935635" y="1260358"/>
                </a:lnTo>
                <a:cubicBezTo>
                  <a:pt x="8938717" y="1260751"/>
                  <a:pt x="8941603" y="1258840"/>
                  <a:pt x="8944076" y="1255116"/>
                </a:cubicBezTo>
                <a:cubicBezTo>
                  <a:pt x="8946909" y="1251502"/>
                  <a:pt x="8949959" y="1247397"/>
                  <a:pt x="8953010" y="1243289"/>
                </a:cubicBezTo>
                <a:cubicBezTo>
                  <a:pt x="8955483" y="1239566"/>
                  <a:pt x="8958288" y="1238752"/>
                  <a:pt x="8960930" y="1240133"/>
                </a:cubicBezTo>
                <a:cubicBezTo>
                  <a:pt x="8961288" y="1240243"/>
                  <a:pt x="8962003" y="1240465"/>
                  <a:pt x="8962499" y="1241181"/>
                </a:cubicBezTo>
                <a:cubicBezTo>
                  <a:pt x="8964285" y="1241735"/>
                  <a:pt x="8966377" y="1240700"/>
                  <a:pt x="8967475" y="1238233"/>
                </a:cubicBezTo>
                <a:cubicBezTo>
                  <a:pt x="8968713" y="1236370"/>
                  <a:pt x="8966925" y="1235817"/>
                  <a:pt x="8965494" y="1235373"/>
                </a:cubicBezTo>
                <a:cubicBezTo>
                  <a:pt x="8964283" y="1234436"/>
                  <a:pt x="8962852" y="1233991"/>
                  <a:pt x="8963814" y="1230921"/>
                </a:cubicBezTo>
                <a:cubicBezTo>
                  <a:pt x="8965791" y="1226482"/>
                  <a:pt x="8971127" y="1223645"/>
                  <a:pt x="8973905" y="1225630"/>
                </a:cubicBezTo>
                <a:cubicBezTo>
                  <a:pt x="8974978" y="1225963"/>
                  <a:pt x="8975254" y="1227171"/>
                  <a:pt x="8976767" y="1226517"/>
                </a:cubicBezTo>
                <a:cubicBezTo>
                  <a:pt x="8977425" y="1225038"/>
                  <a:pt x="8976353" y="1224705"/>
                  <a:pt x="8976435" y="1223608"/>
                </a:cubicBezTo>
                <a:cubicBezTo>
                  <a:pt x="8975387" y="1220476"/>
                  <a:pt x="8976267" y="1218503"/>
                  <a:pt x="8979649" y="1217308"/>
                </a:cubicBezTo>
                <a:cubicBezTo>
                  <a:pt x="8984683" y="1216060"/>
                  <a:pt x="8989302" y="1213001"/>
                  <a:pt x="8993563" y="1209832"/>
                </a:cubicBezTo>
                <a:cubicBezTo>
                  <a:pt x="8998759" y="1206393"/>
                  <a:pt x="9004095" y="1203555"/>
                  <a:pt x="9009322" y="1204615"/>
                </a:cubicBezTo>
                <a:cubicBezTo>
                  <a:pt x="9011329" y="1204677"/>
                  <a:pt x="9013915" y="1204357"/>
                  <a:pt x="9015729" y="1202111"/>
                </a:cubicBezTo>
                <a:cubicBezTo>
                  <a:pt x="9019716" y="1197734"/>
                  <a:pt x="9024184" y="1195470"/>
                  <a:pt x="9028715" y="1193297"/>
                </a:cubicBezTo>
                <a:lnTo>
                  <a:pt x="9035599" y="1189030"/>
                </a:lnTo>
                <a:lnTo>
                  <a:pt x="9031356" y="1186341"/>
                </a:lnTo>
                <a:cubicBezTo>
                  <a:pt x="9030691" y="1183008"/>
                  <a:pt x="9030777" y="1180302"/>
                  <a:pt x="9034333" y="1177726"/>
                </a:cubicBezTo>
                <a:cubicBezTo>
                  <a:pt x="9037515" y="1174836"/>
                  <a:pt x="9037977" y="1172447"/>
                  <a:pt x="9035344" y="1170242"/>
                </a:cubicBezTo>
                <a:cubicBezTo>
                  <a:pt x="9034591" y="1169611"/>
                  <a:pt x="9034216" y="1169296"/>
                  <a:pt x="9033464" y="1168666"/>
                </a:cubicBezTo>
                <a:cubicBezTo>
                  <a:pt x="9033117" y="1167450"/>
                  <a:pt x="9031989" y="1166504"/>
                  <a:pt x="9032422" y="1165016"/>
                </a:cubicBezTo>
                <a:cubicBezTo>
                  <a:pt x="9033261" y="1162940"/>
                  <a:pt x="9034793" y="1163299"/>
                  <a:pt x="9035979" y="1162441"/>
                </a:cubicBezTo>
                <a:cubicBezTo>
                  <a:pt x="9041445" y="1160540"/>
                  <a:pt x="9046563" y="1157421"/>
                  <a:pt x="9050641" y="1150653"/>
                </a:cubicBezTo>
                <a:cubicBezTo>
                  <a:pt x="9052665" y="1147719"/>
                  <a:pt x="9053503" y="1145643"/>
                  <a:pt x="9050842" y="1144341"/>
                </a:cubicBezTo>
                <a:cubicBezTo>
                  <a:pt x="9049337" y="1143081"/>
                  <a:pt x="9047833" y="1141820"/>
                  <a:pt x="9046328" y="1140560"/>
                </a:cubicBezTo>
                <a:cubicBezTo>
                  <a:pt x="9043377" y="1136238"/>
                  <a:pt x="9043840" y="1133848"/>
                  <a:pt x="9048639" y="1128610"/>
                </a:cubicBezTo>
                <a:cubicBezTo>
                  <a:pt x="9051445" y="1125405"/>
                  <a:pt x="9052717" y="1121843"/>
                  <a:pt x="9055145" y="1118322"/>
                </a:cubicBezTo>
                <a:cubicBezTo>
                  <a:pt x="9058817" y="1112141"/>
                  <a:pt x="9063559" y="1108707"/>
                  <a:pt x="9068939" y="1109510"/>
                </a:cubicBezTo>
                <a:cubicBezTo>
                  <a:pt x="9072035" y="1109326"/>
                  <a:pt x="9075505" y="1109455"/>
                  <a:pt x="9078977" y="1109585"/>
                </a:cubicBezTo>
                <a:cubicBezTo>
                  <a:pt x="9077762" y="1111346"/>
                  <a:pt x="9076953" y="1112519"/>
                  <a:pt x="9076143" y="1113693"/>
                </a:cubicBezTo>
                <a:cubicBezTo>
                  <a:pt x="9067266" y="1125697"/>
                  <a:pt x="9066861" y="1126283"/>
                  <a:pt x="9070767" y="1136963"/>
                </a:cubicBezTo>
                <a:cubicBezTo>
                  <a:pt x="9072215" y="1140026"/>
                  <a:pt x="9071724" y="1143318"/>
                  <a:pt x="9069295" y="1146837"/>
                </a:cubicBezTo>
                <a:cubicBezTo>
                  <a:pt x="9061952" y="1159201"/>
                  <a:pt x="9057297" y="1171966"/>
                  <a:pt x="9054176" y="1185090"/>
                </a:cubicBezTo>
                <a:cubicBezTo>
                  <a:pt x="9050565" y="1201507"/>
                  <a:pt x="9043106" y="1217476"/>
                  <a:pt x="9036803" y="1233489"/>
                </a:cubicBezTo>
                <a:cubicBezTo>
                  <a:pt x="9033423" y="1242691"/>
                  <a:pt x="9030445" y="1251306"/>
                  <a:pt x="9030535" y="1260636"/>
                </a:cubicBezTo>
                <a:cubicBezTo>
                  <a:pt x="9030333" y="1266949"/>
                  <a:pt x="9027065" y="1272545"/>
                  <a:pt x="9023423" y="1277824"/>
                </a:cubicBezTo>
                <a:cubicBezTo>
                  <a:pt x="9018939" y="1285181"/>
                  <a:pt x="9014865" y="1291949"/>
                  <a:pt x="9020853" y="1297890"/>
                </a:cubicBezTo>
                <a:cubicBezTo>
                  <a:pt x="9012639" y="1301194"/>
                  <a:pt x="9009719" y="1308004"/>
                  <a:pt x="9007928" y="1315763"/>
                </a:cubicBezTo>
                <a:cubicBezTo>
                  <a:pt x="9006483" y="1324735"/>
                  <a:pt x="9001221" y="1332361"/>
                  <a:pt x="8997491" y="1340348"/>
                </a:cubicBezTo>
                <a:cubicBezTo>
                  <a:pt x="8993357" y="1348919"/>
                  <a:pt x="8990785" y="1356947"/>
                  <a:pt x="8989747" y="1365335"/>
                </a:cubicBezTo>
                <a:cubicBezTo>
                  <a:pt x="8989603" y="1369843"/>
                  <a:pt x="8987897" y="1374894"/>
                  <a:pt x="8984282" y="1379272"/>
                </a:cubicBezTo>
                <a:cubicBezTo>
                  <a:pt x="8979859" y="1384824"/>
                  <a:pt x="8976967" y="1390735"/>
                  <a:pt x="8975987" y="1397318"/>
                </a:cubicBezTo>
                <a:cubicBezTo>
                  <a:pt x="8973011" y="1417970"/>
                  <a:pt x="8962747" y="1437145"/>
                  <a:pt x="8953641" y="1456364"/>
                </a:cubicBezTo>
                <a:cubicBezTo>
                  <a:pt x="8948235" y="1468499"/>
                  <a:pt x="8942829" y="1480634"/>
                  <a:pt x="8941269" y="1493214"/>
                </a:cubicBezTo>
                <a:cubicBezTo>
                  <a:pt x="8941126" y="1497724"/>
                  <a:pt x="8940577" y="1502818"/>
                  <a:pt x="8946449" y="1500330"/>
                </a:cubicBezTo>
                <a:cubicBezTo>
                  <a:pt x="8948386" y="1500100"/>
                  <a:pt x="8948733" y="1501319"/>
                  <a:pt x="8949081" y="1502535"/>
                </a:cubicBezTo>
                <a:lnTo>
                  <a:pt x="8950373" y="1509008"/>
                </a:lnTo>
                <a:lnTo>
                  <a:pt x="8950507" y="1508745"/>
                </a:lnTo>
                <a:cubicBezTo>
                  <a:pt x="8954959" y="1495729"/>
                  <a:pt x="8959267" y="1491095"/>
                  <a:pt x="8968635" y="1493391"/>
                </a:cubicBezTo>
                <a:cubicBezTo>
                  <a:pt x="8973663" y="1494935"/>
                  <a:pt x="8976543" y="1489715"/>
                  <a:pt x="8975883" y="1482540"/>
                </a:cubicBezTo>
                <a:cubicBezTo>
                  <a:pt x="8976190" y="1477549"/>
                  <a:pt x="8974603" y="1473575"/>
                  <a:pt x="8976799" y="1467568"/>
                </a:cubicBezTo>
                <a:lnTo>
                  <a:pt x="8992629" y="1467831"/>
                </a:lnTo>
                <a:lnTo>
                  <a:pt x="8993061" y="1464273"/>
                </a:lnTo>
                <a:cubicBezTo>
                  <a:pt x="8994524" y="1460754"/>
                  <a:pt x="8997040" y="1457539"/>
                  <a:pt x="9000814" y="1454220"/>
                </a:cubicBezTo>
                <a:cubicBezTo>
                  <a:pt x="9003590" y="1451917"/>
                  <a:pt x="9004805" y="1450157"/>
                  <a:pt x="9004515" y="1447135"/>
                </a:cubicBezTo>
                <a:cubicBezTo>
                  <a:pt x="9003877" y="1442901"/>
                  <a:pt x="9005179" y="1438434"/>
                  <a:pt x="9007259" y="1433698"/>
                </a:cubicBezTo>
                <a:cubicBezTo>
                  <a:pt x="9008530" y="1430134"/>
                  <a:pt x="9010179" y="1426886"/>
                  <a:pt x="9011451" y="1423323"/>
                </a:cubicBezTo>
                <a:cubicBezTo>
                  <a:pt x="9011507" y="1421520"/>
                  <a:pt x="9013909" y="1418901"/>
                  <a:pt x="9011999" y="1418227"/>
                </a:cubicBezTo>
                <a:cubicBezTo>
                  <a:pt x="9010871" y="1417282"/>
                  <a:pt x="9008877" y="1419314"/>
                  <a:pt x="9007661" y="1421075"/>
                </a:cubicBezTo>
                <a:cubicBezTo>
                  <a:pt x="9005665" y="1423106"/>
                  <a:pt x="9003266" y="1425724"/>
                  <a:pt x="9000981" y="1424736"/>
                </a:cubicBezTo>
                <a:cubicBezTo>
                  <a:pt x="8999447" y="1424377"/>
                  <a:pt x="8999505" y="1422574"/>
                  <a:pt x="8999939" y="1421087"/>
                </a:cubicBezTo>
                <a:cubicBezTo>
                  <a:pt x="9000835" y="1417207"/>
                  <a:pt x="9002831" y="1415177"/>
                  <a:pt x="9005607" y="1412873"/>
                </a:cubicBezTo>
                <a:cubicBezTo>
                  <a:pt x="9005981" y="1413187"/>
                  <a:pt x="9006386" y="1412600"/>
                  <a:pt x="9006386" y="1412600"/>
                </a:cubicBezTo>
                <a:cubicBezTo>
                  <a:pt x="9018448" y="1409741"/>
                  <a:pt x="9023391" y="1399998"/>
                  <a:pt x="9026889" y="1387189"/>
                </a:cubicBezTo>
                <a:cubicBezTo>
                  <a:pt x="9026975" y="1384485"/>
                  <a:pt x="9028218" y="1381822"/>
                  <a:pt x="9029083" y="1378846"/>
                </a:cubicBezTo>
                <a:cubicBezTo>
                  <a:pt x="9034171" y="1364592"/>
                  <a:pt x="9040909" y="1359126"/>
                  <a:pt x="9051670" y="1360734"/>
                </a:cubicBezTo>
                <a:cubicBezTo>
                  <a:pt x="9053203" y="1361091"/>
                  <a:pt x="9055083" y="1362667"/>
                  <a:pt x="9057106" y="1359734"/>
                </a:cubicBezTo>
                <a:cubicBezTo>
                  <a:pt x="9058727" y="1357388"/>
                  <a:pt x="9058813" y="1354682"/>
                  <a:pt x="9058117" y="1352247"/>
                </a:cubicBezTo>
                <a:cubicBezTo>
                  <a:pt x="9056266" y="1349771"/>
                  <a:pt x="9055600" y="1346436"/>
                  <a:pt x="9054529" y="1343688"/>
                </a:cubicBezTo>
                <a:cubicBezTo>
                  <a:pt x="9055743" y="1341928"/>
                  <a:pt x="9056495" y="1342559"/>
                  <a:pt x="9057653" y="1342602"/>
                </a:cubicBezTo>
                <a:cubicBezTo>
                  <a:pt x="9059967" y="1342688"/>
                  <a:pt x="9062975" y="1345208"/>
                  <a:pt x="9064333" y="1338939"/>
                </a:cubicBezTo>
                <a:cubicBezTo>
                  <a:pt x="9065257" y="1334160"/>
                  <a:pt x="9067743" y="1328835"/>
                  <a:pt x="9061526" y="1330109"/>
                </a:cubicBezTo>
                <a:cubicBezTo>
                  <a:pt x="9058055" y="1329978"/>
                  <a:pt x="9056955" y="1328131"/>
                  <a:pt x="9059036" y="1323395"/>
                </a:cubicBezTo>
                <a:cubicBezTo>
                  <a:pt x="9060684" y="1320146"/>
                  <a:pt x="9060799" y="1316540"/>
                  <a:pt x="9062447" y="1313291"/>
                </a:cubicBezTo>
                <a:cubicBezTo>
                  <a:pt x="9063691" y="1310629"/>
                  <a:pt x="9062591" y="1308783"/>
                  <a:pt x="9061115" y="1306621"/>
                </a:cubicBezTo>
                <a:cubicBezTo>
                  <a:pt x="9060363" y="1305991"/>
                  <a:pt x="9058859" y="1304731"/>
                  <a:pt x="9059697" y="1302655"/>
                </a:cubicBezTo>
                <a:cubicBezTo>
                  <a:pt x="9060941" y="1299994"/>
                  <a:pt x="9062851" y="1300668"/>
                  <a:pt x="9064007" y="1300710"/>
                </a:cubicBezTo>
                <a:cubicBezTo>
                  <a:pt x="9066697" y="1301113"/>
                  <a:pt x="9068663" y="1299982"/>
                  <a:pt x="9069183" y="1295789"/>
                </a:cubicBezTo>
                <a:cubicBezTo>
                  <a:pt x="9070913" y="1277799"/>
                  <a:pt x="9076897" y="1259666"/>
                  <a:pt x="9081319" y="1242079"/>
                </a:cubicBezTo>
                <a:cubicBezTo>
                  <a:pt x="9083053" y="1236126"/>
                  <a:pt x="9084787" y="1230171"/>
                  <a:pt x="9085741" y="1224491"/>
                </a:cubicBezTo>
                <a:cubicBezTo>
                  <a:pt x="9086722" y="1217906"/>
                  <a:pt x="9089237" y="1211681"/>
                  <a:pt x="9093662" y="1206130"/>
                </a:cubicBezTo>
                <a:cubicBezTo>
                  <a:pt x="9096899" y="1201436"/>
                  <a:pt x="9098229" y="1196069"/>
                  <a:pt x="9099558" y="1190702"/>
                </a:cubicBezTo>
                <a:cubicBezTo>
                  <a:pt x="9105199" y="1195428"/>
                  <a:pt x="9110869" y="1199251"/>
                  <a:pt x="9110929" y="1209485"/>
                </a:cubicBezTo>
                <a:cubicBezTo>
                  <a:pt x="9111566" y="1213722"/>
                  <a:pt x="9115413" y="1214166"/>
                  <a:pt x="9118046" y="1216372"/>
                </a:cubicBezTo>
                <a:cubicBezTo>
                  <a:pt x="9119579" y="1216732"/>
                  <a:pt x="9121488" y="1217402"/>
                  <a:pt x="9122617" y="1218349"/>
                </a:cubicBezTo>
                <a:cubicBezTo>
                  <a:pt x="9125943" y="1222987"/>
                  <a:pt x="9129182" y="1218295"/>
                  <a:pt x="9131264" y="1213558"/>
                </a:cubicBezTo>
                <a:cubicBezTo>
                  <a:pt x="9134531" y="1207962"/>
                  <a:pt x="9136293" y="1201108"/>
                  <a:pt x="9134932" y="1195339"/>
                </a:cubicBezTo>
                <a:cubicBezTo>
                  <a:pt x="9132791" y="1189841"/>
                  <a:pt x="9135249" y="1185420"/>
                  <a:pt x="9139643" y="1180770"/>
                </a:cubicBezTo>
                <a:cubicBezTo>
                  <a:pt x="9140829" y="1179911"/>
                  <a:pt x="9141640" y="1178739"/>
                  <a:pt x="9142449" y="1177565"/>
                </a:cubicBezTo>
                <a:cubicBezTo>
                  <a:pt x="9146439" y="1173501"/>
                  <a:pt x="9147335" y="1169623"/>
                  <a:pt x="9143951" y="1166789"/>
                </a:cubicBezTo>
                <a:cubicBezTo>
                  <a:pt x="9141693" y="1164899"/>
                  <a:pt x="9140999" y="1162463"/>
                  <a:pt x="9145684" y="1160835"/>
                </a:cubicBezTo>
                <a:cubicBezTo>
                  <a:pt x="9150398" y="1158302"/>
                  <a:pt x="9154360" y="1155141"/>
                  <a:pt x="9155313" y="1149460"/>
                </a:cubicBezTo>
                <a:cubicBezTo>
                  <a:pt x="9157049" y="1143505"/>
                  <a:pt x="9156034" y="1138954"/>
                  <a:pt x="9152245" y="1136705"/>
                </a:cubicBezTo>
                <a:cubicBezTo>
                  <a:pt x="9148831" y="1134772"/>
                  <a:pt x="9148569" y="1130850"/>
                  <a:pt x="9150275" y="1125799"/>
                </a:cubicBezTo>
                <a:cubicBezTo>
                  <a:pt x="9151577" y="1121333"/>
                  <a:pt x="9154033" y="1116912"/>
                  <a:pt x="9151430" y="1113805"/>
                </a:cubicBezTo>
                <a:cubicBezTo>
                  <a:pt x="9150302" y="1112859"/>
                  <a:pt x="9152267" y="1111730"/>
                  <a:pt x="9153049" y="1111458"/>
                </a:cubicBezTo>
                <a:cubicBezTo>
                  <a:pt x="9157417" y="1107710"/>
                  <a:pt x="9160049" y="1109915"/>
                  <a:pt x="9162681" y="1112121"/>
                </a:cubicBezTo>
                <a:cubicBezTo>
                  <a:pt x="9167974" y="1115629"/>
                  <a:pt x="9173788" y="1114945"/>
                  <a:pt x="9180150" y="1109164"/>
                </a:cubicBezTo>
                <a:cubicBezTo>
                  <a:pt x="9180555" y="1108578"/>
                  <a:pt x="9180959" y="1107990"/>
                  <a:pt x="9180584" y="1107677"/>
                </a:cubicBezTo>
                <a:cubicBezTo>
                  <a:pt x="9179656" y="1100418"/>
                  <a:pt x="9185237" y="1094910"/>
                  <a:pt x="9189286" y="1089044"/>
                </a:cubicBezTo>
                <a:cubicBezTo>
                  <a:pt x="9194981" y="1079930"/>
                  <a:pt x="9195067" y="1077223"/>
                  <a:pt x="9190641" y="1070738"/>
                </a:cubicBezTo>
                <a:cubicBezTo>
                  <a:pt x="9195787" y="1066719"/>
                  <a:pt x="9198477" y="1067120"/>
                  <a:pt x="9201804" y="1071757"/>
                </a:cubicBezTo>
                <a:cubicBezTo>
                  <a:pt x="9207707" y="1080404"/>
                  <a:pt x="9207707" y="1080404"/>
                  <a:pt x="9213143" y="1067368"/>
                </a:cubicBezTo>
                <a:cubicBezTo>
                  <a:pt x="9220573" y="1052301"/>
                  <a:pt x="9222565" y="1038232"/>
                  <a:pt x="9219495" y="1025478"/>
                </a:cubicBezTo>
                <a:cubicBezTo>
                  <a:pt x="9218483" y="1020926"/>
                  <a:pt x="9218597" y="1017319"/>
                  <a:pt x="9221055" y="1012896"/>
                </a:cubicBezTo>
                <a:cubicBezTo>
                  <a:pt x="9223946" y="1006987"/>
                  <a:pt x="9227127" y="1004098"/>
                  <a:pt x="9231321" y="1005761"/>
                </a:cubicBezTo>
                <a:cubicBezTo>
                  <a:pt x="9240895" y="1008225"/>
                  <a:pt x="9244453" y="1005650"/>
                  <a:pt x="9250263" y="992928"/>
                </a:cubicBezTo>
                <a:cubicBezTo>
                  <a:pt x="9251507" y="990267"/>
                  <a:pt x="9252721" y="988507"/>
                  <a:pt x="9254339" y="986160"/>
                </a:cubicBezTo>
                <a:cubicBezTo>
                  <a:pt x="9255121" y="985888"/>
                  <a:pt x="9255121" y="985888"/>
                  <a:pt x="9255526" y="985300"/>
                </a:cubicBezTo>
                <a:cubicBezTo>
                  <a:pt x="9255526" y="985300"/>
                  <a:pt x="9254745" y="985572"/>
                  <a:pt x="9254369" y="985258"/>
                </a:cubicBezTo>
                <a:cubicBezTo>
                  <a:pt x="9253241" y="984312"/>
                  <a:pt x="9251330" y="983640"/>
                  <a:pt x="9249799" y="983280"/>
                </a:cubicBezTo>
                <a:cubicBezTo>
                  <a:pt x="9242915" y="981217"/>
                  <a:pt x="9242016" y="973059"/>
                  <a:pt x="9247711" y="963943"/>
                </a:cubicBezTo>
                <a:cubicBezTo>
                  <a:pt x="9251355" y="958664"/>
                  <a:pt x="9255347" y="954600"/>
                  <a:pt x="9260059" y="952069"/>
                </a:cubicBezTo>
                <a:cubicBezTo>
                  <a:pt x="9263993" y="949809"/>
                  <a:pt x="9266798" y="946604"/>
                  <a:pt x="9267345" y="941508"/>
                </a:cubicBezTo>
                <a:cubicBezTo>
                  <a:pt x="9267433" y="938804"/>
                  <a:pt x="9268328" y="934926"/>
                  <a:pt x="9271423" y="934740"/>
                </a:cubicBezTo>
                <a:cubicBezTo>
                  <a:pt x="9274111" y="935143"/>
                  <a:pt x="9276397" y="936131"/>
                  <a:pt x="9275877" y="940324"/>
                </a:cubicBezTo>
                <a:cubicBezTo>
                  <a:pt x="9272699" y="955250"/>
                  <a:pt x="9279296" y="966331"/>
                  <a:pt x="9274961" y="981214"/>
                </a:cubicBezTo>
                <a:cubicBezTo>
                  <a:pt x="9273689" y="984778"/>
                  <a:pt x="9275137" y="987841"/>
                  <a:pt x="9276611" y="990004"/>
                </a:cubicBezTo>
                <a:cubicBezTo>
                  <a:pt x="9281472" y="995000"/>
                  <a:pt x="9281995" y="1002843"/>
                  <a:pt x="9281737" y="1010959"/>
                </a:cubicBezTo>
                <a:cubicBezTo>
                  <a:pt x="9281129" y="1017858"/>
                  <a:pt x="9280899" y="1025070"/>
                  <a:pt x="9283013" y="1031469"/>
                </a:cubicBezTo>
                <a:cubicBezTo>
                  <a:pt x="9284027" y="1036021"/>
                  <a:pt x="9282407" y="1038368"/>
                  <a:pt x="9278126" y="1039411"/>
                </a:cubicBezTo>
                <a:cubicBezTo>
                  <a:pt x="9276941" y="1040270"/>
                  <a:pt x="9275813" y="1039324"/>
                  <a:pt x="9274599" y="1041084"/>
                </a:cubicBezTo>
                <a:cubicBezTo>
                  <a:pt x="9274917" y="1043203"/>
                  <a:pt x="9276479" y="1042660"/>
                  <a:pt x="9277607" y="1043604"/>
                </a:cubicBezTo>
                <a:cubicBezTo>
                  <a:pt x="9281801" y="1045266"/>
                  <a:pt x="9282323" y="1053110"/>
                  <a:pt x="9278681" y="1058389"/>
                </a:cubicBezTo>
                <a:cubicBezTo>
                  <a:pt x="9275876" y="1061594"/>
                  <a:pt x="9274371" y="1060334"/>
                  <a:pt x="9272463" y="1059661"/>
                </a:cubicBezTo>
                <a:cubicBezTo>
                  <a:pt x="9270957" y="1058401"/>
                  <a:pt x="9269077" y="1056826"/>
                  <a:pt x="9267833" y="1059487"/>
                </a:cubicBezTo>
                <a:cubicBezTo>
                  <a:pt x="9265811" y="1062421"/>
                  <a:pt x="9266100" y="1065441"/>
                  <a:pt x="9267981" y="1067017"/>
                </a:cubicBezTo>
                <a:cubicBezTo>
                  <a:pt x="9269137" y="1067059"/>
                  <a:pt x="9269889" y="1067689"/>
                  <a:pt x="9270265" y="1068005"/>
                </a:cubicBezTo>
                <a:cubicBezTo>
                  <a:pt x="9273679" y="1069938"/>
                  <a:pt x="9274721" y="1073587"/>
                  <a:pt x="9272235" y="1078912"/>
                </a:cubicBezTo>
                <a:cubicBezTo>
                  <a:pt x="9269720" y="1085136"/>
                  <a:pt x="9267204" y="1091362"/>
                  <a:pt x="9265095" y="1097000"/>
                </a:cubicBezTo>
                <a:cubicBezTo>
                  <a:pt x="9262609" y="1102324"/>
                  <a:pt x="9262465" y="1106833"/>
                  <a:pt x="9265069" y="1109939"/>
                </a:cubicBezTo>
                <a:cubicBezTo>
                  <a:pt x="9266921" y="1112416"/>
                  <a:pt x="9266487" y="1113904"/>
                  <a:pt x="9263335" y="1115892"/>
                </a:cubicBezTo>
                <a:cubicBezTo>
                  <a:pt x="9259027" y="1117837"/>
                  <a:pt x="9256945" y="1122574"/>
                  <a:pt x="9254863" y="1127311"/>
                </a:cubicBezTo>
                <a:cubicBezTo>
                  <a:pt x="9250557" y="1141293"/>
                  <a:pt x="9243994" y="1153384"/>
                  <a:pt x="9234393" y="1163857"/>
                </a:cubicBezTo>
                <a:cubicBezTo>
                  <a:pt x="9229593" y="1169095"/>
                  <a:pt x="9229277" y="1179013"/>
                  <a:pt x="9233413" y="1182478"/>
                </a:cubicBezTo>
                <a:cubicBezTo>
                  <a:pt x="9234541" y="1183424"/>
                  <a:pt x="9236913" y="1181706"/>
                  <a:pt x="9238475" y="1181163"/>
                </a:cubicBezTo>
                <a:cubicBezTo>
                  <a:pt x="9245850" y="1179935"/>
                  <a:pt x="9251807" y="1174742"/>
                  <a:pt x="9254408" y="1165812"/>
                </a:cubicBezTo>
                <a:cubicBezTo>
                  <a:pt x="9254871" y="1163422"/>
                  <a:pt x="9255680" y="1162249"/>
                  <a:pt x="9257618" y="1162020"/>
                </a:cubicBezTo>
                <a:cubicBezTo>
                  <a:pt x="9259180" y="1161477"/>
                  <a:pt x="9259903" y="1163009"/>
                  <a:pt x="9259846" y="1164812"/>
                </a:cubicBezTo>
                <a:cubicBezTo>
                  <a:pt x="9260222" y="1165126"/>
                  <a:pt x="9259817" y="1165713"/>
                  <a:pt x="9260194" y="1166028"/>
                </a:cubicBezTo>
                <a:cubicBezTo>
                  <a:pt x="9260511" y="1168147"/>
                  <a:pt x="9257649" y="1173156"/>
                  <a:pt x="9261959" y="1171211"/>
                </a:cubicBezTo>
                <a:cubicBezTo>
                  <a:pt x="9265863" y="1169851"/>
                  <a:pt x="9265979" y="1166245"/>
                  <a:pt x="9265311" y="1162909"/>
                </a:cubicBezTo>
                <a:cubicBezTo>
                  <a:pt x="9265341" y="1162007"/>
                  <a:pt x="9264993" y="1160792"/>
                  <a:pt x="9264646" y="1159575"/>
                </a:cubicBezTo>
                <a:cubicBezTo>
                  <a:pt x="9264299" y="1158357"/>
                  <a:pt x="9264357" y="1156555"/>
                  <a:pt x="9265569" y="1154794"/>
                </a:cubicBezTo>
                <a:cubicBezTo>
                  <a:pt x="9267160" y="1153350"/>
                  <a:pt x="9267480" y="1155468"/>
                  <a:pt x="9268635" y="1155511"/>
                </a:cubicBezTo>
                <a:cubicBezTo>
                  <a:pt x="9275172" y="1156358"/>
                  <a:pt x="9278731" y="1153784"/>
                  <a:pt x="9279393" y="1145082"/>
                </a:cubicBezTo>
                <a:cubicBezTo>
                  <a:pt x="9280891" y="1122268"/>
                  <a:pt x="9291965" y="1101920"/>
                  <a:pt x="9305323" y="1082559"/>
                </a:cubicBezTo>
                <a:cubicBezTo>
                  <a:pt x="9308563" y="1077865"/>
                  <a:pt x="9311801" y="1073172"/>
                  <a:pt x="9314635" y="1069064"/>
                </a:cubicBezTo>
                <a:cubicBezTo>
                  <a:pt x="9319493" y="1062025"/>
                  <a:pt x="9322441" y="1054311"/>
                  <a:pt x="9324233" y="1046555"/>
                </a:cubicBezTo>
                <a:cubicBezTo>
                  <a:pt x="9325561" y="1041188"/>
                  <a:pt x="9327325" y="1034334"/>
                  <a:pt x="9333600" y="1031258"/>
                </a:cubicBezTo>
                <a:cubicBezTo>
                  <a:pt x="9338689" y="1029042"/>
                  <a:pt x="9346674" y="1032952"/>
                  <a:pt x="9348467" y="1037232"/>
                </a:cubicBezTo>
                <a:cubicBezTo>
                  <a:pt x="9350263" y="1041513"/>
                  <a:pt x="9350871" y="1046651"/>
                  <a:pt x="9351045" y="1053277"/>
                </a:cubicBezTo>
                <a:cubicBezTo>
                  <a:pt x="9346187" y="1048280"/>
                  <a:pt x="9341153" y="1048694"/>
                  <a:pt x="9335571" y="1054203"/>
                </a:cubicBezTo>
                <a:cubicBezTo>
                  <a:pt x="9332390" y="1057095"/>
                  <a:pt x="9331901" y="1060384"/>
                  <a:pt x="9334561" y="1061688"/>
                </a:cubicBezTo>
                <a:cubicBezTo>
                  <a:pt x="9337251" y="1062089"/>
                  <a:pt x="9339132" y="1063663"/>
                  <a:pt x="9341011" y="1065239"/>
                </a:cubicBezTo>
                <a:cubicBezTo>
                  <a:pt x="9346277" y="1069650"/>
                  <a:pt x="9346047" y="1076863"/>
                  <a:pt x="9340756" y="1085392"/>
                </a:cubicBezTo>
                <a:cubicBezTo>
                  <a:pt x="9339541" y="1087150"/>
                  <a:pt x="9338327" y="1088912"/>
                  <a:pt x="9337113" y="1090671"/>
                </a:cubicBezTo>
                <a:cubicBezTo>
                  <a:pt x="9335870" y="1093333"/>
                  <a:pt x="9335003" y="1096310"/>
                  <a:pt x="9336478" y="1098471"/>
                </a:cubicBezTo>
                <a:cubicBezTo>
                  <a:pt x="9337173" y="1100905"/>
                  <a:pt x="9339545" y="1099188"/>
                  <a:pt x="9341511" y="1098059"/>
                </a:cubicBezTo>
                <a:cubicBezTo>
                  <a:pt x="9343853" y="1097243"/>
                  <a:pt x="9346630" y="1094939"/>
                  <a:pt x="9348107" y="1097101"/>
                </a:cubicBezTo>
                <a:cubicBezTo>
                  <a:pt x="9349985" y="1098676"/>
                  <a:pt x="9347556" y="1102198"/>
                  <a:pt x="9346313" y="1104858"/>
                </a:cubicBezTo>
                <a:cubicBezTo>
                  <a:pt x="9334029" y="1139004"/>
                  <a:pt x="9317549" y="1171487"/>
                  <a:pt x="9303733" y="1205275"/>
                </a:cubicBezTo>
                <a:cubicBezTo>
                  <a:pt x="9299137" y="1216237"/>
                  <a:pt x="9294538" y="1227199"/>
                  <a:pt x="9290694" y="1238791"/>
                </a:cubicBezTo>
                <a:cubicBezTo>
                  <a:pt x="9289393" y="1243256"/>
                  <a:pt x="9287399" y="1245287"/>
                  <a:pt x="9284218" y="1248177"/>
                </a:cubicBezTo>
                <a:cubicBezTo>
                  <a:pt x="9275918" y="1254185"/>
                  <a:pt x="9275918" y="1254185"/>
                  <a:pt x="9277165" y="1263560"/>
                </a:cubicBezTo>
                <a:cubicBezTo>
                  <a:pt x="9270973" y="1263930"/>
                  <a:pt x="9268890" y="1256630"/>
                  <a:pt x="9262701" y="1257000"/>
                </a:cubicBezTo>
                <a:cubicBezTo>
                  <a:pt x="9264061" y="1262768"/>
                  <a:pt x="9263079" y="1269352"/>
                  <a:pt x="9262097" y="1275936"/>
                </a:cubicBezTo>
                <a:cubicBezTo>
                  <a:pt x="9260711" y="1283106"/>
                  <a:pt x="9261291" y="1289146"/>
                  <a:pt x="9263055" y="1294327"/>
                </a:cubicBezTo>
                <a:cubicBezTo>
                  <a:pt x="9266501" y="1307396"/>
                  <a:pt x="9260285" y="1320705"/>
                  <a:pt x="9247357" y="1326540"/>
                </a:cubicBezTo>
                <a:cubicBezTo>
                  <a:pt x="9243829" y="1328213"/>
                  <a:pt x="9240706" y="1329300"/>
                  <a:pt x="9237582" y="1330385"/>
                </a:cubicBezTo>
                <a:cubicBezTo>
                  <a:pt x="9233678" y="1331744"/>
                  <a:pt x="9232435" y="1334406"/>
                  <a:pt x="9234258" y="1337785"/>
                </a:cubicBezTo>
                <a:cubicBezTo>
                  <a:pt x="9235009" y="1338415"/>
                  <a:pt x="9234981" y="1339316"/>
                  <a:pt x="9235733" y="1339948"/>
                </a:cubicBezTo>
                <a:cubicBezTo>
                  <a:pt x="9241606" y="1349496"/>
                  <a:pt x="9239411" y="1357838"/>
                  <a:pt x="9232471" y="1369615"/>
                </a:cubicBezTo>
                <a:cubicBezTo>
                  <a:pt x="9227180" y="1378145"/>
                  <a:pt x="9221889" y="1386672"/>
                  <a:pt x="9218507" y="1395874"/>
                </a:cubicBezTo>
                <a:cubicBezTo>
                  <a:pt x="9215992" y="1402099"/>
                  <a:pt x="9211567" y="1407651"/>
                  <a:pt x="9205321" y="1409824"/>
                </a:cubicBezTo>
                <a:cubicBezTo>
                  <a:pt x="9207319" y="1419829"/>
                  <a:pt x="9199340" y="1439994"/>
                  <a:pt x="9190203" y="1448076"/>
                </a:cubicBezTo>
                <a:cubicBezTo>
                  <a:pt x="9187831" y="1449792"/>
                  <a:pt x="9186993" y="1451869"/>
                  <a:pt x="9186907" y="1454574"/>
                </a:cubicBezTo>
                <a:cubicBezTo>
                  <a:pt x="9185029" y="1465035"/>
                  <a:pt x="9179767" y="1472662"/>
                  <a:pt x="9172247" y="1478398"/>
                </a:cubicBezTo>
                <a:cubicBezTo>
                  <a:pt x="9168691" y="1480973"/>
                  <a:pt x="9167071" y="1483320"/>
                  <a:pt x="9166147" y="1488100"/>
                </a:cubicBezTo>
                <a:cubicBezTo>
                  <a:pt x="9164211" y="1500366"/>
                  <a:pt x="9157330" y="1510338"/>
                  <a:pt x="9148164" y="1519324"/>
                </a:cubicBezTo>
                <a:cubicBezTo>
                  <a:pt x="9145764" y="1521943"/>
                  <a:pt x="9144953" y="1523115"/>
                  <a:pt x="9146025" y="1525864"/>
                </a:cubicBezTo>
                <a:cubicBezTo>
                  <a:pt x="9147386" y="1531633"/>
                  <a:pt x="9144090" y="1538129"/>
                  <a:pt x="9141169" y="1544941"/>
                </a:cubicBezTo>
                <a:cubicBezTo>
                  <a:pt x="9137471" y="1552024"/>
                  <a:pt x="9133769" y="1559108"/>
                  <a:pt x="9135853" y="1566408"/>
                </a:cubicBezTo>
                <a:cubicBezTo>
                  <a:pt x="9136577" y="1567941"/>
                  <a:pt x="9135361" y="1569699"/>
                  <a:pt x="9133367" y="1571731"/>
                </a:cubicBezTo>
                <a:cubicBezTo>
                  <a:pt x="9128161" y="1577555"/>
                  <a:pt x="9122927" y="1584279"/>
                  <a:pt x="9115871" y="1587626"/>
                </a:cubicBezTo>
                <a:cubicBezTo>
                  <a:pt x="9111187" y="1589255"/>
                  <a:pt x="9111504" y="1591374"/>
                  <a:pt x="9113328" y="1594753"/>
                </a:cubicBezTo>
                <a:cubicBezTo>
                  <a:pt x="9116221" y="1600881"/>
                  <a:pt x="9118711" y="1607595"/>
                  <a:pt x="9127243" y="1606408"/>
                </a:cubicBezTo>
                <a:cubicBezTo>
                  <a:pt x="9129557" y="1606496"/>
                  <a:pt x="9129065" y="1609786"/>
                  <a:pt x="9128603" y="1612177"/>
                </a:cubicBezTo>
                <a:cubicBezTo>
                  <a:pt x="9127331" y="1615740"/>
                  <a:pt x="9125337" y="1617772"/>
                  <a:pt x="9122645" y="1617370"/>
                </a:cubicBezTo>
                <a:cubicBezTo>
                  <a:pt x="9119203" y="1616338"/>
                  <a:pt x="9115355" y="1615893"/>
                  <a:pt x="9111105" y="1616035"/>
                </a:cubicBezTo>
                <a:cubicBezTo>
                  <a:pt x="9110324" y="1616307"/>
                  <a:pt x="9109169" y="1616263"/>
                  <a:pt x="9108386" y="1616535"/>
                </a:cubicBezTo>
                <a:cubicBezTo>
                  <a:pt x="9105291" y="1616721"/>
                  <a:pt x="9101416" y="1617178"/>
                  <a:pt x="9099392" y="1620109"/>
                </a:cubicBezTo>
                <a:cubicBezTo>
                  <a:pt x="9096963" y="1623631"/>
                  <a:pt x="9102371" y="1623531"/>
                  <a:pt x="9101881" y="1626823"/>
                </a:cubicBezTo>
                <a:cubicBezTo>
                  <a:pt x="9101881" y="1626823"/>
                  <a:pt x="9101477" y="1627409"/>
                  <a:pt x="9101071" y="1627996"/>
                </a:cubicBezTo>
                <a:cubicBezTo>
                  <a:pt x="9090225" y="1629094"/>
                  <a:pt x="9086553" y="1635277"/>
                  <a:pt x="9082305" y="1647456"/>
                </a:cubicBezTo>
                <a:cubicBezTo>
                  <a:pt x="9077160" y="1663512"/>
                  <a:pt x="9071639" y="1679252"/>
                  <a:pt x="9061895" y="1694236"/>
                </a:cubicBezTo>
                <a:cubicBezTo>
                  <a:pt x="9058657" y="1698930"/>
                  <a:pt x="9059294" y="1703165"/>
                  <a:pt x="9062737" y="1704197"/>
                </a:cubicBezTo>
                <a:cubicBezTo>
                  <a:pt x="9067307" y="1706176"/>
                  <a:pt x="9066411" y="1710052"/>
                  <a:pt x="9064329" y="1714789"/>
                </a:cubicBezTo>
                <a:cubicBezTo>
                  <a:pt x="9061353" y="1723404"/>
                  <a:pt x="9055743" y="1729815"/>
                  <a:pt x="9050480" y="1737442"/>
                </a:cubicBezTo>
                <a:cubicBezTo>
                  <a:pt x="9046865" y="1741819"/>
                  <a:pt x="9042845" y="1746786"/>
                  <a:pt x="9039203" y="1752065"/>
                </a:cubicBezTo>
                <a:cubicBezTo>
                  <a:pt x="9033535" y="1760278"/>
                  <a:pt x="9033449" y="1762984"/>
                  <a:pt x="9040333" y="1765047"/>
                </a:cubicBezTo>
                <a:lnTo>
                  <a:pt x="9040962" y="1773453"/>
                </a:lnTo>
                <a:lnTo>
                  <a:pt x="9049153" y="1764844"/>
                </a:lnTo>
                <a:lnTo>
                  <a:pt x="9060140" y="1756249"/>
                </a:lnTo>
                <a:lnTo>
                  <a:pt x="9059941" y="1755550"/>
                </a:lnTo>
                <a:cubicBezTo>
                  <a:pt x="9075964" y="1749530"/>
                  <a:pt x="9088341" y="1736754"/>
                  <a:pt x="9098895" y="1720599"/>
                </a:cubicBezTo>
                <a:cubicBezTo>
                  <a:pt x="9105775" y="1710625"/>
                  <a:pt x="9112253" y="1701238"/>
                  <a:pt x="9121014" y="1692840"/>
                </a:cubicBezTo>
                <a:cubicBezTo>
                  <a:pt x="9125785" y="1688505"/>
                  <a:pt x="9125871" y="1685799"/>
                  <a:pt x="9122891" y="1682379"/>
                </a:cubicBezTo>
                <a:cubicBezTo>
                  <a:pt x="9121011" y="1680802"/>
                  <a:pt x="9121444" y="1679315"/>
                  <a:pt x="9123469" y="1676380"/>
                </a:cubicBezTo>
                <a:cubicBezTo>
                  <a:pt x="9125927" y="1671959"/>
                  <a:pt x="9129513" y="1668484"/>
                  <a:pt x="9133475" y="1665322"/>
                </a:cubicBezTo>
                <a:cubicBezTo>
                  <a:pt x="9150073" y="1653305"/>
                  <a:pt x="9156405" y="1636390"/>
                  <a:pt x="9151541" y="1619356"/>
                </a:cubicBezTo>
                <a:cubicBezTo>
                  <a:pt x="9149746" y="1615076"/>
                  <a:pt x="9147577" y="1610480"/>
                  <a:pt x="9151277" y="1603398"/>
                </a:cubicBezTo>
                <a:cubicBezTo>
                  <a:pt x="9152521" y="1600735"/>
                  <a:pt x="9154196" y="1596586"/>
                  <a:pt x="9156481" y="1597574"/>
                </a:cubicBezTo>
                <a:cubicBezTo>
                  <a:pt x="9159143" y="1598877"/>
                  <a:pt x="9160185" y="1602527"/>
                  <a:pt x="9157351" y="1606634"/>
                </a:cubicBezTo>
                <a:cubicBezTo>
                  <a:pt x="9154923" y="1610154"/>
                  <a:pt x="9154431" y="1613445"/>
                  <a:pt x="9155879" y="1616509"/>
                </a:cubicBezTo>
                <a:cubicBezTo>
                  <a:pt x="9156603" y="1618041"/>
                  <a:pt x="9156949" y="1619256"/>
                  <a:pt x="9159350" y="1616639"/>
                </a:cubicBezTo>
                <a:cubicBezTo>
                  <a:pt x="9160535" y="1615780"/>
                  <a:pt x="9162097" y="1615238"/>
                  <a:pt x="9163659" y="1614695"/>
                </a:cubicBezTo>
                <a:cubicBezTo>
                  <a:pt x="9167187" y="1613020"/>
                  <a:pt x="9169181" y="1610989"/>
                  <a:pt x="9170079" y="1607111"/>
                </a:cubicBezTo>
                <a:cubicBezTo>
                  <a:pt x="9174904" y="1588936"/>
                  <a:pt x="9186239" y="1572508"/>
                  <a:pt x="9194507" y="1555366"/>
                </a:cubicBezTo>
                <a:cubicBezTo>
                  <a:pt x="9197369" y="1550358"/>
                  <a:pt x="9201707" y="1547510"/>
                  <a:pt x="9206045" y="1544662"/>
                </a:cubicBezTo>
                <a:cubicBezTo>
                  <a:pt x="9215126" y="1538382"/>
                  <a:pt x="9223077" y="1531159"/>
                  <a:pt x="9231464" y="1522446"/>
                </a:cubicBezTo>
                <a:cubicBezTo>
                  <a:pt x="9237073" y="1516036"/>
                  <a:pt x="9241150" y="1509267"/>
                  <a:pt x="9241409" y="1501153"/>
                </a:cubicBezTo>
                <a:cubicBezTo>
                  <a:pt x="9241901" y="1497860"/>
                  <a:pt x="9243143" y="1495198"/>
                  <a:pt x="9245543" y="1492579"/>
                </a:cubicBezTo>
                <a:cubicBezTo>
                  <a:pt x="9260347" y="1476283"/>
                  <a:pt x="9269803" y="1458280"/>
                  <a:pt x="9272024" y="1436999"/>
                </a:cubicBezTo>
                <a:cubicBezTo>
                  <a:pt x="9272543" y="1432805"/>
                  <a:pt x="9274916" y="1431088"/>
                  <a:pt x="9276967" y="1427254"/>
                </a:cubicBezTo>
                <a:cubicBezTo>
                  <a:pt x="9280640" y="1421073"/>
                  <a:pt x="9284487" y="1421517"/>
                  <a:pt x="9288767" y="1420475"/>
                </a:cubicBezTo>
                <a:cubicBezTo>
                  <a:pt x="9292267" y="1419703"/>
                  <a:pt x="9293915" y="1416455"/>
                  <a:pt x="9294781" y="1413478"/>
                </a:cubicBezTo>
                <a:cubicBezTo>
                  <a:pt x="9296083" y="1409013"/>
                  <a:pt x="9297005" y="1404232"/>
                  <a:pt x="9298307" y="1399767"/>
                </a:cubicBezTo>
                <a:cubicBezTo>
                  <a:pt x="9300937" y="1389935"/>
                  <a:pt x="9304119" y="1387045"/>
                  <a:pt x="9311840" y="1387034"/>
                </a:cubicBezTo>
                <a:cubicBezTo>
                  <a:pt x="9314531" y="1387436"/>
                  <a:pt x="9317250" y="1386936"/>
                  <a:pt x="9319997" y="1385534"/>
                </a:cubicBezTo>
                <a:cubicBezTo>
                  <a:pt x="9321183" y="1384674"/>
                  <a:pt x="9322715" y="1385035"/>
                  <a:pt x="9323177" y="1382643"/>
                </a:cubicBezTo>
                <a:cubicBezTo>
                  <a:pt x="9323235" y="1380841"/>
                  <a:pt x="9322107" y="1379895"/>
                  <a:pt x="9320545" y="1380439"/>
                </a:cubicBezTo>
                <a:cubicBezTo>
                  <a:pt x="9319389" y="1380396"/>
                  <a:pt x="9318607" y="1380667"/>
                  <a:pt x="9317451" y="1380624"/>
                </a:cubicBezTo>
                <a:cubicBezTo>
                  <a:pt x="9314327" y="1381709"/>
                  <a:pt x="9312041" y="1380722"/>
                  <a:pt x="9313343" y="1376257"/>
                </a:cubicBezTo>
                <a:cubicBezTo>
                  <a:pt x="9314267" y="1371477"/>
                  <a:pt x="9316263" y="1369445"/>
                  <a:pt x="9320137" y="1368989"/>
                </a:cubicBezTo>
                <a:cubicBezTo>
                  <a:pt x="9322047" y="1369663"/>
                  <a:pt x="9323984" y="1369434"/>
                  <a:pt x="9326299" y="1369520"/>
                </a:cubicBezTo>
                <a:cubicBezTo>
                  <a:pt x="9329769" y="1369651"/>
                  <a:pt x="9331041" y="1366088"/>
                  <a:pt x="9332689" y="1362839"/>
                </a:cubicBezTo>
                <a:cubicBezTo>
                  <a:pt x="9333961" y="1359276"/>
                  <a:pt x="9331243" y="1359775"/>
                  <a:pt x="9329710" y="1359418"/>
                </a:cubicBezTo>
                <a:cubicBezTo>
                  <a:pt x="9329333" y="1359101"/>
                  <a:pt x="9328957" y="1358787"/>
                  <a:pt x="9328581" y="1358472"/>
                </a:cubicBezTo>
                <a:cubicBezTo>
                  <a:pt x="9320222" y="1354246"/>
                  <a:pt x="9320336" y="1350641"/>
                  <a:pt x="9329156" y="1340439"/>
                </a:cubicBezTo>
                <a:cubicBezTo>
                  <a:pt x="9335575" y="1332854"/>
                  <a:pt x="9341647" y="1324055"/>
                  <a:pt x="9346561" y="1315212"/>
                </a:cubicBezTo>
                <a:cubicBezTo>
                  <a:pt x="9352257" y="1306096"/>
                  <a:pt x="9355005" y="1304694"/>
                  <a:pt x="9362265" y="1307073"/>
                </a:cubicBezTo>
                <a:cubicBezTo>
                  <a:pt x="9363797" y="1307432"/>
                  <a:pt x="9365707" y="1308106"/>
                  <a:pt x="9366921" y="1306345"/>
                </a:cubicBezTo>
                <a:cubicBezTo>
                  <a:pt x="9368946" y="1303412"/>
                  <a:pt x="9368657" y="1300391"/>
                  <a:pt x="9367585" y="1297643"/>
                </a:cubicBezTo>
                <a:cubicBezTo>
                  <a:pt x="9363971" y="1302021"/>
                  <a:pt x="9360443" y="1303694"/>
                  <a:pt x="9357868" y="1299687"/>
                </a:cubicBezTo>
                <a:cubicBezTo>
                  <a:pt x="9356767" y="1297839"/>
                  <a:pt x="9356827" y="1296036"/>
                  <a:pt x="9360355" y="1294363"/>
                </a:cubicBezTo>
                <a:cubicBezTo>
                  <a:pt x="9365069" y="1291831"/>
                  <a:pt x="9370157" y="1289614"/>
                  <a:pt x="9374728" y="1291591"/>
                </a:cubicBezTo>
                <a:cubicBezTo>
                  <a:pt x="9375103" y="1291906"/>
                  <a:pt x="9375480" y="1292221"/>
                  <a:pt x="9375885" y="1291635"/>
                </a:cubicBezTo>
                <a:cubicBezTo>
                  <a:pt x="9381727" y="1290048"/>
                  <a:pt x="9383203" y="1292209"/>
                  <a:pt x="9381035" y="1299650"/>
                </a:cubicBezTo>
                <a:lnTo>
                  <a:pt x="9379691" y="1302753"/>
                </a:lnTo>
                <a:lnTo>
                  <a:pt x="9417154" y="1244322"/>
                </a:lnTo>
                <a:cubicBezTo>
                  <a:pt x="9430484" y="1226469"/>
                  <a:pt x="9443128" y="1208312"/>
                  <a:pt x="9453025" y="1188950"/>
                </a:cubicBezTo>
                <a:cubicBezTo>
                  <a:pt x="9454083" y="1187044"/>
                  <a:pt x="9454876" y="1185615"/>
                  <a:pt x="9456700" y="1184638"/>
                </a:cubicBezTo>
                <a:cubicBezTo>
                  <a:pt x="9466958" y="1178473"/>
                  <a:pt x="9473201" y="1168767"/>
                  <a:pt x="9478943" y="1157657"/>
                </a:cubicBezTo>
                <a:cubicBezTo>
                  <a:pt x="9484419" y="1147023"/>
                  <a:pt x="9490240" y="1136541"/>
                  <a:pt x="9497435" y="1126660"/>
                </a:cubicBezTo>
                <a:cubicBezTo>
                  <a:pt x="9509627" y="1110085"/>
                  <a:pt x="9522243" y="1094289"/>
                  <a:pt x="9532641" y="1076331"/>
                </a:cubicBezTo>
                <a:cubicBezTo>
                  <a:pt x="9537138" y="1068231"/>
                  <a:pt x="9543168" y="1061988"/>
                  <a:pt x="9550464" y="1058079"/>
                </a:cubicBezTo>
                <a:cubicBezTo>
                  <a:pt x="9552897" y="1056775"/>
                  <a:pt x="9553690" y="1055347"/>
                  <a:pt x="9553718" y="1052988"/>
                </a:cubicBezTo>
                <a:cubicBezTo>
                  <a:pt x="9554381" y="1047945"/>
                  <a:pt x="9555732" y="1043205"/>
                  <a:pt x="9560596" y="1040599"/>
                </a:cubicBezTo>
                <a:cubicBezTo>
                  <a:pt x="9566598" y="1036714"/>
                  <a:pt x="9570460" y="1031298"/>
                  <a:pt x="9573820" y="1024475"/>
                </a:cubicBezTo>
                <a:cubicBezTo>
                  <a:pt x="9579032" y="1014318"/>
                  <a:pt x="9585777" y="1006019"/>
                  <a:pt x="9594740" y="999878"/>
                </a:cubicBezTo>
                <a:cubicBezTo>
                  <a:pt x="9600134" y="996319"/>
                  <a:pt x="9605211" y="990251"/>
                  <a:pt x="9605796" y="984581"/>
                </a:cubicBezTo>
                <a:cubicBezTo>
                  <a:pt x="9606780" y="974346"/>
                  <a:pt x="9612123" y="967800"/>
                  <a:pt x="9619446" y="961534"/>
                </a:cubicBezTo>
                <a:cubicBezTo>
                  <a:pt x="9622938" y="958325"/>
                  <a:pt x="9626693" y="954639"/>
                  <a:pt x="9628651" y="949573"/>
                </a:cubicBezTo>
                <a:cubicBezTo>
                  <a:pt x="9629287" y="946889"/>
                  <a:pt x="9630847" y="946388"/>
                  <a:pt x="9632220" y="946992"/>
                </a:cubicBezTo>
                <a:cubicBezTo>
                  <a:pt x="9633251" y="947444"/>
                  <a:pt x="9633938" y="947744"/>
                  <a:pt x="9634626" y="948046"/>
                </a:cubicBezTo>
                <a:cubicBezTo>
                  <a:pt x="9638138" y="950181"/>
                  <a:pt x="9638404" y="949705"/>
                  <a:pt x="9639067" y="944663"/>
                </a:cubicBezTo>
                <a:cubicBezTo>
                  <a:pt x="9639995" y="939144"/>
                  <a:pt x="9641532" y="933300"/>
                  <a:pt x="9643147" y="928083"/>
                </a:cubicBezTo>
                <a:cubicBezTo>
                  <a:pt x="9643862" y="926025"/>
                  <a:pt x="9644576" y="923968"/>
                  <a:pt x="9646400" y="922991"/>
                </a:cubicBezTo>
                <a:cubicBezTo>
                  <a:pt x="9648224" y="922013"/>
                  <a:pt x="9649069" y="923570"/>
                  <a:pt x="9649571" y="924975"/>
                </a:cubicBezTo>
                <a:cubicBezTo>
                  <a:pt x="9650997" y="928563"/>
                  <a:pt x="9653163" y="927737"/>
                  <a:pt x="9655623" y="924075"/>
                </a:cubicBezTo>
                <a:cubicBezTo>
                  <a:pt x="9656761" y="922797"/>
                  <a:pt x="9658242" y="921668"/>
                  <a:pt x="9659035" y="920239"/>
                </a:cubicBezTo>
                <a:cubicBezTo>
                  <a:pt x="9660887" y="916904"/>
                  <a:pt x="9662182" y="916879"/>
                  <a:pt x="9663185" y="919690"/>
                </a:cubicBezTo>
                <a:cubicBezTo>
                  <a:pt x="9663343" y="920944"/>
                  <a:pt x="9663843" y="922350"/>
                  <a:pt x="9665325" y="921221"/>
                </a:cubicBezTo>
                <a:cubicBezTo>
                  <a:pt x="9666885" y="920720"/>
                  <a:pt x="9667334" y="919141"/>
                  <a:pt x="9667785" y="917560"/>
                </a:cubicBezTo>
                <a:cubicBezTo>
                  <a:pt x="9668527" y="913145"/>
                  <a:pt x="9671330" y="909636"/>
                  <a:pt x="9674400" y="905648"/>
                </a:cubicBezTo>
                <a:cubicBezTo>
                  <a:pt x="9684290" y="893989"/>
                  <a:pt x="9688235" y="881498"/>
                  <a:pt x="9689511" y="868428"/>
                </a:cubicBezTo>
                <a:cubicBezTo>
                  <a:pt x="9689882" y="866220"/>
                  <a:pt x="9688694" y="864513"/>
                  <a:pt x="9689674" y="861980"/>
                </a:cubicBezTo>
                <a:cubicBezTo>
                  <a:pt x="9691127" y="863210"/>
                  <a:pt x="9692236" y="864289"/>
                  <a:pt x="9693688" y="865519"/>
                </a:cubicBezTo>
                <a:cubicBezTo>
                  <a:pt x="9696594" y="867979"/>
                  <a:pt x="9699714" y="866978"/>
                  <a:pt x="9702781" y="862992"/>
                </a:cubicBezTo>
                <a:cubicBezTo>
                  <a:pt x="9713123" y="849751"/>
                  <a:pt x="9723466" y="836512"/>
                  <a:pt x="9733806" y="823272"/>
                </a:cubicBezTo>
                <a:cubicBezTo>
                  <a:pt x="9737403" y="818331"/>
                  <a:pt x="9739970" y="812941"/>
                  <a:pt x="9744254" y="808301"/>
                </a:cubicBezTo>
                <a:cubicBezTo>
                  <a:pt x="9747137" y="805418"/>
                  <a:pt x="9749226" y="803964"/>
                  <a:pt x="9751788" y="806273"/>
                </a:cubicBezTo>
                <a:cubicBezTo>
                  <a:pt x="9755302" y="808408"/>
                  <a:pt x="9759479" y="805501"/>
                  <a:pt x="9760408" y="799983"/>
                </a:cubicBezTo>
                <a:cubicBezTo>
                  <a:pt x="9761150" y="795567"/>
                  <a:pt x="9763080" y="792859"/>
                  <a:pt x="9766307" y="790126"/>
                </a:cubicBezTo>
                <a:cubicBezTo>
                  <a:pt x="9768739" y="788823"/>
                  <a:pt x="9769797" y="786917"/>
                  <a:pt x="9769746" y="783931"/>
                </a:cubicBezTo>
                <a:cubicBezTo>
                  <a:pt x="9769351" y="780795"/>
                  <a:pt x="9770596" y="777784"/>
                  <a:pt x="9773214" y="775378"/>
                </a:cubicBezTo>
                <a:cubicBezTo>
                  <a:pt x="9774616" y="773624"/>
                  <a:pt x="9776969" y="771694"/>
                  <a:pt x="9778026" y="769788"/>
                </a:cubicBezTo>
                <a:cubicBezTo>
                  <a:pt x="9779614" y="766928"/>
                  <a:pt x="9781173" y="766428"/>
                  <a:pt x="9783156" y="766705"/>
                </a:cubicBezTo>
                <a:cubicBezTo>
                  <a:pt x="9787384" y="766783"/>
                  <a:pt x="9788257" y="765981"/>
                  <a:pt x="9788842" y="760311"/>
                </a:cubicBezTo>
                <a:cubicBezTo>
                  <a:pt x="9789055" y="756849"/>
                  <a:pt x="9788925" y="753236"/>
                  <a:pt x="9790090" y="749600"/>
                </a:cubicBezTo>
                <a:cubicBezTo>
                  <a:pt x="9790433" y="749749"/>
                  <a:pt x="9790699" y="749273"/>
                  <a:pt x="9791042" y="749424"/>
                </a:cubicBezTo>
                <a:cubicBezTo>
                  <a:pt x="9793126" y="755673"/>
                  <a:pt x="9793126" y="755673"/>
                  <a:pt x="9800051" y="753971"/>
                </a:cubicBezTo>
                <a:cubicBezTo>
                  <a:pt x="9801003" y="753797"/>
                  <a:pt x="9801955" y="753620"/>
                  <a:pt x="9802563" y="753294"/>
                </a:cubicBezTo>
                <a:cubicBezTo>
                  <a:pt x="9810518" y="752045"/>
                  <a:pt x="9814724" y="746780"/>
                  <a:pt x="9816473" y="737474"/>
                </a:cubicBezTo>
                <a:cubicBezTo>
                  <a:pt x="9817137" y="732431"/>
                  <a:pt x="9819755" y="730024"/>
                  <a:pt x="9823454" y="731055"/>
                </a:cubicBezTo>
                <a:cubicBezTo>
                  <a:pt x="9825437" y="731333"/>
                  <a:pt x="9827154" y="732086"/>
                  <a:pt x="9828607" y="733316"/>
                </a:cubicBezTo>
                <a:cubicBezTo>
                  <a:pt x="9832621" y="736857"/>
                  <a:pt x="9830557" y="743654"/>
                  <a:pt x="9824820" y="747062"/>
                </a:cubicBezTo>
                <a:cubicBezTo>
                  <a:pt x="9820299" y="749819"/>
                  <a:pt x="9817151" y="753179"/>
                  <a:pt x="9814084" y="757166"/>
                </a:cubicBezTo>
                <a:cubicBezTo>
                  <a:pt x="9811359" y="761303"/>
                  <a:pt x="9808212" y="764664"/>
                  <a:pt x="9804220" y="766467"/>
                </a:cubicBezTo>
                <a:cubicBezTo>
                  <a:pt x="9797717" y="768947"/>
                  <a:pt x="9796051" y="771179"/>
                  <a:pt x="9796575" y="777928"/>
                </a:cubicBezTo>
                <a:cubicBezTo>
                  <a:pt x="9796520" y="782644"/>
                  <a:pt x="9795355" y="786281"/>
                  <a:pt x="9792022" y="790745"/>
                </a:cubicBezTo>
                <a:cubicBezTo>
                  <a:pt x="9786230" y="798870"/>
                  <a:pt x="9778983" y="805764"/>
                  <a:pt x="9773113" y="813262"/>
                </a:cubicBezTo>
                <a:cubicBezTo>
                  <a:pt x="9767770" y="819806"/>
                  <a:pt x="9763801" y="826953"/>
                  <a:pt x="9763453" y="834505"/>
                </a:cubicBezTo>
                <a:cubicBezTo>
                  <a:pt x="9763662" y="838745"/>
                  <a:pt x="9761918" y="840349"/>
                  <a:pt x="9758269" y="842304"/>
                </a:cubicBezTo>
                <a:cubicBezTo>
                  <a:pt x="9741243" y="851425"/>
                  <a:pt x="9727968" y="864562"/>
                  <a:pt x="9723490" y="885709"/>
                </a:cubicBezTo>
                <a:cubicBezTo>
                  <a:pt x="9722933" y="889020"/>
                  <a:pt x="9720923" y="891102"/>
                  <a:pt x="9718914" y="893182"/>
                </a:cubicBezTo>
                <a:cubicBezTo>
                  <a:pt x="9717433" y="894310"/>
                  <a:pt x="9715000" y="895614"/>
                  <a:pt x="9714973" y="897971"/>
                </a:cubicBezTo>
                <a:cubicBezTo>
                  <a:pt x="9715289" y="900479"/>
                  <a:pt x="9717456" y="899653"/>
                  <a:pt x="9719094" y="899780"/>
                </a:cubicBezTo>
                <a:cubicBezTo>
                  <a:pt x="9721949" y="899254"/>
                  <a:pt x="9721843" y="900987"/>
                  <a:pt x="9720254" y="903846"/>
                </a:cubicBezTo>
                <a:cubicBezTo>
                  <a:pt x="9718668" y="906704"/>
                  <a:pt x="9716394" y="909262"/>
                  <a:pt x="9714462" y="911970"/>
                </a:cubicBezTo>
                <a:cubicBezTo>
                  <a:pt x="9709649" y="917561"/>
                  <a:pt x="9705022" y="922049"/>
                  <a:pt x="9702348" y="929173"/>
                </a:cubicBezTo>
                <a:cubicBezTo>
                  <a:pt x="9701554" y="930603"/>
                  <a:pt x="9700867" y="930301"/>
                  <a:pt x="9699916" y="930477"/>
                </a:cubicBezTo>
                <a:cubicBezTo>
                  <a:pt x="9696031" y="930549"/>
                  <a:pt x="9693490" y="933583"/>
                  <a:pt x="9691376" y="937394"/>
                </a:cubicBezTo>
                <a:cubicBezTo>
                  <a:pt x="9683095" y="951539"/>
                  <a:pt x="9674127" y="965382"/>
                  <a:pt x="9663019" y="977693"/>
                </a:cubicBezTo>
                <a:cubicBezTo>
                  <a:pt x="9662147" y="978496"/>
                  <a:pt x="9661353" y="979924"/>
                  <a:pt x="9660904" y="981505"/>
                </a:cubicBezTo>
                <a:cubicBezTo>
                  <a:pt x="9660240" y="986547"/>
                  <a:pt x="9657622" y="988954"/>
                  <a:pt x="9652864" y="989829"/>
                </a:cubicBezTo>
                <a:cubicBezTo>
                  <a:pt x="9648106" y="990705"/>
                  <a:pt x="9646175" y="993412"/>
                  <a:pt x="9646542" y="998907"/>
                </a:cubicBezTo>
                <a:cubicBezTo>
                  <a:pt x="9646515" y="1001265"/>
                  <a:pt x="9646751" y="1003147"/>
                  <a:pt x="9647067" y="1005655"/>
                </a:cubicBezTo>
                <a:cubicBezTo>
                  <a:pt x="9643946" y="1006658"/>
                  <a:pt x="9640828" y="1007659"/>
                  <a:pt x="9638976" y="1010994"/>
                </a:cubicBezTo>
                <a:cubicBezTo>
                  <a:pt x="9636859" y="1014808"/>
                  <a:pt x="9634400" y="1018468"/>
                  <a:pt x="9632548" y="1021804"/>
                </a:cubicBezTo>
                <a:cubicBezTo>
                  <a:pt x="9625326" y="1034042"/>
                  <a:pt x="9623844" y="1035170"/>
                  <a:pt x="9632140" y="1041773"/>
                </a:cubicBezTo>
                <a:cubicBezTo>
                  <a:pt x="9632140" y="1041773"/>
                  <a:pt x="9631875" y="1042250"/>
                  <a:pt x="9632219" y="1042400"/>
                </a:cubicBezTo>
                <a:cubicBezTo>
                  <a:pt x="9634860" y="1045338"/>
                  <a:pt x="9634833" y="1047696"/>
                  <a:pt x="9631157" y="1052008"/>
                </a:cubicBezTo>
                <a:cubicBezTo>
                  <a:pt x="9616424" y="1071617"/>
                  <a:pt x="9602458" y="1092155"/>
                  <a:pt x="9588412" y="1112067"/>
                </a:cubicBezTo>
                <a:cubicBezTo>
                  <a:pt x="9579630" y="1124806"/>
                  <a:pt x="9570928" y="1138173"/>
                  <a:pt x="9562490" y="1151062"/>
                </a:cubicBezTo>
                <a:cubicBezTo>
                  <a:pt x="9552120" y="1166660"/>
                  <a:pt x="9540219" y="1180400"/>
                  <a:pt x="9528398" y="1194769"/>
                </a:cubicBezTo>
                <a:cubicBezTo>
                  <a:pt x="9519722" y="1205777"/>
                  <a:pt x="9511999" y="1216610"/>
                  <a:pt x="9508476" y="1229879"/>
                </a:cubicBezTo>
                <a:cubicBezTo>
                  <a:pt x="9507204" y="1235247"/>
                  <a:pt x="9504136" y="1239234"/>
                  <a:pt x="9499774" y="1243245"/>
                </a:cubicBezTo>
                <a:cubicBezTo>
                  <a:pt x="9491654" y="1250942"/>
                  <a:pt x="9484725" y="1260346"/>
                  <a:pt x="9479249" y="1270979"/>
                </a:cubicBezTo>
                <a:cubicBezTo>
                  <a:pt x="9474909" y="1280335"/>
                  <a:pt x="9469273" y="1289713"/>
                  <a:pt x="9462529" y="1298013"/>
                </a:cubicBezTo>
                <a:cubicBezTo>
                  <a:pt x="9452796" y="1310928"/>
                  <a:pt x="9444093" y="1324293"/>
                  <a:pt x="9436156" y="1338589"/>
                </a:cubicBezTo>
                <a:lnTo>
                  <a:pt x="9424657" y="1357078"/>
                </a:lnTo>
                <a:lnTo>
                  <a:pt x="9432687" y="1353476"/>
                </a:lnTo>
                <a:cubicBezTo>
                  <a:pt x="9436184" y="1351317"/>
                  <a:pt x="9439464" y="1348396"/>
                  <a:pt x="9442376" y="1343968"/>
                </a:cubicBezTo>
                <a:cubicBezTo>
                  <a:pt x="9443642" y="1341992"/>
                  <a:pt x="9444241" y="1342579"/>
                  <a:pt x="9444924" y="1343590"/>
                </a:cubicBezTo>
                <a:cubicBezTo>
                  <a:pt x="9445267" y="1344096"/>
                  <a:pt x="9445441" y="1344945"/>
                  <a:pt x="9445615" y="1345794"/>
                </a:cubicBezTo>
                <a:lnTo>
                  <a:pt x="9446037" y="1346184"/>
                </a:lnTo>
                <a:lnTo>
                  <a:pt x="9458346" y="1327045"/>
                </a:lnTo>
                <a:lnTo>
                  <a:pt x="9458275" y="1326026"/>
                </a:lnTo>
                <a:cubicBezTo>
                  <a:pt x="9458101" y="1325178"/>
                  <a:pt x="9457928" y="1324328"/>
                  <a:pt x="9458177" y="1323218"/>
                </a:cubicBezTo>
                <a:cubicBezTo>
                  <a:pt x="9457915" y="1321945"/>
                  <a:pt x="9458167" y="1320834"/>
                  <a:pt x="9459861" y="1319787"/>
                </a:cubicBezTo>
                <a:cubicBezTo>
                  <a:pt x="9461133" y="1319003"/>
                  <a:pt x="9462155" y="1319329"/>
                  <a:pt x="9462415" y="1320601"/>
                </a:cubicBezTo>
                <a:lnTo>
                  <a:pt x="9462445" y="1320676"/>
                </a:lnTo>
                <a:lnTo>
                  <a:pt x="9477250" y="1297660"/>
                </a:lnTo>
                <a:cubicBezTo>
                  <a:pt x="9488897" y="1279954"/>
                  <a:pt x="9500714" y="1262326"/>
                  <a:pt x="9512616" y="1244734"/>
                </a:cubicBezTo>
                <a:lnTo>
                  <a:pt x="9530829" y="1219689"/>
                </a:lnTo>
                <a:lnTo>
                  <a:pt x="9531100" y="1218911"/>
                </a:lnTo>
                <a:cubicBezTo>
                  <a:pt x="9535553" y="1212457"/>
                  <a:pt x="9539602" y="1206590"/>
                  <a:pt x="9538703" y="1198432"/>
                </a:cubicBezTo>
                <a:cubicBezTo>
                  <a:pt x="9537661" y="1194783"/>
                  <a:pt x="9541911" y="1194641"/>
                  <a:pt x="9544255" y="1193825"/>
                </a:cubicBezTo>
                <a:lnTo>
                  <a:pt x="9548433" y="1195481"/>
                </a:lnTo>
                <a:lnTo>
                  <a:pt x="9558883" y="1181111"/>
                </a:lnTo>
                <a:lnTo>
                  <a:pt x="9557180" y="1175954"/>
                </a:lnTo>
                <a:cubicBezTo>
                  <a:pt x="9551944" y="1170641"/>
                  <a:pt x="9552463" y="1166450"/>
                  <a:pt x="9558535" y="1157648"/>
                </a:cubicBezTo>
                <a:cubicBezTo>
                  <a:pt x="9560531" y="1155616"/>
                  <a:pt x="9562093" y="1155074"/>
                  <a:pt x="9562411" y="1157191"/>
                </a:cubicBezTo>
                <a:cubicBezTo>
                  <a:pt x="9564147" y="1163277"/>
                  <a:pt x="9567735" y="1159798"/>
                  <a:pt x="9570914" y="1156910"/>
                </a:cubicBezTo>
                <a:cubicBezTo>
                  <a:pt x="9574501" y="1153432"/>
                  <a:pt x="9576581" y="1148696"/>
                  <a:pt x="9578634" y="1144861"/>
                </a:cubicBezTo>
                <a:cubicBezTo>
                  <a:pt x="9581092" y="1140438"/>
                  <a:pt x="9583925" y="1136332"/>
                  <a:pt x="9585630" y="1131280"/>
                </a:cubicBezTo>
                <a:cubicBezTo>
                  <a:pt x="9586527" y="1127401"/>
                  <a:pt x="9589998" y="1127533"/>
                  <a:pt x="9591907" y="1128204"/>
                </a:cubicBezTo>
                <a:cubicBezTo>
                  <a:pt x="9594944" y="1129823"/>
                  <a:pt x="9596535" y="1128378"/>
                  <a:pt x="9598211" y="1124228"/>
                </a:cubicBezTo>
                <a:cubicBezTo>
                  <a:pt x="9598644" y="1122740"/>
                  <a:pt x="9599078" y="1121251"/>
                  <a:pt x="9600293" y="1119492"/>
                </a:cubicBezTo>
                <a:cubicBezTo>
                  <a:pt x="9601131" y="1117416"/>
                  <a:pt x="9602374" y="1114755"/>
                  <a:pt x="9604717" y="1113939"/>
                </a:cubicBezTo>
                <a:lnTo>
                  <a:pt x="9605805" y="1116534"/>
                </a:lnTo>
                <a:lnTo>
                  <a:pt x="9633362" y="1077273"/>
                </a:lnTo>
                <a:cubicBezTo>
                  <a:pt x="9642357" y="1061072"/>
                  <a:pt x="9651854" y="1046276"/>
                  <a:pt x="9666475" y="1036100"/>
                </a:cubicBezTo>
                <a:cubicBezTo>
                  <a:pt x="9672133" y="1032064"/>
                  <a:pt x="9676181" y="1025544"/>
                  <a:pt x="9678510" y="1018270"/>
                </a:cubicBezTo>
                <a:cubicBezTo>
                  <a:pt x="9679861" y="1013528"/>
                  <a:pt x="9682586" y="1009392"/>
                  <a:pt x="9685919" y="1004928"/>
                </a:cubicBezTo>
                <a:cubicBezTo>
                  <a:pt x="9690917" y="998232"/>
                  <a:pt x="9696947" y="991990"/>
                  <a:pt x="9699807" y="983763"/>
                </a:cubicBezTo>
                <a:cubicBezTo>
                  <a:pt x="9702480" y="976639"/>
                  <a:pt x="9706499" y="972477"/>
                  <a:pt x="9712658" y="969847"/>
                </a:cubicBezTo>
                <a:cubicBezTo>
                  <a:pt x="9714825" y="969021"/>
                  <a:pt x="9716228" y="967265"/>
                  <a:pt x="9716864" y="964582"/>
                </a:cubicBezTo>
                <a:cubicBezTo>
                  <a:pt x="9717685" y="960794"/>
                  <a:pt x="9719459" y="956830"/>
                  <a:pt x="9722605" y="953471"/>
                </a:cubicBezTo>
                <a:cubicBezTo>
                  <a:pt x="9731702" y="943241"/>
                  <a:pt x="9739534" y="930677"/>
                  <a:pt x="9749317" y="920748"/>
                </a:cubicBezTo>
                <a:cubicBezTo>
                  <a:pt x="9752808" y="917539"/>
                  <a:pt x="9755268" y="913878"/>
                  <a:pt x="9756011" y="909463"/>
                </a:cubicBezTo>
                <a:cubicBezTo>
                  <a:pt x="9758103" y="900307"/>
                  <a:pt x="9759770" y="898075"/>
                  <a:pt x="9767833" y="895094"/>
                </a:cubicBezTo>
                <a:cubicBezTo>
                  <a:pt x="9770952" y="894095"/>
                  <a:pt x="9773649" y="892314"/>
                  <a:pt x="9775236" y="889455"/>
                </a:cubicBezTo>
                <a:cubicBezTo>
                  <a:pt x="9781135" y="879599"/>
                  <a:pt x="9788910" y="871752"/>
                  <a:pt x="9795999" y="863602"/>
                </a:cubicBezTo>
                <a:cubicBezTo>
                  <a:pt x="9802558" y="856406"/>
                  <a:pt x="9808771" y="849059"/>
                  <a:pt x="9812504" y="840030"/>
                </a:cubicBezTo>
                <a:cubicBezTo>
                  <a:pt x="9814012" y="836544"/>
                  <a:pt x="9815757" y="834940"/>
                  <a:pt x="9818268" y="834264"/>
                </a:cubicBezTo>
                <a:cubicBezTo>
                  <a:pt x="9821387" y="833262"/>
                  <a:pt x="9825114" y="831935"/>
                  <a:pt x="9826544" y="827821"/>
                </a:cubicBezTo>
                <a:cubicBezTo>
                  <a:pt x="9829668" y="819118"/>
                  <a:pt x="9835777" y="813502"/>
                  <a:pt x="9843073" y="809593"/>
                </a:cubicBezTo>
                <a:cubicBezTo>
                  <a:pt x="9853675" y="803578"/>
                  <a:pt x="9861556" y="794000"/>
                  <a:pt x="9865501" y="781509"/>
                </a:cubicBezTo>
                <a:cubicBezTo>
                  <a:pt x="9867195" y="776919"/>
                  <a:pt x="9868677" y="775791"/>
                  <a:pt x="9871768" y="777147"/>
                </a:cubicBezTo>
                <a:cubicBezTo>
                  <a:pt x="9872798" y="777601"/>
                  <a:pt x="9873828" y="778052"/>
                  <a:pt x="9874780" y="777877"/>
                </a:cubicBezTo>
                <a:cubicBezTo>
                  <a:pt x="9885433" y="774848"/>
                  <a:pt x="9895743" y="771668"/>
                  <a:pt x="9904603" y="759556"/>
                </a:cubicBezTo>
                <a:cubicBezTo>
                  <a:pt x="9906534" y="756848"/>
                  <a:pt x="9907301" y="757777"/>
                  <a:pt x="9908144" y="759333"/>
                </a:cubicBezTo>
                <a:cubicBezTo>
                  <a:pt x="9908567" y="760111"/>
                  <a:pt x="9908725" y="761365"/>
                  <a:pt x="9908883" y="762620"/>
                </a:cubicBezTo>
                <a:cubicBezTo>
                  <a:pt x="9909199" y="765129"/>
                  <a:pt x="9909170" y="767488"/>
                  <a:pt x="9912290" y="766486"/>
                </a:cubicBezTo>
                <a:cubicBezTo>
                  <a:pt x="9915146" y="765961"/>
                  <a:pt x="9915093" y="762975"/>
                  <a:pt x="9916073" y="760441"/>
                </a:cubicBezTo>
                <a:cubicBezTo>
                  <a:pt x="9917689" y="755224"/>
                  <a:pt x="9919567" y="749530"/>
                  <a:pt x="9923745" y="746623"/>
                </a:cubicBezTo>
                <a:cubicBezTo>
                  <a:pt x="9928796" y="742913"/>
                  <a:pt x="9929088" y="740080"/>
                  <a:pt x="9928192" y="735538"/>
                </a:cubicBezTo>
                <a:cubicBezTo>
                  <a:pt x="9928034" y="734283"/>
                  <a:pt x="9927876" y="733028"/>
                  <a:pt x="9928325" y="731449"/>
                </a:cubicBezTo>
                <a:cubicBezTo>
                  <a:pt x="9928089" y="729566"/>
                  <a:pt x="9928540" y="727986"/>
                  <a:pt x="9930971" y="726683"/>
                </a:cubicBezTo>
                <a:cubicBezTo>
                  <a:pt x="9932796" y="725706"/>
                  <a:pt x="9934170" y="726309"/>
                  <a:pt x="9934407" y="728189"/>
                </a:cubicBezTo>
                <a:cubicBezTo>
                  <a:pt x="9934987" y="730223"/>
                  <a:pt x="9936097" y="731302"/>
                  <a:pt x="9936069" y="733661"/>
                </a:cubicBezTo>
                <a:cubicBezTo>
                  <a:pt x="9935883" y="734765"/>
                  <a:pt x="9935698" y="735869"/>
                  <a:pt x="9936992" y="735844"/>
                </a:cubicBezTo>
                <a:cubicBezTo>
                  <a:pt x="9937945" y="735669"/>
                  <a:pt x="9938395" y="734089"/>
                  <a:pt x="9938922" y="733136"/>
                </a:cubicBezTo>
                <a:cubicBezTo>
                  <a:pt x="9939717" y="731706"/>
                  <a:pt x="9940246" y="730753"/>
                  <a:pt x="9940088" y="729499"/>
                </a:cubicBezTo>
                <a:cubicBezTo>
                  <a:pt x="9939930" y="728245"/>
                  <a:pt x="9940460" y="727290"/>
                  <a:pt x="9941675" y="726640"/>
                </a:cubicBezTo>
                <a:cubicBezTo>
                  <a:pt x="9948364" y="723057"/>
                  <a:pt x="9953522" y="717616"/>
                  <a:pt x="9957145" y="710317"/>
                </a:cubicBezTo>
                <a:cubicBezTo>
                  <a:pt x="9958655" y="706830"/>
                  <a:pt x="9960506" y="703495"/>
                  <a:pt x="9962702" y="700311"/>
                </a:cubicBezTo>
                <a:cubicBezTo>
                  <a:pt x="9963761" y="698404"/>
                  <a:pt x="9965347" y="695545"/>
                  <a:pt x="9967594" y="695347"/>
                </a:cubicBezTo>
                <a:cubicBezTo>
                  <a:pt x="9969233" y="695472"/>
                  <a:pt x="9968940" y="698308"/>
                  <a:pt x="9969177" y="700189"/>
                </a:cubicBezTo>
                <a:cubicBezTo>
                  <a:pt x="9969335" y="701444"/>
                  <a:pt x="9969149" y="702547"/>
                  <a:pt x="9969307" y="703802"/>
                </a:cubicBezTo>
                <a:cubicBezTo>
                  <a:pt x="9969465" y="705057"/>
                  <a:pt x="9968830" y="707740"/>
                  <a:pt x="9970733" y="707390"/>
                </a:cubicBezTo>
                <a:cubicBezTo>
                  <a:pt x="9972372" y="707517"/>
                  <a:pt x="9973694" y="705135"/>
                  <a:pt x="9974409" y="703077"/>
                </a:cubicBezTo>
                <a:cubicBezTo>
                  <a:pt x="9976789" y="698789"/>
                  <a:pt x="9979329" y="695755"/>
                  <a:pt x="9983084" y="692069"/>
                </a:cubicBezTo>
                <a:cubicBezTo>
                  <a:pt x="9991810" y="684046"/>
                  <a:pt x="9993003" y="678051"/>
                  <a:pt x="9988250" y="671224"/>
                </a:cubicBezTo>
                <a:cubicBezTo>
                  <a:pt x="9986295" y="668590"/>
                  <a:pt x="9986244" y="665604"/>
                  <a:pt x="9988704" y="661942"/>
                </a:cubicBezTo>
                <a:cubicBezTo>
                  <a:pt x="9995231" y="664807"/>
                  <a:pt x="10001413" y="667520"/>
                  <a:pt x="10007940" y="670383"/>
                </a:cubicBezTo>
                <a:cubicBezTo>
                  <a:pt x="10004580" y="677206"/>
                  <a:pt x="10005503" y="679390"/>
                  <a:pt x="10009653" y="678839"/>
                </a:cubicBezTo>
                <a:cubicBezTo>
                  <a:pt x="10010948" y="678816"/>
                  <a:pt x="10012693" y="677211"/>
                  <a:pt x="10013195" y="678615"/>
                </a:cubicBezTo>
                <a:cubicBezTo>
                  <a:pt x="10013431" y="680498"/>
                  <a:pt x="10012030" y="682252"/>
                  <a:pt x="10010892" y="683532"/>
                </a:cubicBezTo>
                <a:cubicBezTo>
                  <a:pt x="10010099" y="684961"/>
                  <a:pt x="10009226" y="685764"/>
                  <a:pt x="10008353" y="686566"/>
                </a:cubicBezTo>
                <a:cubicBezTo>
                  <a:pt x="10006079" y="689123"/>
                  <a:pt x="10005629" y="690703"/>
                  <a:pt x="10007770" y="692235"/>
                </a:cubicBezTo>
                <a:cubicBezTo>
                  <a:pt x="10008877" y="693315"/>
                  <a:pt x="10010146" y="695649"/>
                  <a:pt x="10007792" y="697580"/>
                </a:cubicBezTo>
                <a:cubicBezTo>
                  <a:pt x="10004910" y="700463"/>
                  <a:pt x="10003058" y="703798"/>
                  <a:pt x="10000862" y="706984"/>
                </a:cubicBezTo>
                <a:cubicBezTo>
                  <a:pt x="9998931" y="709692"/>
                  <a:pt x="9996392" y="712725"/>
                  <a:pt x="9995226" y="716363"/>
                </a:cubicBezTo>
                <a:cubicBezTo>
                  <a:pt x="9994327" y="719522"/>
                  <a:pt x="9993161" y="723161"/>
                  <a:pt x="9997920" y="722284"/>
                </a:cubicBezTo>
                <a:cubicBezTo>
                  <a:pt x="9999479" y="721784"/>
                  <a:pt x="9999638" y="723038"/>
                  <a:pt x="9998923" y="725095"/>
                </a:cubicBezTo>
                <a:cubicBezTo>
                  <a:pt x="9994953" y="732243"/>
                  <a:pt x="9992257" y="734022"/>
                  <a:pt x="9986840" y="732238"/>
                </a:cubicBezTo>
                <a:cubicBezTo>
                  <a:pt x="9985123" y="731484"/>
                  <a:pt x="9983484" y="731357"/>
                  <a:pt x="9981740" y="732962"/>
                </a:cubicBezTo>
                <a:cubicBezTo>
                  <a:pt x="9978856" y="735845"/>
                  <a:pt x="9976317" y="738879"/>
                  <a:pt x="9974889" y="742992"/>
                </a:cubicBezTo>
                <a:cubicBezTo>
                  <a:pt x="9974359" y="743946"/>
                  <a:pt x="9975468" y="745026"/>
                  <a:pt x="9976420" y="744850"/>
                </a:cubicBezTo>
                <a:cubicBezTo>
                  <a:pt x="9977450" y="745302"/>
                  <a:pt x="9978825" y="745906"/>
                  <a:pt x="9978982" y="747160"/>
                </a:cubicBezTo>
                <a:cubicBezTo>
                  <a:pt x="9979219" y="749042"/>
                  <a:pt x="9980565" y="752003"/>
                  <a:pt x="9977711" y="752528"/>
                </a:cubicBezTo>
                <a:cubicBezTo>
                  <a:pt x="9971816" y="754681"/>
                  <a:pt x="9969170" y="759447"/>
                  <a:pt x="9966260" y="764689"/>
                </a:cubicBezTo>
                <a:cubicBezTo>
                  <a:pt x="9964329" y="767396"/>
                  <a:pt x="9962398" y="770104"/>
                  <a:pt x="9959358" y="771733"/>
                </a:cubicBezTo>
                <a:cubicBezTo>
                  <a:pt x="9948147" y="778073"/>
                  <a:pt x="9944522" y="785372"/>
                  <a:pt x="9948377" y="795359"/>
                </a:cubicBezTo>
                <a:cubicBezTo>
                  <a:pt x="9949379" y="798170"/>
                  <a:pt x="9948743" y="800854"/>
                  <a:pt x="9945359" y="802332"/>
                </a:cubicBezTo>
                <a:cubicBezTo>
                  <a:pt x="9938062" y="806240"/>
                  <a:pt x="9932720" y="812786"/>
                  <a:pt x="9928144" y="820260"/>
                </a:cubicBezTo>
                <a:cubicBezTo>
                  <a:pt x="9925683" y="823921"/>
                  <a:pt x="9923910" y="827883"/>
                  <a:pt x="9921185" y="832021"/>
                </a:cubicBezTo>
                <a:cubicBezTo>
                  <a:pt x="9916531" y="838867"/>
                  <a:pt x="9913092" y="845062"/>
                  <a:pt x="9917687" y="850633"/>
                </a:cubicBezTo>
                <a:cubicBezTo>
                  <a:pt x="9915282" y="849579"/>
                  <a:pt x="9913830" y="848349"/>
                  <a:pt x="9910975" y="848873"/>
                </a:cubicBezTo>
                <a:cubicBezTo>
                  <a:pt x="9907432" y="849096"/>
                  <a:pt x="9904550" y="851980"/>
                  <a:pt x="9902698" y="855317"/>
                </a:cubicBezTo>
                <a:cubicBezTo>
                  <a:pt x="9900925" y="859279"/>
                  <a:pt x="9904652" y="857951"/>
                  <a:pt x="9905762" y="859031"/>
                </a:cubicBezTo>
                <a:cubicBezTo>
                  <a:pt x="9907559" y="860412"/>
                  <a:pt x="9907874" y="862921"/>
                  <a:pt x="9905257" y="865328"/>
                </a:cubicBezTo>
                <a:cubicBezTo>
                  <a:pt x="9901766" y="868537"/>
                  <a:pt x="9899913" y="871872"/>
                  <a:pt x="9897875" y="876311"/>
                </a:cubicBezTo>
                <a:cubicBezTo>
                  <a:pt x="9895997" y="882005"/>
                  <a:pt x="9893086" y="887246"/>
                  <a:pt x="9887693" y="890806"/>
                </a:cubicBezTo>
                <a:cubicBezTo>
                  <a:pt x="9884388" y="892911"/>
                  <a:pt x="9883144" y="895921"/>
                  <a:pt x="9883538" y="899057"/>
                </a:cubicBezTo>
                <a:cubicBezTo>
                  <a:pt x="9883776" y="900939"/>
                  <a:pt x="9884012" y="902820"/>
                  <a:pt x="9884170" y="904075"/>
                </a:cubicBezTo>
                <a:cubicBezTo>
                  <a:pt x="9884221" y="907059"/>
                  <a:pt x="9885832" y="909545"/>
                  <a:pt x="9883558" y="912103"/>
                </a:cubicBezTo>
                <a:cubicBezTo>
                  <a:pt x="9881283" y="914660"/>
                  <a:pt x="9879143" y="913129"/>
                  <a:pt x="9877426" y="912374"/>
                </a:cubicBezTo>
                <a:cubicBezTo>
                  <a:pt x="9875709" y="911622"/>
                  <a:pt x="9875337" y="913829"/>
                  <a:pt x="9874200" y="915107"/>
                </a:cubicBezTo>
                <a:cubicBezTo>
                  <a:pt x="9873406" y="916537"/>
                  <a:pt x="9872612" y="917966"/>
                  <a:pt x="9874251" y="918092"/>
                </a:cubicBezTo>
                <a:cubicBezTo>
                  <a:pt x="9878559" y="918797"/>
                  <a:pt x="9878002" y="922109"/>
                  <a:pt x="9875964" y="926548"/>
                </a:cubicBezTo>
                <a:cubicBezTo>
                  <a:pt x="9873927" y="930988"/>
                  <a:pt x="9875036" y="932067"/>
                  <a:pt x="9879027" y="930263"/>
                </a:cubicBezTo>
                <a:cubicBezTo>
                  <a:pt x="9879980" y="930089"/>
                  <a:pt x="9881116" y="928809"/>
                  <a:pt x="9882254" y="927531"/>
                </a:cubicBezTo>
                <a:cubicBezTo>
                  <a:pt x="9893255" y="916950"/>
                  <a:pt x="9902724" y="904513"/>
                  <a:pt x="9911426" y="891147"/>
                </a:cubicBezTo>
                <a:cubicBezTo>
                  <a:pt x="9918542" y="880639"/>
                  <a:pt x="9925816" y="871386"/>
                  <a:pt x="9935994" y="864594"/>
                </a:cubicBezTo>
                <a:cubicBezTo>
                  <a:pt x="9941996" y="860710"/>
                  <a:pt x="9948235" y="858707"/>
                  <a:pt x="9954552" y="857331"/>
                </a:cubicBezTo>
                <a:cubicBezTo>
                  <a:pt x="9952282" y="852187"/>
                  <a:pt x="9953261" y="849653"/>
                  <a:pt x="9959341" y="846395"/>
                </a:cubicBezTo>
                <a:cubicBezTo>
                  <a:pt x="9961166" y="845418"/>
                  <a:pt x="9963412" y="845219"/>
                  <a:pt x="9964866" y="846449"/>
                </a:cubicBezTo>
                <a:cubicBezTo>
                  <a:pt x="9967692" y="848282"/>
                  <a:pt x="9970575" y="845399"/>
                  <a:pt x="9972769" y="842215"/>
                </a:cubicBezTo>
                <a:cubicBezTo>
                  <a:pt x="9975309" y="839180"/>
                  <a:pt x="9974385" y="836997"/>
                  <a:pt x="9973461" y="834814"/>
                </a:cubicBezTo>
                <a:cubicBezTo>
                  <a:pt x="9972273" y="833107"/>
                  <a:pt x="9970212" y="832202"/>
                  <a:pt x="9969739" y="828437"/>
                </a:cubicBezTo>
                <a:cubicBezTo>
                  <a:pt x="9973067" y="831677"/>
                  <a:pt x="9975685" y="829271"/>
                  <a:pt x="9978489" y="825759"/>
                </a:cubicBezTo>
                <a:cubicBezTo>
                  <a:pt x="9980684" y="822574"/>
                  <a:pt x="9984518" y="819518"/>
                  <a:pt x="9986314" y="820898"/>
                </a:cubicBezTo>
                <a:cubicBezTo>
                  <a:pt x="9989564" y="823509"/>
                  <a:pt x="9993077" y="825644"/>
                  <a:pt x="9994317" y="830336"/>
                </a:cubicBezTo>
                <a:cubicBezTo>
                  <a:pt x="9994976" y="832996"/>
                  <a:pt x="9994261" y="835053"/>
                  <a:pt x="9992066" y="838237"/>
                </a:cubicBezTo>
                <a:cubicBezTo>
                  <a:pt x="9990056" y="840318"/>
                  <a:pt x="9988840" y="840970"/>
                  <a:pt x="9987044" y="839589"/>
                </a:cubicBezTo>
                <a:cubicBezTo>
                  <a:pt x="9985670" y="838986"/>
                  <a:pt x="9984188" y="840114"/>
                  <a:pt x="9983396" y="841544"/>
                </a:cubicBezTo>
                <a:cubicBezTo>
                  <a:pt x="9980564" y="847412"/>
                  <a:pt x="9976651" y="849843"/>
                  <a:pt x="9972395" y="852123"/>
                </a:cubicBezTo>
                <a:cubicBezTo>
                  <a:pt x="9968482" y="854555"/>
                  <a:pt x="9965679" y="858065"/>
                  <a:pt x="9966231" y="862456"/>
                </a:cubicBezTo>
                <a:cubicBezTo>
                  <a:pt x="9966625" y="865593"/>
                  <a:pt x="9965410" y="866243"/>
                  <a:pt x="9963613" y="864862"/>
                </a:cubicBezTo>
                <a:cubicBezTo>
                  <a:pt x="9962239" y="864259"/>
                  <a:pt x="9961366" y="865062"/>
                  <a:pt x="9959621" y="866666"/>
                </a:cubicBezTo>
                <a:cubicBezTo>
                  <a:pt x="9953062" y="873863"/>
                  <a:pt x="9948300" y="882440"/>
                  <a:pt x="9945864" y="891445"/>
                </a:cubicBezTo>
                <a:cubicBezTo>
                  <a:pt x="9944856" y="896335"/>
                  <a:pt x="9942475" y="900624"/>
                  <a:pt x="9939407" y="904612"/>
                </a:cubicBezTo>
                <a:cubicBezTo>
                  <a:pt x="9936604" y="908122"/>
                  <a:pt x="9933035" y="910704"/>
                  <a:pt x="9929729" y="912809"/>
                </a:cubicBezTo>
                <a:cubicBezTo>
                  <a:pt x="9927905" y="913787"/>
                  <a:pt x="9926002" y="914137"/>
                  <a:pt x="9925709" y="916971"/>
                </a:cubicBezTo>
                <a:cubicBezTo>
                  <a:pt x="9925417" y="919806"/>
                  <a:pt x="9926791" y="920409"/>
                  <a:pt x="9928774" y="920686"/>
                </a:cubicBezTo>
                <a:cubicBezTo>
                  <a:pt x="9930412" y="920813"/>
                  <a:pt x="9931972" y="920311"/>
                  <a:pt x="9933081" y="921391"/>
                </a:cubicBezTo>
                <a:cubicBezTo>
                  <a:pt x="9936859" y="923049"/>
                  <a:pt x="9939899" y="921421"/>
                  <a:pt x="9943233" y="916957"/>
                </a:cubicBezTo>
                <a:cubicBezTo>
                  <a:pt x="9949368" y="908983"/>
                  <a:pt x="9955319" y="902113"/>
                  <a:pt x="9961879" y="894916"/>
                </a:cubicBezTo>
                <a:cubicBezTo>
                  <a:pt x="9966241" y="890905"/>
                  <a:pt x="9968223" y="891183"/>
                  <a:pt x="9969119" y="895724"/>
                </a:cubicBezTo>
                <a:cubicBezTo>
                  <a:pt x="9968855" y="896200"/>
                  <a:pt x="9969198" y="896352"/>
                  <a:pt x="9969541" y="896502"/>
                </a:cubicBezTo>
                <a:cubicBezTo>
                  <a:pt x="9972448" y="898963"/>
                  <a:pt x="9972656" y="903202"/>
                  <a:pt x="9972521" y="907292"/>
                </a:cubicBezTo>
                <a:cubicBezTo>
                  <a:pt x="9972573" y="910277"/>
                  <a:pt x="9971357" y="910929"/>
                  <a:pt x="9969717" y="910802"/>
                </a:cubicBezTo>
                <a:cubicBezTo>
                  <a:pt x="9966098" y="910399"/>
                  <a:pt x="9966047" y="907413"/>
                  <a:pt x="9967819" y="903451"/>
                </a:cubicBezTo>
                <a:cubicBezTo>
                  <a:pt x="9965573" y="903650"/>
                  <a:pt x="9963405" y="904476"/>
                  <a:pt x="9962082" y="906859"/>
                </a:cubicBezTo>
                <a:cubicBezTo>
                  <a:pt x="9961288" y="908288"/>
                  <a:pt x="9962398" y="909368"/>
                  <a:pt x="9963164" y="910297"/>
                </a:cubicBezTo>
                <a:cubicBezTo>
                  <a:pt x="9967259" y="914464"/>
                  <a:pt x="9967231" y="916822"/>
                  <a:pt x="9962918" y="923819"/>
                </a:cubicBezTo>
                <a:cubicBezTo>
                  <a:pt x="9958528" y="930189"/>
                  <a:pt x="9954559" y="937336"/>
                  <a:pt x="9951541" y="944308"/>
                </a:cubicBezTo>
                <a:cubicBezTo>
                  <a:pt x="9947545" y="953815"/>
                  <a:pt x="9945114" y="955116"/>
                  <a:pt x="9939381" y="950824"/>
                </a:cubicBezTo>
                <a:cubicBezTo>
                  <a:pt x="9939037" y="950673"/>
                  <a:pt x="9938695" y="950522"/>
                  <a:pt x="9938350" y="950371"/>
                </a:cubicBezTo>
                <a:cubicBezTo>
                  <a:pt x="9937584" y="949443"/>
                  <a:pt x="9937004" y="947410"/>
                  <a:pt x="9934994" y="949491"/>
                </a:cubicBezTo>
                <a:cubicBezTo>
                  <a:pt x="9933327" y="951723"/>
                  <a:pt x="9931318" y="953804"/>
                  <a:pt x="9932585" y="956138"/>
                </a:cubicBezTo>
                <a:cubicBezTo>
                  <a:pt x="9933430" y="957694"/>
                  <a:pt x="9933931" y="959099"/>
                  <a:pt x="9935041" y="960179"/>
                </a:cubicBezTo>
                <a:cubicBezTo>
                  <a:pt x="9936043" y="962989"/>
                  <a:pt x="9935329" y="965045"/>
                  <a:pt x="9932367" y="967302"/>
                </a:cubicBezTo>
                <a:cubicBezTo>
                  <a:pt x="9929750" y="969709"/>
                  <a:pt x="9928298" y="968478"/>
                  <a:pt x="9927981" y="965969"/>
                </a:cubicBezTo>
                <a:cubicBezTo>
                  <a:pt x="9927559" y="965191"/>
                  <a:pt x="9927479" y="964564"/>
                  <a:pt x="9927057" y="963786"/>
                </a:cubicBezTo>
                <a:cubicBezTo>
                  <a:pt x="9926900" y="962531"/>
                  <a:pt x="9925869" y="962079"/>
                  <a:pt x="9924653" y="962730"/>
                </a:cubicBezTo>
                <a:cubicBezTo>
                  <a:pt x="9923172" y="963859"/>
                  <a:pt x="9923939" y="964787"/>
                  <a:pt x="9923752" y="965891"/>
                </a:cubicBezTo>
                <a:cubicBezTo>
                  <a:pt x="9923724" y="968249"/>
                  <a:pt x="9924305" y="970282"/>
                  <a:pt x="9925494" y="971989"/>
                </a:cubicBezTo>
                <a:cubicBezTo>
                  <a:pt x="9928107" y="977284"/>
                  <a:pt x="9927207" y="980444"/>
                  <a:pt x="9921363" y="985584"/>
                </a:cubicBezTo>
                <a:cubicBezTo>
                  <a:pt x="9918745" y="987991"/>
                  <a:pt x="9915783" y="990247"/>
                  <a:pt x="9913166" y="992654"/>
                </a:cubicBezTo>
                <a:cubicBezTo>
                  <a:pt x="9911419" y="994258"/>
                  <a:pt x="9909754" y="996490"/>
                  <a:pt x="9910412" y="999150"/>
                </a:cubicBezTo>
                <a:cubicBezTo>
                  <a:pt x="9911151" y="1002436"/>
                  <a:pt x="9912762" y="1004921"/>
                  <a:pt x="9909773" y="1009536"/>
                </a:cubicBezTo>
                <a:cubicBezTo>
                  <a:pt x="9907842" y="1012243"/>
                  <a:pt x="9907471" y="1014451"/>
                  <a:pt x="9904774" y="1016231"/>
                </a:cubicBezTo>
                <a:cubicBezTo>
                  <a:pt x="9890947" y="1024977"/>
                  <a:pt x="9881821" y="1037566"/>
                  <a:pt x="9875681" y="1053242"/>
                </a:cubicBezTo>
                <a:cubicBezTo>
                  <a:pt x="9874701" y="1055775"/>
                  <a:pt x="9873299" y="1057530"/>
                  <a:pt x="9871210" y="1058985"/>
                </a:cubicBezTo>
                <a:cubicBezTo>
                  <a:pt x="9865738" y="1061916"/>
                  <a:pt x="9862484" y="1067007"/>
                  <a:pt x="9859996" y="1073026"/>
                </a:cubicBezTo>
                <a:cubicBezTo>
                  <a:pt x="9856873" y="1081730"/>
                  <a:pt x="9854623" y="1089630"/>
                  <a:pt x="9853403" y="1097984"/>
                </a:cubicBezTo>
                <a:cubicBezTo>
                  <a:pt x="9852923" y="1101923"/>
                  <a:pt x="9852445" y="1105862"/>
                  <a:pt x="9849985" y="1109523"/>
                </a:cubicBezTo>
                <a:cubicBezTo>
                  <a:pt x="9841046" y="1121007"/>
                  <a:pt x="9833638" y="1134350"/>
                  <a:pt x="9822823" y="1143825"/>
                </a:cubicBezTo>
                <a:cubicBezTo>
                  <a:pt x="9820470" y="1145757"/>
                  <a:pt x="9819755" y="1147813"/>
                  <a:pt x="9819806" y="1150798"/>
                </a:cubicBezTo>
                <a:cubicBezTo>
                  <a:pt x="9819964" y="1152053"/>
                  <a:pt x="9820123" y="1153307"/>
                  <a:pt x="9819936" y="1154411"/>
                </a:cubicBezTo>
                <a:cubicBezTo>
                  <a:pt x="9818958" y="1156944"/>
                  <a:pt x="9819908" y="1156769"/>
                  <a:pt x="9821204" y="1156745"/>
                </a:cubicBezTo>
                <a:cubicBezTo>
                  <a:pt x="9823794" y="1156697"/>
                  <a:pt x="9825882" y="1155243"/>
                  <a:pt x="9827470" y="1152384"/>
                </a:cubicBezTo>
                <a:cubicBezTo>
                  <a:pt x="9829322" y="1149048"/>
                  <a:pt x="9832176" y="1148523"/>
                  <a:pt x="9833973" y="1149905"/>
                </a:cubicBezTo>
                <a:cubicBezTo>
                  <a:pt x="9835426" y="1151135"/>
                  <a:pt x="9833151" y="1153692"/>
                  <a:pt x="9831749" y="1155447"/>
                </a:cubicBezTo>
                <a:cubicBezTo>
                  <a:pt x="9828152" y="1160387"/>
                  <a:pt x="9824267" y="1160461"/>
                  <a:pt x="9820725" y="1160683"/>
                </a:cubicBezTo>
                <a:cubicBezTo>
                  <a:pt x="9807403" y="1163133"/>
                  <a:pt x="9797963" y="1173214"/>
                  <a:pt x="9795364" y="1188666"/>
                </a:cubicBezTo>
                <a:cubicBezTo>
                  <a:pt x="9794542" y="1192454"/>
                  <a:pt x="9793378" y="1196090"/>
                  <a:pt x="9791183" y="1199275"/>
                </a:cubicBezTo>
                <a:cubicBezTo>
                  <a:pt x="9789859" y="1201658"/>
                  <a:pt x="9788987" y="1202460"/>
                  <a:pt x="9787268" y="1201707"/>
                </a:cubicBezTo>
                <a:cubicBezTo>
                  <a:pt x="9783914" y="1200826"/>
                  <a:pt x="9782089" y="1201803"/>
                  <a:pt x="9780738" y="1206544"/>
                </a:cubicBezTo>
                <a:cubicBezTo>
                  <a:pt x="9777958" y="1215398"/>
                  <a:pt x="9773725" y="1223023"/>
                  <a:pt x="9769227" y="1231122"/>
                </a:cubicBezTo>
                <a:cubicBezTo>
                  <a:pt x="9761740" y="1243838"/>
                  <a:pt x="9757188" y="1256655"/>
                  <a:pt x="9758502" y="1269676"/>
                </a:cubicBezTo>
                <a:lnTo>
                  <a:pt x="9757956" y="1269777"/>
                </a:lnTo>
                <a:lnTo>
                  <a:pt x="9755796" y="1280223"/>
                </a:lnTo>
                <a:lnTo>
                  <a:pt x="9752678" y="1288758"/>
                </a:lnTo>
                <a:lnTo>
                  <a:pt x="9758651" y="1286335"/>
                </a:lnTo>
                <a:cubicBezTo>
                  <a:pt x="9762401" y="1290351"/>
                  <a:pt x="9764226" y="1289374"/>
                  <a:pt x="9767930" y="1282703"/>
                </a:cubicBezTo>
                <a:cubicBezTo>
                  <a:pt x="9770311" y="1278416"/>
                  <a:pt x="9772349" y="1273975"/>
                  <a:pt x="9774120" y="1270012"/>
                </a:cubicBezTo>
                <a:cubicBezTo>
                  <a:pt x="9777560" y="1263817"/>
                  <a:pt x="9780049" y="1257798"/>
                  <a:pt x="9784941" y="1252834"/>
                </a:cubicBezTo>
                <a:cubicBezTo>
                  <a:pt x="9787480" y="1249799"/>
                  <a:pt x="9789832" y="1247870"/>
                  <a:pt x="9792739" y="1250329"/>
                </a:cubicBezTo>
                <a:cubicBezTo>
                  <a:pt x="9794614" y="1252338"/>
                  <a:pt x="9797733" y="1251337"/>
                  <a:pt x="9799849" y="1247525"/>
                </a:cubicBezTo>
                <a:cubicBezTo>
                  <a:pt x="9806808" y="1235762"/>
                  <a:pt x="9815719" y="1226636"/>
                  <a:pt x="9824974" y="1217661"/>
                </a:cubicBezTo>
                <a:cubicBezTo>
                  <a:pt x="9831876" y="1210616"/>
                  <a:pt x="9834867" y="1206001"/>
                  <a:pt x="9831937" y="1198197"/>
                </a:cubicBezTo>
                <a:cubicBezTo>
                  <a:pt x="9832202" y="1197720"/>
                  <a:pt x="9832466" y="1197243"/>
                  <a:pt x="9832466" y="1197243"/>
                </a:cubicBezTo>
                <a:cubicBezTo>
                  <a:pt x="9834555" y="1195790"/>
                  <a:pt x="9836323" y="1199530"/>
                  <a:pt x="9837912" y="1196670"/>
                </a:cubicBezTo>
                <a:cubicBezTo>
                  <a:pt x="9839233" y="1194289"/>
                  <a:pt x="9838230" y="1191478"/>
                  <a:pt x="9837307" y="1189295"/>
                </a:cubicBezTo>
                <a:cubicBezTo>
                  <a:pt x="9837228" y="1188666"/>
                  <a:pt x="9836805" y="1187890"/>
                  <a:pt x="9836727" y="1187262"/>
                </a:cubicBezTo>
                <a:cubicBezTo>
                  <a:pt x="9835381" y="1184302"/>
                  <a:pt x="9833770" y="1181816"/>
                  <a:pt x="9831894" y="1179808"/>
                </a:cubicBezTo>
                <a:cubicBezTo>
                  <a:pt x="9830706" y="1178101"/>
                  <a:pt x="9831421" y="1176044"/>
                  <a:pt x="9833431" y="1173963"/>
                </a:cubicBezTo>
                <a:cubicBezTo>
                  <a:pt x="9834912" y="1172835"/>
                  <a:pt x="9836999" y="1171382"/>
                  <a:pt x="9837845" y="1172937"/>
                </a:cubicBezTo>
                <a:cubicBezTo>
                  <a:pt x="9839928" y="1179186"/>
                  <a:pt x="9845374" y="1178612"/>
                  <a:pt x="9850554" y="1178515"/>
                </a:cubicBezTo>
                <a:cubicBezTo>
                  <a:pt x="9853489" y="1178617"/>
                  <a:pt x="9855048" y="1178116"/>
                  <a:pt x="9854574" y="1174353"/>
                </a:cubicBezTo>
                <a:cubicBezTo>
                  <a:pt x="9854472" y="1168382"/>
                  <a:pt x="9857303" y="1162514"/>
                  <a:pt x="9859527" y="1156970"/>
                </a:cubicBezTo>
                <a:cubicBezTo>
                  <a:pt x="9860241" y="1154914"/>
                  <a:pt x="9861033" y="1153484"/>
                  <a:pt x="9862330" y="1153459"/>
                </a:cubicBezTo>
                <a:cubicBezTo>
                  <a:pt x="9868039" y="1152410"/>
                  <a:pt x="9871635" y="1147469"/>
                  <a:pt x="9875233" y="1142530"/>
                </a:cubicBezTo>
                <a:cubicBezTo>
                  <a:pt x="9878909" y="1138216"/>
                  <a:pt x="9882241" y="1133753"/>
                  <a:pt x="9886657" y="1132728"/>
                </a:cubicBezTo>
                <a:cubicBezTo>
                  <a:pt x="9888903" y="1132529"/>
                  <a:pt x="9889432" y="1131575"/>
                  <a:pt x="9890411" y="1129042"/>
                </a:cubicBezTo>
                <a:cubicBezTo>
                  <a:pt x="9893456" y="1119711"/>
                  <a:pt x="9897953" y="1111611"/>
                  <a:pt x="9905701" y="1106122"/>
                </a:cubicBezTo>
                <a:cubicBezTo>
                  <a:pt x="9908662" y="1103866"/>
                  <a:pt x="9909720" y="1101959"/>
                  <a:pt x="9910278" y="1098648"/>
                </a:cubicBezTo>
                <a:cubicBezTo>
                  <a:pt x="9911655" y="1091549"/>
                  <a:pt x="9915095" y="1085354"/>
                  <a:pt x="9921625" y="1080517"/>
                </a:cubicBezTo>
                <a:cubicBezTo>
                  <a:pt x="9923450" y="1079540"/>
                  <a:pt x="9924588" y="1078260"/>
                  <a:pt x="9924959" y="1076053"/>
                </a:cubicBezTo>
                <a:cubicBezTo>
                  <a:pt x="9927395" y="1067049"/>
                  <a:pt x="9938503" y="1054737"/>
                  <a:pt x="9946036" y="1052710"/>
                </a:cubicBezTo>
                <a:cubicBezTo>
                  <a:pt x="9945405" y="1047692"/>
                  <a:pt x="9947707" y="1042776"/>
                  <a:pt x="9951119" y="1038940"/>
                </a:cubicBezTo>
                <a:cubicBezTo>
                  <a:pt x="9956275" y="1033499"/>
                  <a:pt x="9960322" y="1026979"/>
                  <a:pt x="9964370" y="1020458"/>
                </a:cubicBezTo>
                <a:cubicBezTo>
                  <a:pt x="9970084" y="1011706"/>
                  <a:pt x="9975054" y="1007370"/>
                  <a:pt x="9983590" y="1008152"/>
                </a:cubicBezTo>
                <a:cubicBezTo>
                  <a:pt x="9984278" y="1008454"/>
                  <a:pt x="9984886" y="1008128"/>
                  <a:pt x="9985573" y="1008429"/>
                </a:cubicBezTo>
                <a:cubicBezTo>
                  <a:pt x="9988507" y="1008531"/>
                  <a:pt x="9989909" y="1006776"/>
                  <a:pt x="9989514" y="1003640"/>
                </a:cubicBezTo>
                <a:cubicBezTo>
                  <a:pt x="9989198" y="1001131"/>
                  <a:pt x="9988883" y="998623"/>
                  <a:pt x="9988831" y="995637"/>
                </a:cubicBezTo>
                <a:cubicBezTo>
                  <a:pt x="9988441" y="984798"/>
                  <a:pt x="9995450" y="976022"/>
                  <a:pt x="10005574" y="973946"/>
                </a:cubicBezTo>
                <a:cubicBezTo>
                  <a:pt x="10009723" y="973396"/>
                  <a:pt x="10014058" y="971744"/>
                  <a:pt x="10018501" y="968360"/>
                </a:cubicBezTo>
                <a:cubicBezTo>
                  <a:pt x="10022678" y="965452"/>
                  <a:pt x="10026856" y="962544"/>
                  <a:pt x="10031270" y="961519"/>
                </a:cubicBezTo>
                <a:cubicBezTo>
                  <a:pt x="10029422" y="957152"/>
                  <a:pt x="10023713" y="958203"/>
                  <a:pt x="10021866" y="953835"/>
                </a:cubicBezTo>
                <a:cubicBezTo>
                  <a:pt x="10028712" y="951507"/>
                  <a:pt x="10028712" y="951507"/>
                  <a:pt x="10030011" y="943780"/>
                </a:cubicBezTo>
                <a:cubicBezTo>
                  <a:pt x="10030912" y="940620"/>
                  <a:pt x="10031626" y="938564"/>
                  <a:pt x="10034244" y="936157"/>
                </a:cubicBezTo>
                <a:cubicBezTo>
                  <a:pt x="10040882" y="929589"/>
                  <a:pt x="10046832" y="922716"/>
                  <a:pt x="10052783" y="915847"/>
                </a:cubicBezTo>
                <a:cubicBezTo>
                  <a:pt x="10071243" y="894910"/>
                  <a:pt x="10087906" y="872593"/>
                  <a:pt x="10107132" y="852585"/>
                </a:cubicBezTo>
                <a:cubicBezTo>
                  <a:pt x="10108533" y="850830"/>
                  <a:pt x="10110121" y="847970"/>
                  <a:pt x="10111838" y="848723"/>
                </a:cubicBezTo>
                <a:cubicBezTo>
                  <a:pt x="10113820" y="849001"/>
                  <a:pt x="10113184" y="851685"/>
                  <a:pt x="10113420" y="853568"/>
                </a:cubicBezTo>
                <a:cubicBezTo>
                  <a:pt x="10113314" y="855298"/>
                  <a:pt x="10112943" y="857506"/>
                  <a:pt x="10114846" y="857156"/>
                </a:cubicBezTo>
                <a:cubicBezTo>
                  <a:pt x="10116828" y="857433"/>
                  <a:pt x="10118573" y="855828"/>
                  <a:pt x="10119975" y="854073"/>
                </a:cubicBezTo>
                <a:cubicBezTo>
                  <a:pt x="10120768" y="852644"/>
                  <a:pt x="10121563" y="851214"/>
                  <a:pt x="10122356" y="849785"/>
                </a:cubicBezTo>
                <a:cubicBezTo>
                  <a:pt x="10126403" y="843264"/>
                  <a:pt x="10131268" y="840658"/>
                  <a:pt x="10136078" y="842770"/>
                </a:cubicBezTo>
                <a:cubicBezTo>
                  <a:pt x="10137795" y="843522"/>
                  <a:pt x="10139512" y="844277"/>
                  <a:pt x="10140700" y="845984"/>
                </a:cubicBezTo>
                <a:cubicBezTo>
                  <a:pt x="10142497" y="847364"/>
                  <a:pt x="10144584" y="845911"/>
                  <a:pt x="10145486" y="842750"/>
                </a:cubicBezTo>
                <a:cubicBezTo>
                  <a:pt x="10147366" y="837056"/>
                  <a:pt x="10145941" y="833467"/>
                  <a:pt x="10140867" y="831834"/>
                </a:cubicBezTo>
                <a:cubicBezTo>
                  <a:pt x="10145467" y="829704"/>
                  <a:pt x="10149194" y="828377"/>
                  <a:pt x="10152736" y="828153"/>
                </a:cubicBezTo>
                <a:cubicBezTo>
                  <a:pt x="10156277" y="827930"/>
                  <a:pt x="10161667" y="832074"/>
                  <a:pt x="10161876" y="836312"/>
                </a:cubicBezTo>
                <a:cubicBezTo>
                  <a:pt x="10161899" y="841656"/>
                  <a:pt x="10157801" y="845191"/>
                  <a:pt x="10154575" y="847923"/>
                </a:cubicBezTo>
                <a:cubicBezTo>
                  <a:pt x="10149869" y="851784"/>
                  <a:pt x="10145584" y="856423"/>
                  <a:pt x="10142410" y="862140"/>
                </a:cubicBezTo>
                <a:cubicBezTo>
                  <a:pt x="10140557" y="865476"/>
                  <a:pt x="10138441" y="869288"/>
                  <a:pt x="10136324" y="873101"/>
                </a:cubicBezTo>
                <a:cubicBezTo>
                  <a:pt x="10127593" y="888825"/>
                  <a:pt x="10117410" y="903320"/>
                  <a:pt x="10102287" y="912091"/>
                </a:cubicBezTo>
                <a:cubicBezTo>
                  <a:pt x="10096550" y="915499"/>
                  <a:pt x="10095994" y="918811"/>
                  <a:pt x="10098793" y="923002"/>
                </a:cubicBezTo>
                <a:cubicBezTo>
                  <a:pt x="10099215" y="923779"/>
                  <a:pt x="10100775" y="923279"/>
                  <a:pt x="10100325" y="924859"/>
                </a:cubicBezTo>
                <a:cubicBezTo>
                  <a:pt x="10099531" y="926288"/>
                  <a:pt x="10098315" y="926940"/>
                  <a:pt x="10097363" y="927115"/>
                </a:cubicBezTo>
                <a:cubicBezTo>
                  <a:pt x="10096411" y="927290"/>
                  <a:pt x="10095461" y="927464"/>
                  <a:pt x="10094853" y="927791"/>
                </a:cubicBezTo>
                <a:cubicBezTo>
                  <a:pt x="10092340" y="928466"/>
                  <a:pt x="10089909" y="929770"/>
                  <a:pt x="10090302" y="932906"/>
                </a:cubicBezTo>
                <a:cubicBezTo>
                  <a:pt x="10090433" y="936519"/>
                  <a:pt x="10092893" y="932858"/>
                  <a:pt x="10094453" y="932356"/>
                </a:cubicBezTo>
                <a:cubicBezTo>
                  <a:pt x="10094796" y="932507"/>
                  <a:pt x="10095061" y="932031"/>
                  <a:pt x="10095404" y="932182"/>
                </a:cubicBezTo>
                <a:cubicBezTo>
                  <a:pt x="10096620" y="931530"/>
                  <a:pt x="10097915" y="931506"/>
                  <a:pt x="10098073" y="932761"/>
                </a:cubicBezTo>
                <a:cubicBezTo>
                  <a:pt x="10098574" y="934166"/>
                  <a:pt x="10098045" y="935119"/>
                  <a:pt x="10096565" y="936247"/>
                </a:cubicBezTo>
                <a:cubicBezTo>
                  <a:pt x="10091329" y="941060"/>
                  <a:pt x="10089793" y="946905"/>
                  <a:pt x="10091455" y="952374"/>
                </a:cubicBezTo>
                <a:cubicBezTo>
                  <a:pt x="10091613" y="953629"/>
                  <a:pt x="10091241" y="955837"/>
                  <a:pt x="10092272" y="956289"/>
                </a:cubicBezTo>
                <a:cubicBezTo>
                  <a:pt x="10096050" y="957947"/>
                  <a:pt x="10102739" y="954364"/>
                  <a:pt x="10104698" y="949297"/>
                </a:cubicBezTo>
                <a:cubicBezTo>
                  <a:pt x="10108615" y="939164"/>
                  <a:pt x="10114672" y="930563"/>
                  <a:pt x="10122790" y="922866"/>
                </a:cubicBezTo>
                <a:cubicBezTo>
                  <a:pt x="10125330" y="919832"/>
                  <a:pt x="10127869" y="916797"/>
                  <a:pt x="10127738" y="913185"/>
                </a:cubicBezTo>
                <a:cubicBezTo>
                  <a:pt x="10128031" y="910351"/>
                  <a:pt x="10128903" y="909549"/>
                  <a:pt x="10131228" y="909976"/>
                </a:cubicBezTo>
                <a:cubicBezTo>
                  <a:pt x="10134241" y="910706"/>
                  <a:pt x="10137281" y="909077"/>
                  <a:pt x="10140085" y="905567"/>
                </a:cubicBezTo>
                <a:cubicBezTo>
                  <a:pt x="10143232" y="902208"/>
                  <a:pt x="10146644" y="898370"/>
                  <a:pt x="10150055" y="894534"/>
                </a:cubicBezTo>
                <a:cubicBezTo>
                  <a:pt x="10152860" y="891023"/>
                  <a:pt x="10155714" y="890498"/>
                  <a:pt x="10158197" y="892182"/>
                </a:cubicBezTo>
                <a:cubicBezTo>
                  <a:pt x="10158541" y="892332"/>
                  <a:pt x="10159228" y="892633"/>
                  <a:pt x="10159649" y="893411"/>
                </a:cubicBezTo>
                <a:cubicBezTo>
                  <a:pt x="10161367" y="894165"/>
                  <a:pt x="10163535" y="893338"/>
                  <a:pt x="10164858" y="890956"/>
                </a:cubicBezTo>
                <a:cubicBezTo>
                  <a:pt x="10166260" y="889201"/>
                  <a:pt x="10164543" y="888447"/>
                  <a:pt x="10163168" y="887844"/>
                </a:cubicBezTo>
                <a:cubicBezTo>
                  <a:pt x="10162059" y="886764"/>
                  <a:pt x="10160685" y="886161"/>
                  <a:pt x="10161929" y="883152"/>
                </a:cubicBezTo>
                <a:cubicBezTo>
                  <a:pt x="10164309" y="878864"/>
                  <a:pt x="10169861" y="876559"/>
                  <a:pt x="10172423" y="878868"/>
                </a:cubicBezTo>
                <a:cubicBezTo>
                  <a:pt x="10173454" y="879321"/>
                  <a:pt x="10173611" y="880575"/>
                  <a:pt x="10175171" y="880074"/>
                </a:cubicBezTo>
                <a:cubicBezTo>
                  <a:pt x="10175965" y="878644"/>
                  <a:pt x="10174934" y="878193"/>
                  <a:pt x="10175120" y="877090"/>
                </a:cubicBezTo>
                <a:cubicBezTo>
                  <a:pt x="10174382" y="873802"/>
                  <a:pt x="10175440" y="871896"/>
                  <a:pt x="10178903" y="871046"/>
                </a:cubicBezTo>
                <a:cubicBezTo>
                  <a:pt x="10184005" y="870321"/>
                  <a:pt x="10188869" y="867715"/>
                  <a:pt x="10193389" y="864958"/>
                </a:cubicBezTo>
                <a:cubicBezTo>
                  <a:pt x="10198863" y="862026"/>
                  <a:pt x="10204414" y="859722"/>
                  <a:pt x="10209487" y="861356"/>
                </a:cubicBezTo>
                <a:cubicBezTo>
                  <a:pt x="10211469" y="861632"/>
                  <a:pt x="10214060" y="861584"/>
                  <a:pt x="10216070" y="859503"/>
                </a:cubicBezTo>
                <a:cubicBezTo>
                  <a:pt x="10224796" y="851481"/>
                  <a:pt x="10234627" y="852240"/>
                  <a:pt x="10243776" y="844995"/>
                </a:cubicBezTo>
                <a:cubicBezTo>
                  <a:pt x="10246472" y="843215"/>
                  <a:pt x="10247925" y="844447"/>
                  <a:pt x="10249114" y="846152"/>
                </a:cubicBezTo>
                <a:cubicBezTo>
                  <a:pt x="10250037" y="848335"/>
                  <a:pt x="10247684" y="850265"/>
                  <a:pt x="10245860" y="851243"/>
                </a:cubicBezTo>
                <a:cubicBezTo>
                  <a:pt x="10242555" y="853348"/>
                  <a:pt x="10241311" y="856358"/>
                  <a:pt x="10241098" y="859820"/>
                </a:cubicBezTo>
                <a:cubicBezTo>
                  <a:pt x="10240963" y="863909"/>
                  <a:pt x="10239534" y="868023"/>
                  <a:pt x="10237153" y="872311"/>
                </a:cubicBezTo>
                <a:cubicBezTo>
                  <a:pt x="10232841" y="879308"/>
                  <a:pt x="10226946" y="881462"/>
                  <a:pt x="10223196" y="877445"/>
                </a:cubicBezTo>
                <a:cubicBezTo>
                  <a:pt x="10222430" y="876518"/>
                  <a:pt x="10221320" y="875437"/>
                  <a:pt x="10220289" y="874985"/>
                </a:cubicBezTo>
                <a:cubicBezTo>
                  <a:pt x="10219946" y="874834"/>
                  <a:pt x="10219867" y="874207"/>
                  <a:pt x="10219867" y="874207"/>
                </a:cubicBezTo>
                <a:cubicBezTo>
                  <a:pt x="10219602" y="874684"/>
                  <a:pt x="10219602" y="874684"/>
                  <a:pt x="10219681" y="875312"/>
                </a:cubicBezTo>
                <a:cubicBezTo>
                  <a:pt x="10218622" y="877218"/>
                  <a:pt x="10217829" y="878646"/>
                  <a:pt x="10216428" y="880402"/>
                </a:cubicBezTo>
                <a:cubicBezTo>
                  <a:pt x="10209683" y="888701"/>
                  <a:pt x="10209126" y="892013"/>
                  <a:pt x="10214065" y="897736"/>
                </a:cubicBezTo>
                <a:cubicBezTo>
                  <a:pt x="10216628" y="900046"/>
                  <a:pt x="10215728" y="903206"/>
                  <a:pt x="10212660" y="907192"/>
                </a:cubicBezTo>
                <a:cubicBezTo>
                  <a:pt x="10210464" y="910378"/>
                  <a:pt x="10208031" y="911681"/>
                  <a:pt x="10204569" y="912532"/>
                </a:cubicBezTo>
                <a:cubicBezTo>
                  <a:pt x="10194789" y="914758"/>
                  <a:pt x="10185825" y="920899"/>
                  <a:pt x="10178024" y="931104"/>
                </a:cubicBezTo>
                <a:cubicBezTo>
                  <a:pt x="10170937" y="939253"/>
                  <a:pt x="10170937" y="939253"/>
                  <a:pt x="10178865" y="940363"/>
                </a:cubicBezTo>
                <a:cubicBezTo>
                  <a:pt x="10183171" y="941068"/>
                  <a:pt x="10184359" y="942775"/>
                  <a:pt x="10183353" y="947666"/>
                </a:cubicBezTo>
                <a:cubicBezTo>
                  <a:pt x="10177406" y="946835"/>
                  <a:pt x="10175582" y="947813"/>
                  <a:pt x="10171270" y="954808"/>
                </a:cubicBezTo>
                <a:cubicBezTo>
                  <a:pt x="10168625" y="959573"/>
                  <a:pt x="10166745" y="965267"/>
                  <a:pt x="10161457" y="967096"/>
                </a:cubicBezTo>
                <a:cubicBezTo>
                  <a:pt x="10161115" y="966945"/>
                  <a:pt x="10160850" y="967422"/>
                  <a:pt x="10160585" y="967898"/>
                </a:cubicBezTo>
                <a:cubicBezTo>
                  <a:pt x="10158784" y="974219"/>
                  <a:pt x="10160289" y="978435"/>
                  <a:pt x="10164488" y="980870"/>
                </a:cubicBezTo>
                <a:cubicBezTo>
                  <a:pt x="10166894" y="981926"/>
                  <a:pt x="10169298" y="982981"/>
                  <a:pt x="10168212" y="987245"/>
                </a:cubicBezTo>
                <a:cubicBezTo>
                  <a:pt x="10168292" y="987873"/>
                  <a:pt x="10168185" y="989603"/>
                  <a:pt x="10167154" y="989151"/>
                </a:cubicBezTo>
                <a:cubicBezTo>
                  <a:pt x="10164142" y="988422"/>
                  <a:pt x="10161947" y="991606"/>
                  <a:pt x="10159328" y="994014"/>
                </a:cubicBezTo>
                <a:cubicBezTo>
                  <a:pt x="10156446" y="996898"/>
                  <a:pt x="10153670" y="998049"/>
                  <a:pt x="10151187" y="996367"/>
                </a:cubicBezTo>
                <a:cubicBezTo>
                  <a:pt x="10148359" y="994534"/>
                  <a:pt x="10144897" y="995383"/>
                  <a:pt x="10141406" y="998594"/>
                </a:cubicBezTo>
                <a:cubicBezTo>
                  <a:pt x="10137837" y="1001175"/>
                  <a:pt x="10137016" y="1004963"/>
                  <a:pt x="10136881" y="1009053"/>
                </a:cubicBezTo>
                <a:cubicBezTo>
                  <a:pt x="10137355" y="1012815"/>
                  <a:pt x="10135451" y="1013166"/>
                  <a:pt x="10133390" y="1012261"/>
                </a:cubicBezTo>
                <a:cubicBezTo>
                  <a:pt x="10130299" y="1010905"/>
                  <a:pt x="10127946" y="1012834"/>
                  <a:pt x="10126516" y="1016948"/>
                </a:cubicBezTo>
                <a:cubicBezTo>
                  <a:pt x="10125986" y="1017901"/>
                  <a:pt x="10125458" y="1018854"/>
                  <a:pt x="10125273" y="1019959"/>
                </a:cubicBezTo>
                <a:cubicBezTo>
                  <a:pt x="10123578" y="1024548"/>
                  <a:pt x="10121383" y="1027733"/>
                  <a:pt x="10116889" y="1028132"/>
                </a:cubicBezTo>
                <a:cubicBezTo>
                  <a:pt x="10112475" y="1029158"/>
                  <a:pt x="10108377" y="1032692"/>
                  <a:pt x="10105651" y="1036830"/>
                </a:cubicBezTo>
                <a:cubicBezTo>
                  <a:pt x="10103113" y="1039864"/>
                  <a:pt x="10100997" y="1043676"/>
                  <a:pt x="10105304" y="1044381"/>
                </a:cubicBezTo>
                <a:cubicBezTo>
                  <a:pt x="10106335" y="1044832"/>
                  <a:pt x="10107443" y="1045913"/>
                  <a:pt x="10108210" y="1046841"/>
                </a:cubicBezTo>
                <a:cubicBezTo>
                  <a:pt x="10110615" y="1047897"/>
                  <a:pt x="10112225" y="1050382"/>
                  <a:pt x="10115344" y="1049380"/>
                </a:cubicBezTo>
                <a:cubicBezTo>
                  <a:pt x="10122377" y="1045947"/>
                  <a:pt x="10126921" y="1048534"/>
                  <a:pt x="10132074" y="1050795"/>
                </a:cubicBezTo>
                <a:cubicBezTo>
                  <a:pt x="10128848" y="1053528"/>
                  <a:pt x="10125622" y="1056261"/>
                  <a:pt x="10123505" y="1060072"/>
                </a:cubicBezTo>
                <a:cubicBezTo>
                  <a:pt x="10121203" y="1064988"/>
                  <a:pt x="10117792" y="1068825"/>
                  <a:pt x="10113613" y="1071732"/>
                </a:cubicBezTo>
                <a:cubicBezTo>
                  <a:pt x="10110045" y="1074314"/>
                  <a:pt x="10106553" y="1077523"/>
                  <a:pt x="10103063" y="1080732"/>
                </a:cubicBezTo>
                <a:cubicBezTo>
                  <a:pt x="10092514" y="1089732"/>
                  <a:pt x="10082121" y="1099987"/>
                  <a:pt x="10070382" y="1107279"/>
                </a:cubicBezTo>
                <a:cubicBezTo>
                  <a:pt x="10067686" y="1109059"/>
                  <a:pt x="10067578" y="1110789"/>
                  <a:pt x="10068767" y="1112496"/>
                </a:cubicBezTo>
                <a:cubicBezTo>
                  <a:pt x="10069188" y="1113274"/>
                  <a:pt x="10070299" y="1114354"/>
                  <a:pt x="10068897" y="1116109"/>
                </a:cubicBezTo>
                <a:cubicBezTo>
                  <a:pt x="10067760" y="1117389"/>
                  <a:pt x="10066385" y="1116786"/>
                  <a:pt x="10065699" y="1116483"/>
                </a:cubicBezTo>
                <a:cubicBezTo>
                  <a:pt x="10063716" y="1116207"/>
                  <a:pt x="10062078" y="1116080"/>
                  <a:pt x="10060676" y="1117836"/>
                </a:cubicBezTo>
                <a:cubicBezTo>
                  <a:pt x="10059010" y="1120067"/>
                  <a:pt x="10056578" y="1121370"/>
                  <a:pt x="10054911" y="1123602"/>
                </a:cubicBezTo>
                <a:cubicBezTo>
                  <a:pt x="10052373" y="1126636"/>
                  <a:pt x="10050733" y="1126509"/>
                  <a:pt x="10049466" y="1124176"/>
                </a:cubicBezTo>
                <a:cubicBezTo>
                  <a:pt x="10048228" y="1119483"/>
                  <a:pt x="10045423" y="1122994"/>
                  <a:pt x="10042463" y="1125250"/>
                </a:cubicBezTo>
                <a:cubicBezTo>
                  <a:pt x="10038628" y="1128308"/>
                  <a:pt x="10041376" y="1129514"/>
                  <a:pt x="10042221" y="1131070"/>
                </a:cubicBezTo>
                <a:cubicBezTo>
                  <a:pt x="10042643" y="1131848"/>
                  <a:pt x="10043330" y="1132150"/>
                  <a:pt x="10042537" y="1133578"/>
                </a:cubicBezTo>
                <a:cubicBezTo>
                  <a:pt x="10040290" y="1133778"/>
                  <a:pt x="10037780" y="1134454"/>
                  <a:pt x="10035454" y="1134026"/>
                </a:cubicBezTo>
                <a:cubicBezTo>
                  <a:pt x="10033550" y="1134376"/>
                  <a:pt x="10031725" y="1135353"/>
                  <a:pt x="10030668" y="1137260"/>
                </a:cubicBezTo>
                <a:cubicBezTo>
                  <a:pt x="10029345" y="1139641"/>
                  <a:pt x="10031063" y="1140396"/>
                  <a:pt x="10031828" y="1141324"/>
                </a:cubicBezTo>
                <a:cubicBezTo>
                  <a:pt x="10036582" y="1148151"/>
                  <a:pt x="10035125" y="1154623"/>
                  <a:pt x="10027085" y="1162948"/>
                </a:cubicBezTo>
                <a:cubicBezTo>
                  <a:pt x="10025340" y="1164551"/>
                  <a:pt x="10023937" y="1166306"/>
                  <a:pt x="10022113" y="1167283"/>
                </a:cubicBezTo>
                <a:cubicBezTo>
                  <a:pt x="10014524" y="1174029"/>
                  <a:pt x="10009526" y="1180722"/>
                  <a:pt x="10011662" y="1189957"/>
                </a:cubicBezTo>
                <a:cubicBezTo>
                  <a:pt x="10011662" y="1189957"/>
                  <a:pt x="10011397" y="1190433"/>
                  <a:pt x="10011740" y="1190584"/>
                </a:cubicBezTo>
                <a:cubicBezTo>
                  <a:pt x="10011104" y="1193268"/>
                  <a:pt x="10010390" y="1195324"/>
                  <a:pt x="10008036" y="1197256"/>
                </a:cubicBezTo>
                <a:cubicBezTo>
                  <a:pt x="10007163" y="1198057"/>
                  <a:pt x="10005948" y="1198710"/>
                  <a:pt x="10005182" y="1197781"/>
                </a:cubicBezTo>
                <a:cubicBezTo>
                  <a:pt x="10003729" y="1196550"/>
                  <a:pt x="10004708" y="1194017"/>
                  <a:pt x="10005423" y="1191960"/>
                </a:cubicBezTo>
                <a:cubicBezTo>
                  <a:pt x="10006216" y="1190530"/>
                  <a:pt x="10006932" y="1188474"/>
                  <a:pt x="10005901" y="1188021"/>
                </a:cubicBezTo>
                <a:cubicBezTo>
                  <a:pt x="10004791" y="1186942"/>
                  <a:pt x="10003812" y="1189476"/>
                  <a:pt x="10002595" y="1190127"/>
                </a:cubicBezTo>
                <a:cubicBezTo>
                  <a:pt x="10000586" y="1192208"/>
                  <a:pt x="9998920" y="1194440"/>
                  <a:pt x="9996910" y="1196521"/>
                </a:cubicBezTo>
                <a:cubicBezTo>
                  <a:pt x="9994371" y="1199554"/>
                  <a:pt x="9991752" y="1201963"/>
                  <a:pt x="9988635" y="1202963"/>
                </a:cubicBezTo>
                <a:cubicBezTo>
                  <a:pt x="9986466" y="1203790"/>
                  <a:pt x="9985672" y="1205219"/>
                  <a:pt x="9985037" y="1207903"/>
                </a:cubicBezTo>
                <a:cubicBezTo>
                  <a:pt x="9984043" y="1211616"/>
                  <a:pt x="9982695" y="1214430"/>
                  <a:pt x="9980780" y="1216628"/>
                </a:cubicBezTo>
                <a:lnTo>
                  <a:pt x="9978489" y="1218131"/>
                </a:lnTo>
                <a:lnTo>
                  <a:pt x="9984043" y="1228889"/>
                </a:lnTo>
                <a:cubicBezTo>
                  <a:pt x="9980672" y="1232432"/>
                  <a:pt x="9977411" y="1232694"/>
                  <a:pt x="9974095" y="1234598"/>
                </a:cubicBezTo>
                <a:cubicBezTo>
                  <a:pt x="9968955" y="1236582"/>
                  <a:pt x="9966356" y="1240327"/>
                  <a:pt x="9969121" y="1243247"/>
                </a:cubicBezTo>
                <a:cubicBezTo>
                  <a:pt x="9973874" y="1248887"/>
                  <a:pt x="9972161" y="1253412"/>
                  <a:pt x="9964754" y="1260881"/>
                </a:cubicBezTo>
                <a:lnTo>
                  <a:pt x="9964619" y="1261061"/>
                </a:lnTo>
                <a:lnTo>
                  <a:pt x="9969493" y="1259750"/>
                </a:lnTo>
                <a:cubicBezTo>
                  <a:pt x="9970444" y="1259575"/>
                  <a:pt x="9971397" y="1259399"/>
                  <a:pt x="9971897" y="1260804"/>
                </a:cubicBezTo>
                <a:cubicBezTo>
                  <a:pt x="9972185" y="1265672"/>
                  <a:pt x="9975490" y="1263567"/>
                  <a:pt x="9978532" y="1261938"/>
                </a:cubicBezTo>
                <a:cubicBezTo>
                  <a:pt x="9986621" y="1256600"/>
                  <a:pt x="9993101" y="1248776"/>
                  <a:pt x="9999581" y="1240953"/>
                </a:cubicBezTo>
                <a:cubicBezTo>
                  <a:pt x="10009657" y="1228190"/>
                  <a:pt x="10019312" y="1214648"/>
                  <a:pt x="10032452" y="1205598"/>
                </a:cubicBezTo>
                <a:cubicBezTo>
                  <a:pt x="10036629" y="1202692"/>
                  <a:pt x="10039699" y="1198705"/>
                  <a:pt x="10042001" y="1193790"/>
                </a:cubicBezTo>
                <a:cubicBezTo>
                  <a:pt x="10043774" y="1189827"/>
                  <a:pt x="10046655" y="1186943"/>
                  <a:pt x="10049696" y="1185314"/>
                </a:cubicBezTo>
                <a:cubicBezTo>
                  <a:pt x="10055090" y="1181755"/>
                  <a:pt x="10059717" y="1177268"/>
                  <a:pt x="10064187" y="1171526"/>
                </a:cubicBezTo>
                <a:cubicBezTo>
                  <a:pt x="10068393" y="1166259"/>
                  <a:pt x="10071832" y="1160065"/>
                  <a:pt x="10077489" y="1156030"/>
                </a:cubicBezTo>
                <a:cubicBezTo>
                  <a:pt x="10082197" y="1152168"/>
                  <a:pt x="10085872" y="1147856"/>
                  <a:pt x="10085348" y="1141107"/>
                </a:cubicBezTo>
                <a:cubicBezTo>
                  <a:pt x="10091451" y="1143193"/>
                  <a:pt x="10094706" y="1138104"/>
                  <a:pt x="10098224" y="1132535"/>
                </a:cubicBezTo>
                <a:cubicBezTo>
                  <a:pt x="10100605" y="1128247"/>
                  <a:pt x="10103330" y="1124109"/>
                  <a:pt x="10107587" y="1121828"/>
                </a:cubicBezTo>
                <a:cubicBezTo>
                  <a:pt x="10114010" y="1118722"/>
                  <a:pt x="10118902" y="1113757"/>
                  <a:pt x="10124060" y="1108317"/>
                </a:cubicBezTo>
                <a:cubicBezTo>
                  <a:pt x="10132892" y="1098563"/>
                  <a:pt x="10141302" y="1088032"/>
                  <a:pt x="10151324" y="1079985"/>
                </a:cubicBezTo>
                <a:cubicBezTo>
                  <a:pt x="10159257" y="1073392"/>
                  <a:pt x="10166423" y="1065869"/>
                  <a:pt x="10172402" y="1056641"/>
                </a:cubicBezTo>
                <a:cubicBezTo>
                  <a:pt x="10173988" y="1053782"/>
                  <a:pt x="10176077" y="1052328"/>
                  <a:pt x="10178668" y="1052280"/>
                </a:cubicBezTo>
                <a:cubicBezTo>
                  <a:pt x="10187311" y="1051332"/>
                  <a:pt x="10187576" y="1050855"/>
                  <a:pt x="10192787" y="1040699"/>
                </a:cubicBezTo>
                <a:cubicBezTo>
                  <a:pt x="10193317" y="1039745"/>
                  <a:pt x="10193846" y="1038792"/>
                  <a:pt x="10194640" y="1037363"/>
                </a:cubicBezTo>
                <a:cubicBezTo>
                  <a:pt x="10195907" y="1039697"/>
                  <a:pt x="10197174" y="1042031"/>
                  <a:pt x="10198098" y="1044214"/>
                </a:cubicBezTo>
                <a:cubicBezTo>
                  <a:pt x="10200475" y="1047628"/>
                  <a:pt x="10199732" y="1052043"/>
                  <a:pt x="10196743" y="1056657"/>
                </a:cubicBezTo>
                <a:cubicBezTo>
                  <a:pt x="10195155" y="1059515"/>
                  <a:pt x="10193146" y="1061597"/>
                  <a:pt x="10191902" y="1064607"/>
                </a:cubicBezTo>
                <a:cubicBezTo>
                  <a:pt x="10189943" y="1069673"/>
                  <a:pt x="10188462" y="1070801"/>
                  <a:pt x="10184499" y="1070247"/>
                </a:cubicBezTo>
                <a:cubicBezTo>
                  <a:pt x="10183124" y="1069643"/>
                  <a:pt x="10181750" y="1069041"/>
                  <a:pt x="10180376" y="1068437"/>
                </a:cubicBezTo>
                <a:cubicBezTo>
                  <a:pt x="10178581" y="1067056"/>
                  <a:pt x="10177443" y="1068335"/>
                  <a:pt x="10176120" y="1070717"/>
                </a:cubicBezTo>
                <a:cubicBezTo>
                  <a:pt x="10172866" y="1075809"/>
                  <a:pt x="10172467" y="1080374"/>
                  <a:pt x="10173020" y="1084764"/>
                </a:cubicBezTo>
                <a:cubicBezTo>
                  <a:pt x="10172834" y="1085869"/>
                  <a:pt x="10173600" y="1086797"/>
                  <a:pt x="10172462" y="1088076"/>
                </a:cubicBezTo>
                <a:cubicBezTo>
                  <a:pt x="10171590" y="1088878"/>
                  <a:pt x="10170560" y="1088426"/>
                  <a:pt x="10169608" y="1088601"/>
                </a:cubicBezTo>
                <a:cubicBezTo>
                  <a:pt x="10168921" y="1088300"/>
                  <a:pt x="10168578" y="1088150"/>
                  <a:pt x="10167890" y="1087848"/>
                </a:cubicBezTo>
                <a:cubicBezTo>
                  <a:pt x="10165486" y="1086792"/>
                  <a:pt x="10164005" y="1087920"/>
                  <a:pt x="10163105" y="1091081"/>
                </a:cubicBezTo>
                <a:cubicBezTo>
                  <a:pt x="10162548" y="1094392"/>
                  <a:pt x="10160723" y="1095370"/>
                  <a:pt x="10158213" y="1096045"/>
                </a:cubicBezTo>
                <a:lnTo>
                  <a:pt x="10154930" y="1094051"/>
                </a:lnTo>
                <a:lnTo>
                  <a:pt x="10154344" y="1100216"/>
                </a:lnTo>
                <a:cubicBezTo>
                  <a:pt x="10154392" y="1104058"/>
                  <a:pt x="10154359" y="1107888"/>
                  <a:pt x="10152712" y="1112105"/>
                </a:cubicBezTo>
                <a:cubicBezTo>
                  <a:pt x="10151790" y="1114111"/>
                  <a:pt x="10152448" y="1115991"/>
                  <a:pt x="10153172" y="1117345"/>
                </a:cubicBezTo>
                <a:cubicBezTo>
                  <a:pt x="10155672" y="1120567"/>
                  <a:pt x="10155539" y="1125186"/>
                  <a:pt x="10154947" y="1129914"/>
                </a:cubicBezTo>
                <a:cubicBezTo>
                  <a:pt x="10154221" y="1133909"/>
                  <a:pt x="10153694" y="1138112"/>
                  <a:pt x="10154548" y="1141985"/>
                </a:cubicBezTo>
                <a:cubicBezTo>
                  <a:pt x="10154877" y="1144709"/>
                  <a:pt x="10153823" y="1145981"/>
                  <a:pt x="10151322" y="1146326"/>
                </a:cubicBezTo>
                <a:cubicBezTo>
                  <a:pt x="10150598" y="1146755"/>
                  <a:pt x="10150006" y="1146133"/>
                  <a:pt x="10149216" y="1147086"/>
                </a:cubicBezTo>
                <a:cubicBezTo>
                  <a:pt x="10149281" y="1148345"/>
                  <a:pt x="10150203" y="1148123"/>
                  <a:pt x="10150795" y="1148746"/>
                </a:cubicBezTo>
                <a:cubicBezTo>
                  <a:pt x="10153098" y="1149976"/>
                  <a:pt x="10152965" y="1154595"/>
                  <a:pt x="10150595" y="1157456"/>
                </a:cubicBezTo>
                <a:cubicBezTo>
                  <a:pt x="10148818" y="1159157"/>
                  <a:pt x="10148027" y="1158328"/>
                  <a:pt x="10146974" y="1157816"/>
                </a:cubicBezTo>
                <a:cubicBezTo>
                  <a:pt x="10146185" y="1156986"/>
                  <a:pt x="10145199" y="1155949"/>
                  <a:pt x="10144342" y="1157429"/>
                </a:cubicBezTo>
                <a:cubicBezTo>
                  <a:pt x="10143025" y="1159019"/>
                  <a:pt x="10143025" y="1160804"/>
                  <a:pt x="10144012" y="1161840"/>
                </a:cubicBezTo>
                <a:cubicBezTo>
                  <a:pt x="10144671" y="1161936"/>
                  <a:pt x="10145065" y="1162351"/>
                  <a:pt x="10145262" y="1162559"/>
                </a:cubicBezTo>
                <a:cubicBezTo>
                  <a:pt x="10147105" y="1163900"/>
                  <a:pt x="10147500" y="1166098"/>
                  <a:pt x="10145788" y="1169057"/>
                </a:cubicBezTo>
                <a:cubicBezTo>
                  <a:pt x="10144009" y="1172542"/>
                  <a:pt x="10142232" y="1176025"/>
                  <a:pt x="10140717" y="1179193"/>
                </a:cubicBezTo>
                <a:cubicBezTo>
                  <a:pt x="10139005" y="1182152"/>
                  <a:pt x="10138675" y="1184777"/>
                  <a:pt x="10139991" y="1186756"/>
                </a:cubicBezTo>
                <a:lnTo>
                  <a:pt x="10139787" y="1187277"/>
                </a:lnTo>
                <a:lnTo>
                  <a:pt x="10146511" y="1183819"/>
                </a:lnTo>
                <a:cubicBezTo>
                  <a:pt x="10148287" y="1183902"/>
                  <a:pt x="10150262" y="1184194"/>
                  <a:pt x="10152236" y="1184483"/>
                </a:cubicBezTo>
                <a:cubicBezTo>
                  <a:pt x="10151447" y="1185436"/>
                  <a:pt x="10150920" y="1186074"/>
                  <a:pt x="10150393" y="1186709"/>
                </a:cubicBezTo>
                <a:cubicBezTo>
                  <a:pt x="10144664" y="1193180"/>
                  <a:pt x="10144401" y="1193498"/>
                  <a:pt x="10146045" y="1199984"/>
                </a:cubicBezTo>
                <a:cubicBezTo>
                  <a:pt x="10146703" y="1201864"/>
                  <a:pt x="10146242" y="1203757"/>
                  <a:pt x="10144663" y="1205665"/>
                </a:cubicBezTo>
                <a:lnTo>
                  <a:pt x="10141464" y="1212052"/>
                </a:lnTo>
                <a:lnTo>
                  <a:pt x="10146240" y="1208187"/>
                </a:lnTo>
                <a:cubicBezTo>
                  <a:pt x="10148349" y="1194941"/>
                  <a:pt x="10155789" y="1183728"/>
                  <a:pt x="10164480" y="1173232"/>
                </a:cubicBezTo>
                <a:cubicBezTo>
                  <a:pt x="10166587" y="1170688"/>
                  <a:pt x="10168695" y="1168144"/>
                  <a:pt x="10170538" y="1165918"/>
                </a:cubicBezTo>
                <a:cubicBezTo>
                  <a:pt x="10173698" y="1162102"/>
                  <a:pt x="10175806" y="1157773"/>
                  <a:pt x="10177255" y="1153349"/>
                </a:cubicBezTo>
                <a:cubicBezTo>
                  <a:pt x="10178309" y="1150293"/>
                  <a:pt x="10179692" y="1146394"/>
                  <a:pt x="10183444" y="1144984"/>
                </a:cubicBezTo>
                <a:cubicBezTo>
                  <a:pt x="10186473" y="1144002"/>
                  <a:pt x="10190816" y="1146780"/>
                  <a:pt x="10191605" y="1149393"/>
                </a:cubicBezTo>
                <a:cubicBezTo>
                  <a:pt x="10192395" y="1152007"/>
                  <a:pt x="10192460" y="1155049"/>
                  <a:pt x="10192195" y="1158934"/>
                </a:cubicBezTo>
                <a:cubicBezTo>
                  <a:pt x="10189695" y="1155713"/>
                  <a:pt x="10186799" y="1155645"/>
                  <a:pt x="10183310" y="1158520"/>
                </a:cubicBezTo>
                <a:cubicBezTo>
                  <a:pt x="10181335" y="1160013"/>
                  <a:pt x="10180873" y="1161907"/>
                  <a:pt x="10182321" y="1162834"/>
                </a:cubicBezTo>
                <a:cubicBezTo>
                  <a:pt x="10183835" y="1163235"/>
                  <a:pt x="10184822" y="1164272"/>
                  <a:pt x="10185808" y="1165308"/>
                </a:cubicBezTo>
                <a:cubicBezTo>
                  <a:pt x="10188573" y="1168212"/>
                  <a:pt x="10188046" y="1172415"/>
                  <a:pt x="10184556" y="1177076"/>
                </a:cubicBezTo>
                <a:cubicBezTo>
                  <a:pt x="10183766" y="1178029"/>
                  <a:pt x="10182975" y="1178984"/>
                  <a:pt x="10182186" y="1179938"/>
                </a:cubicBezTo>
                <a:cubicBezTo>
                  <a:pt x="10181329" y="1181417"/>
                  <a:pt x="10180671" y="1183104"/>
                  <a:pt x="10181395" y="1184460"/>
                </a:cubicBezTo>
                <a:cubicBezTo>
                  <a:pt x="10181658" y="1185924"/>
                  <a:pt x="10183106" y="1185066"/>
                  <a:pt x="10184291" y="1184528"/>
                </a:cubicBezTo>
                <a:cubicBezTo>
                  <a:pt x="10185674" y="1184195"/>
                  <a:pt x="10187385" y="1183020"/>
                  <a:pt x="10188109" y="1184376"/>
                </a:cubicBezTo>
                <a:cubicBezTo>
                  <a:pt x="10189096" y="1185412"/>
                  <a:pt x="10187515" y="1187321"/>
                  <a:pt x="10186660" y="1188800"/>
                </a:cubicBezTo>
                <a:cubicBezTo>
                  <a:pt x="10177769" y="1208005"/>
                  <a:pt x="10166575" y="1225981"/>
                  <a:pt x="10156828" y="1244882"/>
                </a:cubicBezTo>
                <a:cubicBezTo>
                  <a:pt x="10153603" y="1251008"/>
                  <a:pt x="10150375" y="1257133"/>
                  <a:pt x="10147544" y="1263673"/>
                </a:cubicBezTo>
                <a:cubicBezTo>
                  <a:pt x="10146555" y="1266203"/>
                  <a:pt x="10145305" y="1267268"/>
                  <a:pt x="10143330" y="1268761"/>
                </a:cubicBezTo>
                <a:cubicBezTo>
                  <a:pt x="10138260" y="1271762"/>
                  <a:pt x="10138260" y="1271762"/>
                  <a:pt x="10138457" y="1277320"/>
                </a:cubicBezTo>
                <a:cubicBezTo>
                  <a:pt x="10134903" y="1277154"/>
                  <a:pt x="10134114" y="1272757"/>
                  <a:pt x="10130558" y="1272591"/>
                </a:cubicBezTo>
                <a:cubicBezTo>
                  <a:pt x="10131019" y="1276049"/>
                  <a:pt x="10130096" y="1279837"/>
                  <a:pt x="10129174" y="1283626"/>
                </a:cubicBezTo>
                <a:cubicBezTo>
                  <a:pt x="10127988" y="1287733"/>
                  <a:pt x="10127988" y="1291299"/>
                  <a:pt x="10128711" y="1294438"/>
                </a:cubicBezTo>
                <a:cubicBezTo>
                  <a:pt x="10129959" y="1302292"/>
                  <a:pt x="10125680" y="1309689"/>
                  <a:pt x="10117977" y="1312302"/>
                </a:cubicBezTo>
                <a:cubicBezTo>
                  <a:pt x="10115871" y="1313063"/>
                  <a:pt x="10114029" y="1313505"/>
                  <a:pt x="10112185" y="1313948"/>
                </a:cubicBezTo>
                <a:cubicBezTo>
                  <a:pt x="10109881" y="1314501"/>
                  <a:pt x="10109024" y="1315980"/>
                  <a:pt x="10109881" y="1318068"/>
                </a:cubicBezTo>
                <a:cubicBezTo>
                  <a:pt x="10110275" y="1318484"/>
                  <a:pt x="10110209" y="1319009"/>
                  <a:pt x="10110604" y="1319424"/>
                </a:cubicBezTo>
                <a:cubicBezTo>
                  <a:pt x="10113432" y="1325369"/>
                  <a:pt x="10111720" y="1330111"/>
                  <a:pt x="10107110" y="1336569"/>
                </a:cubicBezTo>
                <a:cubicBezTo>
                  <a:pt x="10103622" y="1341228"/>
                  <a:pt x="10100131" y="1345888"/>
                  <a:pt x="10097695" y="1351060"/>
                </a:cubicBezTo>
                <a:cubicBezTo>
                  <a:pt x="10095916" y="1354543"/>
                  <a:pt x="10093086" y="1357517"/>
                  <a:pt x="10089399" y="1358402"/>
                </a:cubicBezTo>
                <a:cubicBezTo>
                  <a:pt x="10089696" y="1361388"/>
                  <a:pt x="10088427" y="1365706"/>
                  <a:pt x="10086378" y="1369797"/>
                </a:cubicBezTo>
                <a:lnTo>
                  <a:pt x="10085226" y="1371295"/>
                </a:lnTo>
                <a:lnTo>
                  <a:pt x="10087033" y="1380674"/>
                </a:lnTo>
                <a:cubicBezTo>
                  <a:pt x="10083257" y="1383660"/>
                  <a:pt x="10080320" y="1383155"/>
                  <a:pt x="10076963" y="1384396"/>
                </a:cubicBezTo>
                <a:lnTo>
                  <a:pt x="10074927" y="1385446"/>
                </a:lnTo>
                <a:lnTo>
                  <a:pt x="10070802" y="1390998"/>
                </a:lnTo>
                <a:lnTo>
                  <a:pt x="10070620" y="1392464"/>
                </a:lnTo>
                <a:cubicBezTo>
                  <a:pt x="10073545" y="1399651"/>
                  <a:pt x="10071012" y="1404085"/>
                  <a:pt x="10062790" y="1410305"/>
                </a:cubicBezTo>
                <a:lnTo>
                  <a:pt x="10048434" y="1424670"/>
                </a:lnTo>
                <a:lnTo>
                  <a:pt x="10045346" y="1433440"/>
                </a:lnTo>
                <a:lnTo>
                  <a:pt x="10044797" y="1434417"/>
                </a:lnTo>
                <a:lnTo>
                  <a:pt x="10052019" y="1432606"/>
                </a:lnTo>
                <a:cubicBezTo>
                  <a:pt x="10059731" y="1432823"/>
                  <a:pt x="10065248" y="1431979"/>
                  <a:pt x="10070230" y="1429005"/>
                </a:cubicBezTo>
                <a:lnTo>
                  <a:pt x="10075078" y="1424880"/>
                </a:lnTo>
                <a:lnTo>
                  <a:pt x="10074940" y="1424001"/>
                </a:lnTo>
                <a:cubicBezTo>
                  <a:pt x="10073899" y="1421163"/>
                  <a:pt x="10071228" y="1419822"/>
                  <a:pt x="10071816" y="1415485"/>
                </a:cubicBezTo>
                <a:cubicBezTo>
                  <a:pt x="10077866" y="1413568"/>
                  <a:pt x="10083673" y="1410392"/>
                  <a:pt x="10089463" y="1406873"/>
                </a:cubicBezTo>
                <a:lnTo>
                  <a:pt x="10090101" y="1406485"/>
                </a:lnTo>
                <a:lnTo>
                  <a:pt x="10097828" y="1396743"/>
                </a:lnTo>
                <a:cubicBezTo>
                  <a:pt x="10114748" y="1380313"/>
                  <a:pt x="10129164" y="1360028"/>
                  <a:pt x="10148058" y="1345433"/>
                </a:cubicBezTo>
                <a:cubicBezTo>
                  <a:pt x="10151847" y="1342870"/>
                  <a:pt x="10155634" y="1340307"/>
                  <a:pt x="10158447" y="1337272"/>
                </a:cubicBezTo>
                <a:lnTo>
                  <a:pt x="10162027" y="1335192"/>
                </a:lnTo>
                <a:lnTo>
                  <a:pt x="10159459" y="1331644"/>
                </a:lnTo>
                <a:cubicBezTo>
                  <a:pt x="10159656" y="1330068"/>
                  <a:pt x="10161122" y="1328188"/>
                  <a:pt x="10163920" y="1325477"/>
                </a:cubicBezTo>
                <a:cubicBezTo>
                  <a:pt x="10168002" y="1321440"/>
                  <a:pt x="10171952" y="1316669"/>
                  <a:pt x="10175245" y="1311802"/>
                </a:cubicBezTo>
                <a:cubicBezTo>
                  <a:pt x="10178998" y="1306825"/>
                  <a:pt x="10180643" y="1306175"/>
                  <a:pt x="10184658" y="1308013"/>
                </a:cubicBezTo>
                <a:cubicBezTo>
                  <a:pt x="10185514" y="1308317"/>
                  <a:pt x="10186567" y="1308829"/>
                  <a:pt x="10187357" y="1307875"/>
                </a:cubicBezTo>
                <a:cubicBezTo>
                  <a:pt x="10188673" y="1306285"/>
                  <a:pt x="10188674" y="1304501"/>
                  <a:pt x="10188214" y="1302827"/>
                </a:cubicBezTo>
                <a:cubicBezTo>
                  <a:pt x="10185908" y="1305166"/>
                  <a:pt x="10183803" y="1305925"/>
                  <a:pt x="10182553" y="1303423"/>
                </a:cubicBezTo>
                <a:cubicBezTo>
                  <a:pt x="10182026" y="1302276"/>
                  <a:pt x="10182158" y="1301225"/>
                  <a:pt x="10184264" y="1300464"/>
                </a:cubicBezTo>
                <a:cubicBezTo>
                  <a:pt x="10187095" y="1299275"/>
                  <a:pt x="10190124" y="1298293"/>
                  <a:pt x="10192624" y="1299731"/>
                </a:cubicBezTo>
                <a:cubicBezTo>
                  <a:pt x="10192822" y="1299938"/>
                  <a:pt x="10193020" y="1300145"/>
                  <a:pt x="10193282" y="1299827"/>
                </a:cubicBezTo>
                <a:cubicBezTo>
                  <a:pt x="10196706" y="1299260"/>
                  <a:pt x="10197430" y="1300615"/>
                  <a:pt x="10195784" y="1304832"/>
                </a:cubicBezTo>
                <a:cubicBezTo>
                  <a:pt x="10192490" y="1311483"/>
                  <a:pt x="10189263" y="1317608"/>
                  <a:pt x="10185312" y="1324163"/>
                </a:cubicBezTo>
                <a:lnTo>
                  <a:pt x="10185052" y="1329760"/>
                </a:lnTo>
                <a:lnTo>
                  <a:pt x="10189184" y="1329074"/>
                </a:lnTo>
                <a:cubicBezTo>
                  <a:pt x="10192257" y="1326824"/>
                  <a:pt x="10194925" y="1322840"/>
                  <a:pt x="10197903" y="1316804"/>
                </a:cubicBezTo>
                <a:cubicBezTo>
                  <a:pt x="10201112" y="1310442"/>
                  <a:pt x="10206251" y="1304135"/>
                  <a:pt x="10212851" y="1298538"/>
                </a:cubicBezTo>
                <a:lnTo>
                  <a:pt x="10216632" y="1294929"/>
                </a:lnTo>
                <a:lnTo>
                  <a:pt x="10217376" y="1293024"/>
                </a:lnTo>
                <a:cubicBezTo>
                  <a:pt x="10220601" y="1292250"/>
                  <a:pt x="10222313" y="1289290"/>
                  <a:pt x="10222973" y="1285821"/>
                </a:cubicBezTo>
                <a:cubicBezTo>
                  <a:pt x="10223434" y="1282141"/>
                  <a:pt x="10224093" y="1278671"/>
                  <a:pt x="10227452" y="1275062"/>
                </a:cubicBezTo>
                <a:cubicBezTo>
                  <a:pt x="10228241" y="1274108"/>
                  <a:pt x="10228636" y="1272740"/>
                  <a:pt x="10227847" y="1271910"/>
                </a:cubicBezTo>
                <a:cubicBezTo>
                  <a:pt x="10226399" y="1270984"/>
                  <a:pt x="10226531" y="1269933"/>
                  <a:pt x="10227453" y="1267928"/>
                </a:cubicBezTo>
                <a:cubicBezTo>
                  <a:pt x="10229098" y="1265494"/>
                  <a:pt x="10230350" y="1264430"/>
                  <a:pt x="10232390" y="1264194"/>
                </a:cubicBezTo>
                <a:cubicBezTo>
                  <a:pt x="10236011" y="1263834"/>
                  <a:pt x="10238446" y="1265797"/>
                  <a:pt x="10241144" y="1267443"/>
                </a:cubicBezTo>
                <a:cubicBezTo>
                  <a:pt x="10242592" y="1268370"/>
                  <a:pt x="10241471" y="1271951"/>
                  <a:pt x="10239827" y="1274385"/>
                </a:cubicBezTo>
                <a:lnTo>
                  <a:pt x="10239836" y="1274532"/>
                </a:lnTo>
                <a:lnTo>
                  <a:pt x="10248315" y="1272619"/>
                </a:lnTo>
                <a:cubicBezTo>
                  <a:pt x="10258442" y="1273127"/>
                  <a:pt x="10264645" y="1270855"/>
                  <a:pt x="10276474" y="1262512"/>
                </a:cubicBezTo>
                <a:cubicBezTo>
                  <a:pt x="10274967" y="1260021"/>
                  <a:pt x="10272551" y="1259730"/>
                  <a:pt x="10270090" y="1257659"/>
                </a:cubicBezTo>
                <a:cubicBezTo>
                  <a:pt x="10276668" y="1251170"/>
                  <a:pt x="10284267" y="1246936"/>
                  <a:pt x="10291445" y="1245135"/>
                </a:cubicBezTo>
                <a:lnTo>
                  <a:pt x="10303133" y="1243314"/>
                </a:lnTo>
                <a:lnTo>
                  <a:pt x="10301552" y="1238576"/>
                </a:lnTo>
                <a:cubicBezTo>
                  <a:pt x="10301840" y="1236945"/>
                  <a:pt x="10302960" y="1235148"/>
                  <a:pt x="10304935" y="1232764"/>
                </a:cubicBezTo>
                <a:cubicBezTo>
                  <a:pt x="10306185" y="1231698"/>
                  <a:pt x="10307108" y="1231477"/>
                  <a:pt x="10307173" y="1232736"/>
                </a:cubicBezTo>
                <a:cubicBezTo>
                  <a:pt x="10307831" y="1236400"/>
                  <a:pt x="10310069" y="1234589"/>
                  <a:pt x="10312044" y="1233095"/>
                </a:cubicBezTo>
                <a:cubicBezTo>
                  <a:pt x="10314282" y="1231283"/>
                  <a:pt x="10315731" y="1228642"/>
                  <a:pt x="10317113" y="1226527"/>
                </a:cubicBezTo>
                <a:cubicBezTo>
                  <a:pt x="10318761" y="1224093"/>
                  <a:pt x="10320603" y="1221868"/>
                  <a:pt x="10321855" y="1219019"/>
                </a:cubicBezTo>
                <a:cubicBezTo>
                  <a:pt x="10322580" y="1216807"/>
                  <a:pt x="10324555" y="1217096"/>
                  <a:pt x="10325608" y="1217608"/>
                </a:cubicBezTo>
                <a:cubicBezTo>
                  <a:pt x="10327253" y="1218742"/>
                  <a:pt x="10328239" y="1217996"/>
                  <a:pt x="10329425" y="1215673"/>
                </a:cubicBezTo>
                <a:cubicBezTo>
                  <a:pt x="10329755" y="1214829"/>
                  <a:pt x="10330085" y="1213985"/>
                  <a:pt x="10330874" y="1213031"/>
                </a:cubicBezTo>
                <a:cubicBezTo>
                  <a:pt x="10331467" y="1211870"/>
                  <a:pt x="10332323" y="1210390"/>
                  <a:pt x="10333705" y="1210059"/>
                </a:cubicBezTo>
                <a:cubicBezTo>
                  <a:pt x="10334824" y="1210045"/>
                  <a:pt x="10334166" y="1211732"/>
                  <a:pt x="10334495" y="1212671"/>
                </a:cubicBezTo>
                <a:cubicBezTo>
                  <a:pt x="10335219" y="1215810"/>
                  <a:pt x="10336995" y="1215894"/>
                  <a:pt x="10340879" y="1211648"/>
                </a:cubicBezTo>
                <a:cubicBezTo>
                  <a:pt x="10344631" y="1215588"/>
                  <a:pt x="10348185" y="1219321"/>
                  <a:pt x="10351936" y="1223262"/>
                </a:cubicBezTo>
                <a:cubicBezTo>
                  <a:pt x="10350026" y="1226014"/>
                  <a:pt x="10347919" y="1226774"/>
                  <a:pt x="10345551" y="1226069"/>
                </a:cubicBezTo>
                <a:cubicBezTo>
                  <a:pt x="10339495" y="1224466"/>
                  <a:pt x="10335610" y="1226927"/>
                  <a:pt x="10332317" y="1235362"/>
                </a:cubicBezTo>
                <a:lnTo>
                  <a:pt x="10328584" y="1241720"/>
                </a:lnTo>
                <a:lnTo>
                  <a:pt x="10342719" y="1244360"/>
                </a:lnTo>
                <a:cubicBezTo>
                  <a:pt x="10347277" y="1248438"/>
                  <a:pt x="10349729" y="1254903"/>
                  <a:pt x="10351129" y="1262618"/>
                </a:cubicBezTo>
                <a:cubicBezTo>
                  <a:pt x="10353883" y="1276269"/>
                  <a:pt x="10352828" y="1291590"/>
                  <a:pt x="10359370" y="1302677"/>
                </a:cubicBezTo>
                <a:cubicBezTo>
                  <a:pt x="10354187" y="1307203"/>
                  <a:pt x="10349843" y="1306858"/>
                  <a:pt x="10345081" y="1308948"/>
                </a:cubicBezTo>
                <a:cubicBezTo>
                  <a:pt x="10337901" y="1310748"/>
                  <a:pt x="10333693" y="1315747"/>
                  <a:pt x="10336709" y="1320727"/>
                </a:cubicBezTo>
                <a:cubicBezTo>
                  <a:pt x="10341768" y="1330213"/>
                  <a:pt x="10338558" y="1336575"/>
                  <a:pt x="10327239" y="1346045"/>
                </a:cubicBezTo>
                <a:lnTo>
                  <a:pt x="10324477" y="1349085"/>
                </a:lnTo>
                <a:lnTo>
                  <a:pt x="10324534" y="1349214"/>
                </a:lnTo>
                <a:cubicBezTo>
                  <a:pt x="10325421" y="1349015"/>
                  <a:pt x="10326487" y="1347920"/>
                  <a:pt x="10326943" y="1348588"/>
                </a:cubicBezTo>
                <a:cubicBezTo>
                  <a:pt x="10327257" y="1349544"/>
                  <a:pt x="10326438" y="1350668"/>
                  <a:pt x="10325761" y="1351506"/>
                </a:cubicBezTo>
                <a:cubicBezTo>
                  <a:pt x="10325332" y="1352371"/>
                  <a:pt x="10324799" y="1352919"/>
                  <a:pt x="10324265" y="1353466"/>
                </a:cubicBezTo>
                <a:cubicBezTo>
                  <a:pt x="10322913" y="1355138"/>
                  <a:pt x="10322731" y="1356034"/>
                  <a:pt x="10324320" y="1356534"/>
                </a:cubicBezTo>
                <a:cubicBezTo>
                  <a:pt x="10325168" y="1356943"/>
                  <a:pt x="10326223" y="1357988"/>
                  <a:pt x="10324766" y="1359342"/>
                </a:cubicBezTo>
                <a:cubicBezTo>
                  <a:pt x="10323022" y="1361272"/>
                  <a:pt x="10322021" y="1363293"/>
                  <a:pt x="10320773" y="1365284"/>
                </a:cubicBezTo>
                <a:cubicBezTo>
                  <a:pt x="10319668" y="1366986"/>
                  <a:pt x="10318173" y="1368948"/>
                  <a:pt x="10317666" y="1371028"/>
                </a:cubicBezTo>
                <a:cubicBezTo>
                  <a:pt x="10317303" y="1372821"/>
                  <a:pt x="10316797" y="1374902"/>
                  <a:pt x="10319987" y="1373758"/>
                </a:cubicBezTo>
                <a:cubicBezTo>
                  <a:pt x="10321016" y="1373271"/>
                  <a:pt x="10321225" y="1373908"/>
                  <a:pt x="10320900" y="1375093"/>
                </a:cubicBezTo>
                <a:cubicBezTo>
                  <a:pt x="10318756" y="1379424"/>
                  <a:pt x="10317051" y="1380747"/>
                  <a:pt x="10313195" y="1380585"/>
                </a:cubicBezTo>
                <a:lnTo>
                  <a:pt x="10312791" y="1380716"/>
                </a:lnTo>
                <a:lnTo>
                  <a:pt x="10312947" y="1380683"/>
                </a:lnTo>
                <a:cubicBezTo>
                  <a:pt x="10314520" y="1381005"/>
                  <a:pt x="10315634" y="1382205"/>
                  <a:pt x="10316178" y="1384668"/>
                </a:cubicBezTo>
                <a:cubicBezTo>
                  <a:pt x="10316801" y="1390248"/>
                  <a:pt x="10314964" y="1393756"/>
                  <a:pt x="10308738" y="1395138"/>
                </a:cubicBezTo>
                <a:lnTo>
                  <a:pt x="10304375" y="1397484"/>
                </a:lnTo>
                <a:lnTo>
                  <a:pt x="10301702" y="1400615"/>
                </a:lnTo>
                <a:cubicBezTo>
                  <a:pt x="10300597" y="1402317"/>
                  <a:pt x="10299491" y="1404019"/>
                  <a:pt x="10297539" y="1405313"/>
                </a:cubicBezTo>
                <a:cubicBezTo>
                  <a:pt x="10290368" y="1410258"/>
                  <a:pt x="10288471" y="1414619"/>
                  <a:pt x="10291914" y="1419321"/>
                </a:cubicBezTo>
                <a:lnTo>
                  <a:pt x="10291408" y="1420698"/>
                </a:lnTo>
                <a:lnTo>
                  <a:pt x="10295411" y="1420347"/>
                </a:lnTo>
                <a:cubicBezTo>
                  <a:pt x="10297361" y="1421292"/>
                  <a:pt x="10297406" y="1423074"/>
                  <a:pt x="10296987" y="1425508"/>
                </a:cubicBezTo>
                <a:cubicBezTo>
                  <a:pt x="10296102" y="1428600"/>
                  <a:pt x="10294197" y="1429435"/>
                  <a:pt x="10291826" y="1430926"/>
                </a:cubicBezTo>
                <a:cubicBezTo>
                  <a:pt x="10290873" y="1431344"/>
                  <a:pt x="10290386" y="1431108"/>
                  <a:pt x="10289921" y="1431762"/>
                </a:cubicBezTo>
                <a:lnTo>
                  <a:pt x="10281470" y="1433696"/>
                </a:lnTo>
                <a:lnTo>
                  <a:pt x="10280052" y="1435327"/>
                </a:lnTo>
                <a:cubicBezTo>
                  <a:pt x="10278660" y="1437606"/>
                  <a:pt x="10277764" y="1439946"/>
                  <a:pt x="10276229" y="1442514"/>
                </a:cubicBezTo>
                <a:cubicBezTo>
                  <a:pt x="10273591" y="1446784"/>
                  <a:pt x="10271732" y="1450538"/>
                  <a:pt x="10275327" y="1452810"/>
                </a:cubicBezTo>
                <a:cubicBezTo>
                  <a:pt x="10273595" y="1452601"/>
                  <a:pt x="10272501" y="1452162"/>
                  <a:pt x="10270587" y="1452848"/>
                </a:cubicBezTo>
                <a:cubicBezTo>
                  <a:pt x="10268178" y="1453474"/>
                  <a:pt x="10266436" y="1455405"/>
                  <a:pt x="10265434" y="1457426"/>
                </a:cubicBezTo>
                <a:cubicBezTo>
                  <a:pt x="10264538" y="1459765"/>
                  <a:pt x="10266986" y="1458532"/>
                  <a:pt x="10267831" y="1458941"/>
                </a:cubicBezTo>
                <a:cubicBezTo>
                  <a:pt x="10269174" y="1459410"/>
                  <a:pt x="10269592" y="1460685"/>
                  <a:pt x="10267992" y="1462327"/>
                </a:cubicBezTo>
                <a:cubicBezTo>
                  <a:pt x="10265858" y="1464516"/>
                  <a:pt x="10264856" y="1466537"/>
                  <a:pt x="10263817" y="1469166"/>
                </a:cubicBezTo>
                <a:cubicBezTo>
                  <a:pt x="10262988" y="1472431"/>
                  <a:pt x="10261414" y="1475607"/>
                  <a:pt x="10258005" y="1478254"/>
                </a:cubicBezTo>
                <a:lnTo>
                  <a:pt x="10256696" y="1481216"/>
                </a:lnTo>
                <a:lnTo>
                  <a:pt x="10257222" y="1481174"/>
                </a:lnTo>
                <a:cubicBezTo>
                  <a:pt x="10257749" y="1482322"/>
                  <a:pt x="10257748" y="1484106"/>
                  <a:pt x="10259592" y="1483663"/>
                </a:cubicBezTo>
                <a:cubicBezTo>
                  <a:pt x="10261238" y="1483013"/>
                  <a:pt x="10261501" y="1480912"/>
                  <a:pt x="10261896" y="1479543"/>
                </a:cubicBezTo>
                <a:cubicBezTo>
                  <a:pt x="10262818" y="1477538"/>
                  <a:pt x="10263741" y="1475533"/>
                  <a:pt x="10265913" y="1474247"/>
                </a:cubicBezTo>
                <a:cubicBezTo>
                  <a:pt x="10279540" y="1465370"/>
                  <a:pt x="10285204" y="1452289"/>
                  <a:pt x="10287051" y="1437578"/>
                </a:cubicBezTo>
                <a:cubicBezTo>
                  <a:pt x="10287447" y="1434425"/>
                  <a:pt x="10288105" y="1432738"/>
                  <a:pt x="10291133" y="1431756"/>
                </a:cubicBezTo>
                <a:cubicBezTo>
                  <a:pt x="10296334" y="1429489"/>
                  <a:pt x="10300284" y="1424719"/>
                  <a:pt x="10303445" y="1419119"/>
                </a:cubicBezTo>
                <a:cubicBezTo>
                  <a:pt x="10307133" y="1412883"/>
                  <a:pt x="10310030" y="1405818"/>
                  <a:pt x="10314178" y="1399471"/>
                </a:cubicBezTo>
                <a:cubicBezTo>
                  <a:pt x="10316418" y="1395875"/>
                  <a:pt x="10318656" y="1394064"/>
                  <a:pt x="10321949" y="1392764"/>
                </a:cubicBezTo>
                <a:cubicBezTo>
                  <a:pt x="10326819" y="1391340"/>
                  <a:pt x="10327938" y="1389542"/>
                  <a:pt x="10327939" y="1384191"/>
                </a:cubicBezTo>
                <a:cubicBezTo>
                  <a:pt x="10328137" y="1380831"/>
                  <a:pt x="10329653" y="1377665"/>
                  <a:pt x="10331825" y="1374595"/>
                </a:cubicBezTo>
                <a:cubicBezTo>
                  <a:pt x="10333801" y="1371319"/>
                  <a:pt x="10335316" y="1368152"/>
                  <a:pt x="10336040" y="1364157"/>
                </a:cubicBezTo>
                <a:cubicBezTo>
                  <a:pt x="10336897" y="1359110"/>
                  <a:pt x="10341111" y="1355805"/>
                  <a:pt x="10344665" y="1357754"/>
                </a:cubicBezTo>
                <a:cubicBezTo>
                  <a:pt x="10345915" y="1358473"/>
                  <a:pt x="10346902" y="1359510"/>
                  <a:pt x="10347626" y="1360866"/>
                </a:cubicBezTo>
                <a:cubicBezTo>
                  <a:pt x="10349337" y="1363257"/>
                  <a:pt x="10348349" y="1365786"/>
                  <a:pt x="10344992" y="1367612"/>
                </a:cubicBezTo>
                <a:cubicBezTo>
                  <a:pt x="10338936" y="1371360"/>
                  <a:pt x="10336367" y="1375798"/>
                  <a:pt x="10337617" y="1381868"/>
                </a:cubicBezTo>
                <a:cubicBezTo>
                  <a:pt x="10337550" y="1382393"/>
                  <a:pt x="10337682" y="1383126"/>
                  <a:pt x="10337813" y="1383859"/>
                </a:cubicBezTo>
                <a:cubicBezTo>
                  <a:pt x="10338142" y="1386582"/>
                  <a:pt x="10338305" y="1387945"/>
                  <a:pt x="10339005" y="1388605"/>
                </a:cubicBezTo>
                <a:lnTo>
                  <a:pt x="10342333" y="1389009"/>
                </a:lnTo>
                <a:lnTo>
                  <a:pt x="10352991" y="1375200"/>
                </a:lnTo>
                <a:cubicBezTo>
                  <a:pt x="10356397" y="1372545"/>
                  <a:pt x="10359380" y="1368619"/>
                  <a:pt x="10359315" y="1365556"/>
                </a:cubicBezTo>
                <a:cubicBezTo>
                  <a:pt x="10359150" y="1360037"/>
                  <a:pt x="10362275" y="1355822"/>
                  <a:pt x="10366782" y="1351464"/>
                </a:cubicBezTo>
                <a:cubicBezTo>
                  <a:pt x="10368911" y="1349270"/>
                  <a:pt x="10371184" y="1346788"/>
                  <a:pt x="10372110" y="1343842"/>
                </a:cubicBezTo>
                <a:cubicBezTo>
                  <a:pt x="10372326" y="1342340"/>
                  <a:pt x="10373353" y="1341850"/>
                  <a:pt x="10374346" y="1341966"/>
                </a:cubicBezTo>
                <a:cubicBezTo>
                  <a:pt x="10375090" y="1342053"/>
                  <a:pt x="10375585" y="1342112"/>
                  <a:pt x="10376080" y="1342171"/>
                </a:cubicBezTo>
                <a:cubicBezTo>
                  <a:pt x="10378665" y="1342780"/>
                  <a:pt x="10378808" y="1342491"/>
                  <a:pt x="10378849" y="1339747"/>
                </a:cubicBezTo>
                <a:cubicBezTo>
                  <a:pt x="10379031" y="1336713"/>
                  <a:pt x="10379605" y="1333419"/>
                  <a:pt x="10380285" y="1330443"/>
                </a:cubicBezTo>
                <a:cubicBezTo>
                  <a:pt x="10380605" y="1329260"/>
                  <a:pt x="10380926" y="1328074"/>
                  <a:pt x="10382097" y="1327296"/>
                </a:cubicBezTo>
                <a:cubicBezTo>
                  <a:pt x="10383267" y="1326516"/>
                  <a:pt x="10383974" y="1327211"/>
                  <a:pt x="10384433" y="1327876"/>
                </a:cubicBezTo>
                <a:cubicBezTo>
                  <a:pt x="10385705" y="1329553"/>
                  <a:pt x="10387124" y="1328804"/>
                  <a:pt x="10388509" y="1326522"/>
                </a:cubicBezTo>
                <a:cubicBezTo>
                  <a:pt x="10389184" y="1325685"/>
                  <a:pt x="10390107" y="1324877"/>
                  <a:pt x="10390534" y="1324012"/>
                </a:cubicBezTo>
                <a:cubicBezTo>
                  <a:pt x="10391528" y="1321990"/>
                  <a:pt x="10392415" y="1321788"/>
                  <a:pt x="10393333" y="1323119"/>
                </a:cubicBezTo>
                <a:cubicBezTo>
                  <a:pt x="10393545" y="1323755"/>
                  <a:pt x="10394004" y="1324420"/>
                  <a:pt x="10394926" y="1323612"/>
                </a:cubicBezTo>
                <a:cubicBezTo>
                  <a:pt x="10395954" y="1323122"/>
                  <a:pt x="10396134" y="1322226"/>
                  <a:pt x="10396312" y="1321331"/>
                </a:cubicBezTo>
                <a:cubicBezTo>
                  <a:pt x="10396459" y="1318904"/>
                  <a:pt x="10398093" y="1316651"/>
                  <a:pt x="10399868" y="1314111"/>
                </a:cubicBezTo>
                <a:cubicBezTo>
                  <a:pt x="10405693" y="1306547"/>
                  <a:pt x="10407372" y="1299411"/>
                  <a:pt x="10407174" y="1292361"/>
                </a:cubicBezTo>
                <a:cubicBezTo>
                  <a:pt x="10407247" y="1291147"/>
                  <a:pt x="10406291" y="1290423"/>
                  <a:pt x="10406756" y="1288951"/>
                </a:cubicBezTo>
                <a:cubicBezTo>
                  <a:pt x="10407853" y="1289386"/>
                  <a:pt x="10408702" y="1289791"/>
                  <a:pt x="10409799" y="1290225"/>
                </a:cubicBezTo>
                <a:cubicBezTo>
                  <a:pt x="10411994" y="1291095"/>
                  <a:pt x="10414050" y="1290115"/>
                  <a:pt x="10415826" y="1287574"/>
                </a:cubicBezTo>
                <a:cubicBezTo>
                  <a:pt x="10421829" y="1279116"/>
                  <a:pt x="10427833" y="1270655"/>
                  <a:pt x="10433835" y="1262196"/>
                </a:cubicBezTo>
                <a:cubicBezTo>
                  <a:pt x="10435895" y="1259076"/>
                  <a:pt x="10437212" y="1255871"/>
                  <a:pt x="10439770" y="1252811"/>
                </a:cubicBezTo>
                <a:cubicBezTo>
                  <a:pt x="10441509" y="1250877"/>
                  <a:pt x="10442821" y="1249810"/>
                  <a:pt x="10444767" y="1250649"/>
                </a:cubicBezTo>
                <a:cubicBezTo>
                  <a:pt x="10447352" y="1251260"/>
                  <a:pt x="10449978" y="1249124"/>
                  <a:pt x="10450161" y="1246090"/>
                </a:cubicBezTo>
                <a:cubicBezTo>
                  <a:pt x="10450306" y="1243663"/>
                  <a:pt x="10451409" y="1241959"/>
                  <a:pt x="10453396" y="1240055"/>
                </a:cubicBezTo>
                <a:cubicBezTo>
                  <a:pt x="10454957" y="1239016"/>
                  <a:pt x="10455525" y="1237861"/>
                  <a:pt x="10455245" y="1236300"/>
                </a:cubicBezTo>
                <a:cubicBezTo>
                  <a:pt x="10454717" y="1234710"/>
                  <a:pt x="10455323" y="1232948"/>
                  <a:pt x="10456920" y="1231304"/>
                </a:cubicBezTo>
                <a:cubicBezTo>
                  <a:pt x="10457737" y="1230177"/>
                  <a:pt x="10459192" y="1228821"/>
                  <a:pt x="10459761" y="1227665"/>
                </a:cubicBezTo>
                <a:cubicBezTo>
                  <a:pt x="10460614" y="1225933"/>
                  <a:pt x="10461643" y="1225443"/>
                  <a:pt x="10463024" y="1225300"/>
                </a:cubicBezTo>
                <a:cubicBezTo>
                  <a:pt x="10465930" y="1224725"/>
                  <a:pt x="10466462" y="1224177"/>
                  <a:pt x="10466398" y="1221114"/>
                </a:cubicBezTo>
                <a:cubicBezTo>
                  <a:pt x="10466260" y="1219265"/>
                  <a:pt x="10465874" y="1217385"/>
                  <a:pt x="10466374" y="1215305"/>
                </a:cubicBezTo>
                <a:cubicBezTo>
                  <a:pt x="10466621" y="1215335"/>
                  <a:pt x="10466764" y="1215047"/>
                  <a:pt x="10467012" y="1215076"/>
                </a:cubicBezTo>
                <a:cubicBezTo>
                  <a:pt x="10468954" y="1218054"/>
                  <a:pt x="10468954" y="1218054"/>
                  <a:pt x="10473563" y="1216152"/>
                </a:cubicBezTo>
                <a:cubicBezTo>
                  <a:pt x="10474201" y="1215922"/>
                  <a:pt x="10474838" y="1215691"/>
                  <a:pt x="10475228" y="1215431"/>
                </a:cubicBezTo>
                <a:cubicBezTo>
                  <a:pt x="10480581" y="1213617"/>
                  <a:pt x="10483031" y="1210240"/>
                  <a:pt x="10483467" y="1205096"/>
                </a:cubicBezTo>
                <a:cubicBezTo>
                  <a:pt x="10483508" y="1202351"/>
                  <a:pt x="10485105" y="1200707"/>
                  <a:pt x="10487726" y="1200709"/>
                </a:cubicBezTo>
                <a:cubicBezTo>
                  <a:pt x="10489108" y="1200565"/>
                  <a:pt x="10490347" y="1200711"/>
                  <a:pt x="10491445" y="1201147"/>
                </a:cubicBezTo>
                <a:cubicBezTo>
                  <a:pt x="10494488" y="1202421"/>
                  <a:pt x="10493631" y="1206293"/>
                  <a:pt x="10489978" y="1208918"/>
                </a:cubicBezTo>
                <a:cubicBezTo>
                  <a:pt x="10487104" y="1211024"/>
                  <a:pt x="10485222" y="1213248"/>
                  <a:pt x="10483446" y="1215788"/>
                </a:cubicBezTo>
                <a:cubicBezTo>
                  <a:pt x="10481917" y="1218358"/>
                  <a:pt x="10480036" y="1220581"/>
                  <a:pt x="10477447" y="1222109"/>
                </a:cubicBezTo>
                <a:cubicBezTo>
                  <a:pt x="10473192" y="1224359"/>
                  <a:pt x="10472233" y="1225772"/>
                  <a:pt x="10473147" y="1229241"/>
                </a:cubicBezTo>
                <a:cubicBezTo>
                  <a:pt x="10473497" y="1231726"/>
                  <a:pt x="10472996" y="1233807"/>
                  <a:pt x="10471077" y="1236635"/>
                </a:cubicBezTo>
                <a:cubicBezTo>
                  <a:pt x="10467774" y="1241747"/>
                  <a:pt x="10463373" y="1246423"/>
                  <a:pt x="10459962" y="1251215"/>
                </a:cubicBezTo>
                <a:cubicBezTo>
                  <a:pt x="10456836" y="1255431"/>
                  <a:pt x="10454703" y="1259763"/>
                  <a:pt x="10455085" y="1263779"/>
                </a:cubicBezTo>
                <a:cubicBezTo>
                  <a:pt x="10455576" y="1265976"/>
                  <a:pt x="10454511" y="1267073"/>
                  <a:pt x="10452170" y="1268631"/>
                </a:cubicBezTo>
                <a:cubicBezTo>
                  <a:pt x="10441246" y="1275900"/>
                  <a:pt x="10433223" y="1284733"/>
                  <a:pt x="10431889" y="1296492"/>
                </a:cubicBezTo>
                <a:cubicBezTo>
                  <a:pt x="10431778" y="1298312"/>
                  <a:pt x="10430572" y="1299697"/>
                  <a:pt x="10429366" y="1301083"/>
                </a:cubicBezTo>
                <a:cubicBezTo>
                  <a:pt x="10428442" y="1301891"/>
                  <a:pt x="10426881" y="1302929"/>
                  <a:pt x="10427057" y="1304172"/>
                </a:cubicBezTo>
                <a:cubicBezTo>
                  <a:pt x="10427479" y="1305444"/>
                  <a:pt x="10428897" y="1304694"/>
                  <a:pt x="10430031" y="1304522"/>
                </a:cubicBezTo>
                <a:cubicBezTo>
                  <a:pt x="10431946" y="1303832"/>
                  <a:pt x="10432015" y="1304755"/>
                  <a:pt x="10431161" y="1306489"/>
                </a:cubicBezTo>
                <a:cubicBezTo>
                  <a:pt x="10430308" y="1308221"/>
                  <a:pt x="10428958" y="1309896"/>
                  <a:pt x="10427857" y="1311600"/>
                </a:cubicBezTo>
                <a:cubicBezTo>
                  <a:pt x="10425016" y="1315236"/>
                  <a:pt x="10422211" y="1318268"/>
                  <a:pt x="10420963" y="1322399"/>
                </a:cubicBezTo>
                <a:cubicBezTo>
                  <a:pt x="10420537" y="1323265"/>
                  <a:pt x="10420040" y="1323207"/>
                  <a:pt x="10419403" y="1323436"/>
                </a:cubicBezTo>
                <a:cubicBezTo>
                  <a:pt x="10416745" y="1324041"/>
                  <a:pt x="10415253" y="1326003"/>
                  <a:pt x="10414115" y="1328314"/>
                </a:cubicBezTo>
                <a:cubicBezTo>
                  <a:pt x="10409598" y="1336949"/>
                  <a:pt x="10404587" y="1345525"/>
                  <a:pt x="10397983" y="1353609"/>
                </a:cubicBezTo>
                <a:cubicBezTo>
                  <a:pt x="10397451" y="1354156"/>
                  <a:pt x="10397025" y="1355023"/>
                  <a:pt x="10396844" y="1355919"/>
                </a:cubicBezTo>
                <a:cubicBezTo>
                  <a:pt x="10396805" y="1358664"/>
                  <a:pt x="10395207" y="1360309"/>
                  <a:pt x="10392017" y="1361461"/>
                </a:cubicBezTo>
                <a:cubicBezTo>
                  <a:pt x="10388827" y="1362613"/>
                  <a:pt x="10387726" y="1364316"/>
                  <a:pt x="10388429" y="1367150"/>
                </a:cubicBezTo>
                <a:cubicBezTo>
                  <a:pt x="10388603" y="1368392"/>
                  <a:pt x="10388920" y="1369346"/>
                  <a:pt x="10389342" y="1370618"/>
                </a:cubicBezTo>
                <a:cubicBezTo>
                  <a:pt x="10387285" y="1371599"/>
                  <a:pt x="10385230" y="1372578"/>
                  <a:pt x="10384234" y="1374599"/>
                </a:cubicBezTo>
                <a:cubicBezTo>
                  <a:pt x="10383096" y="1376910"/>
                  <a:pt x="10381710" y="1379191"/>
                  <a:pt x="10380713" y="1381212"/>
                </a:cubicBezTo>
                <a:cubicBezTo>
                  <a:pt x="10376768" y="1388692"/>
                  <a:pt x="10375845" y="1389501"/>
                  <a:pt x="10382075" y="1391761"/>
                </a:cubicBezTo>
                <a:cubicBezTo>
                  <a:pt x="10382075" y="1391761"/>
                  <a:pt x="10381933" y="1392050"/>
                  <a:pt x="10382180" y="1392079"/>
                </a:cubicBezTo>
                <a:cubicBezTo>
                  <a:pt x="10384232" y="1393237"/>
                  <a:pt x="10384407" y="1394480"/>
                  <a:pt x="10382241" y="1397280"/>
                </a:cubicBezTo>
                <a:cubicBezTo>
                  <a:pt x="10373750" y="1409725"/>
                  <a:pt x="10365862" y="1422545"/>
                  <a:pt x="10357867" y="1435048"/>
                </a:cubicBezTo>
                <a:cubicBezTo>
                  <a:pt x="10352891" y="1443018"/>
                  <a:pt x="10348023" y="1451304"/>
                  <a:pt x="10343296" y="1459303"/>
                </a:cubicBezTo>
                <a:cubicBezTo>
                  <a:pt x="10337468" y="1469006"/>
                  <a:pt x="10330436" y="1477956"/>
                  <a:pt x="10323510" y="1487223"/>
                </a:cubicBezTo>
                <a:cubicBezTo>
                  <a:pt x="10318467" y="1494267"/>
                  <a:pt x="10314061" y="1501082"/>
                  <a:pt x="10312736" y="1508565"/>
                </a:cubicBezTo>
                <a:cubicBezTo>
                  <a:pt x="10312304" y="1511568"/>
                  <a:pt x="10310528" y="1514110"/>
                  <a:pt x="10307866" y="1516851"/>
                </a:cubicBezTo>
                <a:lnTo>
                  <a:pt x="10301241" y="1526712"/>
                </a:lnTo>
                <a:lnTo>
                  <a:pt x="10309986" y="1526272"/>
                </a:lnTo>
                <a:lnTo>
                  <a:pt x="10310256" y="1526810"/>
                </a:lnTo>
                <a:lnTo>
                  <a:pt x="10316794" y="1515763"/>
                </a:lnTo>
                <a:cubicBezTo>
                  <a:pt x="10333532" y="1488708"/>
                  <a:pt x="10351720" y="1462433"/>
                  <a:pt x="10369554" y="1435812"/>
                </a:cubicBezTo>
                <a:cubicBezTo>
                  <a:pt x="10375062" y="1427294"/>
                  <a:pt x="10381808" y="1418922"/>
                  <a:pt x="10385828" y="1410230"/>
                </a:cubicBezTo>
                <a:cubicBezTo>
                  <a:pt x="10390664" y="1400411"/>
                  <a:pt x="10395960" y="1391256"/>
                  <a:pt x="10405149" y="1383784"/>
                </a:cubicBezTo>
                <a:cubicBezTo>
                  <a:pt x="10408697" y="1380839"/>
                  <a:pt x="10410937" y="1376825"/>
                  <a:pt x="10411937" y="1372667"/>
                </a:cubicBezTo>
                <a:cubicBezTo>
                  <a:pt x="10412473" y="1369979"/>
                  <a:pt x="10414002" y="1367409"/>
                  <a:pt x="10415920" y="1364580"/>
                </a:cubicBezTo>
                <a:cubicBezTo>
                  <a:pt x="10418799" y="1360335"/>
                  <a:pt x="10422419" y="1356178"/>
                  <a:pt x="10423703" y="1351441"/>
                </a:cubicBezTo>
                <a:cubicBezTo>
                  <a:pt x="10424952" y="1347311"/>
                  <a:pt x="10427366" y="1344538"/>
                  <a:pt x="10431372" y="1342261"/>
                </a:cubicBezTo>
                <a:cubicBezTo>
                  <a:pt x="10432791" y="1341511"/>
                  <a:pt x="10433608" y="1340386"/>
                  <a:pt x="10433823" y="1338883"/>
                </a:cubicBezTo>
                <a:cubicBezTo>
                  <a:pt x="10434077" y="1336774"/>
                  <a:pt x="10434966" y="1334434"/>
                  <a:pt x="10436848" y="1332212"/>
                </a:cubicBezTo>
                <a:cubicBezTo>
                  <a:pt x="10442245" y="1325514"/>
                  <a:pt x="10446582" y="1317776"/>
                  <a:pt x="10452474" y="1311136"/>
                </a:cubicBezTo>
                <a:cubicBezTo>
                  <a:pt x="10454604" y="1308942"/>
                  <a:pt x="10455991" y="1306660"/>
                  <a:pt x="10456137" y="1304234"/>
                </a:cubicBezTo>
                <a:cubicBezTo>
                  <a:pt x="10456820" y="1299120"/>
                  <a:pt x="10457780" y="1297706"/>
                  <a:pt x="10463062" y="1294967"/>
                </a:cubicBezTo>
                <a:cubicBezTo>
                  <a:pt x="10465119" y="1293986"/>
                  <a:pt x="10466821" y="1292659"/>
                  <a:pt x="10467675" y="1290926"/>
                </a:cubicBezTo>
                <a:cubicBezTo>
                  <a:pt x="10470911" y="1284891"/>
                  <a:pt x="10475597" y="1279637"/>
                  <a:pt x="10479786" y="1274326"/>
                </a:cubicBezTo>
                <a:cubicBezTo>
                  <a:pt x="10483692" y="1269591"/>
                  <a:pt x="10487351" y="1264827"/>
                  <a:pt x="10489167" y="1259541"/>
                </a:cubicBezTo>
                <a:cubicBezTo>
                  <a:pt x="10489915" y="1257491"/>
                  <a:pt x="10490981" y="1256394"/>
                  <a:pt x="10492646" y="1255673"/>
                </a:cubicBezTo>
                <a:cubicBezTo>
                  <a:pt x="10494703" y="1254694"/>
                  <a:pt x="10497149" y="1253453"/>
                  <a:pt x="10497792" y="1251085"/>
                </a:cubicBezTo>
                <a:cubicBezTo>
                  <a:pt x="10499219" y="1246059"/>
                  <a:pt x="10502945" y="1242220"/>
                  <a:pt x="10507627" y="1239104"/>
                </a:cubicBezTo>
                <a:cubicBezTo>
                  <a:pt x="10514402" y="1234402"/>
                  <a:pt x="10519020" y="1228223"/>
                  <a:pt x="10520698" y="1221088"/>
                </a:cubicBezTo>
                <a:cubicBezTo>
                  <a:pt x="10521483" y="1218431"/>
                  <a:pt x="10522406" y="1217623"/>
                  <a:pt x="10524637" y="1217885"/>
                </a:cubicBezTo>
                <a:cubicBezTo>
                  <a:pt x="10525380" y="1217973"/>
                  <a:pt x="10526123" y="1218060"/>
                  <a:pt x="10526762" y="1217830"/>
                </a:cubicBezTo>
                <a:cubicBezTo>
                  <a:pt x="10533816" y="1214688"/>
                  <a:pt x="10540623" y="1211517"/>
                  <a:pt x="10545704" y="1203867"/>
                </a:cubicBezTo>
                <a:cubicBezTo>
                  <a:pt x="10546806" y="1202163"/>
                  <a:pt x="10547406" y="1202539"/>
                  <a:pt x="10548115" y="1203233"/>
                </a:cubicBezTo>
                <a:cubicBezTo>
                  <a:pt x="10548468" y="1203581"/>
                  <a:pt x="10548679" y="1204216"/>
                  <a:pt x="10548891" y="1204851"/>
                </a:cubicBezTo>
                <a:cubicBezTo>
                  <a:pt x="10549313" y="1206124"/>
                  <a:pt x="10549488" y="1207367"/>
                  <a:pt x="10551544" y="1206387"/>
                </a:cubicBezTo>
                <a:cubicBezTo>
                  <a:pt x="10553457" y="1205695"/>
                  <a:pt x="10553178" y="1204134"/>
                  <a:pt x="10553641" y="1202661"/>
                </a:cubicBezTo>
                <a:cubicBezTo>
                  <a:pt x="10554320" y="1199686"/>
                  <a:pt x="10555141" y="1196422"/>
                  <a:pt x="10557767" y="1194286"/>
                </a:cubicBezTo>
                <a:cubicBezTo>
                  <a:pt x="10560924" y="1191602"/>
                  <a:pt x="10560892" y="1190072"/>
                  <a:pt x="10559905" y="1187816"/>
                </a:cubicBezTo>
                <a:cubicBezTo>
                  <a:pt x="10559694" y="1187180"/>
                  <a:pt x="10559482" y="1186544"/>
                  <a:pt x="10559661" y="1185649"/>
                </a:cubicBezTo>
                <a:cubicBezTo>
                  <a:pt x="10559344" y="1184696"/>
                  <a:pt x="10559524" y="1183799"/>
                  <a:pt x="10561084" y="1182761"/>
                </a:cubicBezTo>
                <a:cubicBezTo>
                  <a:pt x="10562254" y="1181982"/>
                  <a:pt x="10563246" y="1182098"/>
                  <a:pt x="10563562" y="1183053"/>
                </a:cubicBezTo>
                <a:cubicBezTo>
                  <a:pt x="10564127" y="1184035"/>
                  <a:pt x="10564976" y="1184440"/>
                  <a:pt x="10565151" y="1185684"/>
                </a:cubicBezTo>
                <a:cubicBezTo>
                  <a:pt x="10565115" y="1186290"/>
                  <a:pt x="10565078" y="1186897"/>
                  <a:pt x="10565964" y="1186697"/>
                </a:cubicBezTo>
                <a:cubicBezTo>
                  <a:pt x="10566602" y="1186465"/>
                  <a:pt x="10566781" y="1185570"/>
                  <a:pt x="10567066" y="1184992"/>
                </a:cubicBezTo>
                <a:cubicBezTo>
                  <a:pt x="10567492" y="1184126"/>
                  <a:pt x="10567776" y="1183549"/>
                  <a:pt x="10567565" y="1182913"/>
                </a:cubicBezTo>
                <a:cubicBezTo>
                  <a:pt x="10567355" y="1182276"/>
                  <a:pt x="10567639" y="1181699"/>
                  <a:pt x="10568419" y="1181180"/>
                </a:cubicBezTo>
                <a:cubicBezTo>
                  <a:pt x="10572709" y="1178324"/>
                  <a:pt x="10575800" y="1174715"/>
                  <a:pt x="10577685" y="1170355"/>
                </a:cubicBezTo>
                <a:cubicBezTo>
                  <a:pt x="10578433" y="1168304"/>
                  <a:pt x="10579429" y="1166283"/>
                  <a:pt x="10580673" y="1164290"/>
                </a:cubicBezTo>
                <a:cubicBezTo>
                  <a:pt x="10581242" y="1163135"/>
                  <a:pt x="10582095" y="1161401"/>
                  <a:pt x="10583619" y="1160970"/>
                </a:cubicBezTo>
                <a:cubicBezTo>
                  <a:pt x="10584754" y="1160798"/>
                  <a:pt x="10584785" y="1162330"/>
                  <a:pt x="10585102" y="1163284"/>
                </a:cubicBezTo>
                <a:cubicBezTo>
                  <a:pt x="10585313" y="1163919"/>
                  <a:pt x="10585277" y="1164526"/>
                  <a:pt x="10585489" y="1165162"/>
                </a:cubicBezTo>
                <a:cubicBezTo>
                  <a:pt x="10585700" y="1165797"/>
                  <a:pt x="10585484" y="1167301"/>
                  <a:pt x="10586760" y="1166840"/>
                </a:cubicBezTo>
                <a:cubicBezTo>
                  <a:pt x="10587893" y="1166667"/>
                  <a:pt x="10588605" y="1165223"/>
                  <a:pt x="10588927" y="1164039"/>
                </a:cubicBezTo>
                <a:cubicBezTo>
                  <a:pt x="10590207" y="1161440"/>
                  <a:pt x="10591698" y="1159477"/>
                  <a:pt x="10593971" y="1156994"/>
                </a:cubicBezTo>
                <a:cubicBezTo>
                  <a:pt x="10599295" y="1151510"/>
                  <a:pt x="10599620" y="1148187"/>
                  <a:pt x="10595800" y="1145294"/>
                </a:cubicBezTo>
                <a:cubicBezTo>
                  <a:pt x="10594243" y="1144195"/>
                  <a:pt x="10593964" y="1142633"/>
                  <a:pt x="10595349" y="1140352"/>
                </a:cubicBezTo>
                <a:cubicBezTo>
                  <a:pt x="10600059" y="1140907"/>
                  <a:pt x="10604521" y="1141432"/>
                  <a:pt x="10609231" y="1141986"/>
                </a:cubicBezTo>
                <a:cubicBezTo>
                  <a:pt x="10607488" y="1146058"/>
                  <a:pt x="10608300" y="1147070"/>
                  <a:pt x="10611100" y="1146177"/>
                </a:cubicBezTo>
                <a:cubicBezTo>
                  <a:pt x="10611986" y="1145976"/>
                  <a:pt x="10613051" y="1144880"/>
                  <a:pt x="10613510" y="1145544"/>
                </a:cubicBezTo>
                <a:cubicBezTo>
                  <a:pt x="10613827" y="1146499"/>
                  <a:pt x="10613010" y="1147625"/>
                  <a:pt x="10612336" y="1148462"/>
                </a:cubicBezTo>
                <a:cubicBezTo>
                  <a:pt x="10611908" y="1149328"/>
                  <a:pt x="10611376" y="1149877"/>
                  <a:pt x="10610844" y="1150425"/>
                </a:cubicBezTo>
                <a:cubicBezTo>
                  <a:pt x="10609494" y="1152099"/>
                  <a:pt x="10609316" y="1152995"/>
                  <a:pt x="10610909" y="1153488"/>
                </a:cubicBezTo>
                <a:cubicBezTo>
                  <a:pt x="10611757" y="1153894"/>
                  <a:pt x="10612819" y="1154935"/>
                  <a:pt x="10611364" y="1156291"/>
                </a:cubicBezTo>
                <a:cubicBezTo>
                  <a:pt x="10609624" y="1158225"/>
                  <a:pt x="10608628" y="1160247"/>
                  <a:pt x="10607385" y="1162240"/>
                </a:cubicBezTo>
                <a:cubicBezTo>
                  <a:pt x="10606283" y="1163943"/>
                  <a:pt x="10604791" y="1165906"/>
                  <a:pt x="10604291" y="1167986"/>
                </a:cubicBezTo>
                <a:cubicBezTo>
                  <a:pt x="10603933" y="1169778"/>
                  <a:pt x="10603433" y="1171857"/>
                  <a:pt x="10606623" y="1170705"/>
                </a:cubicBezTo>
                <a:cubicBezTo>
                  <a:pt x="10607652" y="1170215"/>
                  <a:pt x="10607863" y="1170851"/>
                  <a:pt x="10607542" y="1172035"/>
                </a:cubicBezTo>
                <a:cubicBezTo>
                  <a:pt x="10605408" y="1176367"/>
                  <a:pt x="10603705" y="1177694"/>
                  <a:pt x="10599845" y="1177546"/>
                </a:cubicBezTo>
                <a:cubicBezTo>
                  <a:pt x="10598605" y="1177400"/>
                  <a:pt x="10597471" y="1177572"/>
                  <a:pt x="10596406" y="1178669"/>
                </a:cubicBezTo>
                <a:cubicBezTo>
                  <a:pt x="10594667" y="1180602"/>
                  <a:pt x="10593175" y="1182566"/>
                  <a:pt x="10592533" y="1184934"/>
                </a:cubicBezTo>
                <a:cubicBezTo>
                  <a:pt x="10592248" y="1185511"/>
                  <a:pt x="10593098" y="1185917"/>
                  <a:pt x="10593736" y="1185686"/>
                </a:cubicBezTo>
                <a:cubicBezTo>
                  <a:pt x="10594480" y="1185774"/>
                  <a:pt x="10595471" y="1185892"/>
                  <a:pt x="10595683" y="1186526"/>
                </a:cubicBezTo>
                <a:cubicBezTo>
                  <a:pt x="10596000" y="1187481"/>
                  <a:pt x="10597165" y="1188840"/>
                  <a:pt x="10595250" y="1189532"/>
                </a:cubicBezTo>
                <a:cubicBezTo>
                  <a:pt x="10591387" y="1191521"/>
                  <a:pt x="10589964" y="1194409"/>
                  <a:pt x="10588399" y="1197586"/>
                </a:cubicBezTo>
                <a:cubicBezTo>
                  <a:pt x="10587298" y="1199289"/>
                  <a:pt x="10586196" y="1200993"/>
                  <a:pt x="10584246" y="1202291"/>
                </a:cubicBezTo>
                <a:cubicBezTo>
                  <a:pt x="10577081" y="1207253"/>
                  <a:pt x="10575194" y="1211614"/>
                  <a:pt x="10578656" y="1216299"/>
                </a:cubicBezTo>
                <a:cubicBezTo>
                  <a:pt x="10579575" y="1217629"/>
                  <a:pt x="10579359" y="1219131"/>
                  <a:pt x="10577161" y="1220400"/>
                </a:cubicBezTo>
                <a:cubicBezTo>
                  <a:pt x="10572479" y="1223515"/>
                  <a:pt x="10569353" y="1227731"/>
                  <a:pt x="10566830" y="1232323"/>
                </a:cubicBezTo>
                <a:cubicBezTo>
                  <a:pt x="10565443" y="1234604"/>
                  <a:pt x="10564553" y="1236943"/>
                  <a:pt x="10563025" y="1239513"/>
                </a:cubicBezTo>
                <a:cubicBezTo>
                  <a:pt x="10560396" y="1243786"/>
                  <a:pt x="10558545" y="1247540"/>
                  <a:pt x="10562154" y="1249799"/>
                </a:cubicBezTo>
                <a:cubicBezTo>
                  <a:pt x="10560419" y="1249595"/>
                  <a:pt x="10559322" y="1249160"/>
                  <a:pt x="10557407" y="1249851"/>
                </a:cubicBezTo>
                <a:cubicBezTo>
                  <a:pt x="10554999" y="1250484"/>
                  <a:pt x="10553258" y="1252418"/>
                  <a:pt x="10552263" y="1254441"/>
                </a:cubicBezTo>
                <a:cubicBezTo>
                  <a:pt x="10551373" y="1256779"/>
                  <a:pt x="10553820" y="1255539"/>
                  <a:pt x="10554668" y="1255945"/>
                </a:cubicBezTo>
                <a:cubicBezTo>
                  <a:pt x="10556014" y="1256409"/>
                  <a:pt x="10556435" y="1257681"/>
                  <a:pt x="10554838" y="1259326"/>
                </a:cubicBezTo>
                <a:cubicBezTo>
                  <a:pt x="10552710" y="1261519"/>
                  <a:pt x="10551712" y="1263541"/>
                  <a:pt x="10550681" y="1266169"/>
                </a:cubicBezTo>
                <a:cubicBezTo>
                  <a:pt x="10549859" y="1269434"/>
                  <a:pt x="10548295" y="1272611"/>
                  <a:pt x="10544889" y="1275264"/>
                </a:cubicBezTo>
                <a:cubicBezTo>
                  <a:pt x="10542796" y="1276851"/>
                  <a:pt x="10542191" y="1278614"/>
                  <a:pt x="10542718" y="1280203"/>
                </a:cubicBezTo>
                <a:cubicBezTo>
                  <a:pt x="10543035" y="1281157"/>
                  <a:pt x="10543352" y="1282111"/>
                  <a:pt x="10543563" y="1282748"/>
                </a:cubicBezTo>
                <a:cubicBezTo>
                  <a:pt x="10543844" y="1284307"/>
                  <a:pt x="10545152" y="1285379"/>
                  <a:pt x="10543803" y="1287052"/>
                </a:cubicBezTo>
                <a:cubicBezTo>
                  <a:pt x="10542453" y="1288728"/>
                  <a:pt x="10540861" y="1288234"/>
                  <a:pt x="10539622" y="1288088"/>
                </a:cubicBezTo>
                <a:cubicBezTo>
                  <a:pt x="10538381" y="1287943"/>
                  <a:pt x="10538309" y="1289157"/>
                  <a:pt x="10537633" y="1289993"/>
                </a:cubicBezTo>
                <a:cubicBezTo>
                  <a:pt x="10537207" y="1290860"/>
                  <a:pt x="10536781" y="1291726"/>
                  <a:pt x="10537914" y="1291553"/>
                </a:cubicBezTo>
                <a:cubicBezTo>
                  <a:pt x="10540925" y="1291296"/>
                  <a:pt x="10540815" y="1293118"/>
                  <a:pt x="10539784" y="1295746"/>
                </a:cubicBezTo>
                <a:cubicBezTo>
                  <a:pt x="10538750" y="1298374"/>
                  <a:pt x="10539600" y="1298780"/>
                  <a:pt x="10542188" y="1297251"/>
                </a:cubicBezTo>
                <a:cubicBezTo>
                  <a:pt x="10542826" y="1297021"/>
                  <a:pt x="10543501" y="1296183"/>
                  <a:pt x="10544176" y="1295345"/>
                </a:cubicBezTo>
                <a:cubicBezTo>
                  <a:pt x="10550849" y="1288188"/>
                  <a:pt x="10556320" y="1280276"/>
                  <a:pt x="10561189" y="1271990"/>
                </a:cubicBezTo>
                <a:cubicBezTo>
                  <a:pt x="10565204" y="1265435"/>
                  <a:pt x="10569431" y="1259516"/>
                  <a:pt x="10575853" y="1254467"/>
                </a:cubicBezTo>
                <a:cubicBezTo>
                  <a:pt x="10579649" y="1251552"/>
                  <a:pt x="10583761" y="1249592"/>
                  <a:pt x="10587980" y="1247949"/>
                </a:cubicBezTo>
                <a:cubicBezTo>
                  <a:pt x="10586002" y="1245578"/>
                  <a:pt x="10586465" y="1244105"/>
                  <a:pt x="10590366" y="1241509"/>
                </a:cubicBezTo>
                <a:cubicBezTo>
                  <a:pt x="10591537" y="1240729"/>
                  <a:pt x="10593060" y="1240298"/>
                  <a:pt x="10594157" y="1240733"/>
                </a:cubicBezTo>
                <a:cubicBezTo>
                  <a:pt x="10596245" y="1241284"/>
                  <a:pt x="10597986" y="1239350"/>
                  <a:pt x="10599229" y="1237358"/>
                </a:cubicBezTo>
                <a:cubicBezTo>
                  <a:pt x="10600721" y="1235395"/>
                  <a:pt x="10599908" y="1234382"/>
                  <a:pt x="10599096" y="1233370"/>
                </a:cubicBezTo>
                <a:cubicBezTo>
                  <a:pt x="10598141" y="1232647"/>
                  <a:pt x="10596654" y="1232472"/>
                  <a:pt x="10596020" y="1230564"/>
                </a:cubicBezTo>
                <a:cubicBezTo>
                  <a:pt x="10598568" y="1231780"/>
                  <a:pt x="10600165" y="1230135"/>
                  <a:pt x="10601799" y="1227883"/>
                </a:cubicBezTo>
                <a:cubicBezTo>
                  <a:pt x="10603042" y="1225890"/>
                  <a:pt x="10605420" y="1223725"/>
                  <a:pt x="10606765" y="1224189"/>
                </a:cubicBezTo>
                <a:cubicBezTo>
                  <a:pt x="10609207" y="1225088"/>
                  <a:pt x="10611791" y="1225698"/>
                  <a:pt x="10613028" y="1227982"/>
                </a:cubicBezTo>
                <a:cubicBezTo>
                  <a:pt x="10613697" y="1229282"/>
                  <a:pt x="10613376" y="1230468"/>
                  <a:pt x="10612132" y="1232460"/>
                </a:cubicBezTo>
                <a:cubicBezTo>
                  <a:pt x="10610925" y="1233846"/>
                  <a:pt x="10610145" y="1234365"/>
                  <a:pt x="10608800" y="1233901"/>
                </a:cubicBezTo>
                <a:cubicBezTo>
                  <a:pt x="10607810" y="1233784"/>
                  <a:pt x="10606886" y="1234593"/>
                  <a:pt x="10606459" y="1235459"/>
                </a:cubicBezTo>
                <a:cubicBezTo>
                  <a:pt x="10605000" y="1238953"/>
                  <a:pt x="10602517" y="1240800"/>
                  <a:pt x="10599786" y="1242616"/>
                </a:cubicBezTo>
                <a:cubicBezTo>
                  <a:pt x="10597302" y="1244464"/>
                  <a:pt x="10595669" y="1246715"/>
                  <a:pt x="10596408" y="1248942"/>
                </a:cubicBezTo>
                <a:cubicBezTo>
                  <a:pt x="10596936" y="1250532"/>
                  <a:pt x="10596155" y="1251051"/>
                  <a:pt x="10594811" y="1250587"/>
                </a:cubicBezTo>
                <a:cubicBezTo>
                  <a:pt x="10593820" y="1250469"/>
                  <a:pt x="10593286" y="1251018"/>
                  <a:pt x="10592222" y="1252115"/>
                </a:cubicBezTo>
                <a:cubicBezTo>
                  <a:pt x="10588317" y="1256849"/>
                  <a:pt x="10585755" y="1262048"/>
                  <a:pt x="10584825" y="1267132"/>
                </a:cubicBezTo>
                <a:cubicBezTo>
                  <a:pt x="10584535" y="1269849"/>
                  <a:pt x="10583256" y="1272447"/>
                  <a:pt x="10581479" y="1274988"/>
                </a:cubicBezTo>
                <a:cubicBezTo>
                  <a:pt x="10579845" y="1277240"/>
                  <a:pt x="10577611" y="1279115"/>
                  <a:pt x="10575518" y="1280702"/>
                </a:cubicBezTo>
                <a:cubicBezTo>
                  <a:pt x="10574347" y="1281482"/>
                  <a:pt x="10573071" y="1281942"/>
                  <a:pt x="10573103" y="1283473"/>
                </a:cubicBezTo>
                <a:cubicBezTo>
                  <a:pt x="10573136" y="1285006"/>
                  <a:pt x="10574127" y="1285123"/>
                  <a:pt x="10575509" y="1284980"/>
                </a:cubicBezTo>
                <a:cubicBezTo>
                  <a:pt x="10576644" y="1284807"/>
                  <a:pt x="10577671" y="1284317"/>
                  <a:pt x="10578520" y="1284723"/>
                </a:cubicBezTo>
                <a:cubicBezTo>
                  <a:pt x="10581247" y="1285044"/>
                  <a:pt x="10583197" y="1283745"/>
                  <a:pt x="10585116" y="1280916"/>
                </a:cubicBezTo>
                <a:cubicBezTo>
                  <a:pt x="10588668" y="1275834"/>
                  <a:pt x="10592184" y="1271358"/>
                  <a:pt x="10596089" y="1266626"/>
                </a:cubicBezTo>
                <a:cubicBezTo>
                  <a:pt x="10598752" y="1263883"/>
                  <a:pt x="10600133" y="1263740"/>
                  <a:pt x="10601120" y="1265995"/>
                </a:cubicBezTo>
                <a:cubicBezTo>
                  <a:pt x="10600979" y="1266283"/>
                  <a:pt x="10601226" y="1266313"/>
                  <a:pt x="10601474" y="1266343"/>
                </a:cubicBezTo>
                <a:cubicBezTo>
                  <a:pt x="10603668" y="1267211"/>
                  <a:pt x="10604160" y="1269408"/>
                  <a:pt x="10604403" y="1271576"/>
                </a:cubicBezTo>
                <a:cubicBezTo>
                  <a:pt x="10604683" y="1273137"/>
                  <a:pt x="10603903" y="1273655"/>
                  <a:pt x="10602770" y="1273827"/>
                </a:cubicBezTo>
                <a:cubicBezTo>
                  <a:pt x="10600254" y="1274142"/>
                  <a:pt x="10599974" y="1272582"/>
                  <a:pt x="10600864" y="1270242"/>
                </a:cubicBezTo>
                <a:cubicBezTo>
                  <a:pt x="10599340" y="1270674"/>
                  <a:pt x="10597921" y="1271424"/>
                  <a:pt x="10597211" y="1272867"/>
                </a:cubicBezTo>
                <a:cubicBezTo>
                  <a:pt x="10596784" y="1273735"/>
                  <a:pt x="10597633" y="1274140"/>
                  <a:pt x="10598235" y="1274516"/>
                </a:cubicBezTo>
                <a:cubicBezTo>
                  <a:pt x="10601383" y="1276108"/>
                  <a:pt x="10601558" y="1277351"/>
                  <a:pt x="10599176" y="1281655"/>
                </a:cubicBezTo>
                <a:cubicBezTo>
                  <a:pt x="10596689" y="1285638"/>
                  <a:pt x="10594555" y="1289971"/>
                  <a:pt x="10593060" y="1294072"/>
                </a:cubicBezTo>
                <a:cubicBezTo>
                  <a:pt x="10591100" y="1299647"/>
                  <a:pt x="10589539" y="1300685"/>
                  <a:pt x="10585256" y="1299265"/>
                </a:cubicBezTo>
                <a:cubicBezTo>
                  <a:pt x="10585008" y="1299235"/>
                  <a:pt x="10584761" y="1299206"/>
                  <a:pt x="10584513" y="1299177"/>
                </a:cubicBezTo>
                <a:cubicBezTo>
                  <a:pt x="10583911" y="1298800"/>
                  <a:pt x="10583346" y="1297817"/>
                  <a:pt x="10582139" y="1299203"/>
                </a:cubicBezTo>
                <a:cubicBezTo>
                  <a:pt x="10581180" y="1300617"/>
                  <a:pt x="10579973" y="1302004"/>
                  <a:pt x="10581033" y="1303045"/>
                </a:cubicBezTo>
                <a:cubicBezTo>
                  <a:pt x="10581741" y="1303739"/>
                  <a:pt x="10582200" y="1304405"/>
                  <a:pt x="10583050" y="1304810"/>
                </a:cubicBezTo>
                <a:cubicBezTo>
                  <a:pt x="10583967" y="1306140"/>
                  <a:pt x="10583646" y="1307325"/>
                  <a:pt x="10581801" y="1308940"/>
                </a:cubicBezTo>
                <a:cubicBezTo>
                  <a:pt x="10580204" y="1310586"/>
                  <a:pt x="10579107" y="1310151"/>
                  <a:pt x="10578685" y="1308879"/>
                </a:cubicBezTo>
                <a:cubicBezTo>
                  <a:pt x="10578331" y="1308531"/>
                  <a:pt x="10578225" y="1308215"/>
                  <a:pt x="10577872" y="1307868"/>
                </a:cubicBezTo>
                <a:cubicBezTo>
                  <a:pt x="10577660" y="1307232"/>
                  <a:pt x="10576917" y="1307142"/>
                  <a:pt x="10576136" y="1307663"/>
                </a:cubicBezTo>
                <a:cubicBezTo>
                  <a:pt x="10575214" y="1308470"/>
                  <a:pt x="10575815" y="1308847"/>
                  <a:pt x="10575778" y="1309453"/>
                </a:cubicBezTo>
                <a:cubicBezTo>
                  <a:pt x="10575953" y="1310696"/>
                  <a:pt x="10576518" y="1311680"/>
                  <a:pt x="10577473" y="1312403"/>
                </a:cubicBezTo>
                <a:cubicBezTo>
                  <a:pt x="10579699" y="1314803"/>
                  <a:pt x="10579342" y="1316595"/>
                  <a:pt x="10575758" y="1320144"/>
                </a:cubicBezTo>
                <a:cubicBezTo>
                  <a:pt x="10574161" y="1321790"/>
                  <a:pt x="10572316" y="1323406"/>
                  <a:pt x="10570718" y="1325051"/>
                </a:cubicBezTo>
                <a:cubicBezTo>
                  <a:pt x="10569653" y="1326148"/>
                  <a:pt x="10568694" y="1327563"/>
                  <a:pt x="10569365" y="1328863"/>
                </a:cubicBezTo>
                <a:cubicBezTo>
                  <a:pt x="10570140" y="1330482"/>
                  <a:pt x="10571449" y="1331554"/>
                  <a:pt x="10569778" y="1334413"/>
                </a:cubicBezTo>
                <a:cubicBezTo>
                  <a:pt x="10568677" y="1336116"/>
                  <a:pt x="10568604" y="1337329"/>
                  <a:pt x="10566901" y="1338657"/>
                </a:cubicBezTo>
                <a:cubicBezTo>
                  <a:pt x="10558138" y="1345264"/>
                  <a:pt x="10552916" y="1353204"/>
                  <a:pt x="10549993" y="1362331"/>
                </a:cubicBezTo>
                <a:cubicBezTo>
                  <a:pt x="10549530" y="1363805"/>
                  <a:pt x="10548713" y="1364931"/>
                  <a:pt x="10547401" y="1365999"/>
                </a:cubicBezTo>
                <a:cubicBezTo>
                  <a:pt x="10543889" y="1368335"/>
                  <a:pt x="10542076" y="1371483"/>
                  <a:pt x="10540865" y="1375006"/>
                </a:cubicBezTo>
                <a:cubicBezTo>
                  <a:pt x="10539439" y="1380032"/>
                  <a:pt x="10538544" y="1384510"/>
                  <a:pt x="10538393" y="1389075"/>
                </a:cubicBezTo>
                <a:cubicBezTo>
                  <a:pt x="10538387" y="1391214"/>
                  <a:pt x="10538384" y="1393352"/>
                  <a:pt x="10536998" y="1395633"/>
                </a:cubicBezTo>
                <a:cubicBezTo>
                  <a:pt x="10531812" y="1402967"/>
                  <a:pt x="10527829" y="1411053"/>
                  <a:pt x="10521191" y="1417605"/>
                </a:cubicBezTo>
                <a:cubicBezTo>
                  <a:pt x="10519737" y="1418961"/>
                  <a:pt x="10519416" y="1420146"/>
                  <a:pt x="10519696" y="1421705"/>
                </a:cubicBezTo>
                <a:cubicBezTo>
                  <a:pt x="10519907" y="1422342"/>
                  <a:pt x="10520118" y="1422979"/>
                  <a:pt x="10520082" y="1423585"/>
                </a:cubicBezTo>
                <a:cubicBezTo>
                  <a:pt x="10519618" y="1425058"/>
                  <a:pt x="10520256" y="1424828"/>
                  <a:pt x="10521143" y="1424626"/>
                </a:cubicBezTo>
                <a:cubicBezTo>
                  <a:pt x="10522915" y="1424224"/>
                  <a:pt x="10524228" y="1423157"/>
                  <a:pt x="10525080" y="1421424"/>
                </a:cubicBezTo>
                <a:cubicBezTo>
                  <a:pt x="10526077" y="1419401"/>
                  <a:pt x="10527990" y="1418710"/>
                  <a:pt x="10529335" y="1419174"/>
                </a:cubicBezTo>
                <a:cubicBezTo>
                  <a:pt x="10530433" y="1419609"/>
                  <a:pt x="10529084" y="1421283"/>
                  <a:pt x="10528267" y="1422410"/>
                </a:cubicBezTo>
                <a:cubicBezTo>
                  <a:pt x="10526205" y="1425528"/>
                  <a:pt x="10523549" y="1426132"/>
                  <a:pt x="10521139" y="1426764"/>
                </a:cubicBezTo>
                <a:cubicBezTo>
                  <a:pt x="10512207" y="1429991"/>
                  <a:pt x="10506561" y="1436660"/>
                  <a:pt x="10506047" y="1445154"/>
                </a:cubicBezTo>
                <a:cubicBezTo>
                  <a:pt x="10505796" y="1447262"/>
                  <a:pt x="10505296" y="1449343"/>
                  <a:pt x="10504052" y="1451335"/>
                </a:cubicBezTo>
                <a:cubicBezTo>
                  <a:pt x="10503340" y="1452779"/>
                  <a:pt x="10502808" y="1453328"/>
                  <a:pt x="10501568" y="1453182"/>
                </a:cubicBezTo>
                <a:cubicBezTo>
                  <a:pt x="10499196" y="1453208"/>
                  <a:pt x="10498025" y="1453987"/>
                  <a:pt x="10497489" y="1456673"/>
                </a:cubicBezTo>
                <a:cubicBezTo>
                  <a:pt x="10496309" y="1461729"/>
                  <a:pt x="10494033" y="1466349"/>
                  <a:pt x="10491615" y="1471259"/>
                </a:cubicBezTo>
                <a:cubicBezTo>
                  <a:pt x="10487526" y="1479027"/>
                  <a:pt x="10485457" y="1486421"/>
                  <a:pt x="10487427" y="1493071"/>
                </a:cubicBezTo>
                <a:cubicBezTo>
                  <a:pt x="10487427" y="1493071"/>
                  <a:pt x="10487037" y="1493329"/>
                  <a:pt x="10486789" y="1493300"/>
                </a:cubicBezTo>
                <a:cubicBezTo>
                  <a:pt x="10486188" y="1492924"/>
                  <a:pt x="10485728" y="1492258"/>
                  <a:pt x="10484878" y="1491854"/>
                </a:cubicBezTo>
                <a:cubicBezTo>
                  <a:pt x="10482933" y="1491013"/>
                  <a:pt x="10481656" y="1491475"/>
                  <a:pt x="10479880" y="1494016"/>
                </a:cubicBezTo>
                <a:cubicBezTo>
                  <a:pt x="10477820" y="1497134"/>
                  <a:pt x="10477889" y="1498058"/>
                  <a:pt x="10480473" y="1498667"/>
                </a:cubicBezTo>
                <a:cubicBezTo>
                  <a:pt x="10481217" y="1498755"/>
                  <a:pt x="10482989" y="1498353"/>
                  <a:pt x="10482135" y="1500086"/>
                </a:cubicBezTo>
                <a:cubicBezTo>
                  <a:pt x="10481103" y="1502713"/>
                  <a:pt x="10478266" y="1504213"/>
                  <a:pt x="10476852" y="1502825"/>
                </a:cubicBezTo>
                <a:cubicBezTo>
                  <a:pt x="10476039" y="1501812"/>
                  <a:pt x="10475154" y="1502013"/>
                  <a:pt x="10473805" y="1503688"/>
                </a:cubicBezTo>
                <a:cubicBezTo>
                  <a:pt x="10470715" y="1507296"/>
                  <a:pt x="10467378" y="1510876"/>
                  <a:pt x="10463687" y="1514108"/>
                </a:cubicBezTo>
                <a:cubicBezTo>
                  <a:pt x="10460778" y="1516821"/>
                  <a:pt x="10458966" y="1519968"/>
                  <a:pt x="10459137" y="1523350"/>
                </a:cubicBezTo>
                <a:cubicBezTo>
                  <a:pt x="10459453" y="1524303"/>
                  <a:pt x="10459132" y="1525487"/>
                  <a:pt x="10458421" y="1526932"/>
                </a:cubicBezTo>
                <a:cubicBezTo>
                  <a:pt x="10457035" y="1529213"/>
                  <a:pt x="10455649" y="1531493"/>
                  <a:pt x="10454263" y="1533775"/>
                </a:cubicBezTo>
                <a:cubicBezTo>
                  <a:pt x="10453410" y="1535508"/>
                  <a:pt x="10451954" y="1536865"/>
                  <a:pt x="10449934" y="1537237"/>
                </a:cubicBezTo>
                <a:cubicBezTo>
                  <a:pt x="10448996" y="1537280"/>
                  <a:pt x="10448322" y="1537582"/>
                  <a:pt x="10447839" y="1538098"/>
                </a:cubicBezTo>
                <a:lnTo>
                  <a:pt x="10447729" y="1538343"/>
                </a:lnTo>
                <a:lnTo>
                  <a:pt x="10450098" y="1538073"/>
                </a:lnTo>
                <a:cubicBezTo>
                  <a:pt x="10451225" y="1538313"/>
                  <a:pt x="10452163" y="1538807"/>
                  <a:pt x="10452910" y="1539553"/>
                </a:cubicBezTo>
                <a:lnTo>
                  <a:pt x="10453065" y="1540789"/>
                </a:lnTo>
                <a:lnTo>
                  <a:pt x="10453845" y="1539957"/>
                </a:lnTo>
                <a:cubicBezTo>
                  <a:pt x="10458750" y="1535349"/>
                  <a:pt x="10463056" y="1530362"/>
                  <a:pt x="10466411" y="1524648"/>
                </a:cubicBezTo>
                <a:cubicBezTo>
                  <a:pt x="10467268" y="1522916"/>
                  <a:pt x="10468583" y="1521851"/>
                  <a:pt x="10470353" y="1521454"/>
                </a:cubicBezTo>
                <a:cubicBezTo>
                  <a:pt x="10476199" y="1519715"/>
                  <a:pt x="10476342" y="1519426"/>
                  <a:pt x="10479097" y="1513333"/>
                </a:cubicBezTo>
                <a:cubicBezTo>
                  <a:pt x="10479384" y="1512756"/>
                  <a:pt x="10479669" y="1512178"/>
                  <a:pt x="10480098" y="1511312"/>
                </a:cubicBezTo>
                <a:lnTo>
                  <a:pt x="10482252" y="1513604"/>
                </a:lnTo>
                <a:lnTo>
                  <a:pt x="10484487" y="1510751"/>
                </a:lnTo>
                <a:cubicBezTo>
                  <a:pt x="10486227" y="1508817"/>
                  <a:pt x="10486548" y="1507632"/>
                  <a:pt x="10484707" y="1507110"/>
                </a:cubicBezTo>
                <a:cubicBezTo>
                  <a:pt x="10483610" y="1506675"/>
                  <a:pt x="10483150" y="1506011"/>
                  <a:pt x="10483862" y="1504566"/>
                </a:cubicBezTo>
                <a:cubicBezTo>
                  <a:pt x="10485179" y="1501361"/>
                  <a:pt x="10486846" y="1500640"/>
                  <a:pt x="10488897" y="1501798"/>
                </a:cubicBezTo>
                <a:cubicBezTo>
                  <a:pt x="10491799" y="1503362"/>
                  <a:pt x="10492969" y="1502584"/>
                  <a:pt x="10494961" y="1498541"/>
                </a:cubicBezTo>
                <a:cubicBezTo>
                  <a:pt x="10496241" y="1495941"/>
                  <a:pt x="10497274" y="1493312"/>
                  <a:pt x="10498164" y="1490972"/>
                </a:cubicBezTo>
                <a:cubicBezTo>
                  <a:pt x="10500014" y="1487218"/>
                  <a:pt x="10501224" y="1483694"/>
                  <a:pt x="10504170" y="1480375"/>
                </a:cubicBezTo>
                <a:cubicBezTo>
                  <a:pt x="10505663" y="1478411"/>
                  <a:pt x="10507118" y="1477055"/>
                  <a:pt x="10509312" y="1477924"/>
                </a:cubicBezTo>
                <a:cubicBezTo>
                  <a:pt x="10510762" y="1478707"/>
                  <a:pt x="10512819" y="1477726"/>
                  <a:pt x="10513957" y="1475416"/>
                </a:cubicBezTo>
                <a:cubicBezTo>
                  <a:pt x="10517761" y="1468225"/>
                  <a:pt x="10523122" y="1462134"/>
                  <a:pt x="10528731" y="1456073"/>
                </a:cubicBezTo>
                <a:cubicBezTo>
                  <a:pt x="10532884" y="1451368"/>
                  <a:pt x="10534555" y="1448510"/>
                  <a:pt x="10531905" y="1444836"/>
                </a:cubicBezTo>
                <a:cubicBezTo>
                  <a:pt x="10532047" y="1444547"/>
                  <a:pt x="10532189" y="1444259"/>
                  <a:pt x="10532189" y="1444259"/>
                </a:cubicBezTo>
                <a:cubicBezTo>
                  <a:pt x="10533503" y="1443191"/>
                  <a:pt x="10535023" y="1444897"/>
                  <a:pt x="10535877" y="1443164"/>
                </a:cubicBezTo>
                <a:cubicBezTo>
                  <a:pt x="10536587" y="1441721"/>
                  <a:pt x="10535670" y="1440390"/>
                  <a:pt x="10534857" y="1439378"/>
                </a:cubicBezTo>
                <a:cubicBezTo>
                  <a:pt x="10534750" y="1439060"/>
                  <a:pt x="10534398" y="1438713"/>
                  <a:pt x="10534291" y="1438396"/>
                </a:cubicBezTo>
                <a:cubicBezTo>
                  <a:pt x="10533126" y="1437036"/>
                  <a:pt x="10531817" y="1435965"/>
                  <a:pt x="10530367" y="1435184"/>
                </a:cubicBezTo>
                <a:cubicBezTo>
                  <a:pt x="10529412" y="1434460"/>
                  <a:pt x="10529732" y="1433275"/>
                  <a:pt x="10530939" y="1431890"/>
                </a:cubicBezTo>
                <a:cubicBezTo>
                  <a:pt x="10531862" y="1431083"/>
                  <a:pt x="10533175" y="1430014"/>
                  <a:pt x="10533882" y="1430709"/>
                </a:cubicBezTo>
                <a:cubicBezTo>
                  <a:pt x="10535824" y="1433687"/>
                  <a:pt x="10539510" y="1432593"/>
                  <a:pt x="10543054" y="1431788"/>
                </a:cubicBezTo>
                <a:cubicBezTo>
                  <a:pt x="10545073" y="1431414"/>
                  <a:pt x="10546101" y="1430925"/>
                  <a:pt x="10545468" y="1429016"/>
                </a:cubicBezTo>
                <a:cubicBezTo>
                  <a:pt x="10544908" y="1425895"/>
                  <a:pt x="10546366" y="1422400"/>
                  <a:pt x="10547437" y="1419165"/>
                </a:cubicBezTo>
                <a:cubicBezTo>
                  <a:pt x="10547757" y="1417982"/>
                  <a:pt x="10548184" y="1417115"/>
                  <a:pt x="10549070" y="1416914"/>
                </a:cubicBezTo>
                <a:cubicBezTo>
                  <a:pt x="10552899" y="1415531"/>
                  <a:pt x="10554959" y="1412412"/>
                  <a:pt x="10557019" y="1409294"/>
                </a:cubicBezTo>
                <a:cubicBezTo>
                  <a:pt x="10559186" y="1406494"/>
                  <a:pt x="10561104" y="1403664"/>
                  <a:pt x="10564046" y="1402483"/>
                </a:cubicBezTo>
                <a:cubicBezTo>
                  <a:pt x="10565570" y="1402051"/>
                  <a:pt x="10565855" y="1401474"/>
                  <a:pt x="10566318" y="1400000"/>
                </a:cubicBezTo>
                <a:cubicBezTo>
                  <a:pt x="10567639" y="1394657"/>
                  <a:pt x="10570057" y="1389747"/>
                  <a:pt x="10574918" y="1385736"/>
                </a:cubicBezTo>
                <a:cubicBezTo>
                  <a:pt x="10576764" y="1384120"/>
                  <a:pt x="10577333" y="1382964"/>
                  <a:pt x="10577441" y="1381145"/>
                </a:cubicBezTo>
                <a:cubicBezTo>
                  <a:pt x="10577805" y="1377216"/>
                  <a:pt x="10579654" y="1373461"/>
                  <a:pt x="10583734" y="1369969"/>
                </a:cubicBezTo>
                <a:cubicBezTo>
                  <a:pt x="10584905" y="1369190"/>
                  <a:pt x="10585579" y="1368353"/>
                  <a:pt x="10585653" y="1367139"/>
                </a:cubicBezTo>
                <a:cubicBezTo>
                  <a:pt x="10586584" y="1362055"/>
                  <a:pt x="10593188" y="1353972"/>
                  <a:pt x="10598186" y="1351810"/>
                </a:cubicBezTo>
                <a:cubicBezTo>
                  <a:pt x="10597342" y="1349266"/>
                  <a:pt x="10598515" y="1346350"/>
                  <a:pt x="10600540" y="1343838"/>
                </a:cubicBezTo>
                <a:cubicBezTo>
                  <a:pt x="10603628" y="1340229"/>
                  <a:pt x="10605869" y="1336216"/>
                  <a:pt x="10608108" y="1332201"/>
                </a:cubicBezTo>
                <a:cubicBezTo>
                  <a:pt x="10611307" y="1326773"/>
                  <a:pt x="10614359" y="1323772"/>
                  <a:pt x="10620276" y="1322940"/>
                </a:cubicBezTo>
                <a:cubicBezTo>
                  <a:pt x="10620772" y="1322998"/>
                  <a:pt x="10621162" y="1322739"/>
                  <a:pt x="10621658" y="1322797"/>
                </a:cubicBezTo>
                <a:cubicBezTo>
                  <a:pt x="10623677" y="1322423"/>
                  <a:pt x="10624495" y="1321298"/>
                  <a:pt x="10623965" y="1319708"/>
                </a:cubicBezTo>
                <a:cubicBezTo>
                  <a:pt x="10623543" y="1318436"/>
                  <a:pt x="10623121" y="1317164"/>
                  <a:pt x="10622841" y="1315604"/>
                </a:cubicBezTo>
                <a:cubicBezTo>
                  <a:pt x="10621683" y="1309968"/>
                  <a:pt x="10625768" y="1304337"/>
                  <a:pt x="10632539" y="1301773"/>
                </a:cubicBezTo>
                <a:cubicBezTo>
                  <a:pt x="10635338" y="1300880"/>
                  <a:pt x="10638175" y="1299381"/>
                  <a:pt x="10640943" y="1296958"/>
                </a:cubicBezTo>
                <a:cubicBezTo>
                  <a:pt x="10643568" y="1294822"/>
                  <a:pt x="10646194" y="1292688"/>
                  <a:pt x="10649135" y="1291506"/>
                </a:cubicBezTo>
                <a:cubicBezTo>
                  <a:pt x="10647511" y="1289480"/>
                  <a:pt x="10643682" y="1290863"/>
                  <a:pt x="10642057" y="1288839"/>
                </a:cubicBezTo>
                <a:cubicBezTo>
                  <a:pt x="10646559" y="1286619"/>
                  <a:pt x="10646559" y="1286619"/>
                  <a:pt x="10646816" y="1282371"/>
                </a:cubicBezTo>
                <a:cubicBezTo>
                  <a:pt x="10647174" y="1280581"/>
                  <a:pt x="10647495" y="1279397"/>
                  <a:pt x="10649092" y="1277751"/>
                </a:cubicBezTo>
                <a:cubicBezTo>
                  <a:pt x="10653104" y="1273334"/>
                  <a:pt x="10656619" y="1268859"/>
                  <a:pt x="10660135" y="1264386"/>
                </a:cubicBezTo>
                <a:cubicBezTo>
                  <a:pt x="10671072" y="1250702"/>
                  <a:pt x="10680664" y="1236553"/>
                  <a:pt x="10692203" y="1223245"/>
                </a:cubicBezTo>
                <a:cubicBezTo>
                  <a:pt x="10693019" y="1222119"/>
                  <a:pt x="10693873" y="1220387"/>
                  <a:pt x="10695112" y="1220533"/>
                </a:cubicBezTo>
                <a:cubicBezTo>
                  <a:pt x="10696494" y="1220389"/>
                  <a:pt x="10696279" y="1221891"/>
                  <a:pt x="10696595" y="1222846"/>
                </a:cubicBezTo>
                <a:cubicBezTo>
                  <a:pt x="10696664" y="1223770"/>
                  <a:pt x="10696590" y="1224984"/>
                  <a:pt x="10697867" y="1224524"/>
                </a:cubicBezTo>
                <a:cubicBezTo>
                  <a:pt x="10699248" y="1224380"/>
                  <a:pt x="10700314" y="1223284"/>
                  <a:pt x="10701131" y="1222158"/>
                </a:cubicBezTo>
                <a:cubicBezTo>
                  <a:pt x="10701557" y="1221292"/>
                  <a:pt x="10701984" y="1220425"/>
                  <a:pt x="10702410" y="1219559"/>
                </a:cubicBezTo>
                <a:cubicBezTo>
                  <a:pt x="10704650" y="1215544"/>
                  <a:pt x="10707771" y="1213467"/>
                  <a:pt x="10711242" y="1213876"/>
                </a:cubicBezTo>
                <a:cubicBezTo>
                  <a:pt x="10712482" y="1214021"/>
                  <a:pt x="10713721" y="1214167"/>
                  <a:pt x="10714676" y="1214891"/>
                </a:cubicBezTo>
                <a:cubicBezTo>
                  <a:pt x="10716021" y="1215355"/>
                  <a:pt x="10717334" y="1214287"/>
                  <a:pt x="10717692" y="1212496"/>
                </a:cubicBezTo>
                <a:cubicBezTo>
                  <a:pt x="10718512" y="1209232"/>
                  <a:pt x="10717241" y="1207555"/>
                  <a:pt x="10713628" y="1207435"/>
                </a:cubicBezTo>
                <a:cubicBezTo>
                  <a:pt x="10716607" y="1205647"/>
                  <a:pt x="10719053" y="1204407"/>
                  <a:pt x="10721463" y="1203774"/>
                </a:cubicBezTo>
                <a:cubicBezTo>
                  <a:pt x="10723874" y="1203140"/>
                  <a:pt x="10727908" y="1204533"/>
                  <a:pt x="10728400" y="1206730"/>
                </a:cubicBezTo>
                <a:cubicBezTo>
                  <a:pt x="10728854" y="1209533"/>
                  <a:pt x="10726336" y="1211986"/>
                  <a:pt x="10724347" y="1213891"/>
                </a:cubicBezTo>
                <a:cubicBezTo>
                  <a:pt x="10721438" y="1216603"/>
                  <a:pt x="10718881" y="1219664"/>
                  <a:pt x="10717175" y="1223129"/>
                </a:cubicBezTo>
                <a:cubicBezTo>
                  <a:pt x="10716179" y="1225150"/>
                  <a:pt x="10715041" y="1227461"/>
                  <a:pt x="10713903" y="1229771"/>
                </a:cubicBezTo>
                <a:cubicBezTo>
                  <a:pt x="10709208" y="1239302"/>
                  <a:pt x="10703416" y="1248397"/>
                  <a:pt x="10693767" y="1255205"/>
                </a:cubicBezTo>
                <a:cubicBezTo>
                  <a:pt x="10690114" y="1257831"/>
                  <a:pt x="10690005" y="1259651"/>
                  <a:pt x="10692267" y="1261445"/>
                </a:cubicBezTo>
                <a:cubicBezTo>
                  <a:pt x="10692622" y="1261792"/>
                  <a:pt x="10693649" y="1261302"/>
                  <a:pt x="10693470" y="1262198"/>
                </a:cubicBezTo>
                <a:cubicBezTo>
                  <a:pt x="10693043" y="1263064"/>
                  <a:pt x="10692264" y="1263583"/>
                  <a:pt x="10691626" y="1263814"/>
                </a:cubicBezTo>
                <a:cubicBezTo>
                  <a:pt x="10690988" y="1264044"/>
                  <a:pt x="10690349" y="1264275"/>
                  <a:pt x="10689960" y="1264534"/>
                </a:cubicBezTo>
                <a:cubicBezTo>
                  <a:pt x="10688293" y="1265255"/>
                  <a:pt x="10686732" y="1266293"/>
                  <a:pt x="10687261" y="1267884"/>
                </a:cubicBezTo>
                <a:cubicBezTo>
                  <a:pt x="10687647" y="1269761"/>
                  <a:pt x="10689032" y="1267480"/>
                  <a:pt x="10690061" y="1266991"/>
                </a:cubicBezTo>
                <a:cubicBezTo>
                  <a:pt x="10690308" y="1267019"/>
                  <a:pt x="10690451" y="1266732"/>
                  <a:pt x="10690699" y="1266760"/>
                </a:cubicBezTo>
                <a:cubicBezTo>
                  <a:pt x="10691479" y="1266240"/>
                  <a:pt x="10692365" y="1266039"/>
                  <a:pt x="10692575" y="1266675"/>
                </a:cubicBezTo>
                <a:cubicBezTo>
                  <a:pt x="10693035" y="1267340"/>
                  <a:pt x="10692751" y="1267917"/>
                  <a:pt x="10691828" y="1268726"/>
                </a:cubicBezTo>
                <a:cubicBezTo>
                  <a:pt x="10688634" y="1272017"/>
                  <a:pt x="10688060" y="1275310"/>
                  <a:pt x="10689648" y="1277942"/>
                </a:cubicBezTo>
                <a:cubicBezTo>
                  <a:pt x="10689861" y="1278577"/>
                  <a:pt x="10689787" y="1279790"/>
                  <a:pt x="10690531" y="1279878"/>
                </a:cubicBezTo>
                <a:cubicBezTo>
                  <a:pt x="10693257" y="1280199"/>
                  <a:pt x="10697549" y="1277343"/>
                  <a:pt x="10698476" y="1274397"/>
                </a:cubicBezTo>
                <a:cubicBezTo>
                  <a:pt x="10700330" y="1268503"/>
                  <a:pt x="10703776" y="1263105"/>
                  <a:pt x="10708710" y="1257880"/>
                </a:cubicBezTo>
                <a:cubicBezTo>
                  <a:pt x="10710201" y="1255916"/>
                  <a:pt x="10711693" y="1253954"/>
                  <a:pt x="10711308" y="1252075"/>
                </a:cubicBezTo>
                <a:cubicBezTo>
                  <a:pt x="10711275" y="1250544"/>
                  <a:pt x="10711807" y="1249995"/>
                  <a:pt x="10713437" y="1249882"/>
                </a:cubicBezTo>
                <a:cubicBezTo>
                  <a:pt x="10715562" y="1249826"/>
                  <a:pt x="10717513" y="1248528"/>
                  <a:pt x="10719148" y="1246276"/>
                </a:cubicBezTo>
                <a:cubicBezTo>
                  <a:pt x="10721029" y="1244053"/>
                  <a:pt x="10723053" y="1241542"/>
                  <a:pt x="10725077" y="1239030"/>
                </a:cubicBezTo>
                <a:cubicBezTo>
                  <a:pt x="10726711" y="1236779"/>
                  <a:pt x="10728625" y="1236086"/>
                  <a:pt x="10730466" y="1236609"/>
                </a:cubicBezTo>
                <a:cubicBezTo>
                  <a:pt x="10730713" y="1236638"/>
                  <a:pt x="10731209" y="1236697"/>
                  <a:pt x="10731563" y="1237044"/>
                </a:cubicBezTo>
                <a:cubicBezTo>
                  <a:pt x="10732802" y="1237189"/>
                  <a:pt x="10734220" y="1236440"/>
                  <a:pt x="10734932" y="1234996"/>
                </a:cubicBezTo>
                <a:cubicBezTo>
                  <a:pt x="10735749" y="1233870"/>
                  <a:pt x="10734509" y="1233724"/>
                  <a:pt x="10733516" y="1233608"/>
                </a:cubicBezTo>
                <a:cubicBezTo>
                  <a:pt x="10732668" y="1233202"/>
                  <a:pt x="10731677" y="1233085"/>
                  <a:pt x="10732284" y="1231322"/>
                </a:cubicBezTo>
                <a:cubicBezTo>
                  <a:pt x="10733563" y="1228724"/>
                  <a:pt x="10737180" y="1226706"/>
                  <a:pt x="10739127" y="1227545"/>
                </a:cubicBezTo>
                <a:cubicBezTo>
                  <a:pt x="10739870" y="1227633"/>
                  <a:pt x="10740081" y="1228270"/>
                  <a:pt x="10741110" y="1227779"/>
                </a:cubicBezTo>
                <a:cubicBezTo>
                  <a:pt x="10741536" y="1226913"/>
                  <a:pt x="10740792" y="1226825"/>
                  <a:pt x="10740829" y="1226219"/>
                </a:cubicBezTo>
                <a:cubicBezTo>
                  <a:pt x="10740053" y="1224599"/>
                  <a:pt x="10740623" y="1223444"/>
                  <a:pt x="10742926" y="1222494"/>
                </a:cubicBezTo>
                <a:cubicBezTo>
                  <a:pt x="10746364" y="1221371"/>
                  <a:pt x="10749487" y="1219293"/>
                  <a:pt x="10752359" y="1217187"/>
                </a:cubicBezTo>
                <a:cubicBezTo>
                  <a:pt x="10755870" y="1214851"/>
                  <a:pt x="10759487" y="1212833"/>
                  <a:pt x="10763100" y="1212951"/>
                </a:cubicBezTo>
                <a:cubicBezTo>
                  <a:pt x="10764481" y="1212808"/>
                  <a:pt x="10766253" y="1212406"/>
                  <a:pt x="10767461" y="1211021"/>
                </a:cubicBezTo>
                <a:cubicBezTo>
                  <a:pt x="10772785" y="1205536"/>
                  <a:pt x="10779587" y="1204503"/>
                  <a:pt x="10785265" y="1199367"/>
                </a:cubicBezTo>
                <a:cubicBezTo>
                  <a:pt x="10786968" y="1198040"/>
                  <a:pt x="10788065" y="1198474"/>
                  <a:pt x="10789019" y="1199197"/>
                </a:cubicBezTo>
                <a:cubicBezTo>
                  <a:pt x="10789832" y="1200210"/>
                  <a:pt x="10788378" y="1201566"/>
                  <a:pt x="10787208" y="1202345"/>
                </a:cubicBezTo>
                <a:cubicBezTo>
                  <a:pt x="10785115" y="1203932"/>
                  <a:pt x="10784509" y="1205695"/>
                  <a:pt x="10784647" y="1207544"/>
                </a:cubicBezTo>
                <a:cubicBezTo>
                  <a:pt x="10784890" y="1209711"/>
                  <a:pt x="10784248" y="1212080"/>
                  <a:pt x="10782968" y="1214679"/>
                </a:cubicBezTo>
                <a:cubicBezTo>
                  <a:pt x="10780586" y="1218982"/>
                  <a:pt x="10776721" y="1220971"/>
                  <a:pt x="10773819" y="1219408"/>
                </a:cubicBezTo>
                <a:cubicBezTo>
                  <a:pt x="10773219" y="1219031"/>
                  <a:pt x="10772369" y="1218626"/>
                  <a:pt x="10771626" y="1218537"/>
                </a:cubicBezTo>
                <a:cubicBezTo>
                  <a:pt x="10771378" y="1218509"/>
                  <a:pt x="10771272" y="1218191"/>
                  <a:pt x="10771272" y="1218191"/>
                </a:cubicBezTo>
                <a:cubicBezTo>
                  <a:pt x="10771130" y="1218480"/>
                  <a:pt x="10771130" y="1218480"/>
                  <a:pt x="10771235" y="1218797"/>
                </a:cubicBezTo>
                <a:cubicBezTo>
                  <a:pt x="10770666" y="1219953"/>
                  <a:pt x="10770240" y="1220819"/>
                  <a:pt x="10769422" y="1221945"/>
                </a:cubicBezTo>
                <a:cubicBezTo>
                  <a:pt x="10765480" y="1227287"/>
                  <a:pt x="10765370" y="1229106"/>
                  <a:pt x="10769226" y="1231393"/>
                </a:cubicBezTo>
                <a:cubicBezTo>
                  <a:pt x="10771174" y="1232234"/>
                  <a:pt x="10770815" y="1234025"/>
                  <a:pt x="10769039" y="1236566"/>
                </a:cubicBezTo>
                <a:cubicBezTo>
                  <a:pt x="10767796" y="1238558"/>
                  <a:pt x="10766235" y="1239597"/>
                  <a:pt x="10763931" y="1240548"/>
                </a:cubicBezTo>
                <a:cubicBezTo>
                  <a:pt x="10757408" y="1243141"/>
                  <a:pt x="10751766" y="1247671"/>
                  <a:pt x="10747256" y="1254167"/>
                </a:cubicBezTo>
                <a:cubicBezTo>
                  <a:pt x="10743066" y="1259479"/>
                  <a:pt x="10743066" y="1259479"/>
                  <a:pt x="10748592" y="1258907"/>
                </a:cubicBezTo>
                <a:cubicBezTo>
                  <a:pt x="10751604" y="1258651"/>
                  <a:pt x="10752558" y="1259374"/>
                  <a:pt x="10752269" y="1262091"/>
                </a:cubicBezTo>
                <a:cubicBezTo>
                  <a:pt x="10748124" y="1262519"/>
                  <a:pt x="10746954" y="1263298"/>
                  <a:pt x="10744572" y="1267600"/>
                </a:cubicBezTo>
                <a:cubicBezTo>
                  <a:pt x="10743150" y="1270488"/>
                  <a:pt x="10742329" y="1273753"/>
                  <a:pt x="10738854" y="1275482"/>
                </a:cubicBezTo>
                <a:cubicBezTo>
                  <a:pt x="10738606" y="1275453"/>
                  <a:pt x="10738463" y="1275742"/>
                  <a:pt x="10738321" y="1276030"/>
                </a:cubicBezTo>
                <a:cubicBezTo>
                  <a:pt x="10737607" y="1279613"/>
                  <a:pt x="10738984" y="1281608"/>
                  <a:pt x="10742064" y="1282276"/>
                </a:cubicBezTo>
                <a:cubicBezTo>
                  <a:pt x="10743799" y="1282481"/>
                  <a:pt x="10745534" y="1282685"/>
                  <a:pt x="10745140" y="1285083"/>
                </a:cubicBezTo>
                <a:cubicBezTo>
                  <a:pt x="10745245" y="1285400"/>
                  <a:pt x="10745314" y="1286325"/>
                  <a:pt x="10744570" y="1286238"/>
                </a:cubicBezTo>
                <a:cubicBezTo>
                  <a:pt x="10742445" y="1286294"/>
                  <a:pt x="10741201" y="1288285"/>
                  <a:pt x="10739604" y="1289931"/>
                </a:cubicBezTo>
                <a:cubicBezTo>
                  <a:pt x="10737865" y="1291865"/>
                  <a:pt x="10736056" y="1292875"/>
                  <a:pt x="10734215" y="1292352"/>
                </a:cubicBezTo>
                <a:cubicBezTo>
                  <a:pt x="10732126" y="1291801"/>
                  <a:pt x="10729823" y="1292751"/>
                  <a:pt x="10727693" y="1294946"/>
                </a:cubicBezTo>
                <a:cubicBezTo>
                  <a:pt x="10725458" y="1296821"/>
                  <a:pt x="10725205" y="1298930"/>
                  <a:pt x="10725448" y="1301097"/>
                </a:cubicBezTo>
                <a:cubicBezTo>
                  <a:pt x="10726083" y="1303006"/>
                  <a:pt x="10724807" y="1303466"/>
                  <a:pt x="10723319" y="1303291"/>
                </a:cubicBezTo>
                <a:cubicBezTo>
                  <a:pt x="10721089" y="1303028"/>
                  <a:pt x="10719634" y="1304385"/>
                  <a:pt x="10718990" y="1306754"/>
                </a:cubicBezTo>
                <a:cubicBezTo>
                  <a:pt x="10718707" y="1307331"/>
                  <a:pt x="10718422" y="1307909"/>
                  <a:pt x="10718387" y="1308516"/>
                </a:cubicBezTo>
                <a:cubicBezTo>
                  <a:pt x="10717601" y="1311172"/>
                  <a:pt x="10716356" y="1313166"/>
                  <a:pt x="10713309" y="1314029"/>
                </a:cubicBezTo>
                <a:cubicBezTo>
                  <a:pt x="10710367" y="1315210"/>
                  <a:pt x="10707848" y="1317664"/>
                  <a:pt x="10706320" y="1320233"/>
                </a:cubicBezTo>
                <a:cubicBezTo>
                  <a:pt x="10704827" y="1322198"/>
                  <a:pt x="10703689" y="1324508"/>
                  <a:pt x="10706701" y="1324251"/>
                </a:cubicBezTo>
                <a:cubicBezTo>
                  <a:pt x="10707444" y="1324338"/>
                  <a:pt x="10708294" y="1324743"/>
                  <a:pt x="10708895" y="1325119"/>
                </a:cubicBezTo>
                <a:cubicBezTo>
                  <a:pt x="10710630" y="1325324"/>
                  <a:pt x="10711939" y="1326394"/>
                  <a:pt x="10713995" y="1325415"/>
                </a:cubicBezTo>
                <a:cubicBezTo>
                  <a:pt x="10718535" y="1322587"/>
                  <a:pt x="10721863" y="1323285"/>
                  <a:pt x="10725581" y="1323722"/>
                </a:cubicBezTo>
                <a:cubicBezTo>
                  <a:pt x="10723593" y="1325627"/>
                  <a:pt x="10721606" y="1327532"/>
                  <a:pt x="10720467" y="1329843"/>
                </a:cubicBezTo>
                <a:cubicBezTo>
                  <a:pt x="10719293" y="1332759"/>
                  <a:pt x="10717269" y="1335271"/>
                  <a:pt x="10714645" y="1337408"/>
                </a:cubicBezTo>
                <a:cubicBezTo>
                  <a:pt x="10712409" y="1339282"/>
                  <a:pt x="10710279" y="1341476"/>
                  <a:pt x="10708150" y="1343669"/>
                </a:cubicBezTo>
                <a:cubicBezTo>
                  <a:pt x="10701655" y="1349933"/>
                  <a:pt x="10695372" y="1356831"/>
                  <a:pt x="10687922" y="1362371"/>
                </a:cubicBezTo>
                <a:cubicBezTo>
                  <a:pt x="10686219" y="1363698"/>
                  <a:pt x="10686289" y="1364622"/>
                  <a:pt x="10687243" y="1365347"/>
                </a:cubicBezTo>
                <a:cubicBezTo>
                  <a:pt x="10687596" y="1365693"/>
                  <a:pt x="10688447" y="1366099"/>
                  <a:pt x="10687630" y="1367225"/>
                </a:cubicBezTo>
                <a:cubicBezTo>
                  <a:pt x="10686954" y="1368063"/>
                  <a:pt x="10685963" y="1367946"/>
                  <a:pt x="10685467" y="1367887"/>
                </a:cubicBezTo>
                <a:cubicBezTo>
                  <a:pt x="10684087" y="1368030"/>
                  <a:pt x="10682952" y="1368203"/>
                  <a:pt x="10682134" y="1369328"/>
                </a:cubicBezTo>
                <a:cubicBezTo>
                  <a:pt x="10681176" y="1370743"/>
                  <a:pt x="10679614" y="1371782"/>
                  <a:pt x="10678655" y="1373197"/>
                </a:cubicBezTo>
                <a:cubicBezTo>
                  <a:pt x="10677164" y="1375159"/>
                  <a:pt x="10676030" y="1375331"/>
                  <a:pt x="10674970" y="1374290"/>
                </a:cubicBezTo>
                <a:cubicBezTo>
                  <a:pt x="10673734" y="1372007"/>
                  <a:pt x="10672101" y="1374258"/>
                  <a:pt x="10670256" y="1375874"/>
                </a:cubicBezTo>
                <a:cubicBezTo>
                  <a:pt x="10667879" y="1378039"/>
                  <a:pt x="10669862" y="1378272"/>
                  <a:pt x="10670569" y="1378967"/>
                </a:cubicBezTo>
                <a:cubicBezTo>
                  <a:pt x="10670922" y="1379313"/>
                  <a:pt x="10671418" y="1379372"/>
                  <a:pt x="10670990" y="1380238"/>
                </a:cubicBezTo>
                <a:cubicBezTo>
                  <a:pt x="10669467" y="1380670"/>
                  <a:pt x="10667800" y="1381390"/>
                  <a:pt x="10666171" y="1381504"/>
                </a:cubicBezTo>
                <a:cubicBezTo>
                  <a:pt x="10664895" y="1381965"/>
                  <a:pt x="10663725" y="1382744"/>
                  <a:pt x="10663155" y="1383899"/>
                </a:cubicBezTo>
                <a:cubicBezTo>
                  <a:pt x="10662444" y="1385343"/>
                  <a:pt x="10663683" y="1385489"/>
                  <a:pt x="10664285" y="1385865"/>
                </a:cubicBezTo>
                <a:cubicBezTo>
                  <a:pt x="10668105" y="1388759"/>
                  <a:pt x="10667637" y="1392371"/>
                  <a:pt x="10662809" y="1397913"/>
                </a:cubicBezTo>
                <a:cubicBezTo>
                  <a:pt x="10661745" y="1399010"/>
                  <a:pt x="10660927" y="1400136"/>
                  <a:pt x="10659757" y="1400914"/>
                </a:cubicBezTo>
                <a:cubicBezTo>
                  <a:pt x="10655107" y="1405561"/>
                  <a:pt x="10652230" y="1409806"/>
                  <a:pt x="10654453" y="1414344"/>
                </a:cubicBezTo>
                <a:cubicBezTo>
                  <a:pt x="10654453" y="1414344"/>
                  <a:pt x="10654310" y="1414633"/>
                  <a:pt x="10654558" y="1414662"/>
                </a:cubicBezTo>
                <a:cubicBezTo>
                  <a:pt x="10654342" y="1416165"/>
                  <a:pt x="10654021" y="1417350"/>
                  <a:pt x="10652566" y="1418705"/>
                </a:cubicBezTo>
                <a:cubicBezTo>
                  <a:pt x="10652034" y="1419254"/>
                  <a:pt x="10651254" y="1419773"/>
                  <a:pt x="10650652" y="1419397"/>
                </a:cubicBezTo>
                <a:cubicBezTo>
                  <a:pt x="10649555" y="1418962"/>
                  <a:pt x="10650018" y="1417489"/>
                  <a:pt x="10650339" y="1416306"/>
                </a:cubicBezTo>
                <a:cubicBezTo>
                  <a:pt x="10650766" y="1415438"/>
                  <a:pt x="10651087" y="1414254"/>
                  <a:pt x="10650343" y="1414167"/>
                </a:cubicBezTo>
                <a:cubicBezTo>
                  <a:pt x="10649494" y="1413761"/>
                  <a:pt x="10649030" y="1415235"/>
                  <a:pt x="10648251" y="1415754"/>
                </a:cubicBezTo>
                <a:cubicBezTo>
                  <a:pt x="10647043" y="1417139"/>
                  <a:pt x="10646085" y="1418554"/>
                  <a:pt x="10644877" y="1419939"/>
                </a:cubicBezTo>
                <a:cubicBezTo>
                  <a:pt x="10643386" y="1421902"/>
                  <a:pt x="10641789" y="1423548"/>
                  <a:pt x="10639732" y="1424527"/>
                </a:cubicBezTo>
                <a:cubicBezTo>
                  <a:pt x="10638314" y="1425278"/>
                  <a:pt x="10637887" y="1426144"/>
                  <a:pt x="10637672" y="1427647"/>
                </a:cubicBezTo>
                <a:cubicBezTo>
                  <a:pt x="10636920" y="1431835"/>
                  <a:pt x="10634895" y="1434347"/>
                  <a:pt x="10630640" y="1436596"/>
                </a:cubicBezTo>
                <a:cubicBezTo>
                  <a:pt x="10628441" y="1437865"/>
                  <a:pt x="10626280" y="1438528"/>
                  <a:pt x="10623975" y="1439478"/>
                </a:cubicBezTo>
                <a:cubicBezTo>
                  <a:pt x="10621281" y="1440689"/>
                  <a:pt x="10619045" y="1442565"/>
                  <a:pt x="10617022" y="1445076"/>
                </a:cubicBezTo>
                <a:cubicBezTo>
                  <a:pt x="10614856" y="1447876"/>
                  <a:pt x="10614640" y="1449379"/>
                  <a:pt x="10616655" y="1451145"/>
                </a:cubicBezTo>
                <a:cubicBezTo>
                  <a:pt x="10618919" y="1452938"/>
                  <a:pt x="10618171" y="1454989"/>
                  <a:pt x="10614871" y="1457961"/>
                </a:cubicBezTo>
                <a:cubicBezTo>
                  <a:pt x="10613806" y="1459059"/>
                  <a:pt x="10613026" y="1459577"/>
                  <a:pt x="10612562" y="1461049"/>
                </a:cubicBezTo>
                <a:cubicBezTo>
                  <a:pt x="10611846" y="1464632"/>
                  <a:pt x="10611846" y="1464632"/>
                  <a:pt x="10608624" y="1464254"/>
                </a:cubicBezTo>
                <a:cubicBezTo>
                  <a:pt x="10608271" y="1463906"/>
                  <a:pt x="10608023" y="1463877"/>
                  <a:pt x="10607385" y="1464107"/>
                </a:cubicBezTo>
                <a:cubicBezTo>
                  <a:pt x="10605402" y="1463874"/>
                  <a:pt x="10604089" y="1464942"/>
                  <a:pt x="10603696" y="1467339"/>
                </a:cubicBezTo>
                <a:cubicBezTo>
                  <a:pt x="10603337" y="1469130"/>
                  <a:pt x="10603474" y="1470979"/>
                  <a:pt x="10602870" y="1472742"/>
                </a:cubicBezTo>
                <a:cubicBezTo>
                  <a:pt x="10601153" y="1480484"/>
                  <a:pt x="10593595" y="1487843"/>
                  <a:pt x="10586792" y="1488876"/>
                </a:cubicBezTo>
                <a:cubicBezTo>
                  <a:pt x="10584276" y="1489191"/>
                  <a:pt x="10582862" y="1487802"/>
                  <a:pt x="10580630" y="1487539"/>
                </a:cubicBezTo>
                <a:cubicBezTo>
                  <a:pt x="10577550" y="1486872"/>
                  <a:pt x="10575351" y="1488141"/>
                  <a:pt x="10572654" y="1491489"/>
                </a:cubicBezTo>
                <a:cubicBezTo>
                  <a:pt x="10571304" y="1493164"/>
                  <a:pt x="10570202" y="1494867"/>
                  <a:pt x="10568853" y="1496542"/>
                </a:cubicBezTo>
                <a:cubicBezTo>
                  <a:pt x="10566154" y="1499891"/>
                  <a:pt x="10565653" y="1501970"/>
                  <a:pt x="10567917" y="1503765"/>
                </a:cubicBezTo>
                <a:cubicBezTo>
                  <a:pt x="10569083" y="1505125"/>
                  <a:pt x="10568409" y="1505961"/>
                  <a:pt x="10566459" y="1507259"/>
                </a:cubicBezTo>
                <a:cubicBezTo>
                  <a:pt x="10562414" y="1510145"/>
                  <a:pt x="10561773" y="1512514"/>
                  <a:pt x="10564389" y="1514654"/>
                </a:cubicBezTo>
                <a:cubicBezTo>
                  <a:pt x="10565240" y="1515060"/>
                  <a:pt x="10566230" y="1515177"/>
                  <a:pt x="10567295" y="1514080"/>
                </a:cubicBezTo>
                <a:cubicBezTo>
                  <a:pt x="10568502" y="1512695"/>
                  <a:pt x="10567652" y="1512289"/>
                  <a:pt x="10566804" y="1511883"/>
                </a:cubicBezTo>
                <a:cubicBezTo>
                  <a:pt x="10566059" y="1511795"/>
                  <a:pt x="10565600" y="1511131"/>
                  <a:pt x="10566417" y="1510004"/>
                </a:cubicBezTo>
                <a:cubicBezTo>
                  <a:pt x="10566986" y="1508849"/>
                  <a:pt x="10568157" y="1508070"/>
                  <a:pt x="10569007" y="1508476"/>
                </a:cubicBezTo>
                <a:cubicBezTo>
                  <a:pt x="10571590" y="1509086"/>
                  <a:pt x="10574460" y="1509118"/>
                  <a:pt x="10577292" y="1509756"/>
                </a:cubicBezTo>
                <a:cubicBezTo>
                  <a:pt x="10576122" y="1510535"/>
                  <a:pt x="10575732" y="1510794"/>
                  <a:pt x="10575093" y="1511026"/>
                </a:cubicBezTo>
                <a:cubicBezTo>
                  <a:pt x="10572753" y="1512583"/>
                  <a:pt x="10571614" y="1514893"/>
                  <a:pt x="10570123" y="1516856"/>
                </a:cubicBezTo>
                <a:cubicBezTo>
                  <a:pt x="10569306" y="1517982"/>
                  <a:pt x="10570651" y="1518446"/>
                  <a:pt x="10570720" y="1519371"/>
                </a:cubicBezTo>
                <a:cubicBezTo>
                  <a:pt x="10570753" y="1520903"/>
                  <a:pt x="10570537" y="1522404"/>
                  <a:pt x="10569045" y="1524369"/>
                </a:cubicBezTo>
                <a:cubicBezTo>
                  <a:pt x="10567944" y="1526072"/>
                  <a:pt x="10566948" y="1528093"/>
                  <a:pt x="10565457" y="1530056"/>
                </a:cubicBezTo>
                <a:cubicBezTo>
                  <a:pt x="10567618" y="1529394"/>
                  <a:pt x="10569891" y="1526912"/>
                  <a:pt x="10570525" y="1528820"/>
                </a:cubicBezTo>
                <a:cubicBezTo>
                  <a:pt x="10571195" y="1530122"/>
                  <a:pt x="10572714" y="1531827"/>
                  <a:pt x="10569202" y="1534164"/>
                </a:cubicBezTo>
                <a:cubicBezTo>
                  <a:pt x="10569202" y="1534164"/>
                  <a:pt x="10569166" y="1534771"/>
                  <a:pt x="10569414" y="1534801"/>
                </a:cubicBezTo>
                <a:cubicBezTo>
                  <a:pt x="10570511" y="1535234"/>
                  <a:pt x="10571466" y="1535958"/>
                  <a:pt x="10572710" y="1533966"/>
                </a:cubicBezTo>
                <a:cubicBezTo>
                  <a:pt x="10574096" y="1531685"/>
                  <a:pt x="10576084" y="1529780"/>
                  <a:pt x="10577928" y="1528164"/>
                </a:cubicBezTo>
                <a:cubicBezTo>
                  <a:pt x="10580058" y="1525969"/>
                  <a:pt x="10580806" y="1523920"/>
                  <a:pt x="10579640" y="1522559"/>
                </a:cubicBezTo>
                <a:cubicBezTo>
                  <a:pt x="10578616" y="1520911"/>
                  <a:pt x="10579539" y="1520104"/>
                  <a:pt x="10581099" y="1519065"/>
                </a:cubicBezTo>
                <a:cubicBezTo>
                  <a:pt x="10584221" y="1516989"/>
                  <a:pt x="10587305" y="1515518"/>
                  <a:pt x="10590321" y="1513123"/>
                </a:cubicBezTo>
                <a:cubicBezTo>
                  <a:pt x="10592024" y="1511796"/>
                  <a:pt x="10592840" y="1510669"/>
                  <a:pt x="10592950" y="1508850"/>
                </a:cubicBezTo>
                <a:cubicBezTo>
                  <a:pt x="10592918" y="1507318"/>
                  <a:pt x="10592496" y="1506046"/>
                  <a:pt x="10593844" y="1504372"/>
                </a:cubicBezTo>
                <a:cubicBezTo>
                  <a:pt x="10594946" y="1502669"/>
                  <a:pt x="10596575" y="1502554"/>
                  <a:pt x="10597995" y="1501804"/>
                </a:cubicBezTo>
                <a:cubicBezTo>
                  <a:pt x="10596300" y="1498855"/>
                  <a:pt x="10596300" y="1498855"/>
                  <a:pt x="10600238" y="1495653"/>
                </a:cubicBezTo>
                <a:cubicBezTo>
                  <a:pt x="10601692" y="1494296"/>
                  <a:pt x="10603396" y="1492969"/>
                  <a:pt x="10603400" y="1490831"/>
                </a:cubicBezTo>
                <a:cubicBezTo>
                  <a:pt x="10604046" y="1486323"/>
                  <a:pt x="10604721" y="1485486"/>
                  <a:pt x="10609329" y="1483584"/>
                </a:cubicBezTo>
                <a:cubicBezTo>
                  <a:pt x="10611386" y="1482604"/>
                  <a:pt x="10613442" y="1481624"/>
                  <a:pt x="10615641" y="1480356"/>
                </a:cubicBezTo>
                <a:cubicBezTo>
                  <a:pt x="10620924" y="1477617"/>
                  <a:pt x="10621634" y="1476173"/>
                  <a:pt x="10619872" y="1472298"/>
                </a:cubicBezTo>
                <a:cubicBezTo>
                  <a:pt x="10619556" y="1471344"/>
                  <a:pt x="10618848" y="1470650"/>
                  <a:pt x="10618425" y="1469378"/>
                </a:cubicBezTo>
                <a:cubicBezTo>
                  <a:pt x="10620693" y="1469034"/>
                  <a:pt x="10622465" y="1468633"/>
                  <a:pt x="10624732" y="1468288"/>
                </a:cubicBezTo>
                <a:cubicBezTo>
                  <a:pt x="10624522" y="1467651"/>
                  <a:pt x="10624274" y="1467622"/>
                  <a:pt x="10624169" y="1467304"/>
                </a:cubicBezTo>
                <a:cubicBezTo>
                  <a:pt x="10620986" y="1464180"/>
                  <a:pt x="10622408" y="1461292"/>
                  <a:pt x="10627940" y="1458582"/>
                </a:cubicBezTo>
                <a:cubicBezTo>
                  <a:pt x="10628968" y="1458093"/>
                  <a:pt x="10629997" y="1457602"/>
                  <a:pt x="10631272" y="1457142"/>
                </a:cubicBezTo>
                <a:cubicBezTo>
                  <a:pt x="10631910" y="1456912"/>
                  <a:pt x="10632549" y="1456681"/>
                  <a:pt x="10633007" y="1457346"/>
                </a:cubicBezTo>
                <a:cubicBezTo>
                  <a:pt x="10633605" y="1459859"/>
                  <a:pt x="10635698" y="1458273"/>
                  <a:pt x="10637649" y="1456974"/>
                </a:cubicBezTo>
                <a:cubicBezTo>
                  <a:pt x="10642757" y="1452994"/>
                  <a:pt x="10646557" y="1447941"/>
                  <a:pt x="10650357" y="1442889"/>
                </a:cubicBezTo>
                <a:cubicBezTo>
                  <a:pt x="10656217" y="1434719"/>
                  <a:pt x="10661726" y="1426200"/>
                  <a:pt x="10669992" y="1419535"/>
                </a:cubicBezTo>
                <a:cubicBezTo>
                  <a:pt x="10672616" y="1417399"/>
                  <a:pt x="10674393" y="1414858"/>
                  <a:pt x="10675568" y="1411942"/>
                </a:cubicBezTo>
                <a:cubicBezTo>
                  <a:pt x="10676459" y="1409601"/>
                  <a:pt x="10678198" y="1407667"/>
                  <a:pt x="10680149" y="1406370"/>
                </a:cubicBezTo>
                <a:cubicBezTo>
                  <a:pt x="10683554" y="1403715"/>
                  <a:pt x="10686358" y="1400684"/>
                  <a:pt x="10688951" y="1397018"/>
                </a:cubicBezTo>
                <a:cubicBezTo>
                  <a:pt x="10691402" y="1393639"/>
                  <a:pt x="10693251" y="1389884"/>
                  <a:pt x="10696799" y="1386942"/>
                </a:cubicBezTo>
                <a:cubicBezTo>
                  <a:pt x="10699709" y="1384229"/>
                  <a:pt x="10701875" y="1381429"/>
                  <a:pt x="10700962" y="1377961"/>
                </a:cubicBezTo>
                <a:cubicBezTo>
                  <a:pt x="10705319" y="1378167"/>
                  <a:pt x="10707130" y="1375020"/>
                  <a:pt x="10709086" y="1371584"/>
                </a:cubicBezTo>
                <a:cubicBezTo>
                  <a:pt x="10710366" y="1368984"/>
                  <a:pt x="10711894" y="1366414"/>
                  <a:pt x="10714625" y="1364596"/>
                </a:cubicBezTo>
                <a:cubicBezTo>
                  <a:pt x="10718776" y="1362030"/>
                  <a:pt x="10721721" y="1358710"/>
                  <a:pt x="10724810" y="1355102"/>
                </a:cubicBezTo>
                <a:cubicBezTo>
                  <a:pt x="10730065" y="1348693"/>
                  <a:pt x="10734967" y="1341937"/>
                  <a:pt x="10741177" y="1336251"/>
                </a:cubicBezTo>
                <a:cubicBezTo>
                  <a:pt x="10746073" y="1331634"/>
                  <a:pt x="10750371" y="1326640"/>
                  <a:pt x="10753711" y="1320922"/>
                </a:cubicBezTo>
                <a:cubicBezTo>
                  <a:pt x="10754564" y="1319190"/>
                  <a:pt x="10755878" y="1318122"/>
                  <a:pt x="10757649" y="1317719"/>
                </a:cubicBezTo>
                <a:cubicBezTo>
                  <a:pt x="10763497" y="1315963"/>
                  <a:pt x="10763640" y="1315674"/>
                  <a:pt x="10766379" y="1309580"/>
                </a:cubicBezTo>
                <a:cubicBezTo>
                  <a:pt x="10766663" y="1309004"/>
                  <a:pt x="10766948" y="1308425"/>
                  <a:pt x="10767375" y="1307559"/>
                </a:cubicBezTo>
                <a:cubicBezTo>
                  <a:pt x="10768435" y="1308600"/>
                  <a:pt x="10769496" y="1309641"/>
                  <a:pt x="10770309" y="1310654"/>
                </a:cubicBezTo>
                <a:cubicBezTo>
                  <a:pt x="10772218" y="1312101"/>
                  <a:pt x="10772072" y="1314529"/>
                  <a:pt x="10770401" y="1317387"/>
                </a:cubicBezTo>
                <a:cubicBezTo>
                  <a:pt x="10769547" y="1319120"/>
                  <a:pt x="10768341" y="1320505"/>
                  <a:pt x="10767734" y="1322268"/>
                </a:cubicBezTo>
                <a:cubicBezTo>
                  <a:pt x="10766808" y="1325215"/>
                  <a:pt x="10765886" y="1326022"/>
                  <a:pt x="10763122" y="1326307"/>
                </a:cubicBezTo>
                <a:cubicBezTo>
                  <a:pt x="10762131" y="1326190"/>
                  <a:pt x="10761139" y="1326075"/>
                  <a:pt x="10760147" y="1325957"/>
                </a:cubicBezTo>
                <a:cubicBezTo>
                  <a:pt x="10758803" y="1325493"/>
                  <a:pt x="10758128" y="1326331"/>
                  <a:pt x="10757416" y="1327775"/>
                </a:cubicBezTo>
                <a:cubicBezTo>
                  <a:pt x="10755604" y="1330922"/>
                  <a:pt x="10755705" y="1333378"/>
                  <a:pt x="10756444" y="1335604"/>
                </a:cubicBezTo>
                <a:cubicBezTo>
                  <a:pt x="10756408" y="1336211"/>
                  <a:pt x="10757009" y="1336587"/>
                  <a:pt x="10756334" y="1337425"/>
                </a:cubicBezTo>
                <a:cubicBezTo>
                  <a:pt x="10755802" y="1337973"/>
                  <a:pt x="10755058" y="1337885"/>
                  <a:pt x="10754420" y="1338115"/>
                </a:cubicBezTo>
                <a:cubicBezTo>
                  <a:pt x="10753925" y="1338058"/>
                  <a:pt x="10753677" y="1338028"/>
                  <a:pt x="10753181" y="1337970"/>
                </a:cubicBezTo>
                <a:cubicBezTo>
                  <a:pt x="10751445" y="1337765"/>
                  <a:pt x="10750524" y="1338573"/>
                  <a:pt x="10750166" y="1340365"/>
                </a:cubicBezTo>
                <a:cubicBezTo>
                  <a:pt x="10750056" y="1342184"/>
                  <a:pt x="10748885" y="1342965"/>
                  <a:pt x="10747220" y="1343684"/>
                </a:cubicBezTo>
                <a:cubicBezTo>
                  <a:pt x="10745800" y="1344434"/>
                  <a:pt x="10744951" y="1344029"/>
                  <a:pt x="10744635" y="1343074"/>
                </a:cubicBezTo>
                <a:cubicBezTo>
                  <a:pt x="10744070" y="1342091"/>
                  <a:pt x="10745278" y="1340706"/>
                  <a:pt x="10746589" y="1339639"/>
                </a:cubicBezTo>
                <a:cubicBezTo>
                  <a:pt x="10747264" y="1338801"/>
                  <a:pt x="10748044" y="1338282"/>
                  <a:pt x="10747480" y="1337299"/>
                </a:cubicBezTo>
                <a:cubicBezTo>
                  <a:pt x="10746914" y="1336316"/>
                  <a:pt x="10746135" y="1336836"/>
                  <a:pt x="10745106" y="1337325"/>
                </a:cubicBezTo>
                <a:cubicBezTo>
                  <a:pt x="10743155" y="1338623"/>
                  <a:pt x="10741586" y="1343938"/>
                  <a:pt x="10743285" y="1344750"/>
                </a:cubicBezTo>
                <a:cubicBezTo>
                  <a:pt x="10745938" y="1346283"/>
                  <a:pt x="10744162" y="1348825"/>
                  <a:pt x="10742387" y="1351365"/>
                </a:cubicBezTo>
                <a:cubicBezTo>
                  <a:pt x="10738940" y="1356764"/>
                  <a:pt x="10734147" y="1361701"/>
                  <a:pt x="10730348" y="1366752"/>
                </a:cubicBezTo>
                <a:cubicBezTo>
                  <a:pt x="10729141" y="1368139"/>
                  <a:pt x="10728150" y="1368022"/>
                  <a:pt x="10727443" y="1367328"/>
                </a:cubicBezTo>
                <a:cubicBezTo>
                  <a:pt x="10726487" y="1366604"/>
                  <a:pt x="10725533" y="1365881"/>
                  <a:pt x="10724187" y="1365417"/>
                </a:cubicBezTo>
                <a:cubicBezTo>
                  <a:pt x="10722700" y="1365241"/>
                  <a:pt x="10721635" y="1366338"/>
                  <a:pt x="10720571" y="1367436"/>
                </a:cubicBezTo>
                <a:cubicBezTo>
                  <a:pt x="10719648" y="1368243"/>
                  <a:pt x="10720744" y="1368678"/>
                  <a:pt x="10720708" y="1369285"/>
                </a:cubicBezTo>
                <a:cubicBezTo>
                  <a:pt x="10721732" y="1370933"/>
                  <a:pt x="10722614" y="1372870"/>
                  <a:pt x="10723638" y="1374518"/>
                </a:cubicBezTo>
                <a:cubicBezTo>
                  <a:pt x="10723000" y="1374749"/>
                  <a:pt x="10722753" y="1374720"/>
                  <a:pt x="10722504" y="1374691"/>
                </a:cubicBezTo>
                <a:cubicBezTo>
                  <a:pt x="10719387" y="1374629"/>
                  <a:pt x="10719387" y="1374629"/>
                  <a:pt x="10719309" y="1377981"/>
                </a:cubicBezTo>
                <a:cubicBezTo>
                  <a:pt x="10719484" y="1379223"/>
                  <a:pt x="10718845" y="1379454"/>
                  <a:pt x="10717960" y="1379655"/>
                </a:cubicBezTo>
                <a:cubicBezTo>
                  <a:pt x="10715550" y="1380288"/>
                  <a:pt x="10713954" y="1381933"/>
                  <a:pt x="10713453" y="1384014"/>
                </a:cubicBezTo>
                <a:cubicBezTo>
                  <a:pt x="10713128" y="1387336"/>
                  <a:pt x="10711315" y="1390483"/>
                  <a:pt x="10709750" y="1393659"/>
                </a:cubicBezTo>
                <a:cubicBezTo>
                  <a:pt x="10708897" y="1395392"/>
                  <a:pt x="10708717" y="1396288"/>
                  <a:pt x="10710773" y="1395308"/>
                </a:cubicBezTo>
                <a:cubicBezTo>
                  <a:pt x="10712689" y="1394617"/>
                  <a:pt x="10713537" y="1395023"/>
                  <a:pt x="10713533" y="1397160"/>
                </a:cubicBezTo>
                <a:cubicBezTo>
                  <a:pt x="10715557" y="1394649"/>
                  <a:pt x="10717333" y="1392107"/>
                  <a:pt x="10719463" y="1389915"/>
                </a:cubicBezTo>
                <a:cubicBezTo>
                  <a:pt x="10721345" y="1387692"/>
                  <a:pt x="10723475" y="1385498"/>
                  <a:pt x="10726063" y="1383969"/>
                </a:cubicBezTo>
                <a:cubicBezTo>
                  <a:pt x="10724957" y="1387811"/>
                  <a:pt x="10724957" y="1387811"/>
                  <a:pt x="10720023" y="1393036"/>
                </a:cubicBezTo>
                <a:cubicBezTo>
                  <a:pt x="10718425" y="1394681"/>
                  <a:pt x="10717477" y="1395945"/>
                  <a:pt x="10717081" y="1397082"/>
                </a:cubicBezTo>
                <a:lnTo>
                  <a:pt x="10717444" y="1400243"/>
                </a:lnTo>
                <a:lnTo>
                  <a:pt x="10714565" y="1404278"/>
                </a:lnTo>
                <a:lnTo>
                  <a:pt x="10714476" y="1404299"/>
                </a:lnTo>
                <a:cubicBezTo>
                  <a:pt x="10710257" y="1405941"/>
                  <a:pt x="10707588" y="1407766"/>
                  <a:pt x="10706318" y="1409945"/>
                </a:cubicBezTo>
                <a:lnTo>
                  <a:pt x="10706486" y="1415602"/>
                </a:lnTo>
                <a:lnTo>
                  <a:pt x="10668018" y="1469518"/>
                </a:lnTo>
                <a:lnTo>
                  <a:pt x="10661777" y="1470815"/>
                </a:lnTo>
                <a:cubicBezTo>
                  <a:pt x="10660786" y="1470697"/>
                  <a:pt x="10659795" y="1470580"/>
                  <a:pt x="10658445" y="1472255"/>
                </a:cubicBezTo>
                <a:cubicBezTo>
                  <a:pt x="10656849" y="1473900"/>
                  <a:pt x="10657803" y="1474624"/>
                  <a:pt x="10658121" y="1475578"/>
                </a:cubicBezTo>
                <a:cubicBezTo>
                  <a:pt x="10658579" y="1476243"/>
                  <a:pt x="10659039" y="1476908"/>
                  <a:pt x="10659249" y="1477544"/>
                </a:cubicBezTo>
                <a:lnTo>
                  <a:pt x="10658484" y="1482882"/>
                </a:lnTo>
                <a:lnTo>
                  <a:pt x="10653681" y="1489615"/>
                </a:lnTo>
                <a:lnTo>
                  <a:pt x="10652884" y="1489933"/>
                </a:lnTo>
                <a:lnTo>
                  <a:pt x="10652831" y="1490804"/>
                </a:lnTo>
                <a:lnTo>
                  <a:pt x="10576493" y="1597802"/>
                </a:lnTo>
                <a:lnTo>
                  <a:pt x="10577812" y="1598069"/>
                </a:lnTo>
                <a:cubicBezTo>
                  <a:pt x="10581401" y="1599968"/>
                  <a:pt x="10579923" y="1604747"/>
                  <a:pt x="10575155" y="1607687"/>
                </a:cubicBezTo>
                <a:cubicBezTo>
                  <a:pt x="10571401" y="1610051"/>
                  <a:pt x="10568850" y="1612659"/>
                  <a:pt x="10566393" y="1615676"/>
                </a:cubicBezTo>
                <a:lnTo>
                  <a:pt x="10558776" y="1622633"/>
                </a:lnTo>
                <a:lnTo>
                  <a:pt x="10552163" y="1631904"/>
                </a:lnTo>
                <a:lnTo>
                  <a:pt x="10548935" y="1640652"/>
                </a:lnTo>
                <a:cubicBezTo>
                  <a:pt x="10544320" y="1646749"/>
                  <a:pt x="10538411" y="1652191"/>
                  <a:pt x="10533703" y="1657877"/>
                </a:cubicBezTo>
                <a:cubicBezTo>
                  <a:pt x="10529407" y="1662866"/>
                  <a:pt x="10526314" y="1668098"/>
                  <a:pt x="10526339" y="1673181"/>
                </a:cubicBezTo>
                <a:cubicBezTo>
                  <a:pt x="10526700" y="1675989"/>
                  <a:pt x="10525273" y="1677262"/>
                  <a:pt x="10522232" y="1678989"/>
                </a:cubicBezTo>
                <a:lnTo>
                  <a:pt x="10514078" y="1685283"/>
                </a:lnTo>
                <a:lnTo>
                  <a:pt x="10489386" y="1719891"/>
                </a:lnTo>
                <a:lnTo>
                  <a:pt x="10490423" y="1720980"/>
                </a:lnTo>
                <a:cubicBezTo>
                  <a:pt x="10491240" y="1721118"/>
                  <a:pt x="10492392" y="1720645"/>
                  <a:pt x="10494698" y="1719700"/>
                </a:cubicBezTo>
                <a:cubicBezTo>
                  <a:pt x="10495334" y="1719472"/>
                  <a:pt x="10495972" y="1719244"/>
                  <a:pt x="10496364" y="1718984"/>
                </a:cubicBezTo>
                <a:cubicBezTo>
                  <a:pt x="10501714" y="1717185"/>
                  <a:pt x="10504173" y="1713811"/>
                  <a:pt x="10504622" y="1708662"/>
                </a:cubicBezTo>
                <a:cubicBezTo>
                  <a:pt x="10504672" y="1705914"/>
                  <a:pt x="10506273" y="1704272"/>
                  <a:pt x="10508890" y="1704284"/>
                </a:cubicBezTo>
                <a:cubicBezTo>
                  <a:pt x="10510271" y="1704145"/>
                  <a:pt x="10511508" y="1704295"/>
                  <a:pt x="10512603" y="1704733"/>
                </a:cubicBezTo>
                <a:cubicBezTo>
                  <a:pt x="10515639" y="1706020"/>
                  <a:pt x="10514769" y="1709893"/>
                  <a:pt x="10511113" y="1712509"/>
                </a:cubicBezTo>
                <a:cubicBezTo>
                  <a:pt x="10508237" y="1714610"/>
                  <a:pt x="10506349" y="1716830"/>
                  <a:pt x="10504567" y="1719367"/>
                </a:cubicBezTo>
                <a:cubicBezTo>
                  <a:pt x="10503033" y="1721935"/>
                  <a:pt x="10501149" y="1724155"/>
                  <a:pt x="10498557" y="1725677"/>
                </a:cubicBezTo>
                <a:lnTo>
                  <a:pt x="10497114" y="1728060"/>
                </a:lnTo>
                <a:lnTo>
                  <a:pt x="10519705" y="1709262"/>
                </a:lnTo>
                <a:cubicBezTo>
                  <a:pt x="10523619" y="1705485"/>
                  <a:pt x="10527658" y="1702227"/>
                  <a:pt x="10532053" y="1699096"/>
                </a:cubicBezTo>
                <a:cubicBezTo>
                  <a:pt x="10536900" y="1695185"/>
                  <a:pt x="10540672" y="1696081"/>
                  <a:pt x="10542175" y="1700878"/>
                </a:cubicBezTo>
                <a:lnTo>
                  <a:pt x="10542719" y="1703860"/>
                </a:lnTo>
                <a:lnTo>
                  <a:pt x="10555450" y="1688844"/>
                </a:lnTo>
                <a:cubicBezTo>
                  <a:pt x="10560759" y="1683280"/>
                  <a:pt x="10565767" y="1677655"/>
                  <a:pt x="10568577" y="1671193"/>
                </a:cubicBezTo>
                <a:cubicBezTo>
                  <a:pt x="10569720" y="1668691"/>
                  <a:pt x="10571146" y="1667416"/>
                  <a:pt x="10573268" y="1666675"/>
                </a:cubicBezTo>
                <a:cubicBezTo>
                  <a:pt x="10575896" y="1665645"/>
                  <a:pt x="10579030" y="1664328"/>
                  <a:pt x="10580080" y="1661415"/>
                </a:cubicBezTo>
                <a:cubicBezTo>
                  <a:pt x="10582382" y="1655242"/>
                  <a:pt x="10587374" y="1650784"/>
                  <a:pt x="10593456" y="1647330"/>
                </a:cubicBezTo>
                <a:cubicBezTo>
                  <a:pt x="10602277" y="1642087"/>
                  <a:pt x="10608618" y="1634777"/>
                  <a:pt x="10611462" y="1625980"/>
                </a:cubicBezTo>
                <a:cubicBezTo>
                  <a:pt x="10612717" y="1622718"/>
                  <a:pt x="10613937" y="1621794"/>
                  <a:pt x="10616643" y="1622341"/>
                </a:cubicBezTo>
                <a:cubicBezTo>
                  <a:pt x="10617543" y="1622525"/>
                  <a:pt x="10618445" y="1622708"/>
                  <a:pt x="10619253" y="1622481"/>
                </a:cubicBezTo>
                <a:cubicBezTo>
                  <a:pt x="10628246" y="1619226"/>
                  <a:pt x="10636938" y="1615909"/>
                  <a:pt x="10644008" y="1606795"/>
                </a:cubicBezTo>
                <a:cubicBezTo>
                  <a:pt x="10645546" y="1604763"/>
                  <a:pt x="10646242" y="1605295"/>
                  <a:pt x="10647032" y="1606236"/>
                </a:cubicBezTo>
                <a:cubicBezTo>
                  <a:pt x="10647427" y="1606706"/>
                  <a:pt x="10647616" y="1607525"/>
                  <a:pt x="10647804" y="1608345"/>
                </a:cubicBezTo>
                <a:cubicBezTo>
                  <a:pt x="10648183" y="1609983"/>
                  <a:pt x="10648258" y="1611562"/>
                  <a:pt x="10650887" y="1610533"/>
                </a:cubicBezTo>
                <a:cubicBezTo>
                  <a:pt x="10653309" y="1609851"/>
                  <a:pt x="10653138" y="1607863"/>
                  <a:pt x="10653869" y="1606058"/>
                </a:cubicBezTo>
                <a:cubicBezTo>
                  <a:pt x="10655028" y="1602388"/>
                  <a:pt x="10656395" y="1598368"/>
                  <a:pt x="10659849" y="1595943"/>
                </a:cubicBezTo>
                <a:cubicBezTo>
                  <a:pt x="10664015" y="1592881"/>
                  <a:pt x="10664144" y="1590954"/>
                  <a:pt x="10663183" y="1588025"/>
                </a:cubicBezTo>
                <a:cubicBezTo>
                  <a:pt x="10662994" y="1587206"/>
                  <a:pt x="10662806" y="1586386"/>
                  <a:pt x="10663123" y="1585278"/>
                </a:cubicBezTo>
                <a:cubicBezTo>
                  <a:pt x="10662840" y="1584050"/>
                  <a:pt x="10663158" y="1582943"/>
                  <a:pt x="10665186" y="1581791"/>
                </a:cubicBezTo>
                <a:cubicBezTo>
                  <a:pt x="10666706" y="1580927"/>
                  <a:pt x="10667908" y="1581171"/>
                  <a:pt x="10668192" y="1582400"/>
                </a:cubicBezTo>
                <a:cubicBezTo>
                  <a:pt x="10668775" y="1583690"/>
                  <a:pt x="10669771" y="1584282"/>
                  <a:pt x="10669849" y="1585860"/>
                </a:cubicBezTo>
                <a:cubicBezTo>
                  <a:pt x="10669737" y="1586619"/>
                  <a:pt x="10669624" y="1587378"/>
                  <a:pt x="10670732" y="1587211"/>
                </a:cubicBezTo>
                <a:cubicBezTo>
                  <a:pt x="10671539" y="1586984"/>
                  <a:pt x="10671858" y="1585877"/>
                  <a:pt x="10672270" y="1585179"/>
                </a:cubicBezTo>
                <a:cubicBezTo>
                  <a:pt x="10672889" y="1584132"/>
                  <a:pt x="10673300" y="1583435"/>
                  <a:pt x="10673113" y="1582616"/>
                </a:cubicBezTo>
                <a:cubicBezTo>
                  <a:pt x="10672923" y="1581796"/>
                  <a:pt x="10673336" y="1581099"/>
                  <a:pt x="10674350" y="1580523"/>
                </a:cubicBezTo>
                <a:cubicBezTo>
                  <a:pt x="10679924" y="1577355"/>
                  <a:pt x="10684107" y="1573126"/>
                  <a:pt x="10686900" y="1567833"/>
                </a:cubicBezTo>
                <a:cubicBezTo>
                  <a:pt x="10688043" y="1565330"/>
                  <a:pt x="10689487" y="1562889"/>
                  <a:pt x="10691231" y="1560507"/>
                </a:cubicBezTo>
                <a:cubicBezTo>
                  <a:pt x="10692055" y="1559113"/>
                  <a:pt x="10693292" y="1557020"/>
                  <a:pt x="10695208" y="1556627"/>
                </a:cubicBezTo>
                <a:cubicBezTo>
                  <a:pt x="10696617" y="1556521"/>
                  <a:pt x="10696487" y="1558448"/>
                  <a:pt x="10696771" y="1559678"/>
                </a:cubicBezTo>
                <a:cubicBezTo>
                  <a:pt x="10696960" y="1560496"/>
                  <a:pt x="10696847" y="1561255"/>
                  <a:pt x="10697037" y="1562074"/>
                </a:cubicBezTo>
                <a:cubicBezTo>
                  <a:pt x="10697225" y="1562893"/>
                  <a:pt x="10696795" y="1564760"/>
                  <a:pt x="10698410" y="1564305"/>
                </a:cubicBezTo>
                <a:cubicBezTo>
                  <a:pt x="10699818" y="1564201"/>
                  <a:pt x="10700850" y="1562456"/>
                  <a:pt x="10701374" y="1561000"/>
                </a:cubicBezTo>
                <a:cubicBezTo>
                  <a:pt x="10703230" y="1557861"/>
                  <a:pt x="10705274" y="1555541"/>
                  <a:pt x="10708333" y="1552645"/>
                </a:cubicBezTo>
                <a:cubicBezTo>
                  <a:pt x="10715462" y="1546278"/>
                  <a:pt x="10716228" y="1542137"/>
                  <a:pt x="10711867" y="1538128"/>
                </a:cubicBezTo>
                <a:cubicBezTo>
                  <a:pt x="10710080" y="1536593"/>
                  <a:pt x="10709909" y="1534606"/>
                  <a:pt x="10711859" y="1531877"/>
                </a:cubicBezTo>
                <a:cubicBezTo>
                  <a:pt x="10717570" y="1533034"/>
                  <a:pt x="10722980" y="1534130"/>
                  <a:pt x="10728692" y="1535287"/>
                </a:cubicBezTo>
                <a:cubicBezTo>
                  <a:pt x="10726106" y="1540232"/>
                  <a:pt x="10726989" y="1541583"/>
                  <a:pt x="10730519" y="1540736"/>
                </a:cubicBezTo>
                <a:cubicBezTo>
                  <a:pt x="10731628" y="1540569"/>
                  <a:pt x="10733054" y="1539296"/>
                  <a:pt x="10733543" y="1540177"/>
                </a:cubicBezTo>
                <a:cubicBezTo>
                  <a:pt x="10733826" y="1541406"/>
                  <a:pt x="10732702" y="1542740"/>
                  <a:pt x="10731782" y="1543726"/>
                </a:cubicBezTo>
                <a:cubicBezTo>
                  <a:pt x="10731163" y="1544772"/>
                  <a:pt x="10730450" y="1545409"/>
                  <a:pt x="10729737" y="1546045"/>
                </a:cubicBezTo>
                <a:cubicBezTo>
                  <a:pt x="10727898" y="1548016"/>
                  <a:pt x="10727580" y="1549124"/>
                  <a:pt x="10729478" y="1549898"/>
                </a:cubicBezTo>
                <a:cubicBezTo>
                  <a:pt x="10730474" y="1550491"/>
                  <a:pt x="10731659" y="1551903"/>
                  <a:pt x="10729726" y="1553464"/>
                </a:cubicBezTo>
                <a:cubicBezTo>
                  <a:pt x="10727382" y="1555723"/>
                  <a:pt x="10725938" y="1558165"/>
                  <a:pt x="10724193" y="1560546"/>
                </a:cubicBezTo>
                <a:cubicBezTo>
                  <a:pt x="10722656" y="1562577"/>
                  <a:pt x="10720611" y="1564898"/>
                  <a:pt x="10719769" y="1567461"/>
                </a:cubicBezTo>
                <a:cubicBezTo>
                  <a:pt x="10719133" y="1569675"/>
                  <a:pt x="10718291" y="1572239"/>
                  <a:pt x="10722328" y="1571105"/>
                </a:cubicBezTo>
                <a:cubicBezTo>
                  <a:pt x="10723642" y="1570589"/>
                  <a:pt x="10723830" y="1571409"/>
                  <a:pt x="10723305" y="1572865"/>
                </a:cubicBezTo>
                <a:cubicBezTo>
                  <a:pt x="10720213" y="1578097"/>
                  <a:pt x="10717979" y="1579598"/>
                  <a:pt x="10713265" y="1579034"/>
                </a:cubicBezTo>
                <a:cubicBezTo>
                  <a:pt x="10711762" y="1578728"/>
                  <a:pt x="10710352" y="1578834"/>
                  <a:pt x="10708926" y="1580107"/>
                </a:cubicBezTo>
                <a:cubicBezTo>
                  <a:pt x="10706582" y="1582366"/>
                  <a:pt x="10704537" y="1584686"/>
                  <a:pt x="10703488" y="1587599"/>
                </a:cubicBezTo>
                <a:cubicBezTo>
                  <a:pt x="10703076" y="1588296"/>
                  <a:pt x="10704072" y="1588889"/>
                  <a:pt x="10704879" y="1588662"/>
                </a:cubicBezTo>
                <a:cubicBezTo>
                  <a:pt x="10705780" y="1588845"/>
                  <a:pt x="10706983" y="1589088"/>
                  <a:pt x="10707172" y="1589907"/>
                </a:cubicBezTo>
                <a:cubicBezTo>
                  <a:pt x="10707455" y="1591137"/>
                  <a:pt x="10708735" y="1592958"/>
                  <a:pt x="10706313" y="1593639"/>
                </a:cubicBezTo>
                <a:cubicBezTo>
                  <a:pt x="10701357" y="1595761"/>
                  <a:pt x="10699294" y="1599248"/>
                  <a:pt x="10697026" y="1603085"/>
                </a:cubicBezTo>
                <a:cubicBezTo>
                  <a:pt x="10695488" y="1605117"/>
                  <a:pt x="10693950" y="1607150"/>
                  <a:pt x="10691417" y="1608589"/>
                </a:cubicBezTo>
                <a:cubicBezTo>
                  <a:pt x="10682087" y="1614120"/>
                  <a:pt x="10679295" y="1619413"/>
                  <a:pt x="10683021" y="1625636"/>
                </a:cubicBezTo>
                <a:cubicBezTo>
                  <a:pt x="10684000" y="1627397"/>
                  <a:pt x="10683571" y="1629263"/>
                  <a:pt x="10680735" y="1630642"/>
                </a:cubicBezTo>
                <a:cubicBezTo>
                  <a:pt x="10674653" y="1634096"/>
                  <a:pt x="10670358" y="1639085"/>
                  <a:pt x="10666758" y="1644606"/>
                </a:cubicBezTo>
                <a:cubicBezTo>
                  <a:pt x="10664808" y="1647334"/>
                  <a:pt x="10663459" y="1650186"/>
                  <a:pt x="10661303" y="1653264"/>
                </a:cubicBezTo>
                <a:cubicBezTo>
                  <a:pt x="10657608" y="1658375"/>
                  <a:pt x="10654928" y="1662909"/>
                  <a:pt x="10659100" y="1666099"/>
                </a:cubicBezTo>
                <a:cubicBezTo>
                  <a:pt x="10656996" y="1665672"/>
                  <a:pt x="10655700" y="1665019"/>
                  <a:pt x="10653278" y="1665700"/>
                </a:cubicBezTo>
                <a:cubicBezTo>
                  <a:pt x="10650254" y="1666259"/>
                  <a:pt x="10647909" y="1668519"/>
                  <a:pt x="10646466" y="1670960"/>
                </a:cubicBezTo>
                <a:cubicBezTo>
                  <a:pt x="10645116" y="1673812"/>
                  <a:pt x="10648252" y="1672494"/>
                  <a:pt x="10649248" y="1673086"/>
                </a:cubicBezTo>
                <a:cubicBezTo>
                  <a:pt x="10650845" y="1673800"/>
                  <a:pt x="10651222" y="1675439"/>
                  <a:pt x="10649084" y="1677349"/>
                </a:cubicBezTo>
                <a:cubicBezTo>
                  <a:pt x="10646231" y="1679897"/>
                  <a:pt x="10644788" y="1682338"/>
                  <a:pt x="10643233" y="1685538"/>
                </a:cubicBezTo>
                <a:cubicBezTo>
                  <a:pt x="10641866" y="1689558"/>
                  <a:pt x="10639598" y="1693395"/>
                  <a:pt x="10635132" y="1696396"/>
                </a:cubicBezTo>
                <a:cubicBezTo>
                  <a:pt x="10632390" y="1698185"/>
                  <a:pt x="10631454" y="1700338"/>
                  <a:pt x="10631926" y="1702387"/>
                </a:cubicBezTo>
                <a:cubicBezTo>
                  <a:pt x="10632209" y="1703617"/>
                  <a:pt x="10632493" y="1704844"/>
                  <a:pt x="10632681" y="1705664"/>
                </a:cubicBezTo>
                <a:cubicBezTo>
                  <a:pt x="10632852" y="1707652"/>
                  <a:pt x="10634338" y="1709125"/>
                  <a:pt x="10632499" y="1711096"/>
                </a:cubicBezTo>
                <a:cubicBezTo>
                  <a:pt x="10630660" y="1713067"/>
                  <a:pt x="10628764" y="1712292"/>
                  <a:pt x="10627260" y="1711988"/>
                </a:cubicBezTo>
                <a:cubicBezTo>
                  <a:pt x="10625757" y="1711683"/>
                  <a:pt x="10625533" y="1713200"/>
                  <a:pt x="10624614" y="1714186"/>
                </a:cubicBezTo>
                <a:cubicBezTo>
                  <a:pt x="10623996" y="1715232"/>
                  <a:pt x="10623376" y="1716279"/>
                  <a:pt x="10624785" y="1716173"/>
                </a:cubicBezTo>
                <a:lnTo>
                  <a:pt x="10625181" y="1717352"/>
                </a:lnTo>
                <a:lnTo>
                  <a:pt x="10627987" y="1716419"/>
                </a:lnTo>
                <a:lnTo>
                  <a:pt x="10633011" y="1715519"/>
                </a:lnTo>
                <a:lnTo>
                  <a:pt x="10635154" y="1713082"/>
                </a:lnTo>
                <a:cubicBezTo>
                  <a:pt x="10636715" y="1712044"/>
                  <a:pt x="10637141" y="1711178"/>
                  <a:pt x="10636967" y="1709935"/>
                </a:cubicBezTo>
                <a:cubicBezTo>
                  <a:pt x="10637007" y="1707190"/>
                  <a:pt x="10637545" y="1704503"/>
                  <a:pt x="10640665" y="1702426"/>
                </a:cubicBezTo>
                <a:cubicBezTo>
                  <a:pt x="10644461" y="1699512"/>
                  <a:pt x="10646664" y="1696106"/>
                  <a:pt x="10648407" y="1692033"/>
                </a:cubicBezTo>
                <a:cubicBezTo>
                  <a:pt x="10651148" y="1685939"/>
                  <a:pt x="10655089" y="1680598"/>
                  <a:pt x="10660731" y="1676067"/>
                </a:cubicBezTo>
                <a:cubicBezTo>
                  <a:pt x="10664137" y="1673413"/>
                  <a:pt x="10667120" y="1669486"/>
                  <a:pt x="10667055" y="1666424"/>
                </a:cubicBezTo>
                <a:cubicBezTo>
                  <a:pt x="10666890" y="1660904"/>
                  <a:pt x="10670014" y="1656688"/>
                  <a:pt x="10674521" y="1652332"/>
                </a:cubicBezTo>
                <a:cubicBezTo>
                  <a:pt x="10676651" y="1650137"/>
                  <a:pt x="10678923" y="1647655"/>
                  <a:pt x="10679850" y="1644709"/>
                </a:cubicBezTo>
                <a:cubicBezTo>
                  <a:pt x="10680065" y="1643206"/>
                  <a:pt x="10681093" y="1642717"/>
                  <a:pt x="10682085" y="1642833"/>
                </a:cubicBezTo>
                <a:cubicBezTo>
                  <a:pt x="10682829" y="1642921"/>
                  <a:pt x="10683325" y="1642978"/>
                  <a:pt x="10683820" y="1643037"/>
                </a:cubicBezTo>
                <a:cubicBezTo>
                  <a:pt x="10686404" y="1643647"/>
                  <a:pt x="10686547" y="1643359"/>
                  <a:pt x="10686588" y="1640613"/>
                </a:cubicBezTo>
                <a:cubicBezTo>
                  <a:pt x="10686771" y="1637579"/>
                  <a:pt x="10687345" y="1634286"/>
                  <a:pt x="10688023" y="1631311"/>
                </a:cubicBezTo>
                <a:cubicBezTo>
                  <a:pt x="10688344" y="1630127"/>
                  <a:pt x="10688665" y="1628941"/>
                  <a:pt x="10689836" y="1628163"/>
                </a:cubicBezTo>
                <a:cubicBezTo>
                  <a:pt x="10691006" y="1627384"/>
                  <a:pt x="10691715" y="1628078"/>
                  <a:pt x="10692173" y="1628743"/>
                </a:cubicBezTo>
                <a:cubicBezTo>
                  <a:pt x="10693445" y="1630420"/>
                  <a:pt x="10694862" y="1629671"/>
                  <a:pt x="10696249" y="1627391"/>
                </a:cubicBezTo>
                <a:cubicBezTo>
                  <a:pt x="10696923" y="1626553"/>
                  <a:pt x="10697845" y="1625745"/>
                  <a:pt x="10698273" y="1624878"/>
                </a:cubicBezTo>
                <a:cubicBezTo>
                  <a:pt x="10699268" y="1622856"/>
                  <a:pt x="10700155" y="1622656"/>
                  <a:pt x="10701073" y="1623986"/>
                </a:cubicBezTo>
                <a:cubicBezTo>
                  <a:pt x="10701285" y="1624622"/>
                  <a:pt x="10701743" y="1625286"/>
                  <a:pt x="10702666" y="1624478"/>
                </a:cubicBezTo>
                <a:cubicBezTo>
                  <a:pt x="10703693" y="1623989"/>
                  <a:pt x="10703873" y="1623093"/>
                  <a:pt x="10704052" y="1622197"/>
                </a:cubicBezTo>
                <a:cubicBezTo>
                  <a:pt x="10704198" y="1619771"/>
                  <a:pt x="10705832" y="1617519"/>
                  <a:pt x="10707609" y="1614977"/>
                </a:cubicBezTo>
                <a:cubicBezTo>
                  <a:pt x="10713433" y="1607414"/>
                  <a:pt x="10715111" y="1600279"/>
                  <a:pt x="10714913" y="1593229"/>
                </a:cubicBezTo>
                <a:cubicBezTo>
                  <a:pt x="10714986" y="1592014"/>
                  <a:pt x="10714031" y="1591291"/>
                  <a:pt x="10714494" y="1589819"/>
                </a:cubicBezTo>
                <a:cubicBezTo>
                  <a:pt x="10715592" y="1590251"/>
                  <a:pt x="10716441" y="1590658"/>
                  <a:pt x="10717539" y="1591093"/>
                </a:cubicBezTo>
                <a:cubicBezTo>
                  <a:pt x="10719733" y="1591961"/>
                  <a:pt x="10721789" y="1590981"/>
                  <a:pt x="10723566" y="1588441"/>
                </a:cubicBezTo>
                <a:cubicBezTo>
                  <a:pt x="10729568" y="1579982"/>
                  <a:pt x="10735570" y="1571522"/>
                  <a:pt x="10741575" y="1563063"/>
                </a:cubicBezTo>
                <a:cubicBezTo>
                  <a:pt x="10743635" y="1559944"/>
                  <a:pt x="10744951" y="1556739"/>
                  <a:pt x="10747508" y="1553678"/>
                </a:cubicBezTo>
                <a:cubicBezTo>
                  <a:pt x="10749247" y="1551745"/>
                  <a:pt x="10750560" y="1550677"/>
                  <a:pt x="10752507" y="1551516"/>
                </a:cubicBezTo>
                <a:cubicBezTo>
                  <a:pt x="10755091" y="1552126"/>
                  <a:pt x="10757717" y="1549991"/>
                  <a:pt x="10757901" y="1546958"/>
                </a:cubicBezTo>
                <a:cubicBezTo>
                  <a:pt x="10758046" y="1544530"/>
                  <a:pt x="10759147" y="1542827"/>
                  <a:pt x="10761135" y="1540922"/>
                </a:cubicBezTo>
                <a:cubicBezTo>
                  <a:pt x="10762696" y="1539883"/>
                  <a:pt x="10763264" y="1538728"/>
                  <a:pt x="10762985" y="1537167"/>
                </a:cubicBezTo>
                <a:cubicBezTo>
                  <a:pt x="10762457" y="1535578"/>
                  <a:pt x="10763062" y="1533816"/>
                  <a:pt x="10764658" y="1532171"/>
                </a:cubicBezTo>
                <a:cubicBezTo>
                  <a:pt x="10765477" y="1531044"/>
                  <a:pt x="10766931" y="1529688"/>
                  <a:pt x="10767500" y="1528533"/>
                </a:cubicBezTo>
                <a:cubicBezTo>
                  <a:pt x="10768353" y="1526800"/>
                  <a:pt x="10769382" y="1526309"/>
                  <a:pt x="10770764" y="1526167"/>
                </a:cubicBezTo>
                <a:cubicBezTo>
                  <a:pt x="10773669" y="1525593"/>
                  <a:pt x="10774202" y="1525044"/>
                  <a:pt x="10774137" y="1521982"/>
                </a:cubicBezTo>
                <a:cubicBezTo>
                  <a:pt x="10773999" y="1520132"/>
                  <a:pt x="10773613" y="1518253"/>
                  <a:pt x="10774112" y="1516173"/>
                </a:cubicBezTo>
                <a:cubicBezTo>
                  <a:pt x="10774361" y="1516202"/>
                  <a:pt x="10774504" y="1515914"/>
                  <a:pt x="10774752" y="1515942"/>
                </a:cubicBezTo>
                <a:cubicBezTo>
                  <a:pt x="10776693" y="1518922"/>
                  <a:pt x="10776693" y="1518922"/>
                  <a:pt x="10781301" y="1517020"/>
                </a:cubicBezTo>
                <a:cubicBezTo>
                  <a:pt x="10781940" y="1516789"/>
                  <a:pt x="10782578" y="1516559"/>
                  <a:pt x="10782968" y="1516299"/>
                </a:cubicBezTo>
                <a:cubicBezTo>
                  <a:pt x="10788320" y="1514484"/>
                  <a:pt x="10790771" y="1511107"/>
                  <a:pt x="10791207" y="1505964"/>
                </a:cubicBezTo>
                <a:cubicBezTo>
                  <a:pt x="10791248" y="1503218"/>
                  <a:pt x="10792846" y="1501573"/>
                  <a:pt x="10795466" y="1501576"/>
                </a:cubicBezTo>
                <a:cubicBezTo>
                  <a:pt x="10796848" y="1501434"/>
                  <a:pt x="10798088" y="1501578"/>
                  <a:pt x="10799185" y="1502014"/>
                </a:cubicBezTo>
                <a:cubicBezTo>
                  <a:pt x="10802227" y="1503289"/>
                  <a:pt x="10801370" y="1507159"/>
                  <a:pt x="10797716" y="1509784"/>
                </a:cubicBezTo>
                <a:cubicBezTo>
                  <a:pt x="10794843" y="1511891"/>
                  <a:pt x="10792962" y="1514114"/>
                  <a:pt x="10791185" y="1516655"/>
                </a:cubicBezTo>
                <a:cubicBezTo>
                  <a:pt x="10789657" y="1519225"/>
                  <a:pt x="10787775" y="1521447"/>
                  <a:pt x="10785186" y="1522976"/>
                </a:cubicBezTo>
                <a:cubicBezTo>
                  <a:pt x="10780931" y="1525226"/>
                  <a:pt x="10779971" y="1526640"/>
                  <a:pt x="10780887" y="1530108"/>
                </a:cubicBezTo>
                <a:cubicBezTo>
                  <a:pt x="10781236" y="1532593"/>
                  <a:pt x="10780736" y="1534673"/>
                  <a:pt x="10778817" y="1537503"/>
                </a:cubicBezTo>
                <a:cubicBezTo>
                  <a:pt x="10775512" y="1542616"/>
                  <a:pt x="10771111" y="1547290"/>
                  <a:pt x="10767700" y="1552083"/>
                </a:cubicBezTo>
                <a:cubicBezTo>
                  <a:pt x="10764576" y="1556298"/>
                  <a:pt x="10762442" y="1560630"/>
                  <a:pt x="10762823" y="1564647"/>
                </a:cubicBezTo>
                <a:cubicBezTo>
                  <a:pt x="10763315" y="1566844"/>
                  <a:pt x="10762251" y="1567940"/>
                  <a:pt x="10759910" y="1569498"/>
                </a:cubicBezTo>
                <a:cubicBezTo>
                  <a:pt x="10748985" y="1576767"/>
                  <a:pt x="10740963" y="1585601"/>
                  <a:pt x="10739629" y="1597358"/>
                </a:cubicBezTo>
                <a:cubicBezTo>
                  <a:pt x="10739518" y="1599179"/>
                  <a:pt x="10738311" y="1600565"/>
                  <a:pt x="10737103" y="1601950"/>
                </a:cubicBezTo>
                <a:cubicBezTo>
                  <a:pt x="10736182" y="1602759"/>
                  <a:pt x="10734620" y="1603797"/>
                  <a:pt x="10734796" y="1605039"/>
                </a:cubicBezTo>
                <a:cubicBezTo>
                  <a:pt x="10735219" y="1606311"/>
                  <a:pt x="10736636" y="1605561"/>
                  <a:pt x="10737770" y="1605390"/>
                </a:cubicBezTo>
                <a:cubicBezTo>
                  <a:pt x="10739685" y="1604698"/>
                  <a:pt x="10739755" y="1605623"/>
                  <a:pt x="10738901" y="1607355"/>
                </a:cubicBezTo>
                <a:cubicBezTo>
                  <a:pt x="10738046" y="1609089"/>
                  <a:pt x="10736697" y="1610763"/>
                  <a:pt x="10735596" y="1612467"/>
                </a:cubicBezTo>
                <a:cubicBezTo>
                  <a:pt x="10732754" y="1616104"/>
                  <a:pt x="10729951" y="1619135"/>
                  <a:pt x="10728703" y="1623266"/>
                </a:cubicBezTo>
                <a:cubicBezTo>
                  <a:pt x="10728275" y="1624132"/>
                  <a:pt x="10727780" y="1624073"/>
                  <a:pt x="10727141" y="1624304"/>
                </a:cubicBezTo>
                <a:cubicBezTo>
                  <a:pt x="10724484" y="1624908"/>
                  <a:pt x="10722993" y="1626871"/>
                  <a:pt x="10721855" y="1629181"/>
                </a:cubicBezTo>
                <a:lnTo>
                  <a:pt x="10715914" y="1638495"/>
                </a:lnTo>
                <a:lnTo>
                  <a:pt x="10716598" y="1638299"/>
                </a:lnTo>
                <a:cubicBezTo>
                  <a:pt x="10719493" y="1639666"/>
                  <a:pt x="10722593" y="1640684"/>
                  <a:pt x="10723854" y="1643675"/>
                </a:cubicBezTo>
                <a:cubicBezTo>
                  <a:pt x="10724532" y="1645374"/>
                  <a:pt x="10724008" y="1646831"/>
                  <a:pt x="10722264" y="1649212"/>
                </a:cubicBezTo>
                <a:cubicBezTo>
                  <a:pt x="10720632" y="1650834"/>
                  <a:pt x="10719619" y="1651410"/>
                  <a:pt x="10718021" y="1650695"/>
                </a:cubicBezTo>
                <a:cubicBezTo>
                  <a:pt x="10716819" y="1650452"/>
                  <a:pt x="10715598" y="1651377"/>
                  <a:pt x="10714980" y="1652423"/>
                </a:cubicBezTo>
                <a:cubicBezTo>
                  <a:pt x="10712806" y="1656669"/>
                  <a:pt x="10709559" y="1658746"/>
                  <a:pt x="10706012" y="1660761"/>
                </a:cubicBezTo>
                <a:lnTo>
                  <a:pt x="10705122" y="1662161"/>
                </a:lnTo>
                <a:lnTo>
                  <a:pt x="10712145" y="1660969"/>
                </a:lnTo>
                <a:lnTo>
                  <a:pt x="10725294" y="1662689"/>
                </a:lnTo>
                <a:lnTo>
                  <a:pt x="10731443" y="1652308"/>
                </a:lnTo>
                <a:lnTo>
                  <a:pt x="10733752" y="1649544"/>
                </a:lnTo>
                <a:lnTo>
                  <a:pt x="10484199" y="2054254"/>
                </a:lnTo>
                <a:lnTo>
                  <a:pt x="10486759" y="2051136"/>
                </a:lnTo>
                <a:cubicBezTo>
                  <a:pt x="10493535" y="2046434"/>
                  <a:pt x="10498151" y="2040255"/>
                  <a:pt x="10499830" y="2033120"/>
                </a:cubicBezTo>
                <a:cubicBezTo>
                  <a:pt x="10500615" y="2030462"/>
                  <a:pt x="10501537" y="2029655"/>
                  <a:pt x="10503769" y="2029916"/>
                </a:cubicBezTo>
                <a:cubicBezTo>
                  <a:pt x="10504513" y="2030004"/>
                  <a:pt x="10505256" y="2030092"/>
                  <a:pt x="10505894" y="2029860"/>
                </a:cubicBezTo>
                <a:cubicBezTo>
                  <a:pt x="10512950" y="2026719"/>
                  <a:pt x="10519756" y="2023549"/>
                  <a:pt x="10524837" y="2015897"/>
                </a:cubicBezTo>
                <a:cubicBezTo>
                  <a:pt x="10525939" y="2014193"/>
                  <a:pt x="10526539" y="2014570"/>
                  <a:pt x="10527246" y="2015264"/>
                </a:cubicBezTo>
                <a:cubicBezTo>
                  <a:pt x="10527600" y="2015611"/>
                  <a:pt x="10527812" y="2016247"/>
                  <a:pt x="10528023" y="2016883"/>
                </a:cubicBezTo>
                <a:cubicBezTo>
                  <a:pt x="10528444" y="2018155"/>
                  <a:pt x="10528620" y="2019398"/>
                  <a:pt x="10530677" y="2018417"/>
                </a:cubicBezTo>
                <a:cubicBezTo>
                  <a:pt x="10532591" y="2017727"/>
                  <a:pt x="10532310" y="2016166"/>
                  <a:pt x="10532773" y="2014693"/>
                </a:cubicBezTo>
                <a:cubicBezTo>
                  <a:pt x="10533452" y="2011718"/>
                  <a:pt x="10534274" y="2008452"/>
                  <a:pt x="10536898" y="2006318"/>
                </a:cubicBezTo>
                <a:cubicBezTo>
                  <a:pt x="10540057" y="2003633"/>
                  <a:pt x="10540024" y="2002102"/>
                  <a:pt x="10539037" y="1999848"/>
                </a:cubicBezTo>
                <a:cubicBezTo>
                  <a:pt x="10538826" y="1999211"/>
                  <a:pt x="10538615" y="1998575"/>
                  <a:pt x="10538794" y="1997679"/>
                </a:cubicBezTo>
                <a:cubicBezTo>
                  <a:pt x="10538477" y="1996726"/>
                  <a:pt x="10538656" y="1995832"/>
                  <a:pt x="10540216" y="1994791"/>
                </a:cubicBezTo>
                <a:cubicBezTo>
                  <a:pt x="10541386" y="1994014"/>
                  <a:pt x="10542378" y="1994130"/>
                  <a:pt x="10542695" y="1995084"/>
                </a:cubicBezTo>
                <a:cubicBezTo>
                  <a:pt x="10543259" y="1996067"/>
                  <a:pt x="10544109" y="1996472"/>
                  <a:pt x="10544284" y="1997715"/>
                </a:cubicBezTo>
                <a:cubicBezTo>
                  <a:pt x="10544247" y="1998322"/>
                  <a:pt x="10544210" y="1998929"/>
                  <a:pt x="10545096" y="1998727"/>
                </a:cubicBezTo>
                <a:cubicBezTo>
                  <a:pt x="10545733" y="1998497"/>
                  <a:pt x="10545913" y="1997601"/>
                  <a:pt x="10546198" y="1997025"/>
                </a:cubicBezTo>
                <a:cubicBezTo>
                  <a:pt x="10546624" y="1996158"/>
                  <a:pt x="10546909" y="1995579"/>
                  <a:pt x="10546697" y="1994944"/>
                </a:cubicBezTo>
                <a:cubicBezTo>
                  <a:pt x="10546486" y="1994307"/>
                  <a:pt x="10546770" y="1993731"/>
                  <a:pt x="10547552" y="1993211"/>
                </a:cubicBezTo>
                <a:cubicBezTo>
                  <a:pt x="10551842" y="1990355"/>
                  <a:pt x="10554931" y="1986748"/>
                  <a:pt x="10556817" y="1982386"/>
                </a:cubicBezTo>
                <a:cubicBezTo>
                  <a:pt x="10557566" y="1980335"/>
                  <a:pt x="10558561" y="1978314"/>
                  <a:pt x="10559805" y="1976321"/>
                </a:cubicBezTo>
                <a:cubicBezTo>
                  <a:pt x="10560374" y="1975166"/>
                  <a:pt x="10561228" y="1973433"/>
                  <a:pt x="10562751" y="1973002"/>
                </a:cubicBezTo>
                <a:cubicBezTo>
                  <a:pt x="10563886" y="1972829"/>
                  <a:pt x="10563918" y="1974361"/>
                  <a:pt x="10564235" y="1975315"/>
                </a:cubicBezTo>
                <a:cubicBezTo>
                  <a:pt x="10564445" y="1975951"/>
                  <a:pt x="10564410" y="1976557"/>
                  <a:pt x="10564621" y="1977194"/>
                </a:cubicBezTo>
                <a:cubicBezTo>
                  <a:pt x="10564831" y="1977829"/>
                  <a:pt x="10564616" y="1979332"/>
                  <a:pt x="10565893" y="1978871"/>
                </a:cubicBezTo>
                <a:cubicBezTo>
                  <a:pt x="10567026" y="1978699"/>
                  <a:pt x="10567738" y="1977255"/>
                  <a:pt x="10568059" y="1976071"/>
                </a:cubicBezTo>
                <a:cubicBezTo>
                  <a:pt x="10569339" y="1973472"/>
                  <a:pt x="10570831" y="1971508"/>
                  <a:pt x="10573102" y="1969026"/>
                </a:cubicBezTo>
                <a:cubicBezTo>
                  <a:pt x="10578426" y="1963541"/>
                  <a:pt x="10578752" y="1960219"/>
                  <a:pt x="10574932" y="1957324"/>
                </a:cubicBezTo>
                <a:cubicBezTo>
                  <a:pt x="10573377" y="1956225"/>
                  <a:pt x="10573096" y="1954665"/>
                  <a:pt x="10574482" y="1952384"/>
                </a:cubicBezTo>
                <a:cubicBezTo>
                  <a:pt x="10579192" y="1952938"/>
                  <a:pt x="10583653" y="1953463"/>
                  <a:pt x="10588363" y="1954017"/>
                </a:cubicBezTo>
                <a:cubicBezTo>
                  <a:pt x="10586620" y="1958090"/>
                  <a:pt x="10587433" y="1959102"/>
                  <a:pt x="10590232" y="1958209"/>
                </a:cubicBezTo>
                <a:cubicBezTo>
                  <a:pt x="10591118" y="1958008"/>
                  <a:pt x="10592183" y="1956912"/>
                  <a:pt x="10592641" y="1957576"/>
                </a:cubicBezTo>
                <a:cubicBezTo>
                  <a:pt x="10592959" y="1958530"/>
                  <a:pt x="10592143" y="1959656"/>
                  <a:pt x="10591468" y="1960494"/>
                </a:cubicBezTo>
                <a:cubicBezTo>
                  <a:pt x="10591040" y="1961359"/>
                  <a:pt x="10590508" y="1961908"/>
                  <a:pt x="10589975" y="1962456"/>
                </a:cubicBezTo>
                <a:cubicBezTo>
                  <a:pt x="10588627" y="1964131"/>
                  <a:pt x="10588448" y="1965026"/>
                  <a:pt x="10590041" y="1965520"/>
                </a:cubicBezTo>
                <a:cubicBezTo>
                  <a:pt x="10590890" y="1965924"/>
                  <a:pt x="10591951" y="1966966"/>
                  <a:pt x="10590495" y="1968323"/>
                </a:cubicBezTo>
                <a:cubicBezTo>
                  <a:pt x="10588756" y="1970257"/>
                  <a:pt x="10587761" y="1972278"/>
                  <a:pt x="10586517" y="1974271"/>
                </a:cubicBezTo>
                <a:cubicBezTo>
                  <a:pt x="10585415" y="1975974"/>
                  <a:pt x="10583924" y="1977938"/>
                  <a:pt x="10583423" y="1980018"/>
                </a:cubicBezTo>
                <a:cubicBezTo>
                  <a:pt x="10583066" y="1981807"/>
                  <a:pt x="10582566" y="1983889"/>
                  <a:pt x="10585756" y="1982736"/>
                </a:cubicBezTo>
                <a:cubicBezTo>
                  <a:pt x="10586785" y="1982246"/>
                  <a:pt x="10586995" y="1982882"/>
                  <a:pt x="10586674" y="1984066"/>
                </a:cubicBezTo>
                <a:cubicBezTo>
                  <a:pt x="10584541" y="1988398"/>
                  <a:pt x="10582838" y="1989726"/>
                  <a:pt x="10578978" y="1989577"/>
                </a:cubicBezTo>
                <a:cubicBezTo>
                  <a:pt x="10577738" y="1989431"/>
                  <a:pt x="10576603" y="1989602"/>
                  <a:pt x="10575538" y="1990701"/>
                </a:cubicBezTo>
                <a:cubicBezTo>
                  <a:pt x="10573800" y="1992634"/>
                  <a:pt x="10572308" y="1994598"/>
                  <a:pt x="10571666" y="1996966"/>
                </a:cubicBezTo>
                <a:cubicBezTo>
                  <a:pt x="10571382" y="1997543"/>
                  <a:pt x="10572230" y="1997949"/>
                  <a:pt x="10572869" y="1997718"/>
                </a:cubicBezTo>
                <a:cubicBezTo>
                  <a:pt x="10573612" y="1997806"/>
                  <a:pt x="10574603" y="1997923"/>
                  <a:pt x="10574814" y="1998558"/>
                </a:cubicBezTo>
                <a:cubicBezTo>
                  <a:pt x="10575132" y="1999513"/>
                  <a:pt x="10576297" y="2000872"/>
                  <a:pt x="10574384" y="2001563"/>
                </a:cubicBezTo>
                <a:cubicBezTo>
                  <a:pt x="10570519" y="2003553"/>
                  <a:pt x="10569096" y="2006440"/>
                  <a:pt x="10567531" y="2009617"/>
                </a:cubicBezTo>
                <a:cubicBezTo>
                  <a:pt x="10566430" y="2011321"/>
                  <a:pt x="10565329" y="2013025"/>
                  <a:pt x="10563378" y="2014322"/>
                </a:cubicBezTo>
                <a:cubicBezTo>
                  <a:pt x="10556213" y="2019284"/>
                  <a:pt x="10554326" y="2023646"/>
                  <a:pt x="10557789" y="2028331"/>
                </a:cubicBezTo>
                <a:cubicBezTo>
                  <a:pt x="10558707" y="2029660"/>
                  <a:pt x="10558491" y="2031164"/>
                  <a:pt x="10556293" y="2032432"/>
                </a:cubicBezTo>
                <a:cubicBezTo>
                  <a:pt x="10551611" y="2035546"/>
                  <a:pt x="10548485" y="2039762"/>
                  <a:pt x="10545961" y="2044354"/>
                </a:cubicBezTo>
                <a:cubicBezTo>
                  <a:pt x="10544575" y="2046634"/>
                  <a:pt x="10543685" y="2048975"/>
                  <a:pt x="10542157" y="2051544"/>
                </a:cubicBezTo>
                <a:cubicBezTo>
                  <a:pt x="10539528" y="2055819"/>
                  <a:pt x="10537678" y="2059572"/>
                  <a:pt x="10541287" y="2061830"/>
                </a:cubicBezTo>
                <a:cubicBezTo>
                  <a:pt x="10539551" y="2061626"/>
                  <a:pt x="10538455" y="2061191"/>
                  <a:pt x="10536541" y="2061882"/>
                </a:cubicBezTo>
                <a:cubicBezTo>
                  <a:pt x="10534131" y="2062515"/>
                  <a:pt x="10532390" y="2064449"/>
                  <a:pt x="10531395" y="2066472"/>
                </a:cubicBezTo>
                <a:cubicBezTo>
                  <a:pt x="10530505" y="2068811"/>
                  <a:pt x="10532952" y="2067571"/>
                  <a:pt x="10533801" y="2067976"/>
                </a:cubicBezTo>
                <a:cubicBezTo>
                  <a:pt x="10535146" y="2068440"/>
                  <a:pt x="10535568" y="2069712"/>
                  <a:pt x="10533971" y="2071357"/>
                </a:cubicBezTo>
                <a:cubicBezTo>
                  <a:pt x="10531841" y="2073551"/>
                  <a:pt x="10530845" y="2075573"/>
                  <a:pt x="10529812" y="2078200"/>
                </a:cubicBezTo>
                <a:cubicBezTo>
                  <a:pt x="10528992" y="2081466"/>
                  <a:pt x="10527427" y="2084641"/>
                  <a:pt x="10524021" y="2087296"/>
                </a:cubicBezTo>
                <a:cubicBezTo>
                  <a:pt x="10521928" y="2088884"/>
                  <a:pt x="10521322" y="2090646"/>
                  <a:pt x="10521850" y="2092236"/>
                </a:cubicBezTo>
                <a:cubicBezTo>
                  <a:pt x="10522168" y="2093188"/>
                  <a:pt x="10522485" y="2094142"/>
                  <a:pt x="10522696" y="2094779"/>
                </a:cubicBezTo>
                <a:cubicBezTo>
                  <a:pt x="10522976" y="2096340"/>
                  <a:pt x="10524284" y="2097410"/>
                  <a:pt x="10522935" y="2099084"/>
                </a:cubicBezTo>
                <a:cubicBezTo>
                  <a:pt x="10521586" y="2100759"/>
                  <a:pt x="10519993" y="2100266"/>
                  <a:pt x="10518753" y="2100119"/>
                </a:cubicBezTo>
                <a:cubicBezTo>
                  <a:pt x="10517514" y="2099974"/>
                  <a:pt x="10517441" y="2101188"/>
                  <a:pt x="10516767" y="2102025"/>
                </a:cubicBezTo>
                <a:cubicBezTo>
                  <a:pt x="10516339" y="2102891"/>
                  <a:pt x="10515912" y="2103757"/>
                  <a:pt x="10517046" y="2103585"/>
                </a:cubicBezTo>
                <a:cubicBezTo>
                  <a:pt x="10520058" y="2103328"/>
                  <a:pt x="10519947" y="2105149"/>
                  <a:pt x="10518915" y="2107777"/>
                </a:cubicBezTo>
                <a:cubicBezTo>
                  <a:pt x="10517883" y="2110406"/>
                  <a:pt x="10518732" y="2110811"/>
                  <a:pt x="10521321" y="2109282"/>
                </a:cubicBezTo>
                <a:cubicBezTo>
                  <a:pt x="10521958" y="2109052"/>
                  <a:pt x="10522633" y="2108215"/>
                  <a:pt x="10523308" y="2107378"/>
                </a:cubicBezTo>
                <a:cubicBezTo>
                  <a:pt x="10529982" y="2100219"/>
                  <a:pt x="10535452" y="2092308"/>
                  <a:pt x="10540322" y="2084020"/>
                </a:cubicBezTo>
                <a:cubicBezTo>
                  <a:pt x="10544337" y="2077466"/>
                  <a:pt x="10548564" y="2071547"/>
                  <a:pt x="10554985" y="2066498"/>
                </a:cubicBezTo>
                <a:cubicBezTo>
                  <a:pt x="10558781" y="2063584"/>
                  <a:pt x="10562894" y="2061624"/>
                  <a:pt x="10567112" y="2059980"/>
                </a:cubicBezTo>
                <a:cubicBezTo>
                  <a:pt x="10565133" y="2057610"/>
                  <a:pt x="10565597" y="2056136"/>
                  <a:pt x="10569498" y="2053540"/>
                </a:cubicBezTo>
                <a:cubicBezTo>
                  <a:pt x="10570669" y="2052761"/>
                  <a:pt x="10572192" y="2052330"/>
                  <a:pt x="10573289" y="2052764"/>
                </a:cubicBezTo>
                <a:cubicBezTo>
                  <a:pt x="10575379" y="2053315"/>
                  <a:pt x="10577119" y="2051381"/>
                  <a:pt x="10578362" y="2049389"/>
                </a:cubicBezTo>
                <a:cubicBezTo>
                  <a:pt x="10579854" y="2047426"/>
                  <a:pt x="10579041" y="2046413"/>
                  <a:pt x="10578227" y="2045401"/>
                </a:cubicBezTo>
                <a:cubicBezTo>
                  <a:pt x="10577273" y="2044678"/>
                  <a:pt x="10575786" y="2044503"/>
                  <a:pt x="10575153" y="2042595"/>
                </a:cubicBezTo>
                <a:cubicBezTo>
                  <a:pt x="10577700" y="2043811"/>
                  <a:pt x="10579297" y="2042166"/>
                  <a:pt x="10580931" y="2039914"/>
                </a:cubicBezTo>
                <a:cubicBezTo>
                  <a:pt x="10582175" y="2037921"/>
                  <a:pt x="10584553" y="2035758"/>
                  <a:pt x="10585898" y="2036221"/>
                </a:cubicBezTo>
                <a:cubicBezTo>
                  <a:pt x="10588340" y="2037120"/>
                  <a:pt x="10590924" y="2037729"/>
                  <a:pt x="10592159" y="2040013"/>
                </a:cubicBezTo>
                <a:cubicBezTo>
                  <a:pt x="10592829" y="2041315"/>
                  <a:pt x="10592509" y="2042498"/>
                  <a:pt x="10591265" y="2044492"/>
                </a:cubicBezTo>
                <a:cubicBezTo>
                  <a:pt x="10590058" y="2045876"/>
                  <a:pt x="10589278" y="2046396"/>
                  <a:pt x="10587933" y="2045933"/>
                </a:cubicBezTo>
                <a:cubicBezTo>
                  <a:pt x="10586941" y="2045816"/>
                  <a:pt x="10586018" y="2046624"/>
                  <a:pt x="10585592" y="2047490"/>
                </a:cubicBezTo>
                <a:cubicBezTo>
                  <a:pt x="10584132" y="2050984"/>
                  <a:pt x="10581649" y="2052831"/>
                  <a:pt x="10578918" y="2054649"/>
                </a:cubicBezTo>
                <a:cubicBezTo>
                  <a:pt x="10576435" y="2056495"/>
                  <a:pt x="10574801" y="2058748"/>
                  <a:pt x="10575540" y="2060973"/>
                </a:cubicBezTo>
                <a:cubicBezTo>
                  <a:pt x="10576070" y="2062563"/>
                  <a:pt x="10575289" y="2063082"/>
                  <a:pt x="10573943" y="2062618"/>
                </a:cubicBezTo>
                <a:cubicBezTo>
                  <a:pt x="10572952" y="2062502"/>
                  <a:pt x="10572419" y="2063049"/>
                  <a:pt x="10571355" y="2064146"/>
                </a:cubicBezTo>
                <a:cubicBezTo>
                  <a:pt x="10567448" y="2068882"/>
                  <a:pt x="10564888" y="2074079"/>
                  <a:pt x="10563956" y="2079164"/>
                </a:cubicBezTo>
                <a:cubicBezTo>
                  <a:pt x="10563669" y="2081879"/>
                  <a:pt x="10562388" y="2084478"/>
                  <a:pt x="10560612" y="2087019"/>
                </a:cubicBezTo>
                <a:cubicBezTo>
                  <a:pt x="10558978" y="2089272"/>
                  <a:pt x="10556743" y="2091147"/>
                  <a:pt x="10554650" y="2092734"/>
                </a:cubicBezTo>
                <a:cubicBezTo>
                  <a:pt x="10553478" y="2093514"/>
                  <a:pt x="10552203" y="2093974"/>
                  <a:pt x="10552235" y="2095505"/>
                </a:cubicBezTo>
                <a:cubicBezTo>
                  <a:pt x="10552268" y="2097038"/>
                  <a:pt x="10553260" y="2097154"/>
                  <a:pt x="10554641" y="2097010"/>
                </a:cubicBezTo>
                <a:cubicBezTo>
                  <a:pt x="10555775" y="2096839"/>
                  <a:pt x="10556803" y="2096348"/>
                  <a:pt x="10557653" y="2096754"/>
                </a:cubicBezTo>
                <a:cubicBezTo>
                  <a:pt x="10560379" y="2097076"/>
                  <a:pt x="10562330" y="2095776"/>
                  <a:pt x="10564248" y="2092947"/>
                </a:cubicBezTo>
                <a:cubicBezTo>
                  <a:pt x="10567800" y="2087866"/>
                  <a:pt x="10571316" y="2083391"/>
                  <a:pt x="10575221" y="2078656"/>
                </a:cubicBezTo>
                <a:cubicBezTo>
                  <a:pt x="10577884" y="2075914"/>
                  <a:pt x="10579265" y="2075771"/>
                  <a:pt x="10580253" y="2078027"/>
                </a:cubicBezTo>
                <a:cubicBezTo>
                  <a:pt x="10580111" y="2078315"/>
                  <a:pt x="10580359" y="2078344"/>
                  <a:pt x="10580606" y="2078373"/>
                </a:cubicBezTo>
                <a:cubicBezTo>
                  <a:pt x="10582801" y="2079243"/>
                  <a:pt x="10583292" y="2081439"/>
                  <a:pt x="10583536" y="2083608"/>
                </a:cubicBezTo>
                <a:cubicBezTo>
                  <a:pt x="10583816" y="2085167"/>
                  <a:pt x="10583036" y="2085686"/>
                  <a:pt x="10581901" y="2085859"/>
                </a:cubicBezTo>
                <a:cubicBezTo>
                  <a:pt x="10579387" y="2086174"/>
                  <a:pt x="10579107" y="2084613"/>
                  <a:pt x="10579996" y="2082274"/>
                </a:cubicBezTo>
                <a:cubicBezTo>
                  <a:pt x="10578472" y="2082705"/>
                  <a:pt x="10577055" y="2083454"/>
                  <a:pt x="10576343" y="2084900"/>
                </a:cubicBezTo>
                <a:cubicBezTo>
                  <a:pt x="10575916" y="2085766"/>
                  <a:pt x="10576765" y="2086170"/>
                  <a:pt x="10577367" y="2086547"/>
                </a:cubicBezTo>
                <a:cubicBezTo>
                  <a:pt x="10580515" y="2088140"/>
                  <a:pt x="10580691" y="2089382"/>
                  <a:pt x="10578309" y="2093686"/>
                </a:cubicBezTo>
                <a:cubicBezTo>
                  <a:pt x="10575822" y="2097670"/>
                  <a:pt x="10573689" y="2102002"/>
                  <a:pt x="10572192" y="2106103"/>
                </a:cubicBezTo>
                <a:cubicBezTo>
                  <a:pt x="10570232" y="2111678"/>
                  <a:pt x="10568671" y="2112717"/>
                  <a:pt x="10564389" y="2111296"/>
                </a:cubicBezTo>
                <a:cubicBezTo>
                  <a:pt x="10564141" y="2111266"/>
                  <a:pt x="10563893" y="2111237"/>
                  <a:pt x="10563646" y="2111208"/>
                </a:cubicBezTo>
                <a:cubicBezTo>
                  <a:pt x="10563043" y="2110832"/>
                  <a:pt x="10562478" y="2109850"/>
                  <a:pt x="10561272" y="2111235"/>
                </a:cubicBezTo>
                <a:cubicBezTo>
                  <a:pt x="10560312" y="2112649"/>
                  <a:pt x="10559105" y="2114035"/>
                  <a:pt x="10560166" y="2115076"/>
                </a:cubicBezTo>
                <a:cubicBezTo>
                  <a:pt x="10560873" y="2115770"/>
                  <a:pt x="10561333" y="2116435"/>
                  <a:pt x="10562182" y="2116841"/>
                </a:cubicBezTo>
                <a:cubicBezTo>
                  <a:pt x="10563100" y="2118171"/>
                  <a:pt x="10562779" y="2119355"/>
                  <a:pt x="10560933" y="2120972"/>
                </a:cubicBezTo>
                <a:cubicBezTo>
                  <a:pt x="10559336" y="2122617"/>
                  <a:pt x="10558239" y="2122182"/>
                  <a:pt x="10557816" y="2120911"/>
                </a:cubicBezTo>
                <a:cubicBezTo>
                  <a:pt x="10557463" y="2120563"/>
                  <a:pt x="10557357" y="2120246"/>
                  <a:pt x="10557004" y="2119898"/>
                </a:cubicBezTo>
                <a:cubicBezTo>
                  <a:pt x="10556793" y="2119262"/>
                  <a:pt x="10556049" y="2119175"/>
                  <a:pt x="10555269" y="2119694"/>
                </a:cubicBezTo>
                <a:cubicBezTo>
                  <a:pt x="10554345" y="2120502"/>
                  <a:pt x="10554948" y="2120879"/>
                  <a:pt x="10554911" y="2121485"/>
                </a:cubicBezTo>
                <a:cubicBezTo>
                  <a:pt x="10555086" y="2122727"/>
                  <a:pt x="10555651" y="2123711"/>
                  <a:pt x="10556605" y="2124435"/>
                </a:cubicBezTo>
                <a:cubicBezTo>
                  <a:pt x="10558832" y="2126835"/>
                  <a:pt x="10558474" y="2128627"/>
                  <a:pt x="10554890" y="2132176"/>
                </a:cubicBezTo>
                <a:cubicBezTo>
                  <a:pt x="10553293" y="2133822"/>
                  <a:pt x="10551447" y="2135438"/>
                  <a:pt x="10549850" y="2137083"/>
                </a:cubicBezTo>
                <a:cubicBezTo>
                  <a:pt x="10548785" y="2138179"/>
                  <a:pt x="10547827" y="2139594"/>
                  <a:pt x="10548496" y="2140896"/>
                </a:cubicBezTo>
                <a:cubicBezTo>
                  <a:pt x="10549273" y="2142514"/>
                  <a:pt x="10550581" y="2143584"/>
                  <a:pt x="10548911" y="2146445"/>
                </a:cubicBezTo>
                <a:cubicBezTo>
                  <a:pt x="10547809" y="2148147"/>
                  <a:pt x="10547735" y="2149361"/>
                  <a:pt x="10546033" y="2150688"/>
                </a:cubicBezTo>
                <a:cubicBezTo>
                  <a:pt x="10537271" y="2157295"/>
                  <a:pt x="10532048" y="2165236"/>
                  <a:pt x="10529126" y="2174364"/>
                </a:cubicBezTo>
                <a:cubicBezTo>
                  <a:pt x="10528663" y="2175837"/>
                  <a:pt x="10527845" y="2176963"/>
                  <a:pt x="10526533" y="2178031"/>
                </a:cubicBezTo>
                <a:cubicBezTo>
                  <a:pt x="10523021" y="2180366"/>
                  <a:pt x="10521209" y="2183513"/>
                  <a:pt x="10519997" y="2187038"/>
                </a:cubicBezTo>
                <a:lnTo>
                  <a:pt x="10519428" y="2190272"/>
                </a:lnTo>
                <a:lnTo>
                  <a:pt x="10523284" y="2188202"/>
                </a:lnTo>
                <a:cubicBezTo>
                  <a:pt x="10525835" y="2185595"/>
                  <a:pt x="10528593" y="2182638"/>
                  <a:pt x="10531350" y="2179681"/>
                </a:cubicBezTo>
                <a:cubicBezTo>
                  <a:pt x="10533601" y="2177012"/>
                  <a:pt x="10536024" y="2176332"/>
                  <a:pt x="10538222" y="2177168"/>
                </a:cubicBezTo>
                <a:cubicBezTo>
                  <a:pt x="10538522" y="2177229"/>
                  <a:pt x="10539123" y="2177351"/>
                  <a:pt x="10539519" y="2177821"/>
                </a:cubicBezTo>
                <a:cubicBezTo>
                  <a:pt x="10541021" y="2178126"/>
                  <a:pt x="10542843" y="2177322"/>
                  <a:pt x="10543874" y="2175578"/>
                </a:cubicBezTo>
                <a:cubicBezTo>
                  <a:pt x="10544998" y="2174244"/>
                  <a:pt x="10543496" y="2173939"/>
                  <a:pt x="10542293" y="2173696"/>
                </a:cubicBezTo>
                <a:cubicBezTo>
                  <a:pt x="10541298" y="2173103"/>
                  <a:pt x="10540096" y="2172860"/>
                  <a:pt x="10541032" y="2170706"/>
                </a:cubicBezTo>
                <a:cubicBezTo>
                  <a:pt x="10542889" y="2167567"/>
                  <a:pt x="10547543" y="2165385"/>
                  <a:pt x="10549836" y="2166631"/>
                </a:cubicBezTo>
                <a:cubicBezTo>
                  <a:pt x="10550738" y="2166813"/>
                  <a:pt x="10550926" y="2167634"/>
                  <a:pt x="10552241" y="2167118"/>
                </a:cubicBezTo>
                <a:cubicBezTo>
                  <a:pt x="10552859" y="2166073"/>
                  <a:pt x="10551958" y="2165889"/>
                  <a:pt x="10552070" y="2165131"/>
                </a:cubicBezTo>
                <a:cubicBezTo>
                  <a:pt x="10551297" y="2163021"/>
                  <a:pt x="10552122" y="2161626"/>
                  <a:pt x="10555051" y="2160657"/>
                </a:cubicBezTo>
                <a:cubicBezTo>
                  <a:pt x="10559388" y="2159584"/>
                  <a:pt x="10563442" y="2157280"/>
                  <a:pt x="10567196" y="2154915"/>
                </a:cubicBezTo>
                <a:cubicBezTo>
                  <a:pt x="10571756" y="2152324"/>
                  <a:pt x="10576412" y="2150143"/>
                  <a:pt x="10580827" y="2150646"/>
                </a:cubicBezTo>
                <a:lnTo>
                  <a:pt x="10583753" y="2149594"/>
                </a:lnTo>
                <a:lnTo>
                  <a:pt x="10587240" y="2144234"/>
                </a:lnTo>
                <a:cubicBezTo>
                  <a:pt x="10590438" y="2138804"/>
                  <a:pt x="10593492" y="2135802"/>
                  <a:pt x="10599408" y="2134971"/>
                </a:cubicBezTo>
                <a:cubicBezTo>
                  <a:pt x="10599904" y="2135030"/>
                  <a:pt x="10600295" y="2134770"/>
                  <a:pt x="10600791" y="2134828"/>
                </a:cubicBezTo>
                <a:cubicBezTo>
                  <a:pt x="10602810" y="2134455"/>
                  <a:pt x="10603627" y="2133329"/>
                  <a:pt x="10603099" y="2131739"/>
                </a:cubicBezTo>
                <a:cubicBezTo>
                  <a:pt x="10602676" y="2130467"/>
                  <a:pt x="10602254" y="2129195"/>
                  <a:pt x="10601973" y="2127635"/>
                </a:cubicBezTo>
                <a:cubicBezTo>
                  <a:pt x="10600816" y="2121999"/>
                  <a:pt x="10604899" y="2116369"/>
                  <a:pt x="10611671" y="2113805"/>
                </a:cubicBezTo>
                <a:cubicBezTo>
                  <a:pt x="10614470" y="2112913"/>
                  <a:pt x="10617308" y="2111413"/>
                  <a:pt x="10620076" y="2108989"/>
                </a:cubicBezTo>
                <a:cubicBezTo>
                  <a:pt x="10622702" y="2106854"/>
                  <a:pt x="10625326" y="2104719"/>
                  <a:pt x="10628269" y="2103537"/>
                </a:cubicBezTo>
                <a:cubicBezTo>
                  <a:pt x="10626643" y="2101512"/>
                  <a:pt x="10622815" y="2102894"/>
                  <a:pt x="10621189" y="2100870"/>
                </a:cubicBezTo>
                <a:cubicBezTo>
                  <a:pt x="10625692" y="2098650"/>
                  <a:pt x="10625692" y="2098650"/>
                  <a:pt x="10625949" y="2094404"/>
                </a:cubicBezTo>
                <a:cubicBezTo>
                  <a:pt x="10626307" y="2092611"/>
                  <a:pt x="10626628" y="2091426"/>
                  <a:pt x="10628225" y="2089783"/>
                </a:cubicBezTo>
                <a:cubicBezTo>
                  <a:pt x="10632236" y="2085367"/>
                  <a:pt x="10635752" y="2080891"/>
                  <a:pt x="10639267" y="2076416"/>
                </a:cubicBezTo>
                <a:cubicBezTo>
                  <a:pt x="10650204" y="2062733"/>
                  <a:pt x="10659796" y="2048585"/>
                  <a:pt x="10671335" y="2035277"/>
                </a:cubicBezTo>
                <a:cubicBezTo>
                  <a:pt x="10672151" y="2034151"/>
                  <a:pt x="10673005" y="2032419"/>
                  <a:pt x="10674244" y="2032565"/>
                </a:cubicBezTo>
                <a:cubicBezTo>
                  <a:pt x="10675626" y="2032421"/>
                  <a:pt x="10675410" y="2033924"/>
                  <a:pt x="10675729" y="2034877"/>
                </a:cubicBezTo>
                <a:cubicBezTo>
                  <a:pt x="10675797" y="2035802"/>
                  <a:pt x="10675723" y="2037015"/>
                  <a:pt x="10676999" y="2036555"/>
                </a:cubicBezTo>
                <a:cubicBezTo>
                  <a:pt x="10678381" y="2036411"/>
                  <a:pt x="10679447" y="2035315"/>
                  <a:pt x="10680263" y="2034189"/>
                </a:cubicBezTo>
                <a:cubicBezTo>
                  <a:pt x="10680690" y="2033322"/>
                  <a:pt x="10681117" y="2032456"/>
                  <a:pt x="10681543" y="2031590"/>
                </a:cubicBezTo>
                <a:cubicBezTo>
                  <a:pt x="10683783" y="2027575"/>
                  <a:pt x="10686904" y="2025499"/>
                  <a:pt x="10690375" y="2025907"/>
                </a:cubicBezTo>
                <a:cubicBezTo>
                  <a:pt x="10691614" y="2026053"/>
                  <a:pt x="10692854" y="2026199"/>
                  <a:pt x="10693808" y="2026923"/>
                </a:cubicBezTo>
                <a:cubicBezTo>
                  <a:pt x="10695153" y="2027386"/>
                  <a:pt x="10696466" y="2026319"/>
                  <a:pt x="10696823" y="2024528"/>
                </a:cubicBezTo>
                <a:cubicBezTo>
                  <a:pt x="10697645" y="2021264"/>
                  <a:pt x="10696373" y="2019585"/>
                  <a:pt x="10692760" y="2019466"/>
                </a:cubicBezTo>
                <a:cubicBezTo>
                  <a:pt x="10695739" y="2017678"/>
                  <a:pt x="10698187" y="2016438"/>
                  <a:pt x="10700596" y="2015806"/>
                </a:cubicBezTo>
                <a:cubicBezTo>
                  <a:pt x="10703006" y="2015173"/>
                  <a:pt x="10707041" y="2016564"/>
                  <a:pt x="10707533" y="2018761"/>
                </a:cubicBezTo>
                <a:cubicBezTo>
                  <a:pt x="10707987" y="2021564"/>
                  <a:pt x="10705469" y="2024017"/>
                  <a:pt x="10703480" y="2025922"/>
                </a:cubicBezTo>
                <a:cubicBezTo>
                  <a:pt x="10700570" y="2028635"/>
                  <a:pt x="10698013" y="2031695"/>
                  <a:pt x="10696307" y="2035160"/>
                </a:cubicBezTo>
                <a:cubicBezTo>
                  <a:pt x="10695310" y="2037181"/>
                  <a:pt x="10694173" y="2039492"/>
                  <a:pt x="10693035" y="2041803"/>
                </a:cubicBezTo>
                <a:cubicBezTo>
                  <a:pt x="10688339" y="2051333"/>
                  <a:pt x="10682547" y="2060428"/>
                  <a:pt x="10672900" y="2067237"/>
                </a:cubicBezTo>
                <a:cubicBezTo>
                  <a:pt x="10669246" y="2069862"/>
                  <a:pt x="10669136" y="2071683"/>
                  <a:pt x="10671400" y="2073476"/>
                </a:cubicBezTo>
                <a:cubicBezTo>
                  <a:pt x="10671753" y="2073824"/>
                  <a:pt x="10672782" y="2073334"/>
                  <a:pt x="10672603" y="2074228"/>
                </a:cubicBezTo>
                <a:cubicBezTo>
                  <a:pt x="10672176" y="2075095"/>
                  <a:pt x="10671396" y="2075615"/>
                  <a:pt x="10670758" y="2075845"/>
                </a:cubicBezTo>
                <a:cubicBezTo>
                  <a:pt x="10670120" y="2076076"/>
                  <a:pt x="10669482" y="2076306"/>
                  <a:pt x="10669092" y="2076565"/>
                </a:cubicBezTo>
                <a:cubicBezTo>
                  <a:pt x="10667425" y="2077287"/>
                  <a:pt x="10665865" y="2078325"/>
                  <a:pt x="10666392" y="2079915"/>
                </a:cubicBezTo>
                <a:cubicBezTo>
                  <a:pt x="10666778" y="2081793"/>
                  <a:pt x="10668164" y="2079512"/>
                  <a:pt x="10669192" y="2079022"/>
                </a:cubicBezTo>
                <a:cubicBezTo>
                  <a:pt x="10669441" y="2079051"/>
                  <a:pt x="10669583" y="2078763"/>
                  <a:pt x="10669832" y="2078791"/>
                </a:cubicBezTo>
                <a:cubicBezTo>
                  <a:pt x="10670610" y="2078272"/>
                  <a:pt x="10671498" y="2078071"/>
                  <a:pt x="10671708" y="2078707"/>
                </a:cubicBezTo>
                <a:cubicBezTo>
                  <a:pt x="10672168" y="2079371"/>
                  <a:pt x="10671883" y="2079949"/>
                  <a:pt x="10670960" y="2080758"/>
                </a:cubicBezTo>
                <a:cubicBezTo>
                  <a:pt x="10667766" y="2084048"/>
                  <a:pt x="10667193" y="2087342"/>
                  <a:pt x="10668781" y="2089972"/>
                </a:cubicBezTo>
                <a:cubicBezTo>
                  <a:pt x="10668993" y="2090609"/>
                  <a:pt x="10668919" y="2091822"/>
                  <a:pt x="10669663" y="2091910"/>
                </a:cubicBezTo>
                <a:cubicBezTo>
                  <a:pt x="10672390" y="2092231"/>
                  <a:pt x="10676681" y="2089374"/>
                  <a:pt x="10677609" y="2086428"/>
                </a:cubicBezTo>
                <a:cubicBezTo>
                  <a:pt x="10679462" y="2080535"/>
                  <a:pt x="10682909" y="2075137"/>
                  <a:pt x="10687842" y="2069912"/>
                </a:cubicBezTo>
                <a:cubicBezTo>
                  <a:pt x="10689334" y="2067948"/>
                  <a:pt x="10690825" y="2065986"/>
                  <a:pt x="10690440" y="2064107"/>
                </a:cubicBezTo>
                <a:cubicBezTo>
                  <a:pt x="10690408" y="2062575"/>
                  <a:pt x="10690939" y="2062027"/>
                  <a:pt x="10692570" y="2061913"/>
                </a:cubicBezTo>
                <a:cubicBezTo>
                  <a:pt x="10694695" y="2061857"/>
                  <a:pt x="10696646" y="2060560"/>
                  <a:pt x="10698279" y="2058308"/>
                </a:cubicBezTo>
                <a:cubicBezTo>
                  <a:pt x="10700160" y="2056084"/>
                  <a:pt x="10702185" y="2053573"/>
                  <a:pt x="10704209" y="2051061"/>
                </a:cubicBezTo>
                <a:cubicBezTo>
                  <a:pt x="10705843" y="2048809"/>
                  <a:pt x="10707757" y="2048119"/>
                  <a:pt x="10709598" y="2048641"/>
                </a:cubicBezTo>
                <a:cubicBezTo>
                  <a:pt x="10709846" y="2048670"/>
                  <a:pt x="10710341" y="2048728"/>
                  <a:pt x="10710695" y="2049075"/>
                </a:cubicBezTo>
                <a:cubicBezTo>
                  <a:pt x="10711934" y="2049221"/>
                  <a:pt x="10713353" y="2048472"/>
                  <a:pt x="10714065" y="2047027"/>
                </a:cubicBezTo>
                <a:cubicBezTo>
                  <a:pt x="10714882" y="2045902"/>
                  <a:pt x="10713642" y="2045756"/>
                  <a:pt x="10712651" y="2045638"/>
                </a:cubicBezTo>
                <a:cubicBezTo>
                  <a:pt x="10711801" y="2045234"/>
                  <a:pt x="10710809" y="2045116"/>
                  <a:pt x="10711415" y="2043355"/>
                </a:cubicBezTo>
                <a:cubicBezTo>
                  <a:pt x="10712696" y="2040756"/>
                  <a:pt x="10716312" y="2038737"/>
                  <a:pt x="10718259" y="2039577"/>
                </a:cubicBezTo>
                <a:cubicBezTo>
                  <a:pt x="10719003" y="2039664"/>
                  <a:pt x="10719214" y="2040300"/>
                  <a:pt x="10720242" y="2039810"/>
                </a:cubicBezTo>
                <a:cubicBezTo>
                  <a:pt x="10720669" y="2038944"/>
                  <a:pt x="10719925" y="2038856"/>
                  <a:pt x="10719961" y="2038250"/>
                </a:cubicBezTo>
                <a:cubicBezTo>
                  <a:pt x="10719186" y="2036630"/>
                  <a:pt x="10719755" y="2035475"/>
                  <a:pt x="10722059" y="2034525"/>
                </a:cubicBezTo>
                <a:cubicBezTo>
                  <a:pt x="10725497" y="2033402"/>
                  <a:pt x="10728619" y="2031325"/>
                  <a:pt x="10731492" y="2029218"/>
                </a:cubicBezTo>
                <a:cubicBezTo>
                  <a:pt x="10735002" y="2026882"/>
                  <a:pt x="10738620" y="2024863"/>
                  <a:pt x="10742231" y="2024983"/>
                </a:cubicBezTo>
                <a:cubicBezTo>
                  <a:pt x="10743614" y="2024840"/>
                  <a:pt x="10745385" y="2024438"/>
                  <a:pt x="10746593" y="2023052"/>
                </a:cubicBezTo>
                <a:cubicBezTo>
                  <a:pt x="10751917" y="2017568"/>
                  <a:pt x="10758720" y="2016535"/>
                  <a:pt x="10764398" y="2011398"/>
                </a:cubicBezTo>
                <a:cubicBezTo>
                  <a:pt x="10766100" y="2010071"/>
                  <a:pt x="10767198" y="2010506"/>
                  <a:pt x="10768152" y="2011229"/>
                </a:cubicBezTo>
                <a:cubicBezTo>
                  <a:pt x="10768965" y="2012241"/>
                  <a:pt x="10767510" y="2013598"/>
                  <a:pt x="10766340" y="2014377"/>
                </a:cubicBezTo>
                <a:cubicBezTo>
                  <a:pt x="10764246" y="2015964"/>
                  <a:pt x="10763641" y="2017726"/>
                  <a:pt x="10763779" y="2019574"/>
                </a:cubicBezTo>
                <a:cubicBezTo>
                  <a:pt x="10764023" y="2021743"/>
                  <a:pt x="10763381" y="2024111"/>
                  <a:pt x="10762101" y="2026710"/>
                </a:cubicBezTo>
                <a:cubicBezTo>
                  <a:pt x="10759719" y="2031013"/>
                  <a:pt x="10755854" y="2033002"/>
                  <a:pt x="10752952" y="2031438"/>
                </a:cubicBezTo>
                <a:cubicBezTo>
                  <a:pt x="10752350" y="2031061"/>
                  <a:pt x="10751501" y="2030657"/>
                  <a:pt x="10750757" y="2030569"/>
                </a:cubicBezTo>
                <a:cubicBezTo>
                  <a:pt x="10750510" y="2030540"/>
                  <a:pt x="10750404" y="2030222"/>
                  <a:pt x="10750404" y="2030222"/>
                </a:cubicBezTo>
                <a:cubicBezTo>
                  <a:pt x="10750263" y="2030511"/>
                  <a:pt x="10750263" y="2030511"/>
                  <a:pt x="10750368" y="2030828"/>
                </a:cubicBezTo>
                <a:cubicBezTo>
                  <a:pt x="10749799" y="2031984"/>
                  <a:pt x="10749372" y="2032850"/>
                  <a:pt x="10748555" y="2033977"/>
                </a:cubicBezTo>
                <a:cubicBezTo>
                  <a:pt x="10744612" y="2039319"/>
                  <a:pt x="10744503" y="2041138"/>
                  <a:pt x="10748359" y="2043425"/>
                </a:cubicBezTo>
                <a:cubicBezTo>
                  <a:pt x="10750306" y="2044265"/>
                  <a:pt x="10749948" y="2046056"/>
                  <a:pt x="10748171" y="2048597"/>
                </a:cubicBezTo>
                <a:cubicBezTo>
                  <a:pt x="10746928" y="2050590"/>
                  <a:pt x="10745366" y="2051627"/>
                  <a:pt x="10743063" y="2052579"/>
                </a:cubicBezTo>
                <a:cubicBezTo>
                  <a:pt x="10736540" y="2055172"/>
                  <a:pt x="10730899" y="2059702"/>
                  <a:pt x="10726387" y="2066198"/>
                </a:cubicBezTo>
                <a:cubicBezTo>
                  <a:pt x="10722198" y="2071511"/>
                  <a:pt x="10722198" y="2071511"/>
                  <a:pt x="10727724" y="2070940"/>
                </a:cubicBezTo>
                <a:cubicBezTo>
                  <a:pt x="10730737" y="2070682"/>
                  <a:pt x="10731691" y="2071405"/>
                  <a:pt x="10731402" y="2074121"/>
                </a:cubicBezTo>
                <a:cubicBezTo>
                  <a:pt x="10727256" y="2074550"/>
                  <a:pt x="10726087" y="2075329"/>
                  <a:pt x="10723704" y="2079632"/>
                </a:cubicBezTo>
                <a:cubicBezTo>
                  <a:pt x="10722283" y="2082520"/>
                  <a:pt x="10721461" y="2085785"/>
                  <a:pt x="10717986" y="2087514"/>
                </a:cubicBezTo>
                <a:cubicBezTo>
                  <a:pt x="10717738" y="2087485"/>
                  <a:pt x="10717596" y="2087774"/>
                  <a:pt x="10717453" y="2088062"/>
                </a:cubicBezTo>
                <a:cubicBezTo>
                  <a:pt x="10716739" y="2091645"/>
                  <a:pt x="10718116" y="2093640"/>
                  <a:pt x="10721196" y="2094308"/>
                </a:cubicBezTo>
                <a:cubicBezTo>
                  <a:pt x="10722932" y="2094513"/>
                  <a:pt x="10724666" y="2094716"/>
                  <a:pt x="10724272" y="2097114"/>
                </a:cubicBezTo>
                <a:cubicBezTo>
                  <a:pt x="10724378" y="2097432"/>
                  <a:pt x="10724447" y="2098356"/>
                  <a:pt x="10723702" y="2098269"/>
                </a:cubicBezTo>
                <a:cubicBezTo>
                  <a:pt x="10721578" y="2098325"/>
                  <a:pt x="10720333" y="2100317"/>
                  <a:pt x="10718736" y="2101963"/>
                </a:cubicBezTo>
                <a:cubicBezTo>
                  <a:pt x="10716997" y="2103897"/>
                  <a:pt x="10715189" y="2104905"/>
                  <a:pt x="10713348" y="2104383"/>
                </a:cubicBezTo>
                <a:cubicBezTo>
                  <a:pt x="10711259" y="2103833"/>
                  <a:pt x="10708954" y="2104783"/>
                  <a:pt x="10706825" y="2106976"/>
                </a:cubicBezTo>
                <a:cubicBezTo>
                  <a:pt x="10704589" y="2108853"/>
                  <a:pt x="10704338" y="2110962"/>
                  <a:pt x="10704581" y="2113128"/>
                </a:cubicBezTo>
                <a:cubicBezTo>
                  <a:pt x="10705216" y="2115036"/>
                  <a:pt x="10703939" y="2115497"/>
                  <a:pt x="10702452" y="2115323"/>
                </a:cubicBezTo>
                <a:cubicBezTo>
                  <a:pt x="10700221" y="2115060"/>
                  <a:pt x="10698765" y="2116416"/>
                  <a:pt x="10698123" y="2118785"/>
                </a:cubicBezTo>
                <a:cubicBezTo>
                  <a:pt x="10697840" y="2119364"/>
                  <a:pt x="10697554" y="2119941"/>
                  <a:pt x="10697518" y="2120548"/>
                </a:cubicBezTo>
                <a:cubicBezTo>
                  <a:pt x="10696733" y="2123204"/>
                  <a:pt x="10695490" y="2125196"/>
                  <a:pt x="10692441" y="2126061"/>
                </a:cubicBezTo>
                <a:cubicBezTo>
                  <a:pt x="10689499" y="2127241"/>
                  <a:pt x="10686979" y="2129695"/>
                  <a:pt x="10685451" y="2132265"/>
                </a:cubicBezTo>
                <a:cubicBezTo>
                  <a:pt x="10683960" y="2134228"/>
                  <a:pt x="10682821" y="2136538"/>
                  <a:pt x="10685833" y="2136282"/>
                </a:cubicBezTo>
                <a:cubicBezTo>
                  <a:pt x="10686576" y="2136369"/>
                  <a:pt x="10687425" y="2136775"/>
                  <a:pt x="10688028" y="2137151"/>
                </a:cubicBezTo>
                <a:cubicBezTo>
                  <a:pt x="10689762" y="2137355"/>
                  <a:pt x="10691071" y="2138426"/>
                  <a:pt x="10693127" y="2137446"/>
                </a:cubicBezTo>
                <a:cubicBezTo>
                  <a:pt x="10697666" y="2134619"/>
                  <a:pt x="10700994" y="2135317"/>
                  <a:pt x="10704714" y="2135754"/>
                </a:cubicBezTo>
                <a:cubicBezTo>
                  <a:pt x="10702726" y="2137659"/>
                  <a:pt x="10700739" y="2139563"/>
                  <a:pt x="10699600" y="2141874"/>
                </a:cubicBezTo>
                <a:cubicBezTo>
                  <a:pt x="10698426" y="2144791"/>
                  <a:pt x="10696402" y="2147302"/>
                  <a:pt x="10693777" y="2149439"/>
                </a:cubicBezTo>
                <a:cubicBezTo>
                  <a:pt x="10691542" y="2151314"/>
                  <a:pt x="10689411" y="2153507"/>
                  <a:pt x="10687282" y="2155702"/>
                </a:cubicBezTo>
                <a:cubicBezTo>
                  <a:pt x="10680788" y="2161964"/>
                  <a:pt x="10674504" y="2168862"/>
                  <a:pt x="10667055" y="2174402"/>
                </a:cubicBezTo>
                <a:cubicBezTo>
                  <a:pt x="10665352" y="2175730"/>
                  <a:pt x="10665421" y="2176655"/>
                  <a:pt x="10666376" y="2177378"/>
                </a:cubicBezTo>
                <a:cubicBezTo>
                  <a:pt x="10666729" y="2177724"/>
                  <a:pt x="10667578" y="2178130"/>
                  <a:pt x="10666762" y="2179256"/>
                </a:cubicBezTo>
                <a:cubicBezTo>
                  <a:pt x="10666086" y="2180094"/>
                  <a:pt x="10665096" y="2179977"/>
                  <a:pt x="10664600" y="2179919"/>
                </a:cubicBezTo>
                <a:cubicBezTo>
                  <a:pt x="10663219" y="2180060"/>
                  <a:pt x="10662084" y="2180234"/>
                  <a:pt x="10661267" y="2181360"/>
                </a:cubicBezTo>
                <a:cubicBezTo>
                  <a:pt x="10660308" y="2182774"/>
                  <a:pt x="10658748" y="2183813"/>
                  <a:pt x="10657788" y="2185228"/>
                </a:cubicBezTo>
                <a:cubicBezTo>
                  <a:pt x="10656296" y="2187190"/>
                  <a:pt x="10655162" y="2187364"/>
                  <a:pt x="10654103" y="2186322"/>
                </a:cubicBezTo>
                <a:cubicBezTo>
                  <a:pt x="10652868" y="2184038"/>
                  <a:pt x="10651233" y="2186289"/>
                  <a:pt x="10649389" y="2187905"/>
                </a:cubicBezTo>
                <a:cubicBezTo>
                  <a:pt x="10647011" y="2190070"/>
                  <a:pt x="10648994" y="2190304"/>
                  <a:pt x="10649700" y="2190998"/>
                </a:cubicBezTo>
                <a:cubicBezTo>
                  <a:pt x="10650053" y="2191345"/>
                  <a:pt x="10650550" y="2191404"/>
                  <a:pt x="10650123" y="2192269"/>
                </a:cubicBezTo>
                <a:cubicBezTo>
                  <a:pt x="10648599" y="2192702"/>
                  <a:pt x="10646933" y="2193422"/>
                  <a:pt x="10645304" y="2193536"/>
                </a:cubicBezTo>
                <a:cubicBezTo>
                  <a:pt x="10644027" y="2193997"/>
                  <a:pt x="10642857" y="2194775"/>
                  <a:pt x="10642288" y="2195930"/>
                </a:cubicBezTo>
                <a:cubicBezTo>
                  <a:pt x="10641576" y="2197374"/>
                  <a:pt x="10642816" y="2197520"/>
                  <a:pt x="10643417" y="2197896"/>
                </a:cubicBezTo>
                <a:cubicBezTo>
                  <a:pt x="10647237" y="2200790"/>
                  <a:pt x="10646770" y="2204401"/>
                  <a:pt x="10641941" y="2209944"/>
                </a:cubicBezTo>
                <a:cubicBezTo>
                  <a:pt x="10640877" y="2211042"/>
                  <a:pt x="10640059" y="2212167"/>
                  <a:pt x="10638889" y="2212945"/>
                </a:cubicBezTo>
                <a:cubicBezTo>
                  <a:pt x="10634240" y="2217592"/>
                  <a:pt x="10631362" y="2221837"/>
                  <a:pt x="10633584" y="2226376"/>
                </a:cubicBezTo>
                <a:cubicBezTo>
                  <a:pt x="10633584" y="2226376"/>
                  <a:pt x="10633443" y="2226665"/>
                  <a:pt x="10633690" y="2226695"/>
                </a:cubicBezTo>
                <a:cubicBezTo>
                  <a:pt x="10633474" y="2228197"/>
                  <a:pt x="10633154" y="2229381"/>
                  <a:pt x="10631699" y="2230737"/>
                </a:cubicBezTo>
                <a:cubicBezTo>
                  <a:pt x="10631167" y="2231286"/>
                  <a:pt x="10630385" y="2231805"/>
                  <a:pt x="10629784" y="2231429"/>
                </a:cubicBezTo>
                <a:cubicBezTo>
                  <a:pt x="10628687" y="2230994"/>
                  <a:pt x="10629151" y="2229521"/>
                  <a:pt x="10629472" y="2228336"/>
                </a:cubicBezTo>
                <a:cubicBezTo>
                  <a:pt x="10629898" y="2227469"/>
                  <a:pt x="10630220" y="2226285"/>
                  <a:pt x="10629476" y="2226199"/>
                </a:cubicBezTo>
                <a:cubicBezTo>
                  <a:pt x="10628627" y="2225793"/>
                  <a:pt x="10628163" y="2227265"/>
                  <a:pt x="10627384" y="2227785"/>
                </a:cubicBezTo>
                <a:cubicBezTo>
                  <a:pt x="10626176" y="2229171"/>
                  <a:pt x="10625217" y="2230586"/>
                  <a:pt x="10624010" y="2231971"/>
                </a:cubicBezTo>
                <a:cubicBezTo>
                  <a:pt x="10622518" y="2233934"/>
                  <a:pt x="10620921" y="2235580"/>
                  <a:pt x="10618865" y="2236559"/>
                </a:cubicBezTo>
                <a:cubicBezTo>
                  <a:pt x="10617447" y="2237309"/>
                  <a:pt x="10617020" y="2238175"/>
                  <a:pt x="10616804" y="2239678"/>
                </a:cubicBezTo>
                <a:cubicBezTo>
                  <a:pt x="10616052" y="2243867"/>
                  <a:pt x="10614027" y="2246378"/>
                  <a:pt x="10609773" y="2248627"/>
                </a:cubicBezTo>
                <a:cubicBezTo>
                  <a:pt x="10607575" y="2249897"/>
                  <a:pt x="10605412" y="2250558"/>
                  <a:pt x="10603108" y="2251510"/>
                </a:cubicBezTo>
                <a:cubicBezTo>
                  <a:pt x="10600413" y="2252721"/>
                  <a:pt x="10598178" y="2254596"/>
                  <a:pt x="10596154" y="2257107"/>
                </a:cubicBezTo>
                <a:cubicBezTo>
                  <a:pt x="10593988" y="2259908"/>
                  <a:pt x="10593773" y="2261410"/>
                  <a:pt x="10595788" y="2263176"/>
                </a:cubicBezTo>
                <a:cubicBezTo>
                  <a:pt x="10598051" y="2264969"/>
                  <a:pt x="10597304" y="2267019"/>
                  <a:pt x="10594003" y="2269992"/>
                </a:cubicBezTo>
                <a:cubicBezTo>
                  <a:pt x="10592940" y="2271089"/>
                  <a:pt x="10592158" y="2271608"/>
                  <a:pt x="10591694" y="2273081"/>
                </a:cubicBezTo>
                <a:cubicBezTo>
                  <a:pt x="10590978" y="2276663"/>
                  <a:pt x="10590978" y="2276663"/>
                  <a:pt x="10587756" y="2276284"/>
                </a:cubicBezTo>
                <a:cubicBezTo>
                  <a:pt x="10587403" y="2275937"/>
                  <a:pt x="10587155" y="2275908"/>
                  <a:pt x="10586517" y="2276139"/>
                </a:cubicBezTo>
                <a:cubicBezTo>
                  <a:pt x="10584534" y="2275905"/>
                  <a:pt x="10583222" y="2276973"/>
                  <a:pt x="10582827" y="2279371"/>
                </a:cubicBezTo>
                <a:cubicBezTo>
                  <a:pt x="10582470" y="2281162"/>
                  <a:pt x="10582608" y="2283011"/>
                  <a:pt x="10582002" y="2284773"/>
                </a:cubicBezTo>
                <a:cubicBezTo>
                  <a:pt x="10580285" y="2292516"/>
                  <a:pt x="10572726" y="2299875"/>
                  <a:pt x="10565924" y="2300908"/>
                </a:cubicBezTo>
                <a:lnTo>
                  <a:pt x="10560068" y="2299637"/>
                </a:lnTo>
                <a:lnTo>
                  <a:pt x="10559137" y="2304053"/>
                </a:lnTo>
                <a:cubicBezTo>
                  <a:pt x="10559024" y="2304811"/>
                  <a:pt x="10559720" y="2305343"/>
                  <a:pt x="10558801" y="2306329"/>
                </a:cubicBezTo>
                <a:cubicBezTo>
                  <a:pt x="10558089" y="2306966"/>
                  <a:pt x="10557186" y="2306783"/>
                  <a:pt x="10556378" y="2307010"/>
                </a:cubicBezTo>
                <a:cubicBezTo>
                  <a:pt x="10555778" y="2306888"/>
                  <a:pt x="10555477" y="2306827"/>
                  <a:pt x="10554876" y="2306705"/>
                </a:cubicBezTo>
                <a:cubicBezTo>
                  <a:pt x="10552772" y="2306279"/>
                  <a:pt x="10551551" y="2307204"/>
                  <a:pt x="10550915" y="2309418"/>
                </a:cubicBezTo>
                <a:lnTo>
                  <a:pt x="10547436" y="2312814"/>
                </a:lnTo>
                <a:lnTo>
                  <a:pt x="10547050" y="2315796"/>
                </a:lnTo>
                <a:cubicBezTo>
                  <a:pt x="10548216" y="2317156"/>
                  <a:pt x="10547541" y="2317993"/>
                  <a:pt x="10545590" y="2319290"/>
                </a:cubicBezTo>
                <a:cubicBezTo>
                  <a:pt x="10541547" y="2322175"/>
                  <a:pt x="10540905" y="2324544"/>
                  <a:pt x="10543522" y="2326686"/>
                </a:cubicBezTo>
                <a:cubicBezTo>
                  <a:pt x="10544371" y="2327092"/>
                  <a:pt x="10545362" y="2327208"/>
                  <a:pt x="10546427" y="2326111"/>
                </a:cubicBezTo>
                <a:cubicBezTo>
                  <a:pt x="10547634" y="2324725"/>
                  <a:pt x="10546784" y="2324320"/>
                  <a:pt x="10545935" y="2323914"/>
                </a:cubicBezTo>
                <a:cubicBezTo>
                  <a:pt x="10545192" y="2323827"/>
                  <a:pt x="10544733" y="2323162"/>
                  <a:pt x="10545551" y="2322036"/>
                </a:cubicBezTo>
                <a:cubicBezTo>
                  <a:pt x="10546119" y="2320880"/>
                  <a:pt x="10547289" y="2320102"/>
                  <a:pt x="10548139" y="2320508"/>
                </a:cubicBezTo>
                <a:cubicBezTo>
                  <a:pt x="10550723" y="2321117"/>
                  <a:pt x="10553592" y="2321150"/>
                  <a:pt x="10556425" y="2321788"/>
                </a:cubicBezTo>
                <a:cubicBezTo>
                  <a:pt x="10555254" y="2322567"/>
                  <a:pt x="10554863" y="2322827"/>
                  <a:pt x="10554226" y="2323057"/>
                </a:cubicBezTo>
                <a:cubicBezTo>
                  <a:pt x="10551885" y="2324614"/>
                  <a:pt x="10550747" y="2326925"/>
                  <a:pt x="10549256" y="2328889"/>
                </a:cubicBezTo>
                <a:cubicBezTo>
                  <a:pt x="10548438" y="2330014"/>
                  <a:pt x="10549784" y="2330477"/>
                  <a:pt x="10549852" y="2331403"/>
                </a:cubicBezTo>
                <a:cubicBezTo>
                  <a:pt x="10549885" y="2332934"/>
                  <a:pt x="10549670" y="2334436"/>
                  <a:pt x="10548177" y="2336400"/>
                </a:cubicBezTo>
                <a:cubicBezTo>
                  <a:pt x="10547077" y="2338103"/>
                  <a:pt x="10546081" y="2340125"/>
                  <a:pt x="10544589" y="2342088"/>
                </a:cubicBezTo>
                <a:cubicBezTo>
                  <a:pt x="10546751" y="2341426"/>
                  <a:pt x="10549023" y="2338943"/>
                  <a:pt x="10549658" y="2340851"/>
                </a:cubicBezTo>
                <a:lnTo>
                  <a:pt x="10550076" y="2341906"/>
                </a:lnTo>
                <a:lnTo>
                  <a:pt x="10553446" y="2336545"/>
                </a:lnTo>
                <a:cubicBezTo>
                  <a:pt x="10554232" y="2335189"/>
                  <a:pt x="10554977" y="2333154"/>
                  <a:pt x="10556426" y="2333164"/>
                </a:cubicBezTo>
                <a:cubicBezTo>
                  <a:pt x="10557999" y="2332836"/>
                  <a:pt x="10557957" y="2334537"/>
                  <a:pt x="10558455" y="2335562"/>
                </a:cubicBezTo>
                <a:lnTo>
                  <a:pt x="10558472" y="2335577"/>
                </a:lnTo>
                <a:lnTo>
                  <a:pt x="10558772" y="2334590"/>
                </a:lnTo>
                <a:cubicBezTo>
                  <a:pt x="10557748" y="2332942"/>
                  <a:pt x="10558671" y="2332135"/>
                  <a:pt x="10560232" y="2331096"/>
                </a:cubicBezTo>
                <a:cubicBezTo>
                  <a:pt x="10563353" y="2329019"/>
                  <a:pt x="10566437" y="2327549"/>
                  <a:pt x="10569452" y="2325155"/>
                </a:cubicBezTo>
                <a:cubicBezTo>
                  <a:pt x="10571156" y="2323827"/>
                  <a:pt x="10571972" y="2322701"/>
                  <a:pt x="10572082" y="2320881"/>
                </a:cubicBezTo>
                <a:cubicBezTo>
                  <a:pt x="10572050" y="2319350"/>
                  <a:pt x="10571628" y="2318077"/>
                  <a:pt x="10572978" y="2316403"/>
                </a:cubicBezTo>
                <a:cubicBezTo>
                  <a:pt x="10574078" y="2314700"/>
                  <a:pt x="10575707" y="2314586"/>
                  <a:pt x="10577126" y="2313837"/>
                </a:cubicBezTo>
                <a:cubicBezTo>
                  <a:pt x="10575432" y="2310888"/>
                  <a:pt x="10575432" y="2310888"/>
                  <a:pt x="10579370" y="2307685"/>
                </a:cubicBezTo>
                <a:cubicBezTo>
                  <a:pt x="10580825" y="2306328"/>
                  <a:pt x="10582528" y="2305001"/>
                  <a:pt x="10582533" y="2302862"/>
                </a:cubicBezTo>
                <a:cubicBezTo>
                  <a:pt x="10583179" y="2298355"/>
                  <a:pt x="10583854" y="2297519"/>
                  <a:pt x="10588462" y="2295616"/>
                </a:cubicBezTo>
                <a:cubicBezTo>
                  <a:pt x="10590519" y="2294635"/>
                  <a:pt x="10592575" y="2293655"/>
                  <a:pt x="10594773" y="2292387"/>
                </a:cubicBezTo>
                <a:cubicBezTo>
                  <a:pt x="10600057" y="2289647"/>
                  <a:pt x="10600768" y="2288204"/>
                  <a:pt x="10599004" y="2284330"/>
                </a:cubicBezTo>
                <a:cubicBezTo>
                  <a:pt x="10598687" y="2283376"/>
                  <a:pt x="10597980" y="2282681"/>
                  <a:pt x="10597558" y="2281410"/>
                </a:cubicBezTo>
                <a:cubicBezTo>
                  <a:pt x="10599825" y="2281066"/>
                  <a:pt x="10601597" y="2280663"/>
                  <a:pt x="10603865" y="2280319"/>
                </a:cubicBezTo>
                <a:cubicBezTo>
                  <a:pt x="10603655" y="2279683"/>
                  <a:pt x="10603405" y="2279654"/>
                  <a:pt x="10603300" y="2279336"/>
                </a:cubicBezTo>
                <a:cubicBezTo>
                  <a:pt x="10600118" y="2276212"/>
                  <a:pt x="10601541" y="2273324"/>
                  <a:pt x="10607072" y="2270614"/>
                </a:cubicBezTo>
                <a:cubicBezTo>
                  <a:pt x="10608100" y="2270124"/>
                  <a:pt x="10609129" y="2269634"/>
                  <a:pt x="10610405" y="2269173"/>
                </a:cubicBezTo>
                <a:cubicBezTo>
                  <a:pt x="10611042" y="2268943"/>
                  <a:pt x="10611680" y="2268713"/>
                  <a:pt x="10612140" y="2269377"/>
                </a:cubicBezTo>
                <a:cubicBezTo>
                  <a:pt x="10612737" y="2271892"/>
                  <a:pt x="10614830" y="2270305"/>
                  <a:pt x="10616781" y="2269007"/>
                </a:cubicBezTo>
                <a:cubicBezTo>
                  <a:pt x="10621889" y="2265025"/>
                  <a:pt x="10625690" y="2259972"/>
                  <a:pt x="10629490" y="2254919"/>
                </a:cubicBezTo>
                <a:cubicBezTo>
                  <a:pt x="10635351" y="2246749"/>
                  <a:pt x="10640858" y="2238231"/>
                  <a:pt x="10649124" y="2231565"/>
                </a:cubicBezTo>
                <a:cubicBezTo>
                  <a:pt x="10651749" y="2229430"/>
                  <a:pt x="10653525" y="2226890"/>
                  <a:pt x="10654700" y="2223973"/>
                </a:cubicBezTo>
                <a:cubicBezTo>
                  <a:pt x="10655591" y="2221633"/>
                  <a:pt x="10657330" y="2219699"/>
                  <a:pt x="10659281" y="2218401"/>
                </a:cubicBezTo>
                <a:lnTo>
                  <a:pt x="10665338" y="2211966"/>
                </a:lnTo>
                <a:lnTo>
                  <a:pt x="10664959" y="2210721"/>
                </a:lnTo>
                <a:cubicBezTo>
                  <a:pt x="10665753" y="2209256"/>
                  <a:pt x="10667046" y="2209437"/>
                  <a:pt x="10668090" y="2208796"/>
                </a:cubicBezTo>
                <a:lnTo>
                  <a:pt x="10668387" y="2208660"/>
                </a:lnTo>
                <a:lnTo>
                  <a:pt x="10675931" y="2198973"/>
                </a:lnTo>
                <a:cubicBezTo>
                  <a:pt x="10677387" y="2197617"/>
                  <a:pt x="10678656" y="2196239"/>
                  <a:pt x="10679446" y="2194766"/>
                </a:cubicBezTo>
                <a:lnTo>
                  <a:pt x="10679492" y="2194430"/>
                </a:lnTo>
                <a:lnTo>
                  <a:pt x="10677749" y="2193297"/>
                </a:lnTo>
                <a:cubicBezTo>
                  <a:pt x="10675399" y="2190450"/>
                  <a:pt x="10675885" y="2188786"/>
                  <a:pt x="10680176" y="2184976"/>
                </a:cubicBezTo>
                <a:cubicBezTo>
                  <a:pt x="10682690" y="2182650"/>
                  <a:pt x="10683910" y="2180145"/>
                  <a:pt x="10686114" y="2177618"/>
                </a:cubicBezTo>
                <a:cubicBezTo>
                  <a:pt x="10689482" y="2173207"/>
                  <a:pt x="10693654" y="2170639"/>
                  <a:pt x="10698211" y="2170960"/>
                </a:cubicBezTo>
                <a:lnTo>
                  <a:pt x="10699918" y="2170885"/>
                </a:lnTo>
                <a:lnTo>
                  <a:pt x="10703942" y="2167133"/>
                </a:lnTo>
                <a:cubicBezTo>
                  <a:pt x="10709198" y="2160724"/>
                  <a:pt x="10714099" y="2153968"/>
                  <a:pt x="10720309" y="2148283"/>
                </a:cubicBezTo>
                <a:cubicBezTo>
                  <a:pt x="10725206" y="2143665"/>
                  <a:pt x="10729502" y="2138671"/>
                  <a:pt x="10732843" y="2132954"/>
                </a:cubicBezTo>
                <a:cubicBezTo>
                  <a:pt x="10733698" y="2131221"/>
                  <a:pt x="10735009" y="2130153"/>
                  <a:pt x="10736781" y="2129751"/>
                </a:cubicBezTo>
                <a:cubicBezTo>
                  <a:pt x="10742629" y="2127995"/>
                  <a:pt x="10742771" y="2127706"/>
                  <a:pt x="10745511" y="2121613"/>
                </a:cubicBezTo>
                <a:cubicBezTo>
                  <a:pt x="10745795" y="2121035"/>
                  <a:pt x="10746080" y="2120457"/>
                  <a:pt x="10746506" y="2119591"/>
                </a:cubicBezTo>
                <a:cubicBezTo>
                  <a:pt x="10747568" y="2120633"/>
                  <a:pt x="10748628" y="2121674"/>
                  <a:pt x="10749441" y="2122686"/>
                </a:cubicBezTo>
                <a:cubicBezTo>
                  <a:pt x="10751350" y="2124133"/>
                  <a:pt x="10751204" y="2126560"/>
                  <a:pt x="10749534" y="2129419"/>
                </a:cubicBezTo>
                <a:cubicBezTo>
                  <a:pt x="10748680" y="2131151"/>
                  <a:pt x="10747473" y="2132536"/>
                  <a:pt x="10746867" y="2134299"/>
                </a:cubicBezTo>
                <a:cubicBezTo>
                  <a:pt x="10745941" y="2137245"/>
                  <a:pt x="10745018" y="2138052"/>
                  <a:pt x="10742254" y="2138338"/>
                </a:cubicBezTo>
                <a:cubicBezTo>
                  <a:pt x="10741263" y="2138222"/>
                  <a:pt x="10740272" y="2138105"/>
                  <a:pt x="10739279" y="2137990"/>
                </a:cubicBezTo>
                <a:cubicBezTo>
                  <a:pt x="10737935" y="2137524"/>
                  <a:pt x="10737261" y="2138362"/>
                  <a:pt x="10736550" y="2139806"/>
                </a:cubicBezTo>
                <a:cubicBezTo>
                  <a:pt x="10734736" y="2142953"/>
                  <a:pt x="10734837" y="2145410"/>
                  <a:pt x="10735577" y="2147635"/>
                </a:cubicBezTo>
                <a:cubicBezTo>
                  <a:pt x="10735540" y="2148242"/>
                  <a:pt x="10736142" y="2148618"/>
                  <a:pt x="10735467" y="2149456"/>
                </a:cubicBezTo>
                <a:cubicBezTo>
                  <a:pt x="10734934" y="2150004"/>
                  <a:pt x="10734191" y="2149916"/>
                  <a:pt x="10733553" y="2150148"/>
                </a:cubicBezTo>
                <a:cubicBezTo>
                  <a:pt x="10733057" y="2150089"/>
                  <a:pt x="10732809" y="2150059"/>
                  <a:pt x="10732313" y="2150001"/>
                </a:cubicBezTo>
                <a:cubicBezTo>
                  <a:pt x="10730577" y="2149797"/>
                  <a:pt x="10729656" y="2150605"/>
                  <a:pt x="10729297" y="2152396"/>
                </a:cubicBezTo>
                <a:cubicBezTo>
                  <a:pt x="10729189" y="2154217"/>
                  <a:pt x="10728017" y="2154995"/>
                  <a:pt x="10726351" y="2155716"/>
                </a:cubicBezTo>
                <a:cubicBezTo>
                  <a:pt x="10724933" y="2156465"/>
                  <a:pt x="10724084" y="2156060"/>
                  <a:pt x="10723767" y="2155107"/>
                </a:cubicBezTo>
                <a:cubicBezTo>
                  <a:pt x="10723202" y="2154123"/>
                  <a:pt x="10724410" y="2152738"/>
                  <a:pt x="10725721" y="2151670"/>
                </a:cubicBezTo>
                <a:cubicBezTo>
                  <a:pt x="10726396" y="2150833"/>
                  <a:pt x="10727177" y="2150314"/>
                  <a:pt x="10726612" y="2149330"/>
                </a:cubicBezTo>
                <a:cubicBezTo>
                  <a:pt x="10726047" y="2148346"/>
                  <a:pt x="10725267" y="2148866"/>
                  <a:pt x="10724238" y="2149357"/>
                </a:cubicBezTo>
                <a:cubicBezTo>
                  <a:pt x="10722289" y="2150655"/>
                  <a:pt x="10720719" y="2155970"/>
                  <a:pt x="10722417" y="2156780"/>
                </a:cubicBezTo>
                <a:cubicBezTo>
                  <a:pt x="10725071" y="2158315"/>
                  <a:pt x="10723294" y="2160855"/>
                  <a:pt x="10721519" y="2163397"/>
                </a:cubicBezTo>
                <a:cubicBezTo>
                  <a:pt x="10718072" y="2168796"/>
                  <a:pt x="10713280" y="2173732"/>
                  <a:pt x="10709481" y="2178785"/>
                </a:cubicBezTo>
                <a:cubicBezTo>
                  <a:pt x="10708274" y="2180169"/>
                  <a:pt x="10707281" y="2180053"/>
                  <a:pt x="10706575" y="2179359"/>
                </a:cubicBezTo>
                <a:cubicBezTo>
                  <a:pt x="10705620" y="2178636"/>
                  <a:pt x="10704665" y="2177912"/>
                  <a:pt x="10703320" y="2177448"/>
                </a:cubicBezTo>
                <a:cubicBezTo>
                  <a:pt x="10701832" y="2177273"/>
                  <a:pt x="10700768" y="2178370"/>
                  <a:pt x="10699702" y="2179466"/>
                </a:cubicBezTo>
                <a:cubicBezTo>
                  <a:pt x="10698780" y="2180275"/>
                  <a:pt x="10699877" y="2180709"/>
                  <a:pt x="10699841" y="2181316"/>
                </a:cubicBezTo>
                <a:cubicBezTo>
                  <a:pt x="10700864" y="2182964"/>
                  <a:pt x="10701746" y="2184901"/>
                  <a:pt x="10702770" y="2186549"/>
                </a:cubicBezTo>
                <a:cubicBezTo>
                  <a:pt x="10702133" y="2186779"/>
                  <a:pt x="10701885" y="2186751"/>
                  <a:pt x="10701637" y="2186722"/>
                </a:cubicBezTo>
                <a:cubicBezTo>
                  <a:pt x="10700078" y="2186691"/>
                  <a:pt x="10699299" y="2186676"/>
                  <a:pt x="10698900" y="2187087"/>
                </a:cubicBezTo>
                <a:lnTo>
                  <a:pt x="10698590" y="2189066"/>
                </a:lnTo>
                <a:lnTo>
                  <a:pt x="10698717" y="2189768"/>
                </a:lnTo>
                <a:cubicBezTo>
                  <a:pt x="10699832" y="2191813"/>
                  <a:pt x="10699288" y="2194098"/>
                  <a:pt x="10697083" y="2196625"/>
                </a:cubicBezTo>
                <a:lnTo>
                  <a:pt x="10690993" y="2208069"/>
                </a:lnTo>
                <a:lnTo>
                  <a:pt x="10692665" y="2209191"/>
                </a:lnTo>
                <a:cubicBezTo>
                  <a:pt x="10694690" y="2206680"/>
                  <a:pt x="10696466" y="2204140"/>
                  <a:pt x="10698595" y="2201946"/>
                </a:cubicBezTo>
                <a:cubicBezTo>
                  <a:pt x="10700477" y="2199723"/>
                  <a:pt x="10702607" y="2197529"/>
                  <a:pt x="10705195" y="2196001"/>
                </a:cubicBezTo>
                <a:cubicBezTo>
                  <a:pt x="10704089" y="2199843"/>
                  <a:pt x="10704089" y="2199843"/>
                  <a:pt x="10699156" y="2205068"/>
                </a:cubicBezTo>
                <a:cubicBezTo>
                  <a:pt x="10697559" y="2206712"/>
                  <a:pt x="10696609" y="2207975"/>
                  <a:pt x="10696212" y="2209112"/>
                </a:cubicBezTo>
                <a:lnTo>
                  <a:pt x="10696577" y="2212275"/>
                </a:lnTo>
                <a:lnTo>
                  <a:pt x="10693698" y="2216310"/>
                </a:lnTo>
                <a:lnTo>
                  <a:pt x="10693608" y="2216329"/>
                </a:lnTo>
                <a:cubicBezTo>
                  <a:pt x="10689389" y="2217973"/>
                  <a:pt x="10686720" y="2219797"/>
                  <a:pt x="10685450" y="2221977"/>
                </a:cubicBezTo>
                <a:lnTo>
                  <a:pt x="10685619" y="2227632"/>
                </a:lnTo>
                <a:lnTo>
                  <a:pt x="10671928" y="2246822"/>
                </a:lnTo>
                <a:lnTo>
                  <a:pt x="10666071" y="2257638"/>
                </a:lnTo>
                <a:cubicBezTo>
                  <a:pt x="10662838" y="2264113"/>
                  <a:pt x="10659970" y="2270168"/>
                  <a:pt x="10659687" y="2276585"/>
                </a:cubicBezTo>
                <a:cubicBezTo>
                  <a:pt x="10659275" y="2280935"/>
                  <a:pt x="10656276" y="2284925"/>
                  <a:pt x="10652969" y="2288715"/>
                </a:cubicBezTo>
                <a:cubicBezTo>
                  <a:pt x="10648867" y="2293968"/>
                  <a:pt x="10645133" y="2298800"/>
                  <a:pt x="10650010" y="2302630"/>
                </a:cubicBezTo>
                <a:cubicBezTo>
                  <a:pt x="10646446" y="2303943"/>
                  <a:pt x="10643977" y="2305802"/>
                  <a:pt x="10642171" y="2308010"/>
                </a:cubicBezTo>
                <a:lnTo>
                  <a:pt x="10639758" y="2312680"/>
                </a:lnTo>
                <a:lnTo>
                  <a:pt x="10647815" y="2305987"/>
                </a:lnTo>
                <a:cubicBezTo>
                  <a:pt x="10651143" y="2303843"/>
                  <a:pt x="10654528" y="2301741"/>
                  <a:pt x="10657446" y="2298530"/>
                </a:cubicBezTo>
                <a:cubicBezTo>
                  <a:pt x="10659226" y="2296843"/>
                  <a:pt x="10660551" y="2297192"/>
                  <a:pt x="10661752" y="2297882"/>
                </a:cubicBezTo>
                <a:cubicBezTo>
                  <a:pt x="10662828" y="2298912"/>
                  <a:pt x="10661338" y="2300601"/>
                  <a:pt x="10660096" y="2301613"/>
                </a:cubicBezTo>
                <a:cubicBezTo>
                  <a:pt x="10657903" y="2303637"/>
                  <a:pt x="10657448" y="2305676"/>
                  <a:pt x="10657862" y="2307720"/>
                </a:cubicBezTo>
                <a:cubicBezTo>
                  <a:pt x="10658441" y="2310107"/>
                  <a:pt x="10658029" y="2312826"/>
                  <a:pt x="10656911" y="2315881"/>
                </a:cubicBezTo>
                <a:cubicBezTo>
                  <a:pt x="10654759" y="2320970"/>
                  <a:pt x="10650578" y="2323660"/>
                  <a:pt x="10647017" y="2322273"/>
                </a:cubicBezTo>
                <a:cubicBezTo>
                  <a:pt x="10646272" y="2321927"/>
                  <a:pt x="10645236" y="2321579"/>
                  <a:pt x="10644367" y="2321571"/>
                </a:cubicBezTo>
                <a:cubicBezTo>
                  <a:pt x="10644077" y="2321570"/>
                  <a:pt x="10643911" y="2321228"/>
                  <a:pt x="10643911" y="2321228"/>
                </a:cubicBezTo>
                <a:cubicBezTo>
                  <a:pt x="10643787" y="2321568"/>
                  <a:pt x="10643787" y="2321568"/>
                  <a:pt x="10643952" y="2321909"/>
                </a:cubicBezTo>
                <a:cubicBezTo>
                  <a:pt x="10643456" y="2323266"/>
                  <a:pt x="10643084" y="2324285"/>
                  <a:pt x="10642297" y="2325640"/>
                </a:cubicBezTo>
                <a:cubicBezTo>
                  <a:pt x="10638489" y="2332077"/>
                  <a:pt x="10638614" y="2334120"/>
                  <a:pt x="10643375" y="2336198"/>
                </a:cubicBezTo>
                <a:cubicBezTo>
                  <a:pt x="10645737" y="2336895"/>
                  <a:pt x="10645571" y="2338936"/>
                  <a:pt x="10643873" y="2341986"/>
                </a:cubicBezTo>
                <a:cubicBezTo>
                  <a:pt x="10642715" y="2344358"/>
                  <a:pt x="10641059" y="2345708"/>
                  <a:pt x="10638534" y="2347049"/>
                </a:cubicBezTo>
                <a:cubicBezTo>
                  <a:pt x="10631372" y="2350740"/>
                  <a:pt x="10625493" y="2356480"/>
                  <a:pt x="10621189" y="2364275"/>
                </a:cubicBezTo>
                <a:cubicBezTo>
                  <a:pt x="10617091" y="2370710"/>
                  <a:pt x="10617091" y="2370710"/>
                  <a:pt x="10623385" y="2369395"/>
                </a:cubicBezTo>
                <a:cubicBezTo>
                  <a:pt x="10626821" y="2368741"/>
                  <a:pt x="10628022" y="2369430"/>
                  <a:pt x="10628063" y="2372493"/>
                </a:cubicBezTo>
                <a:cubicBezTo>
                  <a:pt x="10623344" y="2373479"/>
                  <a:pt x="10622101" y="2374491"/>
                  <a:pt x="10619950" y="2379579"/>
                </a:cubicBezTo>
                <a:cubicBezTo>
                  <a:pt x="10618709" y="2382973"/>
                  <a:pt x="10618212" y="2386712"/>
                  <a:pt x="10614444" y="2389065"/>
                </a:cubicBezTo>
                <a:cubicBezTo>
                  <a:pt x="10614155" y="2389063"/>
                  <a:pt x="10614030" y="2389403"/>
                  <a:pt x="10613908" y="2389741"/>
                </a:cubicBezTo>
                <a:cubicBezTo>
                  <a:pt x="10613577" y="2393823"/>
                  <a:pt x="10615441" y="2395879"/>
                  <a:pt x="10619083" y="2396246"/>
                </a:cubicBezTo>
                <a:cubicBezTo>
                  <a:pt x="10621112" y="2396262"/>
                  <a:pt x="10623142" y="2396275"/>
                  <a:pt x="10623018" y="2398998"/>
                </a:cubicBezTo>
                <a:cubicBezTo>
                  <a:pt x="10623183" y="2399339"/>
                  <a:pt x="10623390" y="2400363"/>
                  <a:pt x="10622520" y="2400355"/>
                </a:cubicBezTo>
                <a:cubicBezTo>
                  <a:pt x="10620078" y="2400678"/>
                  <a:pt x="10618918" y="2403051"/>
                  <a:pt x="10617304" y="2405080"/>
                </a:cubicBezTo>
                <a:cubicBezTo>
                  <a:pt x="10615567" y="2407450"/>
                  <a:pt x="10613620" y="2408796"/>
                  <a:pt x="10611426" y="2408440"/>
                </a:cubicBezTo>
                <a:cubicBezTo>
                  <a:pt x="10608942" y="2408080"/>
                  <a:pt x="10606416" y="2409422"/>
                  <a:pt x="10604263" y="2412128"/>
                </a:cubicBezTo>
                <a:cubicBezTo>
                  <a:pt x="10601945" y="2414494"/>
                  <a:pt x="10601947" y="2416875"/>
                  <a:pt x="10602526" y="2419262"/>
                </a:cubicBezTo>
                <a:cubicBezTo>
                  <a:pt x="10603520" y="2421312"/>
                  <a:pt x="10602113" y="2421981"/>
                  <a:pt x="10600373" y="2421968"/>
                </a:cubicBezTo>
                <a:cubicBezTo>
                  <a:pt x="10597766" y="2421949"/>
                  <a:pt x="10596274" y="2423640"/>
                  <a:pt x="10595861" y="2426359"/>
                </a:cubicBezTo>
                <a:cubicBezTo>
                  <a:pt x="10595613" y="2427036"/>
                  <a:pt x="10595365" y="2427716"/>
                  <a:pt x="10595406" y="2428397"/>
                </a:cubicBezTo>
                <a:cubicBezTo>
                  <a:pt x="10594868" y="2431455"/>
                  <a:pt x="10593710" y="2433828"/>
                  <a:pt x="10590315" y="2435164"/>
                </a:cubicBezTo>
                <a:cubicBezTo>
                  <a:pt x="10587085" y="2436841"/>
                  <a:pt x="10584519" y="2439885"/>
                  <a:pt x="10583112" y="2442937"/>
                </a:cubicBezTo>
                <a:cubicBezTo>
                  <a:pt x="10581662" y="2445309"/>
                  <a:pt x="10580670" y="2448023"/>
                  <a:pt x="10584106" y="2447368"/>
                </a:cubicBezTo>
                <a:cubicBezTo>
                  <a:pt x="10584976" y="2447375"/>
                  <a:pt x="10586012" y="2447722"/>
                  <a:pt x="10586756" y="2448068"/>
                </a:cubicBezTo>
                <a:cubicBezTo>
                  <a:pt x="10588785" y="2448084"/>
                  <a:pt x="10590442" y="2449117"/>
                  <a:pt x="10592677" y="2447772"/>
                </a:cubicBezTo>
                <a:cubicBezTo>
                  <a:pt x="10597522" y="2444065"/>
                  <a:pt x="10601454" y="2444436"/>
                  <a:pt x="10605802" y="2444468"/>
                </a:cubicBezTo>
                <a:cubicBezTo>
                  <a:pt x="10603773" y="2446834"/>
                  <a:pt x="10601744" y="2449201"/>
                  <a:pt x="10600751" y="2451917"/>
                </a:cubicBezTo>
                <a:cubicBezTo>
                  <a:pt x="10599801" y="2455312"/>
                  <a:pt x="10597814" y="2458358"/>
                  <a:pt x="10595081" y="2461063"/>
                </a:cubicBezTo>
                <a:cubicBezTo>
                  <a:pt x="10592763" y="2463427"/>
                  <a:pt x="10590611" y="2466132"/>
                  <a:pt x="10588458" y="2468839"/>
                </a:cubicBezTo>
                <a:cubicBezTo>
                  <a:pt x="10581835" y="2476616"/>
                  <a:pt x="10575543" y="2485076"/>
                  <a:pt x="10567719" y="2492164"/>
                </a:cubicBezTo>
                <a:cubicBezTo>
                  <a:pt x="10565938" y="2493851"/>
                  <a:pt x="10566146" y="2494874"/>
                  <a:pt x="10567347" y="2495564"/>
                </a:cubicBezTo>
                <a:cubicBezTo>
                  <a:pt x="10567803" y="2495907"/>
                  <a:pt x="10568838" y="2496256"/>
                  <a:pt x="10568052" y="2497611"/>
                </a:cubicBezTo>
                <a:cubicBezTo>
                  <a:pt x="10567388" y="2498626"/>
                  <a:pt x="10566231" y="2498618"/>
                  <a:pt x="10565650" y="2498614"/>
                </a:cubicBezTo>
                <a:cubicBezTo>
                  <a:pt x="10564077" y="2498942"/>
                  <a:pt x="10562794" y="2499273"/>
                  <a:pt x="10562007" y="2500628"/>
                </a:cubicBezTo>
                <a:cubicBezTo>
                  <a:pt x="10561096" y="2502323"/>
                  <a:pt x="10559441" y="2503672"/>
                  <a:pt x="10558530" y="2505366"/>
                </a:cubicBezTo>
                <a:cubicBezTo>
                  <a:pt x="10557081" y="2507738"/>
                  <a:pt x="10555798" y="2508068"/>
                  <a:pt x="10554432" y="2507037"/>
                </a:cubicBezTo>
                <a:cubicBezTo>
                  <a:pt x="10552692" y="2504642"/>
                  <a:pt x="10551118" y="2507352"/>
                  <a:pt x="10549215" y="2509380"/>
                </a:cubicBezTo>
                <a:cubicBezTo>
                  <a:pt x="10546773" y="2512084"/>
                  <a:pt x="10549091" y="2512101"/>
                  <a:pt x="10550003" y="2512789"/>
                </a:cubicBezTo>
                <a:cubicBezTo>
                  <a:pt x="10550458" y="2513134"/>
                  <a:pt x="10551038" y="2513137"/>
                  <a:pt x="10550665" y="2514154"/>
                </a:cubicBezTo>
                <a:cubicBezTo>
                  <a:pt x="10548967" y="2514823"/>
                  <a:pt x="10547145" y="2515829"/>
                  <a:pt x="10545283" y="2516156"/>
                </a:cubicBezTo>
                <a:lnTo>
                  <a:pt x="10542668" y="2518681"/>
                </a:lnTo>
                <a:lnTo>
                  <a:pt x="10542364" y="2519494"/>
                </a:lnTo>
                <a:lnTo>
                  <a:pt x="10543710" y="2521249"/>
                </a:lnTo>
                <a:cubicBezTo>
                  <a:pt x="10548514" y="2524007"/>
                  <a:pt x="10548473" y="2528090"/>
                  <a:pt x="10543673" y="2534860"/>
                </a:cubicBezTo>
                <a:cubicBezTo>
                  <a:pt x="10542596" y="2536213"/>
                  <a:pt x="10541809" y="2537568"/>
                  <a:pt x="10540567" y="2538580"/>
                </a:cubicBezTo>
                <a:cubicBezTo>
                  <a:pt x="10535848" y="2544329"/>
                  <a:pt x="10533116" y="2549413"/>
                  <a:pt x="10536306" y="2554201"/>
                </a:cubicBezTo>
                <a:cubicBezTo>
                  <a:pt x="10536306" y="2554201"/>
                  <a:pt x="10536182" y="2554540"/>
                  <a:pt x="10536471" y="2554543"/>
                </a:cubicBezTo>
                <a:cubicBezTo>
                  <a:pt x="10536430" y="2556244"/>
                  <a:pt x="10536223" y="2557605"/>
                  <a:pt x="10534733" y="2559295"/>
                </a:cubicBezTo>
                <a:cubicBezTo>
                  <a:pt x="10534195" y="2559970"/>
                  <a:pt x="10533367" y="2560645"/>
                  <a:pt x="10532622" y="2560299"/>
                </a:cubicBezTo>
                <a:cubicBezTo>
                  <a:pt x="10531296" y="2559950"/>
                  <a:pt x="10531628" y="2558250"/>
                  <a:pt x="10531834" y="2556890"/>
                </a:cubicBezTo>
                <a:cubicBezTo>
                  <a:pt x="10532207" y="2555872"/>
                  <a:pt x="10532413" y="2554512"/>
                  <a:pt x="10531543" y="2554506"/>
                </a:cubicBezTo>
                <a:cubicBezTo>
                  <a:pt x="10530509" y="2554158"/>
                  <a:pt x="10530178" y="2555857"/>
                  <a:pt x="10529350" y="2556531"/>
                </a:cubicBezTo>
                <a:cubicBezTo>
                  <a:pt x="10528149" y="2558224"/>
                  <a:pt x="10527239" y="2559918"/>
                  <a:pt x="10526039" y="2561611"/>
                </a:cubicBezTo>
                <a:cubicBezTo>
                  <a:pt x="10524589" y="2563982"/>
                  <a:pt x="10522976" y="2566011"/>
                  <a:pt x="10520740" y="2567355"/>
                </a:cubicBezTo>
                <a:cubicBezTo>
                  <a:pt x="10519209" y="2568366"/>
                  <a:pt x="10518835" y="2569384"/>
                  <a:pt x="10518795" y="2571085"/>
                </a:cubicBezTo>
                <a:lnTo>
                  <a:pt x="10516452" y="2574780"/>
                </a:lnTo>
                <a:lnTo>
                  <a:pt x="10518755" y="2576060"/>
                </a:lnTo>
                <a:cubicBezTo>
                  <a:pt x="10518876" y="2577377"/>
                  <a:pt x="10518622" y="2579192"/>
                  <a:pt x="10519150" y="2580524"/>
                </a:cubicBezTo>
                <a:cubicBezTo>
                  <a:pt x="10521105" y="2577176"/>
                  <a:pt x="10523678" y="2574228"/>
                  <a:pt x="10525574" y="2571502"/>
                </a:cubicBezTo>
                <a:cubicBezTo>
                  <a:pt x="10527529" y="2568154"/>
                  <a:pt x="10529984" y="2566450"/>
                  <a:pt x="10532747" y="2564946"/>
                </a:cubicBezTo>
                <a:cubicBezTo>
                  <a:pt x="10534466" y="2564083"/>
                  <a:pt x="10536684" y="2564865"/>
                  <a:pt x="10537846" y="2562981"/>
                </a:cubicBezTo>
                <a:cubicBezTo>
                  <a:pt x="10539802" y="2559632"/>
                  <a:pt x="10542741" y="2556264"/>
                  <a:pt x="10543095" y="2552534"/>
                </a:cubicBezTo>
                <a:cubicBezTo>
                  <a:pt x="10542845" y="2551711"/>
                  <a:pt x="10542905" y="2551090"/>
                  <a:pt x="10543083" y="2549226"/>
                </a:cubicBezTo>
                <a:cubicBezTo>
                  <a:pt x="10547151" y="2551211"/>
                  <a:pt x="10550176" y="2553838"/>
                  <a:pt x="10553938" y="2555621"/>
                </a:cubicBezTo>
                <a:lnTo>
                  <a:pt x="10553893" y="2559406"/>
                </a:lnTo>
                <a:lnTo>
                  <a:pt x="10554938" y="2558085"/>
                </a:lnTo>
                <a:cubicBezTo>
                  <a:pt x="10557670" y="2555381"/>
                  <a:pt x="10559368" y="2552332"/>
                  <a:pt x="10560319" y="2548936"/>
                </a:cubicBezTo>
                <a:cubicBezTo>
                  <a:pt x="10561023" y="2546219"/>
                  <a:pt x="10562762" y="2543850"/>
                  <a:pt x="10564831" y="2542165"/>
                </a:cubicBezTo>
                <a:cubicBezTo>
                  <a:pt x="10568392" y="2538788"/>
                  <a:pt x="10571205" y="2535067"/>
                  <a:pt x="10573689" y="2530661"/>
                </a:cubicBezTo>
                <a:lnTo>
                  <a:pt x="10578250" y="2523398"/>
                </a:lnTo>
                <a:lnTo>
                  <a:pt x="10570466" y="2519511"/>
                </a:lnTo>
                <a:cubicBezTo>
                  <a:pt x="10565268" y="2512173"/>
                  <a:pt x="10570563" y="2497797"/>
                  <a:pt x="10582585" y="2488453"/>
                </a:cubicBezTo>
                <a:cubicBezTo>
                  <a:pt x="10585098" y="2486127"/>
                  <a:pt x="10588537" y="2484403"/>
                  <a:pt x="10591359" y="2482279"/>
                </a:cubicBezTo>
                <a:cubicBezTo>
                  <a:pt x="10595225" y="2479512"/>
                  <a:pt x="10595770" y="2477225"/>
                  <a:pt x="10593301" y="2475621"/>
                </a:cubicBezTo>
                <a:cubicBezTo>
                  <a:pt x="10593051" y="2474800"/>
                  <a:pt x="10592743" y="2474599"/>
                  <a:pt x="10591758" y="2474619"/>
                </a:cubicBezTo>
                <a:cubicBezTo>
                  <a:pt x="10587749" y="2472012"/>
                  <a:pt x="10587749" y="2472012"/>
                  <a:pt x="10593393" y="2467762"/>
                </a:cubicBezTo>
                <a:cubicBezTo>
                  <a:pt x="10595537" y="2465857"/>
                  <a:pt x="10595656" y="2464614"/>
                  <a:pt x="10596509" y="2462529"/>
                </a:cubicBezTo>
                <a:cubicBezTo>
                  <a:pt x="10598392" y="2456494"/>
                  <a:pt x="10601273" y="2453746"/>
                  <a:pt x="10606812" y="2454048"/>
                </a:cubicBezTo>
                <a:cubicBezTo>
                  <a:pt x="10612043" y="2454147"/>
                  <a:pt x="10614497" y="2452443"/>
                  <a:pt x="10617246" y="2447631"/>
                </a:cubicBezTo>
                <a:cubicBezTo>
                  <a:pt x="10619629" y="2443240"/>
                  <a:pt x="10620658" y="2439290"/>
                  <a:pt x="10620029" y="2435581"/>
                </a:cubicBezTo>
                <a:cubicBezTo>
                  <a:pt x="10619339" y="2432494"/>
                  <a:pt x="10618281" y="2429827"/>
                  <a:pt x="10618269" y="2426519"/>
                </a:cubicBezTo>
                <a:cubicBezTo>
                  <a:pt x="10617874" y="2420323"/>
                  <a:pt x="10620256" y="2415932"/>
                  <a:pt x="10626943" y="2411040"/>
                </a:cubicBezTo>
                <a:cubicBezTo>
                  <a:pt x="10629398" y="2409336"/>
                  <a:pt x="10630501" y="2408072"/>
                  <a:pt x="10630369" y="2406007"/>
                </a:cubicBezTo>
                <a:cubicBezTo>
                  <a:pt x="10629988" y="2403121"/>
                  <a:pt x="10631267" y="2399992"/>
                  <a:pt x="10633223" y="2396643"/>
                </a:cubicBezTo>
                <a:cubicBezTo>
                  <a:pt x="10634443" y="2394137"/>
                  <a:pt x="10635973" y="2391832"/>
                  <a:pt x="10637192" y="2389326"/>
                </a:cubicBezTo>
                <a:cubicBezTo>
                  <a:pt x="10637311" y="2388082"/>
                  <a:pt x="10639457" y="2386178"/>
                  <a:pt x="10637855" y="2385797"/>
                </a:cubicBezTo>
                <a:cubicBezTo>
                  <a:pt x="10636931" y="2385195"/>
                  <a:pt x="10635152" y="2386680"/>
                  <a:pt x="10634049" y="2387943"/>
                </a:cubicBezTo>
                <a:cubicBezTo>
                  <a:pt x="10632271" y="2389427"/>
                  <a:pt x="10630125" y="2391330"/>
                  <a:pt x="10628215" y="2390750"/>
                </a:cubicBezTo>
                <a:cubicBezTo>
                  <a:pt x="10626922" y="2390569"/>
                  <a:pt x="10627040" y="2389326"/>
                  <a:pt x="10627467" y="2388283"/>
                </a:cubicBezTo>
                <a:cubicBezTo>
                  <a:pt x="10628379" y="2385576"/>
                  <a:pt x="10630158" y="2384093"/>
                  <a:pt x="10632611" y="2382389"/>
                </a:cubicBezTo>
                <a:cubicBezTo>
                  <a:pt x="10632920" y="2382589"/>
                  <a:pt x="10633287" y="2382168"/>
                  <a:pt x="10633287" y="2382168"/>
                </a:cubicBezTo>
                <a:cubicBezTo>
                  <a:pt x="10643676" y="2379682"/>
                  <a:pt x="10648264" y="2372764"/>
                  <a:pt x="10651734" y="2363802"/>
                </a:cubicBezTo>
                <a:cubicBezTo>
                  <a:pt x="10651912" y="2361937"/>
                  <a:pt x="10653073" y="2360052"/>
                  <a:pt x="10653925" y="2357968"/>
                </a:cubicBezTo>
                <a:cubicBezTo>
                  <a:pt x="10658807" y="2347943"/>
                  <a:pt x="10664760" y="2343892"/>
                  <a:pt x="10673869" y="2344533"/>
                </a:cubicBezTo>
                <a:cubicBezTo>
                  <a:pt x="10675162" y="2344714"/>
                  <a:pt x="10676704" y="2345716"/>
                  <a:pt x="10678541" y="2343611"/>
                </a:cubicBezTo>
                <a:cubicBezTo>
                  <a:pt x="10680012" y="2341926"/>
                  <a:pt x="10680188" y="2340061"/>
                  <a:pt x="10679690" y="2338418"/>
                </a:cubicBezTo>
                <a:cubicBezTo>
                  <a:pt x="10678206" y="2336794"/>
                  <a:pt x="10677767" y="2334528"/>
                  <a:pt x="10676959" y="2332683"/>
                </a:cubicBezTo>
                <a:cubicBezTo>
                  <a:pt x="10678062" y="2331421"/>
                  <a:pt x="10678678" y="2331821"/>
                  <a:pt x="10679662" y="2331801"/>
                </a:cubicBezTo>
                <a:cubicBezTo>
                  <a:pt x="10681631" y="2331762"/>
                  <a:pt x="10684099" y="2333366"/>
                  <a:pt x="10685496" y="2328994"/>
                </a:cubicBezTo>
                <a:cubicBezTo>
                  <a:pt x="10686469" y="2325666"/>
                  <a:pt x="10688791" y="2321897"/>
                  <a:pt x="10683443" y="2323039"/>
                </a:cubicBezTo>
                <a:cubicBezTo>
                  <a:pt x="10680489" y="2323100"/>
                  <a:pt x="10679623" y="2321877"/>
                  <a:pt x="10681577" y="2318529"/>
                </a:cubicBezTo>
                <a:cubicBezTo>
                  <a:pt x="10683107" y="2316223"/>
                  <a:pt x="10683344" y="2313736"/>
                  <a:pt x="10684872" y="2311431"/>
                </a:cubicBezTo>
                <a:cubicBezTo>
                  <a:pt x="10686034" y="2309545"/>
                  <a:pt x="10685167" y="2308322"/>
                  <a:pt x="10683993" y="2306900"/>
                </a:cubicBezTo>
                <a:cubicBezTo>
                  <a:pt x="10683375" y="2306498"/>
                  <a:pt x="10682141" y="2305697"/>
                  <a:pt x="10682936" y="2304233"/>
                </a:cubicBezTo>
                <a:cubicBezTo>
                  <a:pt x="10684097" y="2302347"/>
                  <a:pt x="10685698" y="2302729"/>
                  <a:pt x="10686683" y="2302708"/>
                </a:cubicBezTo>
                <a:cubicBezTo>
                  <a:pt x="10688960" y="2302869"/>
                  <a:pt x="10690680" y="2302007"/>
                  <a:pt x="10691283" y="2299099"/>
                </a:cubicBezTo>
                <a:cubicBezTo>
                  <a:pt x="10693447" y="2286649"/>
                  <a:pt x="10699241" y="2273917"/>
                  <a:pt x="10703684" y="2261626"/>
                </a:cubicBezTo>
                <a:cubicBezTo>
                  <a:pt x="10705389" y="2257456"/>
                  <a:pt x="10707095" y="2253286"/>
                  <a:pt x="10708126" y="2249335"/>
                </a:cubicBezTo>
                <a:cubicBezTo>
                  <a:pt x="10709214" y="2244764"/>
                  <a:pt x="10711596" y="2240373"/>
                  <a:pt x="10715580" y="2236363"/>
                </a:cubicBezTo>
                <a:cubicBezTo>
                  <a:pt x="10718520" y="2232995"/>
                  <a:pt x="10719858" y="2229245"/>
                  <a:pt x="10721197" y="2225496"/>
                </a:cubicBezTo>
                <a:cubicBezTo>
                  <a:pt x="10725823" y="2228504"/>
                  <a:pt x="10730510" y="2230889"/>
                  <a:pt x="10730169" y="2237926"/>
                </a:cubicBezTo>
                <a:cubicBezTo>
                  <a:pt x="10730550" y="2240814"/>
                  <a:pt x="10733812" y="2240954"/>
                  <a:pt x="10735971" y="2242358"/>
                </a:cubicBezTo>
                <a:cubicBezTo>
                  <a:pt x="10737264" y="2242538"/>
                  <a:pt x="10738865" y="2242919"/>
                  <a:pt x="10739791" y="2243520"/>
                </a:cubicBezTo>
                <a:cubicBezTo>
                  <a:pt x="10742449" y="2246569"/>
                  <a:pt x="10745389" y="2243199"/>
                  <a:pt x="10747345" y="2239850"/>
                </a:cubicBezTo>
                <a:cubicBezTo>
                  <a:pt x="10750343" y="2235862"/>
                  <a:pt x="10752108" y="2231070"/>
                  <a:pt x="10751170" y="2227160"/>
                </a:cubicBezTo>
                <a:cubicBezTo>
                  <a:pt x="10749554" y="2223471"/>
                  <a:pt x="10751819" y="2220323"/>
                  <a:pt x="10755742" y="2216934"/>
                </a:cubicBezTo>
                <a:cubicBezTo>
                  <a:pt x="10756787" y="2216292"/>
                  <a:pt x="10757521" y="2215451"/>
                  <a:pt x="10758256" y="2214609"/>
                </a:cubicBezTo>
                <a:cubicBezTo>
                  <a:pt x="10761813" y="2211640"/>
                  <a:pt x="10762724" y="2208934"/>
                  <a:pt x="10759949" y="2207130"/>
                </a:cubicBezTo>
                <a:cubicBezTo>
                  <a:pt x="10758098" y="2205926"/>
                  <a:pt x="10757599" y="2204283"/>
                  <a:pt x="10761655" y="2202959"/>
                </a:cubicBezTo>
                <a:cubicBezTo>
                  <a:pt x="10765770" y="2201013"/>
                  <a:pt x="10769267" y="2198669"/>
                  <a:pt x="10770297" y="2194718"/>
                </a:cubicBezTo>
                <a:cubicBezTo>
                  <a:pt x="10772003" y="2190548"/>
                  <a:pt x="10771314" y="2187461"/>
                  <a:pt x="10768170" y="2186077"/>
                </a:cubicBezTo>
                <a:cubicBezTo>
                  <a:pt x="10765335" y="2184893"/>
                  <a:pt x="10765263" y="2182207"/>
                  <a:pt x="10766910" y="2178659"/>
                </a:cubicBezTo>
                <a:cubicBezTo>
                  <a:pt x="10768189" y="2175530"/>
                  <a:pt x="10770454" y="2172382"/>
                  <a:pt x="10768353" y="2170358"/>
                </a:cubicBezTo>
                <a:cubicBezTo>
                  <a:pt x="10767428" y="2169756"/>
                  <a:pt x="10769147" y="2168894"/>
                  <a:pt x="10769823" y="2168673"/>
                </a:cubicBezTo>
                <a:cubicBezTo>
                  <a:pt x="10773688" y="2165906"/>
                  <a:pt x="10775847" y="2167310"/>
                  <a:pt x="10778006" y="2168714"/>
                </a:cubicBezTo>
                <a:cubicBezTo>
                  <a:pt x="10782384" y="2170899"/>
                  <a:pt x="10787365" y="2170177"/>
                  <a:pt x="10793008" y="2165926"/>
                </a:cubicBezTo>
                <a:cubicBezTo>
                  <a:pt x="10793376" y="2165505"/>
                  <a:pt x="10793744" y="2165084"/>
                  <a:pt x="10793436" y="2164883"/>
                </a:cubicBezTo>
                <a:cubicBezTo>
                  <a:pt x="10792922" y="2159931"/>
                  <a:pt x="10797891" y="2155899"/>
                  <a:pt x="10801565" y="2151690"/>
                </a:cubicBezTo>
                <a:cubicBezTo>
                  <a:pt x="10806769" y="2145174"/>
                  <a:pt x="10806946" y="2143310"/>
                  <a:pt x="10803422" y="2139038"/>
                </a:cubicBezTo>
                <a:cubicBezTo>
                  <a:pt x="10807963" y="2136051"/>
                  <a:pt x="10810240" y="2136211"/>
                  <a:pt x="10812898" y="2139259"/>
                </a:cubicBezTo>
                <a:cubicBezTo>
                  <a:pt x="10817598" y="2144953"/>
                  <a:pt x="10817598" y="2144953"/>
                  <a:pt x="10822730" y="2135750"/>
                </a:cubicBezTo>
                <a:cubicBezTo>
                  <a:pt x="10829639" y="2125064"/>
                  <a:pt x="10831876" y="2115299"/>
                  <a:pt x="10829749" y="2106658"/>
                </a:cubicBezTo>
                <a:cubicBezTo>
                  <a:pt x="10829060" y="2103570"/>
                  <a:pt x="10829296" y="2101083"/>
                  <a:pt x="10831560" y="2097936"/>
                </a:cubicBezTo>
                <a:cubicBezTo>
                  <a:pt x="10834251" y="2093745"/>
                  <a:pt x="10837072" y="2091620"/>
                  <a:pt x="10840583" y="2092582"/>
                </a:cubicBezTo>
                <a:cubicBezTo>
                  <a:pt x="10848649" y="2093866"/>
                  <a:pt x="10851779" y="2091940"/>
                  <a:pt x="10857220" y="2082936"/>
                </a:cubicBezTo>
                <a:cubicBezTo>
                  <a:pt x="10858381" y="2081053"/>
                  <a:pt x="10859483" y="2079790"/>
                  <a:pt x="10860954" y="2078105"/>
                </a:cubicBezTo>
                <a:cubicBezTo>
                  <a:pt x="10861629" y="2077885"/>
                  <a:pt x="10861629" y="2077885"/>
                  <a:pt x="10861996" y="2077464"/>
                </a:cubicBezTo>
                <a:cubicBezTo>
                  <a:pt x="10861996" y="2077464"/>
                  <a:pt x="10861320" y="2077685"/>
                  <a:pt x="10861012" y="2077484"/>
                </a:cubicBezTo>
                <a:cubicBezTo>
                  <a:pt x="10860087" y="2076882"/>
                  <a:pt x="10858485" y="2076502"/>
                  <a:pt x="10857193" y="2076321"/>
                </a:cubicBezTo>
                <a:cubicBezTo>
                  <a:pt x="10851404" y="2075199"/>
                  <a:pt x="10850951" y="2069624"/>
                  <a:pt x="10856154" y="2063108"/>
                </a:cubicBezTo>
                <a:cubicBezTo>
                  <a:pt x="10859462" y="2059319"/>
                  <a:pt x="10863018" y="2056352"/>
                  <a:pt x="10867134" y="2054407"/>
                </a:cubicBezTo>
                <a:cubicBezTo>
                  <a:pt x="10870571" y="2052682"/>
                  <a:pt x="10873085" y="2050356"/>
                  <a:pt x="10873748" y="2046827"/>
                </a:cubicBezTo>
                <a:cubicBezTo>
                  <a:pt x="10873924" y="2044963"/>
                  <a:pt x="10874837" y="2042256"/>
                  <a:pt x="10877482" y="2041995"/>
                </a:cubicBezTo>
                <a:cubicBezTo>
                  <a:pt x="10879759" y="2042156"/>
                  <a:pt x="10881669" y="2042738"/>
                  <a:pt x="10881065" y="2045644"/>
                </a:cubicBezTo>
                <a:cubicBezTo>
                  <a:pt x="10877785" y="2056050"/>
                  <a:pt x="10882983" y="2063389"/>
                  <a:pt x="10878718" y="2073814"/>
                </a:cubicBezTo>
                <a:cubicBezTo>
                  <a:pt x="10877498" y="2076321"/>
                  <a:pt x="10878613" y="2078366"/>
                  <a:pt x="10879789" y="2079789"/>
                </a:cubicBezTo>
                <a:cubicBezTo>
                  <a:pt x="10883739" y="2083017"/>
                  <a:pt x="10883885" y="2088391"/>
                  <a:pt x="10883353" y="2093985"/>
                </a:cubicBezTo>
                <a:cubicBezTo>
                  <a:pt x="10882572" y="2098756"/>
                  <a:pt x="10882100" y="2103729"/>
                  <a:pt x="10883656" y="2108040"/>
                </a:cubicBezTo>
                <a:cubicBezTo>
                  <a:pt x="10884345" y="2111127"/>
                  <a:pt x="10882876" y="2112811"/>
                  <a:pt x="10879188" y="2113714"/>
                </a:cubicBezTo>
                <a:cubicBezTo>
                  <a:pt x="10878143" y="2114356"/>
                  <a:pt x="10877218" y="2113754"/>
                  <a:pt x="10876115" y="2115017"/>
                </a:cubicBezTo>
                <a:cubicBezTo>
                  <a:pt x="10876307" y="2116461"/>
                  <a:pt x="10877658" y="2116020"/>
                  <a:pt x="10878584" y="2116621"/>
                </a:cubicBezTo>
                <a:cubicBezTo>
                  <a:pt x="10882095" y="2117583"/>
                  <a:pt x="10882240" y="2122957"/>
                  <a:pt x="10878932" y="2126747"/>
                </a:cubicBezTo>
                <a:cubicBezTo>
                  <a:pt x="10876419" y="2129072"/>
                  <a:pt x="10875185" y="2128271"/>
                  <a:pt x="10873584" y="2127890"/>
                </a:cubicBezTo>
                <a:cubicBezTo>
                  <a:pt x="10872350" y="2127088"/>
                  <a:pt x="10870808" y="2126085"/>
                  <a:pt x="10869646" y="2127969"/>
                </a:cubicBezTo>
                <a:cubicBezTo>
                  <a:pt x="10867809" y="2130075"/>
                  <a:pt x="10867939" y="2132140"/>
                  <a:pt x="10869482" y="2133142"/>
                </a:cubicBezTo>
                <a:cubicBezTo>
                  <a:pt x="10870467" y="2133122"/>
                  <a:pt x="10871083" y="2133523"/>
                  <a:pt x="10871392" y="2133723"/>
                </a:cubicBezTo>
                <a:cubicBezTo>
                  <a:pt x="10874227" y="2134907"/>
                  <a:pt x="10874976" y="2137373"/>
                  <a:pt x="10872653" y="2141142"/>
                </a:cubicBezTo>
                <a:cubicBezTo>
                  <a:pt x="10870270" y="2145533"/>
                  <a:pt x="10867889" y="2149925"/>
                  <a:pt x="10865874" y="2153894"/>
                </a:cubicBezTo>
                <a:cubicBezTo>
                  <a:pt x="10863551" y="2157663"/>
                  <a:pt x="10863256" y="2160772"/>
                  <a:pt x="10865357" y="2162796"/>
                </a:cubicBezTo>
                <a:cubicBezTo>
                  <a:pt x="10866840" y="2164420"/>
                  <a:pt x="10866414" y="2165462"/>
                  <a:pt x="10863650" y="2166967"/>
                </a:cubicBezTo>
                <a:cubicBezTo>
                  <a:pt x="10859903" y="2168490"/>
                  <a:pt x="10857947" y="2171839"/>
                  <a:pt x="10855993" y="2175187"/>
                </a:cubicBezTo>
                <a:cubicBezTo>
                  <a:pt x="10851786" y="2184992"/>
                  <a:pt x="10845729" y="2193594"/>
                  <a:pt x="10837146" y="2201213"/>
                </a:cubicBezTo>
                <a:cubicBezTo>
                  <a:pt x="10832854" y="2205022"/>
                  <a:pt x="10832205" y="2211860"/>
                  <a:pt x="10835599" y="2214064"/>
                </a:cubicBezTo>
                <a:cubicBezTo>
                  <a:pt x="10836523" y="2214667"/>
                  <a:pt x="10838610" y="2213382"/>
                  <a:pt x="10839963" y="2212942"/>
                </a:cubicBezTo>
                <a:cubicBezTo>
                  <a:pt x="10846296" y="2211778"/>
                  <a:pt x="10851571" y="2207949"/>
                  <a:pt x="10854131" y="2201694"/>
                </a:cubicBezTo>
                <a:cubicBezTo>
                  <a:pt x="10854617" y="2200028"/>
                  <a:pt x="10855351" y="2199187"/>
                  <a:pt x="10857012" y="2198947"/>
                </a:cubicBezTo>
                <a:cubicBezTo>
                  <a:pt x="10858364" y="2198506"/>
                  <a:pt x="10858922" y="2199527"/>
                  <a:pt x="10858804" y="2200771"/>
                </a:cubicBezTo>
                <a:cubicBezTo>
                  <a:pt x="10859113" y="2200971"/>
                  <a:pt x="10858744" y="2201393"/>
                  <a:pt x="10859053" y="2201592"/>
                </a:cubicBezTo>
                <a:cubicBezTo>
                  <a:pt x="10859242" y="2203038"/>
                  <a:pt x="10856611" y="2206605"/>
                  <a:pt x="10860359" y="2205082"/>
                </a:cubicBezTo>
                <a:cubicBezTo>
                  <a:pt x="10863739" y="2203979"/>
                  <a:pt x="10863975" y="2201493"/>
                  <a:pt x="10863535" y="2199227"/>
                </a:cubicBezTo>
                <a:cubicBezTo>
                  <a:pt x="10863594" y="2198605"/>
                  <a:pt x="10863345" y="2197783"/>
                  <a:pt x="10863095" y="2196961"/>
                </a:cubicBezTo>
                <a:cubicBezTo>
                  <a:pt x="10862846" y="2196139"/>
                  <a:pt x="10862964" y="2194896"/>
                  <a:pt x="10864066" y="2193633"/>
                </a:cubicBezTo>
                <a:cubicBezTo>
                  <a:pt x="10865477" y="2192570"/>
                  <a:pt x="10865668" y="2194015"/>
                  <a:pt x="10866652" y="2193993"/>
                </a:cubicBezTo>
                <a:cubicBezTo>
                  <a:pt x="10872191" y="2194294"/>
                  <a:pt x="10875322" y="2192370"/>
                  <a:pt x="10876220" y="2186355"/>
                </a:cubicBezTo>
                <a:cubicBezTo>
                  <a:pt x="10878370" y="2170596"/>
                  <a:pt x="10888588" y="2156118"/>
                  <a:pt x="10900715" y="2142224"/>
                </a:cubicBezTo>
                <a:cubicBezTo>
                  <a:pt x="10903656" y="2138855"/>
                  <a:pt x="10906594" y="2135487"/>
                  <a:pt x="10909167" y="2132540"/>
                </a:cubicBezTo>
                <a:cubicBezTo>
                  <a:pt x="10913577" y="2127488"/>
                  <a:pt x="10916386" y="2122054"/>
                  <a:pt x="10918209" y="2116640"/>
                </a:cubicBezTo>
                <a:cubicBezTo>
                  <a:pt x="10919548" y="2112891"/>
                  <a:pt x="10921313" y="2108099"/>
                  <a:pt x="10926780" y="2105713"/>
                </a:cubicBezTo>
                <a:cubicBezTo>
                  <a:pt x="10931203" y="2103968"/>
                  <a:pt x="10937859" y="2106313"/>
                  <a:pt x="10939223" y="2109180"/>
                </a:cubicBezTo>
                <a:cubicBezTo>
                  <a:pt x="10940588" y="2112048"/>
                  <a:pt x="10940910" y="2115557"/>
                  <a:pt x="10940805" y="2120109"/>
                </a:cubicBezTo>
                <a:cubicBezTo>
                  <a:pt x="10936855" y="2116880"/>
                  <a:pt x="10932549" y="2117382"/>
                  <a:pt x="10927581" y="2121411"/>
                </a:cubicBezTo>
                <a:cubicBezTo>
                  <a:pt x="10924760" y="2123538"/>
                  <a:pt x="10924216" y="2125823"/>
                  <a:pt x="10926433" y="2126605"/>
                </a:cubicBezTo>
                <a:cubicBezTo>
                  <a:pt x="10928711" y="2126765"/>
                  <a:pt x="10930253" y="2127768"/>
                  <a:pt x="10931796" y="2128769"/>
                </a:cubicBezTo>
                <a:cubicBezTo>
                  <a:pt x="10936114" y="2131577"/>
                  <a:pt x="10935642" y="2136550"/>
                  <a:pt x="10930805" y="2142644"/>
                </a:cubicBezTo>
                <a:cubicBezTo>
                  <a:pt x="10929703" y="2143908"/>
                  <a:pt x="10928601" y="2145170"/>
                  <a:pt x="10927498" y="2146434"/>
                </a:cubicBezTo>
                <a:cubicBezTo>
                  <a:pt x="10926337" y="2148319"/>
                  <a:pt x="10925484" y="2150404"/>
                  <a:pt x="10926659" y="2151828"/>
                </a:cubicBezTo>
                <a:cubicBezTo>
                  <a:pt x="10927158" y="2153472"/>
                  <a:pt x="10929244" y="2152189"/>
                  <a:pt x="10930964" y="2151326"/>
                </a:cubicBezTo>
                <a:cubicBezTo>
                  <a:pt x="10932992" y="2150665"/>
                  <a:pt x="10935447" y="2148960"/>
                  <a:pt x="10936621" y="2150384"/>
                </a:cubicBezTo>
                <a:cubicBezTo>
                  <a:pt x="10938163" y="2151386"/>
                  <a:pt x="10935958" y="2153913"/>
                  <a:pt x="10934797" y="2155796"/>
                </a:cubicBezTo>
                <a:cubicBezTo>
                  <a:pt x="10923018" y="2179818"/>
                  <a:pt x="10907729" y="2202875"/>
                  <a:pt x="10894658" y="2226715"/>
                </a:cubicBezTo>
                <a:cubicBezTo>
                  <a:pt x="10890321" y="2234454"/>
                  <a:pt x="10885982" y="2242193"/>
                  <a:pt x="10882263" y="2250333"/>
                </a:cubicBezTo>
                <a:cubicBezTo>
                  <a:pt x="10880983" y="2253461"/>
                  <a:pt x="10879205" y="2254946"/>
                  <a:pt x="10876382" y="2257070"/>
                </a:cubicBezTo>
                <a:cubicBezTo>
                  <a:pt x="10869079" y="2261562"/>
                  <a:pt x="10869079" y="2261562"/>
                  <a:pt x="10869782" y="2267958"/>
                </a:cubicBezTo>
                <a:cubicBezTo>
                  <a:pt x="10864492" y="2268480"/>
                  <a:pt x="10862995" y="2263547"/>
                  <a:pt x="10857707" y="2264069"/>
                </a:cubicBezTo>
                <a:cubicBezTo>
                  <a:pt x="10858645" y="2267978"/>
                  <a:pt x="10857555" y="2272550"/>
                  <a:pt x="10856468" y="2277121"/>
                </a:cubicBezTo>
                <a:cubicBezTo>
                  <a:pt x="10855009" y="2282114"/>
                  <a:pt x="10855272" y="2286244"/>
                  <a:pt x="10856579" y="2289733"/>
                </a:cubicBezTo>
                <a:cubicBezTo>
                  <a:pt x="10859014" y="2298575"/>
                  <a:pt x="10853207" y="2307998"/>
                  <a:pt x="10841965" y="2312570"/>
                </a:cubicBezTo>
                <a:cubicBezTo>
                  <a:pt x="10838895" y="2313873"/>
                  <a:pt x="10836189" y="2314756"/>
                  <a:pt x="10833486" y="2315638"/>
                </a:cubicBezTo>
                <a:cubicBezTo>
                  <a:pt x="10830107" y="2316740"/>
                  <a:pt x="10828945" y="2318626"/>
                  <a:pt x="10830370" y="2320869"/>
                </a:cubicBezTo>
                <a:cubicBezTo>
                  <a:pt x="10830986" y="2321272"/>
                  <a:pt x="10830927" y="2321893"/>
                  <a:pt x="10831545" y="2322294"/>
                </a:cubicBezTo>
                <a:cubicBezTo>
                  <a:pt x="10836185" y="2328610"/>
                  <a:pt x="10833993" y="2334444"/>
                  <a:pt x="10827628" y="2342845"/>
                </a:cubicBezTo>
                <a:cubicBezTo>
                  <a:pt x="10822792" y="2348941"/>
                  <a:pt x="10817955" y="2355037"/>
                  <a:pt x="10814721" y="2361512"/>
                </a:cubicBezTo>
                <a:cubicBezTo>
                  <a:pt x="10812338" y="2365903"/>
                  <a:pt x="10808355" y="2369913"/>
                  <a:pt x="10802948" y="2371677"/>
                </a:cubicBezTo>
                <a:cubicBezTo>
                  <a:pt x="10804267" y="2378474"/>
                  <a:pt x="10796695" y="2392690"/>
                  <a:pt x="10788597" y="2398645"/>
                </a:cubicBezTo>
                <a:cubicBezTo>
                  <a:pt x="10786511" y="2399928"/>
                  <a:pt x="10785716" y="2401392"/>
                  <a:pt x="10785539" y="2403257"/>
                </a:cubicBezTo>
                <a:cubicBezTo>
                  <a:pt x="10783538" y="2410535"/>
                  <a:pt x="10778761" y="2416008"/>
                  <a:pt x="10772132" y="2420278"/>
                </a:cubicBezTo>
                <a:cubicBezTo>
                  <a:pt x="10769002" y="2422204"/>
                  <a:pt x="10767532" y="2423889"/>
                  <a:pt x="10766561" y="2427217"/>
                </a:cubicBezTo>
                <a:cubicBezTo>
                  <a:pt x="10764442" y="2435738"/>
                  <a:pt x="10758195" y="2442896"/>
                  <a:pt x="10750037" y="2449473"/>
                </a:cubicBezTo>
                <a:cubicBezTo>
                  <a:pt x="10747892" y="2451377"/>
                  <a:pt x="10747157" y="2452219"/>
                  <a:pt x="10747964" y="2454064"/>
                </a:cubicBezTo>
                <a:cubicBezTo>
                  <a:pt x="10748903" y="2457974"/>
                  <a:pt x="10745845" y="2462585"/>
                  <a:pt x="10743096" y="2467397"/>
                </a:cubicBezTo>
                <a:cubicBezTo>
                  <a:pt x="10739670" y="2472430"/>
                  <a:pt x="10736245" y="2477463"/>
                  <a:pt x="10737742" y="2482395"/>
                </a:cubicBezTo>
                <a:lnTo>
                  <a:pt x="10737572" y="2482669"/>
                </a:lnTo>
                <a:lnTo>
                  <a:pt x="10738950" y="2484194"/>
                </a:lnTo>
                <a:cubicBezTo>
                  <a:pt x="10739807" y="2486176"/>
                  <a:pt x="10740289" y="2488043"/>
                  <a:pt x="10740177" y="2490306"/>
                </a:cubicBezTo>
                <a:cubicBezTo>
                  <a:pt x="10738764" y="2499639"/>
                  <a:pt x="10739664" y="2508523"/>
                  <a:pt x="10735559" y="2518192"/>
                </a:cubicBezTo>
                <a:cubicBezTo>
                  <a:pt x="10734883" y="2520285"/>
                  <a:pt x="10734908" y="2521727"/>
                  <a:pt x="10735485" y="2522619"/>
                </a:cubicBezTo>
                <a:lnTo>
                  <a:pt x="10737372" y="2523273"/>
                </a:lnTo>
                <a:lnTo>
                  <a:pt x="10748085" y="2515231"/>
                </a:lnTo>
                <a:lnTo>
                  <a:pt x="10747481" y="2513472"/>
                </a:lnTo>
                <a:cubicBezTo>
                  <a:pt x="10747321" y="2511717"/>
                  <a:pt x="10747759" y="2509693"/>
                  <a:pt x="10749471" y="2507176"/>
                </a:cubicBezTo>
                <a:cubicBezTo>
                  <a:pt x="10750634" y="2505291"/>
                  <a:pt x="10752221" y="2502363"/>
                  <a:pt x="10754130" y="2502945"/>
                </a:cubicBezTo>
                <a:cubicBezTo>
                  <a:pt x="10756349" y="2503727"/>
                  <a:pt x="10757098" y="2506194"/>
                  <a:pt x="10754525" y="2509141"/>
                </a:cubicBezTo>
                <a:lnTo>
                  <a:pt x="10753806" y="2512158"/>
                </a:lnTo>
                <a:lnTo>
                  <a:pt x="10758309" y="2510967"/>
                </a:lnTo>
                <a:lnTo>
                  <a:pt x="10759707" y="2514304"/>
                </a:lnTo>
                <a:lnTo>
                  <a:pt x="10765354" y="2508920"/>
                </a:lnTo>
                <a:cubicBezTo>
                  <a:pt x="10770163" y="2496208"/>
                  <a:pt x="10780452" y="2484418"/>
                  <a:pt x="10788155" y="2472268"/>
                </a:cubicBezTo>
                <a:cubicBezTo>
                  <a:pt x="10790788" y="2468699"/>
                  <a:pt x="10794593" y="2466555"/>
                  <a:pt x="10798400" y="2464409"/>
                </a:cubicBezTo>
                <a:cubicBezTo>
                  <a:pt x="10806381" y="2459696"/>
                  <a:pt x="10813434" y="2454383"/>
                  <a:pt x="10820916" y="2448026"/>
                </a:cubicBezTo>
                <a:lnTo>
                  <a:pt x="10821793" y="2447031"/>
                </a:lnTo>
                <a:lnTo>
                  <a:pt x="10821265" y="2444190"/>
                </a:lnTo>
                <a:cubicBezTo>
                  <a:pt x="10820147" y="2438190"/>
                  <a:pt x="10818262" y="2432766"/>
                  <a:pt x="10813302" y="2429650"/>
                </a:cubicBezTo>
                <a:cubicBezTo>
                  <a:pt x="10813606" y="2428934"/>
                  <a:pt x="10813076" y="2428773"/>
                  <a:pt x="10812850" y="2427895"/>
                </a:cubicBezTo>
                <a:cubicBezTo>
                  <a:pt x="10812703" y="2425423"/>
                  <a:pt x="10812250" y="2423671"/>
                  <a:pt x="10814528" y="2421122"/>
                </a:cubicBezTo>
                <a:cubicBezTo>
                  <a:pt x="10816502" y="2419293"/>
                  <a:pt x="10818171" y="2418179"/>
                  <a:pt x="10820292" y="2418820"/>
                </a:cubicBezTo>
                <a:cubicBezTo>
                  <a:pt x="10822944" y="2419622"/>
                  <a:pt x="10823622" y="2422253"/>
                  <a:pt x="10824603" y="2424167"/>
                </a:cubicBezTo>
                <a:lnTo>
                  <a:pt x="10829181" y="2435684"/>
                </a:lnTo>
                <a:lnTo>
                  <a:pt x="10830207" y="2432949"/>
                </a:lnTo>
                <a:cubicBezTo>
                  <a:pt x="10830752" y="2430664"/>
                  <a:pt x="10831914" y="2428779"/>
                  <a:pt x="10834060" y="2426873"/>
                </a:cubicBezTo>
                <a:lnTo>
                  <a:pt x="10834618" y="2426237"/>
                </a:lnTo>
                <a:lnTo>
                  <a:pt x="10835375" y="2418525"/>
                </a:lnTo>
                <a:cubicBezTo>
                  <a:pt x="10836601" y="2409998"/>
                  <a:pt x="10837829" y="2401471"/>
                  <a:pt x="10834960" y="2394133"/>
                </a:cubicBezTo>
                <a:cubicBezTo>
                  <a:pt x="10832239" y="2389265"/>
                  <a:pt x="10834291" y="2385842"/>
                  <a:pt x="10839829" y="2382662"/>
                </a:cubicBezTo>
                <a:cubicBezTo>
                  <a:pt x="10845063" y="2380199"/>
                  <a:pt x="10847106" y="2382434"/>
                  <a:pt x="10848235" y="2386821"/>
                </a:cubicBezTo>
                <a:lnTo>
                  <a:pt x="10853867" y="2399592"/>
                </a:lnTo>
                <a:lnTo>
                  <a:pt x="10858758" y="2387496"/>
                </a:lnTo>
                <a:lnTo>
                  <a:pt x="10860956" y="2384181"/>
                </a:lnTo>
                <a:lnTo>
                  <a:pt x="10860450" y="2379187"/>
                </a:lnTo>
                <a:cubicBezTo>
                  <a:pt x="10863346" y="2369547"/>
                  <a:pt x="10867302" y="2360226"/>
                  <a:pt x="10868303" y="2350822"/>
                </a:cubicBezTo>
                <a:cubicBezTo>
                  <a:pt x="10869765" y="2337512"/>
                  <a:pt x="10873564" y="2331380"/>
                  <a:pt x="10885544" y="2328530"/>
                </a:cubicBezTo>
                <a:cubicBezTo>
                  <a:pt x="10892063" y="2327264"/>
                  <a:pt x="10893968" y="2321369"/>
                  <a:pt x="10891021" y="2315625"/>
                </a:cubicBezTo>
                <a:cubicBezTo>
                  <a:pt x="10889892" y="2311239"/>
                  <a:pt x="10886789" y="2308683"/>
                  <a:pt x="10887633" y="2302467"/>
                </a:cubicBezTo>
                <a:cubicBezTo>
                  <a:pt x="10902038" y="2299541"/>
                  <a:pt x="10915469" y="2289040"/>
                  <a:pt x="10929805" y="2282047"/>
                </a:cubicBezTo>
                <a:cubicBezTo>
                  <a:pt x="10945810" y="2273943"/>
                  <a:pt x="10959910" y="2271733"/>
                  <a:pt x="10969132" y="2286654"/>
                </a:cubicBezTo>
                <a:lnTo>
                  <a:pt x="10973290" y="2292828"/>
                </a:lnTo>
                <a:lnTo>
                  <a:pt x="10986790" y="2277359"/>
                </a:lnTo>
                <a:cubicBezTo>
                  <a:pt x="10987643" y="2275273"/>
                  <a:pt x="10988069" y="2274230"/>
                  <a:pt x="10986836" y="2273428"/>
                </a:cubicBezTo>
                <a:cubicBezTo>
                  <a:pt x="10984617" y="2272647"/>
                  <a:pt x="10984735" y="2271404"/>
                  <a:pt x="10988115" y="2270301"/>
                </a:cubicBezTo>
                <a:cubicBezTo>
                  <a:pt x="10992846" y="2268757"/>
                  <a:pt x="10995169" y="2264988"/>
                  <a:pt x="10995891" y="2260838"/>
                </a:cubicBezTo>
                <a:cubicBezTo>
                  <a:pt x="10996304" y="2256487"/>
                  <a:pt x="10997026" y="2252336"/>
                  <a:pt x="11001744" y="2247484"/>
                </a:cubicBezTo>
                <a:cubicBezTo>
                  <a:pt x="11002846" y="2246221"/>
                  <a:pt x="11003332" y="2244556"/>
                  <a:pt x="11002099" y="2243754"/>
                </a:cubicBezTo>
                <a:cubicBezTo>
                  <a:pt x="10999880" y="2242972"/>
                  <a:pt x="10999998" y="2241730"/>
                  <a:pt x="11001219" y="2239222"/>
                </a:cubicBezTo>
                <a:cubicBezTo>
                  <a:pt x="11003483" y="2236075"/>
                  <a:pt x="11005260" y="2234592"/>
                  <a:pt x="11008273" y="2233909"/>
                </a:cubicBezTo>
                <a:cubicBezTo>
                  <a:pt x="11013621" y="2232767"/>
                  <a:pt x="11017382" y="2234552"/>
                  <a:pt x="11021510" y="2235914"/>
                </a:cubicBezTo>
                <a:cubicBezTo>
                  <a:pt x="11023728" y="2236696"/>
                  <a:pt x="11022331" y="2241066"/>
                  <a:pt x="11020067" y="2244214"/>
                </a:cubicBezTo>
                <a:cubicBezTo>
                  <a:pt x="11017744" y="2247985"/>
                  <a:pt x="11016465" y="2251112"/>
                  <a:pt x="11021269" y="2252254"/>
                </a:cubicBezTo>
                <a:cubicBezTo>
                  <a:pt x="11017213" y="2253578"/>
                  <a:pt x="11015361" y="2252375"/>
                  <a:pt x="11013084" y="2252215"/>
                </a:cubicBezTo>
                <a:cubicBezTo>
                  <a:pt x="11010441" y="2252475"/>
                  <a:pt x="11007795" y="2252736"/>
                  <a:pt x="11005840" y="2256085"/>
                </a:cubicBezTo>
                <a:cubicBezTo>
                  <a:pt x="11003576" y="2259233"/>
                  <a:pt x="11001929" y="2262781"/>
                  <a:pt x="11005073" y="2264164"/>
                </a:cubicBezTo>
                <a:cubicBezTo>
                  <a:pt x="11006982" y="2264746"/>
                  <a:pt x="11007790" y="2266591"/>
                  <a:pt x="11007612" y="2268456"/>
                </a:cubicBezTo>
                <a:cubicBezTo>
                  <a:pt x="11007024" y="2274671"/>
                  <a:pt x="11004877" y="2276576"/>
                  <a:pt x="10998603" y="2277117"/>
                </a:cubicBezTo>
                <a:cubicBezTo>
                  <a:pt x="11000041" y="2282671"/>
                  <a:pt x="11000803" y="2288446"/>
                  <a:pt x="10999536" y="2294881"/>
                </a:cubicBezTo>
                <a:cubicBezTo>
                  <a:pt x="10998359" y="2300385"/>
                  <a:pt x="10996226" y="2305598"/>
                  <a:pt x="10993447" y="2310721"/>
                </a:cubicBezTo>
                <a:lnTo>
                  <a:pt x="10985557" y="2322831"/>
                </a:lnTo>
                <a:lnTo>
                  <a:pt x="10986340" y="2330682"/>
                </a:lnTo>
                <a:lnTo>
                  <a:pt x="10980991" y="2330076"/>
                </a:lnTo>
                <a:lnTo>
                  <a:pt x="10978328" y="2334416"/>
                </a:lnTo>
                <a:lnTo>
                  <a:pt x="10979506" y="2344491"/>
                </a:lnTo>
                <a:lnTo>
                  <a:pt x="10985140" y="2352279"/>
                </a:lnTo>
                <a:lnTo>
                  <a:pt x="10987950" y="2351363"/>
                </a:lnTo>
                <a:cubicBezTo>
                  <a:pt x="10991331" y="2350259"/>
                  <a:pt x="10993844" y="2347933"/>
                  <a:pt x="10994506" y="2344405"/>
                </a:cubicBezTo>
                <a:cubicBezTo>
                  <a:pt x="10995714" y="2338591"/>
                  <a:pt x="10999755" y="2333959"/>
                  <a:pt x="11004724" y="2329929"/>
                </a:cubicBezTo>
                <a:cubicBezTo>
                  <a:pt x="11008339" y="2326339"/>
                  <a:pt x="11010912" y="2323392"/>
                  <a:pt x="11012618" y="2319222"/>
                </a:cubicBezTo>
                <a:cubicBezTo>
                  <a:pt x="11013898" y="2316094"/>
                  <a:pt x="11016601" y="2315211"/>
                  <a:pt x="11018819" y="2315994"/>
                </a:cubicBezTo>
                <a:cubicBezTo>
                  <a:pt x="11020421" y="2316373"/>
                  <a:pt x="11020742" y="2319883"/>
                  <a:pt x="11023990" y="2316715"/>
                </a:cubicBezTo>
                <a:cubicBezTo>
                  <a:pt x="11026563" y="2313768"/>
                  <a:pt x="11028210" y="2310219"/>
                  <a:pt x="11026845" y="2307352"/>
                </a:cubicBezTo>
                <a:cubicBezTo>
                  <a:pt x="11026097" y="2304885"/>
                  <a:pt x="11024186" y="2304304"/>
                  <a:pt x="11022028" y="2302901"/>
                </a:cubicBezTo>
                <a:cubicBezTo>
                  <a:pt x="11029785" y="2303984"/>
                  <a:pt x="11034562" y="2298510"/>
                  <a:pt x="11039458" y="2291793"/>
                </a:cubicBezTo>
                <a:cubicBezTo>
                  <a:pt x="11042456" y="2287803"/>
                  <a:pt x="11045705" y="2284634"/>
                  <a:pt x="11048335" y="2281066"/>
                </a:cubicBezTo>
                <a:cubicBezTo>
                  <a:pt x="11053908" y="2274128"/>
                  <a:pt x="11058186" y="2267011"/>
                  <a:pt x="11058894" y="2259552"/>
                </a:cubicBezTo>
                <a:cubicBezTo>
                  <a:pt x="11058880" y="2256244"/>
                  <a:pt x="11061335" y="2254540"/>
                  <a:pt x="11064655" y="2254058"/>
                </a:cubicBezTo>
                <a:cubicBezTo>
                  <a:pt x="11076586" y="2252574"/>
                  <a:pt x="11082408" y="2246458"/>
                  <a:pt x="11083837" y="2234850"/>
                </a:cubicBezTo>
                <a:cubicBezTo>
                  <a:pt x="11084132" y="2231743"/>
                  <a:pt x="11086028" y="2229015"/>
                  <a:pt x="11087925" y="2226288"/>
                </a:cubicBezTo>
                <a:cubicBezTo>
                  <a:pt x="11091967" y="2221657"/>
                  <a:pt x="11095642" y="2217447"/>
                  <a:pt x="11095189" y="2211871"/>
                </a:cubicBezTo>
                <a:cubicBezTo>
                  <a:pt x="11094440" y="2209407"/>
                  <a:pt x="11098069" y="2209126"/>
                  <a:pt x="11100097" y="2208464"/>
                </a:cubicBezTo>
                <a:cubicBezTo>
                  <a:pt x="11101448" y="2208023"/>
                  <a:pt x="11102684" y="2208825"/>
                  <a:pt x="11103608" y="2209427"/>
                </a:cubicBezTo>
                <a:cubicBezTo>
                  <a:pt x="11103858" y="2210249"/>
                  <a:pt x="11105459" y="2210630"/>
                  <a:pt x="11106194" y="2209787"/>
                </a:cubicBezTo>
                <a:cubicBezTo>
                  <a:pt x="11109751" y="2206820"/>
                  <a:pt x="11111706" y="2203472"/>
                  <a:pt x="11113354" y="2199922"/>
                </a:cubicBezTo>
                <a:cubicBezTo>
                  <a:pt x="11114207" y="2197838"/>
                  <a:pt x="11113339" y="2196615"/>
                  <a:pt x="11111798" y="2195612"/>
                </a:cubicBezTo>
                <a:cubicBezTo>
                  <a:pt x="11107538" y="2192183"/>
                  <a:pt x="11108142" y="2189276"/>
                  <a:pt x="11113655" y="2182960"/>
                </a:cubicBezTo>
                <a:cubicBezTo>
                  <a:pt x="11115432" y="2181477"/>
                  <a:pt x="11116784" y="2181035"/>
                  <a:pt x="11116975" y="2182479"/>
                </a:cubicBezTo>
                <a:cubicBezTo>
                  <a:pt x="11118223" y="2186589"/>
                  <a:pt x="11121411" y="2184043"/>
                  <a:pt x="11124233" y="2181917"/>
                </a:cubicBezTo>
                <a:cubicBezTo>
                  <a:pt x="11127423" y="2179371"/>
                  <a:pt x="11129378" y="2176022"/>
                  <a:pt x="11131275" y="2173296"/>
                </a:cubicBezTo>
                <a:cubicBezTo>
                  <a:pt x="11133539" y="2170148"/>
                  <a:pt x="11136110" y="2167201"/>
                  <a:pt x="11137757" y="2163653"/>
                </a:cubicBezTo>
                <a:cubicBezTo>
                  <a:pt x="11138669" y="2160945"/>
                  <a:pt x="11141624" y="2160884"/>
                  <a:pt x="11143225" y="2161266"/>
                </a:cubicBezTo>
                <a:cubicBezTo>
                  <a:pt x="11145752" y="2162248"/>
                  <a:pt x="11147162" y="2161185"/>
                  <a:pt x="11148750" y="2158258"/>
                </a:cubicBezTo>
                <a:cubicBezTo>
                  <a:pt x="11149176" y="2157215"/>
                  <a:pt x="11149602" y="2156172"/>
                  <a:pt x="11150706" y="2154910"/>
                </a:cubicBezTo>
                <a:cubicBezTo>
                  <a:pt x="11151499" y="2153446"/>
                  <a:pt x="11152661" y="2151561"/>
                  <a:pt x="11154689" y="2150899"/>
                </a:cubicBezTo>
                <a:cubicBezTo>
                  <a:pt x="11156349" y="2150659"/>
                  <a:pt x="11155496" y="2152744"/>
                  <a:pt x="11156054" y="2153766"/>
                </a:cubicBezTo>
                <a:cubicBezTo>
                  <a:pt x="11157361" y="2157254"/>
                  <a:pt x="11160005" y="2156994"/>
                  <a:pt x="11165458" y="2151300"/>
                </a:cubicBezTo>
                <a:cubicBezTo>
                  <a:pt x="11171319" y="2155110"/>
                  <a:pt x="11176871" y="2158718"/>
                  <a:pt x="11182733" y="2162527"/>
                </a:cubicBezTo>
                <a:cubicBezTo>
                  <a:pt x="11180101" y="2166097"/>
                  <a:pt x="11177030" y="2167399"/>
                  <a:pt x="11173459" y="2167059"/>
                </a:cubicBezTo>
                <a:cubicBezTo>
                  <a:pt x="11164350" y="2166417"/>
                  <a:pt x="11158766" y="2170047"/>
                  <a:pt x="11154502" y="2180473"/>
                </a:cubicBezTo>
                <a:cubicBezTo>
                  <a:pt x="11152427" y="2185064"/>
                  <a:pt x="11150472" y="2188412"/>
                  <a:pt x="11147164" y="2192202"/>
                </a:cubicBezTo>
                <a:cubicBezTo>
                  <a:pt x="11145386" y="2193687"/>
                  <a:pt x="11143549" y="2195791"/>
                  <a:pt x="11144415" y="2197014"/>
                </a:cubicBezTo>
                <a:cubicBezTo>
                  <a:pt x="11144914" y="2198658"/>
                  <a:pt x="11147369" y="2196954"/>
                  <a:pt x="11148721" y="2196513"/>
                </a:cubicBezTo>
                <a:cubicBezTo>
                  <a:pt x="11150072" y="2196072"/>
                  <a:pt x="11151115" y="2195430"/>
                  <a:pt x="11152468" y="2194989"/>
                </a:cubicBezTo>
                <a:cubicBezTo>
                  <a:pt x="11154495" y="2194327"/>
                  <a:pt x="11157258" y="2192824"/>
                  <a:pt x="11158124" y="2194047"/>
                </a:cubicBezTo>
                <a:cubicBezTo>
                  <a:pt x="11158932" y="2195892"/>
                  <a:pt x="11156727" y="2198418"/>
                  <a:pt x="11155257" y="2200102"/>
                </a:cubicBezTo>
                <a:cubicBezTo>
                  <a:pt x="11152994" y="2203249"/>
                  <a:pt x="11150421" y="2206197"/>
                  <a:pt x="11147539" y="2208944"/>
                </a:cubicBezTo>
                <a:cubicBezTo>
                  <a:pt x="11141719" y="2215060"/>
                  <a:pt x="11138485" y="2221535"/>
                  <a:pt x="11137835" y="2228372"/>
                </a:cubicBezTo>
                <a:cubicBezTo>
                  <a:pt x="11137717" y="2229616"/>
                  <a:pt x="11136982" y="2230458"/>
                  <a:pt x="11135630" y="2230899"/>
                </a:cubicBezTo>
                <a:cubicBezTo>
                  <a:pt x="11134278" y="2231340"/>
                  <a:pt x="11133544" y="2232181"/>
                  <a:pt x="11132440" y="2233446"/>
                </a:cubicBezTo>
                <a:cubicBezTo>
                  <a:pt x="11131705" y="2234288"/>
                  <a:pt x="11130296" y="2235350"/>
                  <a:pt x="11130544" y="2236172"/>
                </a:cubicBezTo>
                <a:cubicBezTo>
                  <a:pt x="11131102" y="2237195"/>
                  <a:pt x="11132145" y="2236554"/>
                  <a:pt x="11133189" y="2235911"/>
                </a:cubicBezTo>
                <a:cubicBezTo>
                  <a:pt x="11135584" y="2234828"/>
                  <a:pt x="11137185" y="2235210"/>
                  <a:pt x="11139522" y="2234748"/>
                </a:cubicBezTo>
                <a:cubicBezTo>
                  <a:pt x="11141550" y="2234087"/>
                  <a:pt x="11142784" y="2234889"/>
                  <a:pt x="11142606" y="2236754"/>
                </a:cubicBezTo>
                <a:cubicBezTo>
                  <a:pt x="11142371" y="2239239"/>
                  <a:pt x="11140959" y="2240302"/>
                  <a:pt x="11138931" y="2240964"/>
                </a:cubicBezTo>
                <a:cubicBezTo>
                  <a:pt x="11137521" y="2242026"/>
                  <a:pt x="11136169" y="2242467"/>
                  <a:pt x="11134817" y="2242909"/>
                </a:cubicBezTo>
                <a:cubicBezTo>
                  <a:pt x="11129778" y="2244253"/>
                  <a:pt x="11127014" y="2245756"/>
                  <a:pt x="11125499" y="2251370"/>
                </a:cubicBezTo>
                <a:cubicBezTo>
                  <a:pt x="11124410" y="2255941"/>
                  <a:pt x="11119442" y="2259971"/>
                  <a:pt x="11114842" y="2263580"/>
                </a:cubicBezTo>
                <a:cubicBezTo>
                  <a:pt x="11112696" y="2265486"/>
                  <a:pt x="11109624" y="2266789"/>
                  <a:pt x="11110373" y="2269255"/>
                </a:cubicBezTo>
                <a:cubicBezTo>
                  <a:pt x="11110754" y="2272142"/>
                  <a:pt x="11113150" y="2271059"/>
                  <a:pt x="11115853" y="2270177"/>
                </a:cubicBezTo>
                <a:cubicBezTo>
                  <a:pt x="11117205" y="2269736"/>
                  <a:pt x="11118556" y="2269295"/>
                  <a:pt x="11119542" y="2269275"/>
                </a:cubicBezTo>
                <a:cubicBezTo>
                  <a:pt x="11121510" y="2269234"/>
                  <a:pt x="11122803" y="2269415"/>
                  <a:pt x="11120906" y="2272142"/>
                </a:cubicBezTo>
                <a:cubicBezTo>
                  <a:pt x="11112527" y="2284512"/>
                  <a:pt x="11113918" y="2293997"/>
                  <a:pt x="11115619" y="2303681"/>
                </a:cubicBezTo>
                <a:cubicBezTo>
                  <a:pt x="11115869" y="2304503"/>
                  <a:pt x="11116794" y="2305104"/>
                  <a:pt x="11117720" y="2305706"/>
                </a:cubicBezTo>
                <a:cubicBezTo>
                  <a:pt x="11120496" y="2307510"/>
                  <a:pt x="11120011" y="2309174"/>
                  <a:pt x="11116086" y="2312563"/>
                </a:cubicBezTo>
                <a:cubicBezTo>
                  <a:pt x="11105106" y="2321265"/>
                  <a:pt x="11098873" y="2331730"/>
                  <a:pt x="11097502" y="2342719"/>
                </a:cubicBezTo>
                <a:cubicBezTo>
                  <a:pt x="11096794" y="2350177"/>
                  <a:pt x="11093808" y="2357474"/>
                  <a:pt x="11086327" y="2363831"/>
                </a:cubicBezTo>
                <a:cubicBezTo>
                  <a:pt x="11082771" y="2366797"/>
                  <a:pt x="11083093" y="2370307"/>
                  <a:pt x="11083474" y="2373194"/>
                </a:cubicBezTo>
                <a:cubicBezTo>
                  <a:pt x="11083914" y="2375460"/>
                  <a:pt x="11083061" y="2377545"/>
                  <a:pt x="11080179" y="2380292"/>
                </a:cubicBezTo>
                <a:cubicBezTo>
                  <a:pt x="11072639" y="2387270"/>
                  <a:pt x="11067935" y="2395430"/>
                  <a:pt x="11063538" y="2403791"/>
                </a:cubicBezTo>
                <a:cubicBezTo>
                  <a:pt x="11058407" y="2412994"/>
                  <a:pt x="11053892" y="2422598"/>
                  <a:pt x="11046484" y="2431640"/>
                </a:cubicBezTo>
                <a:cubicBezTo>
                  <a:pt x="11044279" y="2434167"/>
                  <a:pt x="11043675" y="2437073"/>
                  <a:pt x="11044056" y="2439961"/>
                </a:cubicBezTo>
                <a:cubicBezTo>
                  <a:pt x="11044640" y="2447600"/>
                  <a:pt x="11043111" y="2449906"/>
                  <a:pt x="11034705" y="2455661"/>
                </a:cubicBezTo>
                <a:cubicBezTo>
                  <a:pt x="11030532" y="2458227"/>
                  <a:pt x="11027900" y="2461796"/>
                  <a:pt x="11026194" y="2465966"/>
                </a:cubicBezTo>
                <a:cubicBezTo>
                  <a:pt x="11020459" y="2478077"/>
                  <a:pt x="11011154" y="2489846"/>
                  <a:pt x="11004803" y="2501555"/>
                </a:cubicBezTo>
                <a:cubicBezTo>
                  <a:pt x="11002787" y="2505526"/>
                  <a:pt x="10999540" y="2508694"/>
                  <a:pt x="10996042" y="2511039"/>
                </a:cubicBezTo>
                <a:cubicBezTo>
                  <a:pt x="10993588" y="2512743"/>
                  <a:pt x="10992427" y="2514629"/>
                  <a:pt x="10992557" y="2516694"/>
                </a:cubicBezTo>
                <a:cubicBezTo>
                  <a:pt x="10992643" y="2522689"/>
                  <a:pt x="10990202" y="2527700"/>
                  <a:pt x="10984131" y="2532994"/>
                </a:cubicBezTo>
                <a:cubicBezTo>
                  <a:pt x="10977018" y="2538930"/>
                  <a:pt x="10973357" y="2546448"/>
                  <a:pt x="10968770" y="2553366"/>
                </a:cubicBezTo>
                <a:lnTo>
                  <a:pt x="10967403" y="2554931"/>
                </a:lnTo>
                <a:lnTo>
                  <a:pt x="10968155" y="2558665"/>
                </a:lnTo>
                <a:lnTo>
                  <a:pt x="10962369" y="2560700"/>
                </a:lnTo>
                <a:lnTo>
                  <a:pt x="10958481" y="2565155"/>
                </a:lnTo>
                <a:lnTo>
                  <a:pt x="10956837" y="2567393"/>
                </a:lnTo>
                <a:lnTo>
                  <a:pt x="10956723" y="2568349"/>
                </a:lnTo>
                <a:cubicBezTo>
                  <a:pt x="10957180" y="2573441"/>
                  <a:pt x="10959940" y="2577510"/>
                  <a:pt x="10965085" y="2582301"/>
                </a:cubicBezTo>
                <a:cubicBezTo>
                  <a:pt x="10969474" y="2586055"/>
                  <a:pt x="10972195" y="2590920"/>
                  <a:pt x="10972942" y="2597618"/>
                </a:cubicBezTo>
                <a:lnTo>
                  <a:pt x="10974481" y="2601004"/>
                </a:lnTo>
                <a:lnTo>
                  <a:pt x="10975914" y="2602209"/>
                </a:lnTo>
                <a:lnTo>
                  <a:pt x="10977915" y="2599781"/>
                </a:lnTo>
                <a:lnTo>
                  <a:pt x="10977288" y="2598173"/>
                </a:lnTo>
                <a:cubicBezTo>
                  <a:pt x="10973742" y="2594188"/>
                  <a:pt x="10972500" y="2588455"/>
                  <a:pt x="10974338" y="2581127"/>
                </a:cubicBezTo>
                <a:cubicBezTo>
                  <a:pt x="10975989" y="2574309"/>
                  <a:pt x="10978417" y="2567644"/>
                  <a:pt x="10978714" y="2561113"/>
                </a:cubicBezTo>
                <a:cubicBezTo>
                  <a:pt x="10979168" y="2551868"/>
                  <a:pt x="10981628" y="2547404"/>
                  <a:pt x="10990121" y="2544666"/>
                </a:cubicBezTo>
                <a:cubicBezTo>
                  <a:pt x="10994756" y="2543373"/>
                  <a:pt x="10995862" y="2539195"/>
                  <a:pt x="10993483" y="2535437"/>
                </a:cubicBezTo>
                <a:cubicBezTo>
                  <a:pt x="10992473" y="2532495"/>
                  <a:pt x="10990125" y="2530941"/>
                  <a:pt x="10990453" y="2526611"/>
                </a:cubicBezTo>
                <a:cubicBezTo>
                  <a:pt x="11000689" y="2523663"/>
                  <a:pt x="11009883" y="2515569"/>
                  <a:pt x="11019886" y="2509830"/>
                </a:cubicBezTo>
                <a:cubicBezTo>
                  <a:pt x="11025464" y="2506524"/>
                  <a:pt x="11030764" y="2504261"/>
                  <a:pt x="11035584" y="2504033"/>
                </a:cubicBezTo>
                <a:lnTo>
                  <a:pt x="11039229" y="2505856"/>
                </a:lnTo>
                <a:lnTo>
                  <a:pt x="11045730" y="2498214"/>
                </a:lnTo>
                <a:cubicBezTo>
                  <a:pt x="11047557" y="2495359"/>
                  <a:pt x="11049067" y="2492382"/>
                  <a:pt x="11050840" y="2489244"/>
                </a:cubicBezTo>
                <a:cubicBezTo>
                  <a:pt x="11052736" y="2486517"/>
                  <a:pt x="11054324" y="2483590"/>
                  <a:pt x="11056529" y="2481063"/>
                </a:cubicBezTo>
                <a:cubicBezTo>
                  <a:pt x="11058734" y="2478537"/>
                  <a:pt x="11060453" y="2477674"/>
                  <a:pt x="11061201" y="2480141"/>
                </a:cubicBezTo>
                <a:cubicBezTo>
                  <a:pt x="11062067" y="2481364"/>
                  <a:pt x="11062199" y="2483429"/>
                  <a:pt x="11064903" y="2482546"/>
                </a:cubicBezTo>
                <a:cubicBezTo>
                  <a:pt x="11067298" y="2481464"/>
                  <a:pt x="11067533" y="2478978"/>
                  <a:pt x="11068020" y="2477313"/>
                </a:cubicBezTo>
                <a:cubicBezTo>
                  <a:pt x="11069239" y="2474808"/>
                  <a:pt x="11070460" y="2472301"/>
                  <a:pt x="11073591" y="2470376"/>
                </a:cubicBezTo>
                <a:cubicBezTo>
                  <a:pt x="11093167" y="2457364"/>
                  <a:pt x="11100608" y="2441082"/>
                  <a:pt x="11102260" y="2423680"/>
                </a:cubicBezTo>
                <a:cubicBezTo>
                  <a:pt x="11102614" y="2419950"/>
                  <a:pt x="11103467" y="2417865"/>
                  <a:pt x="11107890" y="2416120"/>
                </a:cubicBezTo>
                <a:cubicBezTo>
                  <a:pt x="11115444" y="2412451"/>
                  <a:pt x="11120956" y="2406135"/>
                  <a:pt x="11125234" y="2399017"/>
                </a:cubicBezTo>
                <a:cubicBezTo>
                  <a:pt x="11130247" y="2391058"/>
                  <a:pt x="11134027" y="2382295"/>
                  <a:pt x="11139717" y="2374116"/>
                </a:cubicBezTo>
                <a:cubicBezTo>
                  <a:pt x="11142774" y="2369503"/>
                  <a:pt x="11145964" y="2366958"/>
                  <a:pt x="11150754" y="2364792"/>
                </a:cubicBezTo>
                <a:cubicBezTo>
                  <a:pt x="11157882" y="2362165"/>
                  <a:pt x="11159410" y="2359859"/>
                  <a:pt x="11159015" y="2353664"/>
                </a:cubicBezTo>
                <a:cubicBezTo>
                  <a:pt x="11159061" y="2349734"/>
                  <a:pt x="11161076" y="2345764"/>
                  <a:pt x="11164075" y="2341774"/>
                </a:cubicBezTo>
                <a:cubicBezTo>
                  <a:pt x="11166764" y="2337584"/>
                  <a:pt x="11168780" y="2333614"/>
                  <a:pt x="11169561" y="2328841"/>
                </a:cubicBezTo>
                <a:cubicBezTo>
                  <a:pt x="11170460" y="2322826"/>
                  <a:pt x="11176470" y="2318155"/>
                  <a:pt x="11181891" y="2319699"/>
                </a:cubicBezTo>
                <a:cubicBezTo>
                  <a:pt x="11183801" y="2320279"/>
                  <a:pt x="11185343" y="2321283"/>
                  <a:pt x="11186519" y="2322706"/>
                </a:cubicBezTo>
                <a:cubicBezTo>
                  <a:pt x="11189236" y="2325132"/>
                  <a:pt x="11187956" y="2328260"/>
                  <a:pt x="11183106" y="2331048"/>
                </a:cubicBezTo>
                <a:cubicBezTo>
                  <a:pt x="11174391" y="2336601"/>
                  <a:pt x="11170908" y="2342255"/>
                  <a:pt x="11173211" y="2349032"/>
                </a:cubicBezTo>
                <a:cubicBezTo>
                  <a:pt x="11173151" y="2349653"/>
                  <a:pt x="11173402" y="2350475"/>
                  <a:pt x="11173651" y="2351297"/>
                </a:cubicBezTo>
                <a:cubicBezTo>
                  <a:pt x="11175030" y="2357473"/>
                  <a:pt x="11175030" y="2357473"/>
                  <a:pt x="11182347" y="2356290"/>
                </a:cubicBezTo>
                <a:cubicBezTo>
                  <a:pt x="11182656" y="2356490"/>
                  <a:pt x="11182288" y="2356911"/>
                  <a:pt x="11182596" y="2357112"/>
                </a:cubicBezTo>
                <a:cubicBezTo>
                  <a:pt x="11179407" y="2359659"/>
                  <a:pt x="11175660" y="2361182"/>
                  <a:pt x="11172221" y="2362907"/>
                </a:cubicBezTo>
                <a:cubicBezTo>
                  <a:pt x="11166695" y="2365914"/>
                  <a:pt x="11166269" y="2366957"/>
                  <a:pt x="11168251" y="2370225"/>
                </a:cubicBezTo>
                <a:cubicBezTo>
                  <a:pt x="11169425" y="2371648"/>
                  <a:pt x="11169616" y="2373092"/>
                  <a:pt x="11167411" y="2375618"/>
                </a:cubicBezTo>
                <a:cubicBezTo>
                  <a:pt x="11165942" y="2377302"/>
                  <a:pt x="11165029" y="2380010"/>
                  <a:pt x="11163869" y="2381894"/>
                </a:cubicBezTo>
                <a:cubicBezTo>
                  <a:pt x="11162590" y="2385022"/>
                  <a:pt x="11160075" y="2387348"/>
                  <a:pt x="11156695" y="2388451"/>
                </a:cubicBezTo>
                <a:cubicBezTo>
                  <a:pt x="11153624" y="2389754"/>
                  <a:pt x="11152155" y="2391438"/>
                  <a:pt x="11151918" y="2393924"/>
                </a:cubicBezTo>
                <a:cubicBezTo>
                  <a:pt x="11150579" y="2397673"/>
                  <a:pt x="11148684" y="2400399"/>
                  <a:pt x="11144509" y="2402966"/>
                </a:cubicBezTo>
                <a:cubicBezTo>
                  <a:pt x="11139293" y="2406175"/>
                  <a:pt x="11138203" y="2410747"/>
                  <a:pt x="11141964" y="2412531"/>
                </a:cubicBezTo>
                <a:cubicBezTo>
                  <a:pt x="11145475" y="2413494"/>
                  <a:pt x="11144931" y="2415779"/>
                  <a:pt x="11143284" y="2419327"/>
                </a:cubicBezTo>
                <a:cubicBezTo>
                  <a:pt x="11140476" y="2424761"/>
                  <a:pt x="11136124" y="2429193"/>
                  <a:pt x="11132699" y="2434225"/>
                </a:cubicBezTo>
                <a:cubicBezTo>
                  <a:pt x="11123834" y="2448261"/>
                  <a:pt x="11114968" y="2462295"/>
                  <a:pt x="11106104" y="2476330"/>
                </a:cubicBezTo>
                <a:cubicBezTo>
                  <a:pt x="11103413" y="2480520"/>
                  <a:pt x="11103793" y="2483408"/>
                  <a:pt x="11107613" y="2484571"/>
                </a:cubicBezTo>
                <a:cubicBezTo>
                  <a:pt x="11109523" y="2485152"/>
                  <a:pt x="11111125" y="2485532"/>
                  <a:pt x="11113034" y="2486114"/>
                </a:cubicBezTo>
                <a:cubicBezTo>
                  <a:pt x="11110889" y="2488020"/>
                  <a:pt x="11108611" y="2487859"/>
                  <a:pt x="11106524" y="2489142"/>
                </a:cubicBezTo>
                <a:lnTo>
                  <a:pt x="11095537" y="2496629"/>
                </a:lnTo>
                <a:lnTo>
                  <a:pt x="11097620" y="2502639"/>
                </a:lnTo>
                <a:cubicBezTo>
                  <a:pt x="11097758" y="2510770"/>
                  <a:pt x="11097366" y="2518740"/>
                  <a:pt x="11096139" y="2527268"/>
                </a:cubicBezTo>
                <a:lnTo>
                  <a:pt x="11094918" y="2545863"/>
                </a:lnTo>
                <a:lnTo>
                  <a:pt x="11226959" y="2331727"/>
                </a:lnTo>
                <a:lnTo>
                  <a:pt x="11227042" y="2333365"/>
                </a:lnTo>
                <a:cubicBezTo>
                  <a:pt x="11230436" y="2343693"/>
                  <a:pt x="11232047" y="2354696"/>
                  <a:pt x="11232152" y="2366255"/>
                </a:cubicBezTo>
                <a:lnTo>
                  <a:pt x="11229039" y="2394915"/>
                </a:lnTo>
                <a:lnTo>
                  <a:pt x="11232120" y="2393939"/>
                </a:lnTo>
                <a:cubicBezTo>
                  <a:pt x="11237364" y="2394411"/>
                  <a:pt x="11238700" y="2393024"/>
                  <a:pt x="11240740" y="2386283"/>
                </a:cubicBezTo>
                <a:cubicBezTo>
                  <a:pt x="11241846" y="2382106"/>
                  <a:pt x="11243573" y="2380794"/>
                  <a:pt x="11246309" y="2382425"/>
                </a:cubicBezTo>
                <a:cubicBezTo>
                  <a:pt x="11247289" y="2383165"/>
                  <a:pt x="11247881" y="2383830"/>
                  <a:pt x="11248471" y="2384493"/>
                </a:cubicBezTo>
                <a:cubicBezTo>
                  <a:pt x="11249645" y="2385271"/>
                  <a:pt x="11250812" y="2385498"/>
                  <a:pt x="11251919" y="2385027"/>
                </a:cubicBezTo>
                <a:lnTo>
                  <a:pt x="11253065" y="2383680"/>
                </a:lnTo>
                <a:lnTo>
                  <a:pt x="11253398" y="2344568"/>
                </a:lnTo>
                <a:cubicBezTo>
                  <a:pt x="11254045" y="2320495"/>
                  <a:pt x="11257115" y="2296347"/>
                  <a:pt x="11265873" y="2271491"/>
                </a:cubicBezTo>
                <a:cubicBezTo>
                  <a:pt x="11267089" y="2268623"/>
                  <a:pt x="11267856" y="2264002"/>
                  <a:pt x="11270055" y="2263048"/>
                </a:cubicBezTo>
                <a:cubicBezTo>
                  <a:pt x="11272784" y="2262255"/>
                  <a:pt x="11274523" y="2265207"/>
                  <a:pt x="11276035" y="2267282"/>
                </a:cubicBezTo>
                <a:cubicBezTo>
                  <a:pt x="11276486" y="2269036"/>
                  <a:pt x="11277242" y="2270074"/>
                  <a:pt x="11277696" y="2271828"/>
                </a:cubicBezTo>
                <a:cubicBezTo>
                  <a:pt x="11279963" y="2274940"/>
                  <a:pt x="11281092" y="2279326"/>
                  <a:pt x="11284501" y="2281165"/>
                </a:cubicBezTo>
                <a:cubicBezTo>
                  <a:pt x="11292030" y="2264837"/>
                  <a:pt x="11303724" y="2251383"/>
                  <a:pt x="11309133" y="2234413"/>
                </a:cubicBezTo>
                <a:cubicBezTo>
                  <a:pt x="11310124" y="2230669"/>
                  <a:pt x="11312933" y="2228281"/>
                  <a:pt x="11314592" y="2232827"/>
                </a:cubicBezTo>
                <a:cubicBezTo>
                  <a:pt x="11315801" y="2235619"/>
                  <a:pt x="11318677" y="2237298"/>
                  <a:pt x="11321634" y="2237382"/>
                </a:cubicBezTo>
                <a:cubicBezTo>
                  <a:pt x="11333456" y="2237721"/>
                  <a:pt x="11339584" y="2244426"/>
                  <a:pt x="11343277" y="2256867"/>
                </a:cubicBezTo>
                <a:cubicBezTo>
                  <a:pt x="11349309" y="2276486"/>
                  <a:pt x="11358147" y="2293717"/>
                  <a:pt x="11361144" y="2314846"/>
                </a:cubicBezTo>
                <a:cubicBezTo>
                  <a:pt x="11362382" y="2322501"/>
                  <a:pt x="11363562" y="2329935"/>
                  <a:pt x="11364953" y="2337231"/>
                </a:cubicBezTo>
                <a:lnTo>
                  <a:pt x="11369539" y="2356755"/>
                </a:lnTo>
                <a:lnTo>
                  <a:pt x="11371299" y="2348456"/>
                </a:lnTo>
                <a:cubicBezTo>
                  <a:pt x="11372858" y="2342389"/>
                  <a:pt x="11374415" y="2336323"/>
                  <a:pt x="11373136" y="2330611"/>
                </a:cubicBezTo>
                <a:cubicBezTo>
                  <a:pt x="11371742" y="2326719"/>
                  <a:pt x="11373409" y="2324478"/>
                  <a:pt x="11377380" y="2322853"/>
                </a:cubicBezTo>
                <a:cubicBezTo>
                  <a:pt x="11381087" y="2321712"/>
                  <a:pt x="11382257" y="2323599"/>
                  <a:pt x="11382631" y="2326940"/>
                </a:cubicBezTo>
                <a:cubicBezTo>
                  <a:pt x="11383834" y="2331985"/>
                  <a:pt x="11385038" y="2337028"/>
                  <a:pt x="11386506" y="2341587"/>
                </a:cubicBezTo>
                <a:cubicBezTo>
                  <a:pt x="11387295" y="2345780"/>
                  <a:pt x="11389220" y="2348701"/>
                  <a:pt x="11392280" y="2350353"/>
                </a:cubicBezTo>
                <a:cubicBezTo>
                  <a:pt x="11393723" y="2346107"/>
                  <a:pt x="11391872" y="2343854"/>
                  <a:pt x="11390968" y="2341482"/>
                </a:cubicBezTo>
                <a:cubicBezTo>
                  <a:pt x="11388479" y="2336373"/>
                  <a:pt x="11388411" y="2330057"/>
                  <a:pt x="11391444" y="2322903"/>
                </a:cubicBezTo>
                <a:cubicBezTo>
                  <a:pt x="11394213" y="2316234"/>
                  <a:pt x="11397662" y="2309931"/>
                  <a:pt x="11399144" y="2303197"/>
                </a:cubicBezTo>
                <a:cubicBezTo>
                  <a:pt x="11401273" y="2293670"/>
                  <a:pt x="11404340" y="2289675"/>
                  <a:pt x="11412583" y="2289097"/>
                </a:cubicBezTo>
                <a:cubicBezTo>
                  <a:pt x="11417044" y="2288992"/>
                  <a:pt x="11418826" y="2284929"/>
                  <a:pt x="11417357" y="2280370"/>
                </a:cubicBezTo>
                <a:cubicBezTo>
                  <a:pt x="11416983" y="2277030"/>
                  <a:pt x="11415133" y="2274777"/>
                  <a:pt x="11416235" y="2270347"/>
                </a:cubicBezTo>
                <a:cubicBezTo>
                  <a:pt x="11426103" y="2270019"/>
                  <a:pt x="11435978" y="2264042"/>
                  <a:pt x="11446152" y="2260740"/>
                </a:cubicBezTo>
                <a:cubicBezTo>
                  <a:pt x="11457538" y="2256834"/>
                  <a:pt x="11467140" y="2256989"/>
                  <a:pt x="11472002" y="2269029"/>
                </a:cubicBezTo>
                <a:cubicBezTo>
                  <a:pt x="11474905" y="2274989"/>
                  <a:pt x="11477810" y="2280950"/>
                  <a:pt x="11480108" y="2287213"/>
                </a:cubicBezTo>
                <a:cubicBezTo>
                  <a:pt x="11481577" y="2291772"/>
                  <a:pt x="11481570" y="2297419"/>
                  <a:pt x="11479672" y="2303302"/>
                </a:cubicBezTo>
                <a:cubicBezTo>
                  <a:pt x="11477367" y="2302687"/>
                  <a:pt x="11476271" y="2301469"/>
                  <a:pt x="11474042" y="2301521"/>
                </a:cubicBezTo>
                <a:cubicBezTo>
                  <a:pt x="11472857" y="2310929"/>
                  <a:pt x="11473646" y="2315121"/>
                  <a:pt x="11477761" y="2320480"/>
                </a:cubicBezTo>
                <a:cubicBezTo>
                  <a:pt x="11479760" y="2324069"/>
                  <a:pt x="11480814" y="2327776"/>
                  <a:pt x="11478501" y="2332808"/>
                </a:cubicBezTo>
                <a:cubicBezTo>
                  <a:pt x="11475924" y="2338324"/>
                  <a:pt x="11474972" y="2344090"/>
                  <a:pt x="11473604" y="2349003"/>
                </a:cubicBezTo>
                <a:cubicBezTo>
                  <a:pt x="11472313" y="2354585"/>
                  <a:pt x="11470000" y="2359616"/>
                  <a:pt x="11466933" y="2363613"/>
                </a:cubicBezTo>
                <a:cubicBezTo>
                  <a:pt x="11461063" y="2371122"/>
                  <a:pt x="11460226" y="2375065"/>
                  <a:pt x="11464872" y="2379454"/>
                </a:cubicBezTo>
                <a:cubicBezTo>
                  <a:pt x="11468420" y="2382624"/>
                  <a:pt x="11468871" y="2386632"/>
                  <a:pt x="11467917" y="2392398"/>
                </a:cubicBezTo>
                <a:cubicBezTo>
                  <a:pt x="11466932" y="2395006"/>
                  <a:pt x="11466625" y="2397980"/>
                  <a:pt x="11466318" y="2400954"/>
                </a:cubicBezTo>
                <a:cubicBezTo>
                  <a:pt x="11463578" y="2416428"/>
                  <a:pt x="11455354" y="2431457"/>
                  <a:pt x="11450648" y="2446499"/>
                </a:cubicBezTo>
                <a:cubicBezTo>
                  <a:pt x="11449206" y="2450744"/>
                  <a:pt x="11447425" y="2454806"/>
                  <a:pt x="11444697" y="2458986"/>
                </a:cubicBezTo>
                <a:cubicBezTo>
                  <a:pt x="11437725" y="2470924"/>
                  <a:pt x="11437644" y="2475901"/>
                  <a:pt x="11443682" y="2484182"/>
                </a:cubicBezTo>
                <a:cubicBezTo>
                  <a:pt x="11446289" y="2487470"/>
                  <a:pt x="11447682" y="2491361"/>
                  <a:pt x="11447600" y="2496340"/>
                </a:cubicBezTo>
                <a:cubicBezTo>
                  <a:pt x="11447551" y="2504476"/>
                  <a:pt x="11451741" y="2510502"/>
                  <a:pt x="11457903" y="2511313"/>
                </a:cubicBezTo>
                <a:cubicBezTo>
                  <a:pt x="11459188" y="2511379"/>
                  <a:pt x="11460134" y="2511261"/>
                  <a:pt x="11460930" y="2509806"/>
                </a:cubicBezTo>
                <a:cubicBezTo>
                  <a:pt x="11462065" y="2508536"/>
                  <a:pt x="11462181" y="2506713"/>
                  <a:pt x="11461160" y="2506164"/>
                </a:cubicBezTo>
                <a:cubicBezTo>
                  <a:pt x="11460406" y="2505129"/>
                  <a:pt x="11459725" y="2504762"/>
                  <a:pt x="11458706" y="2504212"/>
                </a:cubicBezTo>
                <a:cubicBezTo>
                  <a:pt x="11452395" y="2502065"/>
                  <a:pt x="11452435" y="2499575"/>
                  <a:pt x="11456340" y="2491634"/>
                </a:cubicBezTo>
                <a:cubicBezTo>
                  <a:pt x="11459713" y="2484664"/>
                  <a:pt x="11465200" y="2479461"/>
                  <a:pt x="11468574" y="2472490"/>
                </a:cubicBezTo>
                <a:cubicBezTo>
                  <a:pt x="11469969" y="2476382"/>
                  <a:pt x="11471627" y="2479788"/>
                  <a:pt x="11473021" y="2483679"/>
                </a:cubicBezTo>
                <a:cubicBezTo>
                  <a:pt x="11473776" y="2484714"/>
                  <a:pt x="11474606" y="2486417"/>
                  <a:pt x="11476082" y="2485329"/>
                </a:cubicBezTo>
                <a:cubicBezTo>
                  <a:pt x="11477558" y="2484241"/>
                  <a:pt x="11477599" y="2481752"/>
                  <a:pt x="11477449" y="2480415"/>
                </a:cubicBezTo>
                <a:cubicBezTo>
                  <a:pt x="11476885" y="2478227"/>
                  <a:pt x="11476321" y="2476039"/>
                  <a:pt x="11476966" y="2473249"/>
                </a:cubicBezTo>
                <a:cubicBezTo>
                  <a:pt x="11477653" y="2467969"/>
                  <a:pt x="11479395" y="2466396"/>
                  <a:pt x="11483060" y="2467744"/>
                </a:cubicBezTo>
                <a:cubicBezTo>
                  <a:pt x="11487746" y="2469645"/>
                  <a:pt x="11489221" y="2468556"/>
                  <a:pt x="11492330" y="2462071"/>
                </a:cubicBezTo>
                <a:cubicBezTo>
                  <a:pt x="11494112" y="2458008"/>
                  <a:pt x="11495928" y="2457105"/>
                  <a:pt x="11498117" y="2459541"/>
                </a:cubicBezTo>
                <a:cubicBezTo>
                  <a:pt x="11498873" y="2460576"/>
                  <a:pt x="11499287" y="2461428"/>
                  <a:pt x="11499703" y="2462280"/>
                </a:cubicBezTo>
                <a:cubicBezTo>
                  <a:pt x="11501552" y="2464532"/>
                  <a:pt x="11503782" y="2464480"/>
                  <a:pt x="11506245" y="2460785"/>
                </a:cubicBezTo>
                <a:cubicBezTo>
                  <a:pt x="11511283" y="2451574"/>
                  <a:pt x="11519003" y="2446318"/>
                  <a:pt x="11525553" y="2439177"/>
                </a:cubicBezTo>
                <a:cubicBezTo>
                  <a:pt x="11527294" y="2437604"/>
                  <a:pt x="11529109" y="2436700"/>
                  <a:pt x="11531266" y="2435980"/>
                </a:cubicBezTo>
                <a:cubicBezTo>
                  <a:pt x="11537053" y="2433449"/>
                  <a:pt x="11540188" y="2435767"/>
                  <a:pt x="11539045" y="2442686"/>
                </a:cubicBezTo>
                <a:cubicBezTo>
                  <a:pt x="11538434" y="2448634"/>
                  <a:pt x="11537481" y="2454399"/>
                  <a:pt x="11535924" y="2460466"/>
                </a:cubicBezTo>
                <a:cubicBezTo>
                  <a:pt x="11531399" y="2480001"/>
                  <a:pt x="11527557" y="2499904"/>
                  <a:pt x="11525265" y="2519387"/>
                </a:cubicBezTo>
                <a:cubicBezTo>
                  <a:pt x="11524503" y="2523998"/>
                  <a:pt x="11523475" y="2529096"/>
                  <a:pt x="11524264" y="2533289"/>
                </a:cubicBezTo>
                <a:cubicBezTo>
                  <a:pt x="11527004" y="2549206"/>
                  <a:pt x="11524753" y="2566200"/>
                  <a:pt x="11519060" y="2583850"/>
                </a:cubicBezTo>
                <a:cubicBezTo>
                  <a:pt x="11518604" y="2585487"/>
                  <a:pt x="11517883" y="2587610"/>
                  <a:pt x="11518903" y="2588160"/>
                </a:cubicBezTo>
                <a:cubicBezTo>
                  <a:pt x="11522379" y="2590663"/>
                  <a:pt x="11524113" y="2594737"/>
                  <a:pt x="11526717" y="2598024"/>
                </a:cubicBezTo>
                <a:lnTo>
                  <a:pt x="11531077" y="2598495"/>
                </a:lnTo>
                <a:lnTo>
                  <a:pt x="11526389" y="2595172"/>
                </a:lnTo>
                <a:lnTo>
                  <a:pt x="11534903" y="2591953"/>
                </a:lnTo>
                <a:lnTo>
                  <a:pt x="11540886" y="2544763"/>
                </a:lnTo>
                <a:cubicBezTo>
                  <a:pt x="11543403" y="2527285"/>
                  <a:pt x="11547544" y="2510054"/>
                  <a:pt x="11555543" y="2493021"/>
                </a:cubicBezTo>
                <a:cubicBezTo>
                  <a:pt x="11556603" y="2491081"/>
                  <a:pt x="11557514" y="2487807"/>
                  <a:pt x="11559066" y="2487387"/>
                </a:cubicBezTo>
                <a:cubicBezTo>
                  <a:pt x="11560956" y="2487151"/>
                  <a:pt x="11561860" y="2489522"/>
                  <a:pt x="11562691" y="2491225"/>
                </a:cubicBezTo>
                <a:cubicBezTo>
                  <a:pt x="11562841" y="2492562"/>
                  <a:pt x="11563255" y="2493413"/>
                  <a:pt x="11563404" y="2494750"/>
                </a:cubicBezTo>
                <a:cubicBezTo>
                  <a:pt x="11564648" y="2497304"/>
                  <a:pt x="11565023" y="2500645"/>
                  <a:pt x="11567138" y="2502413"/>
                </a:cubicBezTo>
                <a:cubicBezTo>
                  <a:pt x="11573579" y="2491447"/>
                  <a:pt x="11582549" y="2483099"/>
                  <a:pt x="11587630" y="2471398"/>
                </a:cubicBezTo>
                <a:cubicBezTo>
                  <a:pt x="11588616" y="2468791"/>
                  <a:pt x="11590698" y="2467401"/>
                  <a:pt x="11591411" y="2470926"/>
                </a:cubicBezTo>
                <a:cubicBezTo>
                  <a:pt x="11591975" y="2473114"/>
                  <a:pt x="11593751" y="2474698"/>
                  <a:pt x="11595716" y="2475130"/>
                </a:cubicBezTo>
                <a:lnTo>
                  <a:pt x="11604208" y="2480467"/>
                </a:lnTo>
                <a:lnTo>
                  <a:pt x="11607543" y="2480979"/>
                </a:lnTo>
                <a:cubicBezTo>
                  <a:pt x="11607944" y="2481866"/>
                  <a:pt x="11609842" y="2482094"/>
                  <a:pt x="11610574" y="2481065"/>
                </a:cubicBezTo>
                <a:cubicBezTo>
                  <a:pt x="11614264" y="2477322"/>
                  <a:pt x="11616056" y="2473349"/>
                  <a:pt x="11617466" y="2469191"/>
                </a:cubicBezTo>
                <a:cubicBezTo>
                  <a:pt x="11618162" y="2466763"/>
                  <a:pt x="11616993" y="2465505"/>
                  <a:pt x="11615077" y="2464576"/>
                </a:cubicBezTo>
                <a:cubicBezTo>
                  <a:pt x="11609693" y="2461276"/>
                  <a:pt x="11609987" y="2457961"/>
                  <a:pt x="11615471" y="2450245"/>
                </a:cubicBezTo>
                <a:cubicBezTo>
                  <a:pt x="11617315" y="2448374"/>
                  <a:pt x="11618814" y="2447716"/>
                  <a:pt x="11619232" y="2449302"/>
                </a:cubicBezTo>
                <a:cubicBezTo>
                  <a:pt x="11621238" y="2453732"/>
                  <a:pt x="11624564" y="2450501"/>
                  <a:pt x="11627524" y="2447787"/>
                </a:cubicBezTo>
                <a:cubicBezTo>
                  <a:pt x="11630850" y="2444558"/>
                  <a:pt x="11632641" y="2440586"/>
                  <a:pt x="11634452" y="2437314"/>
                </a:cubicBezTo>
                <a:cubicBezTo>
                  <a:pt x="11636628" y="2433527"/>
                  <a:pt x="11639186" y="2429926"/>
                  <a:pt x="11640594" y="2425770"/>
                </a:cubicBezTo>
                <a:cubicBezTo>
                  <a:pt x="11641273" y="2422639"/>
                  <a:pt x="11644670" y="2422211"/>
                  <a:pt x="11646568" y="2422440"/>
                </a:cubicBezTo>
                <a:cubicBezTo>
                  <a:pt x="11649617" y="2423226"/>
                  <a:pt x="11651097" y="2421867"/>
                  <a:pt x="11652524" y="2418411"/>
                </a:cubicBezTo>
                <a:cubicBezTo>
                  <a:pt x="11652871" y="2417196"/>
                  <a:pt x="11653220" y="2415981"/>
                  <a:pt x="11654316" y="2414438"/>
                </a:cubicBezTo>
                <a:cubicBezTo>
                  <a:pt x="11655029" y="2412709"/>
                  <a:pt x="11656108" y="2410466"/>
                  <a:pt x="11658356" y="2409480"/>
                </a:cubicBezTo>
                <a:cubicBezTo>
                  <a:pt x="11660236" y="2409008"/>
                  <a:pt x="11659539" y="2411437"/>
                  <a:pt x="11660324" y="2412509"/>
                </a:cubicBezTo>
                <a:cubicBezTo>
                  <a:pt x="11662314" y="2416238"/>
                  <a:pt x="11665327" y="2415623"/>
                  <a:pt x="11670828" y="2408607"/>
                </a:cubicBezTo>
                <a:cubicBezTo>
                  <a:pt x="11678111" y="2412137"/>
                  <a:pt x="11685011" y="2415479"/>
                  <a:pt x="11692293" y="2419009"/>
                </a:cubicBezTo>
                <a:cubicBezTo>
                  <a:pt x="11689753" y="2423309"/>
                  <a:pt x="11686391" y="2425139"/>
                  <a:pt x="11682227" y="2425195"/>
                </a:cubicBezTo>
                <a:cubicBezTo>
                  <a:pt x="11671636" y="2425596"/>
                  <a:pt x="11665699" y="2430326"/>
                  <a:pt x="11662221" y="2442472"/>
                </a:cubicBezTo>
                <a:cubicBezTo>
                  <a:pt x="11660465" y="2447844"/>
                  <a:pt x="11658673" y="2451815"/>
                  <a:pt x="11655383" y="2456444"/>
                </a:cubicBezTo>
                <a:cubicBezTo>
                  <a:pt x="11653537" y="2458316"/>
                  <a:pt x="11651709" y="2460888"/>
                  <a:pt x="11652877" y="2462146"/>
                </a:cubicBezTo>
                <a:cubicBezTo>
                  <a:pt x="11653678" y="2463918"/>
                  <a:pt x="11656274" y="2461717"/>
                  <a:pt x="11657771" y="2461060"/>
                </a:cubicBezTo>
                <a:cubicBezTo>
                  <a:pt x="11659269" y="2460403"/>
                  <a:pt x="11660383" y="2459560"/>
                  <a:pt x="11661881" y="2458902"/>
                </a:cubicBezTo>
                <a:cubicBezTo>
                  <a:pt x="11664128" y="2457916"/>
                  <a:pt x="11667106" y="2455902"/>
                  <a:pt x="11668274" y="2457158"/>
                </a:cubicBezTo>
                <a:cubicBezTo>
                  <a:pt x="11669458" y="2459116"/>
                  <a:pt x="11667265" y="2462202"/>
                  <a:pt x="11665803" y="2464260"/>
                </a:cubicBezTo>
                <a:cubicBezTo>
                  <a:pt x="11663627" y="2468047"/>
                  <a:pt x="11661069" y="2471647"/>
                  <a:pt x="11658127" y="2475062"/>
                </a:cubicBezTo>
                <a:cubicBezTo>
                  <a:pt x="11652259" y="2482593"/>
                  <a:pt x="11649424" y="2490208"/>
                  <a:pt x="11649619" y="2497909"/>
                </a:cubicBezTo>
                <a:cubicBezTo>
                  <a:pt x="11649656" y="2499310"/>
                  <a:pt x="11648924" y="2500338"/>
                  <a:pt x="11647426" y="2500996"/>
                </a:cubicBezTo>
                <a:cubicBezTo>
                  <a:pt x="11645928" y="2501653"/>
                  <a:pt x="11645198" y="2502682"/>
                  <a:pt x="11644100" y="2504224"/>
                </a:cubicBezTo>
                <a:cubicBezTo>
                  <a:pt x="11643369" y="2505253"/>
                  <a:pt x="11641890" y="2506610"/>
                  <a:pt x="11642292" y="2507496"/>
                </a:cubicBezTo>
                <a:cubicBezTo>
                  <a:pt x="11643076" y="2508568"/>
                  <a:pt x="11644190" y="2507725"/>
                  <a:pt x="11645303" y="2506883"/>
                </a:cubicBezTo>
                <a:cubicBezTo>
                  <a:pt x="11647916" y="2505382"/>
                  <a:pt x="11649815" y="2505611"/>
                  <a:pt x="11652445" y="2504810"/>
                </a:cubicBezTo>
                <a:cubicBezTo>
                  <a:pt x="11654693" y="2503825"/>
                  <a:pt x="11656224" y="2504568"/>
                  <a:pt x="11656279" y="2506668"/>
                </a:cubicBezTo>
                <a:cubicBezTo>
                  <a:pt x="11656349" y="2509467"/>
                  <a:pt x="11654869" y="2510825"/>
                  <a:pt x="11652623" y="2511812"/>
                </a:cubicBezTo>
                <a:cubicBezTo>
                  <a:pt x="11651143" y="2513168"/>
                  <a:pt x="11649645" y="2513825"/>
                  <a:pt x="11648147" y="2514483"/>
                </a:cubicBezTo>
                <a:cubicBezTo>
                  <a:pt x="11642521" y="2516598"/>
                  <a:pt x="11639544" y="2518613"/>
                  <a:pt x="11638571" y="2525057"/>
                </a:cubicBezTo>
                <a:cubicBezTo>
                  <a:pt x="11637947" y="2530286"/>
                  <a:pt x="11632776" y="2535387"/>
                  <a:pt x="11627970" y="2539974"/>
                </a:cubicBezTo>
                <a:cubicBezTo>
                  <a:pt x="11625759" y="2542360"/>
                  <a:pt x="11622399" y="2544189"/>
                  <a:pt x="11623602" y="2546847"/>
                </a:cubicBezTo>
                <a:cubicBezTo>
                  <a:pt x="11624440" y="2550020"/>
                  <a:pt x="11627051" y="2548518"/>
                  <a:pt x="11630047" y="2547204"/>
                </a:cubicBezTo>
                <a:cubicBezTo>
                  <a:pt x="11631545" y="2546546"/>
                  <a:pt x="11633042" y="2545889"/>
                  <a:pt x="11634175" y="2545746"/>
                </a:cubicBezTo>
                <a:cubicBezTo>
                  <a:pt x="11636440" y="2545459"/>
                  <a:pt x="11637954" y="2545502"/>
                  <a:pt x="11636144" y="2548776"/>
                </a:cubicBezTo>
                <a:cubicBezTo>
                  <a:pt x="11628192" y="2563592"/>
                  <a:pt x="11631106" y="2573994"/>
                  <a:pt x="11634404" y="2584582"/>
                </a:cubicBezTo>
                <a:cubicBezTo>
                  <a:pt x="11634804" y="2585467"/>
                  <a:pt x="11635953" y="2586024"/>
                  <a:pt x="11637105" y="2586582"/>
                </a:cubicBezTo>
                <a:cubicBezTo>
                  <a:pt x="11640554" y="2588253"/>
                  <a:pt x="11640224" y="2590168"/>
                  <a:pt x="11636168" y="2594425"/>
                </a:cubicBezTo>
                <a:cubicBezTo>
                  <a:pt x="11624711" y="2605471"/>
                  <a:pt x="11618969" y="2617901"/>
                  <a:pt x="11618906" y="2630318"/>
                </a:cubicBezTo>
                <a:cubicBezTo>
                  <a:pt x="11619119" y="2638720"/>
                  <a:pt x="11616683" y="2647220"/>
                  <a:pt x="11608936" y="2655223"/>
                </a:cubicBezTo>
                <a:cubicBezTo>
                  <a:pt x="11605245" y="2658965"/>
                  <a:pt x="11606101" y="2662839"/>
                  <a:pt x="11606940" y="2666009"/>
                </a:cubicBezTo>
                <a:cubicBezTo>
                  <a:pt x="11607758" y="2668482"/>
                  <a:pt x="11607063" y="2670912"/>
                  <a:pt x="11604120" y="2674325"/>
                </a:cubicBezTo>
                <a:lnTo>
                  <a:pt x="11597833" y="2683475"/>
                </a:lnTo>
                <a:lnTo>
                  <a:pt x="11598061" y="2687357"/>
                </a:lnTo>
                <a:cubicBezTo>
                  <a:pt x="11600020" y="2693436"/>
                  <a:pt x="11601713" y="2700000"/>
                  <a:pt x="11603746" y="2706747"/>
                </a:cubicBezTo>
                <a:cubicBezTo>
                  <a:pt x="11606003" y="2715498"/>
                  <a:pt x="11608261" y="2724250"/>
                  <a:pt x="11607833" y="2734692"/>
                </a:cubicBezTo>
                <a:cubicBezTo>
                  <a:pt x="11607452" y="2736999"/>
                  <a:pt x="11606921" y="2737968"/>
                  <a:pt x="11605106" y="2738873"/>
                </a:cubicBezTo>
                <a:cubicBezTo>
                  <a:pt x="11600603" y="2741467"/>
                  <a:pt x="11596781" y="2744430"/>
                  <a:pt x="11593034" y="2748059"/>
                </a:cubicBezTo>
                <a:cubicBezTo>
                  <a:pt x="11587090" y="2754900"/>
                  <a:pt x="11585266" y="2761451"/>
                  <a:pt x="11587034" y="2768682"/>
                </a:cubicBezTo>
                <a:cubicBezTo>
                  <a:pt x="11588354" y="2771905"/>
                  <a:pt x="11589938" y="2774643"/>
                  <a:pt x="11591522" y="2777382"/>
                </a:cubicBezTo>
                <a:cubicBezTo>
                  <a:pt x="11595181" y="2784377"/>
                  <a:pt x="11594345" y="2788321"/>
                  <a:pt x="11586701" y="2794244"/>
                </a:cubicBezTo>
                <a:cubicBezTo>
                  <a:pt x="11586701" y="2794244"/>
                  <a:pt x="11586775" y="2794913"/>
                  <a:pt x="11586511" y="2795398"/>
                </a:cubicBezTo>
                <a:lnTo>
                  <a:pt x="11587067" y="2796243"/>
                </a:lnTo>
                <a:lnTo>
                  <a:pt x="11590765" y="2789559"/>
                </a:lnTo>
                <a:cubicBezTo>
                  <a:pt x="11592957" y="2786473"/>
                  <a:pt x="11594821" y="2785301"/>
                  <a:pt x="11596026" y="2787960"/>
                </a:cubicBezTo>
                <a:cubicBezTo>
                  <a:pt x="11597193" y="2789217"/>
                  <a:pt x="11597629" y="2791503"/>
                  <a:pt x="11600625" y="2790187"/>
                </a:cubicBezTo>
                <a:cubicBezTo>
                  <a:pt x="11603238" y="2788688"/>
                  <a:pt x="11603165" y="2785888"/>
                  <a:pt x="11603495" y="2783972"/>
                </a:cubicBezTo>
                <a:cubicBezTo>
                  <a:pt x="11604558" y="2781030"/>
                  <a:pt x="11605618" y="2778085"/>
                  <a:pt x="11608961" y="2775556"/>
                </a:cubicBezTo>
                <a:cubicBezTo>
                  <a:pt x="11629734" y="2758653"/>
                  <a:pt x="11636067" y="2739593"/>
                  <a:pt x="11635568" y="2719990"/>
                </a:cubicBezTo>
                <a:cubicBezTo>
                  <a:pt x="11635462" y="2715789"/>
                  <a:pt x="11636158" y="2713361"/>
                  <a:pt x="11641017" y="2710873"/>
                </a:cubicBezTo>
                <a:cubicBezTo>
                  <a:pt x="11649218" y="2705857"/>
                  <a:pt x="11654703" y="2698142"/>
                  <a:pt x="11658652" y="2689684"/>
                </a:cubicBezTo>
                <a:cubicBezTo>
                  <a:pt x="11663333" y="2680196"/>
                  <a:pt x="11666480" y="2669966"/>
                  <a:pt x="11671911" y="2660150"/>
                </a:cubicBezTo>
                <a:cubicBezTo>
                  <a:pt x="11674799" y="2654634"/>
                  <a:pt x="11678126" y="2651405"/>
                  <a:pt x="11683350" y="2648405"/>
                </a:cubicBezTo>
                <a:cubicBezTo>
                  <a:pt x="11691205" y="2644603"/>
                  <a:pt x="11692649" y="2641846"/>
                  <a:pt x="11691339" y="2634988"/>
                </a:cubicBezTo>
                <a:cubicBezTo>
                  <a:pt x="11690849" y="2630601"/>
                  <a:pt x="11692623" y="2625929"/>
                  <a:pt x="11695530" y="2621114"/>
                </a:cubicBezTo>
                <a:cubicBezTo>
                  <a:pt x="11698053" y="2616113"/>
                  <a:pt x="11699829" y="2611440"/>
                  <a:pt x="11700069" y="2606026"/>
                </a:cubicBezTo>
                <a:cubicBezTo>
                  <a:pt x="11700275" y="2599210"/>
                  <a:pt x="11706561" y="2593266"/>
                  <a:pt x="11713024" y="2594323"/>
                </a:cubicBezTo>
                <a:cubicBezTo>
                  <a:pt x="11715307" y="2594738"/>
                  <a:pt x="11717223" y="2595666"/>
                  <a:pt x="11718775" y="2597110"/>
                </a:cubicBezTo>
                <a:cubicBezTo>
                  <a:pt x="11722242" y="2599481"/>
                  <a:pt x="11721199" y="2603124"/>
                  <a:pt x="11715992" y="2606826"/>
                </a:cubicBezTo>
                <a:cubicBezTo>
                  <a:pt x="11706710" y="2614085"/>
                  <a:pt x="11703472" y="2620814"/>
                  <a:pt x="11707065" y="2628086"/>
                </a:cubicBezTo>
                <a:cubicBezTo>
                  <a:pt x="11707083" y="2628786"/>
                  <a:pt x="11707484" y="2629672"/>
                  <a:pt x="11707886" y="2630558"/>
                </a:cubicBezTo>
                <a:cubicBezTo>
                  <a:pt x="11710326" y="2637274"/>
                  <a:pt x="11710326" y="2637274"/>
                  <a:pt x="11718600" y="2635059"/>
                </a:cubicBezTo>
                <a:cubicBezTo>
                  <a:pt x="11718985" y="2635244"/>
                  <a:pt x="11718618" y="2635758"/>
                  <a:pt x="11719001" y="2635943"/>
                </a:cubicBezTo>
                <a:cubicBezTo>
                  <a:pt x="11715676" y="2639173"/>
                  <a:pt x="11711566" y="2641331"/>
                  <a:pt x="11707839" y="2643674"/>
                </a:cubicBezTo>
                <a:cubicBezTo>
                  <a:pt x="11701884" y="2647703"/>
                  <a:pt x="11701537" y="2648919"/>
                  <a:pt x="11704273" y="2652319"/>
                </a:cubicBezTo>
                <a:cubicBezTo>
                  <a:pt x="11705824" y="2653761"/>
                  <a:pt x="11706243" y="2655347"/>
                  <a:pt x="11704050" y="2658434"/>
                </a:cubicBezTo>
                <a:cubicBezTo>
                  <a:pt x="11702587" y="2660492"/>
                  <a:pt x="11701909" y="2663621"/>
                  <a:pt x="11700830" y="2665864"/>
                </a:cubicBezTo>
                <a:cubicBezTo>
                  <a:pt x="11699787" y="2669507"/>
                  <a:pt x="11697211" y="2672408"/>
                  <a:pt x="11693467" y="2674051"/>
                </a:cubicBezTo>
                <a:cubicBezTo>
                  <a:pt x="11690106" y="2675880"/>
                  <a:pt x="11688644" y="2677938"/>
                  <a:pt x="11688714" y="2680738"/>
                </a:cubicBezTo>
                <a:cubicBezTo>
                  <a:pt x="11687689" y="2685083"/>
                  <a:pt x="11685878" y="2688353"/>
                  <a:pt x="11681420" y="2691725"/>
                </a:cubicBezTo>
                <a:cubicBezTo>
                  <a:pt x="11675849" y="2695940"/>
                  <a:pt x="11675223" y="2701171"/>
                  <a:pt x="11679806" y="2702700"/>
                </a:cubicBezTo>
                <a:cubicBezTo>
                  <a:pt x="11683986" y="2703342"/>
                  <a:pt x="11683675" y="2705957"/>
                  <a:pt x="11682266" y="2710115"/>
                </a:cubicBezTo>
                <a:cubicBezTo>
                  <a:pt x="11679777" y="2716516"/>
                  <a:pt x="11675373" y="2721988"/>
                  <a:pt x="11672119" y="2728018"/>
                </a:cubicBezTo>
                <a:cubicBezTo>
                  <a:pt x="11663835" y="2744751"/>
                  <a:pt x="11655552" y="2761482"/>
                  <a:pt x="11647269" y="2778213"/>
                </a:cubicBezTo>
                <a:cubicBezTo>
                  <a:pt x="11644745" y="2783214"/>
                  <a:pt x="11645584" y="2786386"/>
                  <a:pt x="11650147" y="2787214"/>
                </a:cubicBezTo>
                <a:cubicBezTo>
                  <a:pt x="11652430" y="2787628"/>
                  <a:pt x="11654329" y="2787858"/>
                  <a:pt x="11656611" y="2788271"/>
                </a:cubicBezTo>
                <a:cubicBezTo>
                  <a:pt x="11654400" y="2790658"/>
                  <a:pt x="11651752" y="2790758"/>
                  <a:pt x="11649522" y="2792444"/>
                </a:cubicBezTo>
                <a:cubicBezTo>
                  <a:pt x="11635749" y="2801675"/>
                  <a:pt x="11624291" y="2812720"/>
                  <a:pt x="11617489" y="2828094"/>
                </a:cubicBezTo>
                <a:cubicBezTo>
                  <a:pt x="11614965" y="2833094"/>
                  <a:pt x="11612807" y="2837581"/>
                  <a:pt x="11608349" y="2840953"/>
                </a:cubicBezTo>
                <a:cubicBezTo>
                  <a:pt x="11606870" y="2842311"/>
                  <a:pt x="11605389" y="2843668"/>
                  <a:pt x="11605808" y="2845254"/>
                </a:cubicBezTo>
                <a:cubicBezTo>
                  <a:pt x="11605478" y="2847169"/>
                  <a:pt x="11607359" y="2846697"/>
                  <a:pt x="11608857" y="2846039"/>
                </a:cubicBezTo>
                <a:cubicBezTo>
                  <a:pt x="11612619" y="2845096"/>
                  <a:pt x="11613404" y="2846168"/>
                  <a:pt x="11610846" y="2849770"/>
                </a:cubicBezTo>
                <a:cubicBezTo>
                  <a:pt x="11609747" y="2851312"/>
                  <a:pt x="11609418" y="2853227"/>
                  <a:pt x="11608704" y="2854955"/>
                </a:cubicBezTo>
                <a:cubicBezTo>
                  <a:pt x="11606164" y="2859256"/>
                  <a:pt x="11606601" y="2861543"/>
                  <a:pt x="11611494" y="2860456"/>
                </a:cubicBezTo>
                <a:cubicBezTo>
                  <a:pt x="11613376" y="2859984"/>
                  <a:pt x="11615642" y="2859699"/>
                  <a:pt x="11615695" y="2861799"/>
                </a:cubicBezTo>
                <a:cubicBezTo>
                  <a:pt x="11615746" y="2863899"/>
                  <a:pt x="11613901" y="2865772"/>
                  <a:pt x="11612055" y="2867643"/>
                </a:cubicBezTo>
                <a:cubicBezTo>
                  <a:pt x="11607249" y="2872231"/>
                  <a:pt x="11601696" y="2877145"/>
                  <a:pt x="11596125" y="2881361"/>
                </a:cubicBezTo>
                <a:cubicBezTo>
                  <a:pt x="11590918" y="2885061"/>
                  <a:pt x="11590552" y="2885575"/>
                  <a:pt x="11595134" y="2887105"/>
                </a:cubicBezTo>
                <a:cubicBezTo>
                  <a:pt x="11595901" y="2887475"/>
                  <a:pt x="11596667" y="2887847"/>
                  <a:pt x="11597816" y="2888404"/>
                </a:cubicBezTo>
                <a:cubicBezTo>
                  <a:pt x="11599350" y="2889148"/>
                  <a:pt x="11599769" y="2890732"/>
                  <a:pt x="11597175" y="2892934"/>
                </a:cubicBezTo>
                <a:cubicBezTo>
                  <a:pt x="11592752" y="2897706"/>
                  <a:pt x="11590996" y="2903078"/>
                  <a:pt x="11589606" y="2907937"/>
                </a:cubicBezTo>
                <a:cubicBezTo>
                  <a:pt x="11587206" y="2917839"/>
                  <a:pt x="11583256" y="2926297"/>
                  <a:pt x="11572460" y="2933513"/>
                </a:cubicBezTo>
                <a:cubicBezTo>
                  <a:pt x="11566504" y="2937543"/>
                  <a:pt x="11562918" y="2945486"/>
                  <a:pt x="11562330" y="2952116"/>
                </a:cubicBezTo>
                <a:cubicBezTo>
                  <a:pt x="11561714" y="2957695"/>
                  <a:pt x="11560149" y="2963160"/>
                  <a:pt x="11557731" y="2968558"/>
                </a:cubicBezTo>
                <a:lnTo>
                  <a:pt x="11554647" y="2973645"/>
                </a:lnTo>
                <a:lnTo>
                  <a:pt x="11551587" y="3000083"/>
                </a:lnTo>
                <a:cubicBezTo>
                  <a:pt x="11551729" y="3007066"/>
                  <a:pt x="11550322" y="3014470"/>
                  <a:pt x="11546343" y="3021742"/>
                </a:cubicBezTo>
                <a:cubicBezTo>
                  <a:pt x="11540052" y="3034045"/>
                  <a:pt x="11538828" y="3045942"/>
                  <a:pt x="11539495" y="3057603"/>
                </a:cubicBezTo>
                <a:cubicBezTo>
                  <a:pt x="11539677" y="3062097"/>
                  <a:pt x="11539255" y="3066892"/>
                  <a:pt x="11536603" y="3071740"/>
                </a:cubicBezTo>
                <a:cubicBezTo>
                  <a:pt x="11535542" y="3073679"/>
                  <a:pt x="11535086" y="3075316"/>
                  <a:pt x="11535311" y="3077321"/>
                </a:cubicBezTo>
                <a:cubicBezTo>
                  <a:pt x="11536466" y="3090502"/>
                  <a:pt x="11532971" y="3104941"/>
                  <a:pt x="11527509" y="3118947"/>
                </a:cubicBezTo>
                <a:cubicBezTo>
                  <a:pt x="11526067" y="3123193"/>
                  <a:pt x="11524210" y="3126587"/>
                  <a:pt x="11520769" y="3127243"/>
                </a:cubicBezTo>
                <a:cubicBezTo>
                  <a:pt x="11516117" y="3128501"/>
                  <a:pt x="11518430" y="3123469"/>
                  <a:pt x="11517865" y="3121282"/>
                </a:cubicBezTo>
                <a:cubicBezTo>
                  <a:pt x="11516622" y="3118727"/>
                  <a:pt x="11517532" y="3115451"/>
                  <a:pt x="11520409" y="3112608"/>
                </a:cubicBezTo>
                <a:cubicBezTo>
                  <a:pt x="11525897" y="3107406"/>
                  <a:pt x="11525897" y="3107406"/>
                  <a:pt x="11523673" y="3101811"/>
                </a:cubicBezTo>
                <a:cubicBezTo>
                  <a:pt x="11522844" y="3100107"/>
                  <a:pt x="11522279" y="3097920"/>
                  <a:pt x="11521715" y="3095732"/>
                </a:cubicBezTo>
                <a:cubicBezTo>
                  <a:pt x="11521301" y="3094881"/>
                  <a:pt x="11520545" y="3093846"/>
                  <a:pt x="11519336" y="3094448"/>
                </a:cubicBezTo>
                <a:cubicBezTo>
                  <a:pt x="11518124" y="3095052"/>
                  <a:pt x="11516915" y="3095655"/>
                  <a:pt x="11516798" y="3097475"/>
                </a:cubicBezTo>
                <a:cubicBezTo>
                  <a:pt x="11515961" y="3101419"/>
                  <a:pt x="11512745" y="3104080"/>
                  <a:pt x="11510813" y="3106805"/>
                </a:cubicBezTo>
                <a:cubicBezTo>
                  <a:pt x="11508883" y="3109531"/>
                  <a:pt x="11506685" y="3112741"/>
                  <a:pt x="11506379" y="3115715"/>
                </a:cubicBezTo>
                <a:cubicBezTo>
                  <a:pt x="11505073" y="3132590"/>
                  <a:pt x="11498285" y="3149022"/>
                  <a:pt x="11490477" y="3164902"/>
                </a:cubicBezTo>
                <a:cubicBezTo>
                  <a:pt x="11488164" y="3169934"/>
                  <a:pt x="11486988" y="3173694"/>
                  <a:pt x="11488722" y="3177769"/>
                </a:cubicBezTo>
                <a:cubicBezTo>
                  <a:pt x="11490307" y="3180507"/>
                  <a:pt x="11489246" y="3182446"/>
                  <a:pt x="11485878" y="3183771"/>
                </a:cubicBezTo>
                <a:cubicBezTo>
                  <a:pt x="11483383" y="3184306"/>
                  <a:pt x="11480961" y="3185514"/>
                  <a:pt x="11480125" y="3189458"/>
                </a:cubicBezTo>
                <a:cubicBezTo>
                  <a:pt x="11479363" y="3194068"/>
                  <a:pt x="11479207" y="3198380"/>
                  <a:pt x="11480526" y="3201602"/>
                </a:cubicBezTo>
                <a:cubicBezTo>
                  <a:pt x="11481771" y="3204157"/>
                  <a:pt x="11481390" y="3206463"/>
                  <a:pt x="11479533" y="3209856"/>
                </a:cubicBezTo>
                <a:cubicBezTo>
                  <a:pt x="11478736" y="3211311"/>
                  <a:pt x="11477941" y="3212766"/>
                  <a:pt x="11477486" y="3214404"/>
                </a:cubicBezTo>
                <a:cubicBezTo>
                  <a:pt x="11474146" y="3224532"/>
                  <a:pt x="11470807" y="3234661"/>
                  <a:pt x="11466862" y="3245090"/>
                </a:cubicBezTo>
                <a:cubicBezTo>
                  <a:pt x="11465080" y="3249152"/>
                  <a:pt x="11463903" y="3252913"/>
                  <a:pt x="11464956" y="3256620"/>
                </a:cubicBezTo>
                <a:cubicBezTo>
                  <a:pt x="11465255" y="3259293"/>
                  <a:pt x="11464876" y="3261600"/>
                  <a:pt x="11462189" y="3263289"/>
                </a:cubicBezTo>
                <a:cubicBezTo>
                  <a:pt x="11455341" y="3267758"/>
                  <a:pt x="11452572" y="3274427"/>
                  <a:pt x="11449613" y="3282250"/>
                </a:cubicBezTo>
                <a:cubicBezTo>
                  <a:pt x="11442594" y="3302324"/>
                  <a:pt x="11434140" y="3320994"/>
                  <a:pt x="11420320" y="3337401"/>
                </a:cubicBezTo>
                <a:cubicBezTo>
                  <a:pt x="11415248" y="3343454"/>
                  <a:pt x="11411193" y="3350058"/>
                  <a:pt x="11408501" y="3357397"/>
                </a:cubicBezTo>
                <a:cubicBezTo>
                  <a:pt x="11403759" y="3369281"/>
                  <a:pt x="11398680" y="3380981"/>
                  <a:pt x="11392918" y="3392316"/>
                </a:cubicBezTo>
                <a:cubicBezTo>
                  <a:pt x="11385035" y="3407529"/>
                  <a:pt x="11376473" y="3422375"/>
                  <a:pt x="11371651" y="3439238"/>
                </a:cubicBezTo>
                <a:cubicBezTo>
                  <a:pt x="11368081" y="3453009"/>
                  <a:pt x="11362204" y="3466163"/>
                  <a:pt x="11355722" y="3479621"/>
                </a:cubicBezTo>
                <a:cubicBezTo>
                  <a:pt x="11349430" y="3491925"/>
                  <a:pt x="11342800" y="3504044"/>
                  <a:pt x="11338549" y="3517449"/>
                </a:cubicBezTo>
                <a:cubicBezTo>
                  <a:pt x="11335474" y="3527092"/>
                  <a:pt x="11331378" y="3536184"/>
                  <a:pt x="11327286" y="3545279"/>
                </a:cubicBezTo>
                <a:cubicBezTo>
                  <a:pt x="11309092" y="3582557"/>
                  <a:pt x="11292865" y="3620267"/>
                  <a:pt x="11276221" y="3657125"/>
                </a:cubicBezTo>
                <a:cubicBezTo>
                  <a:pt x="11258135" y="3698230"/>
                  <a:pt x="11240658" y="3739031"/>
                  <a:pt x="11221892" y="3779768"/>
                </a:cubicBezTo>
                <a:cubicBezTo>
                  <a:pt x="11204187" y="3818565"/>
                  <a:pt x="11185466" y="3856814"/>
                  <a:pt x="11165040" y="3894144"/>
                </a:cubicBezTo>
                <a:cubicBezTo>
                  <a:pt x="11149391" y="3922749"/>
                  <a:pt x="11134762" y="3951903"/>
                  <a:pt x="11120812" y="3981424"/>
                </a:cubicBezTo>
                <a:cubicBezTo>
                  <a:pt x="11110236" y="4003975"/>
                  <a:pt x="11099659" y="4026525"/>
                  <a:pt x="11088404" y="4048708"/>
                </a:cubicBezTo>
                <a:cubicBezTo>
                  <a:pt x="11080256" y="4064405"/>
                  <a:pt x="11072109" y="4080103"/>
                  <a:pt x="11064034" y="4096469"/>
                </a:cubicBezTo>
                <a:cubicBezTo>
                  <a:pt x="11058730" y="4106164"/>
                  <a:pt x="11053160" y="4116346"/>
                  <a:pt x="11048194" y="4126225"/>
                </a:cubicBezTo>
                <a:cubicBezTo>
                  <a:pt x="11046338" y="4129619"/>
                  <a:pt x="11044746" y="4132528"/>
                  <a:pt x="11043154" y="4135436"/>
                </a:cubicBezTo>
                <a:cubicBezTo>
                  <a:pt x="11042625" y="4136406"/>
                  <a:pt x="11042019" y="4136709"/>
                  <a:pt x="11041755" y="4137193"/>
                </a:cubicBezTo>
                <a:lnTo>
                  <a:pt x="11040016" y="4140267"/>
                </a:lnTo>
                <a:lnTo>
                  <a:pt x="11025085" y="4178189"/>
                </a:lnTo>
                <a:cubicBezTo>
                  <a:pt x="11019637" y="4190855"/>
                  <a:pt x="11014967" y="4203673"/>
                  <a:pt x="11009130" y="4216262"/>
                </a:cubicBezTo>
                <a:cubicBezTo>
                  <a:pt x="10996523" y="4244007"/>
                  <a:pt x="10984880" y="4271389"/>
                  <a:pt x="10973440" y="4299362"/>
                </a:cubicBezTo>
                <a:cubicBezTo>
                  <a:pt x="10964630" y="4321256"/>
                  <a:pt x="10955819" y="4343151"/>
                  <a:pt x="10944676" y="4364591"/>
                </a:cubicBezTo>
                <a:lnTo>
                  <a:pt x="10938566" y="4378265"/>
                </a:lnTo>
                <a:lnTo>
                  <a:pt x="10309769" y="5398012"/>
                </a:lnTo>
                <a:lnTo>
                  <a:pt x="10307766" y="5393714"/>
                </a:lnTo>
                <a:cubicBezTo>
                  <a:pt x="10306208" y="5392119"/>
                  <a:pt x="10303833" y="5390491"/>
                  <a:pt x="10300500" y="5388473"/>
                </a:cubicBezTo>
                <a:cubicBezTo>
                  <a:pt x="10300500" y="5388473"/>
                  <a:pt x="10300805" y="5387757"/>
                  <a:pt x="10300275" y="5387596"/>
                </a:cubicBezTo>
                <a:cubicBezTo>
                  <a:pt x="10295885" y="5383842"/>
                  <a:pt x="10295511" y="5380494"/>
                  <a:pt x="10300145" y="5373806"/>
                </a:cubicBezTo>
                <a:cubicBezTo>
                  <a:pt x="10318310" y="5343704"/>
                  <a:pt x="10335186" y="5312403"/>
                  <a:pt x="10352290" y="5281979"/>
                </a:cubicBezTo>
                <a:cubicBezTo>
                  <a:pt x="10362931" y="5262547"/>
                  <a:pt x="10373347" y="5242235"/>
                  <a:pt x="10383460" y="5222643"/>
                </a:cubicBezTo>
                <a:cubicBezTo>
                  <a:pt x="10395928" y="5198909"/>
                  <a:pt x="10410969" y="5177569"/>
                  <a:pt x="10425784" y="5155353"/>
                </a:cubicBezTo>
                <a:cubicBezTo>
                  <a:pt x="10436574" y="5138391"/>
                  <a:pt x="10446000" y="5121826"/>
                  <a:pt x="10448835" y="5102460"/>
                </a:cubicBezTo>
                <a:cubicBezTo>
                  <a:pt x="10449758" y="5094650"/>
                  <a:pt x="10453558" y="5088519"/>
                  <a:pt x="10459252" y="5082150"/>
                </a:cubicBezTo>
                <a:cubicBezTo>
                  <a:pt x="10469807" y="5069971"/>
                  <a:pt x="10478318" y="5055557"/>
                  <a:pt x="10484484" y="5039623"/>
                </a:cubicBezTo>
                <a:cubicBezTo>
                  <a:pt x="10489205" y="5025681"/>
                  <a:pt x="10495823" y="5011504"/>
                  <a:pt x="10504256" y="4998683"/>
                </a:cubicBezTo>
                <a:cubicBezTo>
                  <a:pt x="10516264" y="4978853"/>
                  <a:pt x="10526680" y="4958544"/>
                  <a:pt x="10535810" y="4937035"/>
                </a:cubicBezTo>
                <a:lnTo>
                  <a:pt x="10549428" y="4909025"/>
                </a:lnTo>
                <a:lnTo>
                  <a:pt x="10538285" y="4915385"/>
                </a:lnTo>
                <a:cubicBezTo>
                  <a:pt x="10533535" y="4918991"/>
                  <a:pt x="10529236" y="4923645"/>
                  <a:pt x="10525742" y="4930377"/>
                </a:cubicBezTo>
                <a:cubicBezTo>
                  <a:pt x="10524234" y="4933377"/>
                  <a:pt x="10523254" y="4932637"/>
                  <a:pt x="10522072" y="4931309"/>
                </a:cubicBezTo>
                <a:cubicBezTo>
                  <a:pt x="10521481" y="4930645"/>
                  <a:pt x="10521076" y="4929468"/>
                  <a:pt x="10520673" y="4928291"/>
                </a:cubicBezTo>
                <a:lnTo>
                  <a:pt x="10519984" y="4927806"/>
                </a:lnTo>
                <a:lnTo>
                  <a:pt x="10505292" y="4956860"/>
                </a:lnTo>
                <a:lnTo>
                  <a:pt x="10505576" y="4958297"/>
                </a:lnTo>
                <a:cubicBezTo>
                  <a:pt x="10505981" y="4959473"/>
                  <a:pt x="10506384" y="4960649"/>
                  <a:pt x="10506212" y="4962264"/>
                </a:cubicBezTo>
                <a:cubicBezTo>
                  <a:pt x="10506820" y="4964029"/>
                  <a:pt x="10506648" y="4965643"/>
                  <a:pt x="10504345" y="4967391"/>
                </a:cubicBezTo>
                <a:cubicBezTo>
                  <a:pt x="10502618" y="4968701"/>
                  <a:pt x="10501062" y="4968398"/>
                  <a:pt x="10500457" y="4966632"/>
                </a:cubicBezTo>
                <a:lnTo>
                  <a:pt x="10500399" y="4966533"/>
                </a:lnTo>
                <a:lnTo>
                  <a:pt x="10482728" y="5001479"/>
                </a:lnTo>
                <a:cubicBezTo>
                  <a:pt x="10468758" y="5028400"/>
                  <a:pt x="10454522" y="5055240"/>
                  <a:pt x="10440154" y="5082041"/>
                </a:cubicBezTo>
                <a:cubicBezTo>
                  <a:pt x="10404349" y="5148065"/>
                  <a:pt x="10365441" y="5211535"/>
                  <a:pt x="10327288" y="5276041"/>
                </a:cubicBezTo>
                <a:cubicBezTo>
                  <a:pt x="10315506" y="5296748"/>
                  <a:pt x="10301075" y="5316653"/>
                  <a:pt x="10292474" y="5338321"/>
                </a:cubicBezTo>
                <a:cubicBezTo>
                  <a:pt x="10282126" y="5362696"/>
                  <a:pt x="10270798" y="5385158"/>
                  <a:pt x="10251140" y="5401866"/>
                </a:cubicBezTo>
                <a:cubicBezTo>
                  <a:pt x="10243549" y="5408471"/>
                  <a:pt x="10238759" y="5418347"/>
                  <a:pt x="10236621" y="5429025"/>
                </a:cubicBezTo>
                <a:cubicBezTo>
                  <a:pt x="10235472" y="5435959"/>
                  <a:pt x="10232202" y="5442250"/>
                  <a:pt x="10228098" y="5449099"/>
                </a:cubicBezTo>
                <a:cubicBezTo>
                  <a:pt x="10221942" y="5459373"/>
                  <a:pt x="10214196" y="5469165"/>
                  <a:pt x="10211448" y="5481276"/>
                </a:cubicBezTo>
                <a:cubicBezTo>
                  <a:pt x="10208777" y="5491795"/>
                  <a:pt x="10203613" y="5498322"/>
                  <a:pt x="10195040" y="5503012"/>
                </a:cubicBezTo>
                <a:cubicBezTo>
                  <a:pt x="10192009" y="5504522"/>
                  <a:pt x="10190260" y="5507230"/>
                  <a:pt x="10189799" y="5511135"/>
                </a:cubicBezTo>
                <a:cubicBezTo>
                  <a:pt x="10189259" y="5516634"/>
                  <a:pt x="10187355" y="5522530"/>
                  <a:pt x="10183329" y="5527784"/>
                </a:cubicBezTo>
                <a:cubicBezTo>
                  <a:pt x="10171783" y="5543709"/>
                  <a:pt x="10162506" y="5562745"/>
                  <a:pt x="10149899" y="5578349"/>
                </a:cubicBezTo>
                <a:cubicBezTo>
                  <a:pt x="10145342" y="5583443"/>
                  <a:pt x="10142377" y="5589018"/>
                  <a:pt x="10142065" y="5595396"/>
                </a:cubicBezTo>
                <a:cubicBezTo>
                  <a:pt x="10140603" y="5608705"/>
                  <a:pt x="10138550" y="5612129"/>
                  <a:pt x="10127249" y="5617612"/>
                </a:cubicBezTo>
                <a:cubicBezTo>
                  <a:pt x="10122849" y="5619517"/>
                  <a:pt x="10119206" y="5622461"/>
                  <a:pt x="10117381" y="5626763"/>
                </a:cubicBezTo>
                <a:cubicBezTo>
                  <a:pt x="10110460" y="5641658"/>
                  <a:pt x="10100436" y="5653998"/>
                  <a:pt x="10091472" y="5666657"/>
                </a:cubicBezTo>
                <a:cubicBezTo>
                  <a:pt x="10083116" y="5677884"/>
                  <a:pt x="10075292" y="5689270"/>
                  <a:pt x="10071404" y="5702656"/>
                </a:cubicBezTo>
                <a:cubicBezTo>
                  <a:pt x="10069804" y="5707834"/>
                  <a:pt x="10067525" y="5710382"/>
                  <a:pt x="10063962" y="5711732"/>
                </a:cubicBezTo>
                <a:cubicBezTo>
                  <a:pt x="10059563" y="5713638"/>
                  <a:pt x="10054329" y="5716100"/>
                  <a:pt x="10052955" y="5722156"/>
                </a:cubicBezTo>
                <a:cubicBezTo>
                  <a:pt x="10049902" y="5734984"/>
                  <a:pt x="10041930" y="5743900"/>
                  <a:pt x="10031916" y="5750580"/>
                </a:cubicBezTo>
                <a:cubicBezTo>
                  <a:pt x="10017422" y="5760761"/>
                  <a:pt x="10007545" y="5775571"/>
                  <a:pt x="10003954" y="5793899"/>
                </a:cubicBezTo>
                <a:cubicBezTo>
                  <a:pt x="10002275" y="5800672"/>
                  <a:pt x="10000301" y="5802503"/>
                  <a:pt x="9995529" y="5801059"/>
                </a:cubicBezTo>
                <a:cubicBezTo>
                  <a:pt x="9993938" y="5800580"/>
                  <a:pt x="9992348" y="5800098"/>
                  <a:pt x="9990983" y="5800495"/>
                </a:cubicBezTo>
                <a:cubicBezTo>
                  <a:pt x="9975890" y="5806450"/>
                  <a:pt x="9961329" y="5812566"/>
                  <a:pt x="9950460" y="5831121"/>
                </a:cubicBezTo>
                <a:cubicBezTo>
                  <a:pt x="9948104" y="5835261"/>
                  <a:pt x="9946817" y="5834064"/>
                  <a:pt x="9945306" y="5831989"/>
                </a:cubicBezTo>
                <a:cubicBezTo>
                  <a:pt x="9944549" y="5830951"/>
                  <a:pt x="9944097" y="5829197"/>
                  <a:pt x="9943645" y="5827442"/>
                </a:cubicBezTo>
                <a:cubicBezTo>
                  <a:pt x="9942742" y="5823935"/>
                  <a:pt x="9942368" y="5820585"/>
                  <a:pt x="9937970" y="5822492"/>
                </a:cubicBezTo>
                <a:cubicBezTo>
                  <a:pt x="9933874" y="5823680"/>
                  <a:pt x="9934474" y="5827907"/>
                  <a:pt x="9933483" y="5831651"/>
                </a:cubicBezTo>
                <a:cubicBezTo>
                  <a:pt x="9932029" y="5839302"/>
                  <a:pt x="9930274" y="5847669"/>
                  <a:pt x="9924657" y="5852442"/>
                </a:cubicBezTo>
                <a:cubicBezTo>
                  <a:pt x="9917901" y="5858489"/>
                  <a:pt x="9917972" y="5862556"/>
                  <a:pt x="9920082" y="5868856"/>
                </a:cubicBezTo>
                <a:cubicBezTo>
                  <a:pt x="9920535" y="5870610"/>
                  <a:pt x="9920986" y="5872365"/>
                  <a:pt x="9920605" y="5874676"/>
                </a:cubicBezTo>
                <a:cubicBezTo>
                  <a:pt x="9921281" y="5877307"/>
                  <a:pt x="9920898" y="5879618"/>
                  <a:pt x="9917560" y="5881845"/>
                </a:cubicBezTo>
                <a:cubicBezTo>
                  <a:pt x="9915056" y="5883514"/>
                  <a:pt x="9912936" y="5882875"/>
                  <a:pt x="9912258" y="5880243"/>
                </a:cubicBezTo>
                <a:cubicBezTo>
                  <a:pt x="9911049" y="5877450"/>
                  <a:pt x="9909233" y="5876093"/>
                  <a:pt x="9908859" y="5872743"/>
                </a:cubicBezTo>
                <a:cubicBezTo>
                  <a:pt x="9908937" y="5871150"/>
                  <a:pt x="9909016" y="5869556"/>
                  <a:pt x="9907121" y="5869791"/>
                </a:cubicBezTo>
                <a:cubicBezTo>
                  <a:pt x="9905756" y="5870189"/>
                  <a:pt x="9905374" y="5872499"/>
                  <a:pt x="9904765" y="5873934"/>
                </a:cubicBezTo>
                <a:cubicBezTo>
                  <a:pt x="9903853" y="5876084"/>
                  <a:pt x="9903243" y="5877517"/>
                  <a:pt x="9903695" y="5879272"/>
                </a:cubicBezTo>
                <a:cubicBezTo>
                  <a:pt x="9904147" y="5881027"/>
                  <a:pt x="9903539" y="5882460"/>
                  <a:pt x="9901868" y="5883573"/>
                </a:cubicBezTo>
                <a:cubicBezTo>
                  <a:pt x="9892688" y="5889697"/>
                  <a:pt x="9886081" y="5898216"/>
                  <a:pt x="9882047" y="5909131"/>
                </a:cubicBezTo>
                <a:cubicBezTo>
                  <a:pt x="9880447" y="5914309"/>
                  <a:pt x="9878315" y="5919327"/>
                  <a:pt x="9875655" y="5924186"/>
                </a:cubicBezTo>
                <a:cubicBezTo>
                  <a:pt x="9874437" y="5927053"/>
                  <a:pt x="9872611" y="5931355"/>
                  <a:pt x="9869352" y="5931987"/>
                </a:cubicBezTo>
                <a:cubicBezTo>
                  <a:pt x="9866927" y="5932063"/>
                  <a:pt x="9866857" y="5927997"/>
                  <a:pt x="9866179" y="5925366"/>
                </a:cubicBezTo>
                <a:cubicBezTo>
                  <a:pt x="9865727" y="5923611"/>
                  <a:pt x="9865806" y="5922017"/>
                  <a:pt x="9865354" y="5920263"/>
                </a:cubicBezTo>
                <a:cubicBezTo>
                  <a:pt x="9864902" y="5918509"/>
                  <a:pt x="9865362" y="5914605"/>
                  <a:pt x="9862633" y="5915397"/>
                </a:cubicBezTo>
                <a:cubicBezTo>
                  <a:pt x="9860208" y="5915472"/>
                  <a:pt x="9858686" y="5919057"/>
                  <a:pt x="9857999" y="5922085"/>
                </a:cubicBezTo>
                <a:cubicBezTo>
                  <a:pt x="9855260" y="5928538"/>
                  <a:pt x="9852069" y="5933236"/>
                  <a:pt x="9847209" y="5939046"/>
                </a:cubicBezTo>
                <a:cubicBezTo>
                  <a:pt x="9835821" y="5951783"/>
                  <a:pt x="9835125" y="5960470"/>
                  <a:pt x="9843294" y="5969412"/>
                </a:cubicBezTo>
                <a:cubicBezTo>
                  <a:pt x="9846624" y="5972844"/>
                  <a:pt x="9847222" y="5977069"/>
                  <a:pt x="9844258" y="5982645"/>
                </a:cubicBezTo>
                <a:cubicBezTo>
                  <a:pt x="9834182" y="5979599"/>
                  <a:pt x="9824638" y="5976715"/>
                  <a:pt x="9814563" y="5973671"/>
                </a:cubicBezTo>
                <a:cubicBezTo>
                  <a:pt x="9818293" y="5963473"/>
                  <a:pt x="9816555" y="5960521"/>
                  <a:pt x="9810566" y="5961947"/>
                </a:cubicBezTo>
                <a:cubicBezTo>
                  <a:pt x="9808671" y="5962182"/>
                  <a:pt x="9806392" y="5964729"/>
                  <a:pt x="9805411" y="5962814"/>
                </a:cubicBezTo>
                <a:cubicBezTo>
                  <a:pt x="9804732" y="5960183"/>
                  <a:pt x="9806480" y="5957476"/>
                  <a:pt x="9807925" y="5955485"/>
                </a:cubicBezTo>
                <a:cubicBezTo>
                  <a:pt x="9808837" y="5953335"/>
                  <a:pt x="9809976" y="5952062"/>
                  <a:pt x="9811115" y="5950786"/>
                </a:cubicBezTo>
                <a:cubicBezTo>
                  <a:pt x="9814001" y="5946807"/>
                  <a:pt x="9814384" y="5944495"/>
                  <a:pt x="9810975" y="5942656"/>
                </a:cubicBezTo>
                <a:cubicBezTo>
                  <a:pt x="9809160" y="5941299"/>
                  <a:pt x="9806892" y="5938186"/>
                  <a:pt x="9810005" y="5935081"/>
                </a:cubicBezTo>
                <a:cubicBezTo>
                  <a:pt x="9813724" y="5930544"/>
                  <a:pt x="9815854" y="5925526"/>
                  <a:pt x="9818516" y="5920667"/>
                </a:cubicBezTo>
                <a:cubicBezTo>
                  <a:pt x="9820873" y="5916526"/>
                  <a:pt x="9824062" y="5911828"/>
                  <a:pt x="9825133" y="5906489"/>
                </a:cubicBezTo>
                <a:cubicBezTo>
                  <a:pt x="9825898" y="5901868"/>
                  <a:pt x="9826968" y="5896529"/>
                  <a:pt x="9820144" y="5898509"/>
                </a:cubicBezTo>
                <a:cubicBezTo>
                  <a:pt x="9817944" y="5899463"/>
                  <a:pt x="9817492" y="5897708"/>
                  <a:pt x="9818179" y="5894681"/>
                </a:cubicBezTo>
                <a:cubicBezTo>
                  <a:pt x="9822744" y="5883927"/>
                  <a:pt x="9826388" y="5880983"/>
                  <a:pt x="9834645" y="5882671"/>
                </a:cubicBezTo>
                <a:cubicBezTo>
                  <a:pt x="9837298" y="5883472"/>
                  <a:pt x="9839721" y="5883396"/>
                  <a:pt x="9842000" y="5880849"/>
                </a:cubicBezTo>
                <a:cubicBezTo>
                  <a:pt x="9845721" y="5876310"/>
                  <a:pt x="9848912" y="5871612"/>
                  <a:pt x="9850285" y="5865557"/>
                </a:cubicBezTo>
                <a:cubicBezTo>
                  <a:pt x="9850894" y="5864122"/>
                  <a:pt x="9849077" y="5862764"/>
                  <a:pt x="9847714" y="5863162"/>
                </a:cubicBezTo>
                <a:cubicBezTo>
                  <a:pt x="9846123" y="5862680"/>
                  <a:pt x="9844001" y="5862039"/>
                  <a:pt x="9843549" y="5860285"/>
                </a:cubicBezTo>
                <a:cubicBezTo>
                  <a:pt x="9842871" y="5857653"/>
                  <a:pt x="9840378" y="5853665"/>
                  <a:pt x="9844471" y="5852475"/>
                </a:cubicBezTo>
                <a:cubicBezTo>
                  <a:pt x="9852739" y="5848503"/>
                  <a:pt x="9855782" y="5841333"/>
                  <a:pt x="9859130" y="5833447"/>
                </a:cubicBezTo>
                <a:cubicBezTo>
                  <a:pt x="9861487" y="5829306"/>
                  <a:pt x="9863842" y="5825164"/>
                  <a:pt x="9868017" y="5822381"/>
                </a:cubicBezTo>
                <a:cubicBezTo>
                  <a:pt x="9883343" y="5811644"/>
                  <a:pt x="9887378" y="5800729"/>
                  <a:pt x="9879973" y="5787167"/>
                </a:cubicBezTo>
                <a:cubicBezTo>
                  <a:pt x="9878008" y="5783337"/>
                  <a:pt x="9878469" y="5779432"/>
                  <a:pt x="9883173" y="5776809"/>
                </a:cubicBezTo>
                <a:cubicBezTo>
                  <a:pt x="9893187" y="5770129"/>
                  <a:pt x="9899874" y="5760016"/>
                  <a:pt x="9905273" y="5748705"/>
                </a:cubicBezTo>
                <a:cubicBezTo>
                  <a:pt x="9908238" y="5743130"/>
                  <a:pt x="9910144" y="5737235"/>
                  <a:pt x="9913412" y="5730942"/>
                </a:cubicBezTo>
                <a:cubicBezTo>
                  <a:pt x="9919037" y="5720509"/>
                  <a:pt x="9922994" y="5711188"/>
                  <a:pt x="9915275" y="5704002"/>
                </a:cubicBezTo>
                <a:cubicBezTo>
                  <a:pt x="9918988" y="5705124"/>
                  <a:pt x="9921333" y="5706643"/>
                  <a:pt x="9925428" y="5705454"/>
                </a:cubicBezTo>
                <a:cubicBezTo>
                  <a:pt x="9930583" y="5704585"/>
                  <a:pt x="9934304" y="5700046"/>
                  <a:pt x="9936435" y="5695028"/>
                </a:cubicBezTo>
                <a:cubicBezTo>
                  <a:pt x="9938340" y="5689133"/>
                  <a:pt x="9933105" y="5691596"/>
                  <a:pt x="9931289" y="5690237"/>
                </a:cubicBezTo>
                <a:cubicBezTo>
                  <a:pt x="9928411" y="5688559"/>
                  <a:pt x="9927508" y="5685051"/>
                  <a:pt x="9930925" y="5681230"/>
                </a:cubicBezTo>
                <a:cubicBezTo>
                  <a:pt x="9935481" y="5676135"/>
                  <a:pt x="9937610" y="5671117"/>
                  <a:pt x="9939820" y="5664504"/>
                </a:cubicBezTo>
                <a:cubicBezTo>
                  <a:pt x="9941577" y="5656136"/>
                  <a:pt x="9944924" y="5648250"/>
                  <a:pt x="9952210" y="5642363"/>
                </a:cubicBezTo>
                <a:cubicBezTo>
                  <a:pt x="9956688" y="5638864"/>
                  <a:pt x="9957984" y="5634402"/>
                  <a:pt x="9956853" y="5630015"/>
                </a:cubicBezTo>
                <a:cubicBezTo>
                  <a:pt x="9956175" y="5627383"/>
                  <a:pt x="9955497" y="5624752"/>
                  <a:pt x="9955046" y="5622998"/>
                </a:cubicBezTo>
                <a:cubicBezTo>
                  <a:pt x="9954446" y="5618772"/>
                  <a:pt x="9951648" y="5615499"/>
                  <a:pt x="9954535" y="5611519"/>
                </a:cubicBezTo>
                <a:cubicBezTo>
                  <a:pt x="9957421" y="5607537"/>
                  <a:pt x="9960830" y="5609377"/>
                  <a:pt x="9963480" y="5610178"/>
                </a:cubicBezTo>
                <a:cubicBezTo>
                  <a:pt x="9966131" y="5610979"/>
                  <a:pt x="9966287" y="5607790"/>
                  <a:pt x="9967732" y="5605800"/>
                </a:cubicBezTo>
                <a:cubicBezTo>
                  <a:pt x="9968645" y="5603650"/>
                  <a:pt x="9969558" y="5601499"/>
                  <a:pt x="9967132" y="5601576"/>
                </a:cubicBezTo>
                <a:cubicBezTo>
                  <a:pt x="9960689" y="5601244"/>
                  <a:pt x="9960926" y="5596462"/>
                  <a:pt x="9963135" y="5589850"/>
                </a:cubicBezTo>
                <a:cubicBezTo>
                  <a:pt x="9965343" y="5583237"/>
                  <a:pt x="9963526" y="5581880"/>
                  <a:pt x="9957988" y="5585059"/>
                </a:cubicBezTo>
                <a:cubicBezTo>
                  <a:pt x="9956623" y="5585456"/>
                  <a:pt x="9955180" y="5587447"/>
                  <a:pt x="9953736" y="5589437"/>
                </a:cubicBezTo>
                <a:cubicBezTo>
                  <a:pt x="9946599" y="5597796"/>
                  <a:pt x="9940105" y="5606753"/>
                  <a:pt x="9934091" y="5616159"/>
                </a:cubicBezTo>
                <a:lnTo>
                  <a:pt x="9927007" y="5628601"/>
                </a:lnTo>
                <a:lnTo>
                  <a:pt x="9909575" y="5664044"/>
                </a:lnTo>
                <a:cubicBezTo>
                  <a:pt x="9899510" y="5685751"/>
                  <a:pt x="9889444" y="5707458"/>
                  <a:pt x="9877114" y="5728482"/>
                </a:cubicBezTo>
                <a:cubicBezTo>
                  <a:pt x="9865432" y="5747974"/>
                  <a:pt x="9854507" y="5767694"/>
                  <a:pt x="9846600" y="5788328"/>
                </a:cubicBezTo>
                <a:cubicBezTo>
                  <a:pt x="9845735" y="5790368"/>
                  <a:pt x="9845084" y="5791898"/>
                  <a:pt x="9843303" y="5793087"/>
                </a:cubicBezTo>
                <a:cubicBezTo>
                  <a:pt x="9833368" y="5800444"/>
                  <a:pt x="9828065" y="5810928"/>
                  <a:pt x="9823462" y="5822775"/>
                </a:cubicBezTo>
                <a:cubicBezTo>
                  <a:pt x="9819077" y="5834112"/>
                  <a:pt x="9814313" y="5845334"/>
                  <a:pt x="9808038" y="5856101"/>
                </a:cubicBezTo>
                <a:cubicBezTo>
                  <a:pt x="9797386" y="5874177"/>
                  <a:pt x="9786195" y="5891515"/>
                  <a:pt x="9777588" y="5910787"/>
                </a:cubicBezTo>
                <a:cubicBezTo>
                  <a:pt x="9773907" y="5919458"/>
                  <a:pt x="9768394" y="5926426"/>
                  <a:pt x="9761268" y="5931179"/>
                </a:cubicBezTo>
                <a:cubicBezTo>
                  <a:pt x="9758894" y="5932763"/>
                  <a:pt x="9758244" y="5934294"/>
                  <a:pt x="9758510" y="5936677"/>
                </a:cubicBezTo>
                <a:cubicBezTo>
                  <a:pt x="9758447" y="5941838"/>
                  <a:pt x="9757630" y="5946771"/>
                  <a:pt x="9752879" y="5949939"/>
                </a:cubicBezTo>
                <a:cubicBezTo>
                  <a:pt x="9747103" y="5954524"/>
                  <a:pt x="9743748" y="5960417"/>
                  <a:pt x="9741095" y="5967673"/>
                </a:cubicBezTo>
                <a:cubicBezTo>
                  <a:pt x="9736924" y="5978500"/>
                  <a:pt x="9730923" y="5987621"/>
                  <a:pt x="9722337" y="5994812"/>
                </a:cubicBezTo>
                <a:cubicBezTo>
                  <a:pt x="9717153" y="5999001"/>
                  <a:pt x="9712613" y="6005686"/>
                  <a:pt x="9712711" y="6011471"/>
                </a:cubicBezTo>
                <a:cubicBezTo>
                  <a:pt x="9712963" y="6021908"/>
                  <a:pt x="9708205" y="6029104"/>
                  <a:pt x="9701346" y="6036240"/>
                </a:cubicBezTo>
                <a:cubicBezTo>
                  <a:pt x="9698104" y="6039864"/>
                  <a:pt x="9694646" y="6043999"/>
                  <a:pt x="9693234" y="6049329"/>
                </a:cubicBezTo>
                <a:cubicBezTo>
                  <a:pt x="9692907" y="6052108"/>
                  <a:pt x="9691342" y="6052786"/>
                  <a:pt x="9689832" y="6052329"/>
                </a:cubicBezTo>
                <a:cubicBezTo>
                  <a:pt x="9688701" y="6051988"/>
                  <a:pt x="9687946" y="6051759"/>
                  <a:pt x="9687190" y="6051531"/>
                </a:cubicBezTo>
                <a:cubicBezTo>
                  <a:pt x="9683258" y="6049766"/>
                  <a:pt x="9683040" y="6050277"/>
                  <a:pt x="9682979" y="6055438"/>
                </a:cubicBezTo>
                <a:cubicBezTo>
                  <a:pt x="9682698" y="6061109"/>
                  <a:pt x="9681826" y="6067177"/>
                  <a:pt x="9680793" y="6072620"/>
                </a:cubicBezTo>
                <a:cubicBezTo>
                  <a:pt x="9680304" y="6074774"/>
                  <a:pt x="9679816" y="6076930"/>
                  <a:pt x="9678034" y="6078118"/>
                </a:cubicBezTo>
                <a:cubicBezTo>
                  <a:pt x="9676252" y="6079307"/>
                  <a:pt x="9675176" y="6077829"/>
                  <a:pt x="9674477" y="6076467"/>
                </a:cubicBezTo>
                <a:cubicBezTo>
                  <a:pt x="9672543" y="6073003"/>
                  <a:pt x="9670384" y="6074079"/>
                  <a:pt x="9668273" y="6078046"/>
                </a:cubicBezTo>
                <a:cubicBezTo>
                  <a:pt x="9667246" y="6079462"/>
                  <a:pt x="9665842" y="6080764"/>
                  <a:pt x="9665194" y="6082294"/>
                </a:cubicBezTo>
                <a:cubicBezTo>
                  <a:pt x="9663677" y="6085866"/>
                  <a:pt x="9662328" y="6086033"/>
                  <a:pt x="9660932" y="6083309"/>
                </a:cubicBezTo>
                <a:cubicBezTo>
                  <a:pt x="9660610" y="6082061"/>
                  <a:pt x="9659910" y="6080697"/>
                  <a:pt x="9658507" y="6082000"/>
                </a:cubicBezTo>
                <a:cubicBezTo>
                  <a:pt x="9656942" y="6082678"/>
                  <a:pt x="9656669" y="6084322"/>
                  <a:pt x="9656397" y="6085967"/>
                </a:cubicBezTo>
                <a:cubicBezTo>
                  <a:pt x="9656173" y="6090504"/>
                  <a:pt x="9653687" y="6094358"/>
                  <a:pt x="9650984" y="6098720"/>
                </a:cubicBezTo>
                <a:cubicBezTo>
                  <a:pt x="9642118" y="6111580"/>
                  <a:pt x="9639561" y="6124621"/>
                  <a:pt x="9639864" y="6137952"/>
                </a:cubicBezTo>
                <a:cubicBezTo>
                  <a:pt x="9639751" y="6140220"/>
                  <a:pt x="9641205" y="6141810"/>
                  <a:pt x="9640499" y="6144475"/>
                </a:cubicBezTo>
                <a:cubicBezTo>
                  <a:pt x="9638831" y="6143394"/>
                  <a:pt x="9637536" y="6142429"/>
                  <a:pt x="9635866" y="6141348"/>
                </a:cubicBezTo>
                <a:cubicBezTo>
                  <a:pt x="9632527" y="6139188"/>
                  <a:pt x="9629397" y="6140544"/>
                  <a:pt x="9626693" y="6144907"/>
                </a:cubicBezTo>
                <a:cubicBezTo>
                  <a:pt x="9617556" y="6159413"/>
                  <a:pt x="9608418" y="6173918"/>
                  <a:pt x="9599282" y="6188424"/>
                </a:cubicBezTo>
                <a:cubicBezTo>
                  <a:pt x="9596145" y="6193807"/>
                  <a:pt x="9594141" y="6199532"/>
                  <a:pt x="9590248" y="6204687"/>
                </a:cubicBezTo>
                <a:cubicBezTo>
                  <a:pt x="9587601" y="6207916"/>
                  <a:pt x="9585603" y="6209614"/>
                  <a:pt x="9582641" y="6207567"/>
                </a:cubicBezTo>
                <a:cubicBezTo>
                  <a:pt x="9578706" y="6205803"/>
                  <a:pt x="9574711" y="6209200"/>
                  <a:pt x="9574431" y="6214871"/>
                </a:cubicBezTo>
                <a:cubicBezTo>
                  <a:pt x="9574208" y="6219408"/>
                  <a:pt x="9572532" y="6222355"/>
                  <a:pt x="9569506" y="6225470"/>
                </a:cubicBezTo>
                <a:cubicBezTo>
                  <a:pt x="9567133" y="6227055"/>
                  <a:pt x="9566266" y="6229094"/>
                  <a:pt x="9566692" y="6232101"/>
                </a:cubicBezTo>
                <a:cubicBezTo>
                  <a:pt x="9567496" y="6235222"/>
                  <a:pt x="9566574" y="6238396"/>
                  <a:pt x="9564142" y="6241116"/>
                </a:cubicBezTo>
                <a:cubicBezTo>
                  <a:pt x="9562899" y="6243042"/>
                  <a:pt x="9560684" y="6245250"/>
                  <a:pt x="9559817" y="6247291"/>
                </a:cubicBezTo>
                <a:cubicBezTo>
                  <a:pt x="9558518" y="6250351"/>
                  <a:pt x="9556953" y="6251029"/>
                  <a:pt x="9554851" y="6250970"/>
                </a:cubicBezTo>
                <a:cubicBezTo>
                  <a:pt x="9550428" y="6251360"/>
                  <a:pt x="9549617" y="6252267"/>
                  <a:pt x="9549716" y="6258052"/>
                </a:cubicBezTo>
                <a:cubicBezTo>
                  <a:pt x="9549926" y="6261568"/>
                  <a:pt x="9550512" y="6265199"/>
                  <a:pt x="9549751" y="6268998"/>
                </a:cubicBezTo>
                <a:cubicBezTo>
                  <a:pt x="9549374" y="6268884"/>
                  <a:pt x="9549158" y="6269394"/>
                  <a:pt x="9548781" y="6269280"/>
                </a:cubicBezTo>
                <a:cubicBezTo>
                  <a:pt x="9545824" y="6263207"/>
                  <a:pt x="9545824" y="6263207"/>
                  <a:pt x="9538810" y="6265691"/>
                </a:cubicBezTo>
                <a:cubicBezTo>
                  <a:pt x="9537840" y="6265973"/>
                  <a:pt x="9536867" y="6266255"/>
                  <a:pt x="9536274" y="6266652"/>
                </a:cubicBezTo>
                <a:cubicBezTo>
                  <a:pt x="9528128" y="6268794"/>
                  <a:pt x="9524397" y="6274573"/>
                  <a:pt x="9523734" y="6284158"/>
                </a:cubicBezTo>
                <a:cubicBezTo>
                  <a:pt x="9523673" y="6289319"/>
                  <a:pt x="9521241" y="6292037"/>
                  <a:pt x="9517252" y="6291407"/>
                </a:cubicBezTo>
                <a:cubicBezTo>
                  <a:pt x="9515148" y="6291347"/>
                  <a:pt x="9513261" y="6290777"/>
                  <a:pt x="9511593" y="6289697"/>
                </a:cubicBezTo>
                <a:cubicBezTo>
                  <a:pt x="9506960" y="6286570"/>
                  <a:pt x="9508265" y="6279481"/>
                  <a:pt x="9513827" y="6275408"/>
                </a:cubicBezTo>
                <a:cubicBezTo>
                  <a:pt x="9518199" y="6272125"/>
                  <a:pt x="9521064" y="6268385"/>
                  <a:pt x="9523767" y="6264022"/>
                </a:cubicBezTo>
                <a:cubicBezTo>
                  <a:pt x="9526093" y="6259545"/>
                  <a:pt x="9528958" y="6255807"/>
                  <a:pt x="9532898" y="6253544"/>
                </a:cubicBezTo>
                <a:cubicBezTo>
                  <a:pt x="9539375" y="6250322"/>
                  <a:pt x="9540836" y="6247884"/>
                  <a:pt x="9539444" y="6241133"/>
                </a:cubicBezTo>
                <a:cubicBezTo>
                  <a:pt x="9538913" y="6236369"/>
                  <a:pt x="9539673" y="6232569"/>
                  <a:pt x="9542594" y="6227695"/>
                </a:cubicBezTo>
                <a:cubicBezTo>
                  <a:pt x="9547623" y="6218856"/>
                  <a:pt x="9554323" y="6211096"/>
                  <a:pt x="9559514" y="6202880"/>
                </a:cubicBezTo>
                <a:cubicBezTo>
                  <a:pt x="9564271" y="6195685"/>
                  <a:pt x="9567519" y="6188033"/>
                  <a:pt x="9566938" y="6180375"/>
                </a:cubicBezTo>
                <a:cubicBezTo>
                  <a:pt x="9566190" y="6176120"/>
                  <a:pt x="9567811" y="6174308"/>
                  <a:pt x="9571374" y="6171931"/>
                </a:cubicBezTo>
                <a:cubicBezTo>
                  <a:pt x="9588001" y="6160840"/>
                  <a:pt x="9600213" y="6146113"/>
                  <a:pt x="9602244" y="6124280"/>
                </a:cubicBezTo>
                <a:cubicBezTo>
                  <a:pt x="9602412" y="6120877"/>
                  <a:pt x="9604250" y="6118554"/>
                  <a:pt x="9606086" y="6116232"/>
                </a:cubicBezTo>
                <a:cubicBezTo>
                  <a:pt x="9607492" y="6114930"/>
                  <a:pt x="9609866" y="6113345"/>
                  <a:pt x="9609602" y="6110963"/>
                </a:cubicBezTo>
                <a:cubicBezTo>
                  <a:pt x="9608957" y="6108466"/>
                  <a:pt x="9606798" y="6109540"/>
                  <a:pt x="9605072" y="6109594"/>
                </a:cubicBezTo>
                <a:cubicBezTo>
                  <a:pt x="9602160" y="6110441"/>
                  <a:pt x="9602055" y="6108681"/>
                  <a:pt x="9603354" y="6105621"/>
                </a:cubicBezTo>
                <a:cubicBezTo>
                  <a:pt x="9604653" y="6102560"/>
                  <a:pt x="9606708" y="6099728"/>
                  <a:pt x="9608384" y="6096782"/>
                </a:cubicBezTo>
                <a:cubicBezTo>
                  <a:pt x="9612709" y="6090605"/>
                  <a:pt x="9616977" y="6085565"/>
                  <a:pt x="9618877" y="6078080"/>
                </a:cubicBezTo>
                <a:cubicBezTo>
                  <a:pt x="9619526" y="6076550"/>
                  <a:pt x="9620280" y="6076777"/>
                  <a:pt x="9621252" y="6076496"/>
                </a:cubicBezTo>
                <a:cubicBezTo>
                  <a:pt x="9625296" y="6075992"/>
                  <a:pt x="9627568" y="6072650"/>
                  <a:pt x="9629299" y="6068568"/>
                </a:cubicBezTo>
                <a:cubicBezTo>
                  <a:pt x="9636173" y="6053379"/>
                  <a:pt x="9643802" y="6038417"/>
                  <a:pt x="9653855" y="6024764"/>
                </a:cubicBezTo>
                <a:cubicBezTo>
                  <a:pt x="9654666" y="6023858"/>
                  <a:pt x="9655315" y="6022328"/>
                  <a:pt x="9655587" y="6020683"/>
                </a:cubicBezTo>
                <a:cubicBezTo>
                  <a:pt x="9655649" y="6015521"/>
                  <a:pt x="9658081" y="6012803"/>
                  <a:pt x="9662936" y="6011392"/>
                </a:cubicBezTo>
                <a:cubicBezTo>
                  <a:pt x="9667792" y="6009983"/>
                  <a:pt x="9669469" y="6007036"/>
                  <a:pt x="9668399" y="6001532"/>
                </a:cubicBezTo>
                <a:cubicBezTo>
                  <a:pt x="9668134" y="5999150"/>
                  <a:pt x="9667652" y="5997278"/>
                  <a:pt x="9667009" y="5994781"/>
                </a:cubicBezTo>
                <a:cubicBezTo>
                  <a:pt x="9670138" y="5993425"/>
                  <a:pt x="9673268" y="5992068"/>
                  <a:pt x="9674783" y="5988497"/>
                </a:cubicBezTo>
                <a:cubicBezTo>
                  <a:pt x="9676517" y="5984417"/>
                  <a:pt x="9678625" y="5980450"/>
                  <a:pt x="9680142" y="5976879"/>
                </a:cubicBezTo>
                <a:cubicBezTo>
                  <a:pt x="9686148" y="5963729"/>
                  <a:pt x="9687554" y="5962427"/>
                  <a:pt x="9678072" y="5956683"/>
                </a:cubicBezTo>
                <a:cubicBezTo>
                  <a:pt x="9678072" y="5956683"/>
                  <a:pt x="9678288" y="5956174"/>
                  <a:pt x="9677911" y="5956059"/>
                </a:cubicBezTo>
                <a:cubicBezTo>
                  <a:pt x="9674787" y="5953389"/>
                  <a:pt x="9674522" y="5951007"/>
                  <a:pt x="9677820" y="5946248"/>
                </a:cubicBezTo>
                <a:cubicBezTo>
                  <a:pt x="9690744" y="5924829"/>
                  <a:pt x="9702752" y="5902557"/>
                  <a:pt x="9714922" y="5880910"/>
                </a:cubicBezTo>
                <a:cubicBezTo>
                  <a:pt x="9722492" y="5867082"/>
                  <a:pt x="9729905" y="5852630"/>
                  <a:pt x="9737100" y="5838691"/>
                </a:cubicBezTo>
                <a:cubicBezTo>
                  <a:pt x="9745972" y="5821802"/>
                  <a:pt x="9756674" y="5806619"/>
                  <a:pt x="9767215" y="5790811"/>
                </a:cubicBezTo>
                <a:cubicBezTo>
                  <a:pt x="9774892" y="5778741"/>
                  <a:pt x="9781599" y="5766954"/>
                  <a:pt x="9783617" y="5753176"/>
                </a:cubicBezTo>
                <a:cubicBezTo>
                  <a:pt x="9784273" y="5747619"/>
                  <a:pt x="9786977" y="5743255"/>
                  <a:pt x="9791030" y="5738724"/>
                </a:cubicBezTo>
                <a:cubicBezTo>
                  <a:pt x="9798540" y="5730058"/>
                  <a:pt x="9804596" y="5719802"/>
                  <a:pt x="9808982" y="5708465"/>
                </a:cubicBezTo>
                <a:cubicBezTo>
                  <a:pt x="9812342" y="5698545"/>
                  <a:pt x="9817050" y="5688456"/>
                  <a:pt x="9823052" y="5679335"/>
                </a:cubicBezTo>
                <a:lnTo>
                  <a:pt x="9836987" y="5652107"/>
                </a:lnTo>
                <a:lnTo>
                  <a:pt x="9835960" y="5652831"/>
                </a:lnTo>
                <a:cubicBezTo>
                  <a:pt x="9834245" y="5652818"/>
                  <a:pt x="9832978" y="5651222"/>
                  <a:pt x="9831924" y="5648072"/>
                </a:cubicBezTo>
                <a:cubicBezTo>
                  <a:pt x="9832226" y="5647355"/>
                  <a:pt x="9831697" y="5647195"/>
                  <a:pt x="9831167" y="5647035"/>
                </a:cubicBezTo>
                <a:lnTo>
                  <a:pt x="9828394" y="5640468"/>
                </a:lnTo>
                <a:lnTo>
                  <a:pt x="9823788" y="5649577"/>
                </a:lnTo>
                <a:lnTo>
                  <a:pt x="9823991" y="5650598"/>
                </a:lnTo>
                <a:cubicBezTo>
                  <a:pt x="9824278" y="5651435"/>
                  <a:pt x="9824566" y="5652272"/>
                  <a:pt x="9824444" y="5653421"/>
                </a:cubicBezTo>
                <a:cubicBezTo>
                  <a:pt x="9824874" y="5654676"/>
                  <a:pt x="9824753" y="5655825"/>
                  <a:pt x="9823114" y="5657068"/>
                </a:cubicBezTo>
                <a:cubicBezTo>
                  <a:pt x="9821886" y="5658002"/>
                  <a:pt x="9820779" y="5657785"/>
                  <a:pt x="9820347" y="5656530"/>
                </a:cubicBezTo>
                <a:lnTo>
                  <a:pt x="9820307" y="5656459"/>
                </a:lnTo>
                <a:lnTo>
                  <a:pt x="9807734" y="5681324"/>
                </a:lnTo>
                <a:cubicBezTo>
                  <a:pt x="9797792" y="5700478"/>
                  <a:pt x="9787663" y="5719577"/>
                  <a:pt x="9777439" y="5738646"/>
                </a:cubicBezTo>
                <a:cubicBezTo>
                  <a:pt x="9751962" y="5785625"/>
                  <a:pt x="9724279" y="5830785"/>
                  <a:pt x="9697131" y="5876685"/>
                </a:cubicBezTo>
                <a:cubicBezTo>
                  <a:pt x="9688748" y="5891417"/>
                  <a:pt x="9678479" y="5905581"/>
                  <a:pt x="9672360" y="5920998"/>
                </a:cubicBezTo>
                <a:cubicBezTo>
                  <a:pt x="9664996" y="5938343"/>
                  <a:pt x="9656936" y="5954325"/>
                  <a:pt x="9642951" y="5966214"/>
                </a:cubicBezTo>
                <a:cubicBezTo>
                  <a:pt x="9637549" y="5970912"/>
                  <a:pt x="9634141" y="5977941"/>
                  <a:pt x="9632618" y="5985538"/>
                </a:cubicBezTo>
                <a:cubicBezTo>
                  <a:pt x="9631802" y="5990472"/>
                  <a:pt x="9629475" y="5994948"/>
                  <a:pt x="9626554" y="5999822"/>
                </a:cubicBezTo>
                <a:cubicBezTo>
                  <a:pt x="9622175" y="6007132"/>
                  <a:pt x="9616662" y="6014099"/>
                  <a:pt x="9614708" y="6022716"/>
                </a:cubicBezTo>
                <a:cubicBezTo>
                  <a:pt x="9612807" y="6030200"/>
                  <a:pt x="9609134" y="6034846"/>
                  <a:pt x="9603032" y="6038182"/>
                </a:cubicBezTo>
                <a:cubicBezTo>
                  <a:pt x="9600876" y="6039257"/>
                  <a:pt x="9599631" y="6041183"/>
                  <a:pt x="9599303" y="6043962"/>
                </a:cubicBezTo>
                <a:cubicBezTo>
                  <a:pt x="9598919" y="6047875"/>
                  <a:pt x="9597565" y="6052070"/>
                  <a:pt x="9594701" y="6055809"/>
                </a:cubicBezTo>
                <a:cubicBezTo>
                  <a:pt x="9586484" y="6067139"/>
                  <a:pt x="9579883" y="6080685"/>
                  <a:pt x="9570914" y="6091787"/>
                </a:cubicBezTo>
                <a:cubicBezTo>
                  <a:pt x="9567671" y="6095412"/>
                  <a:pt x="9565562" y="6099378"/>
                  <a:pt x="9565338" y="6103916"/>
                </a:cubicBezTo>
                <a:cubicBezTo>
                  <a:pt x="9564299" y="6113386"/>
                  <a:pt x="9562839" y="6115823"/>
                  <a:pt x="9554797" y="6119724"/>
                </a:cubicBezTo>
                <a:cubicBezTo>
                  <a:pt x="9551666" y="6121079"/>
                  <a:pt x="9549075" y="6123175"/>
                  <a:pt x="9547775" y="6126236"/>
                </a:cubicBezTo>
                <a:cubicBezTo>
                  <a:pt x="9542851" y="6136834"/>
                  <a:pt x="9535718" y="6145613"/>
                  <a:pt x="9529341" y="6154622"/>
                </a:cubicBezTo>
                <a:cubicBezTo>
                  <a:pt x="9523395" y="6162610"/>
                  <a:pt x="9517827" y="6170712"/>
                  <a:pt x="9515061" y="6180235"/>
                </a:cubicBezTo>
                <a:cubicBezTo>
                  <a:pt x="9513922" y="6183920"/>
                  <a:pt x="9512302" y="6185733"/>
                  <a:pt x="9509767" y="6186694"/>
                </a:cubicBezTo>
                <a:cubicBezTo>
                  <a:pt x="9506636" y="6188049"/>
                  <a:pt x="9502912" y="6189802"/>
                  <a:pt x="9501934" y="6194111"/>
                </a:cubicBezTo>
                <a:cubicBezTo>
                  <a:pt x="9499763" y="6203240"/>
                  <a:pt x="9494090" y="6209582"/>
                  <a:pt x="9486964" y="6214336"/>
                </a:cubicBezTo>
                <a:cubicBezTo>
                  <a:pt x="9476651" y="6221580"/>
                  <a:pt x="9469624" y="6232118"/>
                  <a:pt x="9467068" y="6245159"/>
                </a:cubicBezTo>
                <a:cubicBezTo>
                  <a:pt x="9465873" y="6249978"/>
                  <a:pt x="9464469" y="6251281"/>
                  <a:pt x="9461073" y="6250254"/>
                </a:cubicBezTo>
                <a:cubicBezTo>
                  <a:pt x="9459941" y="6249913"/>
                  <a:pt x="9458809" y="6249570"/>
                  <a:pt x="9457838" y="6249852"/>
                </a:cubicBezTo>
                <a:cubicBezTo>
                  <a:pt x="9447101" y="6254089"/>
                  <a:pt x="9436739" y="6258440"/>
                  <a:pt x="9429005" y="6271644"/>
                </a:cubicBezTo>
                <a:cubicBezTo>
                  <a:pt x="9427329" y="6274589"/>
                  <a:pt x="9426414" y="6273737"/>
                  <a:pt x="9425338" y="6272261"/>
                </a:cubicBezTo>
                <a:cubicBezTo>
                  <a:pt x="9424799" y="6271523"/>
                  <a:pt x="9424478" y="6270274"/>
                  <a:pt x="9424156" y="6269026"/>
                </a:cubicBezTo>
                <a:cubicBezTo>
                  <a:pt x="9423514" y="6266528"/>
                  <a:pt x="9423247" y="6264146"/>
                  <a:pt x="9420117" y="6265503"/>
                </a:cubicBezTo>
                <a:cubicBezTo>
                  <a:pt x="9417204" y="6266349"/>
                  <a:pt x="9417630" y="6269356"/>
                  <a:pt x="9416925" y="6272020"/>
                </a:cubicBezTo>
                <a:cubicBezTo>
                  <a:pt x="9415891" y="6277464"/>
                  <a:pt x="9414643" y="6283418"/>
                  <a:pt x="9410644" y="6286814"/>
                </a:cubicBezTo>
                <a:cubicBezTo>
                  <a:pt x="9405839" y="6291117"/>
                  <a:pt x="9405889" y="6294010"/>
                  <a:pt x="9407392" y="6298493"/>
                </a:cubicBezTo>
                <a:cubicBezTo>
                  <a:pt x="9407713" y="6299742"/>
                  <a:pt x="9408034" y="6300990"/>
                  <a:pt x="9407763" y="6302634"/>
                </a:cubicBezTo>
                <a:cubicBezTo>
                  <a:pt x="9408244" y="6304507"/>
                  <a:pt x="9407971" y="6306151"/>
                  <a:pt x="9405597" y="6307735"/>
                </a:cubicBezTo>
                <a:cubicBezTo>
                  <a:pt x="9403815" y="6308924"/>
                  <a:pt x="9402304" y="6308467"/>
                  <a:pt x="9401822" y="6306595"/>
                </a:cubicBezTo>
                <a:cubicBezTo>
                  <a:pt x="9400963" y="6304609"/>
                  <a:pt x="9399670" y="6303642"/>
                  <a:pt x="9399406" y="6301260"/>
                </a:cubicBezTo>
                <a:cubicBezTo>
                  <a:pt x="9399462" y="6300125"/>
                  <a:pt x="9399517" y="6298990"/>
                  <a:pt x="9398168" y="6299159"/>
                </a:cubicBezTo>
                <a:cubicBezTo>
                  <a:pt x="9397198" y="6299441"/>
                  <a:pt x="9396924" y="6301085"/>
                  <a:pt x="9396491" y="6302105"/>
                </a:cubicBezTo>
                <a:cubicBezTo>
                  <a:pt x="9395843" y="6303637"/>
                  <a:pt x="9395409" y="6304657"/>
                  <a:pt x="9395730" y="6305905"/>
                </a:cubicBezTo>
                <a:cubicBezTo>
                  <a:pt x="9396051" y="6307153"/>
                  <a:pt x="9395620" y="6308174"/>
                  <a:pt x="9394430" y="6308966"/>
                </a:cubicBezTo>
                <a:cubicBezTo>
                  <a:pt x="9387899" y="6313322"/>
                  <a:pt x="9383197" y="6319384"/>
                  <a:pt x="9380328" y="6327149"/>
                </a:cubicBezTo>
                <a:cubicBezTo>
                  <a:pt x="9379189" y="6330835"/>
                  <a:pt x="9377671" y="6334405"/>
                  <a:pt x="9375780" y="6337862"/>
                </a:cubicBezTo>
                <a:cubicBezTo>
                  <a:pt x="9374912" y="6339903"/>
                  <a:pt x="9373613" y="6342963"/>
                  <a:pt x="9371294" y="6343414"/>
                </a:cubicBezTo>
                <a:cubicBezTo>
                  <a:pt x="9369568" y="6343468"/>
                  <a:pt x="9369518" y="6340575"/>
                  <a:pt x="9369037" y="6338703"/>
                </a:cubicBezTo>
                <a:cubicBezTo>
                  <a:pt x="9368715" y="6337454"/>
                  <a:pt x="9368771" y="6336319"/>
                  <a:pt x="9368450" y="6335072"/>
                </a:cubicBezTo>
                <a:cubicBezTo>
                  <a:pt x="9368129" y="6333823"/>
                  <a:pt x="9368456" y="6331044"/>
                  <a:pt x="9366513" y="6331609"/>
                </a:cubicBezTo>
                <a:cubicBezTo>
                  <a:pt x="9364788" y="6331663"/>
                  <a:pt x="9363705" y="6334213"/>
                  <a:pt x="9363217" y="6336368"/>
                </a:cubicBezTo>
                <a:cubicBezTo>
                  <a:pt x="9361268" y="6340959"/>
                  <a:pt x="9358997" y="6344302"/>
                  <a:pt x="9355539" y="6348435"/>
                </a:cubicBezTo>
                <a:cubicBezTo>
                  <a:pt x="9347434" y="6357499"/>
                  <a:pt x="9346939" y="6363680"/>
                  <a:pt x="9352752" y="6370042"/>
                </a:cubicBezTo>
                <a:cubicBezTo>
                  <a:pt x="9355121" y="6372484"/>
                  <a:pt x="9355549" y="6375492"/>
                  <a:pt x="9353438" y="6379458"/>
                </a:cubicBezTo>
                <a:cubicBezTo>
                  <a:pt x="9346270" y="6377291"/>
                  <a:pt x="9339479" y="6375239"/>
                  <a:pt x="9332310" y="6373073"/>
                </a:cubicBezTo>
                <a:cubicBezTo>
                  <a:pt x="9334964" y="6365817"/>
                  <a:pt x="9333729" y="6363716"/>
                  <a:pt x="9329465" y="6364730"/>
                </a:cubicBezTo>
                <a:cubicBezTo>
                  <a:pt x="9328118" y="6364898"/>
                  <a:pt x="9326497" y="6366710"/>
                  <a:pt x="9325797" y="6365347"/>
                </a:cubicBezTo>
                <a:cubicBezTo>
                  <a:pt x="9325315" y="6363475"/>
                  <a:pt x="9326558" y="6361549"/>
                  <a:pt x="9327585" y="6360132"/>
                </a:cubicBezTo>
                <a:cubicBezTo>
                  <a:pt x="9328236" y="6358602"/>
                  <a:pt x="9329046" y="6357696"/>
                  <a:pt x="9329857" y="6356790"/>
                </a:cubicBezTo>
                <a:cubicBezTo>
                  <a:pt x="9331909" y="6353957"/>
                  <a:pt x="9332182" y="6352313"/>
                  <a:pt x="9329757" y="6351004"/>
                </a:cubicBezTo>
                <a:cubicBezTo>
                  <a:pt x="9328466" y="6350039"/>
                  <a:pt x="9326850" y="6347824"/>
                  <a:pt x="9329066" y="6345615"/>
                </a:cubicBezTo>
                <a:cubicBezTo>
                  <a:pt x="9331713" y="6342387"/>
                  <a:pt x="9333229" y="6338816"/>
                  <a:pt x="9335121" y="6335359"/>
                </a:cubicBezTo>
                <a:cubicBezTo>
                  <a:pt x="9336799" y="6332411"/>
                  <a:pt x="9339068" y="6329070"/>
                  <a:pt x="9339830" y="6325271"/>
                </a:cubicBezTo>
                <a:cubicBezTo>
                  <a:pt x="9340375" y="6321982"/>
                  <a:pt x="9341136" y="6318183"/>
                  <a:pt x="9336281" y="6319594"/>
                </a:cubicBezTo>
                <a:cubicBezTo>
                  <a:pt x="9334715" y="6320271"/>
                  <a:pt x="9334394" y="6319023"/>
                  <a:pt x="9334884" y="6316869"/>
                </a:cubicBezTo>
                <a:cubicBezTo>
                  <a:pt x="9338130" y="6309217"/>
                  <a:pt x="9340724" y="6307122"/>
                  <a:pt x="9346600" y="6308323"/>
                </a:cubicBezTo>
                <a:cubicBezTo>
                  <a:pt x="9348485" y="6308892"/>
                  <a:pt x="9350210" y="6308839"/>
                  <a:pt x="9351831" y="6307026"/>
                </a:cubicBezTo>
                <a:cubicBezTo>
                  <a:pt x="9354479" y="6303798"/>
                  <a:pt x="9356750" y="6300454"/>
                  <a:pt x="9357728" y="6296146"/>
                </a:cubicBezTo>
                <a:cubicBezTo>
                  <a:pt x="9358161" y="6295125"/>
                  <a:pt x="9356868" y="6294158"/>
                  <a:pt x="9355897" y="6294442"/>
                </a:cubicBezTo>
                <a:cubicBezTo>
                  <a:pt x="9354765" y="6294099"/>
                  <a:pt x="9353256" y="6293643"/>
                  <a:pt x="9352935" y="6292395"/>
                </a:cubicBezTo>
                <a:cubicBezTo>
                  <a:pt x="9352453" y="6290521"/>
                  <a:pt x="9350678" y="6287684"/>
                  <a:pt x="9353591" y="6286837"/>
                </a:cubicBezTo>
                <a:cubicBezTo>
                  <a:pt x="9359473" y="6284012"/>
                  <a:pt x="9361639" y="6278910"/>
                  <a:pt x="9364022" y="6273298"/>
                </a:cubicBezTo>
                <a:cubicBezTo>
                  <a:pt x="9365698" y="6270351"/>
                  <a:pt x="9367374" y="6267405"/>
                  <a:pt x="9370343" y="6265424"/>
                </a:cubicBezTo>
                <a:cubicBezTo>
                  <a:pt x="9381250" y="6257784"/>
                  <a:pt x="9384120" y="6250019"/>
                  <a:pt x="9378852" y="6240369"/>
                </a:cubicBezTo>
                <a:cubicBezTo>
                  <a:pt x="9377452" y="6237643"/>
                  <a:pt x="9377782" y="6234866"/>
                  <a:pt x="9381129" y="6232998"/>
                </a:cubicBezTo>
                <a:cubicBezTo>
                  <a:pt x="9388254" y="6228245"/>
                  <a:pt x="9393011" y="6221049"/>
                  <a:pt x="9396854" y="6213002"/>
                </a:cubicBezTo>
                <a:cubicBezTo>
                  <a:pt x="9398964" y="6209035"/>
                  <a:pt x="9400318" y="6204840"/>
                  <a:pt x="9402646" y="6200362"/>
                </a:cubicBezTo>
                <a:cubicBezTo>
                  <a:pt x="9406648" y="6192939"/>
                  <a:pt x="9409462" y="6186307"/>
                  <a:pt x="9403970" y="6181195"/>
                </a:cubicBezTo>
                <a:cubicBezTo>
                  <a:pt x="9406611" y="6181993"/>
                  <a:pt x="9408281" y="6183073"/>
                  <a:pt x="9411196" y="6182227"/>
                </a:cubicBezTo>
                <a:cubicBezTo>
                  <a:pt x="9414863" y="6181608"/>
                  <a:pt x="9417510" y="6178379"/>
                  <a:pt x="9419026" y="6174808"/>
                </a:cubicBezTo>
                <a:cubicBezTo>
                  <a:pt x="9420382" y="6170614"/>
                  <a:pt x="9416658" y="6172366"/>
                  <a:pt x="9415364" y="6171400"/>
                </a:cubicBezTo>
                <a:cubicBezTo>
                  <a:pt x="9413317" y="6170205"/>
                  <a:pt x="9412675" y="6167709"/>
                  <a:pt x="9415106" y="6164991"/>
                </a:cubicBezTo>
                <a:cubicBezTo>
                  <a:pt x="9418347" y="6161365"/>
                  <a:pt x="9419862" y="6157794"/>
                  <a:pt x="9421435" y="6153090"/>
                </a:cubicBezTo>
                <a:cubicBezTo>
                  <a:pt x="9422685" y="6147136"/>
                  <a:pt x="9425067" y="6141524"/>
                  <a:pt x="9430250" y="6137336"/>
                </a:cubicBezTo>
                <a:cubicBezTo>
                  <a:pt x="9433437" y="6134845"/>
                  <a:pt x="9434359" y="6131671"/>
                  <a:pt x="9433555" y="6128550"/>
                </a:cubicBezTo>
                <a:cubicBezTo>
                  <a:pt x="9433072" y="6126677"/>
                  <a:pt x="9432590" y="6124804"/>
                  <a:pt x="9432268" y="6123557"/>
                </a:cubicBezTo>
                <a:cubicBezTo>
                  <a:pt x="9431842" y="6120550"/>
                  <a:pt x="9429851" y="6118221"/>
                  <a:pt x="9431905" y="6115388"/>
                </a:cubicBezTo>
                <a:cubicBezTo>
                  <a:pt x="9433958" y="6112556"/>
                  <a:pt x="9436383" y="6113864"/>
                  <a:pt x="9438269" y="6114434"/>
                </a:cubicBezTo>
                <a:cubicBezTo>
                  <a:pt x="9440156" y="6115005"/>
                  <a:pt x="9440267" y="6112737"/>
                  <a:pt x="9441294" y="6111319"/>
                </a:cubicBezTo>
                <a:cubicBezTo>
                  <a:pt x="9441946" y="6109790"/>
                  <a:pt x="9442593" y="6108259"/>
                  <a:pt x="9440868" y="6108312"/>
                </a:cubicBezTo>
                <a:cubicBezTo>
                  <a:pt x="9436285" y="6108079"/>
                  <a:pt x="9436452" y="6104676"/>
                  <a:pt x="9438024" y="6099971"/>
                </a:cubicBezTo>
                <a:cubicBezTo>
                  <a:pt x="9439595" y="6095265"/>
                  <a:pt x="9438303" y="6094300"/>
                  <a:pt x="9434363" y="6096562"/>
                </a:cubicBezTo>
                <a:cubicBezTo>
                  <a:pt x="9433390" y="6096844"/>
                  <a:pt x="9432364" y="6098261"/>
                  <a:pt x="9431337" y="6099677"/>
                </a:cubicBezTo>
                <a:cubicBezTo>
                  <a:pt x="9421178" y="6111571"/>
                  <a:pt x="9412851" y="6125171"/>
                  <a:pt x="9405441" y="6139623"/>
                </a:cubicBezTo>
                <a:cubicBezTo>
                  <a:pt x="9399327" y="6151013"/>
                  <a:pt x="9392893" y="6161155"/>
                  <a:pt x="9383120" y="6169137"/>
                </a:cubicBezTo>
                <a:cubicBezTo>
                  <a:pt x="9377342" y="6173722"/>
                  <a:pt x="9371083" y="6176434"/>
                  <a:pt x="9364661" y="6178523"/>
                </a:cubicBezTo>
                <a:cubicBezTo>
                  <a:pt x="9367674" y="6183463"/>
                  <a:pt x="9366969" y="6186126"/>
                  <a:pt x="9361031" y="6190087"/>
                </a:cubicBezTo>
                <a:cubicBezTo>
                  <a:pt x="9359249" y="6191276"/>
                  <a:pt x="9356929" y="6191726"/>
                  <a:pt x="9355259" y="6190646"/>
                </a:cubicBezTo>
                <a:cubicBezTo>
                  <a:pt x="9352080" y="6189109"/>
                  <a:pt x="9349432" y="6192338"/>
                  <a:pt x="9347538" y="6195794"/>
                </a:cubicBezTo>
                <a:cubicBezTo>
                  <a:pt x="9345269" y="6199138"/>
                  <a:pt x="9346506" y="6201238"/>
                  <a:pt x="9347742" y="6203339"/>
                </a:cubicBezTo>
                <a:cubicBezTo>
                  <a:pt x="9349196" y="6204928"/>
                  <a:pt x="9351461" y="6205613"/>
                  <a:pt x="9352424" y="6209359"/>
                </a:cubicBezTo>
                <a:cubicBezTo>
                  <a:pt x="9348545" y="6206460"/>
                  <a:pt x="9346115" y="6209178"/>
                  <a:pt x="9343627" y="6213031"/>
                </a:cubicBezTo>
                <a:cubicBezTo>
                  <a:pt x="9341735" y="6216488"/>
                  <a:pt x="9338116" y="6219998"/>
                  <a:pt x="9336068" y="6218804"/>
                </a:cubicBezTo>
                <a:cubicBezTo>
                  <a:pt x="9332351" y="6216529"/>
                  <a:pt x="9328418" y="6214765"/>
                  <a:pt x="9326538" y="6210168"/>
                </a:cubicBezTo>
                <a:cubicBezTo>
                  <a:pt x="9325517" y="6207557"/>
                  <a:pt x="9326006" y="6205403"/>
                  <a:pt x="9327900" y="6201946"/>
                </a:cubicBezTo>
                <a:cubicBezTo>
                  <a:pt x="9329738" y="6199624"/>
                  <a:pt x="9330925" y="6198831"/>
                  <a:pt x="9332971" y="6200026"/>
                </a:cubicBezTo>
                <a:cubicBezTo>
                  <a:pt x="9334481" y="6200482"/>
                  <a:pt x="9335885" y="6199179"/>
                  <a:pt x="9336535" y="6197650"/>
                </a:cubicBezTo>
                <a:cubicBezTo>
                  <a:pt x="9338756" y="6191414"/>
                  <a:pt x="9342536" y="6188527"/>
                  <a:pt x="9346692" y="6185755"/>
                </a:cubicBezTo>
                <a:cubicBezTo>
                  <a:pt x="9350472" y="6182868"/>
                  <a:pt x="9352959" y="6179015"/>
                  <a:pt x="9351834" y="6174646"/>
                </a:cubicBezTo>
                <a:cubicBezTo>
                  <a:pt x="9351030" y="6171525"/>
                  <a:pt x="9352218" y="6170733"/>
                  <a:pt x="9354265" y="6171927"/>
                </a:cubicBezTo>
                <a:cubicBezTo>
                  <a:pt x="9355774" y="6172384"/>
                  <a:pt x="9356585" y="6171477"/>
                  <a:pt x="9358205" y="6169665"/>
                </a:cubicBezTo>
                <a:cubicBezTo>
                  <a:pt x="9364150" y="6161677"/>
                  <a:pt x="9368048" y="6152495"/>
                  <a:pt x="9369466" y="6143139"/>
                </a:cubicBezTo>
                <a:cubicBezTo>
                  <a:pt x="9369905" y="6138091"/>
                  <a:pt x="9371855" y="6133500"/>
                  <a:pt x="9374558" y="6129137"/>
                </a:cubicBezTo>
                <a:cubicBezTo>
                  <a:pt x="9377044" y="6125284"/>
                  <a:pt x="9380448" y="6122284"/>
                  <a:pt x="9383633" y="6119792"/>
                </a:cubicBezTo>
                <a:cubicBezTo>
                  <a:pt x="9385414" y="6118605"/>
                  <a:pt x="9387357" y="6118041"/>
                  <a:pt x="9387308" y="6115148"/>
                </a:cubicBezTo>
                <a:cubicBezTo>
                  <a:pt x="9387258" y="6112255"/>
                  <a:pt x="9385750" y="6111799"/>
                  <a:pt x="9383647" y="6111739"/>
                </a:cubicBezTo>
                <a:cubicBezTo>
                  <a:pt x="9381920" y="6111793"/>
                  <a:pt x="9380356" y="6112472"/>
                  <a:pt x="9379062" y="6111505"/>
                </a:cubicBezTo>
                <a:cubicBezTo>
                  <a:pt x="9374913" y="6110250"/>
                  <a:pt x="9371944" y="6112231"/>
                  <a:pt x="9369023" y="6117104"/>
                </a:cubicBezTo>
                <a:cubicBezTo>
                  <a:pt x="9363616" y="6125830"/>
                  <a:pt x="9358265" y="6133421"/>
                  <a:pt x="9352320" y="6141410"/>
                </a:cubicBezTo>
                <a:cubicBezTo>
                  <a:pt x="9348267" y="6145941"/>
                  <a:pt x="9346165" y="6145880"/>
                  <a:pt x="9344662" y="6141397"/>
                </a:cubicBezTo>
                <a:cubicBezTo>
                  <a:pt x="9344879" y="6140887"/>
                  <a:pt x="9344501" y="6140773"/>
                  <a:pt x="9344124" y="6140660"/>
                </a:cubicBezTo>
                <a:cubicBezTo>
                  <a:pt x="9340785" y="6138499"/>
                  <a:pt x="9340037" y="6134244"/>
                  <a:pt x="9339666" y="6130102"/>
                </a:cubicBezTo>
                <a:cubicBezTo>
                  <a:pt x="9339239" y="6127096"/>
                  <a:pt x="9340427" y="6126304"/>
                  <a:pt x="9342152" y="6126250"/>
                </a:cubicBezTo>
                <a:cubicBezTo>
                  <a:pt x="9345982" y="6126256"/>
                  <a:pt x="9346409" y="6129263"/>
                  <a:pt x="9345053" y="6133457"/>
                </a:cubicBezTo>
                <a:cubicBezTo>
                  <a:pt x="9347373" y="6133009"/>
                  <a:pt x="9349531" y="6131934"/>
                  <a:pt x="9350615" y="6129383"/>
                </a:cubicBezTo>
                <a:cubicBezTo>
                  <a:pt x="9351264" y="6127852"/>
                  <a:pt x="9349971" y="6126886"/>
                  <a:pt x="9349056" y="6126034"/>
                </a:cubicBezTo>
                <a:cubicBezTo>
                  <a:pt x="9344263" y="6122283"/>
                  <a:pt x="9343997" y="6119900"/>
                  <a:pt x="9347623" y="6112363"/>
                </a:cubicBezTo>
                <a:cubicBezTo>
                  <a:pt x="9351408" y="6105449"/>
                  <a:pt x="9354657" y="6097796"/>
                  <a:pt x="9356933" y="6090428"/>
                </a:cubicBezTo>
                <a:cubicBezTo>
                  <a:pt x="9359916" y="6080393"/>
                  <a:pt x="9362292" y="6078809"/>
                  <a:pt x="9368810" y="6082506"/>
                </a:cubicBezTo>
                <a:cubicBezTo>
                  <a:pt x="9369188" y="6082620"/>
                  <a:pt x="9369564" y="6082734"/>
                  <a:pt x="9369943" y="6082848"/>
                </a:cubicBezTo>
                <a:cubicBezTo>
                  <a:pt x="9370857" y="6083700"/>
                  <a:pt x="9371717" y="6085686"/>
                  <a:pt x="9373554" y="6083364"/>
                </a:cubicBezTo>
                <a:cubicBezTo>
                  <a:pt x="9375014" y="6080927"/>
                  <a:pt x="9376852" y="6078605"/>
                  <a:pt x="9375237" y="6076391"/>
                </a:cubicBezTo>
                <a:cubicBezTo>
                  <a:pt x="9374162" y="6074914"/>
                  <a:pt x="9373463" y="6073551"/>
                  <a:pt x="9372170" y="6072585"/>
                </a:cubicBezTo>
                <a:cubicBezTo>
                  <a:pt x="9370773" y="6069861"/>
                  <a:pt x="9371261" y="6067705"/>
                  <a:pt x="9374070" y="6065101"/>
                </a:cubicBezTo>
                <a:cubicBezTo>
                  <a:pt x="9376502" y="6062383"/>
                  <a:pt x="9378170" y="6063464"/>
                  <a:pt x="9378814" y="6065960"/>
                </a:cubicBezTo>
                <a:cubicBezTo>
                  <a:pt x="9379352" y="6066698"/>
                  <a:pt x="9379513" y="6067323"/>
                  <a:pt x="9380051" y="6068061"/>
                </a:cubicBezTo>
                <a:cubicBezTo>
                  <a:pt x="9380373" y="6069309"/>
                  <a:pt x="9381504" y="6069651"/>
                  <a:pt x="9382692" y="6068858"/>
                </a:cubicBezTo>
                <a:cubicBezTo>
                  <a:pt x="9384097" y="6067556"/>
                  <a:pt x="9383180" y="6066703"/>
                  <a:pt x="9383236" y="6065570"/>
                </a:cubicBezTo>
                <a:cubicBezTo>
                  <a:pt x="9382972" y="6063187"/>
                  <a:pt x="9382112" y="6061200"/>
                  <a:pt x="9380658" y="6059610"/>
                </a:cubicBezTo>
                <a:cubicBezTo>
                  <a:pt x="9377269" y="6054557"/>
                  <a:pt x="9377814" y="6051268"/>
                  <a:pt x="9383270" y="6045434"/>
                </a:cubicBezTo>
                <a:cubicBezTo>
                  <a:pt x="9385701" y="6042716"/>
                  <a:pt x="9388509" y="6040112"/>
                  <a:pt x="9390940" y="6037393"/>
                </a:cubicBezTo>
                <a:cubicBezTo>
                  <a:pt x="9392562" y="6035580"/>
                  <a:pt x="9394021" y="6033143"/>
                  <a:pt x="9393001" y="6030533"/>
                </a:cubicBezTo>
                <a:cubicBezTo>
                  <a:pt x="9391819" y="6027298"/>
                  <a:pt x="9389828" y="6024970"/>
                  <a:pt x="9392372" y="6019983"/>
                </a:cubicBezTo>
                <a:cubicBezTo>
                  <a:pt x="9394047" y="6017035"/>
                  <a:pt x="9394160" y="6014767"/>
                  <a:pt x="9396751" y="6012672"/>
                </a:cubicBezTo>
                <a:cubicBezTo>
                  <a:pt x="9410088" y="6002314"/>
                  <a:pt x="9418038" y="5988601"/>
                  <a:pt x="9422487" y="5972104"/>
                </a:cubicBezTo>
                <a:cubicBezTo>
                  <a:pt x="9423192" y="5969438"/>
                  <a:pt x="9424436" y="5967512"/>
                  <a:pt x="9426434" y="5965814"/>
                </a:cubicBezTo>
                <a:cubicBezTo>
                  <a:pt x="9431779" y="5962249"/>
                  <a:pt x="9434539" y="5956751"/>
                  <a:pt x="9436382" y="5950403"/>
                </a:cubicBezTo>
                <a:cubicBezTo>
                  <a:pt x="9438555" y="5941273"/>
                  <a:pt x="9439916" y="5933053"/>
                  <a:pt x="9440146" y="5924488"/>
                </a:cubicBezTo>
                <a:cubicBezTo>
                  <a:pt x="9440152" y="5920460"/>
                  <a:pt x="9440158" y="5916433"/>
                  <a:pt x="9442269" y="5912467"/>
                </a:cubicBezTo>
                <a:cubicBezTo>
                  <a:pt x="9450162" y="5899887"/>
                  <a:pt x="9456226" y="5885605"/>
                  <a:pt x="9466328" y="5874845"/>
                </a:cubicBezTo>
                <a:cubicBezTo>
                  <a:pt x="9468542" y="5872636"/>
                  <a:pt x="9469031" y="5870482"/>
                  <a:pt x="9468605" y="5867475"/>
                </a:cubicBezTo>
                <a:cubicBezTo>
                  <a:pt x="9468284" y="5866226"/>
                  <a:pt x="9467961" y="5864978"/>
                  <a:pt x="9468018" y="5863843"/>
                </a:cubicBezTo>
                <a:cubicBezTo>
                  <a:pt x="9468723" y="5861178"/>
                  <a:pt x="9467752" y="5861460"/>
                  <a:pt x="9466403" y="5861629"/>
                </a:cubicBezTo>
                <a:cubicBezTo>
                  <a:pt x="9463706" y="5861965"/>
                  <a:pt x="9461709" y="5863663"/>
                  <a:pt x="9460409" y="5866725"/>
                </a:cubicBezTo>
                <a:cubicBezTo>
                  <a:pt x="9458895" y="5870295"/>
                  <a:pt x="9455980" y="5871141"/>
                  <a:pt x="9453932" y="5869947"/>
                </a:cubicBezTo>
                <a:cubicBezTo>
                  <a:pt x="9452263" y="5868866"/>
                  <a:pt x="9454317" y="5866034"/>
                  <a:pt x="9455560" y="5864108"/>
                </a:cubicBezTo>
                <a:cubicBezTo>
                  <a:pt x="9458695" y="5858725"/>
                  <a:pt x="9462741" y="5858220"/>
                  <a:pt x="9466410" y="5857602"/>
                </a:cubicBezTo>
                <a:cubicBezTo>
                  <a:pt x="9480005" y="5853653"/>
                  <a:pt x="9488598" y="5842437"/>
                  <a:pt x="9489381" y="5826557"/>
                </a:cubicBezTo>
                <a:cubicBezTo>
                  <a:pt x="9489763" y="5822643"/>
                  <a:pt x="9490525" y="5818845"/>
                  <a:pt x="9492418" y="5815389"/>
                </a:cubicBezTo>
                <a:cubicBezTo>
                  <a:pt x="9493501" y="5812837"/>
                  <a:pt x="9494312" y="5811931"/>
                  <a:pt x="9496199" y="5812501"/>
                </a:cubicBezTo>
                <a:cubicBezTo>
                  <a:pt x="9499811" y="5813018"/>
                  <a:pt x="9501591" y="5811830"/>
                  <a:pt x="9502409" y="5806896"/>
                </a:cubicBezTo>
                <a:cubicBezTo>
                  <a:pt x="9504203" y="5797654"/>
                  <a:pt x="9507668" y="5789491"/>
                  <a:pt x="9511350" y="5780820"/>
                </a:cubicBezTo>
                <a:cubicBezTo>
                  <a:pt x="9517573" y="5767161"/>
                  <a:pt x="9520722" y="5753723"/>
                  <a:pt x="9517724" y="5740731"/>
                </a:cubicBezTo>
                <a:cubicBezTo>
                  <a:pt x="9517724" y="5740731"/>
                  <a:pt x="9518319" y="5740335"/>
                  <a:pt x="9518695" y="5740448"/>
                </a:cubicBezTo>
                <a:cubicBezTo>
                  <a:pt x="9519611" y="5741300"/>
                  <a:pt x="9520310" y="5742663"/>
                  <a:pt x="9521604" y="5743629"/>
                </a:cubicBezTo>
                <a:cubicBezTo>
                  <a:pt x="9524565" y="5745675"/>
                  <a:pt x="9526506" y="5745111"/>
                  <a:pt x="9529212" y="5740748"/>
                </a:cubicBezTo>
                <a:cubicBezTo>
                  <a:pt x="9532348" y="5735365"/>
                  <a:pt x="9532242" y="5733607"/>
                  <a:pt x="9528310" y="5731843"/>
                </a:cubicBezTo>
                <a:cubicBezTo>
                  <a:pt x="9527177" y="5731500"/>
                  <a:pt x="9524481" y="5731836"/>
                  <a:pt x="9525779" y="5728776"/>
                </a:cubicBezTo>
                <a:cubicBezTo>
                  <a:pt x="9527351" y="5724070"/>
                  <a:pt x="9531669" y="5721922"/>
                  <a:pt x="9533821" y="5724875"/>
                </a:cubicBezTo>
                <a:cubicBezTo>
                  <a:pt x="9535059" y="5726976"/>
                  <a:pt x="9536406" y="5726807"/>
                  <a:pt x="9538460" y="5723974"/>
                </a:cubicBezTo>
                <a:cubicBezTo>
                  <a:pt x="9543161" y="5717913"/>
                  <a:pt x="9548241" y="5711965"/>
                  <a:pt x="9553859" y="5706757"/>
                </a:cubicBezTo>
                <a:cubicBezTo>
                  <a:pt x="9558287" y="5702339"/>
                  <a:pt x="9561046" y="5696842"/>
                  <a:pt x="9560787" y="5690433"/>
                </a:cubicBezTo>
                <a:cubicBezTo>
                  <a:pt x="9560304" y="5688560"/>
                  <a:pt x="9560794" y="5686405"/>
                  <a:pt x="9561877" y="5683855"/>
                </a:cubicBezTo>
                <a:lnTo>
                  <a:pt x="9564551" y="5678826"/>
                </a:lnTo>
                <a:lnTo>
                  <a:pt x="9555235" y="5682547"/>
                </a:lnTo>
                <a:cubicBezTo>
                  <a:pt x="9554704" y="5682388"/>
                  <a:pt x="9553644" y="5682067"/>
                  <a:pt x="9552888" y="5681029"/>
                </a:cubicBezTo>
                <a:cubicBezTo>
                  <a:pt x="9550236" y="5680228"/>
                  <a:pt x="9547203" y="5681738"/>
                  <a:pt x="9545681" y="5685322"/>
                </a:cubicBezTo>
                <a:cubicBezTo>
                  <a:pt x="9543934" y="5688030"/>
                  <a:pt x="9546585" y="5688831"/>
                  <a:pt x="9548706" y="5689472"/>
                </a:cubicBezTo>
                <a:cubicBezTo>
                  <a:pt x="9550522" y="5690830"/>
                  <a:pt x="9552643" y="5691470"/>
                  <a:pt x="9551347" y="5695933"/>
                </a:cubicBezTo>
                <a:cubicBezTo>
                  <a:pt x="9548608" y="5702385"/>
                  <a:pt x="9540872" y="5706518"/>
                  <a:pt x="9536709" y="5703642"/>
                </a:cubicBezTo>
                <a:cubicBezTo>
                  <a:pt x="9535117" y="5703161"/>
                  <a:pt x="9534666" y="5701407"/>
                  <a:pt x="9532466" y="5702361"/>
                </a:cubicBezTo>
                <a:cubicBezTo>
                  <a:pt x="9531553" y="5704511"/>
                  <a:pt x="9533143" y="5704990"/>
                  <a:pt x="9533065" y="5706586"/>
                </a:cubicBezTo>
                <a:cubicBezTo>
                  <a:pt x="9534725" y="5711132"/>
                  <a:pt x="9533508" y="5714000"/>
                  <a:pt x="9528579" y="5715746"/>
                </a:cubicBezTo>
                <a:lnTo>
                  <a:pt x="9522868" y="5718827"/>
                </a:lnTo>
                <a:lnTo>
                  <a:pt x="9523152" y="5719923"/>
                </a:lnTo>
                <a:cubicBezTo>
                  <a:pt x="9521147" y="5725649"/>
                  <a:pt x="9518612" y="5726608"/>
                  <a:pt x="9515487" y="5723939"/>
                </a:cubicBezTo>
                <a:lnTo>
                  <a:pt x="9514191" y="5723510"/>
                </a:lnTo>
                <a:lnTo>
                  <a:pt x="9508401" y="5726634"/>
                </a:lnTo>
                <a:lnTo>
                  <a:pt x="9507071" y="5727365"/>
                </a:lnTo>
                <a:lnTo>
                  <a:pt x="9506257" y="5728632"/>
                </a:lnTo>
                <a:cubicBezTo>
                  <a:pt x="9504310" y="5733223"/>
                  <a:pt x="9502737" y="5737927"/>
                  <a:pt x="9501383" y="5742122"/>
                </a:cubicBezTo>
                <a:cubicBezTo>
                  <a:pt x="9498568" y="5748754"/>
                  <a:pt x="9496723" y="5755104"/>
                  <a:pt x="9492239" y="5760655"/>
                </a:cubicBezTo>
                <a:cubicBezTo>
                  <a:pt x="9489968" y="5763998"/>
                  <a:pt x="9487754" y="5766206"/>
                  <a:pt x="9484414" y="5764046"/>
                </a:cubicBezTo>
                <a:cubicBezTo>
                  <a:pt x="9482205" y="5762228"/>
                  <a:pt x="9479076" y="5763583"/>
                  <a:pt x="9477344" y="5767665"/>
                </a:cubicBezTo>
                <a:cubicBezTo>
                  <a:pt x="9471552" y="5780303"/>
                  <a:pt x="9463393" y="5790500"/>
                  <a:pt x="9454855" y="5800582"/>
                </a:cubicBezTo>
                <a:cubicBezTo>
                  <a:pt x="9448534" y="5808456"/>
                  <a:pt x="9445991" y="5813443"/>
                  <a:pt x="9450022" y="5820993"/>
                </a:cubicBezTo>
                <a:cubicBezTo>
                  <a:pt x="9449806" y="5821503"/>
                  <a:pt x="9449588" y="5822013"/>
                  <a:pt x="9449588" y="5822013"/>
                </a:cubicBezTo>
                <a:cubicBezTo>
                  <a:pt x="9447591" y="5823711"/>
                  <a:pt x="9445279" y="5820135"/>
                  <a:pt x="9443979" y="5823196"/>
                </a:cubicBezTo>
                <a:cubicBezTo>
                  <a:pt x="9442896" y="5825746"/>
                  <a:pt x="9444293" y="5828470"/>
                  <a:pt x="9445531" y="5830571"/>
                </a:cubicBezTo>
                <a:cubicBezTo>
                  <a:pt x="9445691" y="5831195"/>
                  <a:pt x="9446229" y="5831934"/>
                  <a:pt x="9446390" y="5832558"/>
                </a:cubicBezTo>
                <a:cubicBezTo>
                  <a:pt x="9448165" y="5835397"/>
                  <a:pt x="9450157" y="5837726"/>
                  <a:pt x="9452365" y="5839543"/>
                </a:cubicBezTo>
                <a:cubicBezTo>
                  <a:pt x="9453819" y="5841134"/>
                  <a:pt x="9453329" y="5843288"/>
                  <a:pt x="9451492" y="5845611"/>
                </a:cubicBezTo>
                <a:cubicBezTo>
                  <a:pt x="9450087" y="5846914"/>
                  <a:pt x="9448090" y="5848611"/>
                  <a:pt x="9447015" y="5847135"/>
                </a:cubicBezTo>
                <a:cubicBezTo>
                  <a:pt x="9444057" y="5841062"/>
                  <a:pt x="9438447" y="5842244"/>
                  <a:pt x="9433053" y="5842915"/>
                </a:cubicBezTo>
                <a:cubicBezTo>
                  <a:pt x="9429980" y="5843138"/>
                  <a:pt x="9428413" y="5843816"/>
                  <a:pt x="9429378" y="5847561"/>
                </a:cubicBezTo>
                <a:cubicBezTo>
                  <a:pt x="9430232" y="5853575"/>
                  <a:pt x="9428011" y="5859810"/>
                  <a:pt x="9426383" y="5865649"/>
                </a:cubicBezTo>
                <a:cubicBezTo>
                  <a:pt x="9425895" y="5867803"/>
                  <a:pt x="9425244" y="5869334"/>
                  <a:pt x="9423896" y="5869503"/>
                </a:cubicBezTo>
                <a:cubicBezTo>
                  <a:pt x="9418069" y="5871195"/>
                  <a:pt x="9414933" y="5876578"/>
                  <a:pt x="9411796" y="5881961"/>
                </a:cubicBezTo>
                <a:cubicBezTo>
                  <a:pt x="9408498" y="5886720"/>
                  <a:pt x="9405578" y="5891593"/>
                  <a:pt x="9401101" y="5893118"/>
                </a:cubicBezTo>
                <a:cubicBezTo>
                  <a:pt x="9398780" y="5893568"/>
                  <a:pt x="9398347" y="5894588"/>
                  <a:pt x="9397642" y="5897253"/>
                </a:cubicBezTo>
                <a:cubicBezTo>
                  <a:pt x="9395629" y="5907005"/>
                  <a:pt x="9391950" y="5915675"/>
                  <a:pt x="9384551" y="5922075"/>
                </a:cubicBezTo>
                <a:cubicBezTo>
                  <a:pt x="9381743" y="5924679"/>
                  <a:pt x="9380876" y="5926719"/>
                  <a:pt x="9380709" y="5930121"/>
                </a:cubicBezTo>
                <a:cubicBezTo>
                  <a:pt x="9380158" y="5937438"/>
                  <a:pt x="9377343" y="5944070"/>
                  <a:pt x="9371132" y="5949675"/>
                </a:cubicBezTo>
                <a:cubicBezTo>
                  <a:pt x="9369350" y="5950863"/>
                  <a:pt x="9368324" y="5952281"/>
                  <a:pt x="9368211" y="5954549"/>
                </a:cubicBezTo>
                <a:cubicBezTo>
                  <a:pt x="9366795" y="5963904"/>
                  <a:pt x="9356741" y="5977557"/>
                  <a:pt x="9349133" y="5980438"/>
                </a:cubicBezTo>
                <a:cubicBezTo>
                  <a:pt x="9350419" y="5985431"/>
                  <a:pt x="9348632" y="5990647"/>
                  <a:pt x="9345550" y="5994895"/>
                </a:cubicBezTo>
                <a:cubicBezTo>
                  <a:pt x="9340849" y="6000956"/>
                  <a:pt x="9337440" y="6007985"/>
                  <a:pt x="9334030" y="6015012"/>
                </a:cubicBezTo>
                <a:cubicBezTo>
                  <a:pt x="9329161" y="6024476"/>
                  <a:pt x="9324515" y="6029403"/>
                  <a:pt x="9315510" y="6029559"/>
                </a:cubicBezTo>
                <a:cubicBezTo>
                  <a:pt x="9314755" y="6029332"/>
                  <a:pt x="9314161" y="6029728"/>
                  <a:pt x="9313407" y="6029500"/>
                </a:cubicBezTo>
                <a:cubicBezTo>
                  <a:pt x="9310332" y="6029722"/>
                  <a:pt x="9309089" y="6031648"/>
                  <a:pt x="9309893" y="6034768"/>
                </a:cubicBezTo>
                <a:cubicBezTo>
                  <a:pt x="9310535" y="6037265"/>
                  <a:pt x="9311178" y="6039762"/>
                  <a:pt x="9311607" y="6042768"/>
                </a:cubicBezTo>
                <a:cubicBezTo>
                  <a:pt x="9313367" y="6053661"/>
                  <a:pt x="9307150" y="6063295"/>
                  <a:pt x="9296845" y="6066511"/>
                </a:cubicBezTo>
                <a:cubicBezTo>
                  <a:pt x="9292582" y="6067524"/>
                  <a:pt x="9288265" y="6069673"/>
                  <a:pt x="9284052" y="6073581"/>
                </a:cubicBezTo>
                <a:cubicBezTo>
                  <a:pt x="9280056" y="6076977"/>
                  <a:pt x="9276060" y="6080374"/>
                  <a:pt x="9271581" y="6081898"/>
                </a:cubicBezTo>
                <a:cubicBezTo>
                  <a:pt x="9274056" y="6086099"/>
                  <a:pt x="9279883" y="6084406"/>
                  <a:pt x="9282355" y="6088608"/>
                </a:cubicBezTo>
                <a:cubicBezTo>
                  <a:pt x="9275502" y="6091716"/>
                  <a:pt x="9275502" y="6091716"/>
                  <a:pt x="9275110" y="6099656"/>
                </a:cubicBezTo>
                <a:cubicBezTo>
                  <a:pt x="9274567" y="6102946"/>
                  <a:pt x="9274078" y="6105100"/>
                  <a:pt x="9271646" y="6107819"/>
                </a:cubicBezTo>
                <a:cubicBezTo>
                  <a:pt x="9265542" y="6115182"/>
                  <a:pt x="9260190" y="6122774"/>
                  <a:pt x="9254838" y="6130365"/>
                </a:cubicBezTo>
                <a:cubicBezTo>
                  <a:pt x="9238191" y="6153537"/>
                  <a:pt x="9223590" y="6177903"/>
                  <a:pt x="9206027" y="6200222"/>
                </a:cubicBezTo>
                <a:cubicBezTo>
                  <a:pt x="9204785" y="6202148"/>
                  <a:pt x="9203484" y="6205209"/>
                  <a:pt x="9201599" y="6204639"/>
                </a:cubicBezTo>
                <a:cubicBezTo>
                  <a:pt x="9199496" y="6204580"/>
                  <a:pt x="9199823" y="6201801"/>
                  <a:pt x="9199341" y="6199927"/>
                </a:cubicBezTo>
                <a:cubicBezTo>
                  <a:pt x="9199236" y="6198169"/>
                  <a:pt x="9199349" y="6195900"/>
                  <a:pt x="9197406" y="6196465"/>
                </a:cubicBezTo>
                <a:cubicBezTo>
                  <a:pt x="9195303" y="6196404"/>
                  <a:pt x="9193682" y="6198217"/>
                  <a:pt x="9192438" y="6200143"/>
                </a:cubicBezTo>
                <a:cubicBezTo>
                  <a:pt x="9191789" y="6201674"/>
                  <a:pt x="9191139" y="6203204"/>
                  <a:pt x="9190489" y="6204735"/>
                </a:cubicBezTo>
                <a:cubicBezTo>
                  <a:pt x="9187081" y="6211761"/>
                  <a:pt x="9182330" y="6214932"/>
                  <a:pt x="9177047" y="6213334"/>
                </a:cubicBezTo>
                <a:cubicBezTo>
                  <a:pt x="9175161" y="6212765"/>
                  <a:pt x="9173275" y="6212195"/>
                  <a:pt x="9171821" y="6210603"/>
                </a:cubicBezTo>
                <a:cubicBezTo>
                  <a:pt x="9169773" y="6209409"/>
                  <a:pt x="9167776" y="6211107"/>
                  <a:pt x="9167231" y="6214396"/>
                </a:cubicBezTo>
                <a:cubicBezTo>
                  <a:pt x="9165980" y="6220350"/>
                  <a:pt x="9167916" y="6223813"/>
                  <a:pt x="9173415" y="6224899"/>
                </a:cubicBezTo>
                <a:cubicBezTo>
                  <a:pt x="9168881" y="6227557"/>
                  <a:pt x="9165158" y="6229309"/>
                  <a:pt x="9161489" y="6229929"/>
                </a:cubicBezTo>
                <a:cubicBezTo>
                  <a:pt x="9157822" y="6230546"/>
                  <a:pt x="9151679" y="6226963"/>
                  <a:pt x="9150931" y="6222709"/>
                </a:cubicBezTo>
                <a:cubicBezTo>
                  <a:pt x="9150240" y="6217319"/>
                  <a:pt x="9154074" y="6213298"/>
                  <a:pt x="9157100" y="6210184"/>
                </a:cubicBezTo>
                <a:cubicBezTo>
                  <a:pt x="9161530" y="6205766"/>
                  <a:pt x="9165420" y="6200610"/>
                  <a:pt x="9168019" y="6194490"/>
                </a:cubicBezTo>
                <a:cubicBezTo>
                  <a:pt x="9169535" y="6190919"/>
                  <a:pt x="9171267" y="6186837"/>
                  <a:pt x="9173000" y="6182757"/>
                </a:cubicBezTo>
                <a:cubicBezTo>
                  <a:pt x="9180145" y="6165922"/>
                  <a:pt x="9188961" y="6150170"/>
                  <a:pt x="9203647" y="6139643"/>
                </a:cubicBezTo>
                <a:cubicBezTo>
                  <a:pt x="9209208" y="6135568"/>
                  <a:pt x="9209375" y="6132166"/>
                  <a:pt x="9205930" y="6128246"/>
                </a:cubicBezTo>
                <a:cubicBezTo>
                  <a:pt x="9205392" y="6127508"/>
                  <a:pt x="9203826" y="6128186"/>
                  <a:pt x="9204100" y="6126542"/>
                </a:cubicBezTo>
                <a:cubicBezTo>
                  <a:pt x="9204749" y="6125011"/>
                  <a:pt x="9205938" y="6124218"/>
                  <a:pt x="9206908" y="6123937"/>
                </a:cubicBezTo>
                <a:cubicBezTo>
                  <a:pt x="9207879" y="6123655"/>
                  <a:pt x="9208850" y="6123373"/>
                  <a:pt x="9209444" y="6122977"/>
                </a:cubicBezTo>
                <a:cubicBezTo>
                  <a:pt x="9211980" y="6122017"/>
                  <a:pt x="9214356" y="6120433"/>
                  <a:pt x="9213552" y="6117313"/>
                </a:cubicBezTo>
                <a:cubicBezTo>
                  <a:pt x="9212964" y="6113681"/>
                  <a:pt x="9210855" y="6117647"/>
                  <a:pt x="9209290" y="6118327"/>
                </a:cubicBezTo>
                <a:cubicBezTo>
                  <a:pt x="9208912" y="6118212"/>
                  <a:pt x="9208696" y="6118722"/>
                  <a:pt x="9208319" y="6118608"/>
                </a:cubicBezTo>
                <a:cubicBezTo>
                  <a:pt x="9207131" y="6119400"/>
                  <a:pt x="9205782" y="6119568"/>
                  <a:pt x="9205461" y="6118319"/>
                </a:cubicBezTo>
                <a:cubicBezTo>
                  <a:pt x="9204762" y="6116957"/>
                  <a:pt x="9205196" y="6115936"/>
                  <a:pt x="9206600" y="6114634"/>
                </a:cubicBezTo>
                <a:cubicBezTo>
                  <a:pt x="9211462" y="6109198"/>
                  <a:pt x="9212335" y="6103130"/>
                  <a:pt x="9209917" y="6097794"/>
                </a:cubicBezTo>
                <a:cubicBezTo>
                  <a:pt x="9209595" y="6096546"/>
                  <a:pt x="9209708" y="6094279"/>
                  <a:pt x="9208575" y="6093935"/>
                </a:cubicBezTo>
                <a:cubicBezTo>
                  <a:pt x="9204424" y="6092681"/>
                  <a:pt x="9197893" y="6097039"/>
                  <a:pt x="9196481" y="6102367"/>
                </a:cubicBezTo>
                <a:cubicBezTo>
                  <a:pt x="9193660" y="6113026"/>
                  <a:pt x="9188414" y="6122376"/>
                  <a:pt x="9180903" y="6131042"/>
                </a:cubicBezTo>
                <a:cubicBezTo>
                  <a:pt x="9178632" y="6134386"/>
                  <a:pt x="9176363" y="6137728"/>
                  <a:pt x="9176950" y="6141359"/>
                </a:cubicBezTo>
                <a:cubicBezTo>
                  <a:pt x="9177000" y="6144251"/>
                  <a:pt x="9176188" y="6145158"/>
                  <a:pt x="9173708" y="6144984"/>
                </a:cubicBezTo>
                <a:cubicBezTo>
                  <a:pt x="9170474" y="6144582"/>
                  <a:pt x="9167504" y="6146563"/>
                  <a:pt x="9165017" y="6150415"/>
                </a:cubicBezTo>
                <a:cubicBezTo>
                  <a:pt x="9162153" y="6154154"/>
                  <a:pt x="9159071" y="6158403"/>
                  <a:pt x="9155992" y="6162651"/>
                </a:cubicBezTo>
                <a:cubicBezTo>
                  <a:pt x="9153504" y="6166505"/>
                  <a:pt x="9150592" y="6167351"/>
                  <a:pt x="9147789" y="6165929"/>
                </a:cubicBezTo>
                <a:cubicBezTo>
                  <a:pt x="9147412" y="6165814"/>
                  <a:pt x="9146658" y="6165586"/>
                  <a:pt x="9146120" y="6164848"/>
                </a:cubicBezTo>
                <a:cubicBezTo>
                  <a:pt x="9144233" y="6164277"/>
                  <a:pt x="9142074" y="6165353"/>
                  <a:pt x="9140991" y="6167903"/>
                </a:cubicBezTo>
                <a:cubicBezTo>
                  <a:pt x="9139748" y="6169829"/>
                  <a:pt x="9141635" y="6170399"/>
                  <a:pt x="9143143" y="6170854"/>
                </a:cubicBezTo>
                <a:cubicBezTo>
                  <a:pt x="9144437" y="6171822"/>
                  <a:pt x="9145946" y="6172278"/>
                  <a:pt x="9145023" y="6175453"/>
                </a:cubicBezTo>
                <a:cubicBezTo>
                  <a:pt x="9143074" y="6180044"/>
                  <a:pt x="9137569" y="6182984"/>
                  <a:pt x="9134606" y="6180938"/>
                </a:cubicBezTo>
                <a:cubicBezTo>
                  <a:pt x="9133474" y="6180596"/>
                  <a:pt x="9133153" y="6179347"/>
                  <a:pt x="9131587" y="6180026"/>
                </a:cubicBezTo>
                <a:cubicBezTo>
                  <a:pt x="9130939" y="6181556"/>
                  <a:pt x="9132069" y="6181898"/>
                  <a:pt x="9132015" y="6183032"/>
                </a:cubicBezTo>
                <a:cubicBezTo>
                  <a:pt x="9133195" y="6186267"/>
                  <a:pt x="9132330" y="6188308"/>
                  <a:pt x="9128823" y="6189550"/>
                </a:cubicBezTo>
                <a:cubicBezTo>
                  <a:pt x="9123589" y="6190846"/>
                  <a:pt x="9118839" y="6194014"/>
                  <a:pt x="9114465" y="6197298"/>
                </a:cubicBezTo>
                <a:cubicBezTo>
                  <a:pt x="9109120" y="6200862"/>
                  <a:pt x="9103614" y="6203803"/>
                  <a:pt x="9098116" y="6202717"/>
                </a:cubicBezTo>
                <a:cubicBezTo>
                  <a:pt x="9096013" y="6202657"/>
                  <a:pt x="9093316" y="6202992"/>
                  <a:pt x="9091478" y="6205315"/>
                </a:cubicBezTo>
                <a:cubicBezTo>
                  <a:pt x="9083375" y="6214377"/>
                  <a:pt x="9073021" y="6214702"/>
                  <a:pt x="9064378" y="6223025"/>
                </a:cubicBezTo>
                <a:cubicBezTo>
                  <a:pt x="9061786" y="6225120"/>
                  <a:pt x="9060116" y="6224039"/>
                  <a:pt x="9058663" y="6222449"/>
                </a:cubicBezTo>
                <a:cubicBezTo>
                  <a:pt x="9057425" y="6220348"/>
                  <a:pt x="9059642" y="6218139"/>
                  <a:pt x="9061423" y="6216952"/>
                </a:cubicBezTo>
                <a:cubicBezTo>
                  <a:pt x="9064608" y="6214461"/>
                  <a:pt x="9065530" y="6211286"/>
                  <a:pt x="9065321" y="6207769"/>
                </a:cubicBezTo>
                <a:cubicBezTo>
                  <a:pt x="9064949" y="6203628"/>
                  <a:pt x="9065928" y="6199319"/>
                  <a:pt x="9067876" y="6194727"/>
                </a:cubicBezTo>
                <a:cubicBezTo>
                  <a:pt x="9071502" y="6187191"/>
                  <a:pt x="9077384" y="6184363"/>
                  <a:pt x="9081801" y="6188001"/>
                </a:cubicBezTo>
                <a:cubicBezTo>
                  <a:pt x="9082715" y="6188852"/>
                  <a:pt x="9084009" y="6189819"/>
                  <a:pt x="9085140" y="6190161"/>
                </a:cubicBezTo>
                <a:cubicBezTo>
                  <a:pt x="9085517" y="6190275"/>
                  <a:pt x="9085679" y="6190900"/>
                  <a:pt x="9085679" y="6190900"/>
                </a:cubicBezTo>
                <a:cubicBezTo>
                  <a:pt x="9085895" y="6190389"/>
                  <a:pt x="9085895" y="6190389"/>
                  <a:pt x="9085734" y="6189765"/>
                </a:cubicBezTo>
                <a:cubicBezTo>
                  <a:pt x="9086600" y="6187724"/>
                  <a:pt x="9087251" y="6186195"/>
                  <a:pt x="9088494" y="6184268"/>
                </a:cubicBezTo>
                <a:cubicBezTo>
                  <a:pt x="9094494" y="6175146"/>
                  <a:pt x="9094661" y="6171741"/>
                  <a:pt x="9088792" y="6166515"/>
                </a:cubicBezTo>
                <a:cubicBezTo>
                  <a:pt x="9085830" y="6164469"/>
                  <a:pt x="9086375" y="6161181"/>
                  <a:pt x="9089077" y="6156817"/>
                </a:cubicBezTo>
                <a:cubicBezTo>
                  <a:pt x="9090970" y="6153360"/>
                  <a:pt x="9093346" y="6151776"/>
                  <a:pt x="9096853" y="6150534"/>
                </a:cubicBezTo>
                <a:cubicBezTo>
                  <a:pt x="9106782" y="6147203"/>
                  <a:pt x="9115368" y="6140014"/>
                  <a:pt x="9122236" y="6128851"/>
                </a:cubicBezTo>
                <a:cubicBezTo>
                  <a:pt x="9128612" y="6119843"/>
                  <a:pt x="9128612" y="6119843"/>
                  <a:pt x="9120199" y="6119603"/>
                </a:cubicBezTo>
                <a:cubicBezTo>
                  <a:pt x="9115617" y="6119369"/>
                  <a:pt x="9114164" y="6117778"/>
                  <a:pt x="9114604" y="6112730"/>
                </a:cubicBezTo>
                <a:cubicBezTo>
                  <a:pt x="9120912" y="6112911"/>
                  <a:pt x="9122693" y="6111722"/>
                  <a:pt x="9126320" y="6104185"/>
                </a:cubicBezTo>
                <a:cubicBezTo>
                  <a:pt x="9128486" y="6099084"/>
                  <a:pt x="9129735" y="6093131"/>
                  <a:pt x="9135024" y="6090699"/>
                </a:cubicBezTo>
                <a:cubicBezTo>
                  <a:pt x="9135402" y="6090812"/>
                  <a:pt x="9135618" y="6090304"/>
                  <a:pt x="9135835" y="6089792"/>
                </a:cubicBezTo>
                <a:cubicBezTo>
                  <a:pt x="9136924" y="6083215"/>
                  <a:pt x="9134828" y="6079129"/>
                  <a:pt x="9130140" y="6077137"/>
                </a:cubicBezTo>
                <a:cubicBezTo>
                  <a:pt x="9127498" y="6076337"/>
                  <a:pt x="9124856" y="6075540"/>
                  <a:pt x="9125457" y="6071117"/>
                </a:cubicBezTo>
                <a:cubicBezTo>
                  <a:pt x="9125297" y="6070492"/>
                  <a:pt x="9125191" y="6068734"/>
                  <a:pt x="9126325" y="6069076"/>
                </a:cubicBezTo>
                <a:cubicBezTo>
                  <a:pt x="9129558" y="6069479"/>
                  <a:pt x="9131452" y="6066022"/>
                  <a:pt x="9133881" y="6063303"/>
                </a:cubicBezTo>
                <a:cubicBezTo>
                  <a:pt x="9136531" y="6060074"/>
                  <a:pt x="9139283" y="6058605"/>
                  <a:pt x="9142085" y="6060027"/>
                </a:cubicBezTo>
                <a:cubicBezTo>
                  <a:pt x="9145264" y="6061563"/>
                  <a:pt x="9148771" y="6060321"/>
                  <a:pt x="9152012" y="6056695"/>
                </a:cubicBezTo>
                <a:cubicBezTo>
                  <a:pt x="9155414" y="6053695"/>
                  <a:pt x="9155799" y="6049782"/>
                  <a:pt x="9155429" y="6045641"/>
                </a:cubicBezTo>
                <a:cubicBezTo>
                  <a:pt x="9154464" y="6041897"/>
                  <a:pt x="9156407" y="6041332"/>
                  <a:pt x="9158671" y="6042016"/>
                </a:cubicBezTo>
                <a:cubicBezTo>
                  <a:pt x="9162066" y="6043043"/>
                  <a:pt x="9164280" y="6040835"/>
                  <a:pt x="9165259" y="6036526"/>
                </a:cubicBezTo>
                <a:cubicBezTo>
                  <a:pt x="9165691" y="6035505"/>
                  <a:pt x="9166125" y="6034484"/>
                  <a:pt x="9166180" y="6033350"/>
                </a:cubicBezTo>
                <a:cubicBezTo>
                  <a:pt x="9167375" y="6028532"/>
                  <a:pt x="9169267" y="6025074"/>
                  <a:pt x="9173907" y="6024174"/>
                </a:cubicBezTo>
                <a:cubicBezTo>
                  <a:pt x="9178386" y="6022650"/>
                  <a:pt x="9182220" y="6018629"/>
                  <a:pt x="9184547" y="6014152"/>
                </a:cubicBezTo>
                <a:cubicBezTo>
                  <a:pt x="9186817" y="6010809"/>
                  <a:pt x="9188550" y="6006727"/>
                  <a:pt x="9183967" y="6006494"/>
                </a:cubicBezTo>
                <a:cubicBezTo>
                  <a:pt x="9182834" y="6006153"/>
                  <a:pt x="9181543" y="6005186"/>
                  <a:pt x="9180627" y="6004334"/>
                </a:cubicBezTo>
                <a:cubicBezTo>
                  <a:pt x="9177985" y="6003535"/>
                  <a:pt x="9175994" y="6001207"/>
                  <a:pt x="9172864" y="6002563"/>
                </a:cubicBezTo>
                <a:cubicBezTo>
                  <a:pt x="9165954" y="6006806"/>
                  <a:pt x="9160889" y="6004699"/>
                  <a:pt x="9155229" y="6002989"/>
                </a:cubicBezTo>
                <a:cubicBezTo>
                  <a:pt x="9158254" y="5999873"/>
                  <a:pt x="9161279" y="5996759"/>
                  <a:pt x="9163012" y="5992678"/>
                </a:cubicBezTo>
                <a:cubicBezTo>
                  <a:pt x="9164799" y="5987463"/>
                  <a:pt x="9167880" y="5983214"/>
                  <a:pt x="9171877" y="5979818"/>
                </a:cubicBezTo>
                <a:cubicBezTo>
                  <a:pt x="9175279" y="5976817"/>
                  <a:pt x="9178521" y="5973192"/>
                  <a:pt x="9181762" y="5969567"/>
                </a:cubicBezTo>
                <a:cubicBezTo>
                  <a:pt x="9191647" y="5959316"/>
                  <a:pt x="9201210" y="5947818"/>
                  <a:pt x="9212550" y="5939158"/>
                </a:cubicBezTo>
                <a:cubicBezTo>
                  <a:pt x="9215143" y="5937063"/>
                  <a:pt x="9215037" y="5935305"/>
                  <a:pt x="9213584" y="5933715"/>
                </a:cubicBezTo>
                <a:cubicBezTo>
                  <a:pt x="9213046" y="5932976"/>
                  <a:pt x="9211753" y="5932011"/>
                  <a:pt x="9212997" y="5930084"/>
                </a:cubicBezTo>
                <a:cubicBezTo>
                  <a:pt x="9214023" y="5928667"/>
                  <a:pt x="9215532" y="5929124"/>
                  <a:pt x="9216287" y="5929352"/>
                </a:cubicBezTo>
                <a:cubicBezTo>
                  <a:pt x="9218390" y="5929411"/>
                  <a:pt x="9220115" y="5929358"/>
                  <a:pt x="9221359" y="5927431"/>
                </a:cubicBezTo>
                <a:cubicBezTo>
                  <a:pt x="9222820" y="5924994"/>
                  <a:pt x="9225195" y="5923410"/>
                  <a:pt x="9226655" y="5920973"/>
                </a:cubicBezTo>
                <a:cubicBezTo>
                  <a:pt x="9228926" y="5917631"/>
                  <a:pt x="9230651" y="5917577"/>
                  <a:pt x="9232266" y="5919792"/>
                </a:cubicBezTo>
                <a:cubicBezTo>
                  <a:pt x="9234146" y="5924388"/>
                  <a:pt x="9236633" y="5920536"/>
                  <a:pt x="9239440" y="5917931"/>
                </a:cubicBezTo>
                <a:cubicBezTo>
                  <a:pt x="9243060" y="5914421"/>
                  <a:pt x="9240041" y="5913507"/>
                  <a:pt x="9238964" y="5912032"/>
                </a:cubicBezTo>
                <a:cubicBezTo>
                  <a:pt x="9238427" y="5911294"/>
                  <a:pt x="9237672" y="5911066"/>
                  <a:pt x="9238322" y="5909534"/>
                </a:cubicBezTo>
                <a:cubicBezTo>
                  <a:pt x="9240641" y="5909085"/>
                  <a:pt x="9243179" y="5908124"/>
                  <a:pt x="9245658" y="5908299"/>
                </a:cubicBezTo>
                <a:cubicBezTo>
                  <a:pt x="9247601" y="5907735"/>
                  <a:pt x="9249383" y="5906547"/>
                  <a:pt x="9250248" y="5904506"/>
                </a:cubicBezTo>
                <a:cubicBezTo>
                  <a:pt x="9251330" y="5901955"/>
                  <a:pt x="9249445" y="5901385"/>
                  <a:pt x="9248529" y="5900533"/>
                </a:cubicBezTo>
                <a:cubicBezTo>
                  <a:pt x="9242715" y="5894171"/>
                  <a:pt x="9243427" y="5887479"/>
                  <a:pt x="9250777" y="5878189"/>
                </a:cubicBezTo>
                <a:cubicBezTo>
                  <a:pt x="9252397" y="5876377"/>
                  <a:pt x="9253640" y="5874450"/>
                  <a:pt x="9255422" y="5873263"/>
                </a:cubicBezTo>
                <a:cubicBezTo>
                  <a:pt x="9262501" y="5865617"/>
                  <a:pt x="9266880" y="5858307"/>
                  <a:pt x="9263498" y="5849227"/>
                </a:cubicBezTo>
                <a:cubicBezTo>
                  <a:pt x="9263498" y="5849227"/>
                  <a:pt x="9263714" y="5848717"/>
                  <a:pt x="9263336" y="5848602"/>
                </a:cubicBezTo>
                <a:cubicBezTo>
                  <a:pt x="9263665" y="5845824"/>
                  <a:pt x="9264154" y="5843669"/>
                  <a:pt x="9266368" y="5841460"/>
                </a:cubicBezTo>
                <a:cubicBezTo>
                  <a:pt x="9267179" y="5840555"/>
                  <a:pt x="9268366" y="5839762"/>
                  <a:pt x="9269282" y="5840615"/>
                </a:cubicBezTo>
                <a:cubicBezTo>
                  <a:pt x="9270951" y="5841695"/>
                  <a:pt x="9270246" y="5844359"/>
                  <a:pt x="9269756" y="5846515"/>
                </a:cubicBezTo>
                <a:cubicBezTo>
                  <a:pt x="9269108" y="5848045"/>
                  <a:pt x="9268618" y="5850198"/>
                  <a:pt x="9269751" y="5850542"/>
                </a:cubicBezTo>
                <a:cubicBezTo>
                  <a:pt x="9271043" y="5851507"/>
                  <a:pt x="9271749" y="5848843"/>
                  <a:pt x="9272936" y="5848050"/>
                </a:cubicBezTo>
                <a:cubicBezTo>
                  <a:pt x="9274773" y="5845728"/>
                  <a:pt x="9276234" y="5843291"/>
                  <a:pt x="9278071" y="5840969"/>
                </a:cubicBezTo>
                <a:cubicBezTo>
                  <a:pt x="9280341" y="5837626"/>
                  <a:pt x="9282771" y="5834908"/>
                  <a:pt x="9285903" y="5833551"/>
                </a:cubicBezTo>
                <a:cubicBezTo>
                  <a:pt x="9288061" y="5832476"/>
                  <a:pt x="9288711" y="5830947"/>
                  <a:pt x="9289039" y="5828168"/>
                </a:cubicBezTo>
                <a:cubicBezTo>
                  <a:pt x="9290185" y="5820455"/>
                  <a:pt x="9293265" y="5816207"/>
                  <a:pt x="9299741" y="5812984"/>
                </a:cubicBezTo>
                <a:cubicBezTo>
                  <a:pt x="9303088" y="5811118"/>
                  <a:pt x="9306379" y="5810386"/>
                  <a:pt x="9309886" y="5809144"/>
                </a:cubicBezTo>
                <a:cubicBezTo>
                  <a:pt x="9313987" y="5807505"/>
                  <a:pt x="9317389" y="5804505"/>
                  <a:pt x="9320470" y="5800255"/>
                </a:cubicBezTo>
                <a:cubicBezTo>
                  <a:pt x="9323768" y="5795496"/>
                  <a:pt x="9324095" y="5792718"/>
                  <a:pt x="9321028" y="5788913"/>
                </a:cubicBezTo>
                <a:cubicBezTo>
                  <a:pt x="9317583" y="5784994"/>
                  <a:pt x="9318722" y="5781309"/>
                  <a:pt x="9323744" y="5776495"/>
                </a:cubicBezTo>
                <a:cubicBezTo>
                  <a:pt x="9325366" y="5774683"/>
                  <a:pt x="9326553" y="5773891"/>
                  <a:pt x="9327259" y="5771227"/>
                </a:cubicBezTo>
                <a:cubicBezTo>
                  <a:pt x="9328348" y="5764649"/>
                  <a:pt x="9328348" y="5764649"/>
                  <a:pt x="9333253" y="5766132"/>
                </a:cubicBezTo>
                <a:cubicBezTo>
                  <a:pt x="9333792" y="5766870"/>
                  <a:pt x="9334169" y="5766984"/>
                  <a:pt x="9335139" y="5766702"/>
                </a:cubicBezTo>
                <a:cubicBezTo>
                  <a:pt x="9338159" y="5767614"/>
                  <a:pt x="9340157" y="5765915"/>
                  <a:pt x="9340757" y="5761492"/>
                </a:cubicBezTo>
                <a:cubicBezTo>
                  <a:pt x="9341301" y="5758203"/>
                  <a:pt x="9341092" y="5754687"/>
                  <a:pt x="9342014" y="5751512"/>
                </a:cubicBezTo>
                <a:cubicBezTo>
                  <a:pt x="9344626" y="5737337"/>
                  <a:pt x="9356131" y="5725273"/>
                  <a:pt x="9366485" y="5724950"/>
                </a:cubicBezTo>
                <a:cubicBezTo>
                  <a:pt x="9370314" y="5724956"/>
                  <a:pt x="9372466" y="5727909"/>
                  <a:pt x="9375863" y="5728935"/>
                </a:cubicBezTo>
                <a:cubicBezTo>
                  <a:pt x="9380551" y="5730928"/>
                  <a:pt x="9383898" y="5729061"/>
                  <a:pt x="9388005" y="5723396"/>
                </a:cubicBezTo>
                <a:cubicBezTo>
                  <a:pt x="9390059" y="5720565"/>
                  <a:pt x="9391736" y="5717617"/>
                  <a:pt x="9393789" y="5714783"/>
                </a:cubicBezTo>
                <a:cubicBezTo>
                  <a:pt x="9397897" y="5709118"/>
                  <a:pt x="9398658" y="5705319"/>
                  <a:pt x="9395214" y="5701400"/>
                </a:cubicBezTo>
                <a:cubicBezTo>
                  <a:pt x="9393439" y="5698562"/>
                  <a:pt x="9394466" y="5697146"/>
                  <a:pt x="9397435" y="5695165"/>
                </a:cubicBezTo>
                <a:cubicBezTo>
                  <a:pt x="9403589" y="5690694"/>
                  <a:pt x="9404568" y="5686385"/>
                  <a:pt x="9400584" y="5681728"/>
                </a:cubicBezTo>
                <a:cubicBezTo>
                  <a:pt x="9399292" y="5680762"/>
                  <a:pt x="9397784" y="5680305"/>
                  <a:pt x="9396163" y="5682117"/>
                </a:cubicBezTo>
                <a:cubicBezTo>
                  <a:pt x="9394325" y="5684441"/>
                  <a:pt x="9395618" y="5685406"/>
                  <a:pt x="9396912" y="5686372"/>
                </a:cubicBezTo>
                <a:cubicBezTo>
                  <a:pt x="9398042" y="5686715"/>
                  <a:pt x="9398741" y="5688077"/>
                  <a:pt x="9397497" y="5690003"/>
                </a:cubicBezTo>
                <a:cubicBezTo>
                  <a:pt x="9396631" y="5692044"/>
                  <a:pt x="9394850" y="5693232"/>
                  <a:pt x="9393557" y="5692266"/>
                </a:cubicBezTo>
                <a:cubicBezTo>
                  <a:pt x="9389624" y="5690503"/>
                  <a:pt x="9385257" y="5689758"/>
                  <a:pt x="9380945" y="5687879"/>
                </a:cubicBezTo>
                <a:cubicBezTo>
                  <a:pt x="9382728" y="5686691"/>
                  <a:pt x="9383320" y="5686295"/>
                  <a:pt x="9384292" y="5686013"/>
                </a:cubicBezTo>
                <a:cubicBezTo>
                  <a:pt x="9387855" y="5683636"/>
                  <a:pt x="9389587" y="5679556"/>
                  <a:pt x="9391858" y="5676212"/>
                </a:cubicBezTo>
                <a:cubicBezTo>
                  <a:pt x="9393101" y="5674285"/>
                  <a:pt x="9391054" y="5673091"/>
                  <a:pt x="9390949" y="5671334"/>
                </a:cubicBezTo>
                <a:cubicBezTo>
                  <a:pt x="9390900" y="5668440"/>
                  <a:pt x="9391228" y="5665662"/>
                  <a:pt x="9393498" y="5662319"/>
                </a:cubicBezTo>
                <a:cubicBezTo>
                  <a:pt x="9395175" y="5659372"/>
                  <a:pt x="9396691" y="5655802"/>
                  <a:pt x="9398961" y="5652459"/>
                </a:cubicBezTo>
                <a:cubicBezTo>
                  <a:pt x="9395670" y="5653191"/>
                  <a:pt x="9392211" y="5657326"/>
                  <a:pt x="9391247" y="5653582"/>
                </a:cubicBezTo>
                <a:cubicBezTo>
                  <a:pt x="9390227" y="5650970"/>
                  <a:pt x="9387914" y="5647393"/>
                  <a:pt x="9393260" y="5643829"/>
                </a:cubicBezTo>
                <a:cubicBezTo>
                  <a:pt x="9393260" y="5643829"/>
                  <a:pt x="9393315" y="5642694"/>
                  <a:pt x="9392938" y="5642580"/>
                </a:cubicBezTo>
                <a:cubicBezTo>
                  <a:pt x="9391267" y="5641500"/>
                  <a:pt x="9389814" y="5639910"/>
                  <a:pt x="9387921" y="5643366"/>
                </a:cubicBezTo>
                <a:cubicBezTo>
                  <a:pt x="9385812" y="5647333"/>
                  <a:pt x="9382786" y="5650448"/>
                  <a:pt x="9379978" y="5653052"/>
                </a:cubicBezTo>
                <a:cubicBezTo>
                  <a:pt x="9376736" y="5656678"/>
                  <a:pt x="9375598" y="5660362"/>
                  <a:pt x="9377373" y="5663200"/>
                </a:cubicBezTo>
                <a:cubicBezTo>
                  <a:pt x="9378931" y="5666549"/>
                  <a:pt x="9377526" y="5667853"/>
                  <a:pt x="9375151" y="5669437"/>
                </a:cubicBezTo>
                <a:cubicBezTo>
                  <a:pt x="9370400" y="5672606"/>
                  <a:pt x="9365706" y="5674640"/>
                  <a:pt x="9361116" y="5678432"/>
                </a:cubicBezTo>
                <a:cubicBezTo>
                  <a:pt x="9358524" y="5680528"/>
                  <a:pt x="9357281" y="5682454"/>
                  <a:pt x="9357113" y="5685856"/>
                </a:cubicBezTo>
                <a:cubicBezTo>
                  <a:pt x="9357162" y="5688749"/>
                  <a:pt x="9357806" y="5691246"/>
                  <a:pt x="9355751" y="5694079"/>
                </a:cubicBezTo>
                <a:cubicBezTo>
                  <a:pt x="9354075" y="5697025"/>
                  <a:pt x="9351595" y="5696850"/>
                  <a:pt x="9349436" y="5697926"/>
                </a:cubicBezTo>
                <a:cubicBezTo>
                  <a:pt x="9352014" y="5703885"/>
                  <a:pt x="9352014" y="5703885"/>
                  <a:pt x="9346019" y="5708979"/>
                </a:cubicBezTo>
                <a:cubicBezTo>
                  <a:pt x="9343805" y="5711188"/>
                  <a:pt x="9341213" y="5713282"/>
                  <a:pt x="9341207" y="5717309"/>
                </a:cubicBezTo>
                <a:cubicBezTo>
                  <a:pt x="9340222" y="5725645"/>
                  <a:pt x="9339196" y="5727062"/>
                  <a:pt x="9332181" y="5729547"/>
                </a:cubicBezTo>
                <a:cubicBezTo>
                  <a:pt x="9329050" y="5730903"/>
                  <a:pt x="9325920" y="5732258"/>
                  <a:pt x="9322575" y="5734125"/>
                </a:cubicBezTo>
                <a:cubicBezTo>
                  <a:pt x="9314532" y="5738026"/>
                  <a:pt x="9313450" y="5740577"/>
                  <a:pt x="9316133" y="5748295"/>
                </a:cubicBezTo>
                <a:cubicBezTo>
                  <a:pt x="9316616" y="5750168"/>
                  <a:pt x="9317693" y="5751644"/>
                  <a:pt x="9318335" y="5754141"/>
                </a:cubicBezTo>
                <a:cubicBezTo>
                  <a:pt x="9314883" y="5754249"/>
                  <a:pt x="9312188" y="5754584"/>
                  <a:pt x="9308736" y="5754692"/>
                </a:cubicBezTo>
                <a:cubicBezTo>
                  <a:pt x="9309058" y="5755941"/>
                  <a:pt x="9309433" y="5756054"/>
                  <a:pt x="9309594" y="5756679"/>
                </a:cubicBezTo>
                <a:cubicBezTo>
                  <a:pt x="9314437" y="5763322"/>
                  <a:pt x="9312272" y="5768424"/>
                  <a:pt x="9303853" y="5772210"/>
                </a:cubicBezTo>
                <a:cubicBezTo>
                  <a:pt x="9302288" y="5772888"/>
                  <a:pt x="9300723" y="5773566"/>
                  <a:pt x="9298780" y="5774131"/>
                </a:cubicBezTo>
                <a:cubicBezTo>
                  <a:pt x="9297810" y="5774413"/>
                  <a:pt x="9296838" y="5774694"/>
                  <a:pt x="9296139" y="5773333"/>
                </a:cubicBezTo>
                <a:cubicBezTo>
                  <a:pt x="9295231" y="5768453"/>
                  <a:pt x="9292044" y="5770944"/>
                  <a:pt x="9289076" y="5772925"/>
                </a:cubicBezTo>
                <a:cubicBezTo>
                  <a:pt x="9281300" y="5779208"/>
                  <a:pt x="9275517" y="5787820"/>
                  <a:pt x="9269732" y="5796432"/>
                </a:cubicBezTo>
                <a:cubicBezTo>
                  <a:pt x="9260811" y="5810426"/>
                  <a:pt x="9252427" y="5825161"/>
                  <a:pt x="9239846" y="5835748"/>
                </a:cubicBezTo>
                <a:cubicBezTo>
                  <a:pt x="9235849" y="5839144"/>
                  <a:pt x="9233146" y="5843507"/>
                  <a:pt x="9231358" y="5848722"/>
                </a:cubicBezTo>
                <a:cubicBezTo>
                  <a:pt x="9230002" y="5852917"/>
                  <a:pt x="9227355" y="5856146"/>
                  <a:pt x="9224385" y="5858126"/>
                </a:cubicBezTo>
                <a:cubicBezTo>
                  <a:pt x="9219202" y="5862315"/>
                  <a:pt x="9214933" y="5867356"/>
                  <a:pt x="9210986" y="5873645"/>
                </a:cubicBezTo>
                <a:cubicBezTo>
                  <a:pt x="9207256" y="5879426"/>
                  <a:pt x="9204440" y="5886057"/>
                  <a:pt x="9199039" y="5890756"/>
                </a:cubicBezTo>
                <a:cubicBezTo>
                  <a:pt x="9194611" y="5895173"/>
                  <a:pt x="9191314" y="5899931"/>
                  <a:pt x="9192705" y="5906683"/>
                </a:cubicBezTo>
                <a:cubicBezTo>
                  <a:pt x="9186075" y="5905255"/>
                  <a:pt x="9183315" y="5910752"/>
                  <a:pt x="9180338" y="5916759"/>
                </a:cubicBezTo>
                <a:cubicBezTo>
                  <a:pt x="9178391" y="5921351"/>
                  <a:pt x="9176064" y="5925828"/>
                  <a:pt x="9171906" y="5928600"/>
                </a:cubicBezTo>
                <a:cubicBezTo>
                  <a:pt x="9165591" y="5932448"/>
                  <a:pt x="9161106" y="5937999"/>
                  <a:pt x="9156405" y="5944061"/>
                </a:cubicBezTo>
                <a:cubicBezTo>
                  <a:pt x="9148404" y="5954881"/>
                  <a:pt x="9140944" y="5966440"/>
                  <a:pt x="9131492" y="5975669"/>
                </a:cubicBezTo>
                <a:cubicBezTo>
                  <a:pt x="9124036" y="5983201"/>
                  <a:pt x="9117499" y="5991586"/>
                  <a:pt x="9112414" y="6001560"/>
                </a:cubicBezTo>
                <a:cubicBezTo>
                  <a:pt x="9111114" y="6004621"/>
                  <a:pt x="9109116" y="6006319"/>
                  <a:pt x="9106419" y="6006654"/>
                </a:cubicBezTo>
                <a:cubicBezTo>
                  <a:pt x="9097518" y="6008569"/>
                  <a:pt x="9097302" y="6009079"/>
                  <a:pt x="9093132" y="6019906"/>
                </a:cubicBezTo>
                <a:cubicBezTo>
                  <a:pt x="9092699" y="6020926"/>
                  <a:pt x="9092265" y="6021946"/>
                  <a:pt x="9091615" y="6023476"/>
                </a:cubicBezTo>
                <a:cubicBezTo>
                  <a:pt x="9090001" y="6021261"/>
                  <a:pt x="9088387" y="6019047"/>
                  <a:pt x="9087151" y="6016947"/>
                </a:cubicBezTo>
                <a:cubicBezTo>
                  <a:pt x="9084244" y="6013766"/>
                  <a:pt x="9084466" y="6009228"/>
                  <a:pt x="9087008" y="6004241"/>
                </a:cubicBezTo>
                <a:cubicBezTo>
                  <a:pt x="9088309" y="6001181"/>
                  <a:pt x="9090146" y="5998858"/>
                  <a:pt x="9091068" y="5995683"/>
                </a:cubicBezTo>
                <a:cubicBezTo>
                  <a:pt x="9092478" y="5990355"/>
                  <a:pt x="9093884" y="5989052"/>
                  <a:pt x="9098089" y="5989172"/>
                </a:cubicBezTo>
                <a:cubicBezTo>
                  <a:pt x="9099597" y="5989629"/>
                  <a:pt x="9101108" y="5990085"/>
                  <a:pt x="9102617" y="5990541"/>
                </a:cubicBezTo>
                <a:cubicBezTo>
                  <a:pt x="9104665" y="5991735"/>
                  <a:pt x="9105691" y="5990318"/>
                  <a:pt x="9106773" y="5987768"/>
                </a:cubicBezTo>
                <a:cubicBezTo>
                  <a:pt x="9109533" y="5982271"/>
                  <a:pt x="9109378" y="5977619"/>
                  <a:pt x="9108253" y="5973250"/>
                </a:cubicBezTo>
                <a:cubicBezTo>
                  <a:pt x="9108310" y="5972116"/>
                  <a:pt x="9107393" y="5971265"/>
                  <a:pt x="9108421" y="5969847"/>
                </a:cubicBezTo>
                <a:cubicBezTo>
                  <a:pt x="9109231" y="5968941"/>
                  <a:pt x="9110364" y="5969284"/>
                  <a:pt x="9111334" y="5969002"/>
                </a:cubicBezTo>
                <a:cubicBezTo>
                  <a:pt x="9112089" y="5969230"/>
                  <a:pt x="9112467" y="5969344"/>
                  <a:pt x="9113221" y="5969572"/>
                </a:cubicBezTo>
                <a:cubicBezTo>
                  <a:pt x="9115862" y="5970370"/>
                  <a:pt x="9117266" y="5969068"/>
                  <a:pt x="9117811" y="5965779"/>
                </a:cubicBezTo>
                <a:cubicBezTo>
                  <a:pt x="9117979" y="5962375"/>
                  <a:pt x="9119760" y="5961187"/>
                  <a:pt x="9122297" y="5960227"/>
                </a:cubicBezTo>
                <a:cubicBezTo>
                  <a:pt x="9124455" y="5959153"/>
                  <a:pt x="9125747" y="5960119"/>
                  <a:pt x="9126230" y="5961992"/>
                </a:cubicBezTo>
                <a:cubicBezTo>
                  <a:pt x="9127089" y="5963978"/>
                  <a:pt x="9125252" y="5966301"/>
                  <a:pt x="9123254" y="5968000"/>
                </a:cubicBezTo>
                <a:cubicBezTo>
                  <a:pt x="9122227" y="5969415"/>
                  <a:pt x="9121040" y="5970208"/>
                  <a:pt x="9121899" y="5972194"/>
                </a:cubicBezTo>
                <a:cubicBezTo>
                  <a:pt x="9122758" y="5974180"/>
                  <a:pt x="9123946" y="5973389"/>
                  <a:pt x="9125512" y="5972711"/>
                </a:cubicBezTo>
                <a:cubicBezTo>
                  <a:pt x="9128481" y="5970730"/>
                  <a:pt x="9130869" y="5961092"/>
                  <a:pt x="9128283" y="5959160"/>
                </a:cubicBezTo>
                <a:cubicBezTo>
                  <a:pt x="9124244" y="5955636"/>
                  <a:pt x="9126949" y="5951273"/>
                  <a:pt x="9129652" y="5946911"/>
                </a:cubicBezTo>
                <a:cubicBezTo>
                  <a:pt x="9134898" y="5937559"/>
                  <a:pt x="9142192" y="5929404"/>
                  <a:pt x="9147976" y="5920792"/>
                </a:cubicBezTo>
                <a:cubicBezTo>
                  <a:pt x="9149813" y="5918470"/>
                  <a:pt x="9151323" y="5918926"/>
                  <a:pt x="9152398" y="5920402"/>
                </a:cubicBezTo>
                <a:cubicBezTo>
                  <a:pt x="9153852" y="5921993"/>
                  <a:pt x="9155305" y="5923583"/>
                  <a:pt x="9157352" y="5924778"/>
                </a:cubicBezTo>
                <a:cubicBezTo>
                  <a:pt x="9159617" y="5925461"/>
                  <a:pt x="9161237" y="5923650"/>
                  <a:pt x="9162858" y="5921837"/>
                </a:cubicBezTo>
                <a:cubicBezTo>
                  <a:pt x="9164263" y="5920535"/>
                  <a:pt x="9162592" y="5919454"/>
                  <a:pt x="9162648" y="5918320"/>
                </a:cubicBezTo>
                <a:cubicBezTo>
                  <a:pt x="9161090" y="5914971"/>
                  <a:pt x="9159748" y="5911112"/>
                  <a:pt x="9158190" y="5907764"/>
                </a:cubicBezTo>
                <a:cubicBezTo>
                  <a:pt x="9159162" y="5907480"/>
                  <a:pt x="9159539" y="5907595"/>
                  <a:pt x="9159915" y="5907709"/>
                </a:cubicBezTo>
                <a:cubicBezTo>
                  <a:pt x="9164660" y="5908567"/>
                  <a:pt x="9164660" y="5908567"/>
                  <a:pt x="9164779" y="5902273"/>
                </a:cubicBezTo>
                <a:cubicBezTo>
                  <a:pt x="9164512" y="5899890"/>
                  <a:pt x="9165482" y="5899607"/>
                  <a:pt x="9166832" y="5899439"/>
                </a:cubicBezTo>
                <a:cubicBezTo>
                  <a:pt x="9170499" y="5898821"/>
                  <a:pt x="9172931" y="5896103"/>
                  <a:pt x="9173692" y="5892304"/>
                </a:cubicBezTo>
                <a:cubicBezTo>
                  <a:pt x="9174187" y="5886123"/>
                  <a:pt x="9176947" y="5880625"/>
                  <a:pt x="9179329" y="5875013"/>
                </a:cubicBezTo>
                <a:cubicBezTo>
                  <a:pt x="9180628" y="5871953"/>
                  <a:pt x="9180899" y="5870308"/>
                  <a:pt x="9177771" y="5871665"/>
                </a:cubicBezTo>
                <a:cubicBezTo>
                  <a:pt x="9174857" y="5872511"/>
                  <a:pt x="9173564" y="5871544"/>
                  <a:pt x="9173572" y="5867517"/>
                </a:cubicBezTo>
                <a:cubicBezTo>
                  <a:pt x="9170490" y="5871768"/>
                  <a:pt x="9167787" y="5876129"/>
                  <a:pt x="9164545" y="5879754"/>
                </a:cubicBezTo>
                <a:cubicBezTo>
                  <a:pt x="9161682" y="5883493"/>
                  <a:pt x="9158440" y="5887117"/>
                  <a:pt x="9154499" y="5889381"/>
                </a:cubicBezTo>
                <a:cubicBezTo>
                  <a:pt x="9156182" y="5882407"/>
                  <a:pt x="9156182" y="5882407"/>
                  <a:pt x="9163692" y="5873742"/>
                </a:cubicBezTo>
                <a:cubicBezTo>
                  <a:pt x="9168555" y="5868304"/>
                  <a:pt x="9169477" y="5865129"/>
                  <a:pt x="9167596" y="5860533"/>
                </a:cubicBezTo>
                <a:cubicBezTo>
                  <a:pt x="9165340" y="5855821"/>
                  <a:pt x="9165340" y="5855821"/>
                  <a:pt x="9170790" y="5854015"/>
                </a:cubicBezTo>
                <a:cubicBezTo>
                  <a:pt x="9171166" y="5854129"/>
                  <a:pt x="9171761" y="5853732"/>
                  <a:pt x="9172137" y="5853846"/>
                </a:cubicBezTo>
                <a:cubicBezTo>
                  <a:pt x="9184979" y="5849669"/>
                  <a:pt x="9188388" y="5842642"/>
                  <a:pt x="9184202" y="5830440"/>
                </a:cubicBezTo>
                <a:cubicBezTo>
                  <a:pt x="9182322" y="5825844"/>
                  <a:pt x="9182223" y="5820058"/>
                  <a:pt x="9183850" y="5814219"/>
                </a:cubicBezTo>
                <a:cubicBezTo>
                  <a:pt x="9186072" y="5807983"/>
                  <a:pt x="9189747" y="5803338"/>
                  <a:pt x="9193637" y="5798184"/>
                </a:cubicBezTo>
                <a:cubicBezTo>
                  <a:pt x="9198716" y="5792236"/>
                  <a:pt x="9204011" y="5785778"/>
                  <a:pt x="9207799" y="5778865"/>
                </a:cubicBezTo>
                <a:cubicBezTo>
                  <a:pt x="9210558" y="5773367"/>
                  <a:pt x="9214072" y="5768099"/>
                  <a:pt x="9217908" y="5764077"/>
                </a:cubicBezTo>
                <a:cubicBezTo>
                  <a:pt x="9220932" y="5760962"/>
                  <a:pt x="9224390" y="5756828"/>
                  <a:pt x="9224991" y="5752404"/>
                </a:cubicBezTo>
                <a:cubicBezTo>
                  <a:pt x="9225646" y="5746847"/>
                  <a:pt x="9228615" y="5744866"/>
                  <a:pt x="9232341" y="5743114"/>
                </a:cubicBezTo>
                <a:cubicBezTo>
                  <a:pt x="9239193" y="5740006"/>
                  <a:pt x="9245937" y="5739165"/>
                  <a:pt x="9252350" y="5741104"/>
                </a:cubicBezTo>
                <a:cubicBezTo>
                  <a:pt x="9253859" y="5741559"/>
                  <a:pt x="9255369" y="5742017"/>
                  <a:pt x="9257423" y="5739183"/>
                </a:cubicBezTo>
                <a:cubicBezTo>
                  <a:pt x="9259854" y="5736465"/>
                  <a:pt x="9258401" y="5734874"/>
                  <a:pt x="9257918" y="5733003"/>
                </a:cubicBezTo>
                <a:cubicBezTo>
                  <a:pt x="9257219" y="5731640"/>
                  <a:pt x="9256520" y="5730277"/>
                  <a:pt x="9256199" y="5729028"/>
                </a:cubicBezTo>
                <a:cubicBezTo>
                  <a:pt x="9254536" y="5723922"/>
                  <a:pt x="9256163" y="5718082"/>
                  <a:pt x="9258168" y="5712357"/>
                </a:cubicBezTo>
                <a:cubicBezTo>
                  <a:pt x="9260117" y="5707765"/>
                  <a:pt x="9263135" y="5708678"/>
                  <a:pt x="9265888" y="5707208"/>
                </a:cubicBezTo>
                <a:cubicBezTo>
                  <a:pt x="9263575" y="5703630"/>
                  <a:pt x="9263798" y="5699094"/>
                  <a:pt x="9266501" y="5694731"/>
                </a:cubicBezTo>
                <a:cubicBezTo>
                  <a:pt x="9270015" y="5689462"/>
                  <a:pt x="9272020" y="5683736"/>
                  <a:pt x="9274025" y="5678011"/>
                </a:cubicBezTo>
                <a:cubicBezTo>
                  <a:pt x="9278627" y="5666164"/>
                  <a:pt x="9285278" y="5655512"/>
                  <a:pt x="9295751" y="5648893"/>
                </a:cubicBezTo>
                <a:cubicBezTo>
                  <a:pt x="9297532" y="5647704"/>
                  <a:pt x="9299313" y="5646516"/>
                  <a:pt x="9299427" y="5644247"/>
                </a:cubicBezTo>
                <a:cubicBezTo>
                  <a:pt x="9299271" y="5639597"/>
                  <a:pt x="9301381" y="5635628"/>
                  <a:pt x="9303491" y="5631662"/>
                </a:cubicBezTo>
                <a:cubicBezTo>
                  <a:pt x="9304140" y="5630131"/>
                  <a:pt x="9304196" y="5628997"/>
                  <a:pt x="9303497" y="5627635"/>
                </a:cubicBezTo>
                <a:cubicBezTo>
                  <a:pt x="9302044" y="5626044"/>
                  <a:pt x="9303287" y="5624117"/>
                  <a:pt x="9304908" y="5622306"/>
                </a:cubicBezTo>
                <a:cubicBezTo>
                  <a:pt x="9306746" y="5619984"/>
                  <a:pt x="9307884" y="5616299"/>
                  <a:pt x="9311118" y="5616701"/>
                </a:cubicBezTo>
                <a:cubicBezTo>
                  <a:pt x="9314138" y="5617613"/>
                  <a:pt x="9316352" y="5615404"/>
                  <a:pt x="9318405" y="5612572"/>
                </a:cubicBezTo>
                <a:cubicBezTo>
                  <a:pt x="9320244" y="5610249"/>
                  <a:pt x="9321542" y="5607189"/>
                  <a:pt x="9323485" y="5606625"/>
                </a:cubicBezTo>
                <a:cubicBezTo>
                  <a:pt x="9327746" y="5605611"/>
                  <a:pt x="9328509" y="5601810"/>
                  <a:pt x="9330240" y="5597729"/>
                </a:cubicBezTo>
                <a:cubicBezTo>
                  <a:pt x="9330513" y="5596087"/>
                  <a:pt x="9331538" y="5594670"/>
                  <a:pt x="9332190" y="5593138"/>
                </a:cubicBezTo>
                <a:cubicBezTo>
                  <a:pt x="9335597" y="5586111"/>
                  <a:pt x="9339762" y="5579311"/>
                  <a:pt x="9342416" y="5572055"/>
                </a:cubicBezTo>
                <a:cubicBezTo>
                  <a:pt x="9343338" y="5568882"/>
                  <a:pt x="9345071" y="5564800"/>
                  <a:pt x="9343993" y="5563325"/>
                </a:cubicBezTo>
                <a:cubicBezTo>
                  <a:pt x="9342164" y="5561619"/>
                  <a:pt x="9339300" y="5565359"/>
                  <a:pt x="9337084" y="5567567"/>
                </a:cubicBezTo>
                <a:cubicBezTo>
                  <a:pt x="9336490" y="5567963"/>
                  <a:pt x="9335897" y="5568359"/>
                  <a:pt x="9335681" y="5568868"/>
                </a:cubicBezTo>
                <a:cubicBezTo>
                  <a:pt x="9328282" y="5575266"/>
                  <a:pt x="9323699" y="5575033"/>
                  <a:pt x="9320638" y="5567201"/>
                </a:cubicBezTo>
                <a:cubicBezTo>
                  <a:pt x="9323767" y="5565844"/>
                  <a:pt x="9327812" y="5565341"/>
                  <a:pt x="9331054" y="5561715"/>
                </a:cubicBezTo>
                <a:cubicBezTo>
                  <a:pt x="9334513" y="5557580"/>
                  <a:pt x="9333764" y="5553325"/>
                  <a:pt x="9334365" y="5548902"/>
                </a:cubicBezTo>
                <a:cubicBezTo>
                  <a:pt x="9334261" y="5547144"/>
                  <a:pt x="9335287" y="5545727"/>
                  <a:pt x="9336956" y="5546808"/>
                </a:cubicBezTo>
                <a:cubicBezTo>
                  <a:pt x="9337495" y="5547547"/>
                  <a:pt x="9338249" y="5547774"/>
                  <a:pt x="9338789" y="5548513"/>
                </a:cubicBezTo>
                <a:cubicBezTo>
                  <a:pt x="9339703" y="5549365"/>
                  <a:pt x="9340618" y="5550216"/>
                  <a:pt x="9342183" y="5549539"/>
                </a:cubicBezTo>
                <a:cubicBezTo>
                  <a:pt x="9343155" y="5549256"/>
                  <a:pt x="9342673" y="5547384"/>
                  <a:pt x="9343105" y="5546365"/>
                </a:cubicBezTo>
                <a:cubicBezTo>
                  <a:pt x="9343489" y="5542450"/>
                  <a:pt x="9345053" y="5541773"/>
                  <a:pt x="9347102" y="5542967"/>
                </a:cubicBezTo>
                <a:cubicBezTo>
                  <a:pt x="9347856" y="5543195"/>
                  <a:pt x="9348178" y="5544443"/>
                  <a:pt x="9349582" y="5543141"/>
                </a:cubicBezTo>
                <a:cubicBezTo>
                  <a:pt x="9344963" y="5531960"/>
                  <a:pt x="9345940" y="5527651"/>
                  <a:pt x="9356314" y="5515247"/>
                </a:cubicBezTo>
                <a:cubicBezTo>
                  <a:pt x="9356531" y="5514737"/>
                  <a:pt x="9356531" y="5514737"/>
                  <a:pt x="9357125" y="5514340"/>
                </a:cubicBezTo>
                <a:lnTo>
                  <a:pt x="9368359" y="5499241"/>
                </a:lnTo>
                <a:lnTo>
                  <a:pt x="9368884" y="5494592"/>
                </a:lnTo>
                <a:cubicBezTo>
                  <a:pt x="9369345" y="5493505"/>
                  <a:pt x="9369806" y="5492418"/>
                  <a:pt x="9370267" y="5491332"/>
                </a:cubicBezTo>
                <a:lnTo>
                  <a:pt x="9369666" y="5488240"/>
                </a:lnTo>
                <a:lnTo>
                  <a:pt x="9359975" y="5502436"/>
                </a:lnTo>
                <a:cubicBezTo>
                  <a:pt x="9351218" y="5515448"/>
                  <a:pt x="9342335" y="5528343"/>
                  <a:pt x="9332632" y="5540672"/>
                </a:cubicBezTo>
                <a:cubicBezTo>
                  <a:pt x="9331258" y="5542800"/>
                  <a:pt x="9329823" y="5546181"/>
                  <a:pt x="9327739" y="5545552"/>
                </a:cubicBezTo>
                <a:cubicBezTo>
                  <a:pt x="9325415" y="5545486"/>
                  <a:pt x="9325777" y="5542416"/>
                  <a:pt x="9325246" y="5540348"/>
                </a:cubicBezTo>
                <a:cubicBezTo>
                  <a:pt x="9325129" y="5538404"/>
                  <a:pt x="9325253" y="5535897"/>
                  <a:pt x="9323107" y="5536521"/>
                </a:cubicBezTo>
                <a:cubicBezTo>
                  <a:pt x="9320783" y="5536455"/>
                  <a:pt x="9318993" y="5538456"/>
                  <a:pt x="9317619" y="5540586"/>
                </a:cubicBezTo>
                <a:cubicBezTo>
                  <a:pt x="9316900" y="5542277"/>
                  <a:pt x="9316184" y="5543967"/>
                  <a:pt x="9315466" y="5545657"/>
                </a:cubicBezTo>
                <a:cubicBezTo>
                  <a:pt x="9311700" y="5553423"/>
                  <a:pt x="9306451" y="5556924"/>
                  <a:pt x="9300615" y="5555158"/>
                </a:cubicBezTo>
                <a:cubicBezTo>
                  <a:pt x="9298530" y="5554530"/>
                  <a:pt x="9296446" y="5553899"/>
                  <a:pt x="9294841" y="5552142"/>
                </a:cubicBezTo>
                <a:cubicBezTo>
                  <a:pt x="9292579" y="5550823"/>
                  <a:pt x="9290371" y="5552699"/>
                  <a:pt x="9289770" y="5556333"/>
                </a:cubicBezTo>
                <a:cubicBezTo>
                  <a:pt x="9288387" y="5562910"/>
                  <a:pt x="9290527" y="5566736"/>
                  <a:pt x="9296601" y="5567936"/>
                </a:cubicBezTo>
                <a:cubicBezTo>
                  <a:pt x="9291592" y="5570872"/>
                  <a:pt x="9287478" y="5572810"/>
                  <a:pt x="9283426" y="5573493"/>
                </a:cubicBezTo>
                <a:lnTo>
                  <a:pt x="9279712" y="5572454"/>
                </a:lnTo>
                <a:lnTo>
                  <a:pt x="9278861" y="5573016"/>
                </a:lnTo>
                <a:cubicBezTo>
                  <a:pt x="9277213" y="5576003"/>
                  <a:pt x="9275564" y="5578991"/>
                  <a:pt x="9272525" y="5580855"/>
                </a:cubicBezTo>
                <a:cubicBezTo>
                  <a:pt x="9271119" y="5581882"/>
                  <a:pt x="9271110" y="5583494"/>
                  <a:pt x="9271101" y="5585106"/>
                </a:cubicBezTo>
                <a:cubicBezTo>
                  <a:pt x="9271278" y="5594430"/>
                  <a:pt x="9267267" y="5603069"/>
                  <a:pt x="9261627" y="5610933"/>
                </a:cubicBezTo>
                <a:cubicBezTo>
                  <a:pt x="9258808" y="5614598"/>
                  <a:pt x="9255991" y="5618261"/>
                  <a:pt x="9254101" y="5622674"/>
                </a:cubicBezTo>
                <a:cubicBezTo>
                  <a:pt x="9252448" y="5626199"/>
                  <a:pt x="9249640" y="5628250"/>
                  <a:pt x="9246377" y="5628314"/>
                </a:cubicBezTo>
                <a:cubicBezTo>
                  <a:pt x="9246596" y="5630652"/>
                  <a:pt x="9248452" y="5632150"/>
                  <a:pt x="9246336" y="5635301"/>
                </a:cubicBezTo>
                <a:cubicBezTo>
                  <a:pt x="9243519" y="5638964"/>
                  <a:pt x="9240468" y="5642440"/>
                  <a:pt x="9236499" y="5643555"/>
                </a:cubicBezTo>
                <a:cubicBezTo>
                  <a:pt x="9235565" y="5643881"/>
                  <a:pt x="9234400" y="5644018"/>
                  <a:pt x="9233233" y="5644156"/>
                </a:cubicBezTo>
                <a:cubicBezTo>
                  <a:pt x="9231832" y="5644645"/>
                  <a:pt x="9230202" y="5644407"/>
                  <a:pt x="9229488" y="5647070"/>
                </a:cubicBezTo>
                <a:cubicBezTo>
                  <a:pt x="9228540" y="5649546"/>
                  <a:pt x="9229469" y="5650296"/>
                  <a:pt x="9230397" y="5651044"/>
                </a:cubicBezTo>
                <a:cubicBezTo>
                  <a:pt x="9234339" y="5654231"/>
                  <a:pt x="9236643" y="5658791"/>
                  <a:pt x="9237543" y="5664378"/>
                </a:cubicBezTo>
                <a:cubicBezTo>
                  <a:pt x="9237991" y="5667439"/>
                  <a:pt x="9237975" y="5670127"/>
                  <a:pt x="9234697" y="5672878"/>
                </a:cubicBezTo>
                <a:cubicBezTo>
                  <a:pt x="9232120" y="5675118"/>
                  <a:pt x="9230932" y="5679018"/>
                  <a:pt x="9230214" y="5682216"/>
                </a:cubicBezTo>
                <a:cubicBezTo>
                  <a:pt x="9229257" y="5686305"/>
                  <a:pt x="9227368" y="5690717"/>
                  <a:pt x="9225014" y="5694757"/>
                </a:cubicBezTo>
                <a:cubicBezTo>
                  <a:pt x="9222185" y="5700032"/>
                  <a:pt x="9220286" y="5706057"/>
                  <a:pt x="9218621" y="5711733"/>
                </a:cubicBezTo>
                <a:cubicBezTo>
                  <a:pt x="9216963" y="5716333"/>
                  <a:pt x="9215539" y="5720584"/>
                  <a:pt x="9212486" y="5724597"/>
                </a:cubicBezTo>
                <a:cubicBezTo>
                  <a:pt x="9209437" y="5728073"/>
                  <a:pt x="9205694" y="5730450"/>
                  <a:pt x="9201962" y="5731215"/>
                </a:cubicBezTo>
                <a:cubicBezTo>
                  <a:pt x="9192391" y="5733743"/>
                  <a:pt x="9189331" y="5738831"/>
                  <a:pt x="9192071" y="5748605"/>
                </a:cubicBezTo>
                <a:cubicBezTo>
                  <a:pt x="9192303" y="5748792"/>
                  <a:pt x="9192301" y="5749330"/>
                  <a:pt x="9192531" y="5749517"/>
                </a:cubicBezTo>
                <a:cubicBezTo>
                  <a:pt x="9193672" y="5753678"/>
                  <a:pt x="9193672" y="5753678"/>
                  <a:pt x="9189707" y="5754255"/>
                </a:cubicBezTo>
                <a:cubicBezTo>
                  <a:pt x="9185974" y="5755020"/>
                  <a:pt x="9184331" y="5756932"/>
                  <a:pt x="9182902" y="5762258"/>
                </a:cubicBezTo>
                <a:cubicBezTo>
                  <a:pt x="9180522" y="5770596"/>
                  <a:pt x="9180522" y="5770596"/>
                  <a:pt x="9176770" y="5774585"/>
                </a:cubicBezTo>
                <a:cubicBezTo>
                  <a:pt x="9176558" y="5771172"/>
                  <a:pt x="9177511" y="5767622"/>
                  <a:pt x="9178695" y="5764260"/>
                </a:cubicBezTo>
                <a:cubicBezTo>
                  <a:pt x="9179649" y="5760710"/>
                  <a:pt x="9181299" y="5757184"/>
                  <a:pt x="9182720" y="5753472"/>
                </a:cubicBezTo>
                <a:cubicBezTo>
                  <a:pt x="9180146" y="5755172"/>
                  <a:pt x="9178984" y="5754772"/>
                  <a:pt x="9178297" y="5752599"/>
                </a:cubicBezTo>
                <a:cubicBezTo>
                  <a:pt x="9177846" y="5750074"/>
                  <a:pt x="9176908" y="5750936"/>
                  <a:pt x="9175498" y="5753037"/>
                </a:cubicBezTo>
                <a:cubicBezTo>
                  <a:pt x="9172913" y="5756889"/>
                  <a:pt x="9170558" y="5760928"/>
                  <a:pt x="9166812" y="5763840"/>
                </a:cubicBezTo>
                <a:cubicBezTo>
                  <a:pt x="9164703" y="5765916"/>
                  <a:pt x="9163988" y="5768578"/>
                  <a:pt x="9165138" y="5771128"/>
                </a:cubicBezTo>
                <a:cubicBezTo>
                  <a:pt x="9165599" y="5772040"/>
                  <a:pt x="9165828" y="5772766"/>
                  <a:pt x="9164192" y="5773603"/>
                </a:cubicBezTo>
                <a:cubicBezTo>
                  <a:pt x="9160214" y="5776330"/>
                  <a:pt x="9160214" y="5776330"/>
                  <a:pt x="9162762" y="5778928"/>
                </a:cubicBezTo>
                <a:cubicBezTo>
                  <a:pt x="9162994" y="5779116"/>
                  <a:pt x="9163226" y="5779304"/>
                  <a:pt x="9163455" y="5780028"/>
                </a:cubicBezTo>
                <a:cubicBezTo>
                  <a:pt x="9160656" y="5780466"/>
                  <a:pt x="9157621" y="5781256"/>
                  <a:pt x="9154822" y="5781694"/>
                </a:cubicBezTo>
                <a:cubicBezTo>
                  <a:pt x="9154120" y="5782207"/>
                  <a:pt x="9152725" y="5781620"/>
                  <a:pt x="9152484" y="5783046"/>
                </a:cubicBezTo>
                <a:cubicBezTo>
                  <a:pt x="9152007" y="5784821"/>
                  <a:pt x="9151531" y="5786595"/>
                  <a:pt x="9152922" y="5787719"/>
                </a:cubicBezTo>
                <a:cubicBezTo>
                  <a:pt x="9154549" y="5788494"/>
                  <a:pt x="9156179" y="5788731"/>
                  <a:pt x="9157809" y="5788968"/>
                </a:cubicBezTo>
                <a:cubicBezTo>
                  <a:pt x="9159207" y="5789016"/>
                  <a:pt x="9160134" y="5789767"/>
                  <a:pt x="9159424" y="5791892"/>
                </a:cubicBezTo>
                <a:cubicBezTo>
                  <a:pt x="9156351" y="5799129"/>
                  <a:pt x="9154207" y="5807118"/>
                  <a:pt x="9150437" y="5814332"/>
                </a:cubicBezTo>
                <a:cubicBezTo>
                  <a:pt x="9148785" y="5817857"/>
                  <a:pt x="9147132" y="5821383"/>
                  <a:pt x="9143175" y="5820346"/>
                </a:cubicBezTo>
                <a:cubicBezTo>
                  <a:pt x="9140850" y="5819548"/>
                  <a:pt x="9135691" y="5825100"/>
                  <a:pt x="9135675" y="5827787"/>
                </a:cubicBezTo>
                <a:cubicBezTo>
                  <a:pt x="9135902" y="5829049"/>
                  <a:pt x="9135894" y="5830125"/>
                  <a:pt x="9137528" y="5829824"/>
                </a:cubicBezTo>
                <a:cubicBezTo>
                  <a:pt x="9139161" y="5829523"/>
                  <a:pt x="9139167" y="5828449"/>
                  <a:pt x="9139640" y="5827211"/>
                </a:cubicBezTo>
                <a:cubicBezTo>
                  <a:pt x="9139884" y="5825248"/>
                  <a:pt x="9140596" y="5823123"/>
                  <a:pt x="9142229" y="5822822"/>
                </a:cubicBezTo>
                <a:cubicBezTo>
                  <a:pt x="9143630" y="5822334"/>
                  <a:pt x="9144792" y="5822734"/>
                  <a:pt x="9145016" y="5824534"/>
                </a:cubicBezTo>
                <a:cubicBezTo>
                  <a:pt x="9145470" y="5826520"/>
                  <a:pt x="9145461" y="5828133"/>
                  <a:pt x="9143355" y="5829671"/>
                </a:cubicBezTo>
                <a:cubicBezTo>
                  <a:pt x="9141480" y="5831397"/>
                  <a:pt x="9141239" y="5832822"/>
                  <a:pt x="9142862" y="5834134"/>
                </a:cubicBezTo>
                <a:cubicBezTo>
                  <a:pt x="9143326" y="5834509"/>
                  <a:pt x="9143558" y="5834695"/>
                  <a:pt x="9144022" y="5835070"/>
                </a:cubicBezTo>
                <a:cubicBezTo>
                  <a:pt x="9144251" y="5835795"/>
                  <a:pt x="9144947" y="5836357"/>
                  <a:pt x="9144709" y="5837245"/>
                </a:cubicBezTo>
                <a:cubicBezTo>
                  <a:pt x="9144234" y="5838483"/>
                  <a:pt x="9143304" y="5838271"/>
                  <a:pt x="9142601" y="5838783"/>
                </a:cubicBezTo>
                <a:cubicBezTo>
                  <a:pt x="9139332" y="5839923"/>
                  <a:pt x="9136291" y="5841786"/>
                  <a:pt x="9133937" y="5845824"/>
                </a:cubicBezTo>
                <a:cubicBezTo>
                  <a:pt x="9132764" y="5847575"/>
                  <a:pt x="9132289" y="5848813"/>
                  <a:pt x="9133917" y="5849585"/>
                </a:cubicBezTo>
                <a:cubicBezTo>
                  <a:pt x="9134844" y="5850337"/>
                  <a:pt x="9135771" y="5851086"/>
                  <a:pt x="9136700" y="5851835"/>
                </a:cubicBezTo>
                <a:cubicBezTo>
                  <a:pt x="9138549" y="5854409"/>
                  <a:pt x="9138307" y="5855833"/>
                  <a:pt x="9135492" y="5858960"/>
                </a:cubicBezTo>
                <a:cubicBezTo>
                  <a:pt x="9133849" y="5860873"/>
                  <a:pt x="9133138" y="5862998"/>
                  <a:pt x="9131727" y="5865098"/>
                </a:cubicBezTo>
                <a:cubicBezTo>
                  <a:pt x="9129609" y="5868787"/>
                  <a:pt x="9126800" y="5870839"/>
                  <a:pt x="9123540" y="5870365"/>
                </a:cubicBezTo>
                <a:cubicBezTo>
                  <a:pt x="9121675" y="5870478"/>
                  <a:pt x="9119578" y="5870404"/>
                  <a:pt x="9117481" y="5870329"/>
                </a:cubicBezTo>
                <a:cubicBezTo>
                  <a:pt x="9118187" y="5869281"/>
                  <a:pt x="9118656" y="5868579"/>
                  <a:pt x="9119127" y="5867880"/>
                </a:cubicBezTo>
                <a:cubicBezTo>
                  <a:pt x="9124296" y="5860715"/>
                  <a:pt x="9124530" y="5860365"/>
                  <a:pt x="9122004" y="5854004"/>
                </a:cubicBezTo>
                <a:cubicBezTo>
                  <a:pt x="9121082" y="5852179"/>
                  <a:pt x="9121327" y="5850217"/>
                  <a:pt x="9122738" y="5848116"/>
                </a:cubicBezTo>
                <a:cubicBezTo>
                  <a:pt x="9126977" y="5840741"/>
                  <a:pt x="9129584" y="5833127"/>
                  <a:pt x="9131262" y="5825302"/>
                </a:cubicBezTo>
                <a:cubicBezTo>
                  <a:pt x="9133183" y="5815515"/>
                  <a:pt x="9137434" y="5805989"/>
                  <a:pt x="9140987" y="5796437"/>
                </a:cubicBezTo>
                <a:lnTo>
                  <a:pt x="9143096" y="5786267"/>
                </a:lnTo>
                <a:lnTo>
                  <a:pt x="9054331" y="5930220"/>
                </a:lnTo>
                <a:lnTo>
                  <a:pt x="9053482" y="5926507"/>
                </a:lnTo>
                <a:cubicBezTo>
                  <a:pt x="9052356" y="5919658"/>
                  <a:pt x="9054707" y="5916157"/>
                  <a:pt x="9060999" y="5916380"/>
                </a:cubicBezTo>
                <a:cubicBezTo>
                  <a:pt x="9061465" y="5916216"/>
                  <a:pt x="9061698" y="5916404"/>
                  <a:pt x="9062632" y="5916078"/>
                </a:cubicBezTo>
                <a:cubicBezTo>
                  <a:pt x="9061246" y="5913879"/>
                  <a:pt x="9060325" y="5912055"/>
                  <a:pt x="9058939" y="5909856"/>
                </a:cubicBezTo>
                <a:cubicBezTo>
                  <a:pt x="9060809" y="5909204"/>
                  <a:pt x="9062206" y="5909254"/>
                  <a:pt x="9063607" y="5908766"/>
                </a:cubicBezTo>
                <a:cubicBezTo>
                  <a:pt x="9069675" y="5907189"/>
                  <a:pt x="9070850" y="5905439"/>
                  <a:pt x="9069958" y="5898776"/>
                </a:cubicBezTo>
                <a:cubicBezTo>
                  <a:pt x="9069742" y="5895901"/>
                  <a:pt x="9069290" y="5893378"/>
                  <a:pt x="9068838" y="5890853"/>
                </a:cubicBezTo>
                <a:cubicBezTo>
                  <a:pt x="9067473" y="5885428"/>
                  <a:pt x="9067945" y="5884191"/>
                  <a:pt x="9072864" y="5880064"/>
                </a:cubicBezTo>
                <a:cubicBezTo>
                  <a:pt x="9075436" y="5878363"/>
                  <a:pt x="9075685" y="5875863"/>
                  <a:pt x="9076166" y="5873550"/>
                </a:cubicBezTo>
                <a:cubicBezTo>
                  <a:pt x="9076898" y="5867663"/>
                  <a:pt x="9076898" y="5867663"/>
                  <a:pt x="9081797" y="5866761"/>
                </a:cubicBezTo>
                <a:cubicBezTo>
                  <a:pt x="9081576" y="5864961"/>
                  <a:pt x="9080419" y="5863486"/>
                  <a:pt x="9081597" y="5861199"/>
                </a:cubicBezTo>
                <a:cubicBezTo>
                  <a:pt x="9082545" y="5858723"/>
                  <a:pt x="9084412" y="5858072"/>
                  <a:pt x="9086283" y="5856885"/>
                </a:cubicBezTo>
                <a:cubicBezTo>
                  <a:pt x="9088390" y="5855346"/>
                  <a:pt x="9089099" y="5853758"/>
                  <a:pt x="9089347" y="5851258"/>
                </a:cubicBezTo>
                <a:cubicBezTo>
                  <a:pt x="9089839" y="5846796"/>
                  <a:pt x="9089161" y="5843009"/>
                  <a:pt x="9089187" y="5838709"/>
                </a:cubicBezTo>
                <a:cubicBezTo>
                  <a:pt x="9089199" y="5836560"/>
                  <a:pt x="9089441" y="5835135"/>
                  <a:pt x="9092240" y="5834696"/>
                </a:cubicBezTo>
                <a:lnTo>
                  <a:pt x="9094158" y="5832597"/>
                </a:lnTo>
                <a:lnTo>
                  <a:pt x="9078098" y="5837920"/>
                </a:lnTo>
                <a:lnTo>
                  <a:pt x="9076792" y="5838431"/>
                </a:lnTo>
                <a:lnTo>
                  <a:pt x="9076411" y="5839851"/>
                </a:lnTo>
                <a:lnTo>
                  <a:pt x="9074860" y="5841720"/>
                </a:lnTo>
                <a:lnTo>
                  <a:pt x="9074947" y="5842866"/>
                </a:lnTo>
                <a:lnTo>
                  <a:pt x="9074305" y="5842391"/>
                </a:lnTo>
                <a:lnTo>
                  <a:pt x="9070779" y="5846641"/>
                </a:lnTo>
                <a:cubicBezTo>
                  <a:pt x="9069825" y="5850191"/>
                  <a:pt x="9070509" y="5852902"/>
                  <a:pt x="9072831" y="5854239"/>
                </a:cubicBezTo>
                <a:cubicBezTo>
                  <a:pt x="9074921" y="5855388"/>
                  <a:pt x="9075141" y="5857725"/>
                  <a:pt x="9074191" y="5860738"/>
                </a:cubicBezTo>
                <a:cubicBezTo>
                  <a:pt x="9073477" y="5863401"/>
                  <a:pt x="9072063" y="5866039"/>
                  <a:pt x="9073683" y="5867888"/>
                </a:cubicBezTo>
                <a:cubicBezTo>
                  <a:pt x="9074378" y="5868451"/>
                  <a:pt x="9073210" y="5869125"/>
                  <a:pt x="9072743" y="5869287"/>
                </a:cubicBezTo>
                <a:cubicBezTo>
                  <a:pt x="9070165" y="5871527"/>
                  <a:pt x="9068542" y="5870215"/>
                  <a:pt x="9066919" y="5868904"/>
                </a:cubicBezTo>
                <a:lnTo>
                  <a:pt x="9057602" y="5870482"/>
                </a:lnTo>
                <a:lnTo>
                  <a:pt x="9058530" y="5880365"/>
                </a:lnTo>
                <a:cubicBezTo>
                  <a:pt x="9057337" y="5885205"/>
                  <a:pt x="9054627" y="5890172"/>
                  <a:pt x="9050642" y="5893973"/>
                </a:cubicBezTo>
                <a:cubicBezTo>
                  <a:pt x="9049000" y="5895886"/>
                  <a:pt x="9046662" y="5897237"/>
                  <a:pt x="9044788" y="5898962"/>
                </a:cubicBezTo>
                <a:cubicBezTo>
                  <a:pt x="9042212" y="5901201"/>
                  <a:pt x="9041967" y="5903164"/>
                  <a:pt x="9043823" y="5904663"/>
                </a:cubicBezTo>
                <a:cubicBezTo>
                  <a:pt x="9044051" y="5905388"/>
                  <a:pt x="9044283" y="5905575"/>
                  <a:pt x="9044981" y="5905600"/>
                </a:cubicBezTo>
                <a:cubicBezTo>
                  <a:pt x="9047996" y="5908036"/>
                  <a:pt x="9047996" y="5908036"/>
                  <a:pt x="9044248" y="5911487"/>
                </a:cubicBezTo>
                <a:cubicBezTo>
                  <a:pt x="9042840" y="5913050"/>
                  <a:pt x="9042835" y="5914125"/>
                  <a:pt x="9042358" y="5915901"/>
                </a:cubicBezTo>
                <a:cubicBezTo>
                  <a:pt x="9041395" y="5921064"/>
                  <a:pt x="9039518" y="5923326"/>
                  <a:pt x="9035559" y="5922827"/>
                </a:cubicBezTo>
                <a:lnTo>
                  <a:pt x="9033629" y="5924237"/>
                </a:lnTo>
                <a:lnTo>
                  <a:pt x="9033244" y="5928102"/>
                </a:lnTo>
                <a:lnTo>
                  <a:pt x="9028091" y="5931714"/>
                </a:lnTo>
                <a:lnTo>
                  <a:pt x="9027312" y="5938306"/>
                </a:lnTo>
                <a:cubicBezTo>
                  <a:pt x="9027995" y="5941017"/>
                  <a:pt x="9028912" y="5943380"/>
                  <a:pt x="9029129" y="5946255"/>
                </a:cubicBezTo>
                <a:cubicBezTo>
                  <a:pt x="9029796" y="5951653"/>
                  <a:pt x="9028377" y="5955366"/>
                  <a:pt x="9023926" y="5959330"/>
                </a:cubicBezTo>
                <a:cubicBezTo>
                  <a:pt x="9022286" y="5960706"/>
                  <a:pt x="9021581" y="5961757"/>
                  <a:pt x="9021803" y="5963557"/>
                </a:cubicBezTo>
                <a:cubicBezTo>
                  <a:pt x="9022255" y="5966081"/>
                  <a:pt x="9021540" y="5968743"/>
                  <a:pt x="9020358" y="5971568"/>
                </a:cubicBezTo>
                <a:cubicBezTo>
                  <a:pt x="9019646" y="5973694"/>
                  <a:pt x="9018702" y="5975632"/>
                  <a:pt x="9017991" y="5977757"/>
                </a:cubicBezTo>
                <a:cubicBezTo>
                  <a:pt x="9017985" y="5978832"/>
                  <a:pt x="9016577" y="5980395"/>
                  <a:pt x="9017740" y="5980795"/>
                </a:cubicBezTo>
                <a:cubicBezTo>
                  <a:pt x="9018436" y="5981357"/>
                  <a:pt x="9019608" y="5980144"/>
                  <a:pt x="9020314" y="5979092"/>
                </a:cubicBezTo>
                <a:cubicBezTo>
                  <a:pt x="9021486" y="5977880"/>
                  <a:pt x="9022894" y="5976317"/>
                  <a:pt x="9024288" y="5976904"/>
                </a:cubicBezTo>
                <a:lnTo>
                  <a:pt x="9024714" y="5978253"/>
                </a:lnTo>
                <a:lnTo>
                  <a:pt x="9020987" y="5984296"/>
                </a:lnTo>
                <a:lnTo>
                  <a:pt x="9013233" y="5989505"/>
                </a:lnTo>
                <a:cubicBezTo>
                  <a:pt x="9011381" y="5992128"/>
                  <a:pt x="9010196" y="5995490"/>
                  <a:pt x="9009242" y="5999309"/>
                </a:cubicBezTo>
                <a:cubicBezTo>
                  <a:pt x="9009232" y="6000922"/>
                  <a:pt x="9008524" y="6002509"/>
                  <a:pt x="9008046" y="6004284"/>
                </a:cubicBezTo>
                <a:cubicBezTo>
                  <a:pt x="9005201" y="6012785"/>
                  <a:pt x="9001221" y="6016049"/>
                  <a:pt x="8994700" y="6015103"/>
                </a:cubicBezTo>
                <a:cubicBezTo>
                  <a:pt x="8993769" y="6014890"/>
                  <a:pt x="8992609" y="6013953"/>
                  <a:pt x="8991435" y="6015704"/>
                </a:cubicBezTo>
                <a:cubicBezTo>
                  <a:pt x="8990494" y="6017104"/>
                  <a:pt x="8990485" y="6018716"/>
                  <a:pt x="8990943" y="6020166"/>
                </a:cubicBezTo>
                <a:cubicBezTo>
                  <a:pt x="8992098" y="6021641"/>
                  <a:pt x="8992553" y="6023627"/>
                  <a:pt x="8993242" y="6025264"/>
                </a:cubicBezTo>
                <a:cubicBezTo>
                  <a:pt x="8992538" y="6026314"/>
                  <a:pt x="8992074" y="6025940"/>
                  <a:pt x="8991374" y="6025916"/>
                </a:cubicBezTo>
                <a:cubicBezTo>
                  <a:pt x="8989976" y="6025866"/>
                  <a:pt x="8988121" y="6024367"/>
                  <a:pt x="8987400" y="6028105"/>
                </a:cubicBezTo>
                <a:cubicBezTo>
                  <a:pt x="8986917" y="6030955"/>
                  <a:pt x="8985500" y="6034130"/>
                  <a:pt x="8989233" y="6033365"/>
                </a:cubicBezTo>
                <a:lnTo>
                  <a:pt x="8989824" y="6034835"/>
                </a:lnTo>
                <a:lnTo>
                  <a:pt x="8864979" y="6237300"/>
                </a:lnTo>
                <a:lnTo>
                  <a:pt x="8864761" y="6236296"/>
                </a:lnTo>
                <a:cubicBezTo>
                  <a:pt x="8861749" y="6233322"/>
                  <a:pt x="8861311" y="6228647"/>
                  <a:pt x="8861339" y="6223810"/>
                </a:cubicBezTo>
                <a:cubicBezTo>
                  <a:pt x="8861596" y="6219698"/>
                  <a:pt x="8861621" y="6215398"/>
                  <a:pt x="8860246" y="6211586"/>
                </a:cubicBezTo>
                <a:cubicBezTo>
                  <a:pt x="8859561" y="6208875"/>
                  <a:pt x="8860503" y="6207475"/>
                  <a:pt x="8863070" y="6206848"/>
                </a:cubicBezTo>
                <a:cubicBezTo>
                  <a:pt x="8863772" y="6206335"/>
                  <a:pt x="8864468" y="6206897"/>
                  <a:pt x="8865172" y="6205848"/>
                </a:cubicBezTo>
                <a:cubicBezTo>
                  <a:pt x="8864948" y="6204585"/>
                  <a:pt x="8864013" y="6204911"/>
                  <a:pt x="8863317" y="6204348"/>
                </a:cubicBezTo>
                <a:cubicBezTo>
                  <a:pt x="8860760" y="6203363"/>
                  <a:pt x="8860322" y="6198687"/>
                  <a:pt x="8862437" y="6195537"/>
                </a:cubicBezTo>
                <a:cubicBezTo>
                  <a:pt x="8864080" y="6193624"/>
                  <a:pt x="8865008" y="6194373"/>
                  <a:pt x="8866171" y="6194772"/>
                </a:cubicBezTo>
                <a:cubicBezTo>
                  <a:pt x="8867097" y="6195522"/>
                  <a:pt x="8868258" y="6196459"/>
                  <a:pt x="8868966" y="6194872"/>
                </a:cubicBezTo>
                <a:cubicBezTo>
                  <a:pt x="8870142" y="6193121"/>
                  <a:pt x="8869920" y="6191322"/>
                  <a:pt x="8868759" y="6190384"/>
                </a:cubicBezTo>
                <a:cubicBezTo>
                  <a:pt x="8868061" y="6190359"/>
                  <a:pt x="8867597" y="6189985"/>
                  <a:pt x="8867365" y="6189797"/>
                </a:cubicBezTo>
                <a:cubicBezTo>
                  <a:pt x="8865274" y="6188648"/>
                  <a:pt x="8864588" y="6186474"/>
                  <a:pt x="8866005" y="6183299"/>
                </a:cubicBezTo>
                <a:cubicBezTo>
                  <a:pt x="8867424" y="6179586"/>
                  <a:pt x="8868845" y="6175873"/>
                  <a:pt x="8870029" y="6172510"/>
                </a:cubicBezTo>
                <a:cubicBezTo>
                  <a:pt x="8871447" y="6169335"/>
                  <a:pt x="8871463" y="6166648"/>
                  <a:pt x="8869842" y="6164798"/>
                </a:cubicBezTo>
                <a:cubicBezTo>
                  <a:pt x="8868685" y="6163324"/>
                  <a:pt x="8868924" y="6162437"/>
                  <a:pt x="8870794" y="6161249"/>
                </a:cubicBezTo>
                <a:cubicBezTo>
                  <a:pt x="8873365" y="6160085"/>
                  <a:pt x="8874547" y="6157259"/>
                  <a:pt x="8875728" y="6154435"/>
                </a:cubicBezTo>
                <a:cubicBezTo>
                  <a:pt x="8878108" y="6146096"/>
                  <a:pt x="8881879" y="6138882"/>
                  <a:pt x="8887508" y="6132631"/>
                </a:cubicBezTo>
                <a:cubicBezTo>
                  <a:pt x="8890324" y="6129504"/>
                  <a:pt x="8890359" y="6123591"/>
                  <a:pt x="8887807" y="6121531"/>
                </a:cubicBezTo>
                <a:cubicBezTo>
                  <a:pt x="8887112" y="6120968"/>
                  <a:pt x="8885707" y="6121995"/>
                  <a:pt x="8884773" y="6122319"/>
                </a:cubicBezTo>
                <a:cubicBezTo>
                  <a:pt x="8880341" y="6123058"/>
                  <a:pt x="8876827" y="6126160"/>
                  <a:pt x="8875398" y="6131484"/>
                </a:cubicBezTo>
                <a:cubicBezTo>
                  <a:pt x="8875157" y="6132911"/>
                  <a:pt x="8874686" y="6133611"/>
                  <a:pt x="8873520" y="6133749"/>
                </a:cubicBezTo>
                <a:cubicBezTo>
                  <a:pt x="8872586" y="6134074"/>
                  <a:pt x="8872126" y="6133162"/>
                  <a:pt x="8872132" y="6132087"/>
                </a:cubicBezTo>
                <a:cubicBezTo>
                  <a:pt x="8871900" y="6131900"/>
                  <a:pt x="8872135" y="6131550"/>
                  <a:pt x="8871902" y="6131362"/>
                </a:cubicBezTo>
                <a:cubicBezTo>
                  <a:pt x="8871677" y="6130099"/>
                  <a:pt x="8873325" y="6127113"/>
                  <a:pt x="8870756" y="6128276"/>
                </a:cubicBezTo>
                <a:cubicBezTo>
                  <a:pt x="8868420" y="6129089"/>
                  <a:pt x="8868409" y="6131239"/>
                  <a:pt x="8868862" y="6133226"/>
                </a:cubicBezTo>
                <a:cubicBezTo>
                  <a:pt x="8868859" y="6133763"/>
                  <a:pt x="8869087" y="6134488"/>
                  <a:pt x="8869316" y="6135213"/>
                </a:cubicBezTo>
                <a:cubicBezTo>
                  <a:pt x="8869545" y="6135938"/>
                  <a:pt x="8869539" y="6137014"/>
                  <a:pt x="8868834" y="6138063"/>
                </a:cubicBezTo>
                <a:cubicBezTo>
                  <a:pt x="8867896" y="6138926"/>
                  <a:pt x="8867670" y="6137664"/>
                  <a:pt x="8866972" y="6137639"/>
                </a:cubicBezTo>
                <a:cubicBezTo>
                  <a:pt x="8863013" y="6137140"/>
                  <a:pt x="8860906" y="6138679"/>
                  <a:pt x="8860643" y="6143866"/>
                </a:cubicBezTo>
                <a:cubicBezTo>
                  <a:pt x="8860098" y="6157466"/>
                  <a:pt x="8853734" y="6169605"/>
                  <a:pt x="8845975" y="6181158"/>
                </a:cubicBezTo>
                <a:cubicBezTo>
                  <a:pt x="8844095" y="6183959"/>
                  <a:pt x="8842214" y="6186760"/>
                  <a:pt x="8840568" y="6189210"/>
                </a:cubicBezTo>
                <a:cubicBezTo>
                  <a:pt x="8837747" y="6193411"/>
                  <a:pt x="8836088" y="6198012"/>
                  <a:pt x="8835130" y="6202636"/>
                </a:cubicBezTo>
                <a:cubicBezTo>
                  <a:pt x="8834412" y="6205837"/>
                  <a:pt x="8833456" y="6209923"/>
                  <a:pt x="8829715" y="6211762"/>
                </a:cubicBezTo>
                <a:cubicBezTo>
                  <a:pt x="8826678" y="6213090"/>
                  <a:pt x="8821798" y="6210768"/>
                  <a:pt x="8820648" y="6208218"/>
                </a:cubicBezTo>
                <a:cubicBezTo>
                  <a:pt x="8819497" y="6205668"/>
                  <a:pt x="8819049" y="6202605"/>
                  <a:pt x="8818840" y="6198656"/>
                </a:cubicBezTo>
                <a:cubicBezTo>
                  <a:pt x="8821852" y="6201630"/>
                  <a:pt x="8824883" y="6201379"/>
                  <a:pt x="8828166" y="6198089"/>
                </a:cubicBezTo>
                <a:cubicBezTo>
                  <a:pt x="8830039" y="6196364"/>
                  <a:pt x="8830284" y="6194403"/>
                  <a:pt x="8828657" y="6193627"/>
                </a:cubicBezTo>
                <a:cubicBezTo>
                  <a:pt x="8827027" y="6193391"/>
                  <a:pt x="8825867" y="6192454"/>
                  <a:pt x="8824707" y="6191517"/>
                </a:cubicBezTo>
                <a:cubicBezTo>
                  <a:pt x="8821460" y="6188894"/>
                  <a:pt x="8821486" y="6184595"/>
                  <a:pt x="8824546" y="6179505"/>
                </a:cubicBezTo>
                <a:cubicBezTo>
                  <a:pt x="8825250" y="6178455"/>
                  <a:pt x="8825956" y="6177405"/>
                  <a:pt x="8826661" y="6176354"/>
                </a:cubicBezTo>
                <a:cubicBezTo>
                  <a:pt x="8827371" y="6174767"/>
                  <a:pt x="8827846" y="6172991"/>
                  <a:pt x="8826921" y="6171704"/>
                </a:cubicBezTo>
                <a:cubicBezTo>
                  <a:pt x="8826464" y="6170256"/>
                  <a:pt x="8825059" y="6171281"/>
                  <a:pt x="8823890" y="6171956"/>
                </a:cubicBezTo>
                <a:cubicBezTo>
                  <a:pt x="8822489" y="6172446"/>
                  <a:pt x="8820849" y="6173820"/>
                  <a:pt x="8819925" y="6172533"/>
                </a:cubicBezTo>
                <a:cubicBezTo>
                  <a:pt x="8818766" y="6171596"/>
                  <a:pt x="8820176" y="6169495"/>
                  <a:pt x="8820885" y="6167908"/>
                </a:cubicBezTo>
                <a:cubicBezTo>
                  <a:pt x="8827762" y="6147544"/>
                  <a:pt x="8837198" y="6128165"/>
                  <a:pt x="8845006" y="6108014"/>
                </a:cubicBezTo>
                <a:cubicBezTo>
                  <a:pt x="8847609" y="6101477"/>
                  <a:pt x="8850210" y="6094938"/>
                  <a:pt x="8852350" y="6088024"/>
                </a:cubicBezTo>
                <a:cubicBezTo>
                  <a:pt x="8853063" y="6085362"/>
                  <a:pt x="8854236" y="6084148"/>
                  <a:pt x="8856111" y="6082424"/>
                </a:cubicBezTo>
                <a:cubicBezTo>
                  <a:pt x="8861025" y="6078835"/>
                  <a:pt x="8861025" y="6078835"/>
                  <a:pt x="8860125" y="6073247"/>
                </a:cubicBezTo>
                <a:cubicBezTo>
                  <a:pt x="8863856" y="6073020"/>
                  <a:pt x="8865228" y="6077370"/>
                  <a:pt x="8868958" y="6077143"/>
                </a:cubicBezTo>
                <a:cubicBezTo>
                  <a:pt x="8868047" y="6073706"/>
                  <a:pt x="8868537" y="6069781"/>
                  <a:pt x="8869025" y="6065857"/>
                </a:cubicBezTo>
                <a:cubicBezTo>
                  <a:pt x="8869750" y="6061580"/>
                  <a:pt x="8869304" y="6057982"/>
                  <a:pt x="8868157" y="6054895"/>
                </a:cubicBezTo>
                <a:cubicBezTo>
                  <a:pt x="8865872" y="6047109"/>
                  <a:pt x="8869415" y="6039170"/>
                  <a:pt x="8877126" y="6035680"/>
                </a:cubicBezTo>
                <a:cubicBezTo>
                  <a:pt x="8879228" y="6034679"/>
                  <a:pt x="8881096" y="6034028"/>
                  <a:pt x="8882966" y="6033377"/>
                </a:cubicBezTo>
                <a:cubicBezTo>
                  <a:pt x="8885300" y="6032565"/>
                  <a:pt x="8886009" y="6030975"/>
                  <a:pt x="8884854" y="6028965"/>
                </a:cubicBezTo>
                <a:cubicBezTo>
                  <a:pt x="8884391" y="6028589"/>
                  <a:pt x="8884396" y="6028052"/>
                  <a:pt x="8883931" y="6027677"/>
                </a:cubicBezTo>
                <a:cubicBezTo>
                  <a:pt x="8880236" y="6021991"/>
                  <a:pt x="8881430" y="6017017"/>
                  <a:pt x="8885433" y="6009990"/>
                </a:cubicBezTo>
                <a:cubicBezTo>
                  <a:pt x="8888492" y="6004901"/>
                  <a:pt x="8891552" y="5999814"/>
                  <a:pt x="8893449" y="5994325"/>
                </a:cubicBezTo>
                <a:cubicBezTo>
                  <a:pt x="8894869" y="5990611"/>
                  <a:pt x="8897452" y="5987299"/>
                  <a:pt x="8901187" y="5985997"/>
                </a:cubicBezTo>
                <a:cubicBezTo>
                  <a:pt x="8899825" y="5980036"/>
                  <a:pt x="8904322" y="5968010"/>
                  <a:pt x="8909711" y="5963183"/>
                </a:cubicBezTo>
                <a:cubicBezTo>
                  <a:pt x="8911115" y="5962158"/>
                  <a:pt x="8911588" y="5960919"/>
                  <a:pt x="8911598" y="5959307"/>
                </a:cubicBezTo>
                <a:cubicBezTo>
                  <a:pt x="8912568" y="5953070"/>
                  <a:pt x="8915624" y="5948518"/>
                  <a:pt x="8920072" y="5945092"/>
                </a:cubicBezTo>
                <a:cubicBezTo>
                  <a:pt x="8922178" y="5943553"/>
                  <a:pt x="8923118" y="5942153"/>
                  <a:pt x="8923601" y="5939303"/>
                </a:cubicBezTo>
                <a:cubicBezTo>
                  <a:pt x="8924577" y="5931990"/>
                  <a:pt x="8928573" y="5926040"/>
                  <a:pt x="8933964" y="5920675"/>
                </a:cubicBezTo>
                <a:cubicBezTo>
                  <a:pt x="8935372" y="5919112"/>
                  <a:pt x="8935842" y="5918412"/>
                  <a:pt x="8935152" y="5916775"/>
                </a:cubicBezTo>
                <a:cubicBezTo>
                  <a:pt x="8934240" y="5913338"/>
                  <a:pt x="8936128" y="5909462"/>
                  <a:pt x="8937783" y="5905398"/>
                </a:cubicBezTo>
                <a:cubicBezTo>
                  <a:pt x="8939906" y="5901173"/>
                  <a:pt x="8942028" y="5896948"/>
                  <a:pt x="8940655" y="5892599"/>
                </a:cubicBezTo>
                <a:cubicBezTo>
                  <a:pt x="8940194" y="5891686"/>
                  <a:pt x="8940899" y="5890636"/>
                  <a:pt x="8942072" y="5889423"/>
                </a:cubicBezTo>
                <a:cubicBezTo>
                  <a:pt x="8945121" y="5885947"/>
                  <a:pt x="8948174" y="5881934"/>
                  <a:pt x="8952381" y="5879932"/>
                </a:cubicBezTo>
                <a:cubicBezTo>
                  <a:pt x="8955183" y="5878956"/>
                  <a:pt x="8954957" y="5877693"/>
                  <a:pt x="8953805" y="5875681"/>
                </a:cubicBezTo>
                <a:cubicBezTo>
                  <a:pt x="8951961" y="5872031"/>
                  <a:pt x="8950352" y="5868034"/>
                  <a:pt x="8945223" y="5868749"/>
                </a:cubicBezTo>
                <a:cubicBezTo>
                  <a:pt x="8943824" y="5868698"/>
                  <a:pt x="8944069" y="5866736"/>
                  <a:pt x="8944310" y="5865312"/>
                </a:cubicBezTo>
                <a:cubicBezTo>
                  <a:pt x="8945022" y="5863186"/>
                  <a:pt x="8946194" y="5861974"/>
                  <a:pt x="8947824" y="5862210"/>
                </a:cubicBezTo>
                <a:cubicBezTo>
                  <a:pt x="8949917" y="5862822"/>
                  <a:pt x="8952248" y="5863083"/>
                  <a:pt x="8954811" y="5862994"/>
                </a:cubicBezTo>
                <a:cubicBezTo>
                  <a:pt x="8955279" y="5862832"/>
                  <a:pt x="8955977" y="5862856"/>
                  <a:pt x="8956444" y="5862694"/>
                </a:cubicBezTo>
                <a:cubicBezTo>
                  <a:pt x="8958309" y="5862580"/>
                  <a:pt x="8960641" y="5862304"/>
                  <a:pt x="8961816" y="5860554"/>
                </a:cubicBezTo>
                <a:cubicBezTo>
                  <a:pt x="8963227" y="5858453"/>
                  <a:pt x="8959964" y="5858517"/>
                  <a:pt x="8960209" y="5856555"/>
                </a:cubicBezTo>
                <a:cubicBezTo>
                  <a:pt x="8960209" y="5856555"/>
                  <a:pt x="8960445" y="5856205"/>
                  <a:pt x="8960679" y="5855855"/>
                </a:cubicBezTo>
                <a:cubicBezTo>
                  <a:pt x="8967208" y="5855190"/>
                  <a:pt x="8969328" y="5851501"/>
                  <a:pt x="8971701" y="5844237"/>
                </a:cubicBezTo>
                <a:cubicBezTo>
                  <a:pt x="8974553" y="5834662"/>
                  <a:pt x="8977638" y="5825274"/>
                  <a:pt x="8983284" y="5816334"/>
                </a:cubicBezTo>
                <a:cubicBezTo>
                  <a:pt x="8985164" y="5813535"/>
                  <a:pt x="8984712" y="5811010"/>
                  <a:pt x="8982619" y="5810398"/>
                </a:cubicBezTo>
                <a:cubicBezTo>
                  <a:pt x="8979830" y="5809224"/>
                  <a:pt x="8980309" y="5806913"/>
                  <a:pt x="8981491" y="5804087"/>
                </a:cubicBezTo>
                <a:cubicBezTo>
                  <a:pt x="8983153" y="5798949"/>
                  <a:pt x="8986437" y="5795122"/>
                  <a:pt x="8989494" y="5790571"/>
                </a:cubicBezTo>
                <a:cubicBezTo>
                  <a:pt x="8991607" y="5787958"/>
                  <a:pt x="8993955" y="5784994"/>
                  <a:pt x="8996070" y="5781844"/>
                </a:cubicBezTo>
                <a:cubicBezTo>
                  <a:pt x="8999361" y="5776943"/>
                  <a:pt x="8999371" y="5775331"/>
                  <a:pt x="8995184" y="5774108"/>
                </a:cubicBezTo>
                <a:cubicBezTo>
                  <a:pt x="8992159" y="5773284"/>
                  <a:pt x="8991704" y="5771297"/>
                  <a:pt x="8994522" y="5767634"/>
                </a:cubicBezTo>
                <a:cubicBezTo>
                  <a:pt x="8995697" y="5765883"/>
                  <a:pt x="8996864" y="5765744"/>
                  <a:pt x="8998259" y="5766332"/>
                </a:cubicBezTo>
                <a:cubicBezTo>
                  <a:pt x="9000349" y="5767480"/>
                  <a:pt x="9001522" y="5766268"/>
                  <a:pt x="9002471" y="5763256"/>
                </a:cubicBezTo>
                <a:lnTo>
                  <a:pt x="9004135" y="5759091"/>
                </a:lnTo>
                <a:lnTo>
                  <a:pt x="8999664" y="5759081"/>
                </a:lnTo>
                <a:cubicBezTo>
                  <a:pt x="9000368" y="5758030"/>
                  <a:pt x="9000836" y="5757329"/>
                  <a:pt x="9001305" y="5756627"/>
                </a:cubicBezTo>
                <a:cubicBezTo>
                  <a:pt x="9006460" y="5749450"/>
                  <a:pt x="9006695" y="5749100"/>
                  <a:pt x="9004150" y="5742755"/>
                </a:cubicBezTo>
                <a:cubicBezTo>
                  <a:pt x="9003222" y="5740934"/>
                  <a:pt x="9003463" y="5738973"/>
                  <a:pt x="9004870" y="5736869"/>
                </a:cubicBezTo>
                <a:cubicBezTo>
                  <a:pt x="9009093" y="5729484"/>
                  <a:pt x="9011684" y="5721868"/>
                  <a:pt x="9013344" y="5714044"/>
                </a:cubicBezTo>
                <a:lnTo>
                  <a:pt x="9013727" y="5712721"/>
                </a:lnTo>
                <a:lnTo>
                  <a:pt x="9012115" y="5713572"/>
                </a:lnTo>
                <a:cubicBezTo>
                  <a:pt x="9010623" y="5713528"/>
                  <a:pt x="9009284" y="5713124"/>
                  <a:pt x="9008099" y="5712356"/>
                </a:cubicBezTo>
                <a:lnTo>
                  <a:pt x="9006544" y="5710131"/>
                </a:lnTo>
                <a:lnTo>
                  <a:pt x="9006336" y="5710419"/>
                </a:lnTo>
                <a:cubicBezTo>
                  <a:pt x="9006098" y="5711239"/>
                  <a:pt x="9006268" y="5712051"/>
                  <a:pt x="9006962" y="5712882"/>
                </a:cubicBezTo>
                <a:cubicBezTo>
                  <a:pt x="9008116" y="5714894"/>
                  <a:pt x="9007636" y="5717206"/>
                  <a:pt x="9006226" y="5719307"/>
                </a:cubicBezTo>
                <a:cubicBezTo>
                  <a:pt x="9004576" y="5722295"/>
                  <a:pt x="9002928" y="5725283"/>
                  <a:pt x="9001279" y="5728270"/>
                </a:cubicBezTo>
                <a:cubicBezTo>
                  <a:pt x="9000103" y="5730021"/>
                  <a:pt x="8998932" y="5731234"/>
                  <a:pt x="8997529" y="5731723"/>
                </a:cubicBezTo>
                <a:cubicBezTo>
                  <a:pt x="8993319" y="5734261"/>
                  <a:pt x="8990966" y="5738300"/>
                  <a:pt x="8990006" y="5742925"/>
                </a:cubicBezTo>
                <a:cubicBezTo>
                  <a:pt x="8989041" y="5748626"/>
                  <a:pt x="8987376" y="5754300"/>
                  <a:pt x="8985479" y="5759788"/>
                </a:cubicBezTo>
                <a:cubicBezTo>
                  <a:pt x="8984533" y="5762263"/>
                  <a:pt x="8984993" y="5763176"/>
                  <a:pt x="8986860" y="5763061"/>
                </a:cubicBezTo>
                <a:cubicBezTo>
                  <a:pt x="8989654" y="5763161"/>
                  <a:pt x="8990099" y="5766761"/>
                  <a:pt x="8987752" y="5769723"/>
                </a:cubicBezTo>
                <a:cubicBezTo>
                  <a:pt x="8986341" y="5771824"/>
                  <a:pt x="8985419" y="5770000"/>
                  <a:pt x="8984725" y="5769438"/>
                </a:cubicBezTo>
                <a:cubicBezTo>
                  <a:pt x="8981937" y="5767728"/>
                  <a:pt x="8980769" y="5768402"/>
                  <a:pt x="8978646" y="5772628"/>
                </a:cubicBezTo>
                <a:cubicBezTo>
                  <a:pt x="8976994" y="5776153"/>
                  <a:pt x="8977451" y="5777604"/>
                  <a:pt x="8980009" y="5778589"/>
                </a:cubicBezTo>
                <a:cubicBezTo>
                  <a:pt x="8981172" y="5778989"/>
                  <a:pt x="8982337" y="5778851"/>
                  <a:pt x="8983269" y="5779063"/>
                </a:cubicBezTo>
                <a:cubicBezTo>
                  <a:pt x="8983501" y="5779251"/>
                  <a:pt x="8983498" y="5779787"/>
                  <a:pt x="8983498" y="5779787"/>
                </a:cubicBezTo>
                <a:cubicBezTo>
                  <a:pt x="8973922" y="5783392"/>
                  <a:pt x="8966653" y="5791019"/>
                  <a:pt x="8960537" y="5800660"/>
                </a:cubicBezTo>
                <a:cubicBezTo>
                  <a:pt x="8956541" y="5806610"/>
                  <a:pt x="8952779" y="5812211"/>
                  <a:pt x="8947623" y="5817226"/>
                </a:cubicBezTo>
                <a:cubicBezTo>
                  <a:pt x="8944811" y="5819814"/>
                  <a:pt x="8944802" y="5821426"/>
                  <a:pt x="8946653" y="5823464"/>
                </a:cubicBezTo>
                <a:cubicBezTo>
                  <a:pt x="8947813" y="5824401"/>
                  <a:pt x="8947576" y="5825287"/>
                  <a:pt x="8946399" y="5827039"/>
                </a:cubicBezTo>
                <a:cubicBezTo>
                  <a:pt x="8944985" y="5829677"/>
                  <a:pt x="8942876" y="5831752"/>
                  <a:pt x="8940535" y="5833641"/>
                </a:cubicBezTo>
                <a:cubicBezTo>
                  <a:pt x="8930704" y="5840820"/>
                  <a:pt x="8927150" y="5850908"/>
                  <a:pt x="8930353" y="5861056"/>
                </a:cubicBezTo>
                <a:cubicBezTo>
                  <a:pt x="8931503" y="5863605"/>
                  <a:pt x="8932885" y="5866341"/>
                  <a:pt x="8930762" y="5870567"/>
                </a:cubicBezTo>
                <a:cubicBezTo>
                  <a:pt x="8930055" y="5872156"/>
                  <a:pt x="8929108" y="5874631"/>
                  <a:pt x="8927713" y="5874043"/>
                </a:cubicBezTo>
                <a:cubicBezTo>
                  <a:pt x="8926087" y="5873268"/>
                  <a:pt x="8925400" y="5871095"/>
                  <a:pt x="8927046" y="5868644"/>
                </a:cubicBezTo>
                <a:cubicBezTo>
                  <a:pt x="8928456" y="5866543"/>
                  <a:pt x="8928701" y="5864580"/>
                  <a:pt x="8927780" y="5862757"/>
                </a:cubicBezTo>
                <a:cubicBezTo>
                  <a:pt x="8927319" y="5861845"/>
                  <a:pt x="8927090" y="5861120"/>
                  <a:pt x="8925682" y="5862683"/>
                </a:cubicBezTo>
                <a:cubicBezTo>
                  <a:pt x="8924981" y="5863195"/>
                  <a:pt x="8924047" y="5863521"/>
                  <a:pt x="8923112" y="5863847"/>
                </a:cubicBezTo>
                <a:cubicBezTo>
                  <a:pt x="8921010" y="5864847"/>
                  <a:pt x="8919838" y="5866060"/>
                  <a:pt x="8919357" y="5868373"/>
                </a:cubicBezTo>
                <a:cubicBezTo>
                  <a:pt x="8916729" y="5879212"/>
                  <a:pt x="8910147" y="5889014"/>
                  <a:pt x="8905426" y="5899240"/>
                </a:cubicBezTo>
                <a:cubicBezTo>
                  <a:pt x="8903778" y="5902228"/>
                  <a:pt x="8901204" y="5903928"/>
                  <a:pt x="8898630" y="5905629"/>
                </a:cubicBezTo>
                <a:cubicBezTo>
                  <a:pt x="8893248" y="5909382"/>
                  <a:pt x="8888562" y="5913696"/>
                  <a:pt x="8883638" y="5918899"/>
                </a:cubicBezTo>
                <a:cubicBezTo>
                  <a:pt x="8880352" y="5922724"/>
                  <a:pt x="8877998" y="5926762"/>
                  <a:pt x="8877969" y="5931600"/>
                </a:cubicBezTo>
                <a:cubicBezTo>
                  <a:pt x="8877725" y="5933562"/>
                  <a:pt x="8877017" y="5935150"/>
                  <a:pt x="8875609" y="5936713"/>
                </a:cubicBezTo>
                <a:cubicBezTo>
                  <a:pt x="8866930" y="5946441"/>
                  <a:pt x="8861506" y="5957180"/>
                  <a:pt x="8860500" y="5969867"/>
                </a:cubicBezTo>
                <a:cubicBezTo>
                  <a:pt x="8860252" y="5972367"/>
                  <a:pt x="8858848" y="5973393"/>
                  <a:pt x="8857670" y="5975680"/>
                </a:cubicBezTo>
                <a:cubicBezTo>
                  <a:pt x="8855550" y="5979370"/>
                  <a:pt x="8853221" y="5979108"/>
                  <a:pt x="8850654" y="5979733"/>
                </a:cubicBezTo>
                <a:cubicBezTo>
                  <a:pt x="8848553" y="5980197"/>
                  <a:pt x="8847610" y="5982135"/>
                  <a:pt x="8847133" y="5983910"/>
                </a:cubicBezTo>
                <a:cubicBezTo>
                  <a:pt x="8846419" y="5986572"/>
                  <a:pt x="8845936" y="5989423"/>
                  <a:pt x="8845222" y="5992085"/>
                </a:cubicBezTo>
                <a:cubicBezTo>
                  <a:pt x="8843789" y="5997947"/>
                  <a:pt x="8841915" y="5999674"/>
                  <a:pt x="8837253" y="5999688"/>
                </a:cubicBezTo>
                <a:cubicBezTo>
                  <a:pt x="8835623" y="5999452"/>
                  <a:pt x="8833990" y="5999752"/>
                  <a:pt x="8832353" y="6000591"/>
                </a:cubicBezTo>
                <a:cubicBezTo>
                  <a:pt x="8831652" y="6001103"/>
                  <a:pt x="8830722" y="6000891"/>
                  <a:pt x="8830480" y="6002317"/>
                </a:cubicBezTo>
                <a:cubicBezTo>
                  <a:pt x="8830473" y="6003391"/>
                  <a:pt x="8831169" y="6003953"/>
                  <a:pt x="8832104" y="6003627"/>
                </a:cubicBezTo>
                <a:cubicBezTo>
                  <a:pt x="8832802" y="6003653"/>
                  <a:pt x="8833269" y="6003490"/>
                  <a:pt x="8833969" y="6003515"/>
                </a:cubicBezTo>
                <a:cubicBezTo>
                  <a:pt x="8835836" y="6002864"/>
                  <a:pt x="8837232" y="6003450"/>
                  <a:pt x="8836517" y="6006114"/>
                </a:cubicBezTo>
                <a:cubicBezTo>
                  <a:pt x="8836034" y="6008963"/>
                  <a:pt x="8834861" y="6010176"/>
                  <a:pt x="8832529" y="6010452"/>
                </a:cubicBezTo>
                <a:cubicBezTo>
                  <a:pt x="8831367" y="6010052"/>
                  <a:pt x="8830200" y="6010190"/>
                  <a:pt x="8828802" y="6010141"/>
                </a:cubicBezTo>
                <a:cubicBezTo>
                  <a:pt x="8826706" y="6010066"/>
                  <a:pt x="8825993" y="6012193"/>
                  <a:pt x="8825050" y="6014130"/>
                </a:cubicBezTo>
                <a:cubicBezTo>
                  <a:pt x="8824339" y="6016255"/>
                  <a:pt x="8825972" y="6015955"/>
                  <a:pt x="8826903" y="6016167"/>
                </a:cubicBezTo>
                <a:cubicBezTo>
                  <a:pt x="8827135" y="6016354"/>
                  <a:pt x="8827367" y="6016541"/>
                  <a:pt x="8827598" y="6016729"/>
                </a:cubicBezTo>
                <a:cubicBezTo>
                  <a:pt x="8832710" y="6019239"/>
                  <a:pt x="8832698" y="6021388"/>
                  <a:pt x="8827535" y="6027478"/>
                </a:cubicBezTo>
                <a:cubicBezTo>
                  <a:pt x="8823779" y="6032004"/>
                  <a:pt x="8820254" y="6037255"/>
                  <a:pt x="8817427" y="6042531"/>
                </a:cubicBezTo>
                <a:cubicBezTo>
                  <a:pt x="8814132" y="6047970"/>
                  <a:pt x="8812495" y="6048808"/>
                  <a:pt x="8808076" y="6047397"/>
                </a:cubicBezTo>
                <a:cubicBezTo>
                  <a:pt x="8807144" y="6047186"/>
                  <a:pt x="8805981" y="6046786"/>
                  <a:pt x="8805276" y="6047838"/>
                </a:cubicBezTo>
                <a:cubicBezTo>
                  <a:pt x="8804101" y="6049587"/>
                  <a:pt x="8804323" y="6051387"/>
                  <a:pt x="8805013" y="6053024"/>
                </a:cubicBezTo>
                <a:cubicBezTo>
                  <a:pt x="8807126" y="6050411"/>
                  <a:pt x="8809228" y="6049410"/>
                  <a:pt x="8810846" y="6051797"/>
                </a:cubicBezTo>
                <a:cubicBezTo>
                  <a:pt x="8811539" y="6052896"/>
                  <a:pt x="8811533" y="6053970"/>
                  <a:pt x="8809430" y="6054971"/>
                </a:cubicBezTo>
                <a:cubicBezTo>
                  <a:pt x="8806624" y="6056485"/>
                  <a:pt x="8803586" y="6057812"/>
                  <a:pt x="8800798" y="6056638"/>
                </a:cubicBezTo>
                <a:cubicBezTo>
                  <a:pt x="8800565" y="6056450"/>
                  <a:pt x="8800333" y="6056264"/>
                  <a:pt x="8800099" y="6056613"/>
                </a:cubicBezTo>
                <a:cubicBezTo>
                  <a:pt x="8796597" y="6057565"/>
                  <a:pt x="8795673" y="6056278"/>
                  <a:pt x="8796863" y="6051840"/>
                </a:cubicBezTo>
                <a:cubicBezTo>
                  <a:pt x="8799469" y="6044764"/>
                  <a:pt x="8802071" y="6038227"/>
                  <a:pt x="8805375" y="6031175"/>
                </a:cubicBezTo>
                <a:cubicBezTo>
                  <a:pt x="8807261" y="6027300"/>
                  <a:pt x="8807277" y="6024613"/>
                  <a:pt x="8804727" y="6022551"/>
                </a:cubicBezTo>
                <a:cubicBezTo>
                  <a:pt x="8803563" y="6022152"/>
                  <a:pt x="8803338" y="6020890"/>
                  <a:pt x="8802645" y="6019789"/>
                </a:cubicBezTo>
                <a:cubicBezTo>
                  <a:pt x="8801720" y="6018503"/>
                  <a:pt x="8800792" y="6017753"/>
                  <a:pt x="8798920" y="6018941"/>
                </a:cubicBezTo>
                <a:cubicBezTo>
                  <a:pt x="8797050" y="6020130"/>
                  <a:pt x="8797507" y="6021579"/>
                  <a:pt x="8797498" y="6023192"/>
                </a:cubicBezTo>
                <a:cubicBezTo>
                  <a:pt x="8797248" y="6026230"/>
                  <a:pt x="8796762" y="6029616"/>
                  <a:pt x="8795344" y="6032793"/>
                </a:cubicBezTo>
                <a:cubicBezTo>
                  <a:pt x="8793693" y="6036318"/>
                  <a:pt x="8791576" y="6039468"/>
                  <a:pt x="8788532" y="6041871"/>
                </a:cubicBezTo>
                <a:cubicBezTo>
                  <a:pt x="8783144" y="6046697"/>
                  <a:pt x="8778912" y="6052997"/>
                  <a:pt x="8776307" y="6060075"/>
                </a:cubicBezTo>
                <a:cubicBezTo>
                  <a:pt x="8775831" y="6061849"/>
                  <a:pt x="8775593" y="6062737"/>
                  <a:pt x="8776520" y="6063486"/>
                </a:cubicBezTo>
                <a:cubicBezTo>
                  <a:pt x="8778148" y="6064259"/>
                  <a:pt x="8778140" y="6065335"/>
                  <a:pt x="8775805" y="6066149"/>
                </a:cubicBezTo>
                <a:cubicBezTo>
                  <a:pt x="8772536" y="6067288"/>
                  <a:pt x="8771119" y="6070464"/>
                  <a:pt x="8770865" y="6074039"/>
                </a:cubicBezTo>
                <a:cubicBezTo>
                  <a:pt x="8770843" y="6077799"/>
                  <a:pt x="8770589" y="6081375"/>
                  <a:pt x="8767537" y="6085389"/>
                </a:cubicBezTo>
                <a:cubicBezTo>
                  <a:pt x="8766831" y="6086439"/>
                  <a:pt x="8766590" y="6087864"/>
                  <a:pt x="8767517" y="6088613"/>
                </a:cubicBezTo>
                <a:cubicBezTo>
                  <a:pt x="8769144" y="6089387"/>
                  <a:pt x="8769138" y="6090462"/>
                  <a:pt x="8768426" y="6092587"/>
                </a:cubicBezTo>
                <a:cubicBezTo>
                  <a:pt x="8767012" y="6095227"/>
                  <a:pt x="8765839" y="6096439"/>
                  <a:pt x="8763740" y="6096902"/>
                </a:cubicBezTo>
                <a:cubicBezTo>
                  <a:pt x="8760007" y="6097667"/>
                  <a:pt x="8757220" y="6095955"/>
                  <a:pt x="8754198" y="6094594"/>
                </a:cubicBezTo>
                <a:cubicBezTo>
                  <a:pt x="8752572" y="6093819"/>
                  <a:pt x="8753294" y="6090082"/>
                  <a:pt x="8754707" y="6087444"/>
                </a:cubicBezTo>
                <a:cubicBezTo>
                  <a:pt x="8756123" y="6084269"/>
                  <a:pt x="8756839" y="6081606"/>
                  <a:pt x="8753350" y="6080408"/>
                </a:cubicBezTo>
                <a:cubicBezTo>
                  <a:pt x="8756152" y="6079431"/>
                  <a:pt x="8757543" y="6080556"/>
                  <a:pt x="8759174" y="6080793"/>
                </a:cubicBezTo>
                <a:cubicBezTo>
                  <a:pt x="8761038" y="6080680"/>
                  <a:pt x="8762905" y="6080566"/>
                  <a:pt x="8764085" y="6077741"/>
                </a:cubicBezTo>
                <a:cubicBezTo>
                  <a:pt x="8765499" y="6075103"/>
                  <a:pt x="8766449" y="6072091"/>
                  <a:pt x="8764126" y="6070753"/>
                </a:cubicBezTo>
                <a:cubicBezTo>
                  <a:pt x="8762732" y="6070166"/>
                  <a:pt x="8762041" y="6068530"/>
                  <a:pt x="8762052" y="6066918"/>
                </a:cubicBezTo>
                <a:cubicBezTo>
                  <a:pt x="8762083" y="6061544"/>
                  <a:pt x="8763491" y="6059980"/>
                  <a:pt x="8767919" y="6059778"/>
                </a:cubicBezTo>
                <a:cubicBezTo>
                  <a:pt x="8766551" y="6054891"/>
                  <a:pt x="8765647" y="6049843"/>
                  <a:pt x="8766145" y="6044306"/>
                </a:cubicBezTo>
                <a:cubicBezTo>
                  <a:pt x="8767135" y="6034842"/>
                  <a:pt x="8770911" y="6026555"/>
                  <a:pt x="8775624" y="6017939"/>
                </a:cubicBezTo>
                <a:cubicBezTo>
                  <a:pt x="8781744" y="6007226"/>
                  <a:pt x="8786936" y="5996299"/>
                  <a:pt x="8790265" y="5984948"/>
                </a:cubicBezTo>
                <a:cubicBezTo>
                  <a:pt x="8790738" y="5983711"/>
                  <a:pt x="8791212" y="5982472"/>
                  <a:pt x="8790983" y="5981748"/>
                </a:cubicBezTo>
                <a:cubicBezTo>
                  <a:pt x="8790770" y="5978336"/>
                  <a:pt x="8789608" y="5977937"/>
                  <a:pt x="8787260" y="5980900"/>
                </a:cubicBezTo>
                <a:cubicBezTo>
                  <a:pt x="8784912" y="5983863"/>
                  <a:pt x="8782804" y="5985402"/>
                  <a:pt x="8780725" y="5982640"/>
                </a:cubicBezTo>
                <a:cubicBezTo>
                  <a:pt x="8780031" y="5981541"/>
                  <a:pt x="8779325" y="5982592"/>
                  <a:pt x="8778621" y="5983641"/>
                </a:cubicBezTo>
                <a:cubicBezTo>
                  <a:pt x="8778148" y="5984879"/>
                  <a:pt x="8776743" y="5985904"/>
                  <a:pt x="8777903" y="5986841"/>
                </a:cubicBezTo>
                <a:cubicBezTo>
                  <a:pt x="8779063" y="5987778"/>
                  <a:pt x="8780921" y="5988741"/>
                  <a:pt x="8779974" y="5991215"/>
                </a:cubicBezTo>
                <a:cubicBezTo>
                  <a:pt x="8779027" y="5993690"/>
                  <a:pt x="8776699" y="5993429"/>
                  <a:pt x="8774595" y="5994430"/>
                </a:cubicBezTo>
                <a:cubicBezTo>
                  <a:pt x="8773662" y="5994755"/>
                  <a:pt x="8772260" y="5995243"/>
                  <a:pt x="8770859" y="5995732"/>
                </a:cubicBezTo>
                <a:cubicBezTo>
                  <a:pt x="8768524" y="5996545"/>
                  <a:pt x="8766882" y="5998458"/>
                  <a:pt x="8766630" y="6001496"/>
                </a:cubicBezTo>
                <a:cubicBezTo>
                  <a:pt x="8766135" y="6006495"/>
                  <a:pt x="8763549" y="6010346"/>
                  <a:pt x="8760268" y="6013635"/>
                </a:cubicBezTo>
                <a:cubicBezTo>
                  <a:pt x="8757919" y="6016598"/>
                  <a:pt x="8756274" y="6019049"/>
                  <a:pt x="8755320" y="6022600"/>
                </a:cubicBezTo>
                <a:cubicBezTo>
                  <a:pt x="8754605" y="6025262"/>
                  <a:pt x="8752737" y="6025912"/>
                  <a:pt x="8751111" y="6025139"/>
                </a:cubicBezTo>
                <a:cubicBezTo>
                  <a:pt x="8749948" y="6024739"/>
                  <a:pt x="8749500" y="6021676"/>
                  <a:pt x="8747387" y="6024290"/>
                </a:cubicBezTo>
                <a:cubicBezTo>
                  <a:pt x="8745742" y="6026740"/>
                  <a:pt x="8744791" y="6029753"/>
                  <a:pt x="8745943" y="6032302"/>
                </a:cubicBezTo>
                <a:cubicBezTo>
                  <a:pt x="8746629" y="6034476"/>
                  <a:pt x="8748023" y="6035065"/>
                  <a:pt x="8749646" y="6036376"/>
                </a:cubicBezTo>
                <a:cubicBezTo>
                  <a:pt x="8744060" y="6035103"/>
                  <a:pt x="8741005" y="6039655"/>
                  <a:pt x="8737942" y="6045280"/>
                </a:cubicBezTo>
                <a:cubicBezTo>
                  <a:pt x="8736058" y="6048618"/>
                  <a:pt x="8733945" y="6051232"/>
                  <a:pt x="8732296" y="6054219"/>
                </a:cubicBezTo>
                <a:cubicBezTo>
                  <a:pt x="8728767" y="6060007"/>
                  <a:pt x="8726169" y="6066008"/>
                  <a:pt x="8726130" y="6072458"/>
                </a:cubicBezTo>
                <a:cubicBezTo>
                  <a:pt x="8726346" y="6075333"/>
                  <a:pt x="8724707" y="6076709"/>
                  <a:pt x="8722375" y="6076985"/>
                </a:cubicBezTo>
                <a:cubicBezTo>
                  <a:pt x="8713981" y="6077764"/>
                  <a:pt x="8710222" y="6082828"/>
                  <a:pt x="8709931" y="6092852"/>
                </a:cubicBezTo>
                <a:cubicBezTo>
                  <a:pt x="8709914" y="6095540"/>
                  <a:pt x="8708736" y="6097827"/>
                  <a:pt x="8707557" y="6100115"/>
                </a:cubicBezTo>
                <a:cubicBezTo>
                  <a:pt x="8704971" y="6103967"/>
                  <a:pt x="8702620" y="6107466"/>
                  <a:pt x="8703290" y="6112329"/>
                </a:cubicBezTo>
                <a:cubicBezTo>
                  <a:pt x="8703978" y="6114503"/>
                  <a:pt x="8701413" y="6114592"/>
                  <a:pt x="8700013" y="6115079"/>
                </a:cubicBezTo>
                <a:cubicBezTo>
                  <a:pt x="8699078" y="6115405"/>
                  <a:pt x="8698150" y="6114656"/>
                  <a:pt x="8697454" y="6114093"/>
                </a:cubicBezTo>
                <a:cubicBezTo>
                  <a:pt x="8697225" y="6113368"/>
                  <a:pt x="8696062" y="6112970"/>
                  <a:pt x="8695592" y="6113669"/>
                </a:cubicBezTo>
                <a:cubicBezTo>
                  <a:pt x="8693248" y="6116095"/>
                  <a:pt x="8692066" y="6118921"/>
                  <a:pt x="8691116" y="6121933"/>
                </a:cubicBezTo>
                <a:cubicBezTo>
                  <a:pt x="8690640" y="6123708"/>
                  <a:pt x="8691332" y="6124808"/>
                  <a:pt x="8692492" y="6125746"/>
                </a:cubicBezTo>
                <a:cubicBezTo>
                  <a:pt x="8695736" y="6128906"/>
                  <a:pt x="8695488" y="6131406"/>
                  <a:pt x="8691961" y="6136656"/>
                </a:cubicBezTo>
                <a:cubicBezTo>
                  <a:pt x="8690790" y="6137870"/>
                  <a:pt x="8689855" y="6138196"/>
                  <a:pt x="8689629" y="6136934"/>
                </a:cubicBezTo>
                <a:cubicBezTo>
                  <a:pt x="8688486" y="6133309"/>
                  <a:pt x="8686376" y="6135385"/>
                  <a:pt x="8684501" y="6137110"/>
                </a:cubicBezTo>
                <a:cubicBezTo>
                  <a:pt x="8682392" y="6139186"/>
                  <a:pt x="8681210" y="6142012"/>
                  <a:pt x="8680032" y="6144299"/>
                </a:cubicBezTo>
                <a:cubicBezTo>
                  <a:pt x="8678617" y="6146938"/>
                  <a:pt x="8676972" y="6149388"/>
                  <a:pt x="8676023" y="6152400"/>
                </a:cubicBezTo>
                <a:cubicBezTo>
                  <a:pt x="8675543" y="6154713"/>
                  <a:pt x="8673447" y="6154640"/>
                  <a:pt x="8672284" y="6154239"/>
                </a:cubicBezTo>
                <a:cubicBezTo>
                  <a:pt x="8670425" y="6153278"/>
                  <a:pt x="8669487" y="6154141"/>
                  <a:pt x="8668540" y="6156616"/>
                </a:cubicBezTo>
                <a:cubicBezTo>
                  <a:pt x="8668302" y="6157504"/>
                  <a:pt x="8668063" y="6158391"/>
                  <a:pt x="8667358" y="6159441"/>
                </a:cubicBezTo>
                <a:cubicBezTo>
                  <a:pt x="8666885" y="6160679"/>
                  <a:pt x="8666177" y="6162267"/>
                  <a:pt x="8664775" y="6162755"/>
                </a:cubicBezTo>
                <a:cubicBezTo>
                  <a:pt x="8663609" y="6162893"/>
                  <a:pt x="8664085" y="6161119"/>
                  <a:pt x="8663626" y="6160205"/>
                </a:cubicBezTo>
                <a:cubicBezTo>
                  <a:pt x="8662478" y="6157119"/>
                  <a:pt x="8660612" y="6157233"/>
                  <a:pt x="8657091" y="6161945"/>
                </a:cubicBezTo>
                <a:cubicBezTo>
                  <a:pt x="8652684" y="6158385"/>
                  <a:pt x="8648508" y="6155013"/>
                  <a:pt x="8644101" y="6151453"/>
                </a:cubicBezTo>
                <a:cubicBezTo>
                  <a:pt x="8645749" y="6148465"/>
                  <a:pt x="8647854" y="6147464"/>
                  <a:pt x="8650413" y="6147913"/>
                </a:cubicBezTo>
                <a:cubicBezTo>
                  <a:pt x="8656933" y="6148860"/>
                  <a:pt x="8660679" y="6145946"/>
                  <a:pt x="8663062" y="6137069"/>
                </a:cubicBezTo>
                <a:cubicBezTo>
                  <a:pt x="8664251" y="6133169"/>
                  <a:pt x="8665432" y="6130344"/>
                  <a:pt x="8667547" y="6127194"/>
                </a:cubicBezTo>
                <a:cubicBezTo>
                  <a:pt x="8668720" y="6125980"/>
                  <a:pt x="8669895" y="6124231"/>
                  <a:pt x="8669203" y="6123131"/>
                </a:cubicBezTo>
                <a:cubicBezTo>
                  <a:pt x="8668745" y="6121681"/>
                  <a:pt x="8667106" y="6123056"/>
                  <a:pt x="8666172" y="6123382"/>
                </a:cubicBezTo>
                <a:cubicBezTo>
                  <a:pt x="8665237" y="6123708"/>
                  <a:pt x="8664536" y="6124220"/>
                  <a:pt x="8663601" y="6124546"/>
                </a:cubicBezTo>
                <a:cubicBezTo>
                  <a:pt x="8662200" y="6125033"/>
                  <a:pt x="8660329" y="6126222"/>
                  <a:pt x="8659636" y="6125123"/>
                </a:cubicBezTo>
                <a:cubicBezTo>
                  <a:pt x="8658948" y="6123485"/>
                  <a:pt x="8660358" y="6121384"/>
                  <a:pt x="8661298" y="6119984"/>
                </a:cubicBezTo>
                <a:cubicBezTo>
                  <a:pt x="8662711" y="6117347"/>
                  <a:pt x="8664358" y="6114895"/>
                  <a:pt x="8666235" y="6112633"/>
                </a:cubicBezTo>
                <a:cubicBezTo>
                  <a:pt x="8669993" y="6107569"/>
                  <a:pt x="8671891" y="6102080"/>
                  <a:pt x="8671924" y="6096169"/>
                </a:cubicBezTo>
                <a:cubicBezTo>
                  <a:pt x="8671931" y="6095095"/>
                  <a:pt x="8672401" y="6094394"/>
                  <a:pt x="8673335" y="6094069"/>
                </a:cubicBezTo>
                <a:cubicBezTo>
                  <a:pt x="8674269" y="6093743"/>
                  <a:pt x="8674739" y="6093043"/>
                  <a:pt x="8675446" y="6091993"/>
                </a:cubicBezTo>
                <a:cubicBezTo>
                  <a:pt x="8675915" y="6091293"/>
                  <a:pt x="8676852" y="6090430"/>
                  <a:pt x="8676624" y="6089705"/>
                </a:cubicBezTo>
                <a:cubicBezTo>
                  <a:pt x="8676162" y="6088793"/>
                  <a:pt x="8675461" y="6089305"/>
                  <a:pt x="8674758" y="6089819"/>
                </a:cubicBezTo>
                <a:cubicBezTo>
                  <a:pt x="8673123" y="6090657"/>
                  <a:pt x="8671959" y="6090257"/>
                  <a:pt x="8670326" y="6090559"/>
                </a:cubicBezTo>
                <a:cubicBezTo>
                  <a:pt x="8668925" y="6091046"/>
                  <a:pt x="8667997" y="6090297"/>
                  <a:pt x="8668006" y="6088684"/>
                </a:cubicBezTo>
                <a:cubicBezTo>
                  <a:pt x="8668020" y="6086534"/>
                  <a:pt x="8668957" y="6085672"/>
                  <a:pt x="8670358" y="6085184"/>
                </a:cubicBezTo>
                <a:cubicBezTo>
                  <a:pt x="8671294" y="6084321"/>
                  <a:pt x="8672229" y="6083994"/>
                  <a:pt x="8673163" y="6083669"/>
                </a:cubicBezTo>
                <a:cubicBezTo>
                  <a:pt x="8676664" y="6082718"/>
                  <a:pt x="8678535" y="6081530"/>
                  <a:pt x="8679264" y="6076716"/>
                </a:cubicBezTo>
                <a:cubicBezTo>
                  <a:pt x="8679752" y="6072792"/>
                  <a:pt x="8683035" y="6069503"/>
                  <a:pt x="8686082" y="6066565"/>
                </a:cubicBezTo>
                <a:cubicBezTo>
                  <a:pt x="8687489" y="6065002"/>
                  <a:pt x="8689592" y="6064001"/>
                  <a:pt x="8688906" y="6061826"/>
                </a:cubicBezTo>
                <a:cubicBezTo>
                  <a:pt x="8688454" y="6059302"/>
                  <a:pt x="8686818" y="6060140"/>
                  <a:pt x="8684950" y="6060790"/>
                </a:cubicBezTo>
                <a:cubicBezTo>
                  <a:pt x="8684016" y="6061116"/>
                  <a:pt x="8683082" y="6061442"/>
                  <a:pt x="8682383" y="6061417"/>
                </a:cubicBezTo>
                <a:cubicBezTo>
                  <a:pt x="8680985" y="6061368"/>
                  <a:pt x="8680053" y="6061156"/>
                  <a:pt x="8681232" y="6058868"/>
                </a:cubicBezTo>
                <a:cubicBezTo>
                  <a:pt x="8686421" y="6048478"/>
                  <a:pt x="8684838" y="6040180"/>
                  <a:pt x="8683024" y="6031693"/>
                </a:cubicBezTo>
                <a:cubicBezTo>
                  <a:pt x="8682795" y="6030969"/>
                  <a:pt x="8682100" y="6030406"/>
                  <a:pt x="8681403" y="6029845"/>
                </a:cubicBezTo>
                <a:cubicBezTo>
                  <a:pt x="8679316" y="6028158"/>
                  <a:pt x="8679557" y="6026733"/>
                  <a:pt x="8682137" y="6023958"/>
                </a:cubicBezTo>
                <a:cubicBezTo>
                  <a:pt x="8689403" y="6016867"/>
                  <a:pt x="8693183" y="6008041"/>
                  <a:pt x="8693472" y="5998554"/>
                </a:cubicBezTo>
                <a:cubicBezTo>
                  <a:pt x="8693510" y="5992105"/>
                  <a:pt x="8695178" y="5985892"/>
                  <a:pt x="8700102" y="5980690"/>
                </a:cubicBezTo>
                <a:lnTo>
                  <a:pt x="8701291" y="5978027"/>
                </a:lnTo>
                <a:lnTo>
                  <a:pt x="8700048" y="5976465"/>
                </a:lnTo>
                <a:cubicBezTo>
                  <a:pt x="8700013" y="5975848"/>
                  <a:pt x="8699978" y="5975231"/>
                  <a:pt x="8699078" y="5975529"/>
                </a:cubicBezTo>
                <a:cubicBezTo>
                  <a:pt x="8698442" y="5975831"/>
                  <a:pt x="8698364" y="5976754"/>
                  <a:pt x="8698138" y="5977370"/>
                </a:cubicBezTo>
                <a:cubicBezTo>
                  <a:pt x="8697799" y="5978290"/>
                  <a:pt x="8697572" y="5978906"/>
                  <a:pt x="8697869" y="5979525"/>
                </a:cubicBezTo>
                <a:cubicBezTo>
                  <a:pt x="8698167" y="5980145"/>
                  <a:pt x="8697941" y="5980759"/>
                  <a:pt x="8697191" y="5981368"/>
                </a:cubicBezTo>
                <a:cubicBezTo>
                  <a:pt x="8693065" y="5984715"/>
                  <a:pt x="8690284" y="5988693"/>
                  <a:pt x="8688849" y="5993304"/>
                </a:cubicBezTo>
                <a:cubicBezTo>
                  <a:pt x="8688319" y="5995457"/>
                  <a:pt x="8687527" y="5997608"/>
                  <a:pt x="8686473" y="5999754"/>
                </a:cubicBezTo>
                <a:cubicBezTo>
                  <a:pt x="8686020" y="6000983"/>
                  <a:pt x="8685341" y="6002827"/>
                  <a:pt x="8683805" y="6003426"/>
                </a:cubicBezTo>
                <a:cubicBezTo>
                  <a:pt x="8682644" y="6003723"/>
                  <a:pt x="8682423" y="6002178"/>
                  <a:pt x="8681976" y="6001247"/>
                </a:cubicBezTo>
                <a:cubicBezTo>
                  <a:pt x="8681680" y="6000627"/>
                  <a:pt x="8681643" y="6000011"/>
                  <a:pt x="8681347" y="5999390"/>
                </a:cubicBezTo>
                <a:cubicBezTo>
                  <a:pt x="8681049" y="5998770"/>
                  <a:pt x="8681090" y="5997229"/>
                  <a:pt x="8679816" y="5997831"/>
                </a:cubicBezTo>
                <a:cubicBezTo>
                  <a:pt x="8678654" y="5998127"/>
                  <a:pt x="8678089" y="5999662"/>
                  <a:pt x="8677898" y="6000894"/>
                </a:cubicBezTo>
                <a:cubicBezTo>
                  <a:pt x="8676880" y="6003659"/>
                  <a:pt x="8675564" y="6005804"/>
                  <a:pt x="8673498" y="6008557"/>
                </a:cubicBezTo>
                <a:cubicBezTo>
                  <a:pt x="8668615" y="6014671"/>
                  <a:pt x="8668680" y="6018065"/>
                  <a:pt x="8673016" y="6020579"/>
                </a:cubicBezTo>
                <a:cubicBezTo>
                  <a:pt x="8674773" y="6021522"/>
                  <a:pt x="8675255" y="6023070"/>
                  <a:pt x="8674089" y="6025524"/>
                </a:cubicBezTo>
                <a:cubicBezTo>
                  <a:pt x="8669109" y="6025470"/>
                  <a:pt x="8664394" y="6025418"/>
                  <a:pt x="8659415" y="6025364"/>
                </a:cubicBezTo>
                <a:cubicBezTo>
                  <a:pt x="8660737" y="6021060"/>
                  <a:pt x="8659766" y="6020126"/>
                  <a:pt x="8656957" y="6021327"/>
                </a:cubicBezTo>
                <a:cubicBezTo>
                  <a:pt x="8656057" y="6021627"/>
                  <a:pt x="8655081" y="6022851"/>
                  <a:pt x="8654521" y="6022227"/>
                </a:cubicBezTo>
                <a:cubicBezTo>
                  <a:pt x="8654074" y="6021297"/>
                  <a:pt x="8654789" y="6020071"/>
                  <a:pt x="8655391" y="6019152"/>
                </a:cubicBezTo>
                <a:cubicBezTo>
                  <a:pt x="8655730" y="6018230"/>
                  <a:pt x="8656218" y="6017619"/>
                  <a:pt x="8656706" y="6017008"/>
                </a:cubicBezTo>
                <a:cubicBezTo>
                  <a:pt x="8657909" y="6015170"/>
                  <a:pt x="8657986" y="6014247"/>
                  <a:pt x="8656266" y="6013919"/>
                </a:cubicBezTo>
                <a:cubicBezTo>
                  <a:pt x="8655330" y="6013601"/>
                  <a:pt x="8654097" y="6012664"/>
                  <a:pt x="8655449" y="6011135"/>
                </a:cubicBezTo>
                <a:cubicBezTo>
                  <a:pt x="8657028" y="6008993"/>
                  <a:pt x="8657819" y="6006843"/>
                  <a:pt x="8658873" y="6004697"/>
                </a:cubicBezTo>
                <a:cubicBezTo>
                  <a:pt x="8659815" y="6002856"/>
                  <a:pt x="8661130" y="6000712"/>
                  <a:pt x="8661399" y="5998555"/>
                </a:cubicBezTo>
                <a:cubicBezTo>
                  <a:pt x="8661552" y="5996706"/>
                  <a:pt x="8661821" y="5994552"/>
                  <a:pt x="8658635" y="5996058"/>
                </a:cubicBezTo>
                <a:cubicBezTo>
                  <a:pt x="8657622" y="5996665"/>
                  <a:pt x="8657324" y="5996044"/>
                  <a:pt x="8657516" y="5994813"/>
                </a:cubicBezTo>
                <a:cubicBezTo>
                  <a:pt x="8659213" y="5990206"/>
                  <a:pt x="8660826" y="5988681"/>
                  <a:pt x="8664869" y="5988417"/>
                </a:cubicBezTo>
                <a:cubicBezTo>
                  <a:pt x="8666179" y="5988431"/>
                  <a:pt x="8667342" y="5988135"/>
                  <a:pt x="8668317" y="5986913"/>
                </a:cubicBezTo>
                <a:cubicBezTo>
                  <a:pt x="8669895" y="5984772"/>
                  <a:pt x="8671211" y="5982627"/>
                  <a:pt x="8671591" y="5980164"/>
                </a:cubicBezTo>
                <a:cubicBezTo>
                  <a:pt x="8671818" y="5979549"/>
                  <a:pt x="8670883" y="5979230"/>
                  <a:pt x="8670246" y="5979532"/>
                </a:cubicBezTo>
                <a:cubicBezTo>
                  <a:pt x="8669460" y="5979524"/>
                  <a:pt x="8668411" y="5979513"/>
                  <a:pt x="8668114" y="5978892"/>
                </a:cubicBezTo>
                <a:cubicBezTo>
                  <a:pt x="8667667" y="5977962"/>
                  <a:pt x="8666287" y="5976713"/>
                  <a:pt x="8668197" y="5975809"/>
                </a:cubicBezTo>
                <a:cubicBezTo>
                  <a:pt x="8671985" y="5973383"/>
                  <a:pt x="8673116" y="5970312"/>
                  <a:pt x="8674360" y="5966934"/>
                </a:cubicBezTo>
                <a:cubicBezTo>
                  <a:pt x="8675301" y="5965093"/>
                  <a:pt x="8676242" y="5963253"/>
                  <a:pt x="8678118" y="5961732"/>
                </a:cubicBezTo>
                <a:cubicBezTo>
                  <a:pt x="8684983" y="5955947"/>
                  <a:pt x="8686418" y="5951337"/>
                  <a:pt x="8682237" y="5946973"/>
                </a:cubicBezTo>
                <a:cubicBezTo>
                  <a:pt x="8681118" y="5945728"/>
                  <a:pt x="8681160" y="5944186"/>
                  <a:pt x="8683298" y="5942668"/>
                </a:cubicBezTo>
                <a:cubicBezTo>
                  <a:pt x="8687799" y="5939016"/>
                  <a:pt x="8690544" y="5934421"/>
                  <a:pt x="8692616" y="5929509"/>
                </a:cubicBezTo>
                <a:cubicBezTo>
                  <a:pt x="8693783" y="5927054"/>
                  <a:pt x="8694426" y="5924594"/>
                  <a:pt x="8695707" y="5921832"/>
                </a:cubicBezTo>
                <a:cubicBezTo>
                  <a:pt x="8697927" y="5917232"/>
                  <a:pt x="8699398" y="5913238"/>
                  <a:pt x="8695361" y="5911343"/>
                </a:cubicBezTo>
                <a:cubicBezTo>
                  <a:pt x="8697194" y="5911364"/>
                  <a:pt x="8698392" y="5911685"/>
                  <a:pt x="8700303" y="5910781"/>
                </a:cubicBezTo>
                <a:cubicBezTo>
                  <a:pt x="8702739" y="5909882"/>
                  <a:pt x="8704317" y="5907741"/>
                  <a:pt x="8705109" y="5905591"/>
                </a:cubicBezTo>
                <a:cubicBezTo>
                  <a:pt x="8705751" y="5903131"/>
                  <a:pt x="8703352" y="5904646"/>
                  <a:pt x="8702418" y="5904328"/>
                </a:cubicBezTo>
                <a:cubicBezTo>
                  <a:pt x="8700958" y="5904002"/>
                  <a:pt x="8700362" y="5902763"/>
                  <a:pt x="8701827" y="5900928"/>
                </a:cubicBezTo>
                <a:cubicBezTo>
                  <a:pt x="8703781" y="5898483"/>
                  <a:pt x="8704572" y="5896333"/>
                  <a:pt x="8705329" y="5893565"/>
                </a:cubicBezTo>
                <a:cubicBezTo>
                  <a:pt x="8705787" y="5890179"/>
                  <a:pt x="8707032" y="5886799"/>
                  <a:pt x="8710259" y="5883751"/>
                </a:cubicBezTo>
                <a:lnTo>
                  <a:pt x="8711255" y="5880617"/>
                </a:lnTo>
                <a:lnTo>
                  <a:pt x="8710711" y="5880718"/>
                </a:lnTo>
                <a:cubicBezTo>
                  <a:pt x="8710017" y="5879618"/>
                  <a:pt x="8709796" y="5877819"/>
                  <a:pt x="8707927" y="5878468"/>
                </a:cubicBezTo>
                <a:cubicBezTo>
                  <a:pt x="8706291" y="5879307"/>
                  <a:pt x="8706278" y="5881456"/>
                  <a:pt x="8706037" y="5882883"/>
                </a:cubicBezTo>
                <a:cubicBezTo>
                  <a:pt x="8705326" y="5885007"/>
                  <a:pt x="8704613" y="5887132"/>
                  <a:pt x="8702506" y="5888670"/>
                </a:cubicBezTo>
                <a:cubicBezTo>
                  <a:pt x="8689396" y="5899138"/>
                  <a:pt x="8685119" y="5912964"/>
                  <a:pt x="8685030" y="5928014"/>
                </a:cubicBezTo>
                <a:cubicBezTo>
                  <a:pt x="8685011" y="5931238"/>
                  <a:pt x="8684535" y="5933014"/>
                  <a:pt x="8681498" y="5934339"/>
                </a:cubicBezTo>
                <a:cubicBezTo>
                  <a:pt x="8676354" y="5937204"/>
                  <a:pt x="8672828" y="5942455"/>
                  <a:pt x="8670230" y="5948455"/>
                </a:cubicBezTo>
                <a:cubicBezTo>
                  <a:pt x="8667160" y="5955157"/>
                  <a:pt x="8665019" y="5962606"/>
                  <a:pt x="8661483" y="5969471"/>
                </a:cubicBezTo>
                <a:cubicBezTo>
                  <a:pt x="8659596" y="5973346"/>
                  <a:pt x="8657486" y="5975422"/>
                  <a:pt x="8654214" y="5977099"/>
                </a:cubicBezTo>
                <a:cubicBezTo>
                  <a:pt x="8649308" y="5979075"/>
                  <a:pt x="8648364" y="5981014"/>
                  <a:pt x="8649032" y="5986414"/>
                </a:cubicBezTo>
                <a:cubicBezTo>
                  <a:pt x="8649245" y="5989825"/>
                  <a:pt x="8648059" y="5993188"/>
                  <a:pt x="8646176" y="5996526"/>
                </a:cubicBezTo>
                <a:cubicBezTo>
                  <a:pt x="8644524" y="6000052"/>
                  <a:pt x="8643339" y="6003415"/>
                  <a:pt x="8643082" y="6007527"/>
                </a:cubicBezTo>
                <a:cubicBezTo>
                  <a:pt x="8642819" y="6012714"/>
                  <a:pt x="8638835" y="6016515"/>
                  <a:pt x="8634881" y="6014943"/>
                </a:cubicBezTo>
                <a:cubicBezTo>
                  <a:pt x="8633487" y="6014357"/>
                  <a:pt x="8632326" y="6013419"/>
                  <a:pt x="8631403" y="6012131"/>
                </a:cubicBezTo>
                <a:cubicBezTo>
                  <a:pt x="8629318" y="6009907"/>
                  <a:pt x="8630033" y="6007246"/>
                  <a:pt x="8633309" y="6005030"/>
                </a:cubicBezTo>
                <a:cubicBezTo>
                  <a:pt x="8639161" y="6000579"/>
                  <a:pt x="8641286" y="5995816"/>
                  <a:pt x="8639224" y="5989828"/>
                </a:cubicBezTo>
                <a:cubicBezTo>
                  <a:pt x="8639227" y="5989292"/>
                  <a:pt x="8638998" y="5988568"/>
                  <a:pt x="8638770" y="5987843"/>
                </a:cubicBezTo>
                <a:cubicBezTo>
                  <a:pt x="8638087" y="5985131"/>
                  <a:pt x="8637745" y="5983774"/>
                  <a:pt x="8636932" y="5983186"/>
                </a:cubicBezTo>
                <a:lnTo>
                  <a:pt x="8633409" y="5983147"/>
                </a:lnTo>
                <a:lnTo>
                  <a:pt x="8624012" y="5998262"/>
                </a:lnTo>
                <a:cubicBezTo>
                  <a:pt x="8620790" y="6001317"/>
                  <a:pt x="8618167" y="6005609"/>
                  <a:pt x="8618618" y="6008694"/>
                </a:cubicBezTo>
                <a:cubicBezTo>
                  <a:pt x="8619481" y="6014243"/>
                  <a:pt x="8616746" y="6018845"/>
                  <a:pt x="8612586" y="6023740"/>
                </a:cubicBezTo>
                <a:cubicBezTo>
                  <a:pt x="8610639" y="6026191"/>
                  <a:pt x="8608578" y="6028947"/>
                  <a:pt x="8607980" y="6032022"/>
                </a:cubicBezTo>
                <a:cubicBezTo>
                  <a:pt x="8607941" y="6033562"/>
                  <a:pt x="8606929" y="6034171"/>
                  <a:pt x="8605881" y="6034161"/>
                </a:cubicBezTo>
                <a:cubicBezTo>
                  <a:pt x="8605093" y="6034157"/>
                  <a:pt x="8604570" y="6034152"/>
                  <a:pt x="8604045" y="6034149"/>
                </a:cubicBezTo>
                <a:cubicBezTo>
                  <a:pt x="8601271" y="6033820"/>
                  <a:pt x="8601158" y="6034127"/>
                  <a:pt x="8601459" y="6036901"/>
                </a:cubicBezTo>
                <a:cubicBezTo>
                  <a:pt x="8601647" y="6039983"/>
                  <a:pt x="8601459" y="6043370"/>
                  <a:pt x="8601124" y="6046447"/>
                </a:cubicBezTo>
                <a:cubicBezTo>
                  <a:pt x="8600937" y="6047678"/>
                  <a:pt x="8600749" y="6048909"/>
                  <a:pt x="8599625" y="6049824"/>
                </a:cubicBezTo>
                <a:cubicBezTo>
                  <a:pt x="8598501" y="6050740"/>
                  <a:pt x="8597677" y="6050117"/>
                  <a:pt x="8597114" y="6049498"/>
                </a:cubicBezTo>
                <a:cubicBezTo>
                  <a:pt x="8595578" y="6047945"/>
                  <a:pt x="8594190" y="6048859"/>
                  <a:pt x="8593030" y="6051315"/>
                </a:cubicBezTo>
                <a:cubicBezTo>
                  <a:pt x="8592430" y="6052234"/>
                  <a:pt x="8591569" y="6053151"/>
                  <a:pt x="8591231" y="6054073"/>
                </a:cubicBezTo>
                <a:cubicBezTo>
                  <a:pt x="8590445" y="6056224"/>
                  <a:pt x="8589544" y="6056525"/>
                  <a:pt x="8588421" y="6055284"/>
                </a:cubicBezTo>
                <a:cubicBezTo>
                  <a:pt x="8588120" y="6054666"/>
                  <a:pt x="8587559" y="6054046"/>
                  <a:pt x="8586696" y="6054963"/>
                </a:cubicBezTo>
                <a:cubicBezTo>
                  <a:pt x="8585686" y="6055571"/>
                  <a:pt x="8585610" y="6056494"/>
                  <a:pt x="8585536" y="6057418"/>
                </a:cubicBezTo>
                <a:cubicBezTo>
                  <a:pt x="8585687" y="6059884"/>
                  <a:pt x="8584261" y="6062337"/>
                  <a:pt x="8582727" y="6065097"/>
                </a:cubicBezTo>
                <a:cubicBezTo>
                  <a:pt x="8577594" y="6073375"/>
                  <a:pt x="8576733" y="6080761"/>
                  <a:pt x="8577822" y="6087853"/>
                </a:cubicBezTo>
                <a:cubicBezTo>
                  <a:pt x="8577896" y="6089085"/>
                  <a:pt x="8578985" y="6089710"/>
                  <a:pt x="8578684" y="6091248"/>
                </a:cubicBezTo>
                <a:cubicBezTo>
                  <a:pt x="8577484" y="6090931"/>
                  <a:pt x="8576547" y="6090616"/>
                  <a:pt x="8575349" y="6090298"/>
                </a:cubicBezTo>
                <a:cubicBezTo>
                  <a:pt x="8572950" y="6089665"/>
                  <a:pt x="8570927" y="6090881"/>
                  <a:pt x="8569391" y="6093641"/>
                </a:cubicBezTo>
                <a:cubicBezTo>
                  <a:pt x="8564182" y="6102843"/>
                  <a:pt x="8558975" y="6112045"/>
                  <a:pt x="8553768" y="6121246"/>
                </a:cubicBezTo>
                <a:cubicBezTo>
                  <a:pt x="8552008" y="6124620"/>
                  <a:pt x="8551034" y="6128001"/>
                  <a:pt x="8548749" y="6131371"/>
                </a:cubicBezTo>
                <a:cubicBezTo>
                  <a:pt x="8547174" y="6133517"/>
                  <a:pt x="8545938" y="6134739"/>
                  <a:pt x="8543802" y="6134107"/>
                </a:cubicBezTo>
                <a:cubicBezTo>
                  <a:pt x="8541028" y="6133778"/>
                  <a:pt x="8538555" y="6136224"/>
                  <a:pt x="8538743" y="6139306"/>
                </a:cubicBezTo>
                <a:cubicBezTo>
                  <a:pt x="8538895" y="6141770"/>
                  <a:pt x="8537958" y="6143611"/>
                  <a:pt x="8536122" y="6145754"/>
                </a:cubicBezTo>
                <a:cubicBezTo>
                  <a:pt x="8534623" y="6146974"/>
                  <a:pt x="8534174" y="6148203"/>
                  <a:pt x="8534661" y="6149747"/>
                </a:cubicBezTo>
                <a:cubicBezTo>
                  <a:pt x="8535411" y="6151291"/>
                  <a:pt x="8534999" y="6153138"/>
                  <a:pt x="8533538" y="6154976"/>
                </a:cubicBezTo>
                <a:cubicBezTo>
                  <a:pt x="8532825" y="6156202"/>
                  <a:pt x="8531478" y="6157731"/>
                  <a:pt x="8531027" y="6158960"/>
                </a:cubicBezTo>
                <a:cubicBezTo>
                  <a:pt x="8530354" y="6160803"/>
                  <a:pt x="8529342" y="6161411"/>
                  <a:pt x="8527917" y="6161709"/>
                </a:cubicBezTo>
                <a:cubicBezTo>
                  <a:pt x="8524957" y="6162611"/>
                  <a:pt x="8524470" y="6163223"/>
                  <a:pt x="8524920" y="6166306"/>
                </a:cubicBezTo>
                <a:cubicBezTo>
                  <a:pt x="8525296" y="6168158"/>
                  <a:pt x="8525933" y="6170010"/>
                  <a:pt x="8525670" y="6172164"/>
                </a:cubicBezTo>
                <a:cubicBezTo>
                  <a:pt x="8525409" y="6172162"/>
                  <a:pt x="8525296" y="6172469"/>
                  <a:pt x="8525034" y="6172467"/>
                </a:cubicBezTo>
                <a:cubicBezTo>
                  <a:pt x="8522635" y="6169678"/>
                  <a:pt x="8522635" y="6169678"/>
                  <a:pt x="8518063" y="6172107"/>
                </a:cubicBezTo>
                <a:cubicBezTo>
                  <a:pt x="8517427" y="6172410"/>
                  <a:pt x="8516790" y="6172713"/>
                  <a:pt x="8516415" y="6173017"/>
                </a:cubicBezTo>
                <a:cubicBezTo>
                  <a:pt x="8511055" y="6175443"/>
                  <a:pt x="8508921" y="6179123"/>
                  <a:pt x="8509108" y="6184360"/>
                </a:cubicBezTo>
                <a:cubicBezTo>
                  <a:pt x="8509410" y="6187135"/>
                  <a:pt x="8507947" y="6188972"/>
                  <a:pt x="8505212" y="6189259"/>
                </a:cubicBezTo>
                <a:cubicBezTo>
                  <a:pt x="8503788" y="6189556"/>
                  <a:pt x="8502477" y="6189547"/>
                  <a:pt x="8501277" y="6189230"/>
                </a:cubicBezTo>
                <a:cubicBezTo>
                  <a:pt x="8497943" y="6188281"/>
                  <a:pt x="8498354" y="6184280"/>
                  <a:pt x="8501838" y="6181226"/>
                </a:cubicBezTo>
                <a:cubicBezTo>
                  <a:pt x="8504573" y="6178783"/>
                  <a:pt x="8506259" y="6176331"/>
                  <a:pt x="8507795" y="6173570"/>
                </a:cubicBezTo>
                <a:cubicBezTo>
                  <a:pt x="8509068" y="6170808"/>
                  <a:pt x="8510754" y="6168356"/>
                  <a:pt x="8513266" y="6166527"/>
                </a:cubicBezTo>
                <a:cubicBezTo>
                  <a:pt x="8517425" y="6163786"/>
                  <a:pt x="8518249" y="6162254"/>
                  <a:pt x="8516862" y="6158854"/>
                </a:cubicBezTo>
                <a:cubicBezTo>
                  <a:pt x="8516187" y="6156384"/>
                  <a:pt x="8516448" y="6154230"/>
                  <a:pt x="8518096" y="6151163"/>
                </a:cubicBezTo>
                <a:cubicBezTo>
                  <a:pt x="8520906" y="6145640"/>
                  <a:pt x="8524915" y="6140434"/>
                  <a:pt x="8527875" y="6135220"/>
                </a:cubicBezTo>
                <a:cubicBezTo>
                  <a:pt x="8530610" y="6130620"/>
                  <a:pt x="8532295" y="6126013"/>
                  <a:pt x="8531395" y="6122002"/>
                </a:cubicBezTo>
                <a:cubicBezTo>
                  <a:pt x="8530608" y="6119840"/>
                  <a:pt x="8531581" y="6118615"/>
                  <a:pt x="8533830" y="6116784"/>
                </a:cubicBezTo>
                <a:cubicBezTo>
                  <a:pt x="8544322" y="6108239"/>
                  <a:pt x="8551590" y="6098437"/>
                  <a:pt x="8551513" y="6086424"/>
                </a:cubicBezTo>
                <a:cubicBezTo>
                  <a:pt x="8551401" y="6084575"/>
                  <a:pt x="8552487" y="6083044"/>
                  <a:pt x="8553573" y="6081512"/>
                </a:cubicBezTo>
                <a:cubicBezTo>
                  <a:pt x="8554435" y="6080594"/>
                  <a:pt x="8555934" y="6079374"/>
                  <a:pt x="8555596" y="6078140"/>
                </a:cubicBezTo>
                <a:cubicBezTo>
                  <a:pt x="8554996" y="6076903"/>
                  <a:pt x="8553609" y="6077817"/>
                  <a:pt x="8552449" y="6078116"/>
                </a:cubicBezTo>
                <a:cubicBezTo>
                  <a:pt x="8550537" y="6079024"/>
                  <a:pt x="8550349" y="6078100"/>
                  <a:pt x="8551023" y="6076257"/>
                </a:cubicBezTo>
                <a:cubicBezTo>
                  <a:pt x="8551699" y="6074413"/>
                  <a:pt x="8552897" y="6072575"/>
                  <a:pt x="8553833" y="6070733"/>
                </a:cubicBezTo>
                <a:cubicBezTo>
                  <a:pt x="8556344" y="6066748"/>
                  <a:pt x="8558891" y="6063379"/>
                  <a:pt x="8559677" y="6059072"/>
                </a:cubicBezTo>
                <a:cubicBezTo>
                  <a:pt x="8560014" y="6058151"/>
                  <a:pt x="8560539" y="6058156"/>
                  <a:pt x="8561176" y="6057852"/>
                </a:cubicBezTo>
                <a:cubicBezTo>
                  <a:pt x="8563874" y="6056948"/>
                  <a:pt x="8565185" y="6054802"/>
                  <a:pt x="8566085" y="6052345"/>
                </a:cubicBezTo>
                <a:cubicBezTo>
                  <a:pt x="8569718" y="6043131"/>
                  <a:pt x="8573876" y="6033922"/>
                  <a:pt x="8579758" y="6025035"/>
                </a:cubicBezTo>
                <a:cubicBezTo>
                  <a:pt x="8580244" y="6024423"/>
                  <a:pt x="8580582" y="6023501"/>
                  <a:pt x="8580658" y="6022577"/>
                </a:cubicBezTo>
                <a:cubicBezTo>
                  <a:pt x="8580356" y="6019802"/>
                  <a:pt x="8581817" y="6017966"/>
                  <a:pt x="8585002" y="6016450"/>
                </a:cubicBezTo>
                <a:cubicBezTo>
                  <a:pt x="8588188" y="6014934"/>
                  <a:pt x="8589125" y="6013093"/>
                  <a:pt x="8588037" y="6010313"/>
                </a:cubicBezTo>
                <a:cubicBezTo>
                  <a:pt x="8587700" y="6009078"/>
                  <a:pt x="8587250" y="6008150"/>
                  <a:pt x="8586650" y="6006914"/>
                </a:cubicBezTo>
                <a:cubicBezTo>
                  <a:pt x="8588673" y="6005696"/>
                  <a:pt x="8590697" y="6004480"/>
                  <a:pt x="8591484" y="6002330"/>
                </a:cubicBezTo>
                <a:cubicBezTo>
                  <a:pt x="8592383" y="5999873"/>
                  <a:pt x="8593543" y="5997418"/>
                  <a:pt x="8594331" y="5995268"/>
                </a:cubicBezTo>
                <a:cubicBezTo>
                  <a:pt x="8597515" y="5987283"/>
                  <a:pt x="8598377" y="5986365"/>
                  <a:pt x="8591592" y="5984776"/>
                </a:cubicBezTo>
                <a:cubicBezTo>
                  <a:pt x="8591592" y="5984776"/>
                  <a:pt x="8591705" y="5984467"/>
                  <a:pt x="8591442" y="5984466"/>
                </a:cubicBezTo>
                <a:cubicBezTo>
                  <a:pt x="8589156" y="5983525"/>
                  <a:pt x="8588818" y="5982290"/>
                  <a:pt x="8590729" y="5979224"/>
                </a:cubicBezTo>
                <a:cubicBezTo>
                  <a:pt x="8598035" y="5965726"/>
                  <a:pt x="8604665" y="5951917"/>
                  <a:pt x="8611446" y="5938415"/>
                </a:cubicBezTo>
                <a:cubicBezTo>
                  <a:pt x="8615641" y="5929821"/>
                  <a:pt x="8619688" y="5920920"/>
                  <a:pt x="8623620" y="5912325"/>
                </a:cubicBezTo>
                <a:cubicBezTo>
                  <a:pt x="8628490" y="5901889"/>
                  <a:pt x="8634709" y="5892081"/>
                  <a:pt x="8640779" y="5881962"/>
                </a:cubicBezTo>
                <a:cubicBezTo>
                  <a:pt x="8645162" y="5874295"/>
                  <a:pt x="8648908" y="5866930"/>
                  <a:pt x="8649356" y="5859234"/>
                </a:cubicBezTo>
                <a:cubicBezTo>
                  <a:pt x="8649430" y="5856155"/>
                  <a:pt x="8650966" y="5853394"/>
                  <a:pt x="8653402" y="5850331"/>
                </a:cubicBezTo>
                <a:cubicBezTo>
                  <a:pt x="8657898" y="5844513"/>
                  <a:pt x="8661306" y="5838071"/>
                  <a:pt x="8663517" y="5831311"/>
                </a:cubicBezTo>
                <a:cubicBezTo>
                  <a:pt x="8665127" y="5825470"/>
                  <a:pt x="8667637" y="5819329"/>
                  <a:pt x="8671083" y="5813505"/>
                </a:cubicBezTo>
                <a:cubicBezTo>
                  <a:pt x="8675916" y="5804607"/>
                  <a:pt x="8679962" y="5795705"/>
                  <a:pt x="8683333" y="5786491"/>
                </a:cubicBezTo>
                <a:cubicBezTo>
                  <a:pt x="8685467" y="5780655"/>
                  <a:pt x="8688016" y="5775129"/>
                  <a:pt x="8690563" y="5769605"/>
                </a:cubicBezTo>
                <a:cubicBezTo>
                  <a:pt x="8696520" y="5757637"/>
                  <a:pt x="8701800" y="5745355"/>
                  <a:pt x="8706558" y="5733072"/>
                </a:cubicBezTo>
                <a:lnTo>
                  <a:pt x="8706863" y="5732282"/>
                </a:lnTo>
                <a:lnTo>
                  <a:pt x="8706790" y="5732291"/>
                </a:lnTo>
                <a:cubicBezTo>
                  <a:pt x="8705636" y="5728675"/>
                  <a:pt x="8703530" y="5730756"/>
                  <a:pt x="8701658" y="5732487"/>
                </a:cubicBezTo>
                <a:cubicBezTo>
                  <a:pt x="8699551" y="5734570"/>
                  <a:pt x="8698375" y="5737396"/>
                  <a:pt x="8697203" y="5739686"/>
                </a:cubicBezTo>
                <a:cubicBezTo>
                  <a:pt x="8695794" y="5742327"/>
                  <a:pt x="8694152" y="5744781"/>
                  <a:pt x="8693211" y="5747794"/>
                </a:cubicBezTo>
                <a:cubicBezTo>
                  <a:pt x="8692972" y="5748950"/>
                  <a:pt x="8692330" y="5749511"/>
                  <a:pt x="8691600" y="5749735"/>
                </a:cubicBezTo>
                <a:lnTo>
                  <a:pt x="8690235" y="5749678"/>
                </a:lnTo>
                <a:lnTo>
                  <a:pt x="8676736" y="5781513"/>
                </a:lnTo>
                <a:cubicBezTo>
                  <a:pt x="8666510" y="5805152"/>
                  <a:pt x="8655496" y="5828788"/>
                  <a:pt x="8644220" y="5852419"/>
                </a:cubicBezTo>
                <a:cubicBezTo>
                  <a:pt x="8630135" y="5881574"/>
                  <a:pt x="8614438" y="5910101"/>
                  <a:pt x="8599154" y="5938940"/>
                </a:cubicBezTo>
                <a:cubicBezTo>
                  <a:pt x="8594471" y="5948145"/>
                  <a:pt x="8588476" y="5957339"/>
                  <a:pt x="8585368" y="5966555"/>
                </a:cubicBezTo>
                <a:cubicBezTo>
                  <a:pt x="8581548" y="5976999"/>
                  <a:pt x="8577165" y="5986822"/>
                  <a:pt x="8568508" y="5995382"/>
                </a:cubicBezTo>
                <a:cubicBezTo>
                  <a:pt x="8565174" y="5998745"/>
                  <a:pt x="8563339" y="6003043"/>
                  <a:pt x="8562814" y="6007353"/>
                </a:cubicBezTo>
                <a:cubicBezTo>
                  <a:pt x="8562592" y="6010122"/>
                  <a:pt x="8561317" y="6012885"/>
                  <a:pt x="8559670" y="6015952"/>
                </a:cubicBezTo>
                <a:cubicBezTo>
                  <a:pt x="8557196" y="6020554"/>
                  <a:pt x="8553937" y="6025149"/>
                  <a:pt x="8553188" y="6030072"/>
                </a:cubicBezTo>
                <a:cubicBezTo>
                  <a:pt x="8552402" y="6034378"/>
                  <a:pt x="8550229" y="6037442"/>
                  <a:pt x="8546332" y="6040185"/>
                </a:cubicBezTo>
                <a:cubicBezTo>
                  <a:pt x="8544946" y="6041098"/>
                  <a:pt x="8544233" y="6042326"/>
                  <a:pt x="8544196" y="6043866"/>
                </a:cubicBezTo>
                <a:cubicBezTo>
                  <a:pt x="8544197" y="6046021"/>
                  <a:pt x="8543559" y="6048481"/>
                  <a:pt x="8541875" y="6050932"/>
                </a:cubicBezTo>
                <a:cubicBezTo>
                  <a:pt x="8537079" y="6058288"/>
                  <a:pt x="8533521" y="6066576"/>
                  <a:pt x="8528200" y="6073930"/>
                </a:cubicBezTo>
                <a:cubicBezTo>
                  <a:pt x="8526252" y="6076379"/>
                  <a:pt x="8525090" y="6078835"/>
                  <a:pt x="8525242" y="6081299"/>
                </a:cubicBezTo>
                <a:cubicBezTo>
                  <a:pt x="8525167" y="6086535"/>
                  <a:pt x="8524343" y="6088069"/>
                  <a:pt x="8519172" y="6091418"/>
                </a:cubicBezTo>
                <a:cubicBezTo>
                  <a:pt x="8517148" y="6092635"/>
                  <a:pt x="8515537" y="6094163"/>
                  <a:pt x="8514863" y="6096006"/>
                </a:cubicBezTo>
                <a:cubicBezTo>
                  <a:pt x="8512240" y="6102455"/>
                  <a:pt x="8508007" y="6108276"/>
                  <a:pt x="8504300" y="6114099"/>
                </a:cubicBezTo>
                <a:cubicBezTo>
                  <a:pt x="8500814" y="6119309"/>
                  <a:pt x="8497593" y="6124521"/>
                  <a:pt x="8496356" y="6130056"/>
                </a:cubicBezTo>
                <a:cubicBezTo>
                  <a:pt x="8495832" y="6132208"/>
                  <a:pt x="8494858" y="6133433"/>
                  <a:pt x="8493209" y="6134345"/>
                </a:cubicBezTo>
                <a:cubicBezTo>
                  <a:pt x="8491185" y="6135562"/>
                  <a:pt x="8488786" y="6137084"/>
                  <a:pt x="8488413" y="6139545"/>
                </a:cubicBezTo>
                <a:cubicBezTo>
                  <a:pt x="8487552" y="6144774"/>
                  <a:pt x="8484143" y="6149062"/>
                  <a:pt x="8479646" y="6152723"/>
                </a:cubicBezTo>
                <a:cubicBezTo>
                  <a:pt x="8473165" y="6158218"/>
                  <a:pt x="8469119" y="6164965"/>
                  <a:pt x="8468258" y="6172350"/>
                </a:cubicBezTo>
                <a:cubicBezTo>
                  <a:pt x="8467771" y="6175119"/>
                  <a:pt x="8466908" y="6176036"/>
                  <a:pt x="8464548" y="6176018"/>
                </a:cubicBezTo>
                <a:cubicBezTo>
                  <a:pt x="8463761" y="6176013"/>
                  <a:pt x="8462974" y="6176007"/>
                  <a:pt x="8462337" y="6176310"/>
                </a:cubicBezTo>
                <a:cubicBezTo>
                  <a:pt x="8455367" y="6180262"/>
                  <a:pt x="8448659" y="6184216"/>
                  <a:pt x="8444313" y="6192500"/>
                </a:cubicBezTo>
                <a:cubicBezTo>
                  <a:pt x="8443377" y="6194341"/>
                  <a:pt x="8442703" y="6194027"/>
                  <a:pt x="8441878" y="6193405"/>
                </a:cubicBezTo>
                <a:cubicBezTo>
                  <a:pt x="8441465" y="6193094"/>
                  <a:pt x="8441166" y="6192476"/>
                  <a:pt x="8440866" y="6191858"/>
                </a:cubicBezTo>
                <a:cubicBezTo>
                  <a:pt x="8440266" y="6190622"/>
                  <a:pt x="8439928" y="6189387"/>
                  <a:pt x="8437905" y="6190604"/>
                </a:cubicBezTo>
                <a:cubicBezTo>
                  <a:pt x="8435994" y="6191513"/>
                  <a:pt x="8436480" y="6193057"/>
                  <a:pt x="8436182" y="6194595"/>
                </a:cubicBezTo>
                <a:cubicBezTo>
                  <a:pt x="8435845" y="6197672"/>
                  <a:pt x="8435396" y="6201057"/>
                  <a:pt x="8432924" y="6203501"/>
                </a:cubicBezTo>
                <a:cubicBezTo>
                  <a:pt x="8429964" y="6206560"/>
                  <a:pt x="8430189" y="6208102"/>
                  <a:pt x="8431500" y="6210268"/>
                </a:cubicBezTo>
                <a:cubicBezTo>
                  <a:pt x="8431801" y="6210886"/>
                  <a:pt x="8432100" y="6211504"/>
                  <a:pt x="8432026" y="6212428"/>
                </a:cubicBezTo>
                <a:cubicBezTo>
                  <a:pt x="8432476" y="6213355"/>
                  <a:pt x="8432400" y="6214279"/>
                  <a:pt x="8430903" y="6215499"/>
                </a:cubicBezTo>
                <a:cubicBezTo>
                  <a:pt x="8429778" y="6216415"/>
                  <a:pt x="8428729" y="6216408"/>
                  <a:pt x="8428278" y="6215480"/>
                </a:cubicBezTo>
                <a:cubicBezTo>
                  <a:pt x="8427566" y="6214551"/>
                  <a:pt x="8426629" y="6214236"/>
                  <a:pt x="8426291" y="6213002"/>
                </a:cubicBezTo>
                <a:cubicBezTo>
                  <a:pt x="8426255" y="6212384"/>
                  <a:pt x="8426217" y="6211768"/>
                  <a:pt x="8425317" y="6212069"/>
                </a:cubicBezTo>
                <a:cubicBezTo>
                  <a:pt x="8424681" y="6212372"/>
                  <a:pt x="8424606" y="6213297"/>
                  <a:pt x="8424381" y="6213910"/>
                </a:cubicBezTo>
                <a:cubicBezTo>
                  <a:pt x="8424043" y="6214832"/>
                  <a:pt x="8423819" y="6215447"/>
                  <a:pt x="8424118" y="6216065"/>
                </a:cubicBezTo>
                <a:cubicBezTo>
                  <a:pt x="8424419" y="6216683"/>
                  <a:pt x="8424195" y="6217298"/>
                  <a:pt x="8423445" y="6217908"/>
                </a:cubicBezTo>
                <a:cubicBezTo>
                  <a:pt x="8419323" y="6221265"/>
                  <a:pt x="8416550" y="6225248"/>
                  <a:pt x="8415127" y="6229858"/>
                </a:cubicBezTo>
                <a:cubicBezTo>
                  <a:pt x="8414603" y="6232010"/>
                  <a:pt x="8413817" y="6234160"/>
                  <a:pt x="8412767" y="6236308"/>
                </a:cubicBezTo>
                <a:cubicBezTo>
                  <a:pt x="8412318" y="6237537"/>
                  <a:pt x="8411644" y="6239380"/>
                  <a:pt x="8410108" y="6239984"/>
                </a:cubicBezTo>
                <a:cubicBezTo>
                  <a:pt x="8408944" y="6240284"/>
                  <a:pt x="8408720" y="6238742"/>
                  <a:pt x="8408271" y="6237815"/>
                </a:cubicBezTo>
                <a:cubicBezTo>
                  <a:pt x="8407971" y="6237196"/>
                  <a:pt x="8407933" y="6236580"/>
                  <a:pt x="8407633" y="6235961"/>
                </a:cubicBezTo>
                <a:cubicBezTo>
                  <a:pt x="8407333" y="6235344"/>
                  <a:pt x="8407370" y="6233804"/>
                  <a:pt x="8406096" y="6234410"/>
                </a:cubicBezTo>
                <a:cubicBezTo>
                  <a:pt x="8404935" y="6234710"/>
                  <a:pt x="8404372" y="6236245"/>
                  <a:pt x="8404186" y="6237476"/>
                </a:cubicBezTo>
                <a:cubicBezTo>
                  <a:pt x="8403174" y="6240240"/>
                  <a:pt x="8401863" y="6242386"/>
                  <a:pt x="8399803" y="6245144"/>
                </a:cubicBezTo>
                <a:cubicBezTo>
                  <a:pt x="8394932" y="6251268"/>
                  <a:pt x="8395008" y="6254655"/>
                  <a:pt x="8399355" y="6257153"/>
                </a:cubicBezTo>
                <a:cubicBezTo>
                  <a:pt x="8401117" y="6258089"/>
                  <a:pt x="8401604" y="6259633"/>
                  <a:pt x="8400443" y="6262088"/>
                </a:cubicBezTo>
                <a:cubicBezTo>
                  <a:pt x="8395460" y="6262051"/>
                  <a:pt x="8390736" y="6262016"/>
                  <a:pt x="8385752" y="6261978"/>
                </a:cubicBezTo>
                <a:cubicBezTo>
                  <a:pt x="8387062" y="6257677"/>
                  <a:pt x="8386089" y="6256744"/>
                  <a:pt x="8383278" y="6257955"/>
                </a:cubicBezTo>
                <a:cubicBezTo>
                  <a:pt x="8382379" y="6258258"/>
                  <a:pt x="8381404" y="6259482"/>
                  <a:pt x="8380842" y="6258862"/>
                </a:cubicBezTo>
                <a:cubicBezTo>
                  <a:pt x="8380392" y="6257934"/>
                  <a:pt x="8381105" y="6256707"/>
                  <a:pt x="8381702" y="6255788"/>
                </a:cubicBezTo>
                <a:cubicBezTo>
                  <a:pt x="8382041" y="6254867"/>
                  <a:pt x="8382528" y="6254254"/>
                  <a:pt x="8383014" y="6253641"/>
                </a:cubicBezTo>
                <a:cubicBezTo>
                  <a:pt x="8384214" y="6251803"/>
                  <a:pt x="8384288" y="6250879"/>
                  <a:pt x="8382564" y="6250559"/>
                </a:cubicBezTo>
                <a:cubicBezTo>
                  <a:pt x="8381627" y="6250243"/>
                  <a:pt x="8380391" y="6249310"/>
                  <a:pt x="8381740" y="6247780"/>
                </a:cubicBezTo>
                <a:cubicBezTo>
                  <a:pt x="8383313" y="6245636"/>
                  <a:pt x="8384099" y="6243486"/>
                  <a:pt x="8385147" y="6241338"/>
                </a:cubicBezTo>
                <a:cubicBezTo>
                  <a:pt x="8386085" y="6239496"/>
                  <a:pt x="8387397" y="6237350"/>
                  <a:pt x="8387659" y="6235197"/>
                </a:cubicBezTo>
                <a:cubicBezTo>
                  <a:pt x="8387807" y="6233350"/>
                  <a:pt x="8388070" y="6231195"/>
                  <a:pt x="8384885" y="6232711"/>
                </a:cubicBezTo>
                <a:cubicBezTo>
                  <a:pt x="8383873" y="6233321"/>
                  <a:pt x="8383573" y="6232701"/>
                  <a:pt x="8383760" y="6231471"/>
                </a:cubicBezTo>
                <a:cubicBezTo>
                  <a:pt x="8385445" y="6226864"/>
                  <a:pt x="8387056" y="6225335"/>
                  <a:pt x="8391104" y="6225058"/>
                </a:cubicBezTo>
                <a:cubicBezTo>
                  <a:pt x="8392415" y="6225068"/>
                  <a:pt x="8393577" y="6224769"/>
                  <a:pt x="8394552" y="6223544"/>
                </a:cubicBezTo>
                <a:cubicBezTo>
                  <a:pt x="8396125" y="6221399"/>
                  <a:pt x="8397436" y="6219253"/>
                  <a:pt x="8397811" y="6216791"/>
                </a:cubicBezTo>
                <a:cubicBezTo>
                  <a:pt x="8398036" y="6216177"/>
                  <a:pt x="8397099" y="6215862"/>
                  <a:pt x="8396463" y="6216166"/>
                </a:cubicBezTo>
                <a:cubicBezTo>
                  <a:pt x="8395674" y="6216160"/>
                  <a:pt x="8394626" y="6216152"/>
                  <a:pt x="8394325" y="6215534"/>
                </a:cubicBezTo>
                <a:cubicBezTo>
                  <a:pt x="8393875" y="6214607"/>
                  <a:pt x="8392489" y="6213364"/>
                  <a:pt x="8394399" y="6212454"/>
                </a:cubicBezTo>
                <a:cubicBezTo>
                  <a:pt x="8398185" y="6210019"/>
                  <a:pt x="8399307" y="6206947"/>
                  <a:pt x="8400544" y="6203568"/>
                </a:cubicBezTo>
                <a:cubicBezTo>
                  <a:pt x="8401480" y="6201727"/>
                  <a:pt x="8402416" y="6199886"/>
                  <a:pt x="8404291" y="6198360"/>
                </a:cubicBezTo>
                <a:cubicBezTo>
                  <a:pt x="8411147" y="6192559"/>
                  <a:pt x="8412571" y="6187951"/>
                  <a:pt x="8408372" y="6183607"/>
                </a:cubicBezTo>
                <a:cubicBezTo>
                  <a:pt x="8407248" y="6182367"/>
                  <a:pt x="8407285" y="6180827"/>
                  <a:pt x="8409421" y="6179302"/>
                </a:cubicBezTo>
                <a:cubicBezTo>
                  <a:pt x="8413917" y="6175641"/>
                  <a:pt x="8416653" y="6171040"/>
                  <a:pt x="8418712" y="6166128"/>
                </a:cubicBezTo>
                <a:cubicBezTo>
                  <a:pt x="8419873" y="6163673"/>
                  <a:pt x="8420510" y="6161212"/>
                  <a:pt x="8421784" y="6158450"/>
                </a:cubicBezTo>
                <a:cubicBezTo>
                  <a:pt x="8423994" y="6153847"/>
                  <a:pt x="8425455" y="6149854"/>
                  <a:pt x="8421407" y="6147976"/>
                </a:cubicBezTo>
                <a:cubicBezTo>
                  <a:pt x="8423244" y="6147990"/>
                  <a:pt x="8424443" y="6148307"/>
                  <a:pt x="8426353" y="6147397"/>
                </a:cubicBezTo>
                <a:cubicBezTo>
                  <a:pt x="8428790" y="6146491"/>
                  <a:pt x="8430363" y="6144347"/>
                  <a:pt x="8431150" y="6142196"/>
                </a:cubicBezTo>
                <a:cubicBezTo>
                  <a:pt x="8431787" y="6139737"/>
                  <a:pt x="8429389" y="6141259"/>
                  <a:pt x="8428452" y="6140944"/>
                </a:cubicBezTo>
                <a:cubicBezTo>
                  <a:pt x="8426990" y="6140627"/>
                  <a:pt x="8426390" y="6139389"/>
                  <a:pt x="8427851" y="6137552"/>
                </a:cubicBezTo>
                <a:cubicBezTo>
                  <a:pt x="8429799" y="6135103"/>
                  <a:pt x="8430586" y="6132952"/>
                  <a:pt x="8431335" y="6130186"/>
                </a:cubicBezTo>
                <a:cubicBezTo>
                  <a:pt x="8431784" y="6126801"/>
                  <a:pt x="8433020" y="6123423"/>
                  <a:pt x="8436243" y="6120367"/>
                </a:cubicBezTo>
                <a:cubicBezTo>
                  <a:pt x="8438228" y="6118533"/>
                  <a:pt x="8438640" y="6116688"/>
                  <a:pt x="8437890" y="6115143"/>
                </a:cubicBezTo>
                <a:cubicBezTo>
                  <a:pt x="8437440" y="6114216"/>
                  <a:pt x="8436991" y="6113289"/>
                  <a:pt x="8436691" y="6112670"/>
                </a:cubicBezTo>
                <a:cubicBezTo>
                  <a:pt x="8436203" y="6111126"/>
                  <a:pt x="8434704" y="6110191"/>
                  <a:pt x="8435903" y="6108351"/>
                </a:cubicBezTo>
                <a:cubicBezTo>
                  <a:pt x="8437101" y="6106512"/>
                  <a:pt x="8438826" y="6106833"/>
                  <a:pt x="8440136" y="6106844"/>
                </a:cubicBezTo>
                <a:cubicBezTo>
                  <a:pt x="8441450" y="6106853"/>
                  <a:pt x="8441374" y="6105620"/>
                  <a:pt x="8441973" y="6104701"/>
                </a:cubicBezTo>
                <a:cubicBezTo>
                  <a:pt x="8442310" y="6103780"/>
                  <a:pt x="8442648" y="6102858"/>
                  <a:pt x="8441485" y="6103158"/>
                </a:cubicBezTo>
                <a:cubicBezTo>
                  <a:pt x="8438375" y="6103751"/>
                  <a:pt x="8438262" y="6101901"/>
                  <a:pt x="8439011" y="6099135"/>
                </a:cubicBezTo>
                <a:cubicBezTo>
                  <a:pt x="8439761" y="6096368"/>
                  <a:pt x="8438823" y="6096053"/>
                  <a:pt x="8436312" y="6097883"/>
                </a:cubicBezTo>
                <a:cubicBezTo>
                  <a:pt x="8435676" y="6098186"/>
                  <a:pt x="8435076" y="6099105"/>
                  <a:pt x="8434476" y="6100024"/>
                </a:cubicBezTo>
                <a:cubicBezTo>
                  <a:pt x="8428407" y="6107988"/>
                  <a:pt x="8423687" y="6116576"/>
                  <a:pt x="8419642" y="6125479"/>
                </a:cubicBezTo>
                <a:cubicBezTo>
                  <a:pt x="8416270" y="6132537"/>
                  <a:pt x="8412598" y="6138978"/>
                  <a:pt x="8406530" y="6144784"/>
                </a:cubicBezTo>
                <a:cubicBezTo>
                  <a:pt x="8402932" y="6148145"/>
                  <a:pt x="8398884" y="6150580"/>
                  <a:pt x="8394688" y="6152704"/>
                </a:cubicBezTo>
                <a:cubicBezTo>
                  <a:pt x="8397049" y="6154878"/>
                  <a:pt x="8396749" y="6156416"/>
                  <a:pt x="8393003" y="6159468"/>
                </a:cubicBezTo>
                <a:cubicBezTo>
                  <a:pt x="8391879" y="6160383"/>
                  <a:pt x="8390342" y="6160987"/>
                  <a:pt x="8389142" y="6160670"/>
                </a:cubicBezTo>
                <a:cubicBezTo>
                  <a:pt x="8386894" y="6160346"/>
                  <a:pt x="8385320" y="6162490"/>
                  <a:pt x="8384271" y="6164638"/>
                </a:cubicBezTo>
                <a:cubicBezTo>
                  <a:pt x="8382960" y="6166785"/>
                  <a:pt x="8383935" y="6167715"/>
                  <a:pt x="8384910" y="6168647"/>
                </a:cubicBezTo>
                <a:cubicBezTo>
                  <a:pt x="8385996" y="6169271"/>
                  <a:pt x="8387570" y="6169283"/>
                  <a:pt x="8388470" y="6171138"/>
                </a:cubicBezTo>
                <a:cubicBezTo>
                  <a:pt x="8385658" y="6170193"/>
                  <a:pt x="8384198" y="6172030"/>
                  <a:pt x="8382775" y="6174483"/>
                </a:cubicBezTo>
                <a:cubicBezTo>
                  <a:pt x="8381726" y="6176632"/>
                  <a:pt x="8379515" y="6179078"/>
                  <a:pt x="8378054" y="6178761"/>
                </a:cubicBezTo>
                <a:cubicBezTo>
                  <a:pt x="8375392" y="6178123"/>
                  <a:pt x="8372618" y="6177796"/>
                  <a:pt x="8371044" y="6175628"/>
                </a:cubicBezTo>
                <a:cubicBezTo>
                  <a:pt x="8370182" y="6174389"/>
                  <a:pt x="8370369" y="6173159"/>
                  <a:pt x="8371419" y="6171010"/>
                </a:cubicBezTo>
                <a:cubicBezTo>
                  <a:pt x="8372505" y="6169477"/>
                  <a:pt x="8373254" y="6168868"/>
                  <a:pt x="8374716" y="6169186"/>
                </a:cubicBezTo>
                <a:cubicBezTo>
                  <a:pt x="8375765" y="6169194"/>
                  <a:pt x="8376627" y="6168277"/>
                  <a:pt x="8376964" y="6167355"/>
                </a:cubicBezTo>
                <a:cubicBezTo>
                  <a:pt x="8378051" y="6163668"/>
                  <a:pt x="8380410" y="6161530"/>
                  <a:pt x="8383034" y="6159392"/>
                </a:cubicBezTo>
                <a:cubicBezTo>
                  <a:pt x="8385394" y="6157255"/>
                  <a:pt x="8386819" y="6154801"/>
                  <a:pt x="8385768" y="6152637"/>
                </a:cubicBezTo>
                <a:cubicBezTo>
                  <a:pt x="8385019" y="6151091"/>
                  <a:pt x="8385769" y="6150481"/>
                  <a:pt x="8387229" y="6150800"/>
                </a:cubicBezTo>
                <a:cubicBezTo>
                  <a:pt x="8388278" y="6150808"/>
                  <a:pt x="8388766" y="6150196"/>
                  <a:pt x="8389741" y="6148971"/>
                </a:cubicBezTo>
                <a:cubicBezTo>
                  <a:pt x="8393224" y="6143761"/>
                  <a:pt x="8395247" y="6138232"/>
                  <a:pt x="8395583" y="6132998"/>
                </a:cubicBezTo>
                <a:cubicBezTo>
                  <a:pt x="8395545" y="6130226"/>
                  <a:pt x="8396556" y="6127461"/>
                  <a:pt x="8398092" y="6124701"/>
                </a:cubicBezTo>
                <a:cubicBezTo>
                  <a:pt x="8399516" y="6122247"/>
                  <a:pt x="8401614" y="6120108"/>
                  <a:pt x="8403600" y="6118274"/>
                </a:cubicBezTo>
                <a:cubicBezTo>
                  <a:pt x="8404725" y="6117357"/>
                  <a:pt x="8405998" y="6116753"/>
                  <a:pt x="8405774" y="6115210"/>
                </a:cubicBezTo>
                <a:cubicBezTo>
                  <a:pt x="8405548" y="6113669"/>
                  <a:pt x="8404498" y="6113661"/>
                  <a:pt x="8403075" y="6113958"/>
                </a:cubicBezTo>
                <a:cubicBezTo>
                  <a:pt x="8401912" y="6114258"/>
                  <a:pt x="8400900" y="6114866"/>
                  <a:pt x="8399963" y="6114551"/>
                </a:cubicBezTo>
                <a:cubicBezTo>
                  <a:pt x="8397079" y="6114529"/>
                  <a:pt x="8395205" y="6116055"/>
                  <a:pt x="8393557" y="6119123"/>
                </a:cubicBezTo>
                <a:cubicBezTo>
                  <a:pt x="8390484" y="6124645"/>
                  <a:pt x="8387374" y="6129550"/>
                  <a:pt x="8383890" y="6134759"/>
                </a:cubicBezTo>
                <a:cubicBezTo>
                  <a:pt x="8381456" y="6137820"/>
                  <a:pt x="8380031" y="6138118"/>
                  <a:pt x="8378718" y="6135952"/>
                </a:cubicBezTo>
                <a:cubicBezTo>
                  <a:pt x="8378832" y="6135645"/>
                  <a:pt x="8378570" y="6135643"/>
                  <a:pt x="8378307" y="6135642"/>
                </a:cubicBezTo>
                <a:cubicBezTo>
                  <a:pt x="8375909" y="6135007"/>
                  <a:pt x="8375121" y="6132845"/>
                  <a:pt x="8374596" y="6130685"/>
                </a:cubicBezTo>
                <a:cubicBezTo>
                  <a:pt x="8374109" y="6129140"/>
                  <a:pt x="8374858" y="6128531"/>
                  <a:pt x="8376019" y="6128232"/>
                </a:cubicBezTo>
                <a:cubicBezTo>
                  <a:pt x="8378605" y="6127635"/>
                  <a:pt x="8379093" y="6129179"/>
                  <a:pt x="8378456" y="6131639"/>
                </a:cubicBezTo>
                <a:cubicBezTo>
                  <a:pt x="8379992" y="6131034"/>
                  <a:pt x="8381380" y="6130120"/>
                  <a:pt x="8381940" y="6128584"/>
                </a:cubicBezTo>
                <a:cubicBezTo>
                  <a:pt x="8382278" y="6127662"/>
                  <a:pt x="8381341" y="6127349"/>
                  <a:pt x="8380666" y="6127035"/>
                </a:cubicBezTo>
                <a:cubicBezTo>
                  <a:pt x="8377182" y="6125776"/>
                  <a:pt x="8376844" y="6124543"/>
                  <a:pt x="8378791" y="6119936"/>
                </a:cubicBezTo>
                <a:cubicBezTo>
                  <a:pt x="8380889" y="6115640"/>
                  <a:pt x="8382574" y="6111033"/>
                  <a:pt x="8383622" y="6106730"/>
                </a:cubicBezTo>
                <a:cubicBezTo>
                  <a:pt x="8384971" y="6100886"/>
                  <a:pt x="8386470" y="6099665"/>
                  <a:pt x="8391116" y="6100624"/>
                </a:cubicBezTo>
                <a:cubicBezTo>
                  <a:pt x="8391379" y="6100627"/>
                  <a:pt x="8391641" y="6100628"/>
                  <a:pt x="8391904" y="6100631"/>
                </a:cubicBezTo>
                <a:cubicBezTo>
                  <a:pt x="8392578" y="6100945"/>
                  <a:pt x="8393291" y="6101873"/>
                  <a:pt x="8394377" y="6100340"/>
                </a:cubicBezTo>
                <a:cubicBezTo>
                  <a:pt x="8395201" y="6098807"/>
                  <a:pt x="8396289" y="6097274"/>
                  <a:pt x="8395051" y="6096342"/>
                </a:cubicBezTo>
                <a:cubicBezTo>
                  <a:pt x="8394226" y="6095720"/>
                  <a:pt x="8393665" y="6095099"/>
                  <a:pt x="8392727" y="6094785"/>
                </a:cubicBezTo>
                <a:cubicBezTo>
                  <a:pt x="8391603" y="6093544"/>
                  <a:pt x="8391790" y="6092314"/>
                  <a:pt x="8393514" y="6090478"/>
                </a:cubicBezTo>
                <a:cubicBezTo>
                  <a:pt x="8394974" y="6088642"/>
                  <a:pt x="8396174" y="6088958"/>
                  <a:pt x="8396774" y="6090195"/>
                </a:cubicBezTo>
                <a:cubicBezTo>
                  <a:pt x="8397186" y="6090506"/>
                  <a:pt x="8397336" y="6090814"/>
                  <a:pt x="8397748" y="6091126"/>
                </a:cubicBezTo>
                <a:cubicBezTo>
                  <a:pt x="8398048" y="6091744"/>
                  <a:pt x="8398835" y="6091750"/>
                  <a:pt x="8399585" y="6091140"/>
                </a:cubicBezTo>
                <a:cubicBezTo>
                  <a:pt x="8400446" y="6090223"/>
                  <a:pt x="8399771" y="6089909"/>
                  <a:pt x="8399735" y="6089293"/>
                </a:cubicBezTo>
                <a:cubicBezTo>
                  <a:pt x="8399397" y="6088058"/>
                  <a:pt x="8398685" y="6087128"/>
                  <a:pt x="8397597" y="6086505"/>
                </a:cubicBezTo>
                <a:cubicBezTo>
                  <a:pt x="8394973" y="6084330"/>
                  <a:pt x="8395123" y="6082482"/>
                  <a:pt x="8398421" y="6078502"/>
                </a:cubicBezTo>
                <a:cubicBezTo>
                  <a:pt x="8399882" y="6076666"/>
                  <a:pt x="8401605" y="6074830"/>
                  <a:pt x="8403068" y="6072994"/>
                </a:cubicBezTo>
                <a:cubicBezTo>
                  <a:pt x="8404041" y="6071769"/>
                  <a:pt x="8404865" y="6070235"/>
                  <a:pt x="8404002" y="6068997"/>
                </a:cubicBezTo>
                <a:cubicBezTo>
                  <a:pt x="8402990" y="6067449"/>
                  <a:pt x="8401492" y="6066514"/>
                  <a:pt x="8402877" y="6063444"/>
                </a:cubicBezTo>
                <a:cubicBezTo>
                  <a:pt x="8403815" y="6061603"/>
                  <a:pt x="8403739" y="6060370"/>
                  <a:pt x="8405350" y="6058843"/>
                </a:cubicBezTo>
                <a:cubicBezTo>
                  <a:pt x="8413668" y="6051204"/>
                  <a:pt x="8418125" y="6042614"/>
                  <a:pt x="8420036" y="6033080"/>
                </a:cubicBezTo>
                <a:cubicBezTo>
                  <a:pt x="8420335" y="6031542"/>
                  <a:pt x="8421047" y="6030317"/>
                  <a:pt x="8422283" y="6029093"/>
                </a:cubicBezTo>
                <a:cubicBezTo>
                  <a:pt x="8425656" y="6026346"/>
                  <a:pt x="8427154" y="6022970"/>
                  <a:pt x="8427978" y="6019279"/>
                </a:cubicBezTo>
                <a:cubicBezTo>
                  <a:pt x="8428838" y="6014050"/>
                  <a:pt x="8429212" y="6009432"/>
                  <a:pt x="8428799" y="6004809"/>
                </a:cubicBezTo>
                <a:cubicBezTo>
                  <a:pt x="8428536" y="6002652"/>
                  <a:pt x="8428273" y="6000493"/>
                  <a:pt x="8429436" y="5998037"/>
                </a:cubicBezTo>
                <a:cubicBezTo>
                  <a:pt x="8433930" y="5990064"/>
                  <a:pt x="8437076" y="5981463"/>
                  <a:pt x="8443185" y="5974117"/>
                </a:cubicBezTo>
                <a:cubicBezTo>
                  <a:pt x="8444533" y="5972586"/>
                  <a:pt x="8444720" y="5971356"/>
                  <a:pt x="8444232" y="5969813"/>
                </a:cubicBezTo>
                <a:cubicBezTo>
                  <a:pt x="8443932" y="5969195"/>
                  <a:pt x="8443633" y="5968575"/>
                  <a:pt x="8443596" y="5967959"/>
                </a:cubicBezTo>
                <a:cubicBezTo>
                  <a:pt x="8443895" y="5966422"/>
                  <a:pt x="8443257" y="5966725"/>
                  <a:pt x="8442358" y="5967027"/>
                </a:cubicBezTo>
                <a:cubicBezTo>
                  <a:pt x="8440559" y="5967628"/>
                  <a:pt x="8439323" y="5968851"/>
                  <a:pt x="8438649" y="5970695"/>
                </a:cubicBezTo>
                <a:cubicBezTo>
                  <a:pt x="8437862" y="5972845"/>
                  <a:pt x="8435951" y="5973754"/>
                  <a:pt x="8434490" y="5973435"/>
                </a:cubicBezTo>
                <a:cubicBezTo>
                  <a:pt x="8433291" y="5973119"/>
                  <a:pt x="8434489" y="5971280"/>
                  <a:pt x="8435201" y="5970052"/>
                </a:cubicBezTo>
                <a:cubicBezTo>
                  <a:pt x="8436961" y="5966679"/>
                  <a:pt x="8439659" y="5965773"/>
                  <a:pt x="8442095" y="5964869"/>
                </a:cubicBezTo>
                <a:cubicBezTo>
                  <a:pt x="8451013" y="5960624"/>
                  <a:pt x="8456072" y="5953269"/>
                  <a:pt x="8455546" y="5944640"/>
                </a:cubicBezTo>
                <a:cubicBezTo>
                  <a:pt x="8455545" y="5942486"/>
                  <a:pt x="8455807" y="5940330"/>
                  <a:pt x="8456856" y="5938182"/>
                </a:cubicBezTo>
                <a:cubicBezTo>
                  <a:pt x="8457418" y="5936646"/>
                  <a:pt x="8457904" y="5936035"/>
                  <a:pt x="8459216" y="5936044"/>
                </a:cubicBezTo>
                <a:cubicBezTo>
                  <a:pt x="8461689" y="5935754"/>
                  <a:pt x="8462814" y="5934839"/>
                  <a:pt x="8463038" y="5932068"/>
                </a:cubicBezTo>
                <a:cubicBezTo>
                  <a:pt x="8463637" y="5926837"/>
                  <a:pt x="8465435" y="5921922"/>
                  <a:pt x="8467345" y="5916701"/>
                </a:cubicBezTo>
                <a:cubicBezTo>
                  <a:pt x="8470642" y="5908408"/>
                  <a:pt x="8471876" y="5900718"/>
                  <a:pt x="8468989" y="5894229"/>
                </a:cubicBezTo>
                <a:cubicBezTo>
                  <a:pt x="8468989" y="5894229"/>
                  <a:pt x="8469365" y="5893924"/>
                  <a:pt x="8469627" y="5893925"/>
                </a:cubicBezTo>
                <a:cubicBezTo>
                  <a:pt x="8470301" y="5894239"/>
                  <a:pt x="8470863" y="5894858"/>
                  <a:pt x="8471800" y="5895174"/>
                </a:cubicBezTo>
                <a:cubicBezTo>
                  <a:pt x="8473937" y="5895806"/>
                  <a:pt x="8475211" y="5895199"/>
                  <a:pt x="8476747" y="5892438"/>
                </a:cubicBezTo>
                <a:cubicBezTo>
                  <a:pt x="8478507" y="5889064"/>
                  <a:pt x="8478320" y="5888138"/>
                  <a:pt x="8475546" y="5887811"/>
                </a:cubicBezTo>
                <a:cubicBezTo>
                  <a:pt x="8474760" y="5887804"/>
                  <a:pt x="8472961" y="5888407"/>
                  <a:pt x="8473635" y="5886563"/>
                </a:cubicBezTo>
                <a:cubicBezTo>
                  <a:pt x="8474384" y="5883797"/>
                  <a:pt x="8477156" y="5881969"/>
                  <a:pt x="8478806" y="5883213"/>
                </a:cubicBezTo>
                <a:cubicBezTo>
                  <a:pt x="8479781" y="5884144"/>
                  <a:pt x="8480679" y="5883845"/>
                  <a:pt x="8481878" y="5882005"/>
                </a:cubicBezTo>
                <a:cubicBezTo>
                  <a:pt x="8484651" y="5878022"/>
                  <a:pt x="8487686" y="5874040"/>
                  <a:pt x="8491134" y="5870369"/>
                </a:cubicBezTo>
                <a:cubicBezTo>
                  <a:pt x="8493831" y="5867311"/>
                  <a:pt x="8495330" y="5863934"/>
                  <a:pt x="8494729" y="5860541"/>
                </a:cubicBezTo>
                <a:cubicBezTo>
                  <a:pt x="8494279" y="5859614"/>
                  <a:pt x="8494467" y="5858382"/>
                  <a:pt x="8495029" y="5856847"/>
                </a:cubicBezTo>
                <a:cubicBezTo>
                  <a:pt x="8496189" y="5854392"/>
                  <a:pt x="8497351" y="5851936"/>
                  <a:pt x="8498512" y="5849481"/>
                </a:cubicBezTo>
                <a:cubicBezTo>
                  <a:pt x="8499186" y="5847638"/>
                  <a:pt x="8500536" y="5846108"/>
                  <a:pt x="8502596" y="5845508"/>
                </a:cubicBezTo>
                <a:cubicBezTo>
                  <a:pt x="8503570" y="5845360"/>
                  <a:pt x="8504236" y="5844981"/>
                  <a:pt x="8504676" y="5844406"/>
                </a:cubicBezTo>
                <a:lnTo>
                  <a:pt x="8504759" y="5844148"/>
                </a:lnTo>
                <a:lnTo>
                  <a:pt x="8502322" y="5844683"/>
                </a:lnTo>
                <a:cubicBezTo>
                  <a:pt x="8501115" y="5844565"/>
                  <a:pt x="8500074" y="5844171"/>
                  <a:pt x="8499201" y="5843501"/>
                </a:cubicBezTo>
                <a:lnTo>
                  <a:pt x="8498886" y="5842271"/>
                </a:lnTo>
                <a:lnTo>
                  <a:pt x="8498177" y="5843198"/>
                </a:lnTo>
                <a:cubicBezTo>
                  <a:pt x="8493633" y="5848390"/>
                  <a:pt x="8489763" y="5853900"/>
                  <a:pt x="8486975" y="5860037"/>
                </a:cubicBezTo>
                <a:cubicBezTo>
                  <a:pt x="8486296" y="5861879"/>
                  <a:pt x="8485058" y="5863099"/>
                  <a:pt x="8483260" y="5863697"/>
                </a:cubicBezTo>
                <a:cubicBezTo>
                  <a:pt x="8477376" y="5866100"/>
                  <a:pt x="8477263" y="5866407"/>
                  <a:pt x="8475149" y="5872860"/>
                </a:cubicBezTo>
                <a:cubicBezTo>
                  <a:pt x="8474923" y="5873474"/>
                  <a:pt x="8474697" y="5874089"/>
                  <a:pt x="8474358" y="5875010"/>
                </a:cubicBezTo>
                <a:lnTo>
                  <a:pt x="8471825" y="5872936"/>
                </a:lnTo>
                <a:lnTo>
                  <a:pt x="8469848" y="5876062"/>
                </a:lnTo>
                <a:cubicBezTo>
                  <a:pt x="8468273" y="5878208"/>
                  <a:pt x="8468087" y="5879438"/>
                  <a:pt x="8470073" y="5879761"/>
                </a:cubicBezTo>
                <a:cubicBezTo>
                  <a:pt x="8471272" y="5880078"/>
                  <a:pt x="8471835" y="5880697"/>
                  <a:pt x="8471274" y="5882234"/>
                </a:cubicBezTo>
                <a:cubicBezTo>
                  <a:pt x="8470300" y="5885614"/>
                  <a:pt x="8468651" y="5886526"/>
                  <a:pt x="8466365" y="5885585"/>
                </a:cubicBezTo>
                <a:cubicBezTo>
                  <a:pt x="8463141" y="5884328"/>
                  <a:pt x="8462018" y="5885245"/>
                  <a:pt x="8460443" y="5889545"/>
                </a:cubicBezTo>
                <a:cubicBezTo>
                  <a:pt x="8459433" y="5892309"/>
                  <a:pt x="8458683" y="5895076"/>
                  <a:pt x="8458048" y="5897535"/>
                </a:cubicBezTo>
                <a:cubicBezTo>
                  <a:pt x="8456585" y="5901528"/>
                  <a:pt x="8455763" y="5905218"/>
                  <a:pt x="8453104" y="5908894"/>
                </a:cubicBezTo>
                <a:cubicBezTo>
                  <a:pt x="8451791" y="5911041"/>
                  <a:pt x="8450443" y="5912571"/>
                  <a:pt x="8448044" y="5911935"/>
                </a:cubicBezTo>
                <a:cubicBezTo>
                  <a:pt x="8446432" y="5911308"/>
                  <a:pt x="8444408" y="5912524"/>
                  <a:pt x="8443510" y="5914982"/>
                </a:cubicBezTo>
                <a:cubicBezTo>
                  <a:pt x="8440438" y="5922659"/>
                  <a:pt x="8435606" y="5929399"/>
                  <a:pt x="8430510" y="5936136"/>
                </a:cubicBezTo>
                <a:cubicBezTo>
                  <a:pt x="8426763" y="5941345"/>
                  <a:pt x="8425376" y="5944415"/>
                  <a:pt x="8428601" y="5947827"/>
                </a:cubicBezTo>
                <a:cubicBezTo>
                  <a:pt x="8428488" y="5948135"/>
                  <a:pt x="8428376" y="5948441"/>
                  <a:pt x="8428376" y="5948441"/>
                </a:cubicBezTo>
                <a:cubicBezTo>
                  <a:pt x="8427140" y="5949664"/>
                  <a:pt x="8425341" y="5948111"/>
                  <a:pt x="8424666" y="5949953"/>
                </a:cubicBezTo>
                <a:cubicBezTo>
                  <a:pt x="8424104" y="5951490"/>
                  <a:pt x="8425228" y="5952730"/>
                  <a:pt x="8426204" y="5953661"/>
                </a:cubicBezTo>
                <a:cubicBezTo>
                  <a:pt x="8426353" y="5953971"/>
                  <a:pt x="8426766" y="5954282"/>
                  <a:pt x="8426916" y="5954590"/>
                </a:cubicBezTo>
                <a:cubicBezTo>
                  <a:pt x="8428302" y="5955834"/>
                  <a:pt x="8429802" y="5956769"/>
                  <a:pt x="8431413" y="5957396"/>
                </a:cubicBezTo>
                <a:cubicBezTo>
                  <a:pt x="8432500" y="5958021"/>
                  <a:pt x="8432313" y="5959251"/>
                  <a:pt x="8431226" y="5960783"/>
                </a:cubicBezTo>
                <a:cubicBezTo>
                  <a:pt x="8430365" y="5961700"/>
                  <a:pt x="8429129" y="5962923"/>
                  <a:pt x="8428303" y="5962302"/>
                </a:cubicBezTo>
                <a:cubicBezTo>
                  <a:pt x="8425905" y="5959512"/>
                  <a:pt x="8422194" y="5961023"/>
                  <a:pt x="8418597" y="5962229"/>
                </a:cubicBezTo>
                <a:cubicBezTo>
                  <a:pt x="8416536" y="5962829"/>
                  <a:pt x="8415524" y="5963438"/>
                  <a:pt x="8416424" y="5965293"/>
                </a:cubicBezTo>
                <a:cubicBezTo>
                  <a:pt x="8417399" y="5968379"/>
                  <a:pt x="8416312" y="5972068"/>
                  <a:pt x="8415601" y="5975450"/>
                </a:cubicBezTo>
                <a:cubicBezTo>
                  <a:pt x="8415414" y="5976682"/>
                  <a:pt x="8415078" y="5977602"/>
                  <a:pt x="8414178" y="5977904"/>
                </a:cubicBezTo>
                <a:cubicBezTo>
                  <a:pt x="8410356" y="5979723"/>
                  <a:pt x="8408595" y="5983098"/>
                  <a:pt x="8406834" y="5986473"/>
                </a:cubicBezTo>
                <a:cubicBezTo>
                  <a:pt x="8404923" y="5989539"/>
                  <a:pt x="8403276" y="5992606"/>
                  <a:pt x="8400353" y="5994125"/>
                </a:cubicBezTo>
                <a:cubicBezTo>
                  <a:pt x="8398816" y="5994729"/>
                  <a:pt x="8398591" y="5995343"/>
                  <a:pt x="8398292" y="5996881"/>
                </a:cubicBezTo>
                <a:cubicBezTo>
                  <a:pt x="8397580" y="6002420"/>
                  <a:pt x="8395670" y="6007642"/>
                  <a:pt x="8391100" y="6012228"/>
                </a:cubicBezTo>
                <a:cubicBezTo>
                  <a:pt x="8389376" y="6014063"/>
                  <a:pt x="8388927" y="6015291"/>
                  <a:pt x="8389040" y="6017140"/>
                </a:cubicBezTo>
                <a:cubicBezTo>
                  <a:pt x="8389152" y="6021144"/>
                  <a:pt x="8387692" y="6025138"/>
                  <a:pt x="8383871" y="6029113"/>
                </a:cubicBezTo>
                <a:cubicBezTo>
                  <a:pt x="8382745" y="6030029"/>
                  <a:pt x="8382147" y="6030948"/>
                  <a:pt x="8382221" y="6032181"/>
                </a:cubicBezTo>
                <a:cubicBezTo>
                  <a:pt x="8381886" y="6037416"/>
                  <a:pt x="8376003" y="6046303"/>
                  <a:pt x="8371057" y="6049038"/>
                </a:cubicBezTo>
                <a:cubicBezTo>
                  <a:pt x="8372257" y="6051511"/>
                  <a:pt x="8371396" y="6054584"/>
                  <a:pt x="8369598" y="6057343"/>
                </a:cubicBezTo>
                <a:cubicBezTo>
                  <a:pt x="8366825" y="6061326"/>
                  <a:pt x="8364990" y="6065624"/>
                  <a:pt x="8363153" y="6069923"/>
                </a:cubicBezTo>
                <a:cubicBezTo>
                  <a:pt x="8360494" y="6075755"/>
                  <a:pt x="8357684" y="6079122"/>
                  <a:pt x="8351613" y="6080616"/>
                </a:cubicBezTo>
                <a:cubicBezTo>
                  <a:pt x="8351088" y="6080613"/>
                  <a:pt x="8350714" y="6080918"/>
                  <a:pt x="8350189" y="6080914"/>
                </a:cubicBezTo>
                <a:cubicBezTo>
                  <a:pt x="8348128" y="6081515"/>
                  <a:pt x="8347415" y="6082742"/>
                  <a:pt x="8348166" y="6084286"/>
                </a:cubicBezTo>
                <a:cubicBezTo>
                  <a:pt x="8348766" y="6085523"/>
                  <a:pt x="8349365" y="6086760"/>
                  <a:pt x="8349853" y="6088303"/>
                </a:cubicBezTo>
                <a:cubicBezTo>
                  <a:pt x="8351765" y="6093862"/>
                  <a:pt x="8348207" y="6099995"/>
                  <a:pt x="8341461" y="6103333"/>
                </a:cubicBezTo>
                <a:cubicBezTo>
                  <a:pt x="8338651" y="6104545"/>
                  <a:pt x="8335878" y="6106371"/>
                  <a:pt x="8333292" y="6109125"/>
                </a:cubicBezTo>
                <a:cubicBezTo>
                  <a:pt x="8330820" y="6111569"/>
                  <a:pt x="8328347" y="6114015"/>
                  <a:pt x="8325424" y="6115533"/>
                </a:cubicBezTo>
                <a:cubicBezTo>
                  <a:pt x="8327374" y="6117396"/>
                  <a:pt x="8331195" y="6115576"/>
                  <a:pt x="8333144" y="6117439"/>
                </a:cubicBezTo>
                <a:cubicBezTo>
                  <a:pt x="8328723" y="6120178"/>
                  <a:pt x="8328723" y="6120178"/>
                  <a:pt x="8328986" y="6124492"/>
                </a:cubicBezTo>
                <a:cubicBezTo>
                  <a:pt x="8328836" y="6126338"/>
                  <a:pt x="8328649" y="6127570"/>
                  <a:pt x="8327188" y="6129407"/>
                </a:cubicBezTo>
                <a:cubicBezTo>
                  <a:pt x="8323554" y="6134307"/>
                  <a:pt x="8320444" y="6139213"/>
                  <a:pt x="8317334" y="6144118"/>
                </a:cubicBezTo>
                <a:cubicBezTo>
                  <a:pt x="8307632" y="6159136"/>
                  <a:pt x="8299390" y="6174475"/>
                  <a:pt x="8289011" y="6189182"/>
                </a:cubicBezTo>
                <a:cubicBezTo>
                  <a:pt x="8288300" y="6190409"/>
                  <a:pt x="8287625" y="6192251"/>
                  <a:pt x="8286314" y="6192241"/>
                </a:cubicBezTo>
                <a:cubicBezTo>
                  <a:pt x="8284889" y="6192539"/>
                  <a:pt x="8284927" y="6190999"/>
                  <a:pt x="8284477" y="6190073"/>
                </a:cubicBezTo>
                <a:cubicBezTo>
                  <a:pt x="8284289" y="6189147"/>
                  <a:pt x="8284214" y="6187913"/>
                  <a:pt x="8282939" y="6188521"/>
                </a:cubicBezTo>
                <a:cubicBezTo>
                  <a:pt x="8281516" y="6188818"/>
                  <a:pt x="8280541" y="6190044"/>
                  <a:pt x="8279830" y="6191269"/>
                </a:cubicBezTo>
                <a:cubicBezTo>
                  <a:pt x="8279493" y="6192191"/>
                  <a:pt x="8279156" y="6193112"/>
                  <a:pt x="8278819" y="6194033"/>
                </a:cubicBezTo>
                <a:cubicBezTo>
                  <a:pt x="8276984" y="6198333"/>
                  <a:pt x="8273986" y="6200774"/>
                  <a:pt x="8270314" y="6200746"/>
                </a:cubicBezTo>
                <a:cubicBezTo>
                  <a:pt x="8269002" y="6200736"/>
                  <a:pt x="8267690" y="6200727"/>
                  <a:pt x="8266603" y="6200102"/>
                </a:cubicBezTo>
                <a:cubicBezTo>
                  <a:pt x="8265141" y="6199785"/>
                  <a:pt x="8263904" y="6201007"/>
                  <a:pt x="8263755" y="6202853"/>
                </a:cubicBezTo>
                <a:cubicBezTo>
                  <a:pt x="8263307" y="6206238"/>
                  <a:pt x="8264843" y="6207789"/>
                  <a:pt x="8268628" y="6207510"/>
                </a:cubicBezTo>
                <a:cubicBezTo>
                  <a:pt x="8265744" y="6209643"/>
                  <a:pt x="8263345" y="6211166"/>
                  <a:pt x="8260908" y="6212072"/>
                </a:cubicBezTo>
                <a:cubicBezTo>
                  <a:pt x="8258472" y="6212978"/>
                  <a:pt x="8254089" y="6212021"/>
                  <a:pt x="8253301" y="6209859"/>
                </a:cubicBezTo>
                <a:cubicBezTo>
                  <a:pt x="8252476" y="6207081"/>
                  <a:pt x="8254798" y="6204327"/>
                  <a:pt x="8256635" y="6202183"/>
                </a:cubicBezTo>
                <a:cubicBezTo>
                  <a:pt x="8259332" y="6199124"/>
                  <a:pt x="8261618" y="6195753"/>
                  <a:pt x="8262966" y="6192067"/>
                </a:cubicBezTo>
                <a:cubicBezTo>
                  <a:pt x="8263753" y="6189917"/>
                  <a:pt x="8264651" y="6187459"/>
                  <a:pt x="8265550" y="6185003"/>
                </a:cubicBezTo>
                <a:cubicBezTo>
                  <a:pt x="8269258" y="6174866"/>
                  <a:pt x="8274166" y="6165047"/>
                  <a:pt x="8283384" y="6157107"/>
                </a:cubicBezTo>
                <a:cubicBezTo>
                  <a:pt x="8286868" y="6154053"/>
                  <a:pt x="8286756" y="6152204"/>
                  <a:pt x="8284170" y="6150645"/>
                </a:cubicBezTo>
                <a:cubicBezTo>
                  <a:pt x="8283757" y="6150334"/>
                  <a:pt x="8282746" y="6150942"/>
                  <a:pt x="8282820" y="6150020"/>
                </a:cubicBezTo>
                <a:cubicBezTo>
                  <a:pt x="8283157" y="6149098"/>
                  <a:pt x="8283907" y="6148487"/>
                  <a:pt x="8284544" y="6148184"/>
                </a:cubicBezTo>
                <a:cubicBezTo>
                  <a:pt x="8285180" y="6147880"/>
                  <a:pt x="8285818" y="6147577"/>
                  <a:pt x="8286193" y="6147272"/>
                </a:cubicBezTo>
                <a:cubicBezTo>
                  <a:pt x="8287841" y="6146360"/>
                  <a:pt x="8289341" y="6145139"/>
                  <a:pt x="8288590" y="6143594"/>
                </a:cubicBezTo>
                <a:cubicBezTo>
                  <a:pt x="8287953" y="6141742"/>
                  <a:pt x="8286792" y="6144196"/>
                  <a:pt x="8285779" y="6144806"/>
                </a:cubicBezTo>
                <a:cubicBezTo>
                  <a:pt x="8285517" y="6144804"/>
                  <a:pt x="8285405" y="6145109"/>
                  <a:pt x="8285142" y="6145109"/>
                </a:cubicBezTo>
                <a:cubicBezTo>
                  <a:pt x="8284394" y="6145718"/>
                  <a:pt x="8283495" y="6146020"/>
                  <a:pt x="8283194" y="6145402"/>
                </a:cubicBezTo>
                <a:cubicBezTo>
                  <a:pt x="8282632" y="6144782"/>
                  <a:pt x="8282856" y="6144167"/>
                  <a:pt x="8283719" y="6143249"/>
                </a:cubicBezTo>
                <a:cubicBezTo>
                  <a:pt x="8286641" y="6139575"/>
                  <a:pt x="8286827" y="6136190"/>
                  <a:pt x="8284841" y="6133709"/>
                </a:cubicBezTo>
                <a:cubicBezTo>
                  <a:pt x="8284540" y="6133091"/>
                  <a:pt x="8284466" y="6131859"/>
                  <a:pt x="8283678" y="6131853"/>
                </a:cubicBezTo>
                <a:cubicBezTo>
                  <a:pt x="8280793" y="6131832"/>
                  <a:pt x="8276671" y="6135189"/>
                  <a:pt x="8276072" y="6138265"/>
                </a:cubicBezTo>
                <a:cubicBezTo>
                  <a:pt x="8274874" y="6144415"/>
                  <a:pt x="8271952" y="6150245"/>
                  <a:pt x="8267456" y="6156065"/>
                </a:cubicBezTo>
                <a:cubicBezTo>
                  <a:pt x="8266145" y="6158211"/>
                  <a:pt x="8264834" y="6160357"/>
                  <a:pt x="8265470" y="6162210"/>
                </a:cubicBezTo>
                <a:cubicBezTo>
                  <a:pt x="8265696" y="6163752"/>
                  <a:pt x="8265210" y="6164363"/>
                  <a:pt x="8263522" y="6164658"/>
                </a:cubicBezTo>
                <a:cubicBezTo>
                  <a:pt x="8261311" y="6164951"/>
                  <a:pt x="8259438" y="6166477"/>
                  <a:pt x="8258014" y="6168929"/>
                </a:cubicBezTo>
                <a:cubicBezTo>
                  <a:pt x="8256329" y="6171382"/>
                  <a:pt x="8254531" y="6174140"/>
                  <a:pt x="8252731" y="6176899"/>
                </a:cubicBezTo>
                <a:cubicBezTo>
                  <a:pt x="8251309" y="6179351"/>
                  <a:pt x="8249398" y="6180261"/>
                  <a:pt x="8247410" y="6179938"/>
                </a:cubicBezTo>
                <a:cubicBezTo>
                  <a:pt x="8247149" y="6179937"/>
                  <a:pt x="8246624" y="6179933"/>
                  <a:pt x="8246212" y="6179621"/>
                </a:cubicBezTo>
                <a:cubicBezTo>
                  <a:pt x="8244901" y="6179611"/>
                  <a:pt x="8243514" y="6180525"/>
                  <a:pt x="8242952" y="6182061"/>
                </a:cubicBezTo>
                <a:cubicBezTo>
                  <a:pt x="8242240" y="6183288"/>
                  <a:pt x="8243552" y="6183298"/>
                  <a:pt x="8244602" y="6183305"/>
                </a:cubicBezTo>
                <a:cubicBezTo>
                  <a:pt x="8245538" y="6183620"/>
                  <a:pt x="8246587" y="6183628"/>
                  <a:pt x="8246175" y="6185474"/>
                </a:cubicBezTo>
                <a:cubicBezTo>
                  <a:pt x="8245164" y="6188237"/>
                  <a:pt x="8241642" y="6190676"/>
                  <a:pt x="8239506" y="6190044"/>
                </a:cubicBezTo>
                <a:cubicBezTo>
                  <a:pt x="8238719" y="6190037"/>
                  <a:pt x="8238419" y="6189419"/>
                  <a:pt x="8237407" y="6190027"/>
                </a:cubicBezTo>
                <a:cubicBezTo>
                  <a:pt x="8237069" y="6190949"/>
                  <a:pt x="8237857" y="6190956"/>
                  <a:pt x="8237893" y="6191572"/>
                </a:cubicBezTo>
                <a:cubicBezTo>
                  <a:pt x="8238906" y="6193119"/>
                  <a:pt x="8238457" y="6194348"/>
                  <a:pt x="8236171" y="6195563"/>
                </a:cubicBezTo>
                <a:cubicBezTo>
                  <a:pt x="8232724" y="6197077"/>
                  <a:pt x="8229726" y="6199518"/>
                  <a:pt x="8226991" y="6201962"/>
                </a:cubicBezTo>
                <a:cubicBezTo>
                  <a:pt x="8223620" y="6204708"/>
                  <a:pt x="8220097" y="6207146"/>
                  <a:pt x="8216311" y="6207426"/>
                </a:cubicBezTo>
                <a:cubicBezTo>
                  <a:pt x="8214887" y="6207724"/>
                  <a:pt x="8213088" y="6208327"/>
                  <a:pt x="8212002" y="6209858"/>
                </a:cubicBezTo>
                <a:cubicBezTo>
                  <a:pt x="8207132" y="6215982"/>
                  <a:pt x="8200161" y="6217778"/>
                  <a:pt x="8194878" y="6223590"/>
                </a:cubicBezTo>
                <a:cubicBezTo>
                  <a:pt x="8193267" y="6225117"/>
                  <a:pt x="8192068" y="6224801"/>
                  <a:pt x="8190980" y="6224178"/>
                </a:cubicBezTo>
                <a:cubicBezTo>
                  <a:pt x="8190006" y="6223246"/>
                  <a:pt x="8191355" y="6221716"/>
                  <a:pt x="8192479" y="6220800"/>
                </a:cubicBezTo>
                <a:cubicBezTo>
                  <a:pt x="8194464" y="6218967"/>
                  <a:pt x="8194877" y="6217122"/>
                  <a:pt x="8194502" y="6215271"/>
                </a:cubicBezTo>
                <a:cubicBezTo>
                  <a:pt x="8193976" y="6213111"/>
                  <a:pt x="8194351" y="6210650"/>
                  <a:pt x="8195362" y="6207886"/>
                </a:cubicBezTo>
                <a:cubicBezTo>
                  <a:pt x="8197310" y="6203280"/>
                  <a:pt x="8201095" y="6200844"/>
                  <a:pt x="8204318" y="6202100"/>
                </a:cubicBezTo>
                <a:cubicBezTo>
                  <a:pt x="8204992" y="6202414"/>
                  <a:pt x="8205930" y="6202729"/>
                  <a:pt x="8206717" y="6202735"/>
                </a:cubicBezTo>
                <a:cubicBezTo>
                  <a:pt x="8206979" y="6202736"/>
                  <a:pt x="8207129" y="6203046"/>
                  <a:pt x="8207129" y="6203046"/>
                </a:cubicBezTo>
                <a:cubicBezTo>
                  <a:pt x="8207241" y="6202738"/>
                  <a:pt x="8207241" y="6202738"/>
                  <a:pt x="8207091" y="6202429"/>
                </a:cubicBezTo>
                <a:cubicBezTo>
                  <a:pt x="8207540" y="6201201"/>
                  <a:pt x="8207878" y="6200279"/>
                  <a:pt x="8208589" y="6199053"/>
                </a:cubicBezTo>
                <a:cubicBezTo>
                  <a:pt x="8212036" y="6193225"/>
                  <a:pt x="8211923" y="6191377"/>
                  <a:pt x="8207613" y="6189497"/>
                </a:cubicBezTo>
                <a:cubicBezTo>
                  <a:pt x="8205477" y="6188865"/>
                  <a:pt x="8205627" y="6187017"/>
                  <a:pt x="8207163" y="6184257"/>
                </a:cubicBezTo>
                <a:cubicBezTo>
                  <a:pt x="8208211" y="6182109"/>
                  <a:pt x="8209709" y="6180889"/>
                  <a:pt x="8211996" y="6179673"/>
                </a:cubicBezTo>
                <a:cubicBezTo>
                  <a:pt x="8218478" y="6176334"/>
                  <a:pt x="8223800" y="6171137"/>
                  <a:pt x="8227695" y="6164082"/>
                </a:cubicBezTo>
                <a:cubicBezTo>
                  <a:pt x="8231404" y="6158258"/>
                  <a:pt x="8231404" y="6158258"/>
                  <a:pt x="8225708" y="6159448"/>
                </a:cubicBezTo>
                <a:cubicBezTo>
                  <a:pt x="8222597" y="6160041"/>
                  <a:pt x="8221511" y="6159417"/>
                  <a:pt x="8221473" y="6156644"/>
                </a:cubicBezTo>
                <a:cubicBezTo>
                  <a:pt x="8225745" y="6155752"/>
                  <a:pt x="8226869" y="6154837"/>
                  <a:pt x="8228817" y="6150231"/>
                </a:cubicBezTo>
                <a:cubicBezTo>
                  <a:pt x="8229940" y="6147159"/>
                  <a:pt x="8230389" y="6143775"/>
                  <a:pt x="8233799" y="6141645"/>
                </a:cubicBezTo>
                <a:cubicBezTo>
                  <a:pt x="8234062" y="6141647"/>
                  <a:pt x="8234174" y="6141339"/>
                  <a:pt x="8234287" y="6141032"/>
                </a:cubicBezTo>
                <a:cubicBezTo>
                  <a:pt x="8234585" y="6137338"/>
                  <a:pt x="8232898" y="6135478"/>
                  <a:pt x="8229601" y="6135145"/>
                </a:cubicBezTo>
                <a:cubicBezTo>
                  <a:pt x="8227764" y="6135131"/>
                  <a:pt x="8225927" y="6135118"/>
                  <a:pt x="8226040" y="6132654"/>
                </a:cubicBezTo>
                <a:cubicBezTo>
                  <a:pt x="8225891" y="6132345"/>
                  <a:pt x="8225703" y="6131420"/>
                  <a:pt x="8226490" y="6131426"/>
                </a:cubicBezTo>
                <a:cubicBezTo>
                  <a:pt x="8228700" y="6131134"/>
                  <a:pt x="8229751" y="6128986"/>
                  <a:pt x="8231212" y="6127149"/>
                </a:cubicBezTo>
                <a:cubicBezTo>
                  <a:pt x="8232785" y="6125004"/>
                  <a:pt x="8234546" y="6123786"/>
                  <a:pt x="8236531" y="6124109"/>
                </a:cubicBezTo>
                <a:cubicBezTo>
                  <a:pt x="8238781" y="6124434"/>
                  <a:pt x="8241066" y="6123219"/>
                  <a:pt x="8243015" y="6120769"/>
                </a:cubicBezTo>
                <a:cubicBezTo>
                  <a:pt x="8245113" y="6118628"/>
                  <a:pt x="8245112" y="6116472"/>
                  <a:pt x="8244588" y="6114313"/>
                </a:cubicBezTo>
                <a:cubicBezTo>
                  <a:pt x="8243687" y="6112458"/>
                  <a:pt x="8244962" y="6111851"/>
                  <a:pt x="8246536" y="6111863"/>
                </a:cubicBezTo>
                <a:cubicBezTo>
                  <a:pt x="8248897" y="6111881"/>
                  <a:pt x="8250246" y="6110350"/>
                  <a:pt x="8250620" y="6107890"/>
                </a:cubicBezTo>
                <a:cubicBezTo>
                  <a:pt x="8250844" y="6107275"/>
                  <a:pt x="8251069" y="6106662"/>
                  <a:pt x="8251031" y="6106045"/>
                </a:cubicBezTo>
                <a:cubicBezTo>
                  <a:pt x="8251519" y="6103277"/>
                  <a:pt x="8252567" y="6101128"/>
                  <a:pt x="8255641" y="6099918"/>
                </a:cubicBezTo>
                <a:cubicBezTo>
                  <a:pt x="8258563" y="6098402"/>
                  <a:pt x="8260885" y="6095647"/>
                  <a:pt x="8262159" y="6092883"/>
                </a:cubicBezTo>
                <a:cubicBezTo>
                  <a:pt x="8263471" y="6090737"/>
                  <a:pt x="8264371" y="6088280"/>
                  <a:pt x="8261260" y="6088873"/>
                </a:cubicBezTo>
                <a:cubicBezTo>
                  <a:pt x="8260473" y="6088867"/>
                  <a:pt x="8259536" y="6088552"/>
                  <a:pt x="8258860" y="6088239"/>
                </a:cubicBezTo>
                <a:cubicBezTo>
                  <a:pt x="8257025" y="6088224"/>
                  <a:pt x="8255525" y="6087290"/>
                  <a:pt x="8253502" y="6088506"/>
                </a:cubicBezTo>
                <a:cubicBezTo>
                  <a:pt x="8249117" y="6091862"/>
                  <a:pt x="8245558" y="6091528"/>
                  <a:pt x="8241622" y="6091498"/>
                </a:cubicBezTo>
                <a:cubicBezTo>
                  <a:pt x="8243458" y="6089356"/>
                  <a:pt x="8245295" y="6087213"/>
                  <a:pt x="8246194" y="6084756"/>
                </a:cubicBezTo>
                <a:cubicBezTo>
                  <a:pt x="8247055" y="6081682"/>
                  <a:pt x="8248853" y="6078923"/>
                  <a:pt x="8251326" y="6076478"/>
                </a:cubicBezTo>
                <a:cubicBezTo>
                  <a:pt x="8253424" y="6074338"/>
                  <a:pt x="8255372" y="6071889"/>
                  <a:pt x="8257321" y="6069439"/>
                </a:cubicBezTo>
                <a:cubicBezTo>
                  <a:pt x="8263315" y="6062400"/>
                  <a:pt x="8269010" y="6054743"/>
                  <a:pt x="8276091" y="6048328"/>
                </a:cubicBezTo>
                <a:cubicBezTo>
                  <a:pt x="8277704" y="6046799"/>
                  <a:pt x="8277515" y="6045875"/>
                  <a:pt x="8276429" y="6045250"/>
                </a:cubicBezTo>
                <a:cubicBezTo>
                  <a:pt x="8276017" y="6044939"/>
                  <a:pt x="8275080" y="6044623"/>
                  <a:pt x="8275791" y="6043397"/>
                </a:cubicBezTo>
                <a:cubicBezTo>
                  <a:pt x="8276391" y="6042478"/>
                  <a:pt x="8277440" y="6042485"/>
                  <a:pt x="8277964" y="6042489"/>
                </a:cubicBezTo>
                <a:cubicBezTo>
                  <a:pt x="8279389" y="6042191"/>
                  <a:pt x="8280550" y="6041893"/>
                  <a:pt x="8281262" y="6040666"/>
                </a:cubicBezTo>
                <a:cubicBezTo>
                  <a:pt x="8282085" y="6039133"/>
                  <a:pt x="8283586" y="6037911"/>
                  <a:pt x="8284409" y="6036378"/>
                </a:cubicBezTo>
                <a:cubicBezTo>
                  <a:pt x="8285721" y="6034232"/>
                  <a:pt x="8286882" y="6033932"/>
                  <a:pt x="8288119" y="6034865"/>
                </a:cubicBezTo>
                <a:cubicBezTo>
                  <a:pt x="8289694" y="6037032"/>
                  <a:pt x="8291117" y="6034580"/>
                  <a:pt x="8292840" y="6032745"/>
                </a:cubicBezTo>
                <a:cubicBezTo>
                  <a:pt x="8295051" y="6030297"/>
                  <a:pt x="8292952" y="6030282"/>
                  <a:pt x="8292127" y="6029659"/>
                </a:cubicBezTo>
                <a:cubicBezTo>
                  <a:pt x="8291717" y="6029348"/>
                  <a:pt x="8291191" y="6029343"/>
                  <a:pt x="8291527" y="6028423"/>
                </a:cubicBezTo>
                <a:cubicBezTo>
                  <a:pt x="8293064" y="6027819"/>
                  <a:pt x="8294713" y="6026907"/>
                  <a:pt x="8296399" y="6026611"/>
                </a:cubicBezTo>
                <a:cubicBezTo>
                  <a:pt x="8297674" y="6026004"/>
                  <a:pt x="8298798" y="6025089"/>
                  <a:pt x="8299247" y="6023860"/>
                </a:cubicBezTo>
                <a:cubicBezTo>
                  <a:pt x="8299810" y="6022325"/>
                  <a:pt x="8298498" y="6022314"/>
                  <a:pt x="8297823" y="6022002"/>
                </a:cubicBezTo>
                <a:cubicBezTo>
                  <a:pt x="8293475" y="6019506"/>
                  <a:pt x="8293512" y="6015809"/>
                  <a:pt x="8297857" y="6009681"/>
                </a:cubicBezTo>
                <a:cubicBezTo>
                  <a:pt x="8298832" y="6008456"/>
                  <a:pt x="8299544" y="6007230"/>
                  <a:pt x="8300668" y="6006316"/>
                </a:cubicBezTo>
                <a:cubicBezTo>
                  <a:pt x="8304939" y="6001110"/>
                  <a:pt x="8307411" y="5996510"/>
                  <a:pt x="8304525" y="5992176"/>
                </a:cubicBezTo>
                <a:cubicBezTo>
                  <a:pt x="8304525" y="5992176"/>
                  <a:pt x="8304637" y="5991868"/>
                  <a:pt x="8304375" y="5991866"/>
                </a:cubicBezTo>
                <a:cubicBezTo>
                  <a:pt x="8304412" y="5990326"/>
                  <a:pt x="8304599" y="5989095"/>
                  <a:pt x="8305948" y="5987567"/>
                </a:cubicBezTo>
                <a:cubicBezTo>
                  <a:pt x="8306435" y="5986954"/>
                  <a:pt x="8307185" y="5986344"/>
                  <a:pt x="8307860" y="5986656"/>
                </a:cubicBezTo>
                <a:cubicBezTo>
                  <a:pt x="8309058" y="5986974"/>
                  <a:pt x="8308759" y="5988512"/>
                  <a:pt x="8308572" y="5989742"/>
                </a:cubicBezTo>
                <a:cubicBezTo>
                  <a:pt x="8308235" y="5990663"/>
                  <a:pt x="8308048" y="5991895"/>
                  <a:pt x="8308835" y="5991899"/>
                </a:cubicBezTo>
                <a:cubicBezTo>
                  <a:pt x="8309772" y="5992214"/>
                  <a:pt x="8310072" y="5990677"/>
                  <a:pt x="8310821" y="5990067"/>
                </a:cubicBezTo>
                <a:cubicBezTo>
                  <a:pt x="8311908" y="5988534"/>
                  <a:pt x="8312732" y="5987000"/>
                  <a:pt x="8313818" y="5985469"/>
                </a:cubicBezTo>
                <a:cubicBezTo>
                  <a:pt x="8315129" y="5983323"/>
                  <a:pt x="8316590" y="5981486"/>
                  <a:pt x="8318614" y="5980269"/>
                </a:cubicBezTo>
                <a:cubicBezTo>
                  <a:pt x="8320000" y="5979355"/>
                  <a:pt x="8320337" y="5978434"/>
                  <a:pt x="8320375" y="5976894"/>
                </a:cubicBezTo>
                <a:cubicBezTo>
                  <a:pt x="8320636" y="5972584"/>
                  <a:pt x="8322435" y="5969826"/>
                  <a:pt x="8326594" y="5967084"/>
                </a:cubicBezTo>
                <a:cubicBezTo>
                  <a:pt x="8328729" y="5965560"/>
                  <a:pt x="8330904" y="5964652"/>
                  <a:pt x="8333189" y="5963437"/>
                </a:cubicBezTo>
                <a:cubicBezTo>
                  <a:pt x="8335850" y="5961917"/>
                  <a:pt x="8337947" y="5959778"/>
                  <a:pt x="8339746" y="5957018"/>
                </a:cubicBezTo>
                <a:cubicBezTo>
                  <a:pt x="8341657" y="5953952"/>
                  <a:pt x="8341694" y="5952414"/>
                  <a:pt x="8339369" y="5950855"/>
                </a:cubicBezTo>
                <a:cubicBezTo>
                  <a:pt x="8336784" y="5949296"/>
                  <a:pt x="8337308" y="5947144"/>
                  <a:pt x="8340380" y="5943778"/>
                </a:cubicBezTo>
                <a:cubicBezTo>
                  <a:pt x="8341355" y="5942554"/>
                  <a:pt x="8342104" y="5941944"/>
                  <a:pt x="8342404" y="5940406"/>
                </a:cubicBezTo>
                <a:cubicBezTo>
                  <a:pt x="8342703" y="5936713"/>
                  <a:pt x="8342703" y="5936713"/>
                  <a:pt x="8346113" y="5936738"/>
                </a:cubicBezTo>
                <a:cubicBezTo>
                  <a:pt x="8346525" y="5937050"/>
                  <a:pt x="8346788" y="5937050"/>
                  <a:pt x="8347424" y="5936748"/>
                </a:cubicBezTo>
                <a:cubicBezTo>
                  <a:pt x="8349524" y="5936763"/>
                  <a:pt x="8350760" y="5935541"/>
                  <a:pt x="8350872" y="5933078"/>
                </a:cubicBezTo>
                <a:cubicBezTo>
                  <a:pt x="8351021" y="5931231"/>
                  <a:pt x="8350647" y="5929379"/>
                  <a:pt x="8351059" y="5927534"/>
                </a:cubicBezTo>
                <a:cubicBezTo>
                  <a:pt x="8351881" y="5919533"/>
                  <a:pt x="8358850" y="5911269"/>
                  <a:pt x="8365820" y="5909474"/>
                </a:cubicBezTo>
                <a:cubicBezTo>
                  <a:pt x="8368407" y="5908876"/>
                  <a:pt x="8370056" y="5910120"/>
                  <a:pt x="8372416" y="5910139"/>
                </a:cubicBezTo>
                <a:cubicBezTo>
                  <a:pt x="8375714" y="5910471"/>
                  <a:pt x="8377850" y="5908947"/>
                  <a:pt x="8380248" y="5905269"/>
                </a:cubicBezTo>
                <a:cubicBezTo>
                  <a:pt x="8381446" y="5903430"/>
                  <a:pt x="8382384" y="5901589"/>
                  <a:pt x="8383582" y="5899750"/>
                </a:cubicBezTo>
                <a:cubicBezTo>
                  <a:pt x="8385980" y="5896072"/>
                  <a:pt x="8386241" y="5893918"/>
                  <a:pt x="8383656" y="5892358"/>
                </a:cubicBezTo>
                <a:cubicBezTo>
                  <a:pt x="8382269" y="5891116"/>
                  <a:pt x="8382869" y="5890196"/>
                  <a:pt x="8384742" y="5888671"/>
                </a:cubicBezTo>
                <a:cubicBezTo>
                  <a:pt x="8388602" y="5885311"/>
                  <a:pt x="8388975" y="5882850"/>
                  <a:pt x="8385978" y="5880979"/>
                </a:cubicBezTo>
                <a:cubicBezTo>
                  <a:pt x="8385039" y="5880664"/>
                  <a:pt x="8383990" y="5880658"/>
                  <a:pt x="8383017" y="5881881"/>
                </a:cubicBezTo>
                <a:cubicBezTo>
                  <a:pt x="8381929" y="5883414"/>
                  <a:pt x="8382867" y="5883728"/>
                  <a:pt x="8383804" y="5884043"/>
                </a:cubicBezTo>
                <a:cubicBezTo>
                  <a:pt x="8384591" y="5884050"/>
                  <a:pt x="8385154" y="5884669"/>
                  <a:pt x="8384441" y="5885896"/>
                </a:cubicBezTo>
                <a:cubicBezTo>
                  <a:pt x="8383991" y="5887125"/>
                  <a:pt x="8382868" y="5888040"/>
                  <a:pt x="8381931" y="5887726"/>
                </a:cubicBezTo>
                <a:cubicBezTo>
                  <a:pt x="8379158" y="5887396"/>
                  <a:pt x="8376159" y="5887682"/>
                  <a:pt x="8373123" y="5887352"/>
                </a:cubicBezTo>
                <a:cubicBezTo>
                  <a:pt x="8374248" y="5886436"/>
                  <a:pt x="8374623" y="5886130"/>
                  <a:pt x="8375260" y="5885827"/>
                </a:cubicBezTo>
                <a:cubicBezTo>
                  <a:pt x="8377508" y="5883996"/>
                  <a:pt x="8378406" y="5881539"/>
                  <a:pt x="8379718" y="5879391"/>
                </a:cubicBezTo>
                <a:cubicBezTo>
                  <a:pt x="8380430" y="5878167"/>
                  <a:pt x="8378967" y="5877847"/>
                  <a:pt x="8378781" y="5876921"/>
                </a:cubicBezTo>
                <a:cubicBezTo>
                  <a:pt x="8378555" y="5875379"/>
                  <a:pt x="8378592" y="5873840"/>
                  <a:pt x="8379904" y="5871694"/>
                </a:cubicBezTo>
                <a:cubicBezTo>
                  <a:pt x="8380841" y="5869853"/>
                  <a:pt x="8381627" y="5867703"/>
                  <a:pt x="8382938" y="5865556"/>
                </a:cubicBezTo>
                <a:cubicBezTo>
                  <a:pt x="8380765" y="5866464"/>
                  <a:pt x="8378704" y="5869220"/>
                  <a:pt x="8377805" y="5867366"/>
                </a:cubicBezTo>
                <a:cubicBezTo>
                  <a:pt x="8376943" y="5866127"/>
                  <a:pt x="8375143" y="5864575"/>
                  <a:pt x="8378516" y="5861827"/>
                </a:cubicBezTo>
                <a:cubicBezTo>
                  <a:pt x="8378516" y="5861827"/>
                  <a:pt x="8378477" y="5861211"/>
                  <a:pt x="8378216" y="5861209"/>
                </a:cubicBezTo>
                <a:cubicBezTo>
                  <a:pt x="8377016" y="5860892"/>
                  <a:pt x="8375929" y="5860268"/>
                  <a:pt x="8374881" y="5862416"/>
                </a:cubicBezTo>
                <a:cubicBezTo>
                  <a:pt x="8373719" y="5864871"/>
                  <a:pt x="8371883" y="5867013"/>
                  <a:pt x="8370159" y="5868849"/>
                </a:cubicBezTo>
                <a:cubicBezTo>
                  <a:pt x="8368212" y="5871298"/>
                  <a:pt x="8367686" y="5873452"/>
                  <a:pt x="8369074" y="5874694"/>
                </a:cubicBezTo>
                <a:cubicBezTo>
                  <a:pt x="8370348" y="5876242"/>
                  <a:pt x="8369487" y="5877159"/>
                  <a:pt x="8367988" y="5878380"/>
                </a:cubicBezTo>
                <a:cubicBezTo>
                  <a:pt x="8364990" y="5880822"/>
                  <a:pt x="8361955" y="5882647"/>
                  <a:pt x="8359107" y="5885398"/>
                </a:cubicBezTo>
                <a:cubicBezTo>
                  <a:pt x="8357496" y="5886926"/>
                  <a:pt x="8356784" y="5888154"/>
                  <a:pt x="8356897" y="5890003"/>
                </a:cubicBezTo>
                <a:cubicBezTo>
                  <a:pt x="8357123" y="5891543"/>
                  <a:pt x="8357722" y="5892779"/>
                  <a:pt x="8356523" y="5894620"/>
                </a:cubicBezTo>
                <a:cubicBezTo>
                  <a:pt x="8355587" y="5896460"/>
                  <a:pt x="8353901" y="5896756"/>
                  <a:pt x="8352514" y="5897669"/>
                </a:cubicBezTo>
                <a:cubicBezTo>
                  <a:pt x="8354651" y="5900457"/>
                  <a:pt x="8354651" y="5900457"/>
                  <a:pt x="8350941" y="5904125"/>
                </a:cubicBezTo>
                <a:cubicBezTo>
                  <a:pt x="8349592" y="5905654"/>
                  <a:pt x="8347981" y="5907184"/>
                  <a:pt x="8348243" y="5909342"/>
                </a:cubicBezTo>
                <a:cubicBezTo>
                  <a:pt x="8348131" y="5913961"/>
                  <a:pt x="8347533" y="5914880"/>
                  <a:pt x="8342961" y="5917310"/>
                </a:cubicBezTo>
                <a:cubicBezTo>
                  <a:pt x="8340938" y="5918527"/>
                  <a:pt x="8338914" y="5919744"/>
                  <a:pt x="8336778" y="5921268"/>
                </a:cubicBezTo>
                <a:cubicBezTo>
                  <a:pt x="8331608" y="5924617"/>
                  <a:pt x="8331045" y="5926153"/>
                  <a:pt x="8333370" y="5929866"/>
                </a:cubicBezTo>
                <a:cubicBezTo>
                  <a:pt x="8333820" y="5930794"/>
                  <a:pt x="8334644" y="5931416"/>
                  <a:pt x="8335245" y="5932652"/>
                </a:cubicBezTo>
                <a:cubicBezTo>
                  <a:pt x="8332921" y="5933251"/>
                  <a:pt x="8331122" y="5933853"/>
                  <a:pt x="8328799" y="5934451"/>
                </a:cubicBezTo>
                <a:cubicBezTo>
                  <a:pt x="8329099" y="5935070"/>
                  <a:pt x="8329361" y="5935072"/>
                  <a:pt x="8329511" y="5935382"/>
                </a:cubicBezTo>
                <a:cubicBezTo>
                  <a:pt x="8333221" y="5938181"/>
                  <a:pt x="8332098" y="5941253"/>
                  <a:pt x="8326664" y="5944600"/>
                </a:cubicBezTo>
                <a:cubicBezTo>
                  <a:pt x="8325652" y="5945209"/>
                  <a:pt x="8324641" y="5945817"/>
                  <a:pt x="8323366" y="5946424"/>
                </a:cubicBezTo>
                <a:cubicBezTo>
                  <a:pt x="8322730" y="5946727"/>
                  <a:pt x="8322092" y="5947030"/>
                  <a:pt x="8321530" y="5946411"/>
                </a:cubicBezTo>
                <a:cubicBezTo>
                  <a:pt x="8320593" y="5943939"/>
                  <a:pt x="8318606" y="5945773"/>
                  <a:pt x="8316734" y="5947299"/>
                </a:cubicBezTo>
                <a:cubicBezTo>
                  <a:pt x="8311901" y="5951882"/>
                  <a:pt x="8308566" y="5957401"/>
                  <a:pt x="8305231" y="5962921"/>
                </a:cubicBezTo>
                <a:cubicBezTo>
                  <a:pt x="8300137" y="5971814"/>
                  <a:pt x="8295453" y="5981020"/>
                  <a:pt x="8287660" y="5988661"/>
                </a:cubicBezTo>
                <a:cubicBezTo>
                  <a:pt x="8285187" y="5991106"/>
                  <a:pt x="8283652" y="5993867"/>
                  <a:pt x="8282789" y="5996940"/>
                </a:cubicBezTo>
                <a:cubicBezTo>
                  <a:pt x="8282153" y="5999400"/>
                  <a:pt x="8280579" y="6001545"/>
                  <a:pt x="8278707" y="6003070"/>
                </a:cubicBezTo>
                <a:cubicBezTo>
                  <a:pt x="8275484" y="6006127"/>
                  <a:pt x="8272936" y="6009495"/>
                  <a:pt x="8270688" y="6013483"/>
                </a:cubicBezTo>
                <a:cubicBezTo>
                  <a:pt x="8268553" y="6017163"/>
                  <a:pt x="8267092" y="6021156"/>
                  <a:pt x="8263758" y="6024519"/>
                </a:cubicBezTo>
                <a:cubicBezTo>
                  <a:pt x="8261060" y="6027579"/>
                  <a:pt x="8259149" y="6030644"/>
                  <a:pt x="8260536" y="6034043"/>
                </a:cubicBezTo>
                <a:cubicBezTo>
                  <a:pt x="8255963" y="6034317"/>
                  <a:pt x="8254466" y="6037693"/>
                  <a:pt x="8252854" y="6041378"/>
                </a:cubicBezTo>
                <a:cubicBezTo>
                  <a:pt x="8251844" y="6044141"/>
                  <a:pt x="8250570" y="6046904"/>
                  <a:pt x="8247947" y="6049042"/>
                </a:cubicBezTo>
                <a:cubicBezTo>
                  <a:pt x="8243937" y="6052091"/>
                  <a:pt x="8241278" y="6055767"/>
                  <a:pt x="8238506" y="6059750"/>
                </a:cubicBezTo>
                <a:cubicBezTo>
                  <a:pt x="8233822" y="6066799"/>
                  <a:pt x="8229552" y="6074160"/>
                  <a:pt x="8223782" y="6080584"/>
                </a:cubicBezTo>
                <a:cubicBezTo>
                  <a:pt x="8219249" y="6085787"/>
                  <a:pt x="8215389" y="6091301"/>
                  <a:pt x="8212618" y="6097441"/>
                </a:cubicBezTo>
                <a:cubicBezTo>
                  <a:pt x="8211942" y="6099284"/>
                  <a:pt x="8210706" y="6100507"/>
                  <a:pt x="8208907" y="6101110"/>
                </a:cubicBezTo>
                <a:cubicBezTo>
                  <a:pt x="8203024" y="6103530"/>
                  <a:pt x="8202913" y="6103836"/>
                  <a:pt x="8200814" y="6110289"/>
                </a:cubicBezTo>
                <a:cubicBezTo>
                  <a:pt x="8200589" y="6110903"/>
                  <a:pt x="8200365" y="6111518"/>
                  <a:pt x="8200027" y="6112439"/>
                </a:cubicBezTo>
                <a:cubicBezTo>
                  <a:pt x="8198791" y="6111505"/>
                  <a:pt x="8197553" y="6110573"/>
                  <a:pt x="8196579" y="6109642"/>
                </a:cubicBezTo>
                <a:cubicBezTo>
                  <a:pt x="8194405" y="6108393"/>
                  <a:pt x="8194255" y="6105927"/>
                  <a:pt x="8195642" y="6102857"/>
                </a:cubicBezTo>
                <a:cubicBezTo>
                  <a:pt x="8196316" y="6101015"/>
                  <a:pt x="8197402" y="6099484"/>
                  <a:pt x="8197814" y="6097638"/>
                </a:cubicBezTo>
                <a:cubicBezTo>
                  <a:pt x="8198412" y="6094563"/>
                  <a:pt x="8199275" y="6093645"/>
                  <a:pt x="8202123" y="6093051"/>
                </a:cubicBezTo>
                <a:cubicBezTo>
                  <a:pt x="8203172" y="6093059"/>
                  <a:pt x="8204221" y="6093067"/>
                  <a:pt x="8205271" y="6093074"/>
                </a:cubicBezTo>
                <a:cubicBezTo>
                  <a:pt x="8206732" y="6093394"/>
                  <a:pt x="8207332" y="6092473"/>
                  <a:pt x="8207894" y="6090938"/>
                </a:cubicBezTo>
                <a:cubicBezTo>
                  <a:pt x="8209393" y="6087562"/>
                  <a:pt x="8208979" y="6085094"/>
                  <a:pt x="8207929" y="6082930"/>
                </a:cubicBezTo>
                <a:cubicBezTo>
                  <a:pt x="8207891" y="6082314"/>
                  <a:pt x="8207218" y="6082001"/>
                  <a:pt x="8207817" y="6081081"/>
                </a:cubicBezTo>
                <a:cubicBezTo>
                  <a:pt x="8208303" y="6080469"/>
                  <a:pt x="8209091" y="6080474"/>
                  <a:pt x="8209728" y="6080172"/>
                </a:cubicBezTo>
                <a:cubicBezTo>
                  <a:pt x="8210253" y="6080175"/>
                  <a:pt x="8210515" y="6080178"/>
                  <a:pt x="8211039" y="6080182"/>
                </a:cubicBezTo>
                <a:cubicBezTo>
                  <a:pt x="8212876" y="6080195"/>
                  <a:pt x="8213737" y="6079278"/>
                  <a:pt x="8213888" y="6077430"/>
                </a:cubicBezTo>
                <a:cubicBezTo>
                  <a:pt x="8213774" y="6075582"/>
                  <a:pt x="8214899" y="6074666"/>
                  <a:pt x="8216547" y="6073754"/>
                </a:cubicBezTo>
                <a:cubicBezTo>
                  <a:pt x="8217934" y="6072841"/>
                  <a:pt x="8218870" y="6073155"/>
                  <a:pt x="8219321" y="6074084"/>
                </a:cubicBezTo>
                <a:cubicBezTo>
                  <a:pt x="8220033" y="6075012"/>
                  <a:pt x="8218946" y="6076544"/>
                  <a:pt x="8217711" y="6077767"/>
                </a:cubicBezTo>
                <a:cubicBezTo>
                  <a:pt x="8217110" y="6078687"/>
                  <a:pt x="8216362" y="6079297"/>
                  <a:pt x="8217073" y="6080227"/>
                </a:cubicBezTo>
                <a:cubicBezTo>
                  <a:pt x="8217786" y="6081157"/>
                  <a:pt x="8218535" y="6080545"/>
                  <a:pt x="8219547" y="6079937"/>
                </a:cubicBezTo>
                <a:cubicBezTo>
                  <a:pt x="8221421" y="6078411"/>
                  <a:pt x="8222393" y="6072875"/>
                  <a:pt x="8220519" y="6072244"/>
                </a:cubicBezTo>
                <a:cubicBezTo>
                  <a:pt x="8217559" y="6070991"/>
                  <a:pt x="8219094" y="6068230"/>
                  <a:pt x="8220631" y="6065469"/>
                </a:cubicBezTo>
                <a:cubicBezTo>
                  <a:pt x="8223553" y="6059639"/>
                  <a:pt x="8227937" y="6054127"/>
                  <a:pt x="8231271" y="6048607"/>
                </a:cubicBezTo>
                <a:cubicBezTo>
                  <a:pt x="8232357" y="6047076"/>
                  <a:pt x="8233406" y="6047084"/>
                  <a:pt x="8234231" y="6047706"/>
                </a:cubicBezTo>
                <a:cubicBezTo>
                  <a:pt x="8235317" y="6048331"/>
                  <a:pt x="8236405" y="6048955"/>
                  <a:pt x="8237866" y="6049273"/>
                </a:cubicBezTo>
                <a:cubicBezTo>
                  <a:pt x="8239440" y="6049285"/>
                  <a:pt x="8240414" y="6048062"/>
                  <a:pt x="8241388" y="6046835"/>
                </a:cubicBezTo>
                <a:cubicBezTo>
                  <a:pt x="8242250" y="6045918"/>
                  <a:pt x="8241052" y="6045601"/>
                  <a:pt x="8241013" y="6044985"/>
                </a:cubicBezTo>
                <a:cubicBezTo>
                  <a:pt x="8239739" y="6043436"/>
                  <a:pt x="8238576" y="6041579"/>
                  <a:pt x="8237302" y="6040029"/>
                </a:cubicBezTo>
                <a:cubicBezTo>
                  <a:pt x="8237940" y="6039725"/>
                  <a:pt x="8238202" y="6039727"/>
                  <a:pt x="8238465" y="6039729"/>
                </a:cubicBezTo>
                <a:cubicBezTo>
                  <a:pt x="8241725" y="6039447"/>
                  <a:pt x="8241725" y="6039447"/>
                  <a:pt x="8241388" y="6036055"/>
                </a:cubicBezTo>
                <a:cubicBezTo>
                  <a:pt x="8241049" y="6034821"/>
                  <a:pt x="8241686" y="6034518"/>
                  <a:pt x="8242585" y="6034217"/>
                </a:cubicBezTo>
                <a:cubicBezTo>
                  <a:pt x="8245022" y="6033310"/>
                  <a:pt x="8246482" y="6031474"/>
                  <a:pt x="8246744" y="6029318"/>
                </a:cubicBezTo>
                <a:cubicBezTo>
                  <a:pt x="8246669" y="6025931"/>
                  <a:pt x="8248168" y="6022555"/>
                  <a:pt x="8249403" y="6019175"/>
                </a:cubicBezTo>
                <a:cubicBezTo>
                  <a:pt x="8250077" y="6017333"/>
                  <a:pt x="8250153" y="6016409"/>
                  <a:pt x="8248129" y="6017627"/>
                </a:cubicBezTo>
                <a:cubicBezTo>
                  <a:pt x="8246217" y="6018535"/>
                  <a:pt x="8245281" y="6018220"/>
                  <a:pt x="8245019" y="6016063"/>
                </a:cubicBezTo>
                <a:cubicBezTo>
                  <a:pt x="8243220" y="6018821"/>
                  <a:pt x="8241682" y="6021582"/>
                  <a:pt x="8239735" y="6024031"/>
                </a:cubicBezTo>
                <a:cubicBezTo>
                  <a:pt x="8238048" y="6026483"/>
                  <a:pt x="8236100" y="6028932"/>
                  <a:pt x="8233590" y="6030762"/>
                </a:cubicBezTo>
                <a:cubicBezTo>
                  <a:pt x="8234264" y="6026762"/>
                  <a:pt x="8234264" y="6026762"/>
                  <a:pt x="8238760" y="6020944"/>
                </a:cubicBezTo>
                <a:cubicBezTo>
                  <a:pt x="8240222" y="6019106"/>
                  <a:pt x="8241054" y="6017727"/>
                  <a:pt x="8241327" y="6016535"/>
                </a:cubicBezTo>
                <a:lnTo>
                  <a:pt x="8240551" y="6013386"/>
                </a:lnTo>
                <a:lnTo>
                  <a:pt x="8243051" y="6008995"/>
                </a:lnTo>
                <a:lnTo>
                  <a:pt x="8243143" y="6008964"/>
                </a:lnTo>
                <a:cubicBezTo>
                  <a:pt x="8247339" y="6006840"/>
                  <a:pt x="8249898" y="6004703"/>
                  <a:pt x="8250950" y="6002362"/>
                </a:cubicBezTo>
                <a:lnTo>
                  <a:pt x="8250067" y="5996675"/>
                </a:lnTo>
                <a:lnTo>
                  <a:pt x="8283472" y="5938008"/>
                </a:lnTo>
                <a:lnTo>
                  <a:pt x="8289824" y="5936009"/>
                </a:lnTo>
                <a:cubicBezTo>
                  <a:pt x="8290872" y="5936017"/>
                  <a:pt x="8291923" y="5936025"/>
                  <a:pt x="8293121" y="5934185"/>
                </a:cubicBezTo>
                <a:cubicBezTo>
                  <a:pt x="8294582" y="5932349"/>
                  <a:pt x="8293495" y="5931724"/>
                  <a:pt x="8293045" y="5930797"/>
                </a:cubicBezTo>
                <a:cubicBezTo>
                  <a:pt x="8292483" y="5930177"/>
                  <a:pt x="8291921" y="5929557"/>
                  <a:pt x="8291621" y="5928938"/>
                </a:cubicBezTo>
                <a:lnTo>
                  <a:pt x="8291753" y="5923467"/>
                </a:lnTo>
                <a:lnTo>
                  <a:pt x="8295925" y="5916141"/>
                </a:lnTo>
                <a:lnTo>
                  <a:pt x="8296716" y="5915731"/>
                </a:lnTo>
                <a:lnTo>
                  <a:pt x="8296661" y="5914847"/>
                </a:lnTo>
                <a:lnTo>
                  <a:pt x="8362956" y="5798423"/>
                </a:lnTo>
                <a:lnTo>
                  <a:pt x="8361546" y="5798300"/>
                </a:lnTo>
                <a:cubicBezTo>
                  <a:pt x="8357563" y="5796781"/>
                  <a:pt x="8358508" y="5791797"/>
                  <a:pt x="8363116" y="5788301"/>
                </a:cubicBezTo>
                <a:cubicBezTo>
                  <a:pt x="8366737" y="5785499"/>
                  <a:pt x="8369075" y="5782586"/>
                  <a:pt x="8371263" y="5779268"/>
                </a:cubicBezTo>
                <a:lnTo>
                  <a:pt x="8378340" y="5771404"/>
                </a:lnTo>
                <a:lnTo>
                  <a:pt x="8384085" y="5761318"/>
                </a:lnTo>
                <a:lnTo>
                  <a:pt x="8386358" y="5752133"/>
                </a:lnTo>
                <a:cubicBezTo>
                  <a:pt x="8390412" y="5745470"/>
                  <a:pt x="8395899" y="5739324"/>
                  <a:pt x="8400102" y="5733063"/>
                </a:cubicBezTo>
                <a:cubicBezTo>
                  <a:pt x="8403962" y="5727554"/>
                  <a:pt x="8406536" y="5721932"/>
                  <a:pt x="8405874" y="5716807"/>
                </a:cubicBezTo>
                <a:cubicBezTo>
                  <a:pt x="8405148" y="5714014"/>
                  <a:pt x="8406477" y="5712570"/>
                  <a:pt x="8409435" y="5710490"/>
                </a:cubicBezTo>
                <a:lnTo>
                  <a:pt x="8417158" y="5703235"/>
                </a:lnTo>
                <a:lnTo>
                  <a:pt x="8438600" y="5665578"/>
                </a:lnTo>
                <a:lnTo>
                  <a:pt x="8437382" y="5664595"/>
                </a:lnTo>
                <a:cubicBezTo>
                  <a:pt x="8436512" y="5664547"/>
                  <a:pt x="8435368" y="5665152"/>
                  <a:pt x="8433082" y="5666360"/>
                </a:cubicBezTo>
                <a:cubicBezTo>
                  <a:pt x="8432445" y="5666661"/>
                  <a:pt x="8431808" y="5666963"/>
                  <a:pt x="8431433" y="5667268"/>
                </a:cubicBezTo>
                <a:cubicBezTo>
                  <a:pt x="8426073" y="5669676"/>
                  <a:pt x="8423929" y="5673353"/>
                  <a:pt x="8424103" y="5678597"/>
                </a:cubicBezTo>
                <a:cubicBezTo>
                  <a:pt x="8424394" y="5681378"/>
                  <a:pt x="8422930" y="5683210"/>
                  <a:pt x="8420196" y="5683490"/>
                </a:cubicBezTo>
                <a:cubicBezTo>
                  <a:pt x="8418773" y="5683783"/>
                  <a:pt x="8417463" y="5683768"/>
                  <a:pt x="8416267" y="5683446"/>
                </a:cubicBezTo>
                <a:cubicBezTo>
                  <a:pt x="8412937" y="5682486"/>
                  <a:pt x="8413361" y="5678480"/>
                  <a:pt x="8416849" y="5675435"/>
                </a:cubicBezTo>
                <a:cubicBezTo>
                  <a:pt x="8419589" y="5672997"/>
                  <a:pt x="8421281" y="5670549"/>
                  <a:pt x="8422823" y="5667790"/>
                </a:cubicBezTo>
                <a:cubicBezTo>
                  <a:pt x="8424103" y="5665028"/>
                  <a:pt x="8425794" y="5662580"/>
                  <a:pt x="8428305" y="5660757"/>
                </a:cubicBezTo>
                <a:cubicBezTo>
                  <a:pt x="8432469" y="5658026"/>
                  <a:pt x="8433296" y="5656495"/>
                  <a:pt x="8431920" y="5653087"/>
                </a:cubicBezTo>
                <a:cubicBezTo>
                  <a:pt x="8431253" y="5650612"/>
                  <a:pt x="8431520" y="5648458"/>
                  <a:pt x="8433176" y="5645390"/>
                </a:cubicBezTo>
                <a:cubicBezTo>
                  <a:pt x="8435999" y="5639871"/>
                  <a:pt x="8440018" y="5634672"/>
                  <a:pt x="8442989" y="5629461"/>
                </a:cubicBezTo>
                <a:cubicBezTo>
                  <a:pt x="8445734" y="5624865"/>
                  <a:pt x="8447431" y="5620259"/>
                  <a:pt x="8446544" y="5616240"/>
                </a:cubicBezTo>
                <a:cubicBezTo>
                  <a:pt x="8445764" y="5614072"/>
                  <a:pt x="8446740" y="5612849"/>
                  <a:pt x="8448991" y="5611024"/>
                </a:cubicBezTo>
                <a:cubicBezTo>
                  <a:pt x="8459496" y="5602503"/>
                  <a:pt x="8466784" y="5592714"/>
                  <a:pt x="8466741" y="5580686"/>
                </a:cubicBezTo>
                <a:cubicBezTo>
                  <a:pt x="8466634" y="5578835"/>
                  <a:pt x="8467724" y="5577305"/>
                  <a:pt x="8468813" y="5575775"/>
                </a:cubicBezTo>
                <a:cubicBezTo>
                  <a:pt x="8469677" y="5574860"/>
                  <a:pt x="8471178" y="5573642"/>
                  <a:pt x="8470844" y="5572405"/>
                </a:cubicBezTo>
                <a:cubicBezTo>
                  <a:pt x="8470248" y="5571165"/>
                  <a:pt x="8468861" y="5572074"/>
                  <a:pt x="8467700" y="5572371"/>
                </a:cubicBezTo>
                <a:cubicBezTo>
                  <a:pt x="8465789" y="5573275"/>
                  <a:pt x="8465604" y="5572347"/>
                  <a:pt x="8466282" y="5570505"/>
                </a:cubicBezTo>
                <a:cubicBezTo>
                  <a:pt x="8466961" y="5568662"/>
                  <a:pt x="8468164" y="5566825"/>
                  <a:pt x="8469106" y="5564985"/>
                </a:cubicBezTo>
                <a:cubicBezTo>
                  <a:pt x="8471623" y="5561003"/>
                  <a:pt x="8474178" y="5557638"/>
                  <a:pt x="8474976" y="5553330"/>
                </a:cubicBezTo>
                <a:cubicBezTo>
                  <a:pt x="8475316" y="5552408"/>
                  <a:pt x="8475838" y="5552414"/>
                  <a:pt x="8476477" y="5552113"/>
                </a:cubicBezTo>
                <a:cubicBezTo>
                  <a:pt x="8479173" y="5551217"/>
                  <a:pt x="8480489" y="5549073"/>
                  <a:pt x="8481394" y="5546616"/>
                </a:cubicBezTo>
                <a:cubicBezTo>
                  <a:pt x="8485051" y="5537403"/>
                  <a:pt x="8489230" y="5528197"/>
                  <a:pt x="8495131" y="5519319"/>
                </a:cubicBezTo>
                <a:cubicBezTo>
                  <a:pt x="8495620" y="5518707"/>
                  <a:pt x="8495960" y="5517785"/>
                  <a:pt x="8496036" y="5516860"/>
                </a:cubicBezTo>
                <a:cubicBezTo>
                  <a:pt x="8495745" y="5514083"/>
                  <a:pt x="8497210" y="5512248"/>
                  <a:pt x="8500396" y="5510740"/>
                </a:cubicBezTo>
                <a:cubicBezTo>
                  <a:pt x="8503581" y="5509234"/>
                  <a:pt x="8504521" y="5507394"/>
                  <a:pt x="8503444" y="5504606"/>
                </a:cubicBezTo>
                <a:lnTo>
                  <a:pt x="8502874" y="5503194"/>
                </a:lnTo>
                <a:lnTo>
                  <a:pt x="8498422" y="5510106"/>
                </a:lnTo>
                <a:lnTo>
                  <a:pt x="8491516" y="5522600"/>
                </a:lnTo>
                <a:lnTo>
                  <a:pt x="8491684" y="5523290"/>
                </a:lnTo>
                <a:cubicBezTo>
                  <a:pt x="8492181" y="5524314"/>
                  <a:pt x="8492099" y="5525334"/>
                  <a:pt x="8490443" y="5526684"/>
                </a:cubicBezTo>
                <a:lnTo>
                  <a:pt x="8489264" y="5526674"/>
                </a:lnTo>
                <a:lnTo>
                  <a:pt x="8489173" y="5526840"/>
                </a:lnTo>
                <a:cubicBezTo>
                  <a:pt x="8483338" y="5539584"/>
                  <a:pt x="8476883" y="5551493"/>
                  <a:pt x="8465331" y="5561396"/>
                </a:cubicBezTo>
                <a:cubicBezTo>
                  <a:pt x="8460873" y="5565295"/>
                  <a:pt x="8458150" y="5570514"/>
                  <a:pt x="8457032" y="5575875"/>
                </a:cubicBezTo>
                <a:lnTo>
                  <a:pt x="8456529" y="5576972"/>
                </a:lnTo>
                <a:lnTo>
                  <a:pt x="8456791" y="5578156"/>
                </a:lnTo>
                <a:lnTo>
                  <a:pt x="8455990" y="5578150"/>
                </a:lnTo>
                <a:lnTo>
                  <a:pt x="8452228" y="5586369"/>
                </a:lnTo>
                <a:cubicBezTo>
                  <a:pt x="8448690" y="5591907"/>
                  <a:pt x="8444189" y="5597359"/>
                  <a:pt x="8442727" y="5603470"/>
                </a:cubicBezTo>
                <a:cubicBezTo>
                  <a:pt x="8441288" y="5608801"/>
                  <a:pt x="8438287" y="5612438"/>
                  <a:pt x="8433209" y="5615501"/>
                </a:cubicBezTo>
                <a:cubicBezTo>
                  <a:pt x="8431409" y="5616513"/>
                  <a:pt x="8430402" y="5617984"/>
                  <a:pt x="8430186" y="5619914"/>
                </a:cubicBezTo>
                <a:cubicBezTo>
                  <a:pt x="8429949" y="5622622"/>
                  <a:pt x="8428897" y="5625649"/>
                  <a:pt x="8426560" y="5628563"/>
                </a:cubicBezTo>
                <a:cubicBezTo>
                  <a:pt x="8419870" y="5637335"/>
                  <a:pt x="8414595" y="5647398"/>
                  <a:pt x="8407264" y="5656111"/>
                </a:cubicBezTo>
                <a:cubicBezTo>
                  <a:pt x="8404606" y="5658998"/>
                  <a:pt x="8402912" y="5661968"/>
                  <a:pt x="8402824" y="5665079"/>
                </a:cubicBezTo>
                <a:cubicBezTo>
                  <a:pt x="8402156" y="5671649"/>
                  <a:pt x="8400976" y="5673494"/>
                  <a:pt x="8394269" y="5677195"/>
                </a:cubicBezTo>
                <a:cubicBezTo>
                  <a:pt x="8391656" y="5678525"/>
                  <a:pt x="8389512" y="5680286"/>
                  <a:pt x="8388482" y="5682536"/>
                </a:cubicBezTo>
                <a:cubicBezTo>
                  <a:pt x="8384557" y="5690379"/>
                  <a:pt x="8378727" y="5697275"/>
                  <a:pt x="8373539" y="5704227"/>
                </a:cubicBezTo>
                <a:cubicBezTo>
                  <a:pt x="8368693" y="5710431"/>
                  <a:pt x="8364169" y="5716663"/>
                  <a:pt x="8362045" y="5723493"/>
                </a:cubicBezTo>
                <a:cubicBezTo>
                  <a:pt x="8361164" y="5726145"/>
                  <a:pt x="8359836" y="5727588"/>
                  <a:pt x="8357715" y="5728572"/>
                </a:cubicBezTo>
                <a:cubicBezTo>
                  <a:pt x="8355100" y="5729903"/>
                  <a:pt x="8351993" y="5731580"/>
                  <a:pt x="8351263" y="5734635"/>
                </a:cubicBezTo>
                <a:cubicBezTo>
                  <a:pt x="8349630" y="5741119"/>
                  <a:pt x="8344980" y="5746170"/>
                  <a:pt x="8339065" y="5750328"/>
                </a:cubicBezTo>
                <a:cubicBezTo>
                  <a:pt x="8330514" y="5756598"/>
                  <a:pt x="8324811" y="5764675"/>
                  <a:pt x="8322941" y="5773868"/>
                </a:cubicBezTo>
                <a:cubicBezTo>
                  <a:pt x="8322040" y="5777296"/>
                  <a:pt x="8320881" y="5778365"/>
                  <a:pt x="8317990" y="5778112"/>
                </a:cubicBezTo>
                <a:cubicBezTo>
                  <a:pt x="8317026" y="5778027"/>
                  <a:pt x="8316062" y="5777944"/>
                  <a:pt x="8315248" y="5778262"/>
                </a:cubicBezTo>
                <a:cubicBezTo>
                  <a:pt x="8306270" y="5782543"/>
                  <a:pt x="8297614" y="5786852"/>
                  <a:pt x="8291374" y="5796833"/>
                </a:cubicBezTo>
                <a:cubicBezTo>
                  <a:pt x="8290022" y="5799053"/>
                  <a:pt x="8289231" y="5798594"/>
                  <a:pt x="8288288" y="5797732"/>
                </a:cubicBezTo>
                <a:cubicBezTo>
                  <a:pt x="8287818" y="5797301"/>
                  <a:pt x="8287518" y="5796495"/>
                  <a:pt x="8287219" y="5795689"/>
                </a:cubicBezTo>
                <a:cubicBezTo>
                  <a:pt x="8286620" y="5794077"/>
                  <a:pt x="8286342" y="5792493"/>
                  <a:pt x="8283729" y="5793823"/>
                </a:cubicBezTo>
                <a:cubicBezTo>
                  <a:pt x="8281286" y="5794780"/>
                  <a:pt x="8281713" y="5796767"/>
                  <a:pt x="8281176" y="5798669"/>
                </a:cubicBezTo>
                <a:cubicBezTo>
                  <a:pt x="8280424" y="5802501"/>
                  <a:pt x="8279502" y="5806708"/>
                  <a:pt x="8276200" y="5809537"/>
                </a:cubicBezTo>
                <a:cubicBezTo>
                  <a:pt x="8272235" y="5813088"/>
                  <a:pt x="8272341" y="5815047"/>
                  <a:pt x="8273710" y="5817897"/>
                </a:cubicBezTo>
                <a:cubicBezTo>
                  <a:pt x="8274009" y="5818703"/>
                  <a:pt x="8274308" y="5819508"/>
                  <a:pt x="8274116" y="5820661"/>
                </a:cubicBezTo>
                <a:cubicBezTo>
                  <a:pt x="8274565" y="5821869"/>
                  <a:pt x="8274370" y="5823023"/>
                  <a:pt x="8272398" y="5824410"/>
                </a:cubicBezTo>
                <a:cubicBezTo>
                  <a:pt x="8270920" y="5825449"/>
                  <a:pt x="8269636" y="5825336"/>
                  <a:pt x="8269186" y="5824128"/>
                </a:cubicBezTo>
                <a:cubicBezTo>
                  <a:pt x="8268416" y="5822891"/>
                  <a:pt x="8267302" y="5822405"/>
                  <a:pt x="8267024" y="5820820"/>
                </a:cubicBezTo>
                <a:cubicBezTo>
                  <a:pt x="8267047" y="5820041"/>
                  <a:pt x="8267068" y="5819264"/>
                  <a:pt x="8265933" y="5819554"/>
                </a:cubicBezTo>
                <a:cubicBezTo>
                  <a:pt x="8265120" y="5819873"/>
                  <a:pt x="8264926" y="5821025"/>
                  <a:pt x="8264584" y="5821775"/>
                </a:cubicBezTo>
                <a:cubicBezTo>
                  <a:pt x="8264069" y="5822900"/>
                  <a:pt x="8263725" y="5823649"/>
                  <a:pt x="8264024" y="5824455"/>
                </a:cubicBezTo>
                <a:cubicBezTo>
                  <a:pt x="8264324" y="5825261"/>
                  <a:pt x="8263980" y="5826011"/>
                  <a:pt x="8262995" y="5826704"/>
                </a:cubicBezTo>
                <a:cubicBezTo>
                  <a:pt x="8257573" y="5830517"/>
                  <a:pt x="8253736" y="5835250"/>
                  <a:pt x="8251483" y="5840899"/>
                </a:cubicBezTo>
                <a:cubicBezTo>
                  <a:pt x="8250602" y="5843552"/>
                  <a:pt x="8249401" y="5846175"/>
                  <a:pt x="8247880" y="5848771"/>
                </a:cubicBezTo>
                <a:cubicBezTo>
                  <a:pt x="8247192" y="5850270"/>
                  <a:pt x="8246163" y="5852520"/>
                  <a:pt x="8244213" y="5853128"/>
                </a:cubicBezTo>
                <a:cubicBezTo>
                  <a:pt x="8242756" y="5853390"/>
                  <a:pt x="8242651" y="5851432"/>
                  <a:pt x="8242200" y="5850223"/>
                </a:cubicBezTo>
                <a:cubicBezTo>
                  <a:pt x="8241903" y="5849417"/>
                  <a:pt x="8241924" y="5848640"/>
                  <a:pt x="8241624" y="5847833"/>
                </a:cubicBezTo>
                <a:cubicBezTo>
                  <a:pt x="8241325" y="5847028"/>
                  <a:pt x="8241541" y="5845097"/>
                  <a:pt x="8239913" y="5845735"/>
                </a:cubicBezTo>
                <a:cubicBezTo>
                  <a:pt x="8238455" y="5845997"/>
                  <a:pt x="8237598" y="5847870"/>
                  <a:pt x="8237233" y="5849398"/>
                </a:cubicBezTo>
                <a:cubicBezTo>
                  <a:pt x="8235688" y="5852771"/>
                  <a:pt x="8233845" y="5855339"/>
                  <a:pt x="8231014" y="5858599"/>
                </a:cubicBezTo>
                <a:cubicBezTo>
                  <a:pt x="8224370" y="5865814"/>
                  <a:pt x="8224088" y="5870078"/>
                  <a:pt x="8229141" y="5873639"/>
                </a:cubicBezTo>
                <a:cubicBezTo>
                  <a:pt x="8231197" y="5874988"/>
                  <a:pt x="8231624" y="5876977"/>
                  <a:pt x="8229930" y="5879946"/>
                </a:cubicBezTo>
                <a:cubicBezTo>
                  <a:pt x="8223825" y="5879412"/>
                  <a:pt x="8218042" y="5878905"/>
                  <a:pt x="8211937" y="5878371"/>
                </a:cubicBezTo>
                <a:cubicBezTo>
                  <a:pt x="8214019" y="5873095"/>
                  <a:pt x="8212927" y="5871829"/>
                  <a:pt x="8209349" y="5873076"/>
                </a:cubicBezTo>
                <a:cubicBezTo>
                  <a:pt x="8208213" y="5873366"/>
                  <a:pt x="8206885" y="5874809"/>
                  <a:pt x="8206264" y="5873975"/>
                </a:cubicBezTo>
                <a:cubicBezTo>
                  <a:pt x="8205815" y="5872766"/>
                  <a:pt x="8206822" y="5871295"/>
                  <a:pt x="8207659" y="5870198"/>
                </a:cubicBezTo>
                <a:cubicBezTo>
                  <a:pt x="8208174" y="5869074"/>
                  <a:pt x="8208837" y="5868353"/>
                  <a:pt x="8209503" y="5867632"/>
                </a:cubicBezTo>
                <a:cubicBezTo>
                  <a:pt x="8211175" y="5865438"/>
                  <a:pt x="8211367" y="5864286"/>
                  <a:pt x="8209291" y="5863714"/>
                </a:cubicBezTo>
                <a:cubicBezTo>
                  <a:pt x="8208177" y="5863227"/>
                  <a:pt x="8206765" y="5861933"/>
                  <a:pt x="8208586" y="5860145"/>
                </a:cubicBezTo>
                <a:cubicBezTo>
                  <a:pt x="8210751" y="5857605"/>
                  <a:pt x="8211953" y="5854981"/>
                  <a:pt x="8213475" y="5852386"/>
                </a:cubicBezTo>
                <a:cubicBezTo>
                  <a:pt x="8214826" y="5850165"/>
                  <a:pt x="8216670" y="5847597"/>
                  <a:pt x="8217229" y="5844918"/>
                </a:cubicBezTo>
                <a:cubicBezTo>
                  <a:pt x="8217616" y="5842612"/>
                  <a:pt x="8218174" y="5839932"/>
                  <a:pt x="8214104" y="5841523"/>
                </a:cubicBezTo>
                <a:cubicBezTo>
                  <a:pt x="8212796" y="5842190"/>
                  <a:pt x="8212498" y="5841384"/>
                  <a:pt x="8212863" y="5839856"/>
                </a:cubicBezTo>
                <a:cubicBezTo>
                  <a:pt x="8215436" y="5834235"/>
                  <a:pt x="8217580" y="5832473"/>
                  <a:pt x="8222570" y="5832520"/>
                </a:cubicBezTo>
                <a:cubicBezTo>
                  <a:pt x="8224177" y="5832661"/>
                  <a:pt x="8225633" y="5832399"/>
                  <a:pt x="8226963" y="5830955"/>
                </a:cubicBezTo>
                <a:cubicBezTo>
                  <a:pt x="8229127" y="5828416"/>
                  <a:pt x="8230972" y="5825848"/>
                  <a:pt x="8231701" y="5822795"/>
                </a:cubicBezTo>
                <a:cubicBezTo>
                  <a:pt x="8232045" y="5822044"/>
                  <a:pt x="8230932" y="5821557"/>
                  <a:pt x="8230117" y="5821875"/>
                </a:cubicBezTo>
                <a:cubicBezTo>
                  <a:pt x="8229154" y="5821790"/>
                  <a:pt x="8227867" y="5821678"/>
                  <a:pt x="8227569" y="5820873"/>
                </a:cubicBezTo>
                <a:cubicBezTo>
                  <a:pt x="8227120" y="5819664"/>
                  <a:pt x="8225557" y="5817968"/>
                  <a:pt x="8228000" y="5817011"/>
                </a:cubicBezTo>
                <a:cubicBezTo>
                  <a:pt x="8232908" y="5814323"/>
                  <a:pt x="8234623" y="5810575"/>
                  <a:pt x="8236511" y="5806452"/>
                </a:cubicBezTo>
                <a:cubicBezTo>
                  <a:pt x="8237863" y="5804230"/>
                  <a:pt x="8239212" y="5802011"/>
                  <a:pt x="8241677" y="5800277"/>
                </a:cubicBezTo>
                <a:cubicBezTo>
                  <a:pt x="8250721" y="5793662"/>
                  <a:pt x="8252973" y="5788011"/>
                  <a:pt x="8248307" y="5782144"/>
                </a:cubicBezTo>
                <a:cubicBezTo>
                  <a:pt x="8247066" y="5780477"/>
                  <a:pt x="8247282" y="5778546"/>
                  <a:pt x="8250067" y="5776840"/>
                </a:cubicBezTo>
                <a:cubicBezTo>
                  <a:pt x="8255982" y="5772682"/>
                  <a:pt x="8259841" y="5767172"/>
                  <a:pt x="8262909" y="5761202"/>
                </a:cubicBezTo>
                <a:cubicBezTo>
                  <a:pt x="8264603" y="5758232"/>
                  <a:pt x="8265654" y="5755205"/>
                  <a:pt x="8267521" y="5751861"/>
                </a:cubicBezTo>
                <a:cubicBezTo>
                  <a:pt x="8270737" y="5746295"/>
                  <a:pt x="8272968" y="5741422"/>
                  <a:pt x="8268214" y="5738666"/>
                </a:cubicBezTo>
                <a:cubicBezTo>
                  <a:pt x="8270463" y="5738863"/>
                  <a:pt x="8271897" y="5739379"/>
                  <a:pt x="8274340" y="5738423"/>
                </a:cubicBezTo>
                <a:cubicBezTo>
                  <a:pt x="8277425" y="5737524"/>
                  <a:pt x="8279591" y="5734984"/>
                  <a:pt x="8280791" y="5732361"/>
                </a:cubicBezTo>
                <a:cubicBezTo>
                  <a:pt x="8281842" y="5729335"/>
                  <a:pt x="8278736" y="5731011"/>
                  <a:pt x="8277623" y="5730523"/>
                </a:cubicBezTo>
                <a:cubicBezTo>
                  <a:pt x="8275866" y="5729980"/>
                  <a:pt x="8275268" y="5728368"/>
                  <a:pt x="8277261" y="5726204"/>
                </a:cubicBezTo>
                <a:cubicBezTo>
                  <a:pt x="8279919" y="5723319"/>
                  <a:pt x="8281120" y="5720694"/>
                  <a:pt x="8282344" y="5717293"/>
                </a:cubicBezTo>
                <a:cubicBezTo>
                  <a:pt x="8283267" y="5713086"/>
                  <a:pt x="8285156" y="5708962"/>
                  <a:pt x="8289441" y="5705440"/>
                </a:cubicBezTo>
                <a:cubicBezTo>
                  <a:pt x="8292078" y="5703331"/>
                  <a:pt x="8292787" y="5701054"/>
                  <a:pt x="8292038" y="5699038"/>
                </a:cubicBezTo>
                <a:cubicBezTo>
                  <a:pt x="8291589" y="5697830"/>
                  <a:pt x="8291139" y="5696623"/>
                  <a:pt x="8290840" y="5695815"/>
                </a:cubicBezTo>
                <a:cubicBezTo>
                  <a:pt x="8290414" y="5693829"/>
                  <a:pt x="8288679" y="5692507"/>
                  <a:pt x="8290350" y="5690316"/>
                </a:cubicBezTo>
                <a:cubicBezTo>
                  <a:pt x="8292024" y="5688122"/>
                  <a:pt x="8294100" y="5688695"/>
                  <a:pt x="8295707" y="5688835"/>
                </a:cubicBezTo>
                <a:cubicBezTo>
                  <a:pt x="8297314" y="5688975"/>
                  <a:pt x="8297357" y="5687421"/>
                  <a:pt x="8298194" y="5686323"/>
                </a:cubicBezTo>
                <a:cubicBezTo>
                  <a:pt x="8298708" y="5685200"/>
                  <a:pt x="8299223" y="5684075"/>
                  <a:pt x="8297766" y="5684337"/>
                </a:cubicBezTo>
                <a:cubicBezTo>
                  <a:pt x="8293889" y="5684778"/>
                  <a:pt x="8293954" y="5682445"/>
                  <a:pt x="8295178" y="5679042"/>
                </a:cubicBezTo>
                <a:lnTo>
                  <a:pt x="8295229" y="5677592"/>
                </a:lnTo>
                <a:lnTo>
                  <a:pt x="8287332" y="5688605"/>
                </a:lnTo>
                <a:cubicBezTo>
                  <a:pt x="8285833" y="5689825"/>
                  <a:pt x="8285496" y="5690748"/>
                  <a:pt x="8285834" y="5691982"/>
                </a:cubicBezTo>
                <a:cubicBezTo>
                  <a:pt x="8286134" y="5694757"/>
                  <a:pt x="8285910" y="5697526"/>
                  <a:pt x="8282912" y="5699969"/>
                </a:cubicBezTo>
                <a:cubicBezTo>
                  <a:pt x="8279315" y="5703330"/>
                  <a:pt x="8277443" y="5707010"/>
                  <a:pt x="8276131" y="5711314"/>
                </a:cubicBezTo>
                <a:cubicBezTo>
                  <a:pt x="8274033" y="5717766"/>
                  <a:pt x="8270587" y="5723592"/>
                  <a:pt x="8265268" y="5728788"/>
                </a:cubicBezTo>
                <a:cubicBezTo>
                  <a:pt x="8262044" y="5731844"/>
                  <a:pt x="8259422" y="5736137"/>
                  <a:pt x="8259873" y="5739219"/>
                </a:cubicBezTo>
                <a:cubicBezTo>
                  <a:pt x="8260735" y="5744771"/>
                  <a:pt x="8258000" y="5749370"/>
                  <a:pt x="8253842" y="5754267"/>
                </a:cubicBezTo>
                <a:cubicBezTo>
                  <a:pt x="8251894" y="5756717"/>
                  <a:pt x="8249833" y="5759474"/>
                  <a:pt x="8249234" y="5762549"/>
                </a:cubicBezTo>
                <a:cubicBezTo>
                  <a:pt x="8249196" y="5764088"/>
                  <a:pt x="8248184" y="5764697"/>
                  <a:pt x="8247135" y="5764690"/>
                </a:cubicBezTo>
                <a:cubicBezTo>
                  <a:pt x="8246348" y="5764683"/>
                  <a:pt x="8245824" y="5764679"/>
                  <a:pt x="8245299" y="5764675"/>
                </a:cubicBezTo>
                <a:cubicBezTo>
                  <a:pt x="8242526" y="5764346"/>
                  <a:pt x="8242413" y="5764654"/>
                  <a:pt x="8242714" y="5767428"/>
                </a:cubicBezTo>
                <a:cubicBezTo>
                  <a:pt x="8242902" y="5770509"/>
                  <a:pt x="8242715" y="5773896"/>
                  <a:pt x="8242378" y="5776974"/>
                </a:cubicBezTo>
                <a:cubicBezTo>
                  <a:pt x="8242192" y="5778205"/>
                  <a:pt x="8242004" y="5779435"/>
                  <a:pt x="8240880" y="5780350"/>
                </a:cubicBezTo>
                <a:cubicBezTo>
                  <a:pt x="8239756" y="5781266"/>
                  <a:pt x="8238931" y="5780644"/>
                  <a:pt x="8238369" y="5780023"/>
                </a:cubicBezTo>
                <a:cubicBezTo>
                  <a:pt x="8236832" y="5778472"/>
                  <a:pt x="8235445" y="5779386"/>
                  <a:pt x="8234285" y="5781841"/>
                </a:cubicBezTo>
                <a:cubicBezTo>
                  <a:pt x="8233685" y="5782761"/>
                  <a:pt x="8232823" y="5783678"/>
                  <a:pt x="8232486" y="5784600"/>
                </a:cubicBezTo>
                <a:cubicBezTo>
                  <a:pt x="8231700" y="5786749"/>
                  <a:pt x="8230800" y="5787051"/>
                  <a:pt x="8229675" y="5785811"/>
                </a:cubicBezTo>
                <a:cubicBezTo>
                  <a:pt x="8229375" y="5785192"/>
                  <a:pt x="8228813" y="5784572"/>
                  <a:pt x="8227952" y="5785490"/>
                </a:cubicBezTo>
                <a:cubicBezTo>
                  <a:pt x="8226941" y="5786097"/>
                  <a:pt x="8226865" y="5787023"/>
                  <a:pt x="8226790" y="5787945"/>
                </a:cubicBezTo>
                <a:cubicBezTo>
                  <a:pt x="8226940" y="5790410"/>
                  <a:pt x="8225517" y="5792864"/>
                  <a:pt x="8223981" y="5795624"/>
                </a:cubicBezTo>
                <a:cubicBezTo>
                  <a:pt x="8218849" y="5803901"/>
                  <a:pt x="8217988" y="5811288"/>
                  <a:pt x="8219077" y="5818380"/>
                </a:cubicBezTo>
                <a:cubicBezTo>
                  <a:pt x="8219151" y="5819613"/>
                  <a:pt x="8220238" y="5820237"/>
                  <a:pt x="8219939" y="5821774"/>
                </a:cubicBezTo>
                <a:cubicBezTo>
                  <a:pt x="8218740" y="5821457"/>
                  <a:pt x="8217803" y="5821142"/>
                  <a:pt x="8216603" y="5820825"/>
                </a:cubicBezTo>
                <a:cubicBezTo>
                  <a:pt x="8214204" y="5820192"/>
                  <a:pt x="8212181" y="5821409"/>
                  <a:pt x="8210645" y="5824169"/>
                </a:cubicBezTo>
                <a:cubicBezTo>
                  <a:pt x="8205436" y="5833370"/>
                  <a:pt x="8200231" y="5842571"/>
                  <a:pt x="8195023" y="5851772"/>
                </a:cubicBezTo>
                <a:cubicBezTo>
                  <a:pt x="8193263" y="5855147"/>
                  <a:pt x="8192289" y="5858528"/>
                  <a:pt x="8190003" y="5861898"/>
                </a:cubicBezTo>
                <a:cubicBezTo>
                  <a:pt x="8188430" y="5864043"/>
                  <a:pt x="8187192" y="5865266"/>
                  <a:pt x="8185057" y="5864634"/>
                </a:cubicBezTo>
                <a:cubicBezTo>
                  <a:pt x="8182284" y="5864306"/>
                  <a:pt x="8179810" y="5866751"/>
                  <a:pt x="8179998" y="5869832"/>
                </a:cubicBezTo>
                <a:cubicBezTo>
                  <a:pt x="8180150" y="5872297"/>
                  <a:pt x="8179213" y="5874139"/>
                  <a:pt x="8177376" y="5876281"/>
                </a:cubicBezTo>
                <a:cubicBezTo>
                  <a:pt x="8175878" y="5877502"/>
                  <a:pt x="8175429" y="5878729"/>
                  <a:pt x="8175916" y="5880274"/>
                </a:cubicBezTo>
                <a:cubicBezTo>
                  <a:pt x="8176666" y="5881819"/>
                  <a:pt x="8176254" y="5883664"/>
                  <a:pt x="8174792" y="5885501"/>
                </a:cubicBezTo>
                <a:cubicBezTo>
                  <a:pt x="8174081" y="5886728"/>
                  <a:pt x="8172732" y="5888258"/>
                  <a:pt x="8172282" y="5889487"/>
                </a:cubicBezTo>
                <a:cubicBezTo>
                  <a:pt x="8171608" y="5891330"/>
                  <a:pt x="8170597" y="5891938"/>
                  <a:pt x="8169173" y="5892236"/>
                </a:cubicBezTo>
                <a:cubicBezTo>
                  <a:pt x="8166212" y="5893137"/>
                  <a:pt x="8165725" y="5893750"/>
                  <a:pt x="8166175" y="5896833"/>
                </a:cubicBezTo>
                <a:cubicBezTo>
                  <a:pt x="8166551" y="5898684"/>
                  <a:pt x="8167188" y="5900537"/>
                  <a:pt x="8166925" y="5902692"/>
                </a:cubicBezTo>
                <a:cubicBezTo>
                  <a:pt x="8166664" y="5902689"/>
                  <a:pt x="8166552" y="5902995"/>
                  <a:pt x="8166288" y="5902994"/>
                </a:cubicBezTo>
                <a:cubicBezTo>
                  <a:pt x="8163890" y="5900203"/>
                  <a:pt x="8163890" y="5900203"/>
                  <a:pt x="8159318" y="5902633"/>
                </a:cubicBezTo>
                <a:cubicBezTo>
                  <a:pt x="8158680" y="5902937"/>
                  <a:pt x="8158044" y="5903241"/>
                  <a:pt x="8157670" y="5903546"/>
                </a:cubicBezTo>
                <a:cubicBezTo>
                  <a:pt x="8152311" y="5905969"/>
                  <a:pt x="8150175" y="5909650"/>
                  <a:pt x="8150364" y="5914887"/>
                </a:cubicBezTo>
                <a:cubicBezTo>
                  <a:pt x="8150664" y="5917661"/>
                  <a:pt x="8149202" y="5919499"/>
                  <a:pt x="8146466" y="5919786"/>
                </a:cubicBezTo>
                <a:cubicBezTo>
                  <a:pt x="8145043" y="5920084"/>
                  <a:pt x="8143731" y="5920074"/>
                  <a:pt x="8142532" y="5919757"/>
                </a:cubicBezTo>
                <a:cubicBezTo>
                  <a:pt x="8139197" y="5918807"/>
                  <a:pt x="8139608" y="5914807"/>
                  <a:pt x="8143093" y="5911753"/>
                </a:cubicBezTo>
                <a:cubicBezTo>
                  <a:pt x="8145828" y="5909309"/>
                  <a:pt x="8147514" y="5906857"/>
                  <a:pt x="8149050" y="5904097"/>
                </a:cubicBezTo>
                <a:cubicBezTo>
                  <a:pt x="8150324" y="5901334"/>
                  <a:pt x="8152009" y="5898884"/>
                  <a:pt x="8154519" y="5897054"/>
                </a:cubicBezTo>
                <a:cubicBezTo>
                  <a:pt x="8158679" y="5894314"/>
                  <a:pt x="8159504" y="5892780"/>
                  <a:pt x="8158117" y="5889380"/>
                </a:cubicBezTo>
                <a:cubicBezTo>
                  <a:pt x="8157441" y="5886912"/>
                  <a:pt x="8157703" y="5884758"/>
                  <a:pt x="8159352" y="5881690"/>
                </a:cubicBezTo>
                <a:cubicBezTo>
                  <a:pt x="8162161" y="5876166"/>
                  <a:pt x="8166170" y="5870960"/>
                  <a:pt x="8169130" y="5865746"/>
                </a:cubicBezTo>
                <a:cubicBezTo>
                  <a:pt x="8171865" y="5861147"/>
                  <a:pt x="8173550" y="5856540"/>
                  <a:pt x="8172650" y="5852530"/>
                </a:cubicBezTo>
                <a:cubicBezTo>
                  <a:pt x="8171863" y="5850366"/>
                  <a:pt x="8172837" y="5849142"/>
                  <a:pt x="8175084" y="5847311"/>
                </a:cubicBezTo>
                <a:cubicBezTo>
                  <a:pt x="8185576" y="5838766"/>
                  <a:pt x="8192845" y="5828963"/>
                  <a:pt x="8192768" y="5816951"/>
                </a:cubicBezTo>
                <a:cubicBezTo>
                  <a:pt x="8192656" y="5815102"/>
                  <a:pt x="8193742" y="5813570"/>
                  <a:pt x="8194828" y="5812039"/>
                </a:cubicBezTo>
                <a:cubicBezTo>
                  <a:pt x="8195690" y="5811120"/>
                  <a:pt x="8197188" y="5809900"/>
                  <a:pt x="8196851" y="5808666"/>
                </a:cubicBezTo>
                <a:cubicBezTo>
                  <a:pt x="8196251" y="5807429"/>
                  <a:pt x="8194865" y="5808342"/>
                  <a:pt x="8193702" y="5808642"/>
                </a:cubicBezTo>
                <a:cubicBezTo>
                  <a:pt x="8191791" y="5809552"/>
                  <a:pt x="8191605" y="5808626"/>
                  <a:pt x="8192278" y="5806783"/>
                </a:cubicBezTo>
                <a:cubicBezTo>
                  <a:pt x="8192952" y="5804940"/>
                  <a:pt x="8194152" y="5803101"/>
                  <a:pt x="8195088" y="5801260"/>
                </a:cubicBezTo>
                <a:cubicBezTo>
                  <a:pt x="8197598" y="5797275"/>
                  <a:pt x="8200146" y="5793906"/>
                  <a:pt x="8200931" y="5789600"/>
                </a:cubicBezTo>
                <a:cubicBezTo>
                  <a:pt x="8201270" y="5788677"/>
                  <a:pt x="8201794" y="5788682"/>
                  <a:pt x="8202430" y="5788379"/>
                </a:cubicBezTo>
                <a:cubicBezTo>
                  <a:pt x="8205129" y="5787475"/>
                  <a:pt x="8206440" y="5785329"/>
                  <a:pt x="8207339" y="5782872"/>
                </a:cubicBezTo>
                <a:lnTo>
                  <a:pt x="8212374" y="5772816"/>
                </a:lnTo>
                <a:lnTo>
                  <a:pt x="8211685" y="5773090"/>
                </a:lnTo>
                <a:cubicBezTo>
                  <a:pt x="8208494" y="5772031"/>
                  <a:pt x="8205131" y="5771347"/>
                  <a:pt x="8203442" y="5768469"/>
                </a:cubicBezTo>
                <a:cubicBezTo>
                  <a:pt x="8202522" y="5766829"/>
                  <a:pt x="8202886" y="5765302"/>
                  <a:pt x="8204408" y="5762707"/>
                </a:cubicBezTo>
                <a:cubicBezTo>
                  <a:pt x="8205909" y="5760889"/>
                  <a:pt x="8206895" y="5760195"/>
                  <a:pt x="8208651" y="5760739"/>
                </a:cubicBezTo>
                <a:cubicBezTo>
                  <a:pt x="8209937" y="5760852"/>
                  <a:pt x="8211094" y="5759783"/>
                  <a:pt x="8211608" y="5758659"/>
                </a:cubicBezTo>
                <a:cubicBezTo>
                  <a:pt x="8213346" y="5754134"/>
                  <a:pt x="8216475" y="5751678"/>
                  <a:pt x="8219927" y="5749251"/>
                </a:cubicBezTo>
                <a:cubicBezTo>
                  <a:pt x="8223054" y="5746797"/>
                  <a:pt x="8225070" y="5743854"/>
                  <a:pt x="8224023" y="5741034"/>
                </a:cubicBezTo>
                <a:cubicBezTo>
                  <a:pt x="8223273" y="5739018"/>
                  <a:pt x="8224260" y="5738326"/>
                  <a:pt x="8226016" y="5738869"/>
                </a:cubicBezTo>
                <a:lnTo>
                  <a:pt x="8227985" y="5737637"/>
                </a:lnTo>
                <a:lnTo>
                  <a:pt x="8227905" y="5737440"/>
                </a:lnTo>
                <a:lnTo>
                  <a:pt x="8229856" y="5735590"/>
                </a:lnTo>
                <a:lnTo>
                  <a:pt x="8237864" y="5718100"/>
                </a:lnTo>
                <a:lnTo>
                  <a:pt x="8232847" y="5715302"/>
                </a:lnTo>
                <a:cubicBezTo>
                  <a:pt x="8232847" y="5715302"/>
                  <a:pt x="8232960" y="5714994"/>
                  <a:pt x="8232697" y="5714993"/>
                </a:cubicBezTo>
                <a:cubicBezTo>
                  <a:pt x="8230411" y="5714052"/>
                  <a:pt x="8230074" y="5712818"/>
                  <a:pt x="8231984" y="5709751"/>
                </a:cubicBezTo>
                <a:lnTo>
                  <a:pt x="8236669" y="5700521"/>
                </a:lnTo>
                <a:lnTo>
                  <a:pt x="8223694" y="5718394"/>
                </a:lnTo>
                <a:cubicBezTo>
                  <a:pt x="8220372" y="5722002"/>
                  <a:pt x="8218594" y="5722235"/>
                  <a:pt x="8217224" y="5719387"/>
                </a:cubicBezTo>
                <a:cubicBezTo>
                  <a:pt x="8217397" y="5719011"/>
                  <a:pt x="8217075" y="5718984"/>
                  <a:pt x="8216753" y="5718955"/>
                </a:cubicBezTo>
                <a:lnTo>
                  <a:pt x="8215950" y="5717631"/>
                </a:lnTo>
                <a:lnTo>
                  <a:pt x="8209764" y="5725909"/>
                </a:lnTo>
                <a:cubicBezTo>
                  <a:pt x="8206429" y="5729272"/>
                  <a:pt x="8204593" y="5733570"/>
                  <a:pt x="8204070" y="5737879"/>
                </a:cubicBezTo>
                <a:cubicBezTo>
                  <a:pt x="8203846" y="5740649"/>
                  <a:pt x="8202572" y="5743412"/>
                  <a:pt x="8200924" y="5746479"/>
                </a:cubicBezTo>
                <a:cubicBezTo>
                  <a:pt x="8198450" y="5751082"/>
                  <a:pt x="8195191" y="5755677"/>
                  <a:pt x="8194443" y="5760598"/>
                </a:cubicBezTo>
                <a:cubicBezTo>
                  <a:pt x="8193655" y="5764906"/>
                  <a:pt x="8191485" y="5767968"/>
                  <a:pt x="8187587" y="5770712"/>
                </a:cubicBezTo>
                <a:cubicBezTo>
                  <a:pt x="8186202" y="5771625"/>
                  <a:pt x="8185488" y="5772852"/>
                  <a:pt x="8185451" y="5774392"/>
                </a:cubicBezTo>
                <a:cubicBezTo>
                  <a:pt x="8185451" y="5776548"/>
                  <a:pt x="8184815" y="5779007"/>
                  <a:pt x="8183129" y="5781459"/>
                </a:cubicBezTo>
                <a:cubicBezTo>
                  <a:pt x="8178334" y="5788814"/>
                  <a:pt x="8174775" y="5797104"/>
                  <a:pt x="8169455" y="5804457"/>
                </a:cubicBezTo>
                <a:cubicBezTo>
                  <a:pt x="8167506" y="5806906"/>
                  <a:pt x="8166345" y="5809361"/>
                  <a:pt x="8166496" y="5811826"/>
                </a:cubicBezTo>
                <a:cubicBezTo>
                  <a:pt x="8166422" y="5817062"/>
                  <a:pt x="8165597" y="5818596"/>
                  <a:pt x="8160427" y="5821945"/>
                </a:cubicBezTo>
                <a:cubicBezTo>
                  <a:pt x="8158402" y="5823163"/>
                  <a:pt x="8156792" y="5824689"/>
                  <a:pt x="8156118" y="5826533"/>
                </a:cubicBezTo>
                <a:cubicBezTo>
                  <a:pt x="8153496" y="5832982"/>
                  <a:pt x="8149262" y="5838802"/>
                  <a:pt x="8145554" y="5844626"/>
                </a:cubicBezTo>
                <a:cubicBezTo>
                  <a:pt x="8142069" y="5849836"/>
                  <a:pt x="8138847" y="5855048"/>
                  <a:pt x="8137611" y="5860582"/>
                </a:cubicBezTo>
                <a:cubicBezTo>
                  <a:pt x="8137086" y="5862735"/>
                  <a:pt x="8136112" y="5863961"/>
                  <a:pt x="8134463" y="5864872"/>
                </a:cubicBezTo>
                <a:cubicBezTo>
                  <a:pt x="8132440" y="5866089"/>
                  <a:pt x="8130043" y="5867610"/>
                  <a:pt x="8129668" y="5870072"/>
                </a:cubicBezTo>
                <a:cubicBezTo>
                  <a:pt x="8128807" y="5875301"/>
                  <a:pt x="8125397" y="5879588"/>
                  <a:pt x="8120900" y="5883251"/>
                </a:cubicBezTo>
                <a:cubicBezTo>
                  <a:pt x="8114418" y="5888746"/>
                  <a:pt x="8110373" y="5895492"/>
                  <a:pt x="8109513" y="5902877"/>
                </a:cubicBezTo>
                <a:cubicBezTo>
                  <a:pt x="8109026" y="5905645"/>
                  <a:pt x="8108163" y="5906564"/>
                  <a:pt x="8105802" y="5906546"/>
                </a:cubicBezTo>
                <a:cubicBezTo>
                  <a:pt x="8105015" y="5906540"/>
                  <a:pt x="8104230" y="5906534"/>
                  <a:pt x="8103591" y="5906838"/>
                </a:cubicBezTo>
                <a:cubicBezTo>
                  <a:pt x="8096622" y="5910789"/>
                  <a:pt x="8089915" y="5914743"/>
                  <a:pt x="8085568" y="5923026"/>
                </a:cubicBezTo>
                <a:lnTo>
                  <a:pt x="8085119" y="5923193"/>
                </a:lnTo>
                <a:lnTo>
                  <a:pt x="8237354" y="5676308"/>
                </a:lnTo>
                <a:lnTo>
                  <a:pt x="8240345" y="5676189"/>
                </a:lnTo>
                <a:cubicBezTo>
                  <a:pt x="8241523" y="5674343"/>
                  <a:pt x="8243025" y="5672526"/>
                  <a:pt x="8241612" y="5671232"/>
                </a:cubicBezTo>
                <a:lnTo>
                  <a:pt x="8240862" y="5670620"/>
                </a:lnTo>
                <a:lnTo>
                  <a:pt x="8244833" y="5664179"/>
                </a:lnTo>
                <a:lnTo>
                  <a:pt x="8245492" y="5664944"/>
                </a:lnTo>
                <a:cubicBezTo>
                  <a:pt x="8245792" y="5665751"/>
                  <a:pt x="8246756" y="5665835"/>
                  <a:pt x="8247741" y="5665142"/>
                </a:cubicBezTo>
                <a:cubicBezTo>
                  <a:pt x="8248898" y="5664074"/>
                  <a:pt x="8248106" y="5663615"/>
                  <a:pt x="8248129" y="5662838"/>
                </a:cubicBezTo>
                <a:lnTo>
                  <a:pt x="8246888" y="5660846"/>
                </a:lnTo>
                <a:lnTo>
                  <a:pt x="8357564" y="5481356"/>
                </a:lnTo>
                <a:lnTo>
                  <a:pt x="8355613" y="5481342"/>
                </a:lnTo>
                <a:cubicBezTo>
                  <a:pt x="8356924" y="5477039"/>
                  <a:pt x="8355950" y="5476108"/>
                  <a:pt x="8353139" y="5477319"/>
                </a:cubicBezTo>
                <a:cubicBezTo>
                  <a:pt x="8352239" y="5477621"/>
                  <a:pt x="8351265" y="5478846"/>
                  <a:pt x="8350703" y="5478224"/>
                </a:cubicBezTo>
                <a:cubicBezTo>
                  <a:pt x="8350254" y="5477297"/>
                  <a:pt x="8350965" y="5476071"/>
                  <a:pt x="8351565" y="5475151"/>
                </a:cubicBezTo>
                <a:cubicBezTo>
                  <a:pt x="8351902" y="5474229"/>
                  <a:pt x="8352389" y="5473618"/>
                  <a:pt x="8352876" y="5473005"/>
                </a:cubicBezTo>
                <a:cubicBezTo>
                  <a:pt x="8354076" y="5471166"/>
                  <a:pt x="8354150" y="5470243"/>
                  <a:pt x="8352425" y="5469922"/>
                </a:cubicBezTo>
                <a:cubicBezTo>
                  <a:pt x="8351489" y="5469606"/>
                  <a:pt x="8350252" y="5468673"/>
                  <a:pt x="8351601" y="5467143"/>
                </a:cubicBezTo>
                <a:cubicBezTo>
                  <a:pt x="8353175" y="5464999"/>
                  <a:pt x="8353961" y="5462849"/>
                  <a:pt x="8355009" y="5460701"/>
                </a:cubicBezTo>
                <a:cubicBezTo>
                  <a:pt x="8355947" y="5458860"/>
                  <a:pt x="8357258" y="5456713"/>
                  <a:pt x="8357520" y="5454559"/>
                </a:cubicBezTo>
                <a:cubicBezTo>
                  <a:pt x="8357668" y="5452713"/>
                  <a:pt x="8357932" y="5450558"/>
                  <a:pt x="8354746" y="5452074"/>
                </a:cubicBezTo>
                <a:cubicBezTo>
                  <a:pt x="8353734" y="5452683"/>
                  <a:pt x="8353434" y="5452065"/>
                  <a:pt x="8353621" y="5450834"/>
                </a:cubicBezTo>
                <a:cubicBezTo>
                  <a:pt x="8355307" y="5446227"/>
                  <a:pt x="8356918" y="5444698"/>
                  <a:pt x="8360964" y="5444421"/>
                </a:cubicBezTo>
                <a:cubicBezTo>
                  <a:pt x="8362276" y="5444431"/>
                  <a:pt x="8363439" y="5444132"/>
                  <a:pt x="8364413" y="5442907"/>
                </a:cubicBezTo>
                <a:cubicBezTo>
                  <a:pt x="8365986" y="5440763"/>
                  <a:pt x="8367298" y="5438616"/>
                  <a:pt x="8367671" y="5436156"/>
                </a:cubicBezTo>
                <a:cubicBezTo>
                  <a:pt x="8367897" y="5435541"/>
                  <a:pt x="8366959" y="5435226"/>
                  <a:pt x="8366323" y="5435529"/>
                </a:cubicBezTo>
                <a:cubicBezTo>
                  <a:pt x="8365536" y="5435523"/>
                  <a:pt x="8364487" y="5435515"/>
                  <a:pt x="8364186" y="5434897"/>
                </a:cubicBezTo>
                <a:cubicBezTo>
                  <a:pt x="8363737" y="5433970"/>
                  <a:pt x="8362350" y="5432727"/>
                  <a:pt x="8364261" y="5431817"/>
                </a:cubicBezTo>
                <a:cubicBezTo>
                  <a:pt x="8368045" y="5429382"/>
                  <a:pt x="8369169" y="5426310"/>
                  <a:pt x="8370406" y="5422932"/>
                </a:cubicBezTo>
                <a:cubicBezTo>
                  <a:pt x="8371341" y="5421090"/>
                  <a:pt x="8372278" y="5419250"/>
                  <a:pt x="8374151" y="5417723"/>
                </a:cubicBezTo>
                <a:cubicBezTo>
                  <a:pt x="8381009" y="5411922"/>
                  <a:pt x="8382432" y="5407313"/>
                  <a:pt x="8378234" y="5402970"/>
                </a:cubicBezTo>
                <a:cubicBezTo>
                  <a:pt x="8377109" y="5401729"/>
                  <a:pt x="8377147" y="5400189"/>
                  <a:pt x="8379283" y="5398665"/>
                </a:cubicBezTo>
                <a:cubicBezTo>
                  <a:pt x="8383778" y="5395003"/>
                  <a:pt x="8386513" y="5390404"/>
                  <a:pt x="8388574" y="5385491"/>
                </a:cubicBezTo>
                <a:cubicBezTo>
                  <a:pt x="8389735" y="5383036"/>
                  <a:pt x="8390372" y="5380576"/>
                  <a:pt x="8391645" y="5377814"/>
                </a:cubicBezTo>
                <a:cubicBezTo>
                  <a:pt x="8393855" y="5373210"/>
                  <a:pt x="8395316" y="5369218"/>
                  <a:pt x="8391268" y="5367339"/>
                </a:cubicBezTo>
                <a:cubicBezTo>
                  <a:pt x="8393105" y="5367353"/>
                  <a:pt x="8394304" y="5367670"/>
                  <a:pt x="8396215" y="5366760"/>
                </a:cubicBezTo>
                <a:cubicBezTo>
                  <a:pt x="8398651" y="5365854"/>
                  <a:pt x="8400225" y="5363709"/>
                  <a:pt x="8401012" y="5361559"/>
                </a:cubicBezTo>
                <a:cubicBezTo>
                  <a:pt x="8401647" y="5359100"/>
                  <a:pt x="8399248" y="5360623"/>
                  <a:pt x="8398312" y="5360307"/>
                </a:cubicBezTo>
                <a:cubicBezTo>
                  <a:pt x="8396851" y="5359988"/>
                  <a:pt x="8396251" y="5358752"/>
                  <a:pt x="8397712" y="5356915"/>
                </a:cubicBezTo>
                <a:cubicBezTo>
                  <a:pt x="8399660" y="5354466"/>
                  <a:pt x="8400448" y="5352315"/>
                  <a:pt x="8401197" y="5349549"/>
                </a:cubicBezTo>
                <a:cubicBezTo>
                  <a:pt x="8401645" y="5346164"/>
                  <a:pt x="8402881" y="5342785"/>
                  <a:pt x="8406104" y="5339729"/>
                </a:cubicBezTo>
                <a:cubicBezTo>
                  <a:pt x="8408089" y="5337896"/>
                  <a:pt x="8408501" y="5336052"/>
                  <a:pt x="8407751" y="5334506"/>
                </a:cubicBezTo>
                <a:cubicBezTo>
                  <a:pt x="8407301" y="5333578"/>
                  <a:pt x="8406851" y="5332652"/>
                  <a:pt x="8406552" y="5332032"/>
                </a:cubicBezTo>
                <a:cubicBezTo>
                  <a:pt x="8406064" y="5330489"/>
                  <a:pt x="8404565" y="5329554"/>
                  <a:pt x="8405763" y="5327715"/>
                </a:cubicBezTo>
                <a:cubicBezTo>
                  <a:pt x="8406962" y="5325875"/>
                  <a:pt x="8408686" y="5326196"/>
                  <a:pt x="8409998" y="5326207"/>
                </a:cubicBezTo>
                <a:cubicBezTo>
                  <a:pt x="8411310" y="5326216"/>
                  <a:pt x="8411235" y="5324984"/>
                  <a:pt x="8411835" y="5324064"/>
                </a:cubicBezTo>
                <a:cubicBezTo>
                  <a:pt x="8412172" y="5323143"/>
                  <a:pt x="8412508" y="5322221"/>
                  <a:pt x="8411347" y="5322520"/>
                </a:cubicBezTo>
                <a:cubicBezTo>
                  <a:pt x="8408237" y="5323114"/>
                  <a:pt x="8408124" y="5321265"/>
                  <a:pt x="8408872" y="5318498"/>
                </a:cubicBezTo>
                <a:cubicBezTo>
                  <a:pt x="8409621" y="5315731"/>
                  <a:pt x="8408684" y="5315416"/>
                  <a:pt x="8406174" y="5317245"/>
                </a:cubicBezTo>
                <a:cubicBezTo>
                  <a:pt x="8405537" y="5317549"/>
                  <a:pt x="8404938" y="5318469"/>
                  <a:pt x="8404338" y="5319389"/>
                </a:cubicBezTo>
                <a:cubicBezTo>
                  <a:pt x="8398269" y="5327351"/>
                  <a:pt x="8393548" y="5335940"/>
                  <a:pt x="8389503" y="5344841"/>
                </a:cubicBezTo>
                <a:cubicBezTo>
                  <a:pt x="8386132" y="5351900"/>
                  <a:pt x="8382459" y="5358340"/>
                  <a:pt x="8376390" y="5364148"/>
                </a:cubicBezTo>
                <a:cubicBezTo>
                  <a:pt x="8372792" y="5367509"/>
                  <a:pt x="8368745" y="5369943"/>
                  <a:pt x="8364548" y="5372067"/>
                </a:cubicBezTo>
                <a:cubicBezTo>
                  <a:pt x="8366910" y="5374241"/>
                  <a:pt x="8366611" y="5375778"/>
                  <a:pt x="8362863" y="5378830"/>
                </a:cubicBezTo>
                <a:cubicBezTo>
                  <a:pt x="8361740" y="5379746"/>
                  <a:pt x="8360203" y="5380351"/>
                  <a:pt x="8359004" y="5380034"/>
                </a:cubicBezTo>
                <a:cubicBezTo>
                  <a:pt x="8356755" y="5379709"/>
                  <a:pt x="8355182" y="5381853"/>
                  <a:pt x="8354132" y="5384001"/>
                </a:cubicBezTo>
                <a:cubicBezTo>
                  <a:pt x="8352821" y="5386147"/>
                  <a:pt x="8353796" y="5387079"/>
                  <a:pt x="8354772" y="5388010"/>
                </a:cubicBezTo>
                <a:cubicBezTo>
                  <a:pt x="8355858" y="5388634"/>
                  <a:pt x="8357431" y="5388646"/>
                  <a:pt x="8358331" y="5390500"/>
                </a:cubicBezTo>
                <a:cubicBezTo>
                  <a:pt x="8355520" y="5389556"/>
                  <a:pt x="8354059" y="5391393"/>
                  <a:pt x="8352636" y="5393847"/>
                </a:cubicBezTo>
                <a:cubicBezTo>
                  <a:pt x="8351587" y="5395994"/>
                  <a:pt x="8349375" y="5398442"/>
                  <a:pt x="8347914" y="5398124"/>
                </a:cubicBezTo>
                <a:cubicBezTo>
                  <a:pt x="8345253" y="5397486"/>
                  <a:pt x="8342480" y="5397159"/>
                  <a:pt x="8340905" y="5394990"/>
                </a:cubicBezTo>
                <a:cubicBezTo>
                  <a:pt x="8340044" y="5393752"/>
                  <a:pt x="8340230" y="5392522"/>
                  <a:pt x="8341280" y="5390373"/>
                </a:cubicBezTo>
                <a:cubicBezTo>
                  <a:pt x="8342366" y="5388841"/>
                  <a:pt x="8343115" y="5388231"/>
                  <a:pt x="8344578" y="5388550"/>
                </a:cubicBezTo>
                <a:cubicBezTo>
                  <a:pt x="8345625" y="5388557"/>
                  <a:pt x="8346488" y="5387639"/>
                  <a:pt x="8346825" y="5386719"/>
                </a:cubicBezTo>
                <a:cubicBezTo>
                  <a:pt x="8347911" y="5383031"/>
                  <a:pt x="8350272" y="5380892"/>
                  <a:pt x="8352896" y="5378755"/>
                </a:cubicBezTo>
                <a:cubicBezTo>
                  <a:pt x="8355256" y="5376618"/>
                  <a:pt x="8356679" y="5374164"/>
                  <a:pt x="8355629" y="5372001"/>
                </a:cubicBezTo>
                <a:cubicBezTo>
                  <a:pt x="8354879" y="5370454"/>
                  <a:pt x="8355629" y="5369844"/>
                  <a:pt x="8357091" y="5370163"/>
                </a:cubicBezTo>
                <a:cubicBezTo>
                  <a:pt x="8358139" y="5370172"/>
                  <a:pt x="8358627" y="5369559"/>
                  <a:pt x="8359601" y="5368334"/>
                </a:cubicBezTo>
                <a:cubicBezTo>
                  <a:pt x="8363086" y="5363123"/>
                  <a:pt x="8365107" y="5357595"/>
                  <a:pt x="8365445" y="5352361"/>
                </a:cubicBezTo>
                <a:cubicBezTo>
                  <a:pt x="8365406" y="5349589"/>
                  <a:pt x="8366418" y="5346825"/>
                  <a:pt x="8367953" y="5344064"/>
                </a:cubicBezTo>
                <a:cubicBezTo>
                  <a:pt x="8369376" y="5341610"/>
                  <a:pt x="8371475" y="5339470"/>
                  <a:pt x="8373460" y="5337637"/>
                </a:cubicBezTo>
                <a:cubicBezTo>
                  <a:pt x="8374586" y="5336721"/>
                  <a:pt x="8375859" y="5336115"/>
                  <a:pt x="8375634" y="5334573"/>
                </a:cubicBezTo>
                <a:cubicBezTo>
                  <a:pt x="8375408" y="5333032"/>
                  <a:pt x="8374360" y="5333025"/>
                  <a:pt x="8372936" y="5333321"/>
                </a:cubicBezTo>
                <a:cubicBezTo>
                  <a:pt x="8371773" y="5333621"/>
                  <a:pt x="8370762" y="5334229"/>
                  <a:pt x="8369824" y="5333914"/>
                </a:cubicBezTo>
                <a:cubicBezTo>
                  <a:pt x="8366939" y="5333893"/>
                  <a:pt x="8365067" y="5335419"/>
                  <a:pt x="8363418" y="5338486"/>
                </a:cubicBezTo>
                <a:cubicBezTo>
                  <a:pt x="8360345" y="5344007"/>
                  <a:pt x="8357236" y="5348913"/>
                  <a:pt x="8353752" y="5354122"/>
                </a:cubicBezTo>
                <a:cubicBezTo>
                  <a:pt x="8351317" y="5357183"/>
                  <a:pt x="8349892" y="5357482"/>
                  <a:pt x="8348581" y="5355316"/>
                </a:cubicBezTo>
                <a:cubicBezTo>
                  <a:pt x="8348692" y="5355009"/>
                  <a:pt x="8348430" y="5355006"/>
                  <a:pt x="8348168" y="5355004"/>
                </a:cubicBezTo>
                <a:cubicBezTo>
                  <a:pt x="8345769" y="5354370"/>
                  <a:pt x="8344981" y="5352208"/>
                  <a:pt x="8344457" y="5350048"/>
                </a:cubicBezTo>
                <a:cubicBezTo>
                  <a:pt x="8343970" y="5348505"/>
                  <a:pt x="8344719" y="5347895"/>
                  <a:pt x="8345881" y="5347595"/>
                </a:cubicBezTo>
                <a:cubicBezTo>
                  <a:pt x="8348467" y="5346998"/>
                  <a:pt x="8348954" y="5348542"/>
                  <a:pt x="8348318" y="5351001"/>
                </a:cubicBezTo>
                <a:cubicBezTo>
                  <a:pt x="8349854" y="5350396"/>
                  <a:pt x="8351241" y="5349484"/>
                  <a:pt x="8351801" y="5347947"/>
                </a:cubicBezTo>
                <a:cubicBezTo>
                  <a:pt x="8352139" y="5347026"/>
                  <a:pt x="8351202" y="5346711"/>
                  <a:pt x="8350527" y="5346398"/>
                </a:cubicBezTo>
                <a:cubicBezTo>
                  <a:pt x="8347042" y="5345139"/>
                  <a:pt x="8346705" y="5343905"/>
                  <a:pt x="8348652" y="5339299"/>
                </a:cubicBezTo>
                <a:cubicBezTo>
                  <a:pt x="8350750" y="5335003"/>
                  <a:pt x="8352434" y="5330396"/>
                  <a:pt x="8353483" y="5326091"/>
                </a:cubicBezTo>
                <a:cubicBezTo>
                  <a:pt x="8354832" y="5320250"/>
                  <a:pt x="8356331" y="5319029"/>
                  <a:pt x="8360978" y="5319987"/>
                </a:cubicBezTo>
                <a:cubicBezTo>
                  <a:pt x="8361240" y="5319990"/>
                  <a:pt x="8361503" y="5319991"/>
                  <a:pt x="8361765" y="5319994"/>
                </a:cubicBezTo>
                <a:cubicBezTo>
                  <a:pt x="8362440" y="5320307"/>
                  <a:pt x="8363152" y="5321235"/>
                  <a:pt x="8364238" y="5319703"/>
                </a:cubicBezTo>
                <a:cubicBezTo>
                  <a:pt x="8365063" y="5318170"/>
                  <a:pt x="8366150" y="5316638"/>
                  <a:pt x="8364913" y="5315705"/>
                </a:cubicBezTo>
                <a:cubicBezTo>
                  <a:pt x="8364088" y="5315083"/>
                  <a:pt x="8363525" y="5314463"/>
                  <a:pt x="8362589" y="5314148"/>
                </a:cubicBezTo>
                <a:cubicBezTo>
                  <a:pt x="8361464" y="5312907"/>
                  <a:pt x="8361651" y="5311676"/>
                  <a:pt x="8363375" y="5309841"/>
                </a:cubicBezTo>
                <a:cubicBezTo>
                  <a:pt x="8364836" y="5308005"/>
                  <a:pt x="8366036" y="5308321"/>
                  <a:pt x="8366635" y="5309557"/>
                </a:cubicBezTo>
                <a:cubicBezTo>
                  <a:pt x="8367047" y="5309870"/>
                  <a:pt x="8367197" y="5310177"/>
                  <a:pt x="8367609" y="5310489"/>
                </a:cubicBezTo>
                <a:cubicBezTo>
                  <a:pt x="8367909" y="5311107"/>
                  <a:pt x="8368696" y="5311113"/>
                  <a:pt x="8369446" y="5310503"/>
                </a:cubicBezTo>
                <a:cubicBezTo>
                  <a:pt x="8370307" y="5309585"/>
                  <a:pt x="8369633" y="5309272"/>
                  <a:pt x="8369596" y="5308656"/>
                </a:cubicBezTo>
                <a:cubicBezTo>
                  <a:pt x="8369258" y="5307422"/>
                  <a:pt x="8368546" y="5306492"/>
                  <a:pt x="8367458" y="5305868"/>
                </a:cubicBezTo>
                <a:cubicBezTo>
                  <a:pt x="8364835" y="5303692"/>
                  <a:pt x="8364985" y="5301845"/>
                  <a:pt x="8368282" y="5297866"/>
                </a:cubicBezTo>
                <a:cubicBezTo>
                  <a:pt x="8369742" y="5296029"/>
                  <a:pt x="8371467" y="5294193"/>
                  <a:pt x="8372927" y="5292357"/>
                </a:cubicBezTo>
                <a:cubicBezTo>
                  <a:pt x="8373902" y="5291132"/>
                  <a:pt x="8374725" y="5289599"/>
                  <a:pt x="8373864" y="5288360"/>
                </a:cubicBezTo>
                <a:cubicBezTo>
                  <a:pt x="8372852" y="5286812"/>
                  <a:pt x="8371352" y="5285877"/>
                  <a:pt x="8372738" y="5282807"/>
                </a:cubicBezTo>
                <a:cubicBezTo>
                  <a:pt x="8373675" y="5280966"/>
                  <a:pt x="8373600" y="5279733"/>
                  <a:pt x="8375211" y="5278206"/>
                </a:cubicBezTo>
                <a:cubicBezTo>
                  <a:pt x="8383529" y="5270568"/>
                  <a:pt x="8387987" y="5261976"/>
                  <a:pt x="8389896" y="5252443"/>
                </a:cubicBezTo>
                <a:cubicBezTo>
                  <a:pt x="8390196" y="5250905"/>
                  <a:pt x="8390908" y="5249678"/>
                  <a:pt x="8392144" y="5248456"/>
                </a:cubicBezTo>
                <a:cubicBezTo>
                  <a:pt x="8395516" y="5245710"/>
                  <a:pt x="8397014" y="5242332"/>
                  <a:pt x="8397839" y="5238641"/>
                </a:cubicBezTo>
                <a:lnTo>
                  <a:pt x="8398028" y="5235316"/>
                </a:lnTo>
                <a:lnTo>
                  <a:pt x="8394263" y="5237832"/>
                </a:lnTo>
                <a:cubicBezTo>
                  <a:pt x="8391927" y="5240745"/>
                  <a:pt x="8389418" y="5244034"/>
                  <a:pt x="8386910" y="5247323"/>
                </a:cubicBezTo>
                <a:cubicBezTo>
                  <a:pt x="8384895" y="5250266"/>
                  <a:pt x="8382452" y="5251221"/>
                  <a:pt x="8380054" y="5250621"/>
                </a:cubicBezTo>
                <a:cubicBezTo>
                  <a:pt x="8379732" y="5250593"/>
                  <a:pt x="8379090" y="5250537"/>
                  <a:pt x="8378619" y="5250106"/>
                </a:cubicBezTo>
                <a:cubicBezTo>
                  <a:pt x="8377013" y="5249965"/>
                  <a:pt x="8375212" y="5250977"/>
                  <a:pt x="8374354" y="5252851"/>
                </a:cubicBezTo>
                <a:cubicBezTo>
                  <a:pt x="8373346" y="5254322"/>
                  <a:pt x="8374953" y="5254463"/>
                  <a:pt x="8376239" y="5254575"/>
                </a:cubicBezTo>
                <a:cubicBezTo>
                  <a:pt x="8377351" y="5255063"/>
                  <a:pt x="8378637" y="5255175"/>
                  <a:pt x="8377929" y="5257452"/>
                </a:cubicBezTo>
                <a:cubicBezTo>
                  <a:pt x="8376383" y="5260826"/>
                  <a:pt x="8371798" y="5263544"/>
                  <a:pt x="8369250" y="5262540"/>
                </a:cubicBezTo>
                <a:cubicBezTo>
                  <a:pt x="8368286" y="5262456"/>
                  <a:pt x="8367987" y="5261650"/>
                  <a:pt x="8366680" y="5262315"/>
                </a:cubicBezTo>
                <a:cubicBezTo>
                  <a:pt x="8366165" y="5263439"/>
                  <a:pt x="8367128" y="5263524"/>
                  <a:pt x="8367106" y="5264302"/>
                </a:cubicBezTo>
                <a:cubicBezTo>
                  <a:pt x="8368177" y="5266344"/>
                  <a:pt x="8367491" y="5267844"/>
                  <a:pt x="8364555" y="5269146"/>
                </a:cubicBezTo>
                <a:cubicBezTo>
                  <a:pt x="8360162" y="5270710"/>
                  <a:pt x="8356219" y="5273485"/>
                  <a:pt x="8352597" y="5276286"/>
                </a:cubicBezTo>
                <a:cubicBezTo>
                  <a:pt x="8348162" y="5279406"/>
                  <a:pt x="8343575" y="5282123"/>
                  <a:pt x="8338907" y="5282103"/>
                </a:cubicBezTo>
                <a:lnTo>
                  <a:pt x="8335983" y="5283490"/>
                </a:lnTo>
                <a:lnTo>
                  <a:pt x="8333014" y="5289286"/>
                </a:lnTo>
                <a:cubicBezTo>
                  <a:pt x="8330355" y="5295118"/>
                  <a:pt x="8327545" y="5298485"/>
                  <a:pt x="8321474" y="5299979"/>
                </a:cubicBezTo>
                <a:cubicBezTo>
                  <a:pt x="8320949" y="5299976"/>
                  <a:pt x="8320575" y="5300281"/>
                  <a:pt x="8320051" y="5300278"/>
                </a:cubicBezTo>
                <a:cubicBezTo>
                  <a:pt x="8317989" y="5300878"/>
                  <a:pt x="8317277" y="5302104"/>
                  <a:pt x="8318027" y="5303650"/>
                </a:cubicBezTo>
                <a:cubicBezTo>
                  <a:pt x="8318627" y="5304887"/>
                  <a:pt x="8319226" y="5306124"/>
                  <a:pt x="8319714" y="5307667"/>
                </a:cubicBezTo>
                <a:cubicBezTo>
                  <a:pt x="8321626" y="5313226"/>
                  <a:pt x="8318068" y="5319358"/>
                  <a:pt x="8311322" y="5322696"/>
                </a:cubicBezTo>
                <a:cubicBezTo>
                  <a:pt x="8308513" y="5323907"/>
                  <a:pt x="8305739" y="5325734"/>
                  <a:pt x="8303153" y="5328488"/>
                </a:cubicBezTo>
                <a:cubicBezTo>
                  <a:pt x="8300681" y="5330932"/>
                  <a:pt x="8298208" y="5333379"/>
                  <a:pt x="8295285" y="5334896"/>
                </a:cubicBezTo>
                <a:cubicBezTo>
                  <a:pt x="8297234" y="5336759"/>
                  <a:pt x="8301056" y="5334940"/>
                  <a:pt x="8303006" y="5336802"/>
                </a:cubicBezTo>
                <a:cubicBezTo>
                  <a:pt x="8298584" y="5339541"/>
                  <a:pt x="8298584" y="5339541"/>
                  <a:pt x="8298847" y="5343856"/>
                </a:cubicBezTo>
                <a:cubicBezTo>
                  <a:pt x="8298697" y="5345702"/>
                  <a:pt x="8298511" y="5346933"/>
                  <a:pt x="8297050" y="5348770"/>
                </a:cubicBezTo>
                <a:cubicBezTo>
                  <a:pt x="8293415" y="5353671"/>
                  <a:pt x="8290306" y="5358576"/>
                  <a:pt x="8287195" y="5363480"/>
                </a:cubicBezTo>
                <a:cubicBezTo>
                  <a:pt x="8277493" y="5378499"/>
                  <a:pt x="8269251" y="5393838"/>
                  <a:pt x="8258873" y="5408544"/>
                </a:cubicBezTo>
                <a:cubicBezTo>
                  <a:pt x="8258161" y="5409771"/>
                  <a:pt x="8257487" y="5411614"/>
                  <a:pt x="8256175" y="5411604"/>
                </a:cubicBezTo>
                <a:cubicBezTo>
                  <a:pt x="8254752" y="5411902"/>
                  <a:pt x="8254788" y="5410363"/>
                  <a:pt x="8254338" y="5409435"/>
                </a:cubicBezTo>
                <a:cubicBezTo>
                  <a:pt x="8254151" y="5408510"/>
                  <a:pt x="8254076" y="5407277"/>
                  <a:pt x="8252801" y="5407884"/>
                </a:cubicBezTo>
                <a:cubicBezTo>
                  <a:pt x="8251377" y="5408181"/>
                  <a:pt x="8250403" y="5409406"/>
                  <a:pt x="8249691" y="5410632"/>
                </a:cubicBezTo>
                <a:cubicBezTo>
                  <a:pt x="8249354" y="5411554"/>
                  <a:pt x="8249017" y="5412475"/>
                  <a:pt x="8248680" y="5413396"/>
                </a:cubicBezTo>
                <a:cubicBezTo>
                  <a:pt x="8246844" y="5417695"/>
                  <a:pt x="8243847" y="5420137"/>
                  <a:pt x="8240175" y="5420109"/>
                </a:cubicBezTo>
                <a:cubicBezTo>
                  <a:pt x="8238862" y="5420099"/>
                  <a:pt x="8237551" y="5420089"/>
                  <a:pt x="8236464" y="5419466"/>
                </a:cubicBezTo>
                <a:cubicBezTo>
                  <a:pt x="8235003" y="5419146"/>
                  <a:pt x="8233765" y="5420369"/>
                  <a:pt x="8233617" y="5422216"/>
                </a:cubicBezTo>
                <a:cubicBezTo>
                  <a:pt x="8233167" y="5425601"/>
                  <a:pt x="8234704" y="5427152"/>
                  <a:pt x="8238489" y="5426873"/>
                </a:cubicBezTo>
                <a:cubicBezTo>
                  <a:pt x="8235604" y="5429007"/>
                  <a:pt x="8233206" y="5430529"/>
                  <a:pt x="8230770" y="5431435"/>
                </a:cubicBezTo>
                <a:cubicBezTo>
                  <a:pt x="8228335" y="5432341"/>
                  <a:pt x="8223950" y="5431383"/>
                  <a:pt x="8223162" y="5429222"/>
                </a:cubicBezTo>
                <a:cubicBezTo>
                  <a:pt x="8222337" y="5426443"/>
                  <a:pt x="8224659" y="5423689"/>
                  <a:pt x="8226496" y="5421547"/>
                </a:cubicBezTo>
                <a:cubicBezTo>
                  <a:pt x="8229194" y="5418487"/>
                  <a:pt x="8231479" y="5415116"/>
                  <a:pt x="8232828" y="5411430"/>
                </a:cubicBezTo>
                <a:cubicBezTo>
                  <a:pt x="8233614" y="5409280"/>
                  <a:pt x="8234513" y="5406822"/>
                  <a:pt x="8235411" y="5404365"/>
                </a:cubicBezTo>
                <a:cubicBezTo>
                  <a:pt x="8239120" y="5394229"/>
                  <a:pt x="8244028" y="5384409"/>
                  <a:pt x="8253244" y="5376470"/>
                </a:cubicBezTo>
                <a:cubicBezTo>
                  <a:pt x="8256730" y="5373416"/>
                  <a:pt x="8256616" y="5371567"/>
                  <a:pt x="8254031" y="5370008"/>
                </a:cubicBezTo>
                <a:cubicBezTo>
                  <a:pt x="8253617" y="5369698"/>
                  <a:pt x="8252606" y="5370305"/>
                  <a:pt x="8252681" y="5369382"/>
                </a:cubicBezTo>
                <a:cubicBezTo>
                  <a:pt x="8253018" y="5368462"/>
                  <a:pt x="8253769" y="5367850"/>
                  <a:pt x="8254405" y="5367547"/>
                </a:cubicBezTo>
                <a:cubicBezTo>
                  <a:pt x="8255041" y="5367244"/>
                  <a:pt x="8255679" y="5366941"/>
                  <a:pt x="8256053" y="5366635"/>
                </a:cubicBezTo>
                <a:cubicBezTo>
                  <a:pt x="8257702" y="5365724"/>
                  <a:pt x="8259201" y="5364503"/>
                  <a:pt x="8258452" y="5362957"/>
                </a:cubicBezTo>
                <a:cubicBezTo>
                  <a:pt x="8257814" y="5361105"/>
                  <a:pt x="8256653" y="5363560"/>
                  <a:pt x="8255641" y="5364169"/>
                </a:cubicBezTo>
                <a:cubicBezTo>
                  <a:pt x="8255379" y="5364167"/>
                  <a:pt x="8255267" y="5364472"/>
                  <a:pt x="8255004" y="5364472"/>
                </a:cubicBezTo>
                <a:cubicBezTo>
                  <a:pt x="8254255" y="5365082"/>
                  <a:pt x="8253356" y="5365383"/>
                  <a:pt x="8253055" y="5364764"/>
                </a:cubicBezTo>
                <a:cubicBezTo>
                  <a:pt x="8252493" y="5364144"/>
                  <a:pt x="8252718" y="5363530"/>
                  <a:pt x="8253580" y="5362612"/>
                </a:cubicBezTo>
                <a:cubicBezTo>
                  <a:pt x="8256502" y="5358938"/>
                  <a:pt x="8256689" y="5355552"/>
                  <a:pt x="8254702" y="5353073"/>
                </a:cubicBezTo>
                <a:cubicBezTo>
                  <a:pt x="8254402" y="5352455"/>
                  <a:pt x="8254326" y="5351222"/>
                  <a:pt x="8253539" y="5351216"/>
                </a:cubicBezTo>
                <a:cubicBezTo>
                  <a:pt x="8250655" y="5351194"/>
                  <a:pt x="8246532" y="5354552"/>
                  <a:pt x="8245934" y="5357627"/>
                </a:cubicBezTo>
                <a:cubicBezTo>
                  <a:pt x="8244735" y="5363779"/>
                  <a:pt x="8241814" y="5369608"/>
                  <a:pt x="8237318" y="5375427"/>
                </a:cubicBezTo>
                <a:cubicBezTo>
                  <a:pt x="8236006" y="5377573"/>
                  <a:pt x="8234695" y="5379720"/>
                  <a:pt x="8235332" y="5381573"/>
                </a:cubicBezTo>
                <a:cubicBezTo>
                  <a:pt x="8235557" y="5383115"/>
                  <a:pt x="8235071" y="5383727"/>
                  <a:pt x="8233384" y="5384022"/>
                </a:cubicBezTo>
                <a:cubicBezTo>
                  <a:pt x="8231174" y="5384313"/>
                  <a:pt x="8229300" y="5385839"/>
                  <a:pt x="8227876" y="5388292"/>
                </a:cubicBezTo>
                <a:cubicBezTo>
                  <a:pt x="8226190" y="5390744"/>
                  <a:pt x="8224392" y="5393503"/>
                  <a:pt x="8222592" y="5396261"/>
                </a:cubicBezTo>
                <a:cubicBezTo>
                  <a:pt x="8221169" y="5398715"/>
                  <a:pt x="8219259" y="5399625"/>
                  <a:pt x="8217272" y="5399301"/>
                </a:cubicBezTo>
                <a:cubicBezTo>
                  <a:pt x="8217010" y="5399300"/>
                  <a:pt x="8216486" y="5399296"/>
                  <a:pt x="8216073" y="5398985"/>
                </a:cubicBezTo>
                <a:cubicBezTo>
                  <a:pt x="8214761" y="5398975"/>
                  <a:pt x="8213375" y="5399888"/>
                  <a:pt x="8212813" y="5401424"/>
                </a:cubicBezTo>
                <a:cubicBezTo>
                  <a:pt x="8212102" y="5402651"/>
                  <a:pt x="8213413" y="5402661"/>
                  <a:pt x="8214463" y="5402668"/>
                </a:cubicBezTo>
                <a:cubicBezTo>
                  <a:pt x="8215399" y="5402983"/>
                  <a:pt x="8216449" y="5402991"/>
                  <a:pt x="8216037" y="5404836"/>
                </a:cubicBezTo>
                <a:cubicBezTo>
                  <a:pt x="8215025" y="5407601"/>
                  <a:pt x="8211503" y="5410039"/>
                  <a:pt x="8209367" y="5409407"/>
                </a:cubicBezTo>
                <a:cubicBezTo>
                  <a:pt x="8208580" y="5409401"/>
                  <a:pt x="8208280" y="5408783"/>
                  <a:pt x="8207268" y="5409390"/>
                </a:cubicBezTo>
                <a:cubicBezTo>
                  <a:pt x="8206931" y="5410313"/>
                  <a:pt x="8207718" y="5410318"/>
                  <a:pt x="8207756" y="5410934"/>
                </a:cubicBezTo>
                <a:cubicBezTo>
                  <a:pt x="8208767" y="5412482"/>
                  <a:pt x="8208318" y="5413711"/>
                  <a:pt x="8206032" y="5414925"/>
                </a:cubicBezTo>
                <a:cubicBezTo>
                  <a:pt x="8202585" y="5416440"/>
                  <a:pt x="8199587" y="5418881"/>
                  <a:pt x="8196853" y="5421325"/>
                </a:cubicBezTo>
                <a:cubicBezTo>
                  <a:pt x="8193479" y="5424072"/>
                  <a:pt x="8189958" y="5426509"/>
                  <a:pt x="8186172" y="5426790"/>
                </a:cubicBezTo>
                <a:cubicBezTo>
                  <a:pt x="8184748" y="5427086"/>
                  <a:pt x="8182950" y="5427689"/>
                  <a:pt x="8181863" y="5429221"/>
                </a:cubicBezTo>
                <a:cubicBezTo>
                  <a:pt x="8176992" y="5435345"/>
                  <a:pt x="8170022" y="5437141"/>
                  <a:pt x="8164738" y="5442953"/>
                </a:cubicBezTo>
                <a:cubicBezTo>
                  <a:pt x="8163126" y="5444480"/>
                  <a:pt x="8161928" y="5444164"/>
                  <a:pt x="8160842" y="5443540"/>
                </a:cubicBezTo>
                <a:cubicBezTo>
                  <a:pt x="8159867" y="5442608"/>
                  <a:pt x="8161215" y="5441079"/>
                  <a:pt x="8162340" y="5440163"/>
                </a:cubicBezTo>
                <a:cubicBezTo>
                  <a:pt x="8164326" y="5438330"/>
                  <a:pt x="8164738" y="5436484"/>
                  <a:pt x="8164362" y="5434634"/>
                </a:cubicBezTo>
                <a:cubicBezTo>
                  <a:pt x="8163838" y="5432474"/>
                  <a:pt x="8164212" y="5430013"/>
                  <a:pt x="8165224" y="5427248"/>
                </a:cubicBezTo>
                <a:cubicBezTo>
                  <a:pt x="8167171" y="5422643"/>
                  <a:pt x="8170956" y="5420207"/>
                  <a:pt x="8174179" y="5421463"/>
                </a:cubicBezTo>
                <a:cubicBezTo>
                  <a:pt x="8174854" y="5421777"/>
                  <a:pt x="8175790" y="5422091"/>
                  <a:pt x="8176577" y="5422097"/>
                </a:cubicBezTo>
                <a:cubicBezTo>
                  <a:pt x="8176839" y="5422099"/>
                  <a:pt x="8176990" y="5422408"/>
                  <a:pt x="8176990" y="5422408"/>
                </a:cubicBezTo>
                <a:cubicBezTo>
                  <a:pt x="8177103" y="5422101"/>
                  <a:pt x="8177103" y="5422101"/>
                  <a:pt x="8176952" y="5421792"/>
                </a:cubicBezTo>
                <a:cubicBezTo>
                  <a:pt x="8177401" y="5420564"/>
                  <a:pt x="8177739" y="5419642"/>
                  <a:pt x="8178450" y="5418416"/>
                </a:cubicBezTo>
                <a:cubicBezTo>
                  <a:pt x="8181898" y="5412588"/>
                  <a:pt x="8181784" y="5410740"/>
                  <a:pt x="8177474" y="5408861"/>
                </a:cubicBezTo>
                <a:cubicBezTo>
                  <a:pt x="8175338" y="5408228"/>
                  <a:pt x="8175488" y="5406381"/>
                  <a:pt x="8177024" y="5403621"/>
                </a:cubicBezTo>
                <a:cubicBezTo>
                  <a:pt x="8178072" y="5401472"/>
                  <a:pt x="8179572" y="5400251"/>
                  <a:pt x="8181857" y="5399036"/>
                </a:cubicBezTo>
                <a:cubicBezTo>
                  <a:pt x="8188339" y="5395697"/>
                  <a:pt x="8193660" y="5390501"/>
                  <a:pt x="8197557" y="5383445"/>
                </a:cubicBezTo>
                <a:cubicBezTo>
                  <a:pt x="8201266" y="5377621"/>
                  <a:pt x="8201266" y="5377621"/>
                  <a:pt x="8195570" y="5378811"/>
                </a:cubicBezTo>
                <a:cubicBezTo>
                  <a:pt x="8192459" y="5379404"/>
                  <a:pt x="8191373" y="5378779"/>
                  <a:pt x="8191335" y="5376007"/>
                </a:cubicBezTo>
                <a:cubicBezTo>
                  <a:pt x="8195607" y="5375115"/>
                  <a:pt x="8196731" y="5374199"/>
                  <a:pt x="8198678" y="5369594"/>
                </a:cubicBezTo>
                <a:cubicBezTo>
                  <a:pt x="8199801" y="5366523"/>
                  <a:pt x="8200251" y="5363137"/>
                  <a:pt x="8203661" y="5361007"/>
                </a:cubicBezTo>
                <a:cubicBezTo>
                  <a:pt x="8203923" y="5361009"/>
                  <a:pt x="8204036" y="5360702"/>
                  <a:pt x="8204148" y="5360395"/>
                </a:cubicBezTo>
                <a:cubicBezTo>
                  <a:pt x="8204447" y="5356701"/>
                  <a:pt x="8202760" y="5354840"/>
                  <a:pt x="8199462" y="5354507"/>
                </a:cubicBezTo>
                <a:cubicBezTo>
                  <a:pt x="8197626" y="5354494"/>
                  <a:pt x="8195789" y="5354480"/>
                  <a:pt x="8195902" y="5352017"/>
                </a:cubicBezTo>
                <a:cubicBezTo>
                  <a:pt x="8195751" y="5351709"/>
                  <a:pt x="8195564" y="5350783"/>
                  <a:pt x="8196351" y="5350789"/>
                </a:cubicBezTo>
                <a:cubicBezTo>
                  <a:pt x="8198562" y="5350497"/>
                  <a:pt x="8199611" y="5348349"/>
                  <a:pt x="8201072" y="5346512"/>
                </a:cubicBezTo>
                <a:cubicBezTo>
                  <a:pt x="8202645" y="5344367"/>
                  <a:pt x="8204407" y="5343148"/>
                  <a:pt x="8206392" y="5343471"/>
                </a:cubicBezTo>
                <a:cubicBezTo>
                  <a:pt x="8208642" y="5343797"/>
                  <a:pt x="8210927" y="5342582"/>
                  <a:pt x="8212875" y="5340132"/>
                </a:cubicBezTo>
                <a:cubicBezTo>
                  <a:pt x="8214975" y="5337991"/>
                  <a:pt x="8214974" y="5335836"/>
                  <a:pt x="8214449" y="5333675"/>
                </a:cubicBezTo>
                <a:cubicBezTo>
                  <a:pt x="8213549" y="5331821"/>
                  <a:pt x="8214823" y="5331215"/>
                  <a:pt x="8216396" y="5331226"/>
                </a:cubicBezTo>
                <a:cubicBezTo>
                  <a:pt x="8218758" y="5331244"/>
                  <a:pt x="8220106" y="5329714"/>
                  <a:pt x="8220481" y="5327253"/>
                </a:cubicBezTo>
                <a:cubicBezTo>
                  <a:pt x="8220705" y="5326638"/>
                  <a:pt x="8220931" y="5326024"/>
                  <a:pt x="8220893" y="5325407"/>
                </a:cubicBezTo>
                <a:cubicBezTo>
                  <a:pt x="8221379" y="5322639"/>
                  <a:pt x="8222429" y="5320491"/>
                  <a:pt x="8225501" y="5319282"/>
                </a:cubicBezTo>
                <a:cubicBezTo>
                  <a:pt x="8228424" y="5317765"/>
                  <a:pt x="8230748" y="5315009"/>
                  <a:pt x="8232021" y="5312246"/>
                </a:cubicBezTo>
                <a:cubicBezTo>
                  <a:pt x="8233333" y="5310100"/>
                  <a:pt x="8234232" y="5307644"/>
                  <a:pt x="8231120" y="5308236"/>
                </a:cubicBezTo>
                <a:cubicBezTo>
                  <a:pt x="8230334" y="5308231"/>
                  <a:pt x="8229396" y="5307916"/>
                  <a:pt x="8228722" y="5307602"/>
                </a:cubicBezTo>
                <a:cubicBezTo>
                  <a:pt x="8226886" y="5307589"/>
                  <a:pt x="8225386" y="5306653"/>
                  <a:pt x="8223363" y="5307870"/>
                </a:cubicBezTo>
                <a:cubicBezTo>
                  <a:pt x="8218979" y="5311225"/>
                  <a:pt x="8215418" y="5310890"/>
                  <a:pt x="8211484" y="5310861"/>
                </a:cubicBezTo>
                <a:cubicBezTo>
                  <a:pt x="8213319" y="5308719"/>
                  <a:pt x="8215156" y="5306577"/>
                  <a:pt x="8216054" y="5304119"/>
                </a:cubicBezTo>
                <a:cubicBezTo>
                  <a:pt x="8216916" y="5301045"/>
                  <a:pt x="8218714" y="5298287"/>
                  <a:pt x="8221186" y="5295842"/>
                </a:cubicBezTo>
                <a:cubicBezTo>
                  <a:pt x="8223284" y="5293701"/>
                  <a:pt x="8225234" y="5291252"/>
                  <a:pt x="8227182" y="5288802"/>
                </a:cubicBezTo>
                <a:cubicBezTo>
                  <a:pt x="8233177" y="5281762"/>
                  <a:pt x="8238872" y="5274106"/>
                  <a:pt x="8245954" y="5267690"/>
                </a:cubicBezTo>
                <a:cubicBezTo>
                  <a:pt x="8247565" y="5266162"/>
                  <a:pt x="8247376" y="5265238"/>
                  <a:pt x="8246289" y="5264613"/>
                </a:cubicBezTo>
                <a:cubicBezTo>
                  <a:pt x="8245878" y="5264302"/>
                  <a:pt x="8244940" y="5263987"/>
                  <a:pt x="8245652" y="5262760"/>
                </a:cubicBezTo>
                <a:cubicBezTo>
                  <a:pt x="8246252" y="5261841"/>
                  <a:pt x="8247302" y="5261848"/>
                  <a:pt x="8247826" y="5261853"/>
                </a:cubicBezTo>
                <a:cubicBezTo>
                  <a:pt x="8249250" y="5261556"/>
                  <a:pt x="8250411" y="5261255"/>
                  <a:pt x="8251123" y="5260029"/>
                </a:cubicBezTo>
                <a:cubicBezTo>
                  <a:pt x="8251947" y="5258496"/>
                  <a:pt x="8253447" y="5257274"/>
                  <a:pt x="8254272" y="5255740"/>
                </a:cubicBezTo>
                <a:cubicBezTo>
                  <a:pt x="8255582" y="5253594"/>
                  <a:pt x="8256743" y="5253294"/>
                  <a:pt x="8257980" y="5254228"/>
                </a:cubicBezTo>
                <a:cubicBezTo>
                  <a:pt x="8259555" y="5256396"/>
                  <a:pt x="8260979" y="5253943"/>
                  <a:pt x="8262701" y="5252108"/>
                </a:cubicBezTo>
                <a:cubicBezTo>
                  <a:pt x="8264912" y="5249659"/>
                  <a:pt x="8262813" y="5249645"/>
                  <a:pt x="8261989" y="5249021"/>
                </a:cubicBezTo>
                <a:cubicBezTo>
                  <a:pt x="8261578" y="5248711"/>
                  <a:pt x="8261052" y="5248707"/>
                  <a:pt x="8261390" y="5247786"/>
                </a:cubicBezTo>
                <a:cubicBezTo>
                  <a:pt x="8262927" y="5247181"/>
                  <a:pt x="8264575" y="5246270"/>
                  <a:pt x="8266261" y="5245974"/>
                </a:cubicBezTo>
                <a:cubicBezTo>
                  <a:pt x="8267535" y="5245368"/>
                  <a:pt x="8268659" y="5244451"/>
                  <a:pt x="8269109" y="5243223"/>
                </a:cubicBezTo>
                <a:cubicBezTo>
                  <a:pt x="8269670" y="5241688"/>
                  <a:pt x="8268359" y="5241677"/>
                  <a:pt x="8267683" y="5241365"/>
                </a:cubicBezTo>
                <a:cubicBezTo>
                  <a:pt x="8263337" y="5238868"/>
                  <a:pt x="8263373" y="5235173"/>
                  <a:pt x="8267719" y="5229046"/>
                </a:cubicBezTo>
                <a:cubicBezTo>
                  <a:pt x="8268693" y="5227820"/>
                  <a:pt x="8269405" y="5226594"/>
                  <a:pt x="8270529" y="5225678"/>
                </a:cubicBezTo>
                <a:cubicBezTo>
                  <a:pt x="8274801" y="5220473"/>
                  <a:pt x="8277273" y="5215872"/>
                  <a:pt x="8274386" y="5211538"/>
                </a:cubicBezTo>
                <a:cubicBezTo>
                  <a:pt x="8274386" y="5211538"/>
                  <a:pt x="8274499" y="5211231"/>
                  <a:pt x="8274237" y="5211229"/>
                </a:cubicBezTo>
                <a:cubicBezTo>
                  <a:pt x="8274274" y="5209689"/>
                  <a:pt x="8274460" y="5208459"/>
                  <a:pt x="8275809" y="5206929"/>
                </a:cubicBezTo>
                <a:cubicBezTo>
                  <a:pt x="8276296" y="5206317"/>
                  <a:pt x="8277046" y="5205706"/>
                  <a:pt x="8277720" y="5206019"/>
                </a:cubicBezTo>
                <a:cubicBezTo>
                  <a:pt x="8278920" y="5206337"/>
                  <a:pt x="8278621" y="5207874"/>
                  <a:pt x="8278433" y="5209104"/>
                </a:cubicBezTo>
                <a:cubicBezTo>
                  <a:pt x="8278096" y="5210027"/>
                  <a:pt x="8277909" y="5211257"/>
                  <a:pt x="8278696" y="5211263"/>
                </a:cubicBezTo>
                <a:cubicBezTo>
                  <a:pt x="8279632" y="5211577"/>
                  <a:pt x="8279932" y="5210040"/>
                  <a:pt x="8280682" y="5209429"/>
                </a:cubicBezTo>
                <a:cubicBezTo>
                  <a:pt x="8281769" y="5207898"/>
                  <a:pt x="8282592" y="5206363"/>
                  <a:pt x="8283678" y="5204832"/>
                </a:cubicBezTo>
                <a:cubicBezTo>
                  <a:pt x="8284990" y="5202686"/>
                  <a:pt x="8286451" y="5200848"/>
                  <a:pt x="8288475" y="5199632"/>
                </a:cubicBezTo>
                <a:cubicBezTo>
                  <a:pt x="8289861" y="5198718"/>
                  <a:pt x="8290199" y="5197797"/>
                  <a:pt x="8290235" y="5196257"/>
                </a:cubicBezTo>
                <a:cubicBezTo>
                  <a:pt x="8290497" y="5191948"/>
                  <a:pt x="8292296" y="5189188"/>
                  <a:pt x="8296455" y="5186447"/>
                </a:cubicBezTo>
                <a:cubicBezTo>
                  <a:pt x="8298590" y="5184923"/>
                  <a:pt x="8300764" y="5184015"/>
                  <a:pt x="8303050" y="5182801"/>
                </a:cubicBezTo>
                <a:cubicBezTo>
                  <a:pt x="8305710" y="5181281"/>
                  <a:pt x="8307809" y="5179141"/>
                  <a:pt x="8309607" y="5176382"/>
                </a:cubicBezTo>
                <a:cubicBezTo>
                  <a:pt x="8311518" y="5173316"/>
                  <a:pt x="8311555" y="5171776"/>
                  <a:pt x="8309231" y="5170218"/>
                </a:cubicBezTo>
                <a:cubicBezTo>
                  <a:pt x="8306645" y="5168659"/>
                  <a:pt x="8307169" y="5166508"/>
                  <a:pt x="8310242" y="5163142"/>
                </a:cubicBezTo>
                <a:cubicBezTo>
                  <a:pt x="8311216" y="5161918"/>
                  <a:pt x="8311965" y="5161307"/>
                  <a:pt x="8312265" y="5159769"/>
                </a:cubicBezTo>
                <a:cubicBezTo>
                  <a:pt x="8312564" y="5156076"/>
                  <a:pt x="8312564" y="5156076"/>
                  <a:pt x="8315975" y="5156101"/>
                </a:cubicBezTo>
                <a:cubicBezTo>
                  <a:pt x="8316386" y="5156411"/>
                  <a:pt x="8316649" y="5156414"/>
                  <a:pt x="8317286" y="5156110"/>
                </a:cubicBezTo>
                <a:cubicBezTo>
                  <a:pt x="8319384" y="5156127"/>
                  <a:pt x="8320621" y="5154904"/>
                  <a:pt x="8320733" y="5152440"/>
                </a:cubicBezTo>
                <a:cubicBezTo>
                  <a:pt x="8320882" y="5150594"/>
                  <a:pt x="8320507" y="5148743"/>
                  <a:pt x="8320920" y="5146898"/>
                </a:cubicBezTo>
                <a:cubicBezTo>
                  <a:pt x="8321742" y="5138895"/>
                  <a:pt x="8328711" y="5130632"/>
                  <a:pt x="8335681" y="5128836"/>
                </a:cubicBezTo>
                <a:lnTo>
                  <a:pt x="8341950" y="5129469"/>
                </a:lnTo>
                <a:lnTo>
                  <a:pt x="8342371" y="5124910"/>
                </a:lnTo>
                <a:cubicBezTo>
                  <a:pt x="8342393" y="5124132"/>
                  <a:pt x="8341601" y="5123672"/>
                  <a:pt x="8342437" y="5122576"/>
                </a:cubicBezTo>
                <a:cubicBezTo>
                  <a:pt x="8343101" y="5121855"/>
                  <a:pt x="8344066" y="5121940"/>
                  <a:pt x="8344880" y="5121621"/>
                </a:cubicBezTo>
                <a:cubicBezTo>
                  <a:pt x="8345522" y="5121677"/>
                  <a:pt x="8345844" y="5121705"/>
                  <a:pt x="8346486" y="5121762"/>
                </a:cubicBezTo>
                <a:cubicBezTo>
                  <a:pt x="8348735" y="5121958"/>
                  <a:pt x="8349893" y="5120890"/>
                  <a:pt x="8350280" y="5118585"/>
                </a:cubicBezTo>
                <a:lnTo>
                  <a:pt x="8353486" y="5114774"/>
                </a:lnTo>
                <a:lnTo>
                  <a:pt x="8353517" y="5111722"/>
                </a:lnTo>
                <a:cubicBezTo>
                  <a:pt x="8352130" y="5110479"/>
                  <a:pt x="8352730" y="5109559"/>
                  <a:pt x="8354603" y="5108034"/>
                </a:cubicBezTo>
                <a:cubicBezTo>
                  <a:pt x="8358461" y="5104674"/>
                  <a:pt x="8358837" y="5102214"/>
                  <a:pt x="8355838" y="5100343"/>
                </a:cubicBezTo>
                <a:cubicBezTo>
                  <a:pt x="8354901" y="5100027"/>
                  <a:pt x="8353852" y="5100020"/>
                  <a:pt x="8352877" y="5101244"/>
                </a:cubicBezTo>
                <a:cubicBezTo>
                  <a:pt x="8351791" y="5102777"/>
                  <a:pt x="8352729" y="5103091"/>
                  <a:pt x="8353665" y="5103407"/>
                </a:cubicBezTo>
                <a:cubicBezTo>
                  <a:pt x="8354452" y="5103412"/>
                  <a:pt x="8355014" y="5104033"/>
                  <a:pt x="8354303" y="5105259"/>
                </a:cubicBezTo>
                <a:cubicBezTo>
                  <a:pt x="8353853" y="5106488"/>
                  <a:pt x="8352729" y="5107403"/>
                  <a:pt x="8351792" y="5107088"/>
                </a:cubicBezTo>
                <a:cubicBezTo>
                  <a:pt x="8349018" y="5106760"/>
                  <a:pt x="8346020" y="5107045"/>
                  <a:pt x="8342985" y="5106714"/>
                </a:cubicBezTo>
                <a:cubicBezTo>
                  <a:pt x="8344109" y="5105799"/>
                  <a:pt x="8344483" y="5105494"/>
                  <a:pt x="8345121" y="5105190"/>
                </a:cubicBezTo>
                <a:cubicBezTo>
                  <a:pt x="8347369" y="5103360"/>
                  <a:pt x="8348268" y="5100902"/>
                  <a:pt x="8349578" y="5098756"/>
                </a:cubicBezTo>
                <a:cubicBezTo>
                  <a:pt x="8350291" y="5097529"/>
                  <a:pt x="8348830" y="5097211"/>
                  <a:pt x="8348641" y="5096284"/>
                </a:cubicBezTo>
                <a:cubicBezTo>
                  <a:pt x="8348416" y="5094743"/>
                  <a:pt x="8348454" y="5093204"/>
                  <a:pt x="8349765" y="5091057"/>
                </a:cubicBezTo>
                <a:cubicBezTo>
                  <a:pt x="8350701" y="5089216"/>
                  <a:pt x="8351487" y="5087066"/>
                  <a:pt x="8352799" y="5084920"/>
                </a:cubicBezTo>
                <a:cubicBezTo>
                  <a:pt x="8350626" y="5085828"/>
                  <a:pt x="8348565" y="5088583"/>
                  <a:pt x="8347665" y="5086729"/>
                </a:cubicBezTo>
                <a:cubicBezTo>
                  <a:pt x="8346803" y="5085491"/>
                  <a:pt x="8345004" y="5083937"/>
                  <a:pt x="8348377" y="5081190"/>
                </a:cubicBezTo>
                <a:cubicBezTo>
                  <a:pt x="8348377" y="5081190"/>
                  <a:pt x="8348339" y="5080574"/>
                  <a:pt x="8348076" y="5080572"/>
                </a:cubicBezTo>
                <a:cubicBezTo>
                  <a:pt x="8346877" y="5080256"/>
                  <a:pt x="8345791" y="5079631"/>
                  <a:pt x="8344741" y="5081779"/>
                </a:cubicBezTo>
                <a:cubicBezTo>
                  <a:pt x="8343581" y="5084235"/>
                  <a:pt x="8341744" y="5086377"/>
                  <a:pt x="8340022" y="5088212"/>
                </a:cubicBezTo>
                <a:cubicBezTo>
                  <a:pt x="8338073" y="5090661"/>
                  <a:pt x="8337547" y="5092813"/>
                  <a:pt x="8338935" y="5094056"/>
                </a:cubicBezTo>
                <a:cubicBezTo>
                  <a:pt x="8340210" y="5095606"/>
                  <a:pt x="8339348" y="5096523"/>
                  <a:pt x="8337850" y="5097744"/>
                </a:cubicBezTo>
                <a:cubicBezTo>
                  <a:pt x="8334851" y="5100185"/>
                  <a:pt x="8331816" y="5102011"/>
                  <a:pt x="8328968" y="5104762"/>
                </a:cubicBezTo>
                <a:cubicBezTo>
                  <a:pt x="8327357" y="5106290"/>
                  <a:pt x="8326646" y="5107516"/>
                  <a:pt x="8326758" y="5109365"/>
                </a:cubicBezTo>
                <a:cubicBezTo>
                  <a:pt x="8326983" y="5110906"/>
                  <a:pt x="8327583" y="5112143"/>
                  <a:pt x="8326384" y="5113982"/>
                </a:cubicBezTo>
                <a:cubicBezTo>
                  <a:pt x="8325449" y="5115823"/>
                  <a:pt x="8323762" y="5116119"/>
                  <a:pt x="8322374" y="5117032"/>
                </a:cubicBezTo>
                <a:cubicBezTo>
                  <a:pt x="8324511" y="5119820"/>
                  <a:pt x="8324511" y="5119820"/>
                  <a:pt x="8320802" y="5123489"/>
                </a:cubicBezTo>
                <a:cubicBezTo>
                  <a:pt x="8319452" y="5125019"/>
                  <a:pt x="8317843" y="5126546"/>
                  <a:pt x="8318105" y="5128704"/>
                </a:cubicBezTo>
                <a:cubicBezTo>
                  <a:pt x="8317994" y="5133324"/>
                  <a:pt x="8317394" y="5134243"/>
                  <a:pt x="8312822" y="5136673"/>
                </a:cubicBezTo>
                <a:cubicBezTo>
                  <a:pt x="8310800" y="5137890"/>
                  <a:pt x="8308775" y="5139107"/>
                  <a:pt x="8306640" y="5140630"/>
                </a:cubicBezTo>
                <a:cubicBezTo>
                  <a:pt x="8301469" y="5143980"/>
                  <a:pt x="8300907" y="5145516"/>
                  <a:pt x="8303230" y="5149230"/>
                </a:cubicBezTo>
                <a:cubicBezTo>
                  <a:pt x="8303680" y="5150157"/>
                  <a:pt x="8304506" y="5150779"/>
                  <a:pt x="8305105" y="5152016"/>
                </a:cubicBezTo>
                <a:cubicBezTo>
                  <a:pt x="8302782" y="5152615"/>
                  <a:pt x="8300984" y="5153217"/>
                  <a:pt x="8298660" y="5153815"/>
                </a:cubicBezTo>
                <a:cubicBezTo>
                  <a:pt x="8298959" y="5154433"/>
                  <a:pt x="8299222" y="5154436"/>
                  <a:pt x="8299372" y="5154745"/>
                </a:cubicBezTo>
                <a:cubicBezTo>
                  <a:pt x="8303082" y="5157544"/>
                  <a:pt x="8301959" y="5160616"/>
                  <a:pt x="8296525" y="5163964"/>
                </a:cubicBezTo>
                <a:cubicBezTo>
                  <a:pt x="8295513" y="5164572"/>
                  <a:pt x="8294502" y="5165180"/>
                  <a:pt x="8293228" y="5165787"/>
                </a:cubicBezTo>
                <a:cubicBezTo>
                  <a:pt x="8292591" y="5166090"/>
                  <a:pt x="8291954" y="5166393"/>
                  <a:pt x="8291391" y="5165773"/>
                </a:cubicBezTo>
                <a:cubicBezTo>
                  <a:pt x="8290454" y="5163302"/>
                  <a:pt x="8288469" y="5165136"/>
                  <a:pt x="8286594" y="5166662"/>
                </a:cubicBezTo>
                <a:cubicBezTo>
                  <a:pt x="8281762" y="5171245"/>
                  <a:pt x="8278427" y="5176764"/>
                  <a:pt x="8275093" y="5182283"/>
                </a:cubicBezTo>
                <a:cubicBezTo>
                  <a:pt x="8269997" y="5191177"/>
                  <a:pt x="8265316" y="5200383"/>
                  <a:pt x="8257522" y="5208025"/>
                </a:cubicBezTo>
                <a:cubicBezTo>
                  <a:pt x="8255049" y="5210470"/>
                  <a:pt x="8253513" y="5213230"/>
                  <a:pt x="8252651" y="5216303"/>
                </a:cubicBezTo>
                <a:cubicBezTo>
                  <a:pt x="8252014" y="5218764"/>
                  <a:pt x="8250441" y="5220908"/>
                  <a:pt x="8248567" y="5222433"/>
                </a:cubicBezTo>
                <a:lnTo>
                  <a:pt x="8243051" y="5229597"/>
                </a:lnTo>
                <a:lnTo>
                  <a:pt x="8243601" y="5230813"/>
                </a:lnTo>
                <a:cubicBezTo>
                  <a:pt x="8242956" y="5232377"/>
                  <a:pt x="8241584" y="5232339"/>
                  <a:pt x="8240575" y="5233102"/>
                </a:cubicBezTo>
                <a:lnTo>
                  <a:pt x="8240282" y="5233273"/>
                </a:lnTo>
                <a:lnTo>
                  <a:pt x="8233619" y="5243882"/>
                </a:lnTo>
                <a:cubicBezTo>
                  <a:pt x="8232270" y="5245413"/>
                  <a:pt x="8231117" y="5246943"/>
                  <a:pt x="8230477" y="5248517"/>
                </a:cubicBezTo>
                <a:lnTo>
                  <a:pt x="8230471" y="5248861"/>
                </a:lnTo>
                <a:lnTo>
                  <a:pt x="8232431" y="5249811"/>
                </a:lnTo>
                <a:cubicBezTo>
                  <a:pt x="8235240" y="5252423"/>
                  <a:pt x="8234941" y="5254156"/>
                  <a:pt x="8230939" y="5258476"/>
                </a:cubicBezTo>
                <a:cubicBezTo>
                  <a:pt x="8228605" y="5261101"/>
                  <a:pt x="8227646" y="5263765"/>
                  <a:pt x="8225660" y="5266558"/>
                </a:cubicBezTo>
                <a:cubicBezTo>
                  <a:pt x="8222698" y="5271382"/>
                  <a:pt x="8218664" y="5274434"/>
                  <a:pt x="8213871" y="5274616"/>
                </a:cubicBezTo>
                <a:lnTo>
                  <a:pt x="8212097" y="5274882"/>
                </a:lnTo>
                <a:lnTo>
                  <a:pt x="8208366" y="5279114"/>
                </a:lnTo>
                <a:cubicBezTo>
                  <a:pt x="8203683" y="5286163"/>
                  <a:pt x="8199413" y="5293523"/>
                  <a:pt x="8193642" y="5299947"/>
                </a:cubicBezTo>
                <a:cubicBezTo>
                  <a:pt x="8189109" y="5305150"/>
                  <a:pt x="8185250" y="5310665"/>
                  <a:pt x="8182479" y="5316804"/>
                </a:cubicBezTo>
                <a:cubicBezTo>
                  <a:pt x="8181804" y="5318647"/>
                  <a:pt x="8180567" y="5319870"/>
                  <a:pt x="8178769" y="5320473"/>
                </a:cubicBezTo>
                <a:cubicBezTo>
                  <a:pt x="8172885" y="5322893"/>
                  <a:pt x="8172772" y="5323200"/>
                  <a:pt x="8170676" y="5329653"/>
                </a:cubicBezTo>
                <a:cubicBezTo>
                  <a:pt x="8170451" y="5330265"/>
                  <a:pt x="8170226" y="5330881"/>
                  <a:pt x="8169889" y="5331803"/>
                </a:cubicBezTo>
                <a:cubicBezTo>
                  <a:pt x="8168652" y="5330869"/>
                  <a:pt x="8167415" y="5329935"/>
                  <a:pt x="8166440" y="5329005"/>
                </a:cubicBezTo>
                <a:cubicBezTo>
                  <a:pt x="8164267" y="5327756"/>
                  <a:pt x="8164117" y="5325291"/>
                  <a:pt x="8165502" y="5322221"/>
                </a:cubicBezTo>
                <a:cubicBezTo>
                  <a:pt x="8166177" y="5320378"/>
                  <a:pt x="8167263" y="5318846"/>
                  <a:pt x="8167676" y="5317001"/>
                </a:cubicBezTo>
                <a:cubicBezTo>
                  <a:pt x="8168274" y="5313925"/>
                  <a:pt x="8169136" y="5313007"/>
                  <a:pt x="8171984" y="5312413"/>
                </a:cubicBezTo>
                <a:cubicBezTo>
                  <a:pt x="8173033" y="5312421"/>
                  <a:pt x="8174083" y="5312429"/>
                  <a:pt x="8175132" y="5312437"/>
                </a:cubicBezTo>
                <a:cubicBezTo>
                  <a:pt x="8176593" y="5312757"/>
                  <a:pt x="8177193" y="5311836"/>
                  <a:pt x="8177755" y="5310300"/>
                </a:cubicBezTo>
                <a:cubicBezTo>
                  <a:pt x="8179253" y="5306924"/>
                  <a:pt x="8178840" y="5304457"/>
                  <a:pt x="8177791" y="5302292"/>
                </a:cubicBezTo>
                <a:cubicBezTo>
                  <a:pt x="8177753" y="5301677"/>
                  <a:pt x="8177079" y="5301363"/>
                  <a:pt x="8177678" y="5300444"/>
                </a:cubicBezTo>
                <a:cubicBezTo>
                  <a:pt x="8178165" y="5299832"/>
                  <a:pt x="8178951" y="5299838"/>
                  <a:pt x="8179589" y="5299535"/>
                </a:cubicBezTo>
                <a:cubicBezTo>
                  <a:pt x="8180114" y="5299538"/>
                  <a:pt x="8180376" y="5299540"/>
                  <a:pt x="8180900" y="5299544"/>
                </a:cubicBezTo>
                <a:cubicBezTo>
                  <a:pt x="8182738" y="5299558"/>
                  <a:pt x="8183598" y="5298640"/>
                  <a:pt x="8183750" y="5296793"/>
                </a:cubicBezTo>
                <a:cubicBezTo>
                  <a:pt x="8183635" y="5294945"/>
                  <a:pt x="8184759" y="5294029"/>
                  <a:pt x="8186408" y="5293117"/>
                </a:cubicBezTo>
                <a:cubicBezTo>
                  <a:pt x="8187794" y="5292204"/>
                  <a:pt x="8188731" y="5292519"/>
                  <a:pt x="8189182" y="5293446"/>
                </a:cubicBezTo>
                <a:cubicBezTo>
                  <a:pt x="8189893" y="5294375"/>
                  <a:pt x="8188806" y="5295908"/>
                  <a:pt x="8187571" y="5297131"/>
                </a:cubicBezTo>
                <a:cubicBezTo>
                  <a:pt x="8186972" y="5298049"/>
                  <a:pt x="8186222" y="5298660"/>
                  <a:pt x="8186935" y="5299589"/>
                </a:cubicBezTo>
                <a:cubicBezTo>
                  <a:pt x="8187647" y="5300520"/>
                  <a:pt x="8188396" y="5299908"/>
                  <a:pt x="8189407" y="5299300"/>
                </a:cubicBezTo>
                <a:cubicBezTo>
                  <a:pt x="8191281" y="5297773"/>
                  <a:pt x="8192254" y="5292238"/>
                  <a:pt x="8190380" y="5291607"/>
                </a:cubicBezTo>
                <a:cubicBezTo>
                  <a:pt x="8187420" y="5290353"/>
                  <a:pt x="8188956" y="5287592"/>
                  <a:pt x="8190492" y="5284832"/>
                </a:cubicBezTo>
                <a:cubicBezTo>
                  <a:pt x="8193413" y="5279002"/>
                  <a:pt x="8197797" y="5273490"/>
                  <a:pt x="8201131" y="5267971"/>
                </a:cubicBezTo>
                <a:cubicBezTo>
                  <a:pt x="8202218" y="5266439"/>
                  <a:pt x="8203267" y="5266447"/>
                  <a:pt x="8204091" y="5267069"/>
                </a:cubicBezTo>
                <a:cubicBezTo>
                  <a:pt x="8205178" y="5267694"/>
                  <a:pt x="8206265" y="5268318"/>
                  <a:pt x="8207728" y="5268636"/>
                </a:cubicBezTo>
                <a:cubicBezTo>
                  <a:pt x="8209301" y="5268649"/>
                  <a:pt x="8210276" y="5267424"/>
                  <a:pt x="8211250" y="5266199"/>
                </a:cubicBezTo>
                <a:cubicBezTo>
                  <a:pt x="8212111" y="5265281"/>
                  <a:pt x="8210913" y="5264964"/>
                  <a:pt x="8210875" y="5264348"/>
                </a:cubicBezTo>
                <a:cubicBezTo>
                  <a:pt x="8209601" y="5262799"/>
                  <a:pt x="8208438" y="5260942"/>
                  <a:pt x="8207164" y="5259392"/>
                </a:cubicBezTo>
                <a:cubicBezTo>
                  <a:pt x="8207801" y="5259089"/>
                  <a:pt x="8208063" y="5259090"/>
                  <a:pt x="8208325" y="5259092"/>
                </a:cubicBezTo>
                <a:cubicBezTo>
                  <a:pt x="8209955" y="5258951"/>
                  <a:pt x="8210770" y="5258880"/>
                  <a:pt x="8211136" y="5258420"/>
                </a:cubicBezTo>
                <a:lnTo>
                  <a:pt x="8211211" y="5256389"/>
                </a:lnTo>
                <a:lnTo>
                  <a:pt x="8210992" y="5255695"/>
                </a:lnTo>
                <a:cubicBezTo>
                  <a:pt x="8209572" y="5253756"/>
                  <a:pt x="8209854" y="5251390"/>
                  <a:pt x="8211839" y="5248597"/>
                </a:cubicBezTo>
                <a:lnTo>
                  <a:pt x="8216764" y="5236373"/>
                </a:lnTo>
                <a:lnTo>
                  <a:pt x="8214879" y="5235426"/>
                </a:lnTo>
                <a:cubicBezTo>
                  <a:pt x="8213081" y="5238185"/>
                  <a:pt x="8211545" y="5240945"/>
                  <a:pt x="8209596" y="5243394"/>
                </a:cubicBezTo>
                <a:cubicBezTo>
                  <a:pt x="8207911" y="5245845"/>
                  <a:pt x="8205961" y="5248295"/>
                  <a:pt x="8203452" y="5250125"/>
                </a:cubicBezTo>
                <a:cubicBezTo>
                  <a:pt x="8204126" y="5246126"/>
                  <a:pt x="8204126" y="5246126"/>
                  <a:pt x="8208622" y="5240307"/>
                </a:cubicBezTo>
                <a:cubicBezTo>
                  <a:pt x="8210083" y="5238469"/>
                  <a:pt x="8210916" y="5237090"/>
                  <a:pt x="8211188" y="5235899"/>
                </a:cubicBezTo>
                <a:lnTo>
                  <a:pt x="8210412" y="5232748"/>
                </a:lnTo>
                <a:lnTo>
                  <a:pt x="8212912" y="5228358"/>
                </a:lnTo>
                <a:lnTo>
                  <a:pt x="8213004" y="5228328"/>
                </a:lnTo>
                <a:cubicBezTo>
                  <a:pt x="8217201" y="5226203"/>
                  <a:pt x="8219758" y="5224066"/>
                  <a:pt x="8220811" y="5221725"/>
                </a:cubicBezTo>
                <a:lnTo>
                  <a:pt x="8219928" y="5216037"/>
                </a:lnTo>
                <a:lnTo>
                  <a:pt x="8231817" y="5195158"/>
                </a:lnTo>
                <a:lnTo>
                  <a:pt x="8236577" y="5183596"/>
                </a:lnTo>
                <a:cubicBezTo>
                  <a:pt x="8239144" y="5176703"/>
                  <a:pt x="8241379" y="5170276"/>
                  <a:pt x="8240871" y="5163770"/>
                </a:cubicBezTo>
                <a:cubicBezTo>
                  <a:pt x="8240759" y="5159334"/>
                  <a:pt x="8243390" y="5154976"/>
                  <a:pt x="8246368" y="5150786"/>
                </a:cubicBezTo>
                <a:cubicBezTo>
                  <a:pt x="8249992" y="5145030"/>
                  <a:pt x="8253284" y="5139742"/>
                  <a:pt x="8247717" y="5136418"/>
                </a:cubicBezTo>
                <a:cubicBezTo>
                  <a:pt x="8254826" y="5132977"/>
                  <a:pt x="8257094" y="5127817"/>
                  <a:pt x="8258321" y="5122153"/>
                </a:cubicBezTo>
                <a:cubicBezTo>
                  <a:pt x="8259185" y="5115686"/>
                  <a:pt x="8263485" y="5109634"/>
                  <a:pt x="8266416" y="5103543"/>
                </a:cubicBezTo>
                <a:cubicBezTo>
                  <a:pt x="8269676" y="5096985"/>
                  <a:pt x="8271580" y="5091024"/>
                  <a:pt x="8272113" y="5085023"/>
                </a:cubicBezTo>
                <a:cubicBezTo>
                  <a:pt x="8272034" y="5081854"/>
                  <a:pt x="8273309" y="5078092"/>
                  <a:pt x="8276303" y="5074534"/>
                </a:cubicBezTo>
                <a:cubicBezTo>
                  <a:pt x="8279958" y="5070047"/>
                  <a:pt x="8282243" y="5065521"/>
                  <a:pt x="8282807" y="5060787"/>
                </a:cubicBezTo>
                <a:cubicBezTo>
                  <a:pt x="8284487" y="5045953"/>
                  <a:pt x="8292679" y="5031145"/>
                  <a:pt x="8299845" y="5016466"/>
                </a:cubicBezTo>
                <a:cubicBezTo>
                  <a:pt x="8304066" y="5007246"/>
                  <a:pt x="8308288" y="4998025"/>
                  <a:pt x="8309087" y="4989023"/>
                </a:cubicBezTo>
                <a:cubicBezTo>
                  <a:pt x="8309007" y="4985855"/>
                  <a:pt x="8309257" y="4982221"/>
                  <a:pt x="8304181" y="4984769"/>
                </a:cubicBezTo>
                <a:cubicBezTo>
                  <a:pt x="8302478" y="4985197"/>
                  <a:pt x="8302116" y="4984394"/>
                  <a:pt x="8301752" y="4983592"/>
                </a:cubicBezTo>
                <a:cubicBezTo>
                  <a:pt x="8301027" y="4981988"/>
                  <a:pt x="8300648" y="4980552"/>
                  <a:pt x="8300268" y="4979119"/>
                </a:cubicBezTo>
                <a:cubicBezTo>
                  <a:pt x="8298356" y="4971307"/>
                  <a:pt x="8301665" y="4966651"/>
                  <a:pt x="8310888" y="4965486"/>
                </a:cubicBezTo>
                <a:cubicBezTo>
                  <a:pt x="8311567" y="4965188"/>
                  <a:pt x="8311914" y="4965357"/>
                  <a:pt x="8313269" y="4964762"/>
                </a:cubicBezTo>
                <a:cubicBezTo>
                  <a:pt x="8311154" y="4962487"/>
                  <a:pt x="8309735" y="4960545"/>
                  <a:pt x="8307621" y="4958270"/>
                </a:cubicBezTo>
                <a:cubicBezTo>
                  <a:pt x="8310332" y="4957080"/>
                  <a:pt x="8312382" y="4956821"/>
                  <a:pt x="8314415" y="4955929"/>
                </a:cubicBezTo>
                <a:cubicBezTo>
                  <a:pt x="8323242" y="4952696"/>
                  <a:pt x="8324898" y="4950368"/>
                  <a:pt x="8323333" y="4942725"/>
                </a:cubicBezTo>
                <a:cubicBezTo>
                  <a:pt x="8322906" y="4939388"/>
                  <a:pt x="8322147" y="4936517"/>
                  <a:pt x="8321389" y="4933646"/>
                </a:cubicBezTo>
                <a:cubicBezTo>
                  <a:pt x="8319178" y="4927568"/>
                  <a:pt x="8319824" y="4926003"/>
                  <a:pt x="8326869" y="4920027"/>
                </a:cubicBezTo>
                <a:cubicBezTo>
                  <a:pt x="8330573" y="4917442"/>
                  <a:pt x="8330840" y="4914442"/>
                  <a:pt x="8331453" y="4911608"/>
                </a:cubicBezTo>
                <a:cubicBezTo>
                  <a:pt x="8332301" y="4904510"/>
                  <a:pt x="8332301" y="4904510"/>
                  <a:pt x="8339442" y="4902336"/>
                </a:cubicBezTo>
                <a:cubicBezTo>
                  <a:pt x="8339048" y="4900267"/>
                  <a:pt x="8337297" y="4898793"/>
                  <a:pt x="8338935" y="4895831"/>
                </a:cubicBezTo>
                <a:cubicBezTo>
                  <a:pt x="8340226" y="4892701"/>
                  <a:pt x="8342937" y="4891511"/>
                  <a:pt x="8345632" y="4889687"/>
                </a:cubicBezTo>
                <a:cubicBezTo>
                  <a:pt x="8348658" y="4887399"/>
                  <a:pt x="8349635" y="4885368"/>
                  <a:pt x="8349902" y="4882367"/>
                </a:cubicBezTo>
                <a:cubicBezTo>
                  <a:pt x="8350451" y="4877000"/>
                  <a:pt x="8349313" y="4872694"/>
                  <a:pt x="8349184" y="4867625"/>
                </a:cubicBezTo>
                <a:cubicBezTo>
                  <a:pt x="8349121" y="4865089"/>
                  <a:pt x="8349419" y="4863357"/>
                  <a:pt x="8353502" y="4862206"/>
                </a:cubicBezTo>
                <a:cubicBezTo>
                  <a:pt x="8357255" y="4861520"/>
                  <a:pt x="8359917" y="4858429"/>
                  <a:pt x="8361177" y="4854032"/>
                </a:cubicBezTo>
                <a:cubicBezTo>
                  <a:pt x="8361775" y="4850566"/>
                  <a:pt x="8362702" y="4846635"/>
                  <a:pt x="8365002" y="4842742"/>
                </a:cubicBezTo>
                <a:cubicBezTo>
                  <a:pt x="8366972" y="4839315"/>
                  <a:pt x="8364575" y="4839406"/>
                  <a:pt x="8362509" y="4839030"/>
                </a:cubicBezTo>
                <a:cubicBezTo>
                  <a:pt x="8362163" y="4838862"/>
                  <a:pt x="8361154" y="4839626"/>
                  <a:pt x="8361154" y="4839626"/>
                </a:cubicBezTo>
                <a:cubicBezTo>
                  <a:pt x="8361298" y="4845329"/>
                  <a:pt x="8356522" y="4846143"/>
                  <a:pt x="8353463" y="4847165"/>
                </a:cubicBezTo>
                <a:cubicBezTo>
                  <a:pt x="8349396" y="4848950"/>
                  <a:pt x="8350986" y="4844088"/>
                  <a:pt x="8349550" y="4841513"/>
                </a:cubicBezTo>
                <a:cubicBezTo>
                  <a:pt x="8347928" y="4845109"/>
                  <a:pt x="8345612" y="4848368"/>
                  <a:pt x="8343974" y="4851329"/>
                </a:cubicBezTo>
                <a:cubicBezTo>
                  <a:pt x="8342351" y="4854925"/>
                  <a:pt x="8340003" y="4856916"/>
                  <a:pt x="8337308" y="4858740"/>
                </a:cubicBezTo>
                <a:cubicBezTo>
                  <a:pt x="8335622" y="4859801"/>
                  <a:pt x="8333209" y="4859258"/>
                  <a:pt x="8332232" y="4861287"/>
                </a:cubicBezTo>
                <a:cubicBezTo>
                  <a:pt x="8330611" y="4864884"/>
                  <a:pt x="8327963" y="4868607"/>
                  <a:pt x="8328059" y="4872410"/>
                </a:cubicBezTo>
                <a:cubicBezTo>
                  <a:pt x="8328423" y="4873213"/>
                  <a:pt x="8328439" y="4873846"/>
                  <a:pt x="8328487" y="4875746"/>
                </a:cubicBezTo>
                <a:cubicBezTo>
                  <a:pt x="8323992" y="4874195"/>
                  <a:pt x="8320507" y="4871880"/>
                  <a:pt x="8316359" y="4870496"/>
                </a:cubicBezTo>
                <a:cubicBezTo>
                  <a:pt x="8314641" y="4870290"/>
                  <a:pt x="8314592" y="4868389"/>
                  <a:pt x="8315917" y="4866526"/>
                </a:cubicBezTo>
                <a:cubicBezTo>
                  <a:pt x="8316892" y="4864495"/>
                  <a:pt x="8318594" y="4864070"/>
                  <a:pt x="8319636" y="4864573"/>
                </a:cubicBezTo>
                <a:cubicBezTo>
                  <a:pt x="8321354" y="4864781"/>
                  <a:pt x="8323074" y="4864987"/>
                  <a:pt x="8324033" y="4862323"/>
                </a:cubicBezTo>
                <a:cubicBezTo>
                  <a:pt x="8324664" y="4860124"/>
                  <a:pt x="8323275" y="4859453"/>
                  <a:pt x="8321557" y="4859245"/>
                </a:cubicBezTo>
                <a:cubicBezTo>
                  <a:pt x="8314715" y="4859685"/>
                  <a:pt x="8311373" y="4863074"/>
                  <a:pt x="8311203" y="4869876"/>
                </a:cubicBezTo>
                <a:cubicBezTo>
                  <a:pt x="8311283" y="4873045"/>
                  <a:pt x="8310637" y="4874609"/>
                  <a:pt x="8306886" y="4875295"/>
                </a:cubicBezTo>
                <a:cubicBezTo>
                  <a:pt x="8301068" y="4875606"/>
                  <a:pt x="8298057" y="4878529"/>
                  <a:pt x="8295475" y="4884788"/>
                </a:cubicBezTo>
                <a:cubicBezTo>
                  <a:pt x="8294184" y="4887917"/>
                  <a:pt x="8292546" y="4890880"/>
                  <a:pt x="8291253" y="4894009"/>
                </a:cubicBezTo>
                <a:cubicBezTo>
                  <a:pt x="8288671" y="4900268"/>
                  <a:pt x="8289099" y="4903606"/>
                  <a:pt x="8293941" y="4905324"/>
                </a:cubicBezTo>
                <a:cubicBezTo>
                  <a:pt x="8297063" y="4906837"/>
                  <a:pt x="8301162" y="4906320"/>
                  <a:pt x="8303623" y="4908765"/>
                </a:cubicBezTo>
                <a:cubicBezTo>
                  <a:pt x="8309965" y="4915593"/>
                  <a:pt x="8306235" y="4930686"/>
                  <a:pt x="8294857" y="4941445"/>
                </a:cubicBezTo>
                <a:cubicBezTo>
                  <a:pt x="8292524" y="4944071"/>
                  <a:pt x="8289152" y="4946192"/>
                  <a:pt x="8286473" y="4948649"/>
                </a:cubicBezTo>
                <a:cubicBezTo>
                  <a:pt x="8282785" y="4951869"/>
                  <a:pt x="8282501" y="4954236"/>
                  <a:pt x="8285277" y="4955581"/>
                </a:cubicBezTo>
                <a:cubicBezTo>
                  <a:pt x="8285641" y="4956382"/>
                  <a:pt x="8285987" y="4956551"/>
                  <a:pt x="8287013" y="4956422"/>
                </a:cubicBezTo>
                <a:cubicBezTo>
                  <a:pt x="8291523" y="4958607"/>
                  <a:pt x="8291523" y="4958607"/>
                  <a:pt x="8286164" y="4963522"/>
                </a:cubicBezTo>
                <a:cubicBezTo>
                  <a:pt x="8284164" y="4965681"/>
                  <a:pt x="8284196" y="4966948"/>
                  <a:pt x="8283566" y="4969147"/>
                </a:cubicBezTo>
                <a:cubicBezTo>
                  <a:pt x="8282354" y="4975446"/>
                  <a:pt x="8279692" y="4978536"/>
                  <a:pt x="8273874" y="4978847"/>
                </a:cubicBezTo>
                <a:cubicBezTo>
                  <a:pt x="8268403" y="4979326"/>
                  <a:pt x="8266055" y="4981317"/>
                  <a:pt x="8263787" y="4986477"/>
                </a:cubicBezTo>
                <a:cubicBezTo>
                  <a:pt x="8261850" y="4991173"/>
                  <a:pt x="8261269" y="4995271"/>
                  <a:pt x="8262390" y="4998945"/>
                </a:cubicBezTo>
                <a:cubicBezTo>
                  <a:pt x="8263495" y="5001984"/>
                  <a:pt x="8264931" y="5004557"/>
                  <a:pt x="8265359" y="5007893"/>
                </a:cubicBezTo>
                <a:cubicBezTo>
                  <a:pt x="8266544" y="5014101"/>
                  <a:pt x="8264608" y="5018795"/>
                  <a:pt x="8258241" y="5024473"/>
                </a:cubicBezTo>
                <a:cubicBezTo>
                  <a:pt x="8255892" y="5026466"/>
                  <a:pt x="8254899" y="5027862"/>
                  <a:pt x="8255294" y="5029932"/>
                </a:cubicBezTo>
                <a:cubicBezTo>
                  <a:pt x="8256052" y="5032801"/>
                  <a:pt x="8255108" y="5036099"/>
                  <a:pt x="8253485" y="5039695"/>
                </a:cubicBezTo>
                <a:cubicBezTo>
                  <a:pt x="8252526" y="5042359"/>
                  <a:pt x="8251218" y="5044856"/>
                  <a:pt x="8250257" y="5047520"/>
                </a:cubicBezTo>
                <a:cubicBezTo>
                  <a:pt x="8250290" y="5048786"/>
                  <a:pt x="8248290" y="5050946"/>
                  <a:pt x="8250008" y="5051153"/>
                </a:cubicBezTo>
                <a:cubicBezTo>
                  <a:pt x="8251048" y="5051658"/>
                  <a:pt x="8252718" y="5049963"/>
                  <a:pt x="8253711" y="5048566"/>
                </a:cubicBezTo>
                <a:cubicBezTo>
                  <a:pt x="8255382" y="5046872"/>
                  <a:pt x="8257383" y="5044713"/>
                  <a:pt x="8259449" y="5045088"/>
                </a:cubicBezTo>
                <a:cubicBezTo>
                  <a:pt x="8260820" y="5045126"/>
                  <a:pt x="8260854" y="5046394"/>
                  <a:pt x="8260538" y="5047493"/>
                </a:cubicBezTo>
                <a:cubicBezTo>
                  <a:pt x="8259925" y="5050326"/>
                  <a:pt x="8258254" y="5052019"/>
                  <a:pt x="8255906" y="5054011"/>
                </a:cubicBezTo>
                <a:cubicBezTo>
                  <a:pt x="8255559" y="5053843"/>
                  <a:pt x="8255228" y="5054308"/>
                  <a:pt x="8255228" y="5054308"/>
                </a:cubicBezTo>
                <a:cubicBezTo>
                  <a:pt x="8244697" y="5057969"/>
                  <a:pt x="8240774" y="5065458"/>
                  <a:pt x="8238273" y="5074885"/>
                </a:cubicBezTo>
                <a:cubicBezTo>
                  <a:pt x="8238320" y="5076786"/>
                  <a:pt x="8237344" y="5078817"/>
                  <a:pt x="8236715" y="5081015"/>
                </a:cubicBezTo>
                <a:cubicBezTo>
                  <a:pt x="8232874" y="5091671"/>
                  <a:pt x="8227168" y="5096418"/>
                  <a:pt x="8217581" y="5096780"/>
                </a:cubicBezTo>
                <a:cubicBezTo>
                  <a:pt x="8216210" y="5096742"/>
                  <a:pt x="8214475" y="5095901"/>
                  <a:pt x="8212820" y="5098229"/>
                </a:cubicBezTo>
                <a:cubicBezTo>
                  <a:pt x="8211497" y="5100091"/>
                  <a:pt x="8211546" y="5101992"/>
                  <a:pt x="8212272" y="5103596"/>
                </a:cubicBezTo>
                <a:cubicBezTo>
                  <a:pt x="8214023" y="5105071"/>
                  <a:pt x="8214765" y="5107307"/>
                  <a:pt x="8215837" y="5109080"/>
                </a:cubicBezTo>
                <a:cubicBezTo>
                  <a:pt x="8214844" y="5110476"/>
                  <a:pt x="8214152" y="5110140"/>
                  <a:pt x="8213126" y="5110270"/>
                </a:cubicBezTo>
                <a:cubicBezTo>
                  <a:pt x="8211077" y="5110528"/>
                  <a:pt x="8208301" y="5109184"/>
                  <a:pt x="8207389" y="5113749"/>
                </a:cubicBezTo>
                <a:cubicBezTo>
                  <a:pt x="8206791" y="5117215"/>
                  <a:pt x="8204839" y="5121275"/>
                  <a:pt x="8210277" y="5119530"/>
                </a:cubicBezTo>
                <a:cubicBezTo>
                  <a:pt x="8213351" y="5119141"/>
                  <a:pt x="8214409" y="5120279"/>
                  <a:pt x="8212787" y="5123874"/>
                </a:cubicBezTo>
                <a:cubicBezTo>
                  <a:pt x="8211479" y="5126371"/>
                  <a:pt x="8211543" y="5128905"/>
                  <a:pt x="8210236" y="5131401"/>
                </a:cubicBezTo>
                <a:cubicBezTo>
                  <a:pt x="8209259" y="5133432"/>
                  <a:pt x="8210316" y="5134569"/>
                  <a:pt x="8211721" y="5135876"/>
                </a:cubicBezTo>
                <a:cubicBezTo>
                  <a:pt x="8212414" y="5136213"/>
                  <a:pt x="8213802" y="5136884"/>
                  <a:pt x="8213156" y="5138449"/>
                </a:cubicBezTo>
                <a:cubicBezTo>
                  <a:pt x="8212179" y="5140480"/>
                  <a:pt x="8210461" y="5140273"/>
                  <a:pt x="8209436" y="5140402"/>
                </a:cubicBezTo>
                <a:cubicBezTo>
                  <a:pt x="8207040" y="5140493"/>
                  <a:pt x="8205353" y="5141553"/>
                  <a:pt x="8205086" y="5144554"/>
                </a:cubicBezTo>
                <a:cubicBezTo>
                  <a:pt x="8204384" y="5157356"/>
                  <a:pt x="8199928" y="5170845"/>
                  <a:pt x="8196828" y="5183740"/>
                </a:cubicBezTo>
                <a:cubicBezTo>
                  <a:pt x="8195570" y="5188137"/>
                  <a:pt x="8194310" y="5192533"/>
                  <a:pt x="8193728" y="5196634"/>
                </a:cubicBezTo>
                <a:cubicBezTo>
                  <a:pt x="8193163" y="5201367"/>
                  <a:pt x="8191227" y="5206061"/>
                  <a:pt x="8187570" y="5210549"/>
                </a:cubicBezTo>
                <a:cubicBezTo>
                  <a:pt x="8184923" y="5214274"/>
                  <a:pt x="8183996" y="5218205"/>
                  <a:pt x="8183067" y="5222137"/>
                </a:cubicBezTo>
                <a:cubicBezTo>
                  <a:pt x="8177862" y="5219615"/>
                  <a:pt x="8172674" y="5217728"/>
                  <a:pt x="8172151" y="5210589"/>
                </a:cubicBezTo>
                <a:cubicBezTo>
                  <a:pt x="8171392" y="5207717"/>
                  <a:pt x="8167971" y="5207938"/>
                  <a:pt x="8165542" y="5206761"/>
                </a:cubicBezTo>
                <a:cubicBezTo>
                  <a:pt x="8164171" y="5206722"/>
                  <a:pt x="8162451" y="5206516"/>
                  <a:pt x="8161411" y="5206011"/>
                </a:cubicBezTo>
                <a:cubicBezTo>
                  <a:pt x="8158255" y="5203230"/>
                  <a:pt x="8155610" y="5206955"/>
                  <a:pt x="8153987" y="5210550"/>
                </a:cubicBezTo>
                <a:cubicBezTo>
                  <a:pt x="8151356" y="5214909"/>
                  <a:pt x="8150113" y="5219939"/>
                  <a:pt x="8151580" y="5223780"/>
                </a:cubicBezTo>
                <a:cubicBezTo>
                  <a:pt x="8153727" y="5227323"/>
                  <a:pt x="8151757" y="5230751"/>
                  <a:pt x="8148086" y="5234605"/>
                </a:cubicBezTo>
                <a:cubicBezTo>
                  <a:pt x="8147078" y="5235369"/>
                  <a:pt x="8146416" y="5236299"/>
                  <a:pt x="8145753" y="5237230"/>
                </a:cubicBezTo>
                <a:cubicBezTo>
                  <a:pt x="8142413" y="5240619"/>
                  <a:pt x="8141799" y="5243450"/>
                  <a:pt x="8144922" y="5244964"/>
                </a:cubicBezTo>
                <a:cubicBezTo>
                  <a:pt x="8147004" y="5245972"/>
                  <a:pt x="8147730" y="5247576"/>
                  <a:pt x="8143663" y="5249361"/>
                </a:cubicBezTo>
                <a:cubicBezTo>
                  <a:pt x="8139612" y="5251780"/>
                  <a:pt x="8136256" y="5254534"/>
                  <a:pt x="8135675" y="5258634"/>
                </a:cubicBezTo>
                <a:cubicBezTo>
                  <a:pt x="8134415" y="5263031"/>
                  <a:pt x="8135519" y="5266070"/>
                  <a:pt x="8138973" y="5267117"/>
                </a:cubicBezTo>
                <a:cubicBezTo>
                  <a:pt x="8142080" y="5267997"/>
                  <a:pt x="8142491" y="5270699"/>
                  <a:pt x="8141216" y="5274462"/>
                </a:cubicBezTo>
                <a:cubicBezTo>
                  <a:pt x="8140271" y="5277761"/>
                  <a:pt x="8138302" y="5281189"/>
                  <a:pt x="8140747" y="5282998"/>
                </a:cubicBezTo>
                <a:cubicBezTo>
                  <a:pt x="8141787" y="5283504"/>
                  <a:pt x="8140101" y="5284563"/>
                  <a:pt x="8139424" y="5284861"/>
                </a:cubicBezTo>
                <a:cubicBezTo>
                  <a:pt x="8135735" y="5288081"/>
                  <a:pt x="8133308" y="5286905"/>
                  <a:pt x="8130878" y="5285728"/>
                </a:cubicBezTo>
                <a:cubicBezTo>
                  <a:pt x="8126037" y="5284008"/>
                  <a:pt x="8120929" y="5285288"/>
                  <a:pt x="8115570" y="5290202"/>
                </a:cubicBezTo>
                <a:cubicBezTo>
                  <a:pt x="8115240" y="5290669"/>
                  <a:pt x="8114909" y="5291134"/>
                  <a:pt x="8115256" y="5291303"/>
                </a:cubicBezTo>
                <a:cubicBezTo>
                  <a:pt x="8116409" y="5296242"/>
                  <a:pt x="8111728" y="5300860"/>
                  <a:pt x="8108420" y="5305515"/>
                </a:cubicBezTo>
                <a:cubicBezTo>
                  <a:pt x="8103805" y="5312668"/>
                  <a:pt x="8103853" y="5314568"/>
                  <a:pt x="8108064" y="5318487"/>
                </a:cubicBezTo>
                <a:cubicBezTo>
                  <a:pt x="8103698" y="5322004"/>
                  <a:pt x="8101301" y="5322095"/>
                  <a:pt x="8098147" y="5319314"/>
                </a:cubicBezTo>
                <a:cubicBezTo>
                  <a:pt x="8092531" y="5314090"/>
                  <a:pt x="8092531" y="5314090"/>
                  <a:pt x="8088327" y="5323944"/>
                </a:cubicBezTo>
                <a:cubicBezTo>
                  <a:pt x="8082451" y="5335494"/>
                  <a:pt x="8081337" y="5345594"/>
                  <a:pt x="8084637" y="5354077"/>
                </a:cubicBezTo>
                <a:cubicBezTo>
                  <a:pt x="8085741" y="5357117"/>
                  <a:pt x="8085806" y="5359651"/>
                  <a:pt x="8083836" y="5363079"/>
                </a:cubicBezTo>
                <a:cubicBezTo>
                  <a:pt x="8081552" y="5367605"/>
                  <a:pt x="8078873" y="5370062"/>
                  <a:pt x="8075089" y="5369480"/>
                </a:cubicBezTo>
                <a:cubicBezTo>
                  <a:pt x="8066511" y="5369081"/>
                  <a:pt x="8063486" y="5371370"/>
                  <a:pt x="8058933" y="5381056"/>
                </a:cubicBezTo>
                <a:cubicBezTo>
                  <a:pt x="8057956" y="5383087"/>
                  <a:pt x="8056965" y="5384483"/>
                  <a:pt x="8055641" y="5386345"/>
                </a:cubicBezTo>
                <a:cubicBezTo>
                  <a:pt x="8054962" y="5386643"/>
                  <a:pt x="8054962" y="5386643"/>
                  <a:pt x="8054632" y="5387109"/>
                </a:cubicBezTo>
                <a:cubicBezTo>
                  <a:pt x="8054632" y="5387109"/>
                  <a:pt x="8055310" y="5386811"/>
                  <a:pt x="8055656" y="5386979"/>
                </a:cubicBezTo>
                <a:cubicBezTo>
                  <a:pt x="8056698" y="5387483"/>
                  <a:pt x="8058417" y="5387690"/>
                  <a:pt x="8059788" y="5387729"/>
                </a:cubicBezTo>
                <a:cubicBezTo>
                  <a:pt x="8065969" y="5388221"/>
                  <a:pt x="8067139" y="5393794"/>
                  <a:pt x="8062523" y="5400947"/>
                </a:cubicBezTo>
                <a:cubicBezTo>
                  <a:pt x="8059545" y="5405136"/>
                  <a:pt x="8056204" y="5408525"/>
                  <a:pt x="8052152" y="5410944"/>
                </a:cubicBezTo>
                <a:cubicBezTo>
                  <a:pt x="8048780" y="5413063"/>
                  <a:pt x="8046447" y="5415689"/>
                  <a:pt x="8046198" y="5419324"/>
                </a:cubicBezTo>
                <a:cubicBezTo>
                  <a:pt x="8046245" y="5421224"/>
                  <a:pt x="8045632" y="5424057"/>
                  <a:pt x="8042903" y="5424614"/>
                </a:cubicBezTo>
                <a:cubicBezTo>
                  <a:pt x="8040509" y="5424702"/>
                  <a:pt x="8038442" y="5424329"/>
                  <a:pt x="8038708" y="5421328"/>
                </a:cubicBezTo>
                <a:cubicBezTo>
                  <a:pt x="8040832" y="5410464"/>
                  <a:pt x="8034490" y="5403637"/>
                  <a:pt x="8037638" y="5392644"/>
                </a:cubicBezTo>
                <a:cubicBezTo>
                  <a:pt x="8038598" y="5389981"/>
                  <a:pt x="8037178" y="5388040"/>
                  <a:pt x="8035774" y="5386734"/>
                </a:cubicBezTo>
                <a:cubicBezTo>
                  <a:pt x="8031248" y="5383915"/>
                  <a:pt x="8030426" y="5378509"/>
                  <a:pt x="8030280" y="5372806"/>
                </a:cubicBezTo>
                <a:cubicBezTo>
                  <a:pt x="8030498" y="5367904"/>
                  <a:pt x="8030370" y="5362835"/>
                  <a:pt x="8028208" y="5358657"/>
                </a:cubicBezTo>
                <a:cubicBezTo>
                  <a:pt x="8027102" y="5355619"/>
                  <a:pt x="8028425" y="5353756"/>
                  <a:pt x="8032162" y="5352437"/>
                </a:cubicBezTo>
                <a:cubicBezTo>
                  <a:pt x="8033171" y="5351674"/>
                  <a:pt x="8034212" y="5352178"/>
                  <a:pt x="8035204" y="5350782"/>
                </a:cubicBezTo>
                <a:cubicBezTo>
                  <a:pt x="8034826" y="5349346"/>
                  <a:pt x="8033470" y="5349941"/>
                  <a:pt x="8032428" y="5349437"/>
                </a:cubicBezTo>
                <a:cubicBezTo>
                  <a:pt x="8028644" y="5348855"/>
                  <a:pt x="8027822" y="5343449"/>
                  <a:pt x="8030800" y="5339259"/>
                </a:cubicBezTo>
                <a:cubicBezTo>
                  <a:pt x="8033132" y="5336633"/>
                  <a:pt x="8034520" y="5337306"/>
                  <a:pt x="8036237" y="5337513"/>
                </a:cubicBezTo>
                <a:cubicBezTo>
                  <a:pt x="8037627" y="5338185"/>
                  <a:pt x="8039361" y="5339026"/>
                  <a:pt x="8040338" y="5336995"/>
                </a:cubicBezTo>
                <a:cubicBezTo>
                  <a:pt x="8041992" y="5334667"/>
                  <a:pt x="8041597" y="5332598"/>
                  <a:pt x="8039862" y="5331758"/>
                </a:cubicBezTo>
                <a:cubicBezTo>
                  <a:pt x="8038837" y="5331887"/>
                  <a:pt x="8038143" y="5331551"/>
                  <a:pt x="8037796" y="5331383"/>
                </a:cubicBezTo>
                <a:cubicBezTo>
                  <a:pt x="8034691" y="5330504"/>
                  <a:pt x="8033601" y="5328098"/>
                  <a:pt x="8035555" y="5324037"/>
                </a:cubicBezTo>
                <a:cubicBezTo>
                  <a:pt x="8037491" y="5319342"/>
                  <a:pt x="8039427" y="5314648"/>
                  <a:pt x="8041033" y="5310419"/>
                </a:cubicBezTo>
                <a:cubicBezTo>
                  <a:pt x="8042987" y="5306358"/>
                  <a:pt x="8042907" y="5303189"/>
                  <a:pt x="8040461" y="5301379"/>
                </a:cubicBezTo>
                <a:cubicBezTo>
                  <a:pt x="8038710" y="5299905"/>
                  <a:pt x="8039025" y="5298806"/>
                  <a:pt x="8041721" y="5296982"/>
                </a:cubicBezTo>
                <a:cubicBezTo>
                  <a:pt x="8045441" y="5295030"/>
                  <a:pt x="8047063" y="5291433"/>
                  <a:pt x="8048686" y="5287839"/>
                </a:cubicBezTo>
                <a:cubicBezTo>
                  <a:pt x="8051849" y="5277480"/>
                  <a:pt x="8057095" y="5268129"/>
                  <a:pt x="8065100" y="5259489"/>
                </a:cubicBezTo>
                <a:cubicBezTo>
                  <a:pt x="8069103" y="5255170"/>
                  <a:pt x="8068927" y="5248200"/>
                  <a:pt x="8065110" y="5246351"/>
                </a:cubicBezTo>
                <a:cubicBezTo>
                  <a:pt x="8064069" y="5245846"/>
                  <a:pt x="8062051" y="5247372"/>
                  <a:pt x="8060696" y="5247967"/>
                </a:cubicBezTo>
                <a:cubicBezTo>
                  <a:pt x="8054232" y="5249844"/>
                  <a:pt x="8049205" y="5254291"/>
                  <a:pt x="8047316" y="5260887"/>
                </a:cubicBezTo>
                <a:cubicBezTo>
                  <a:pt x="8047017" y="5262621"/>
                  <a:pt x="8046356" y="5263551"/>
                  <a:pt x="8044653" y="5263979"/>
                </a:cubicBezTo>
                <a:cubicBezTo>
                  <a:pt x="8043298" y="5264573"/>
                  <a:pt x="8042587" y="5263603"/>
                  <a:pt x="8042555" y="5262336"/>
                </a:cubicBezTo>
                <a:cubicBezTo>
                  <a:pt x="8042208" y="5262167"/>
                  <a:pt x="8042539" y="5261702"/>
                  <a:pt x="8042192" y="5261534"/>
                </a:cubicBezTo>
                <a:cubicBezTo>
                  <a:pt x="8041813" y="5260098"/>
                  <a:pt x="8044113" y="5256206"/>
                  <a:pt x="8040392" y="5258158"/>
                </a:cubicBezTo>
                <a:cubicBezTo>
                  <a:pt x="8037003" y="5259646"/>
                  <a:pt x="8037068" y="5262181"/>
                  <a:pt x="8037810" y="5264418"/>
                </a:cubicBezTo>
                <a:cubicBezTo>
                  <a:pt x="8037826" y="5265052"/>
                  <a:pt x="8038189" y="5265853"/>
                  <a:pt x="8038552" y="5266655"/>
                </a:cubicBezTo>
                <a:cubicBezTo>
                  <a:pt x="8038915" y="5267458"/>
                  <a:pt x="8038947" y="5268725"/>
                  <a:pt x="8037955" y="5270121"/>
                </a:cubicBezTo>
                <a:cubicBezTo>
                  <a:pt x="8036615" y="5271350"/>
                  <a:pt x="8036236" y="5269914"/>
                  <a:pt x="8035211" y="5270044"/>
                </a:cubicBezTo>
                <a:cubicBezTo>
                  <a:pt x="8029394" y="5270354"/>
                  <a:pt x="8026368" y="5272643"/>
                  <a:pt x="8026182" y="5278812"/>
                </a:cubicBezTo>
                <a:cubicBezTo>
                  <a:pt x="8025905" y="5294952"/>
                  <a:pt x="8017053" y="5310691"/>
                  <a:pt x="8006133" y="5326056"/>
                </a:cubicBezTo>
                <a:cubicBezTo>
                  <a:pt x="8003487" y="5329781"/>
                  <a:pt x="8000840" y="5333505"/>
                  <a:pt x="7998523" y="5336764"/>
                </a:cubicBezTo>
                <a:cubicBezTo>
                  <a:pt x="7994553" y="5342351"/>
                  <a:pt x="7992301" y="5348145"/>
                  <a:pt x="7991074" y="5353809"/>
                </a:cubicBezTo>
                <a:cubicBezTo>
                  <a:pt x="7990146" y="5357741"/>
                  <a:pt x="7988902" y="5362771"/>
                  <a:pt x="7983496" y="5365785"/>
                </a:cubicBezTo>
                <a:cubicBezTo>
                  <a:pt x="7979098" y="5368034"/>
                  <a:pt x="7971859" y="5366406"/>
                  <a:pt x="7970077" y="5363665"/>
                </a:cubicBezTo>
                <a:cubicBezTo>
                  <a:pt x="7968294" y="5360923"/>
                  <a:pt x="7967519" y="5357419"/>
                  <a:pt x="7967060" y="5352815"/>
                </a:cubicBezTo>
                <a:cubicBezTo>
                  <a:pt x="7971587" y="5355633"/>
                  <a:pt x="7976017" y="5354651"/>
                  <a:pt x="7980697" y="5350034"/>
                </a:cubicBezTo>
                <a:cubicBezTo>
                  <a:pt x="7983377" y="5347576"/>
                  <a:pt x="7983659" y="5345210"/>
                  <a:pt x="7981247" y="5344667"/>
                </a:cubicBezTo>
                <a:cubicBezTo>
                  <a:pt x="7978850" y="5344757"/>
                  <a:pt x="7977115" y="5343916"/>
                  <a:pt x="7975381" y="5343075"/>
                </a:cubicBezTo>
                <a:cubicBezTo>
                  <a:pt x="7970523" y="5340722"/>
                  <a:pt x="7970393" y="5335652"/>
                  <a:pt x="7974679" y="5328966"/>
                </a:cubicBezTo>
                <a:cubicBezTo>
                  <a:pt x="7975672" y="5327569"/>
                  <a:pt x="7976665" y="5326173"/>
                  <a:pt x="7977658" y="5324776"/>
                </a:cubicBezTo>
                <a:cubicBezTo>
                  <a:pt x="7978634" y="5322746"/>
                  <a:pt x="7979263" y="5320548"/>
                  <a:pt x="7977858" y="5319241"/>
                </a:cubicBezTo>
                <a:cubicBezTo>
                  <a:pt x="7977133" y="5317638"/>
                  <a:pt x="7975116" y="5319163"/>
                  <a:pt x="7973429" y="5320224"/>
                </a:cubicBezTo>
                <a:cubicBezTo>
                  <a:pt x="7971395" y="5321117"/>
                  <a:pt x="7969048" y="5323109"/>
                  <a:pt x="7967643" y="5321802"/>
                </a:cubicBezTo>
                <a:cubicBezTo>
                  <a:pt x="7965909" y="5320961"/>
                  <a:pt x="7967894" y="5318169"/>
                  <a:pt x="7968870" y="5316138"/>
                </a:cubicBezTo>
                <a:cubicBezTo>
                  <a:pt x="7978160" y="5290595"/>
                  <a:pt x="7991235" y="5265635"/>
                  <a:pt x="8001896" y="5240133"/>
                </a:cubicBezTo>
                <a:cubicBezTo>
                  <a:pt x="8005454" y="5231842"/>
                  <a:pt x="8009015" y="5223553"/>
                  <a:pt x="8011880" y="5214926"/>
                </a:cubicBezTo>
                <a:cubicBezTo>
                  <a:pt x="8012824" y="5211628"/>
                  <a:pt x="8014495" y="5209934"/>
                  <a:pt x="8017173" y="5207477"/>
                </a:cubicBezTo>
                <a:cubicBezTo>
                  <a:pt x="8024234" y="5202135"/>
                  <a:pt x="8024234" y="5202135"/>
                  <a:pt x="8022702" y="5195760"/>
                </a:cubicBezTo>
                <a:cubicBezTo>
                  <a:pt x="8028158" y="5194647"/>
                  <a:pt x="8030336" y="5199458"/>
                  <a:pt x="8035790" y="5198346"/>
                </a:cubicBezTo>
                <a:cubicBezTo>
                  <a:pt x="8034322" y="5194505"/>
                  <a:pt x="8034888" y="5189772"/>
                  <a:pt x="8035452" y="5185039"/>
                </a:cubicBezTo>
                <a:cubicBezTo>
                  <a:pt x="8036348" y="5179839"/>
                  <a:pt x="8035558" y="5175701"/>
                  <a:pt x="8033759" y="5172326"/>
                </a:cubicBezTo>
                <a:cubicBezTo>
                  <a:pt x="8030113" y="5163674"/>
                  <a:pt x="8034996" y="5153522"/>
                  <a:pt x="8046156" y="5147663"/>
                </a:cubicBezTo>
                <a:cubicBezTo>
                  <a:pt x="8049197" y="5146008"/>
                  <a:pt x="8051910" y="5144817"/>
                  <a:pt x="8054621" y="5143628"/>
                </a:cubicBezTo>
                <a:cubicBezTo>
                  <a:pt x="8058010" y="5142139"/>
                  <a:pt x="8058986" y="5140110"/>
                  <a:pt x="8057219" y="5138002"/>
                </a:cubicBezTo>
                <a:cubicBezTo>
                  <a:pt x="8056525" y="5137666"/>
                  <a:pt x="8056510" y="5137032"/>
                  <a:pt x="8055816" y="5136695"/>
                </a:cubicBezTo>
                <a:cubicBezTo>
                  <a:pt x="8050184" y="5130837"/>
                  <a:pt x="8051742" y="5124707"/>
                  <a:pt x="8057334" y="5115525"/>
                </a:cubicBezTo>
                <a:cubicBezTo>
                  <a:pt x="8061619" y="5108838"/>
                  <a:pt x="8065906" y="5102152"/>
                  <a:pt x="8068472" y="5095259"/>
                </a:cubicBezTo>
                <a:cubicBezTo>
                  <a:pt x="8070409" y="5090565"/>
                  <a:pt x="8074064" y="5086077"/>
                  <a:pt x="8079486" y="5083697"/>
                </a:cubicBezTo>
                <a:cubicBezTo>
                  <a:pt x="8077260" y="5076986"/>
                  <a:pt x="8083386" y="5061803"/>
                  <a:pt x="8091092" y="5054897"/>
                </a:cubicBezTo>
                <a:cubicBezTo>
                  <a:pt x="8093110" y="5053370"/>
                  <a:pt x="8093756" y="5051805"/>
                  <a:pt x="8093707" y="5049904"/>
                </a:cubicBezTo>
                <a:cubicBezTo>
                  <a:pt x="8094886" y="5042339"/>
                  <a:pt x="8099188" y="5036286"/>
                  <a:pt x="8105572" y="5031242"/>
                </a:cubicBezTo>
                <a:cubicBezTo>
                  <a:pt x="8108597" y="5028953"/>
                  <a:pt x="8109920" y="5027091"/>
                  <a:pt x="8110518" y="5023625"/>
                </a:cubicBezTo>
                <a:cubicBezTo>
                  <a:pt x="8111664" y="5014791"/>
                  <a:pt x="8117289" y="5006877"/>
                  <a:pt x="8124980" y="4999337"/>
                </a:cubicBezTo>
                <a:cubicBezTo>
                  <a:pt x="8126982" y="4997177"/>
                  <a:pt x="8127643" y="4996246"/>
                  <a:pt x="8126570" y="4994475"/>
                </a:cubicBezTo>
                <a:cubicBezTo>
                  <a:pt x="8125102" y="4990633"/>
                  <a:pt x="8127718" y="4985641"/>
                  <a:pt x="8129985" y="4980481"/>
                </a:cubicBezTo>
                <a:cubicBezTo>
                  <a:pt x="8132929" y="4975023"/>
                  <a:pt x="8135876" y="4969565"/>
                  <a:pt x="8133697" y="4964755"/>
                </a:cubicBezTo>
                <a:cubicBezTo>
                  <a:pt x="8132988" y="4963785"/>
                  <a:pt x="8133980" y="4962388"/>
                  <a:pt x="8135650" y="4960694"/>
                </a:cubicBezTo>
                <a:cubicBezTo>
                  <a:pt x="8139984" y="4955909"/>
                  <a:pt x="8144301" y="4950490"/>
                  <a:pt x="8150386" y="4947179"/>
                </a:cubicBezTo>
                <a:cubicBezTo>
                  <a:pt x="8154453" y="4945395"/>
                  <a:pt x="8154075" y="4943959"/>
                  <a:pt x="8152308" y="4941851"/>
                </a:cubicBezTo>
                <a:cubicBezTo>
                  <a:pt x="8149467" y="4937972"/>
                  <a:pt x="8146959" y="4933626"/>
                  <a:pt x="8139468" y="4935632"/>
                </a:cubicBezTo>
                <a:cubicBezTo>
                  <a:pt x="8137421" y="4935889"/>
                  <a:pt x="8137702" y="4933523"/>
                  <a:pt x="8138001" y="4931790"/>
                </a:cubicBezTo>
                <a:cubicBezTo>
                  <a:pt x="8138961" y="4929125"/>
                  <a:pt x="8140632" y="4927431"/>
                  <a:pt x="8143029" y="4927341"/>
                </a:cubicBezTo>
                <a:cubicBezTo>
                  <a:pt x="8146119" y="4927587"/>
                  <a:pt x="8149541" y="4927368"/>
                  <a:pt x="8153293" y="4926682"/>
                </a:cubicBezTo>
                <a:cubicBezTo>
                  <a:pt x="8153971" y="4926384"/>
                  <a:pt x="8154995" y="4926254"/>
                  <a:pt x="8155673" y="4925956"/>
                </a:cubicBezTo>
                <a:cubicBezTo>
                  <a:pt x="8158401" y="4925401"/>
                  <a:pt x="8161806" y="4924547"/>
                  <a:pt x="8163460" y="4922219"/>
                </a:cubicBezTo>
                <a:cubicBezTo>
                  <a:pt x="8165446" y="4919425"/>
                  <a:pt x="8160669" y="4920240"/>
                  <a:pt x="8160951" y="4917874"/>
                </a:cubicBezTo>
                <a:cubicBezTo>
                  <a:pt x="8160951" y="4917874"/>
                  <a:pt x="8161282" y="4917408"/>
                  <a:pt x="8161612" y="4916943"/>
                </a:cubicBezTo>
                <a:cubicBezTo>
                  <a:pt x="8171151" y="4914680"/>
                  <a:pt x="8174112" y="4909855"/>
                  <a:pt x="8177308" y="4900763"/>
                </a:cubicBezTo>
                <a:cubicBezTo>
                  <a:pt x="8181118" y="4888839"/>
                  <a:pt x="8185275" y="4877084"/>
                  <a:pt x="8193201" y="4865276"/>
                </a:cubicBezTo>
                <a:cubicBezTo>
                  <a:pt x="8195848" y="4861551"/>
                  <a:pt x="8195089" y="4858681"/>
                  <a:pt x="8191998" y="4858435"/>
                </a:cubicBezTo>
                <a:cubicBezTo>
                  <a:pt x="8187867" y="4857685"/>
                  <a:pt x="8188481" y="4854853"/>
                  <a:pt x="8190103" y="4851257"/>
                </a:cubicBezTo>
                <a:cubicBezTo>
                  <a:pt x="8192338" y="4844830"/>
                  <a:pt x="8197003" y="4839579"/>
                  <a:pt x="8201304" y="4833527"/>
                </a:cubicBezTo>
                <a:cubicBezTo>
                  <a:pt x="8204298" y="4829969"/>
                  <a:pt x="8207623" y="4825948"/>
                  <a:pt x="8210601" y="4821758"/>
                </a:cubicBezTo>
                <a:cubicBezTo>
                  <a:pt x="8215233" y="4815239"/>
                  <a:pt x="8215185" y="4813338"/>
                  <a:pt x="8209004" y="4812847"/>
                </a:cubicBezTo>
                <a:cubicBezTo>
                  <a:pt x="8204543" y="4812562"/>
                  <a:pt x="8203800" y="4810326"/>
                  <a:pt x="8207787" y="4805371"/>
                </a:cubicBezTo>
                <a:cubicBezTo>
                  <a:pt x="8209441" y="4803045"/>
                  <a:pt x="8211143" y="4802617"/>
                  <a:pt x="8213209" y="4802993"/>
                </a:cubicBezTo>
                <a:cubicBezTo>
                  <a:pt x="8216316" y="4803872"/>
                  <a:pt x="8217986" y="4802178"/>
                  <a:pt x="8219261" y="4798414"/>
                </a:cubicBezTo>
                <a:cubicBezTo>
                  <a:pt x="8221198" y="4793719"/>
                  <a:pt x="8223467" y="4788559"/>
                  <a:pt x="8225735" y="4783400"/>
                </a:cubicBezTo>
                <a:cubicBezTo>
                  <a:pt x="8228333" y="4777773"/>
                  <a:pt x="8232666" y="4772989"/>
                  <a:pt x="8238057" y="4769341"/>
                </a:cubicBezTo>
                <a:cubicBezTo>
                  <a:pt x="8240752" y="4767518"/>
                  <a:pt x="8242406" y="4765189"/>
                  <a:pt x="8243367" y="4762525"/>
                </a:cubicBezTo>
                <a:cubicBezTo>
                  <a:pt x="8244610" y="4757495"/>
                  <a:pt x="8245854" y="4752464"/>
                  <a:pt x="8245394" y="4747861"/>
                </a:cubicBezTo>
                <a:cubicBezTo>
                  <a:pt x="8245329" y="4745325"/>
                  <a:pt x="8246306" y="4743294"/>
                  <a:pt x="8248671" y="4741936"/>
                </a:cubicBezTo>
                <a:cubicBezTo>
                  <a:pt x="8255747" y="4737229"/>
                  <a:pt x="8260049" y="4731176"/>
                  <a:pt x="8262616" y="4724283"/>
                </a:cubicBezTo>
                <a:lnTo>
                  <a:pt x="8267950" y="4711098"/>
                </a:lnTo>
                <a:lnTo>
                  <a:pt x="8266427" y="4709603"/>
                </a:lnTo>
                <a:cubicBezTo>
                  <a:pt x="8267447" y="4705719"/>
                  <a:pt x="8266970" y="4702445"/>
                  <a:pt x="8266582" y="4699166"/>
                </a:cubicBezTo>
                <a:lnTo>
                  <a:pt x="8266318" y="4695014"/>
                </a:lnTo>
                <a:lnTo>
                  <a:pt x="8265607" y="4695298"/>
                </a:lnTo>
                <a:cubicBezTo>
                  <a:pt x="8264623" y="4695369"/>
                  <a:pt x="8263759" y="4695107"/>
                  <a:pt x="8263232" y="4694538"/>
                </a:cubicBezTo>
                <a:lnTo>
                  <a:pt x="8264657" y="4690176"/>
                </a:lnTo>
                <a:lnTo>
                  <a:pt x="8262958" y="4692104"/>
                </a:lnTo>
                <a:cubicBezTo>
                  <a:pt x="8261384" y="4692434"/>
                  <a:pt x="8261425" y="4690733"/>
                  <a:pt x="8260928" y="4689708"/>
                </a:cubicBezTo>
                <a:cubicBezTo>
                  <a:pt x="8260720" y="4688685"/>
                  <a:pt x="8260638" y="4687324"/>
                  <a:pt x="8259230" y="4687994"/>
                </a:cubicBezTo>
                <a:cubicBezTo>
                  <a:pt x="8257657" y="4688323"/>
                  <a:pt x="8256580" y="4689675"/>
                  <a:pt x="8255793" y="4691031"/>
                </a:cubicBezTo>
                <a:cubicBezTo>
                  <a:pt x="8255422" y="4692048"/>
                  <a:pt x="8255050" y="4693067"/>
                  <a:pt x="8254677" y="4694084"/>
                </a:cubicBezTo>
                <a:lnTo>
                  <a:pt x="8251010" y="4696978"/>
                </a:lnTo>
                <a:lnTo>
                  <a:pt x="8246508" y="4707404"/>
                </a:lnTo>
                <a:cubicBezTo>
                  <a:pt x="8245522" y="4712402"/>
                  <a:pt x="8246489" y="4716783"/>
                  <a:pt x="8251197" y="4720003"/>
                </a:cubicBezTo>
                <a:cubicBezTo>
                  <a:pt x="8249480" y="4719796"/>
                  <a:pt x="8248091" y="4719124"/>
                  <a:pt x="8246372" y="4718917"/>
                </a:cubicBezTo>
                <a:cubicBezTo>
                  <a:pt x="8241547" y="4717830"/>
                  <a:pt x="8236803" y="4719913"/>
                  <a:pt x="8231791" y="4724995"/>
                </a:cubicBezTo>
                <a:lnTo>
                  <a:pt x="8225568" y="4731818"/>
                </a:lnTo>
                <a:lnTo>
                  <a:pt x="8225410" y="4732362"/>
                </a:lnTo>
                <a:lnTo>
                  <a:pt x="8225054" y="4732468"/>
                </a:lnTo>
                <a:lnTo>
                  <a:pt x="8222885" y="4735311"/>
                </a:lnTo>
                <a:cubicBezTo>
                  <a:pt x="8222569" y="4736331"/>
                  <a:pt x="8222850" y="4737250"/>
                  <a:pt x="8223898" y="4738070"/>
                </a:cubicBezTo>
                <a:cubicBezTo>
                  <a:pt x="8225665" y="4740179"/>
                  <a:pt x="8225051" y="4743011"/>
                  <a:pt x="8223067" y="4745804"/>
                </a:cubicBezTo>
                <a:cubicBezTo>
                  <a:pt x="8220766" y="4749697"/>
                  <a:pt x="8218467" y="4753589"/>
                  <a:pt x="8216166" y="4757483"/>
                </a:cubicBezTo>
                <a:cubicBezTo>
                  <a:pt x="8214512" y="4759811"/>
                  <a:pt x="8212841" y="4761505"/>
                  <a:pt x="8210809" y="4762398"/>
                </a:cubicBezTo>
                <a:cubicBezTo>
                  <a:pt x="8204739" y="4766342"/>
                  <a:pt x="8201447" y="4771631"/>
                  <a:pt x="8200220" y="4777296"/>
                </a:cubicBezTo>
                <a:cubicBezTo>
                  <a:pt x="8199026" y="4784227"/>
                  <a:pt x="8196805" y="4791289"/>
                  <a:pt x="8194238" y="4798182"/>
                </a:cubicBezTo>
                <a:cubicBezTo>
                  <a:pt x="8192947" y="4801312"/>
                  <a:pt x="8193658" y="4802281"/>
                  <a:pt x="8196385" y="4801726"/>
                </a:cubicBezTo>
                <a:cubicBezTo>
                  <a:pt x="8200484" y="4801207"/>
                  <a:pt x="8201275" y="4805347"/>
                  <a:pt x="8197950" y="4809368"/>
                </a:cubicBezTo>
                <a:cubicBezTo>
                  <a:pt x="8195965" y="4812161"/>
                  <a:pt x="8194544" y="4810223"/>
                  <a:pt x="8193504" y="4809717"/>
                </a:cubicBezTo>
                <a:cubicBezTo>
                  <a:pt x="8189356" y="4808335"/>
                  <a:pt x="8187669" y="4809394"/>
                  <a:pt x="8184724" y="4814852"/>
                </a:cubicBezTo>
                <a:cubicBezTo>
                  <a:pt x="8182440" y="4819379"/>
                  <a:pt x="8183166" y="4820982"/>
                  <a:pt x="8186950" y="4821564"/>
                </a:cubicBezTo>
                <a:cubicBezTo>
                  <a:pt x="8188669" y="4821771"/>
                  <a:pt x="8190371" y="4821344"/>
                  <a:pt x="8191743" y="4821384"/>
                </a:cubicBezTo>
                <a:cubicBezTo>
                  <a:pt x="8192090" y="4821552"/>
                  <a:pt x="8192107" y="4822185"/>
                  <a:pt x="8192107" y="4822185"/>
                </a:cubicBezTo>
                <a:cubicBezTo>
                  <a:pt x="8178219" y="4828600"/>
                  <a:pt x="8167865" y="4839230"/>
                  <a:pt x="8159278" y="4851970"/>
                </a:cubicBezTo>
                <a:cubicBezTo>
                  <a:pt x="8153654" y="4859885"/>
                  <a:pt x="8148360" y="4867334"/>
                  <a:pt x="8141000" y="4874409"/>
                </a:cubicBezTo>
                <a:cubicBezTo>
                  <a:pt x="8136980" y="4878094"/>
                  <a:pt x="8137029" y="4879995"/>
                  <a:pt x="8139822" y="4881974"/>
                </a:cubicBezTo>
                <a:cubicBezTo>
                  <a:pt x="8141556" y="4882814"/>
                  <a:pt x="8141241" y="4883913"/>
                  <a:pt x="8139586" y="4886242"/>
                </a:cubicBezTo>
                <a:cubicBezTo>
                  <a:pt x="8137618" y="4889668"/>
                  <a:pt x="8134607" y="4892591"/>
                  <a:pt x="8131250" y="4895347"/>
                </a:cubicBezTo>
                <a:cubicBezTo>
                  <a:pt x="8117129" y="4906029"/>
                  <a:pt x="8112310" y="4918716"/>
                  <a:pt x="8117393" y="4929941"/>
                </a:cubicBezTo>
                <a:cubicBezTo>
                  <a:pt x="8119176" y="4932684"/>
                  <a:pt x="8121306" y="4935592"/>
                  <a:pt x="8118361" y="4941051"/>
                </a:cubicBezTo>
                <a:cubicBezTo>
                  <a:pt x="8117383" y="4943082"/>
                  <a:pt x="8116092" y="4946211"/>
                  <a:pt x="8114027" y="4945835"/>
                </a:cubicBezTo>
                <a:cubicBezTo>
                  <a:pt x="8111614" y="4945293"/>
                  <a:pt x="8110524" y="4942887"/>
                  <a:pt x="8112841" y="4939628"/>
                </a:cubicBezTo>
                <a:cubicBezTo>
                  <a:pt x="8114826" y="4936835"/>
                  <a:pt x="8115109" y="4934468"/>
                  <a:pt x="8113689" y="4932528"/>
                </a:cubicBezTo>
                <a:cubicBezTo>
                  <a:pt x="8112978" y="4931558"/>
                  <a:pt x="8112616" y="4930757"/>
                  <a:pt x="8110615" y="4932915"/>
                </a:cubicBezTo>
                <a:cubicBezTo>
                  <a:pt x="8109606" y="4933679"/>
                  <a:pt x="8108250" y="4934274"/>
                  <a:pt x="8106894" y="4934869"/>
                </a:cubicBezTo>
                <a:cubicBezTo>
                  <a:pt x="8103853" y="4936524"/>
                  <a:pt x="8102182" y="4938219"/>
                  <a:pt x="8101568" y="4941051"/>
                </a:cubicBezTo>
                <a:cubicBezTo>
                  <a:pt x="8098138" y="4954411"/>
                  <a:pt x="8088874" y="4967446"/>
                  <a:pt x="8082353" y="4980561"/>
                </a:cubicBezTo>
                <a:cubicBezTo>
                  <a:pt x="8080052" y="4984453"/>
                  <a:pt x="8076348" y="4987040"/>
                  <a:pt x="8072644" y="4989626"/>
                </a:cubicBezTo>
                <a:cubicBezTo>
                  <a:pt x="8064905" y="4995266"/>
                  <a:pt x="8058207" y="5001408"/>
                  <a:pt x="8051195" y="5008651"/>
                </a:cubicBezTo>
                <a:cubicBezTo>
                  <a:pt x="8046530" y="5013902"/>
                  <a:pt x="8043238" y="5019191"/>
                  <a:pt x="8043382" y="5024895"/>
                </a:cubicBezTo>
                <a:cubicBezTo>
                  <a:pt x="8043099" y="5027261"/>
                  <a:pt x="8042122" y="5029292"/>
                  <a:pt x="8040122" y="5031452"/>
                </a:cubicBezTo>
                <a:cubicBezTo>
                  <a:pt x="8027782" y="5044876"/>
                  <a:pt x="8020253" y="5058753"/>
                  <a:pt x="8019267" y="5073923"/>
                </a:cubicBezTo>
                <a:cubicBezTo>
                  <a:pt x="8019000" y="5076923"/>
                  <a:pt x="8016984" y="5078449"/>
                  <a:pt x="8015345" y="5081411"/>
                </a:cubicBezTo>
                <a:cubicBezTo>
                  <a:pt x="8012383" y="5086234"/>
                  <a:pt x="8008962" y="5086455"/>
                  <a:pt x="8005225" y="5087773"/>
                </a:cubicBezTo>
                <a:cubicBezTo>
                  <a:pt x="8002168" y="5088794"/>
                  <a:pt x="8000860" y="5091292"/>
                  <a:pt x="8000230" y="5093490"/>
                </a:cubicBezTo>
                <a:cubicBezTo>
                  <a:pt x="7999286" y="5096789"/>
                  <a:pt x="7998689" y="5100253"/>
                  <a:pt x="7997744" y="5103552"/>
                </a:cubicBezTo>
                <a:cubicBezTo>
                  <a:pt x="7995871" y="5110781"/>
                  <a:pt x="7993193" y="5113238"/>
                  <a:pt x="7986366" y="5114312"/>
                </a:cubicBezTo>
                <a:cubicBezTo>
                  <a:pt x="7983969" y="5114402"/>
                  <a:pt x="7981589" y="5115127"/>
                  <a:pt x="7979225" y="5116485"/>
                </a:cubicBezTo>
                <a:cubicBezTo>
                  <a:pt x="7978216" y="5117248"/>
                  <a:pt x="7976844" y="5117209"/>
                  <a:pt x="7976545" y="5118943"/>
                </a:cubicBezTo>
                <a:cubicBezTo>
                  <a:pt x="7976578" y="5120209"/>
                  <a:pt x="7977618" y="5120713"/>
                  <a:pt x="7978974" y="5120119"/>
                </a:cubicBezTo>
                <a:cubicBezTo>
                  <a:pt x="7979998" y="5119990"/>
                  <a:pt x="7980677" y="5119692"/>
                  <a:pt x="7981702" y="5119562"/>
                </a:cubicBezTo>
                <a:cubicBezTo>
                  <a:pt x="7984413" y="5118373"/>
                  <a:pt x="7986479" y="5118747"/>
                  <a:pt x="7985534" y="5122046"/>
                </a:cubicBezTo>
                <a:cubicBezTo>
                  <a:pt x="7984937" y="5125511"/>
                  <a:pt x="7983266" y="5127206"/>
                  <a:pt x="7979861" y="5128059"/>
                </a:cubicBezTo>
                <a:cubicBezTo>
                  <a:pt x="7978142" y="5127853"/>
                  <a:pt x="7976439" y="5128280"/>
                  <a:pt x="7974390" y="5128538"/>
                </a:cubicBezTo>
                <a:cubicBezTo>
                  <a:pt x="7971316" y="5128926"/>
                  <a:pt x="7970355" y="5131590"/>
                  <a:pt x="7969048" y="5134086"/>
                </a:cubicBezTo>
                <a:cubicBezTo>
                  <a:pt x="7968088" y="5136750"/>
                  <a:pt x="7970468" y="5136026"/>
                  <a:pt x="7971839" y="5136065"/>
                </a:cubicBezTo>
                <a:cubicBezTo>
                  <a:pt x="7972186" y="5136233"/>
                  <a:pt x="7972534" y="5136401"/>
                  <a:pt x="7972880" y="5136569"/>
                </a:cubicBezTo>
                <a:cubicBezTo>
                  <a:pt x="7980465" y="5138367"/>
                  <a:pt x="7980529" y="5140901"/>
                  <a:pt x="7973202" y="5149243"/>
                </a:cubicBezTo>
                <a:cubicBezTo>
                  <a:pt x="7967876" y="5155425"/>
                  <a:pt x="7962913" y="5162409"/>
                  <a:pt x="7958974" y="5169262"/>
                </a:cubicBezTo>
                <a:cubicBezTo>
                  <a:pt x="7954358" y="5176415"/>
                  <a:pt x="7951995" y="5177773"/>
                  <a:pt x="7945466" y="5177114"/>
                </a:cubicBezTo>
                <a:cubicBezTo>
                  <a:pt x="7944094" y="5177074"/>
                  <a:pt x="7942376" y="5176868"/>
                  <a:pt x="7941383" y="5178265"/>
                </a:cubicBezTo>
                <a:cubicBezTo>
                  <a:pt x="7939728" y="5180593"/>
                  <a:pt x="7940124" y="5182662"/>
                  <a:pt x="7941197" y="5184433"/>
                </a:cubicBezTo>
                <a:cubicBezTo>
                  <a:pt x="7944191" y="5180877"/>
                  <a:pt x="7947232" y="5179221"/>
                  <a:pt x="7949694" y="5181666"/>
                </a:cubicBezTo>
                <a:cubicBezTo>
                  <a:pt x="7950751" y="5182804"/>
                  <a:pt x="7950783" y="5184071"/>
                  <a:pt x="7947741" y="5185727"/>
                </a:cubicBezTo>
                <a:cubicBezTo>
                  <a:pt x="7943689" y="5188146"/>
                  <a:pt x="7939292" y="5190396"/>
                  <a:pt x="7935160" y="5189647"/>
                </a:cubicBezTo>
                <a:cubicBezTo>
                  <a:pt x="7934814" y="5189478"/>
                  <a:pt x="7934466" y="5189310"/>
                  <a:pt x="7934135" y="5189775"/>
                </a:cubicBezTo>
                <a:cubicBezTo>
                  <a:pt x="7929044" y="5191689"/>
                  <a:pt x="7927640" y="5190383"/>
                  <a:pt x="7929214" y="5184887"/>
                </a:cubicBezTo>
                <a:cubicBezTo>
                  <a:pt x="7932757" y="5175963"/>
                  <a:pt x="7936317" y="5167674"/>
                  <a:pt x="7940884" y="5158620"/>
                </a:cubicBezTo>
                <a:cubicBezTo>
                  <a:pt x="7943499" y="5153628"/>
                  <a:pt x="7943418" y="5150460"/>
                  <a:pt x="7939602" y="5148611"/>
                </a:cubicBezTo>
                <a:cubicBezTo>
                  <a:pt x="7937883" y="5148404"/>
                  <a:pt x="7937505" y="5146968"/>
                  <a:pt x="7936447" y="5145830"/>
                </a:cubicBezTo>
                <a:cubicBezTo>
                  <a:pt x="7935043" y="5144524"/>
                  <a:pt x="7933655" y="5143852"/>
                  <a:pt x="7930961" y="5145675"/>
                </a:cubicBezTo>
                <a:cubicBezTo>
                  <a:pt x="7928265" y="5147499"/>
                  <a:pt x="7928991" y="5149102"/>
                  <a:pt x="7929039" y="5151003"/>
                </a:cubicBezTo>
                <a:cubicBezTo>
                  <a:pt x="7928789" y="5154637"/>
                  <a:pt x="7928207" y="5158738"/>
                  <a:pt x="7926255" y="5162798"/>
                </a:cubicBezTo>
                <a:cubicBezTo>
                  <a:pt x="7923971" y="5167324"/>
                  <a:pt x="7920993" y="5171514"/>
                  <a:pt x="7916627" y="5175033"/>
                </a:cubicBezTo>
                <a:cubicBezTo>
                  <a:pt x="7908920" y="5181938"/>
                  <a:pt x="7902964" y="5190319"/>
                  <a:pt x="7899421" y="5199243"/>
                </a:cubicBezTo>
                <a:cubicBezTo>
                  <a:pt x="7898792" y="5201442"/>
                  <a:pt x="7898477" y="5202541"/>
                  <a:pt x="7899866" y="5203213"/>
                </a:cubicBezTo>
                <a:cubicBezTo>
                  <a:pt x="7902277" y="5203757"/>
                  <a:pt x="7902309" y="5205024"/>
                  <a:pt x="7898920" y="5206511"/>
                </a:cubicBezTo>
                <a:cubicBezTo>
                  <a:pt x="7894175" y="5208593"/>
                  <a:pt x="7892223" y="5212655"/>
                  <a:pt x="7891988" y="5216922"/>
                </a:cubicBezTo>
                <a:cubicBezTo>
                  <a:pt x="7892101" y="5221357"/>
                  <a:pt x="7891867" y="5225625"/>
                  <a:pt x="7887549" y="5231044"/>
                </a:cubicBezTo>
                <a:cubicBezTo>
                  <a:pt x="7886556" y="5232440"/>
                  <a:pt x="7886257" y="5234174"/>
                  <a:pt x="7887645" y="5234846"/>
                </a:cubicBezTo>
                <a:cubicBezTo>
                  <a:pt x="7890058" y="5235390"/>
                  <a:pt x="7890090" y="5236657"/>
                  <a:pt x="7889130" y="5239321"/>
                </a:cubicBezTo>
                <a:cubicBezTo>
                  <a:pt x="7887160" y="5242749"/>
                  <a:pt x="7885490" y="5244442"/>
                  <a:pt x="7882432" y="5245464"/>
                </a:cubicBezTo>
                <a:cubicBezTo>
                  <a:pt x="7876993" y="5247210"/>
                  <a:pt x="7872846" y="5245826"/>
                  <a:pt x="7868367" y="5244909"/>
                </a:cubicBezTo>
                <a:cubicBezTo>
                  <a:pt x="7865955" y="5244366"/>
                  <a:pt x="7866867" y="5239801"/>
                  <a:pt x="7868836" y="5236373"/>
                </a:cubicBezTo>
                <a:cubicBezTo>
                  <a:pt x="7870789" y="5232313"/>
                  <a:pt x="7871733" y="5229014"/>
                  <a:pt x="7866577" y="5228394"/>
                </a:cubicBezTo>
                <a:cubicBezTo>
                  <a:pt x="7870644" y="5226609"/>
                  <a:pt x="7872727" y="5227617"/>
                  <a:pt x="7875122" y="5227527"/>
                </a:cubicBezTo>
                <a:cubicBezTo>
                  <a:pt x="7877850" y="5226971"/>
                  <a:pt x="7880577" y="5226414"/>
                  <a:pt x="7882200" y="5222819"/>
                </a:cubicBezTo>
                <a:cubicBezTo>
                  <a:pt x="7884169" y="5219392"/>
                  <a:pt x="7885444" y="5215629"/>
                  <a:pt x="7881990" y="5214582"/>
                </a:cubicBezTo>
                <a:cubicBezTo>
                  <a:pt x="7879925" y="5214206"/>
                  <a:pt x="7878853" y="5212435"/>
                  <a:pt x="7878804" y="5210533"/>
                </a:cubicBezTo>
                <a:cubicBezTo>
                  <a:pt x="7878642" y="5204196"/>
                  <a:pt x="7880644" y="5202037"/>
                  <a:pt x="7887124" y="5200795"/>
                </a:cubicBezTo>
                <a:cubicBezTo>
                  <a:pt x="7884929" y="5195351"/>
                  <a:pt x="7883413" y="5189609"/>
                  <a:pt x="7883929" y="5182974"/>
                </a:cubicBezTo>
                <a:cubicBezTo>
                  <a:pt x="7885011" y="5171606"/>
                  <a:pt x="7890226" y="5160989"/>
                  <a:pt x="7896795" y="5149776"/>
                </a:cubicBezTo>
                <a:cubicBezTo>
                  <a:pt x="7905348" y="5135771"/>
                  <a:pt x="7912532" y="5121725"/>
                  <a:pt x="7916971" y="5107602"/>
                </a:cubicBezTo>
                <a:cubicBezTo>
                  <a:pt x="7917616" y="5106037"/>
                  <a:pt x="7918262" y="5104472"/>
                  <a:pt x="7917900" y="5103671"/>
                </a:cubicBezTo>
                <a:cubicBezTo>
                  <a:pt x="7917457" y="5099700"/>
                  <a:pt x="7915738" y="5099494"/>
                  <a:pt x="7912413" y="5103516"/>
                </a:cubicBezTo>
                <a:cubicBezTo>
                  <a:pt x="7909088" y="5107538"/>
                  <a:pt x="7906062" y="5109827"/>
                  <a:pt x="7902908" y="5107047"/>
                </a:cubicBezTo>
                <a:cubicBezTo>
                  <a:pt x="7901850" y="5105908"/>
                  <a:pt x="7900858" y="5107306"/>
                  <a:pt x="7899865" y="5108702"/>
                </a:cubicBezTo>
                <a:cubicBezTo>
                  <a:pt x="7899219" y="5110267"/>
                  <a:pt x="7897202" y="5111793"/>
                  <a:pt x="7898937" y="5112634"/>
                </a:cubicBezTo>
                <a:cubicBezTo>
                  <a:pt x="7900671" y="5113474"/>
                  <a:pt x="7903431" y="5114185"/>
                  <a:pt x="7902140" y="5117315"/>
                </a:cubicBezTo>
                <a:cubicBezTo>
                  <a:pt x="7900849" y="5120444"/>
                  <a:pt x="7897427" y="5120665"/>
                  <a:pt x="7894385" y="5122320"/>
                </a:cubicBezTo>
                <a:cubicBezTo>
                  <a:pt x="7893030" y="5122915"/>
                  <a:pt x="7890996" y="5123807"/>
                  <a:pt x="7888962" y="5124699"/>
                </a:cubicBezTo>
                <a:cubicBezTo>
                  <a:pt x="7885573" y="5126187"/>
                  <a:pt x="7883240" y="5128812"/>
                  <a:pt x="7882990" y="5132447"/>
                </a:cubicBezTo>
                <a:cubicBezTo>
                  <a:pt x="7882457" y="5138448"/>
                  <a:pt x="7878818" y="5143569"/>
                  <a:pt x="7874138" y="5148186"/>
                </a:cubicBezTo>
                <a:cubicBezTo>
                  <a:pt x="7870813" y="5152208"/>
                  <a:pt x="7868495" y="5155468"/>
                  <a:pt x="7867236" y="5159864"/>
                </a:cubicBezTo>
                <a:cubicBezTo>
                  <a:pt x="7866292" y="5163162"/>
                  <a:pt x="7863581" y="5164352"/>
                  <a:pt x="7861168" y="5163809"/>
                </a:cubicBezTo>
                <a:cubicBezTo>
                  <a:pt x="7859450" y="5163602"/>
                  <a:pt x="7858675" y="5160097"/>
                  <a:pt x="7855682" y="5163654"/>
                </a:cubicBezTo>
                <a:cubicBezTo>
                  <a:pt x="7853365" y="5166913"/>
                  <a:pt x="7852090" y="5170676"/>
                  <a:pt x="7853873" y="5173418"/>
                </a:cubicBezTo>
                <a:cubicBezTo>
                  <a:pt x="7854962" y="5175824"/>
                  <a:pt x="7857028" y="5176199"/>
                  <a:pt x="7859457" y="5177376"/>
                </a:cubicBezTo>
                <a:cubicBezTo>
                  <a:pt x="7851226" y="5177143"/>
                  <a:pt x="7846924" y="5183195"/>
                  <a:pt x="7842655" y="5190514"/>
                </a:cubicBezTo>
                <a:cubicBezTo>
                  <a:pt x="7840024" y="5194874"/>
                  <a:pt x="7837030" y="5198431"/>
                  <a:pt x="7834731" y="5202322"/>
                </a:cubicBezTo>
                <a:cubicBezTo>
                  <a:pt x="7829782" y="5209940"/>
                  <a:pt x="7826208" y="5217596"/>
                  <a:pt x="7826402" y="5225201"/>
                </a:cubicBezTo>
                <a:cubicBezTo>
                  <a:pt x="7826828" y="5228537"/>
                  <a:pt x="7824481" y="5230529"/>
                  <a:pt x="7821074" y="5231383"/>
                </a:cubicBezTo>
                <a:cubicBezTo>
                  <a:pt x="7808810" y="5234203"/>
                  <a:pt x="7803499" y="5241019"/>
                  <a:pt x="7803458" y="5252890"/>
                </a:cubicBezTo>
                <a:cubicBezTo>
                  <a:pt x="7803538" y="5256058"/>
                  <a:pt x="7801900" y="5259020"/>
                  <a:pt x="7800262" y="5261982"/>
                </a:cubicBezTo>
                <a:cubicBezTo>
                  <a:pt x="7796623" y="5267103"/>
                  <a:pt x="7793314" y="5271760"/>
                  <a:pt x="7794483" y="5277333"/>
                </a:cubicBezTo>
                <a:cubicBezTo>
                  <a:pt x="7795572" y="5279738"/>
                  <a:pt x="7791820" y="5280424"/>
                  <a:pt x="7789787" y="5281316"/>
                </a:cubicBezTo>
                <a:cubicBezTo>
                  <a:pt x="7788431" y="5281911"/>
                  <a:pt x="7787043" y="5281239"/>
                  <a:pt x="7786002" y="5280735"/>
                </a:cubicBezTo>
                <a:cubicBezTo>
                  <a:pt x="7785639" y="5279932"/>
                  <a:pt x="7783920" y="5279725"/>
                  <a:pt x="7783258" y="5280657"/>
                </a:cubicBezTo>
                <a:cubicBezTo>
                  <a:pt x="7779918" y="5284045"/>
                  <a:pt x="7778296" y="5287641"/>
                  <a:pt x="7777020" y="5291405"/>
                </a:cubicBezTo>
                <a:cubicBezTo>
                  <a:pt x="7776390" y="5293603"/>
                  <a:pt x="7777447" y="5294741"/>
                  <a:pt x="7779182" y="5295581"/>
                </a:cubicBezTo>
                <a:cubicBezTo>
                  <a:pt x="7784056" y="5298568"/>
                  <a:pt x="7783790" y="5301568"/>
                  <a:pt x="7778826" y="5308553"/>
                </a:cubicBezTo>
                <a:cubicBezTo>
                  <a:pt x="7777156" y="5310247"/>
                  <a:pt x="7775800" y="5310842"/>
                  <a:pt x="7775421" y="5309406"/>
                </a:cubicBezTo>
                <a:cubicBezTo>
                  <a:pt x="7773606" y="5305398"/>
                  <a:pt x="7770596" y="5308320"/>
                  <a:pt x="7767917" y="5310777"/>
                </a:cubicBezTo>
                <a:cubicBezTo>
                  <a:pt x="7764907" y="5313700"/>
                  <a:pt x="7763284" y="5317296"/>
                  <a:pt x="7761646" y="5320257"/>
                </a:cubicBezTo>
                <a:cubicBezTo>
                  <a:pt x="7759676" y="5323685"/>
                  <a:pt x="7757361" y="5326943"/>
                  <a:pt x="7756086" y="5330706"/>
                </a:cubicBezTo>
                <a:cubicBezTo>
                  <a:pt x="7755472" y="5333538"/>
                  <a:pt x="7752398" y="5333927"/>
                  <a:pt x="7750679" y="5333720"/>
                </a:cubicBezTo>
                <a:cubicBezTo>
                  <a:pt x="7747919" y="5333009"/>
                  <a:pt x="7746580" y="5334238"/>
                  <a:pt x="7745288" y="5337367"/>
                </a:cubicBezTo>
                <a:cubicBezTo>
                  <a:pt x="7744973" y="5338467"/>
                  <a:pt x="7744659" y="5339565"/>
                  <a:pt x="7743666" y="5340962"/>
                </a:cubicBezTo>
                <a:cubicBezTo>
                  <a:pt x="7743020" y="5342528"/>
                  <a:pt x="7742043" y="5344558"/>
                  <a:pt x="7740010" y="5345450"/>
                </a:cubicBezTo>
                <a:cubicBezTo>
                  <a:pt x="7738308" y="5345877"/>
                  <a:pt x="7738937" y="5343679"/>
                  <a:pt x="7738227" y="5342709"/>
                </a:cubicBezTo>
                <a:cubicBezTo>
                  <a:pt x="7736428" y="5339333"/>
                  <a:pt x="7733700" y="5339890"/>
                  <a:pt x="7728721" y="5346240"/>
                </a:cubicBezTo>
                <a:cubicBezTo>
                  <a:pt x="7722129" y="5343045"/>
                  <a:pt x="7715884" y="5340019"/>
                  <a:pt x="7709291" y="5336826"/>
                </a:cubicBezTo>
                <a:cubicBezTo>
                  <a:pt x="7711591" y="5332933"/>
                  <a:pt x="7714633" y="5331277"/>
                  <a:pt x="7718401" y="5331226"/>
                </a:cubicBezTo>
                <a:cubicBezTo>
                  <a:pt x="7727989" y="5330863"/>
                  <a:pt x="7733362" y="5326583"/>
                  <a:pt x="7736511" y="5315589"/>
                </a:cubicBezTo>
                <a:cubicBezTo>
                  <a:pt x="7738102" y="5310727"/>
                  <a:pt x="7739724" y="5307131"/>
                  <a:pt x="7742700" y="5302942"/>
                </a:cubicBezTo>
                <a:cubicBezTo>
                  <a:pt x="7744371" y="5301247"/>
                  <a:pt x="7746026" y="5298919"/>
                  <a:pt x="7744969" y="5297781"/>
                </a:cubicBezTo>
                <a:cubicBezTo>
                  <a:pt x="7744243" y="5296177"/>
                  <a:pt x="7741894" y="5298169"/>
                  <a:pt x="7740539" y="5298764"/>
                </a:cubicBezTo>
                <a:cubicBezTo>
                  <a:pt x="7739183" y="5299359"/>
                  <a:pt x="7738175" y="5300122"/>
                  <a:pt x="7736818" y="5300717"/>
                </a:cubicBezTo>
                <a:cubicBezTo>
                  <a:pt x="7734785" y="5301609"/>
                  <a:pt x="7732090" y="5303433"/>
                  <a:pt x="7731032" y="5302295"/>
                </a:cubicBezTo>
                <a:cubicBezTo>
                  <a:pt x="7729959" y="5300522"/>
                  <a:pt x="7731946" y="5297729"/>
                  <a:pt x="7733269" y="5295867"/>
                </a:cubicBezTo>
                <a:cubicBezTo>
                  <a:pt x="7735238" y="5292440"/>
                  <a:pt x="7737554" y="5289180"/>
                  <a:pt x="7740217" y="5286090"/>
                </a:cubicBezTo>
                <a:cubicBezTo>
                  <a:pt x="7745528" y="5279274"/>
                  <a:pt x="7748093" y="5272382"/>
                  <a:pt x="7747917" y="5265411"/>
                </a:cubicBezTo>
                <a:cubicBezTo>
                  <a:pt x="7747884" y="5264143"/>
                  <a:pt x="7748547" y="5263212"/>
                  <a:pt x="7749902" y="5262617"/>
                </a:cubicBezTo>
                <a:cubicBezTo>
                  <a:pt x="7751258" y="5262022"/>
                  <a:pt x="7751919" y="5261092"/>
                  <a:pt x="7752912" y="5259694"/>
                </a:cubicBezTo>
                <a:cubicBezTo>
                  <a:pt x="7753574" y="5258762"/>
                  <a:pt x="7754914" y="5257535"/>
                  <a:pt x="7754549" y="5256732"/>
                </a:cubicBezTo>
                <a:cubicBezTo>
                  <a:pt x="7753841" y="5255763"/>
                  <a:pt x="7752832" y="5256526"/>
                  <a:pt x="7751823" y="5257289"/>
                </a:cubicBezTo>
                <a:cubicBezTo>
                  <a:pt x="7749459" y="5258647"/>
                  <a:pt x="7747739" y="5258440"/>
                  <a:pt x="7745360" y="5259164"/>
                </a:cubicBezTo>
                <a:cubicBezTo>
                  <a:pt x="7743326" y="5260057"/>
                  <a:pt x="7741939" y="5259384"/>
                  <a:pt x="7741890" y="5257484"/>
                </a:cubicBezTo>
                <a:cubicBezTo>
                  <a:pt x="7741826" y="5254948"/>
                  <a:pt x="7743166" y="5253719"/>
                  <a:pt x="7745198" y="5252827"/>
                </a:cubicBezTo>
                <a:cubicBezTo>
                  <a:pt x="7746538" y="5251599"/>
                  <a:pt x="7747894" y="5251004"/>
                  <a:pt x="7749250" y="5250409"/>
                </a:cubicBezTo>
                <a:cubicBezTo>
                  <a:pt x="7754341" y="5248495"/>
                  <a:pt x="7757036" y="5246671"/>
                  <a:pt x="7757917" y="5240839"/>
                </a:cubicBezTo>
                <a:cubicBezTo>
                  <a:pt x="7758481" y="5236105"/>
                  <a:pt x="7763162" y="5231489"/>
                  <a:pt x="7767512" y="5227337"/>
                </a:cubicBezTo>
                <a:cubicBezTo>
                  <a:pt x="7769513" y="5225177"/>
                  <a:pt x="7772556" y="5223522"/>
                  <a:pt x="7771466" y="5221116"/>
                </a:cubicBezTo>
                <a:cubicBezTo>
                  <a:pt x="7770708" y="5218244"/>
                  <a:pt x="7768344" y="5219603"/>
                  <a:pt x="7765632" y="5220792"/>
                </a:cubicBezTo>
                <a:cubicBezTo>
                  <a:pt x="7764277" y="5221387"/>
                  <a:pt x="7762922" y="5221982"/>
                  <a:pt x="7761896" y="5222111"/>
                </a:cubicBezTo>
                <a:cubicBezTo>
                  <a:pt x="7759847" y="5222371"/>
                  <a:pt x="7758475" y="5222332"/>
                  <a:pt x="7760113" y="5219370"/>
                </a:cubicBezTo>
                <a:cubicBezTo>
                  <a:pt x="7767312" y="5205959"/>
                  <a:pt x="7764674" y="5196544"/>
                  <a:pt x="7761690" y="5186961"/>
                </a:cubicBezTo>
                <a:cubicBezTo>
                  <a:pt x="7761327" y="5186159"/>
                  <a:pt x="7760286" y="5185656"/>
                  <a:pt x="7759245" y="5185151"/>
                </a:cubicBezTo>
                <a:cubicBezTo>
                  <a:pt x="7756123" y="5183639"/>
                  <a:pt x="7756421" y="5181905"/>
                  <a:pt x="7760092" y="5178051"/>
                </a:cubicBezTo>
                <a:cubicBezTo>
                  <a:pt x="7770462" y="5168053"/>
                  <a:pt x="7775660" y="5156802"/>
                  <a:pt x="7775717" y="5145564"/>
                </a:cubicBezTo>
                <a:cubicBezTo>
                  <a:pt x="7775524" y="5137960"/>
                  <a:pt x="7777728" y="5130265"/>
                  <a:pt x="7784741" y="5123022"/>
                </a:cubicBezTo>
                <a:cubicBezTo>
                  <a:pt x="7788082" y="5119634"/>
                  <a:pt x="7787307" y="5116129"/>
                  <a:pt x="7786549" y="5113258"/>
                </a:cubicBezTo>
                <a:cubicBezTo>
                  <a:pt x="7785807" y="5111021"/>
                  <a:pt x="7786436" y="5108822"/>
                  <a:pt x="7789100" y="5105731"/>
                </a:cubicBezTo>
                <a:cubicBezTo>
                  <a:pt x="7796095" y="5097855"/>
                  <a:pt x="7799986" y="5089100"/>
                  <a:pt x="7803529" y="5080176"/>
                </a:cubicBezTo>
                <a:cubicBezTo>
                  <a:pt x="7807734" y="5070321"/>
                  <a:pt x="7811246" y="5060130"/>
                  <a:pt x="7817847" y="5050185"/>
                </a:cubicBezTo>
                <a:cubicBezTo>
                  <a:pt x="7819832" y="5047391"/>
                  <a:pt x="7820099" y="5044391"/>
                  <a:pt x="7819340" y="5041520"/>
                </a:cubicBezTo>
                <a:cubicBezTo>
                  <a:pt x="7817776" y="5033877"/>
                  <a:pt x="7819083" y="5031380"/>
                  <a:pt x="7827137" y="5024643"/>
                </a:cubicBezTo>
                <a:cubicBezTo>
                  <a:pt x="7831172" y="5021591"/>
                  <a:pt x="7833471" y="5017698"/>
                  <a:pt x="7834731" y="5013300"/>
                </a:cubicBezTo>
                <a:cubicBezTo>
                  <a:pt x="7839202" y="5000446"/>
                  <a:pt x="7847442" y="4987539"/>
                  <a:pt x="7852606" y="4975020"/>
                </a:cubicBezTo>
                <a:cubicBezTo>
                  <a:pt x="7854213" y="4970791"/>
                  <a:pt x="7857207" y="4967235"/>
                  <a:pt x="7860564" y="4964480"/>
                </a:cubicBezTo>
                <a:cubicBezTo>
                  <a:pt x="7862913" y="4962488"/>
                  <a:pt x="7863889" y="4960457"/>
                  <a:pt x="7863493" y="4958388"/>
                </a:cubicBezTo>
                <a:cubicBezTo>
                  <a:pt x="7862654" y="4952349"/>
                  <a:pt x="7864576" y="4947020"/>
                  <a:pt x="7870249" y="4941007"/>
                </a:cubicBezTo>
                <a:cubicBezTo>
                  <a:pt x="7876931" y="4934229"/>
                  <a:pt x="7879812" y="4926238"/>
                  <a:pt x="7883734" y="4918749"/>
                </a:cubicBezTo>
                <a:cubicBezTo>
                  <a:pt x="7886349" y="4913757"/>
                  <a:pt x="7888980" y="4909400"/>
                  <a:pt x="7892999" y="4905714"/>
                </a:cubicBezTo>
                <a:cubicBezTo>
                  <a:pt x="7899020" y="4899868"/>
                  <a:pt x="7903305" y="4893182"/>
                  <a:pt x="7904168" y="4886715"/>
                </a:cubicBezTo>
                <a:cubicBezTo>
                  <a:pt x="7906147" y="4870149"/>
                  <a:pt x="7915695" y="4854746"/>
                  <a:pt x="7926943" y="4838916"/>
                </a:cubicBezTo>
                <a:cubicBezTo>
                  <a:pt x="7937217" y="4825116"/>
                  <a:pt x="7943674" y="4809467"/>
                  <a:pt x="7951865" y="4794659"/>
                </a:cubicBezTo>
                <a:lnTo>
                  <a:pt x="8020451" y="4667789"/>
                </a:lnTo>
                <a:lnTo>
                  <a:pt x="8019454" y="4664627"/>
                </a:lnTo>
                <a:lnTo>
                  <a:pt x="8014727" y="4652642"/>
                </a:lnTo>
                <a:lnTo>
                  <a:pt x="8010137" y="4660159"/>
                </a:lnTo>
                <a:cubicBezTo>
                  <a:pt x="7998742" y="4670285"/>
                  <a:pt x="7992188" y="4682133"/>
                  <a:pt x="7985999" y="4694780"/>
                </a:cubicBezTo>
                <a:cubicBezTo>
                  <a:pt x="7978202" y="4711658"/>
                  <a:pt x="7971083" y="4728238"/>
                  <a:pt x="7961222" y="4744740"/>
                </a:cubicBezTo>
                <a:cubicBezTo>
                  <a:pt x="7952999" y="4758280"/>
                  <a:pt x="7944444" y="4772287"/>
                  <a:pt x="7936566" y="4785996"/>
                </a:cubicBezTo>
                <a:cubicBezTo>
                  <a:pt x="7924436" y="4807657"/>
                  <a:pt x="7911629" y="4829618"/>
                  <a:pt x="7900193" y="4851616"/>
                </a:cubicBezTo>
                <a:cubicBezTo>
                  <a:pt x="7897925" y="4856777"/>
                  <a:pt x="7895561" y="4858134"/>
                  <a:pt x="7891099" y="4857850"/>
                </a:cubicBezTo>
                <a:cubicBezTo>
                  <a:pt x="7890752" y="4857682"/>
                  <a:pt x="7890421" y="4858147"/>
                  <a:pt x="7890421" y="4858147"/>
                </a:cubicBezTo>
                <a:cubicBezTo>
                  <a:pt x="7879053" y="4855768"/>
                  <a:pt x="7878753" y="4857502"/>
                  <a:pt x="7870497" y="4869774"/>
                </a:cubicBezTo>
                <a:cubicBezTo>
                  <a:pt x="7868181" y="4873034"/>
                  <a:pt x="7865881" y="4876926"/>
                  <a:pt x="7863234" y="4880651"/>
                </a:cubicBezTo>
                <a:cubicBezTo>
                  <a:pt x="7860918" y="4883910"/>
                  <a:pt x="7861676" y="4886781"/>
                  <a:pt x="7862435" y="4889653"/>
                </a:cubicBezTo>
                <a:cubicBezTo>
                  <a:pt x="7859723" y="4890842"/>
                  <a:pt x="7857689" y="4891734"/>
                  <a:pt x="7855325" y="4893093"/>
                </a:cubicBezTo>
                <a:cubicBezTo>
                  <a:pt x="7849572" y="4895938"/>
                  <a:pt x="7847933" y="4898899"/>
                  <a:pt x="7849748" y="4902910"/>
                </a:cubicBezTo>
                <a:cubicBezTo>
                  <a:pt x="7851565" y="4906917"/>
                  <a:pt x="7850620" y="4910215"/>
                  <a:pt x="7845906" y="4913565"/>
                </a:cubicBezTo>
                <a:cubicBezTo>
                  <a:pt x="7844567" y="4914794"/>
                  <a:pt x="7843575" y="4916190"/>
                  <a:pt x="7843260" y="4917290"/>
                </a:cubicBezTo>
                <a:cubicBezTo>
                  <a:pt x="7837134" y="4932472"/>
                  <a:pt x="7828249" y="4946944"/>
                  <a:pt x="7818670" y="4961080"/>
                </a:cubicBezTo>
                <a:cubicBezTo>
                  <a:pt x="7816022" y="4964805"/>
                  <a:pt x="7814400" y="4968399"/>
                  <a:pt x="7816531" y="4971309"/>
                </a:cubicBezTo>
                <a:cubicBezTo>
                  <a:pt x="7816893" y="4972111"/>
                  <a:pt x="7817587" y="4972447"/>
                  <a:pt x="7816595" y="4973844"/>
                </a:cubicBezTo>
                <a:cubicBezTo>
                  <a:pt x="7810921" y="4979859"/>
                  <a:pt x="7809015" y="4985820"/>
                  <a:pt x="7806104" y="4992545"/>
                </a:cubicBezTo>
                <a:cubicBezTo>
                  <a:pt x="7804465" y="4995506"/>
                  <a:pt x="7803173" y="4998636"/>
                  <a:pt x="7801188" y="5001430"/>
                </a:cubicBezTo>
                <a:cubicBezTo>
                  <a:pt x="7799203" y="5004223"/>
                  <a:pt x="7797516" y="5005284"/>
                  <a:pt x="7796427" y="5002879"/>
                </a:cubicBezTo>
                <a:cubicBezTo>
                  <a:pt x="7795370" y="5001741"/>
                  <a:pt x="7794974" y="4999671"/>
                  <a:pt x="7792263" y="5000861"/>
                </a:cubicBezTo>
                <a:cubicBezTo>
                  <a:pt x="7789899" y="5002219"/>
                  <a:pt x="7789964" y="5004754"/>
                  <a:pt x="7789664" y="5006487"/>
                </a:cubicBezTo>
                <a:cubicBezTo>
                  <a:pt x="7788704" y="5009151"/>
                  <a:pt x="7787744" y="5011815"/>
                  <a:pt x="7784718" y="5014105"/>
                </a:cubicBezTo>
                <a:cubicBezTo>
                  <a:pt x="7765916" y="5029404"/>
                  <a:pt x="7760184" y="5046656"/>
                  <a:pt x="7760634" y="5064400"/>
                </a:cubicBezTo>
                <a:cubicBezTo>
                  <a:pt x="7760731" y="5068202"/>
                  <a:pt x="7760102" y="5070400"/>
                  <a:pt x="7755704" y="5072651"/>
                </a:cubicBezTo>
                <a:cubicBezTo>
                  <a:pt x="7748279" y="5077192"/>
                  <a:pt x="7743317" y="5084174"/>
                  <a:pt x="7739742" y="5091831"/>
                </a:cubicBezTo>
                <a:cubicBezTo>
                  <a:pt x="7735504" y="5100417"/>
                  <a:pt x="7732655" y="5109678"/>
                  <a:pt x="7727740" y="5118562"/>
                </a:cubicBezTo>
                <a:cubicBezTo>
                  <a:pt x="7725126" y="5123554"/>
                  <a:pt x="7722115" y="5126477"/>
                  <a:pt x="7717387" y="5129193"/>
                </a:cubicBezTo>
                <a:cubicBezTo>
                  <a:pt x="7710277" y="5132634"/>
                  <a:pt x="7708970" y="5135130"/>
                  <a:pt x="7710155" y="5141338"/>
                </a:cubicBezTo>
                <a:cubicBezTo>
                  <a:pt x="7710599" y="5145308"/>
                  <a:pt x="7708993" y="5149536"/>
                  <a:pt x="7706362" y="5153895"/>
                </a:cubicBezTo>
                <a:cubicBezTo>
                  <a:pt x="7704078" y="5158421"/>
                  <a:pt x="7702472" y="5162651"/>
                  <a:pt x="7702253" y="5167552"/>
                </a:cubicBezTo>
                <a:cubicBezTo>
                  <a:pt x="7702068" y="5173721"/>
                  <a:pt x="7696378" y="5179101"/>
                  <a:pt x="7690528" y="5178144"/>
                </a:cubicBezTo>
                <a:cubicBezTo>
                  <a:pt x="7688463" y="5177768"/>
                  <a:pt x="7686728" y="5176928"/>
                  <a:pt x="7685323" y="5175622"/>
                </a:cubicBezTo>
                <a:cubicBezTo>
                  <a:pt x="7682185" y="5173476"/>
                  <a:pt x="7683129" y="5170177"/>
                  <a:pt x="7687842" y="5166828"/>
                </a:cubicBezTo>
                <a:cubicBezTo>
                  <a:pt x="7696243" y="5160258"/>
                  <a:pt x="7699173" y="5154166"/>
                  <a:pt x="7695922" y="5147584"/>
                </a:cubicBezTo>
                <a:cubicBezTo>
                  <a:pt x="7695905" y="5146951"/>
                  <a:pt x="7695542" y="5146149"/>
                  <a:pt x="7695179" y="5145347"/>
                </a:cubicBezTo>
                <a:cubicBezTo>
                  <a:pt x="7692969" y="5139268"/>
                  <a:pt x="7692969" y="5139268"/>
                  <a:pt x="7685481" y="5141273"/>
                </a:cubicBezTo>
                <a:cubicBezTo>
                  <a:pt x="7685133" y="5141106"/>
                  <a:pt x="7685464" y="5140639"/>
                  <a:pt x="7685117" y="5140472"/>
                </a:cubicBezTo>
                <a:cubicBezTo>
                  <a:pt x="7688127" y="5137549"/>
                  <a:pt x="7691848" y="5135596"/>
                  <a:pt x="7695219" y="5133474"/>
                </a:cubicBezTo>
                <a:cubicBezTo>
                  <a:pt x="7700611" y="5129827"/>
                  <a:pt x="7700926" y="5128728"/>
                  <a:pt x="7698448" y="5125650"/>
                </a:cubicBezTo>
                <a:cubicBezTo>
                  <a:pt x="7697045" y="5124345"/>
                  <a:pt x="7696666" y="5122909"/>
                  <a:pt x="7698651" y="5120115"/>
                </a:cubicBezTo>
                <a:cubicBezTo>
                  <a:pt x="7699975" y="5118252"/>
                  <a:pt x="7700587" y="5115420"/>
                  <a:pt x="7701564" y="5113390"/>
                </a:cubicBezTo>
                <a:cubicBezTo>
                  <a:pt x="7702509" y="5110092"/>
                  <a:pt x="7704842" y="5107467"/>
                  <a:pt x="7708230" y="5105980"/>
                </a:cubicBezTo>
                <a:cubicBezTo>
                  <a:pt x="7711273" y="5104324"/>
                  <a:pt x="7712596" y="5102462"/>
                  <a:pt x="7712532" y="5099927"/>
                </a:cubicBezTo>
                <a:cubicBezTo>
                  <a:pt x="7713460" y="5095996"/>
                  <a:pt x="7715098" y="5093034"/>
                  <a:pt x="7719133" y="5089982"/>
                </a:cubicBezTo>
                <a:cubicBezTo>
                  <a:pt x="7724176" y="5086167"/>
                  <a:pt x="7724742" y="5081433"/>
                  <a:pt x="7720594" y="5080050"/>
                </a:cubicBezTo>
                <a:cubicBezTo>
                  <a:pt x="7716810" y="5079468"/>
                  <a:pt x="7717093" y="5077101"/>
                  <a:pt x="7718368" y="5073337"/>
                </a:cubicBezTo>
                <a:cubicBezTo>
                  <a:pt x="7720620" y="5067544"/>
                  <a:pt x="7724607" y="5062591"/>
                  <a:pt x="7727552" y="5057133"/>
                </a:cubicBezTo>
                <a:cubicBezTo>
                  <a:pt x="7735049" y="5041989"/>
                  <a:pt x="7742548" y="5026845"/>
                  <a:pt x="7750044" y="5011700"/>
                </a:cubicBezTo>
                <a:cubicBezTo>
                  <a:pt x="7752329" y="5007175"/>
                  <a:pt x="7751570" y="5004303"/>
                  <a:pt x="7747439" y="5003553"/>
                </a:cubicBezTo>
                <a:cubicBezTo>
                  <a:pt x="7745373" y="5003178"/>
                  <a:pt x="7743655" y="5002971"/>
                  <a:pt x="7741589" y="5002596"/>
                </a:cubicBezTo>
                <a:cubicBezTo>
                  <a:pt x="7743589" y="5000436"/>
                  <a:pt x="7745987" y="5000345"/>
                  <a:pt x="7748004" y="4998819"/>
                </a:cubicBezTo>
                <a:cubicBezTo>
                  <a:pt x="7760471" y="4990465"/>
                  <a:pt x="7770842" y="4980467"/>
                  <a:pt x="7776999" y="4966552"/>
                </a:cubicBezTo>
                <a:cubicBezTo>
                  <a:pt x="7779283" y="4962025"/>
                  <a:pt x="7781236" y="4957964"/>
                  <a:pt x="7785271" y="4954912"/>
                </a:cubicBezTo>
                <a:cubicBezTo>
                  <a:pt x="7786611" y="4953683"/>
                  <a:pt x="7787951" y="4952455"/>
                  <a:pt x="7787572" y="4951019"/>
                </a:cubicBezTo>
                <a:cubicBezTo>
                  <a:pt x="7787870" y="4949286"/>
                  <a:pt x="7786167" y="4949713"/>
                  <a:pt x="7784812" y="4950308"/>
                </a:cubicBezTo>
                <a:cubicBezTo>
                  <a:pt x="7781407" y="4951162"/>
                  <a:pt x="7780697" y="4950192"/>
                  <a:pt x="7783013" y="4946933"/>
                </a:cubicBezTo>
                <a:cubicBezTo>
                  <a:pt x="7784006" y="4945536"/>
                  <a:pt x="7784305" y="4943802"/>
                  <a:pt x="7784950" y="4942239"/>
                </a:cubicBezTo>
                <a:cubicBezTo>
                  <a:pt x="7787250" y="4938346"/>
                  <a:pt x="7786855" y="4936276"/>
                  <a:pt x="7782425" y="4937260"/>
                </a:cubicBezTo>
                <a:cubicBezTo>
                  <a:pt x="7780722" y="4937686"/>
                  <a:pt x="7778671" y="4937945"/>
                  <a:pt x="7778624" y="4936044"/>
                </a:cubicBezTo>
                <a:cubicBezTo>
                  <a:pt x="7778576" y="4934143"/>
                  <a:pt x="7780246" y="4932449"/>
                  <a:pt x="7781917" y="4930755"/>
                </a:cubicBezTo>
                <a:cubicBezTo>
                  <a:pt x="7786266" y="4926603"/>
                  <a:pt x="7791294" y="4922155"/>
                  <a:pt x="7796337" y="4918338"/>
                </a:cubicBezTo>
                <a:cubicBezTo>
                  <a:pt x="7801050" y="4914989"/>
                  <a:pt x="7801381" y="4914524"/>
                  <a:pt x="7797233" y="4913140"/>
                </a:cubicBezTo>
                <a:cubicBezTo>
                  <a:pt x="7796540" y="4912804"/>
                  <a:pt x="7795845" y="4912468"/>
                  <a:pt x="7794805" y="4911962"/>
                </a:cubicBezTo>
                <a:cubicBezTo>
                  <a:pt x="7793417" y="4911290"/>
                  <a:pt x="7793038" y="4909855"/>
                  <a:pt x="7795386" y="4907864"/>
                </a:cubicBezTo>
                <a:cubicBezTo>
                  <a:pt x="7799388" y="4903544"/>
                  <a:pt x="7800978" y="4898682"/>
                  <a:pt x="7802238" y="4894284"/>
                </a:cubicBezTo>
                <a:cubicBezTo>
                  <a:pt x="7804409" y="4885322"/>
                  <a:pt x="7807985" y="4877665"/>
                  <a:pt x="7817757" y="4871134"/>
                </a:cubicBezTo>
                <a:cubicBezTo>
                  <a:pt x="7823148" y="4867487"/>
                  <a:pt x="7826392" y="4860296"/>
                  <a:pt x="7826925" y="4854296"/>
                </a:cubicBezTo>
                <a:cubicBezTo>
                  <a:pt x="7828040" y="4844196"/>
                  <a:pt x="7832591" y="4834508"/>
                  <a:pt x="7839887" y="4824900"/>
                </a:cubicBezTo>
                <a:cubicBezTo>
                  <a:pt x="7844867" y="4818549"/>
                  <a:pt x="7848142" y="4812627"/>
                  <a:pt x="7848660" y="4805992"/>
                </a:cubicBezTo>
                <a:cubicBezTo>
                  <a:pt x="7848531" y="4800922"/>
                  <a:pt x="7852550" y="4797236"/>
                  <a:pt x="7857262" y="4793887"/>
                </a:cubicBezTo>
                <a:cubicBezTo>
                  <a:pt x="7859627" y="4792529"/>
                  <a:pt x="7860619" y="4791132"/>
                  <a:pt x="7860556" y="4788597"/>
                </a:cubicBezTo>
                <a:cubicBezTo>
                  <a:pt x="7860362" y="4780993"/>
                  <a:pt x="7863244" y="4773001"/>
                  <a:pt x="7868868" y="4765086"/>
                </a:cubicBezTo>
                <a:cubicBezTo>
                  <a:pt x="7881095" y="4747225"/>
                  <a:pt x="7889884" y="4728951"/>
                  <a:pt x="7899697" y="4710548"/>
                </a:cubicBezTo>
                <a:lnTo>
                  <a:pt x="7916667" y="4685064"/>
                </a:lnTo>
                <a:lnTo>
                  <a:pt x="7916652" y="4683606"/>
                </a:lnTo>
                <a:cubicBezTo>
                  <a:pt x="7918001" y="4679862"/>
                  <a:pt x="7916006" y="4677136"/>
                  <a:pt x="7914033" y="4675300"/>
                </a:cubicBezTo>
                <a:lnTo>
                  <a:pt x="7906398" y="4655945"/>
                </a:lnTo>
                <a:lnTo>
                  <a:pt x="7946514" y="4590887"/>
                </a:lnTo>
                <a:lnTo>
                  <a:pt x="7944895" y="4591246"/>
                </a:lnTo>
                <a:cubicBezTo>
                  <a:pt x="7942037" y="4592500"/>
                  <a:pt x="7938736" y="4595300"/>
                  <a:pt x="7936763" y="4593464"/>
                </a:cubicBezTo>
                <a:cubicBezTo>
                  <a:pt x="7934326" y="4592282"/>
                  <a:pt x="7937115" y="4588357"/>
                  <a:pt x="7938488" y="4585502"/>
                </a:cubicBezTo>
                <a:cubicBezTo>
                  <a:pt x="7945016" y="4567554"/>
                  <a:pt x="7952875" y="4549810"/>
                  <a:pt x="7960972" y="4532073"/>
                </a:cubicBezTo>
                <a:lnTo>
                  <a:pt x="7967316" y="4517922"/>
                </a:lnTo>
                <a:lnTo>
                  <a:pt x="7952983" y="4517356"/>
                </a:lnTo>
                <a:cubicBezTo>
                  <a:pt x="7950317" y="4516756"/>
                  <a:pt x="7951325" y="4511712"/>
                  <a:pt x="7953500" y="4507925"/>
                </a:cubicBezTo>
                <a:cubicBezTo>
                  <a:pt x="7955659" y="4503439"/>
                  <a:pt x="7956702" y="4499796"/>
                  <a:pt x="7951005" y="4499110"/>
                </a:cubicBezTo>
                <a:cubicBezTo>
                  <a:pt x="7955498" y="4497139"/>
                  <a:pt x="7957799" y="4498252"/>
                  <a:pt x="7960447" y="4498152"/>
                </a:cubicBezTo>
                <a:cubicBezTo>
                  <a:pt x="7963460" y="4497537"/>
                  <a:pt x="7966473" y="4496924"/>
                  <a:pt x="7968265" y="4492952"/>
                </a:cubicBezTo>
                <a:cubicBezTo>
                  <a:pt x="7970441" y="4489164"/>
                  <a:pt x="7971850" y="4485007"/>
                  <a:pt x="7968034" y="4483850"/>
                </a:cubicBezTo>
                <a:cubicBezTo>
                  <a:pt x="7965753" y="4483435"/>
                  <a:pt x="7964566" y="4481478"/>
                  <a:pt x="7964513" y="4479378"/>
                </a:cubicBezTo>
                <a:cubicBezTo>
                  <a:pt x="7964334" y="4472376"/>
                  <a:pt x="7966547" y="4469990"/>
                  <a:pt x="7973705" y="4468618"/>
                </a:cubicBezTo>
                <a:cubicBezTo>
                  <a:pt x="7971281" y="4462604"/>
                  <a:pt x="7969606" y="4456259"/>
                  <a:pt x="7970176" y="4448929"/>
                </a:cubicBezTo>
                <a:cubicBezTo>
                  <a:pt x="7971371" y="4436371"/>
                  <a:pt x="7977132" y="4424639"/>
                  <a:pt x="7984391" y="4412251"/>
                </a:cubicBezTo>
                <a:cubicBezTo>
                  <a:pt x="7993841" y="4396778"/>
                  <a:pt x="8001777" y="4381260"/>
                  <a:pt x="8006683" y="4365657"/>
                </a:cubicBezTo>
                <a:cubicBezTo>
                  <a:pt x="8007396" y="4363928"/>
                  <a:pt x="8008109" y="4362199"/>
                  <a:pt x="8007708" y="4361314"/>
                </a:cubicBezTo>
                <a:cubicBezTo>
                  <a:pt x="8007217" y="4356927"/>
                  <a:pt x="8005319" y="4356698"/>
                  <a:pt x="8001645" y="4361142"/>
                </a:cubicBezTo>
                <a:cubicBezTo>
                  <a:pt x="7997972" y="4365586"/>
                  <a:pt x="7994628" y="4368115"/>
                  <a:pt x="7991142" y="4365044"/>
                </a:cubicBezTo>
                <a:cubicBezTo>
                  <a:pt x="7989975" y="4363786"/>
                  <a:pt x="7988878" y="4365330"/>
                  <a:pt x="7987782" y="4366872"/>
                </a:cubicBezTo>
                <a:cubicBezTo>
                  <a:pt x="7987069" y="4368601"/>
                  <a:pt x="7984839" y="4370287"/>
                  <a:pt x="7986757" y="4371216"/>
                </a:cubicBezTo>
                <a:cubicBezTo>
                  <a:pt x="7988673" y="4372145"/>
                  <a:pt x="7991722" y="4372930"/>
                  <a:pt x="7990295" y="4376388"/>
                </a:cubicBezTo>
                <a:cubicBezTo>
                  <a:pt x="7988869" y="4379845"/>
                  <a:pt x="7985089" y="4380089"/>
                  <a:pt x="7981727" y="4381918"/>
                </a:cubicBezTo>
                <a:cubicBezTo>
                  <a:pt x="7980229" y="4382576"/>
                  <a:pt x="7977983" y="4383560"/>
                  <a:pt x="7975736" y="4384547"/>
                </a:cubicBezTo>
                <a:cubicBezTo>
                  <a:pt x="7971992" y="4386190"/>
                  <a:pt x="7969415" y="4389091"/>
                  <a:pt x="7969138" y="4393106"/>
                </a:cubicBezTo>
                <a:cubicBezTo>
                  <a:pt x="7968550" y="4399735"/>
                  <a:pt x="7964528" y="4405393"/>
                  <a:pt x="7959357" y="4410494"/>
                </a:cubicBezTo>
                <a:cubicBezTo>
                  <a:pt x="7955684" y="4414939"/>
                  <a:pt x="7953125" y="4418539"/>
                  <a:pt x="7951734" y="4423398"/>
                </a:cubicBezTo>
                <a:cubicBezTo>
                  <a:pt x="7950690" y="4427040"/>
                  <a:pt x="7947695" y="4428355"/>
                  <a:pt x="7945029" y="4427755"/>
                </a:cubicBezTo>
                <a:cubicBezTo>
                  <a:pt x="7943131" y="4427527"/>
                  <a:pt x="7942276" y="4423655"/>
                  <a:pt x="7938967" y="4427584"/>
                </a:cubicBezTo>
                <a:cubicBezTo>
                  <a:pt x="7936408" y="4431185"/>
                  <a:pt x="7934999" y="4435342"/>
                  <a:pt x="7936970" y="4438371"/>
                </a:cubicBezTo>
                <a:cubicBezTo>
                  <a:pt x="7938173" y="4441029"/>
                  <a:pt x="7940455" y="4441443"/>
                  <a:pt x="7943138" y="4442743"/>
                </a:cubicBezTo>
                <a:cubicBezTo>
                  <a:pt x="7934045" y="4442487"/>
                  <a:pt x="7929292" y="4449173"/>
                  <a:pt x="7924576" y="4457261"/>
                </a:cubicBezTo>
                <a:cubicBezTo>
                  <a:pt x="7921669" y="4462076"/>
                  <a:pt x="7918361" y="4466005"/>
                  <a:pt x="7915821" y="4470306"/>
                </a:cubicBezTo>
                <a:cubicBezTo>
                  <a:pt x="7910354" y="4478721"/>
                  <a:pt x="7906404" y="4487181"/>
                  <a:pt x="7906618" y="4495583"/>
                </a:cubicBezTo>
                <a:cubicBezTo>
                  <a:pt x="7907089" y="4499269"/>
                  <a:pt x="7904496" y="4501470"/>
                  <a:pt x="7900732" y="4502413"/>
                </a:cubicBezTo>
                <a:cubicBezTo>
                  <a:pt x="7887183" y="4505527"/>
                  <a:pt x="7881316" y="4513059"/>
                  <a:pt x="7881269" y="4526174"/>
                </a:cubicBezTo>
                <a:cubicBezTo>
                  <a:pt x="7881359" y="4529674"/>
                  <a:pt x="7879549" y="4532947"/>
                  <a:pt x="7877739" y="4536219"/>
                </a:cubicBezTo>
                <a:cubicBezTo>
                  <a:pt x="7873718" y="4541876"/>
                  <a:pt x="7870062" y="4547020"/>
                  <a:pt x="7871354" y="4553179"/>
                </a:cubicBezTo>
                <a:cubicBezTo>
                  <a:pt x="7872557" y="4555836"/>
                  <a:pt x="7868412" y="4556593"/>
                  <a:pt x="7866165" y="4557580"/>
                </a:cubicBezTo>
                <a:cubicBezTo>
                  <a:pt x="7864668" y="4558237"/>
                  <a:pt x="7863133" y="4557494"/>
                  <a:pt x="7861986" y="4556936"/>
                </a:cubicBezTo>
                <a:cubicBezTo>
                  <a:pt x="7861584" y="4556051"/>
                  <a:pt x="7859685" y="4555822"/>
                  <a:pt x="7858952" y="4556852"/>
                </a:cubicBezTo>
                <a:cubicBezTo>
                  <a:pt x="7855262" y="4560595"/>
                  <a:pt x="7853470" y="4564566"/>
                  <a:pt x="7852060" y="4568725"/>
                </a:cubicBezTo>
                <a:cubicBezTo>
                  <a:pt x="7851365" y="4571153"/>
                  <a:pt x="7852534" y="4572411"/>
                  <a:pt x="7854450" y="4573340"/>
                </a:cubicBezTo>
                <a:cubicBezTo>
                  <a:pt x="7859834" y="4576640"/>
                  <a:pt x="7859539" y="4579955"/>
                  <a:pt x="7854055" y="4587671"/>
                </a:cubicBezTo>
                <a:cubicBezTo>
                  <a:pt x="7852211" y="4589542"/>
                  <a:pt x="7850713" y="4590200"/>
                  <a:pt x="7850294" y="4588614"/>
                </a:cubicBezTo>
                <a:cubicBezTo>
                  <a:pt x="7848288" y="4584185"/>
                  <a:pt x="7844963" y="4587415"/>
                  <a:pt x="7842002" y="4590129"/>
                </a:cubicBezTo>
                <a:cubicBezTo>
                  <a:pt x="7838678" y="4593357"/>
                  <a:pt x="7836885" y="4597330"/>
                  <a:pt x="7835076" y="4600602"/>
                </a:cubicBezTo>
                <a:cubicBezTo>
                  <a:pt x="7832899" y="4604389"/>
                  <a:pt x="7830340" y="4607989"/>
                  <a:pt x="7828932" y="4612146"/>
                </a:cubicBezTo>
                <a:cubicBezTo>
                  <a:pt x="7828253" y="4615276"/>
                  <a:pt x="7824857" y="4615705"/>
                  <a:pt x="7822959" y="4615477"/>
                </a:cubicBezTo>
                <a:cubicBezTo>
                  <a:pt x="7819910" y="4614690"/>
                  <a:pt x="7818429" y="4616049"/>
                  <a:pt x="7817003" y="4619505"/>
                </a:cubicBezTo>
                <a:cubicBezTo>
                  <a:pt x="7816656" y="4620720"/>
                  <a:pt x="7816308" y="4621935"/>
                  <a:pt x="7815210" y="4623478"/>
                </a:cubicBezTo>
                <a:cubicBezTo>
                  <a:pt x="7814496" y="4625207"/>
                  <a:pt x="7813419" y="4627451"/>
                  <a:pt x="7811172" y="4628436"/>
                </a:cubicBezTo>
                <a:lnTo>
                  <a:pt x="7809700" y="4626172"/>
                </a:lnTo>
                <a:lnTo>
                  <a:pt x="7803540" y="4634734"/>
                </a:lnTo>
                <a:cubicBezTo>
                  <a:pt x="7797227" y="4649126"/>
                  <a:pt x="7789033" y="4660626"/>
                  <a:pt x="7778126" y="4668718"/>
                </a:cubicBezTo>
                <a:cubicBezTo>
                  <a:pt x="7771561" y="4673387"/>
                  <a:pt x="7765393" y="4681780"/>
                  <a:pt x="7764704" y="4690056"/>
                </a:cubicBezTo>
                <a:cubicBezTo>
                  <a:pt x="7763548" y="4705007"/>
                  <a:pt x="7757058" y="4714074"/>
                  <a:pt x="7748151" y="4722522"/>
                </a:cubicBezTo>
                <a:cubicBezTo>
                  <a:pt x="7743906" y="4726876"/>
                  <a:pt x="7739341" y="4731903"/>
                  <a:pt x="7736973" y="4739149"/>
                </a:cubicBezTo>
                <a:cubicBezTo>
                  <a:pt x="7736208" y="4743030"/>
                  <a:pt x="7734309" y="4743603"/>
                  <a:pt x="7732630" y="4742573"/>
                </a:cubicBezTo>
                <a:cubicBezTo>
                  <a:pt x="7731371" y="4741800"/>
                  <a:pt x="7730531" y="4741283"/>
                  <a:pt x="7729693" y="4740769"/>
                </a:cubicBezTo>
                <a:cubicBezTo>
                  <a:pt x="7725396" y="4737259"/>
                  <a:pt x="7725075" y="4737933"/>
                  <a:pt x="7724287" y="4745279"/>
                </a:cubicBezTo>
                <a:cubicBezTo>
                  <a:pt x="7723178" y="4753299"/>
                  <a:pt x="7721330" y="4761734"/>
                  <a:pt x="7719382" y="4769238"/>
                </a:cubicBezTo>
                <a:cubicBezTo>
                  <a:pt x="7718519" y="4772188"/>
                  <a:pt x="7717656" y="4775138"/>
                  <a:pt x="7715435" y="4776386"/>
                </a:cubicBezTo>
                <a:cubicBezTo>
                  <a:pt x="7713214" y="4777630"/>
                  <a:pt x="7712177" y="4775253"/>
                  <a:pt x="7711559" y="4773134"/>
                </a:cubicBezTo>
                <a:cubicBezTo>
                  <a:pt x="7709804" y="4767707"/>
                  <a:pt x="7707164" y="4768694"/>
                  <a:pt x="7704179" y="4773822"/>
                </a:cubicBezTo>
                <a:cubicBezTo>
                  <a:pt x="7702797" y="4775583"/>
                  <a:pt x="7700995" y="4777087"/>
                  <a:pt x="7700032" y="4779106"/>
                </a:cubicBezTo>
                <a:cubicBezTo>
                  <a:pt x="7697788" y="4783818"/>
                  <a:pt x="7696208" y="4783717"/>
                  <a:pt x="7694973" y="4779479"/>
                </a:cubicBezTo>
                <a:lnTo>
                  <a:pt x="7692441" y="4777082"/>
                </a:lnTo>
                <a:lnTo>
                  <a:pt x="7688922" y="4783458"/>
                </a:lnTo>
                <a:lnTo>
                  <a:pt x="7686425" y="4790869"/>
                </a:lnTo>
                <a:cubicBezTo>
                  <a:pt x="7684999" y="4793582"/>
                  <a:pt x="7683215" y="4796185"/>
                  <a:pt x="7681353" y="4798956"/>
                </a:cubicBezTo>
                <a:cubicBezTo>
                  <a:pt x="7669335" y="4815068"/>
                  <a:pt x="7664577" y="4833027"/>
                  <a:pt x="7663076" y="4852115"/>
                </a:cubicBezTo>
                <a:cubicBezTo>
                  <a:pt x="7662633" y="4855322"/>
                  <a:pt x="7664089" y="4857958"/>
                  <a:pt x="7662906" y="4861583"/>
                </a:cubicBezTo>
                <a:cubicBezTo>
                  <a:pt x="7661129" y="4859620"/>
                  <a:pt x="7659771" y="4857916"/>
                  <a:pt x="7657993" y="4855954"/>
                </a:cubicBezTo>
                <a:cubicBezTo>
                  <a:pt x="7654438" y="4852031"/>
                  <a:pt x="7650637" y="4853177"/>
                  <a:pt x="7646911" y="4858719"/>
                </a:cubicBezTo>
                <a:lnTo>
                  <a:pt x="7640691" y="4867825"/>
                </a:lnTo>
                <a:lnTo>
                  <a:pt x="7632103" y="4882490"/>
                </a:lnTo>
                <a:cubicBezTo>
                  <a:pt x="7618561" y="4904743"/>
                  <a:pt x="7606142" y="4927861"/>
                  <a:pt x="7592042" y="4949680"/>
                </a:cubicBezTo>
                <a:cubicBezTo>
                  <a:pt x="7561358" y="4997937"/>
                  <a:pt x="7532290" y="5046142"/>
                  <a:pt x="7503283" y="5095703"/>
                </a:cubicBezTo>
                <a:cubicBezTo>
                  <a:pt x="7480801" y="5134602"/>
                  <a:pt x="7458317" y="5173501"/>
                  <a:pt x="7432474" y="5209794"/>
                </a:cubicBezTo>
                <a:cubicBezTo>
                  <a:pt x="7408122" y="5243312"/>
                  <a:pt x="7384890" y="5277699"/>
                  <a:pt x="7366137" y="5315561"/>
                </a:cubicBezTo>
                <a:cubicBezTo>
                  <a:pt x="7364149" y="5319261"/>
                  <a:pt x="7362659" y="5322035"/>
                  <a:pt x="7359490" y="5323506"/>
                </a:cubicBezTo>
                <a:cubicBezTo>
                  <a:pt x="7341587" y="5333205"/>
                  <a:pt x="7330033" y="5351757"/>
                  <a:pt x="7319167" y="5373462"/>
                </a:cubicBezTo>
                <a:cubicBezTo>
                  <a:pt x="7308797" y="5394243"/>
                  <a:pt x="7297866" y="5414588"/>
                  <a:pt x="7284697" y="5433198"/>
                </a:cubicBezTo>
                <a:cubicBezTo>
                  <a:pt x="7262395" y="5464376"/>
                  <a:pt x="7239470" y="5493760"/>
                  <a:pt x="7220030" y="5528470"/>
                </a:cubicBezTo>
                <a:cubicBezTo>
                  <a:pt x="7211584" y="5544192"/>
                  <a:pt x="7200773" y="5555459"/>
                  <a:pt x="7188091" y="5561344"/>
                </a:cubicBezTo>
                <a:cubicBezTo>
                  <a:pt x="7183865" y="5563308"/>
                  <a:pt x="7182373" y="5566081"/>
                  <a:pt x="7182066" y="5571084"/>
                </a:cubicBezTo>
                <a:cubicBezTo>
                  <a:pt x="7180395" y="5581579"/>
                  <a:pt x="7177603" y="5591204"/>
                  <a:pt x="7169149" y="5595128"/>
                </a:cubicBezTo>
                <a:cubicBezTo>
                  <a:pt x="7158645" y="5601393"/>
                  <a:pt x="7151563" y="5611623"/>
                  <a:pt x="7145167" y="5625005"/>
                </a:cubicBezTo>
                <a:cubicBezTo>
                  <a:pt x="7135293" y="5644860"/>
                  <a:pt x="7123055" y="5660261"/>
                  <a:pt x="7107328" y="5670337"/>
                </a:cubicBezTo>
                <a:cubicBezTo>
                  <a:pt x="7097881" y="5676111"/>
                  <a:pt x="7088686" y="5687320"/>
                  <a:pt x="7087077" y="5699175"/>
                </a:cubicBezTo>
                <a:cubicBezTo>
                  <a:pt x="7084294" y="5720599"/>
                  <a:pt x="7074602" y="5732735"/>
                  <a:pt x="7061613" y="5743623"/>
                </a:cubicBezTo>
                <a:cubicBezTo>
                  <a:pt x="7055398" y="5749283"/>
                  <a:pt x="7048688" y="5755870"/>
                  <a:pt x="7044839" y="5765986"/>
                </a:cubicBezTo>
                <a:cubicBezTo>
                  <a:pt x="7043475" y="5771479"/>
                  <a:pt x="7040802" y="5772026"/>
                  <a:pt x="7038561" y="5770289"/>
                </a:cubicBezTo>
                <a:cubicBezTo>
                  <a:pt x="7036882" y="5768986"/>
                  <a:pt x="7035763" y="5768118"/>
                  <a:pt x="7034642" y="5767250"/>
                </a:cubicBezTo>
                <a:cubicBezTo>
                  <a:pt x="7028979" y="5761548"/>
                  <a:pt x="7028483" y="5762472"/>
                  <a:pt x="7026812" y="5772967"/>
                </a:cubicBezTo>
                <a:cubicBezTo>
                  <a:pt x="7024642" y="5784387"/>
                  <a:pt x="7021418" y="5796296"/>
                  <a:pt x="7018128" y="5806846"/>
                </a:cubicBezTo>
                <a:cubicBezTo>
                  <a:pt x="7016702" y="5810981"/>
                  <a:pt x="7015276" y="5815114"/>
                  <a:pt x="7012104" y="5816586"/>
                </a:cubicBezTo>
                <a:cubicBezTo>
                  <a:pt x="7008934" y="5818058"/>
                  <a:pt x="7007688" y="5814471"/>
                  <a:pt x="7007001" y="5811319"/>
                </a:cubicBezTo>
                <a:cubicBezTo>
                  <a:pt x="7005007" y="5803221"/>
                  <a:pt x="7001276" y="5804258"/>
                  <a:pt x="6996741" y="5811222"/>
                </a:cubicBezTo>
                <a:cubicBezTo>
                  <a:pt x="6994691" y="5813561"/>
                  <a:pt x="6992080" y="5815468"/>
                  <a:pt x="6990590" y="5818243"/>
                </a:cubicBezTo>
                <a:cubicBezTo>
                  <a:pt x="6987111" y="5824716"/>
                  <a:pt x="6984935" y="5824339"/>
                  <a:pt x="6983562" y="5818035"/>
                </a:cubicBezTo>
                <a:cubicBezTo>
                  <a:pt x="6983437" y="5815316"/>
                  <a:pt x="6982751" y="5812163"/>
                  <a:pt x="6980140" y="5814069"/>
                </a:cubicBezTo>
                <a:cubicBezTo>
                  <a:pt x="6977466" y="5814616"/>
                  <a:pt x="6976536" y="5817825"/>
                  <a:pt x="6975605" y="5821034"/>
                </a:cubicBezTo>
                <a:cubicBezTo>
                  <a:pt x="6973871" y="5830170"/>
                  <a:pt x="6968777" y="5836700"/>
                  <a:pt x="6963185" y="5844155"/>
                </a:cubicBezTo>
                <a:cubicBezTo>
                  <a:pt x="6945291" y="5865650"/>
                  <a:pt x="6937287" y="5890886"/>
                  <a:pt x="6933700" y="5918236"/>
                </a:cubicBezTo>
                <a:cubicBezTo>
                  <a:pt x="6932833" y="5922803"/>
                  <a:pt x="6934639" y="5926824"/>
                  <a:pt x="6932715" y="5931882"/>
                </a:cubicBezTo>
                <a:cubicBezTo>
                  <a:pt x="6930411" y="5928787"/>
                  <a:pt x="6928667" y="5926125"/>
                  <a:pt x="6926366" y="5923029"/>
                </a:cubicBezTo>
                <a:cubicBezTo>
                  <a:pt x="6921760" y="5916837"/>
                  <a:pt x="6916412" y="5917931"/>
                  <a:pt x="6910821" y="5925386"/>
                </a:cubicBezTo>
                <a:cubicBezTo>
                  <a:pt x="6891997" y="5950090"/>
                  <a:pt x="6873172" y="5974795"/>
                  <a:pt x="6854348" y="5999499"/>
                </a:cubicBezTo>
                <a:cubicBezTo>
                  <a:pt x="6847763" y="6008803"/>
                  <a:pt x="6842859" y="6019411"/>
                  <a:pt x="6835154" y="6027846"/>
                </a:cubicBezTo>
                <a:cubicBezTo>
                  <a:pt x="6829996" y="6033018"/>
                  <a:pt x="6826329" y="6035415"/>
                  <a:pt x="6822283" y="6029656"/>
                </a:cubicBezTo>
                <a:cubicBezTo>
                  <a:pt x="6816620" y="6023954"/>
                  <a:pt x="6809285" y="6028747"/>
                  <a:pt x="6807117" y="6040167"/>
                </a:cubicBezTo>
                <a:cubicBezTo>
                  <a:pt x="6805383" y="6049302"/>
                  <a:pt x="6801841" y="6054417"/>
                  <a:pt x="6796123" y="6059154"/>
                </a:cubicBezTo>
                <a:cubicBezTo>
                  <a:pt x="6791898" y="6061116"/>
                  <a:pt x="6789910" y="6064815"/>
                  <a:pt x="6789666" y="6071176"/>
                </a:cubicBezTo>
                <a:cubicBezTo>
                  <a:pt x="6789981" y="6077971"/>
                  <a:pt x="6787560" y="6083956"/>
                  <a:pt x="6782899" y="6088202"/>
                </a:cubicBezTo>
                <a:cubicBezTo>
                  <a:pt x="6780352" y="6091466"/>
                  <a:pt x="6776187" y="6094787"/>
                  <a:pt x="6774201" y="6098486"/>
                </a:cubicBezTo>
                <a:cubicBezTo>
                  <a:pt x="6771220" y="6104035"/>
                  <a:pt x="6768546" y="6104582"/>
                  <a:pt x="6765250" y="6103335"/>
                </a:cubicBezTo>
                <a:cubicBezTo>
                  <a:pt x="6758160" y="6101768"/>
                  <a:pt x="6756606" y="6103183"/>
                  <a:pt x="6754998" y="6115037"/>
                </a:cubicBezTo>
                <a:cubicBezTo>
                  <a:pt x="6754257" y="6122323"/>
                  <a:pt x="6754076" y="6130043"/>
                  <a:pt x="6751718" y="6137385"/>
                </a:cubicBezTo>
                <a:cubicBezTo>
                  <a:pt x="6751158" y="6136950"/>
                  <a:pt x="6750661" y="6137876"/>
                  <a:pt x="6750101" y="6137441"/>
                </a:cubicBezTo>
                <a:cubicBezTo>
                  <a:pt x="6747293" y="6123472"/>
                  <a:pt x="6747293" y="6123472"/>
                  <a:pt x="6735479" y="6124792"/>
                </a:cubicBezTo>
                <a:cubicBezTo>
                  <a:pt x="6733862" y="6124848"/>
                  <a:pt x="6732246" y="6124905"/>
                  <a:pt x="6731188" y="6125395"/>
                </a:cubicBezTo>
                <a:cubicBezTo>
                  <a:pt x="6717695" y="6125410"/>
                  <a:pt x="6710053" y="6135206"/>
                  <a:pt x="6706086" y="6154402"/>
                </a:cubicBezTo>
                <a:cubicBezTo>
                  <a:pt x="6704415" y="6164897"/>
                  <a:pt x="6699754" y="6169142"/>
                  <a:pt x="6693658" y="6165725"/>
                </a:cubicBezTo>
                <a:cubicBezTo>
                  <a:pt x="6690362" y="6164478"/>
                  <a:pt x="6687561" y="6162307"/>
                  <a:pt x="6685258" y="6159211"/>
                </a:cubicBezTo>
                <a:cubicBezTo>
                  <a:pt x="6678909" y="6150357"/>
                  <a:pt x="6683128" y="6136598"/>
                  <a:pt x="6693136" y="6131258"/>
                </a:cubicBezTo>
                <a:cubicBezTo>
                  <a:pt x="6701030" y="6126899"/>
                  <a:pt x="6706685" y="6120803"/>
                  <a:pt x="6712276" y="6113348"/>
                </a:cubicBezTo>
                <a:cubicBezTo>
                  <a:pt x="6717307" y="6105459"/>
                  <a:pt x="6722962" y="6099364"/>
                  <a:pt x="6729863" y="6096853"/>
                </a:cubicBezTo>
                <a:cubicBezTo>
                  <a:pt x="6741053" y="6093741"/>
                  <a:pt x="6744097" y="6089552"/>
                  <a:pt x="6743964" y="6075037"/>
                </a:cubicBezTo>
                <a:cubicBezTo>
                  <a:pt x="6744578" y="6065034"/>
                  <a:pt x="6746935" y="6057690"/>
                  <a:pt x="6753023" y="6049311"/>
                </a:cubicBezTo>
                <a:cubicBezTo>
                  <a:pt x="6763646" y="6033966"/>
                  <a:pt x="6776572" y="6021719"/>
                  <a:pt x="6787258" y="6007734"/>
                </a:cubicBezTo>
                <a:cubicBezTo>
                  <a:pt x="6796950" y="5995599"/>
                  <a:pt x="6804401" y="5981728"/>
                  <a:pt x="6805821" y="5965796"/>
                </a:cubicBezTo>
                <a:cubicBezTo>
                  <a:pt x="6805939" y="5956716"/>
                  <a:pt x="6809045" y="5953885"/>
                  <a:pt x="6815387" y="5950943"/>
                </a:cubicBezTo>
                <a:cubicBezTo>
                  <a:pt x="6844977" y="5937207"/>
                  <a:pt x="6868714" y="5913692"/>
                  <a:pt x="6878570" y="5870242"/>
                </a:cubicBezTo>
                <a:cubicBezTo>
                  <a:pt x="6879871" y="5863391"/>
                  <a:pt x="6883476" y="5859635"/>
                  <a:pt x="6887080" y="5855879"/>
                </a:cubicBezTo>
                <a:cubicBezTo>
                  <a:pt x="6889691" y="5853973"/>
                  <a:pt x="6893916" y="5852011"/>
                  <a:pt x="6894224" y="5847010"/>
                </a:cubicBezTo>
                <a:cubicBezTo>
                  <a:pt x="6893972" y="5841572"/>
                  <a:pt x="6890243" y="5842611"/>
                  <a:pt x="6887505" y="5841798"/>
                </a:cubicBezTo>
                <a:cubicBezTo>
                  <a:pt x="6882655" y="5841966"/>
                  <a:pt x="6883025" y="5838323"/>
                  <a:pt x="6886007" y="5832776"/>
                </a:cubicBezTo>
                <a:cubicBezTo>
                  <a:pt x="6888989" y="5827225"/>
                  <a:pt x="6893089" y="5822546"/>
                  <a:pt x="6896629" y="5817430"/>
                </a:cubicBezTo>
                <a:cubicBezTo>
                  <a:pt x="6905327" y="5807146"/>
                  <a:pt x="6913592" y="5799144"/>
                  <a:pt x="6918868" y="5784894"/>
                </a:cubicBezTo>
                <a:cubicBezTo>
                  <a:pt x="6920359" y="5782118"/>
                  <a:pt x="6921479" y="5782987"/>
                  <a:pt x="6923096" y="5782931"/>
                </a:cubicBezTo>
                <a:cubicBezTo>
                  <a:pt x="6929625" y="5784065"/>
                  <a:pt x="6934222" y="5778460"/>
                  <a:pt x="6938197" y="5771062"/>
                </a:cubicBezTo>
                <a:cubicBezTo>
                  <a:pt x="6953662" y="5743751"/>
                  <a:pt x="6970246" y="5717309"/>
                  <a:pt x="6990254" y="5694834"/>
                </a:cubicBezTo>
                <a:cubicBezTo>
                  <a:pt x="6991808" y="5693418"/>
                  <a:pt x="6993298" y="5690644"/>
                  <a:pt x="6994228" y="5687434"/>
                </a:cubicBezTo>
                <a:cubicBezTo>
                  <a:pt x="6995900" y="5676939"/>
                  <a:pt x="7000560" y="5672693"/>
                  <a:pt x="7008644" y="5672412"/>
                </a:cubicBezTo>
                <a:cubicBezTo>
                  <a:pt x="7016728" y="5672130"/>
                  <a:pt x="7020270" y="5667016"/>
                  <a:pt x="7020260" y="5655218"/>
                </a:cubicBezTo>
                <a:cubicBezTo>
                  <a:pt x="7020568" y="5650216"/>
                  <a:pt x="7020379" y="5646139"/>
                  <a:pt x="7020125" y="5640703"/>
                </a:cubicBezTo>
                <a:cubicBezTo>
                  <a:pt x="7025473" y="5639609"/>
                  <a:pt x="7030820" y="5638515"/>
                  <a:pt x="7034298" y="5632041"/>
                </a:cubicBezTo>
                <a:cubicBezTo>
                  <a:pt x="7038272" y="5624643"/>
                  <a:pt x="7042807" y="5617680"/>
                  <a:pt x="7046284" y="5611205"/>
                </a:cubicBezTo>
                <a:cubicBezTo>
                  <a:pt x="7059762" y="5587594"/>
                  <a:pt x="7062372" y="5585689"/>
                  <a:pt x="7049179" y="5568905"/>
                </a:cubicBezTo>
                <a:cubicBezTo>
                  <a:pt x="7049179" y="5568905"/>
                  <a:pt x="7049675" y="5567981"/>
                  <a:pt x="7049115" y="5567546"/>
                </a:cubicBezTo>
                <a:cubicBezTo>
                  <a:pt x="7045005" y="5560428"/>
                  <a:pt x="7045311" y="5555427"/>
                  <a:pt x="7051961" y="5547482"/>
                </a:cubicBezTo>
                <a:cubicBezTo>
                  <a:pt x="7078860" y="5510698"/>
                  <a:pt x="7104577" y="5471687"/>
                  <a:pt x="7130356" y="5434035"/>
                </a:cubicBezTo>
                <a:cubicBezTo>
                  <a:pt x="7146507" y="5409877"/>
                  <a:pt x="7162595" y="5384359"/>
                  <a:pt x="7178186" y="5359767"/>
                </a:cubicBezTo>
                <a:cubicBezTo>
                  <a:pt x="7197318" y="5330062"/>
                  <a:pt x="7218815" y="5304809"/>
                  <a:pt x="7240250" y="5278198"/>
                </a:cubicBezTo>
                <a:cubicBezTo>
                  <a:pt x="7256030" y="5257684"/>
                  <a:pt x="7270194" y="5237226"/>
                  <a:pt x="7277574" y="5210197"/>
                </a:cubicBezTo>
                <a:cubicBezTo>
                  <a:pt x="7280302" y="5199212"/>
                  <a:pt x="7285893" y="5191757"/>
                  <a:pt x="7293663" y="5184681"/>
                </a:cubicBezTo>
                <a:cubicBezTo>
                  <a:pt x="7308141" y="5171018"/>
                  <a:pt x="7320814" y="5153332"/>
                  <a:pt x="7331184" y="5132552"/>
                </a:cubicBezTo>
                <a:cubicBezTo>
                  <a:pt x="7339504" y="5114111"/>
                  <a:pt x="7350000" y="5096050"/>
                  <a:pt x="7362240" y="5080650"/>
                </a:cubicBezTo>
                <a:cubicBezTo>
                  <a:pt x="7380007" y="5056436"/>
                  <a:pt x="7396094" y="5030919"/>
                  <a:pt x="7410999" y="5003175"/>
                </a:cubicBezTo>
                <a:lnTo>
                  <a:pt x="7432348" y="4967701"/>
                </a:lnTo>
                <a:lnTo>
                  <a:pt x="7418468" y="4972692"/>
                </a:lnTo>
                <a:cubicBezTo>
                  <a:pt x="7412360" y="4976119"/>
                  <a:pt x="7406530" y="4981239"/>
                  <a:pt x="7401151" y="4989681"/>
                </a:cubicBezTo>
                <a:cubicBezTo>
                  <a:pt x="7398807" y="4993461"/>
                  <a:pt x="7397869" y="4992016"/>
                  <a:pt x="7396831" y="4989638"/>
                </a:cubicBezTo>
                <a:cubicBezTo>
                  <a:pt x="7396312" y="4988449"/>
                  <a:pt x="7396116" y="4986589"/>
                  <a:pt x="7395918" y="4984726"/>
                </a:cubicBezTo>
                <a:lnTo>
                  <a:pt x="7395252" y="4983761"/>
                </a:lnTo>
                <a:lnTo>
                  <a:pt x="7372469" y="5020344"/>
                </a:lnTo>
                <a:lnTo>
                  <a:pt x="7372478" y="5022535"/>
                </a:lnTo>
                <a:cubicBezTo>
                  <a:pt x="7372676" y="5024395"/>
                  <a:pt x="7372875" y="5026258"/>
                  <a:pt x="7372331" y="5028536"/>
                </a:cubicBezTo>
                <a:cubicBezTo>
                  <a:pt x="7372628" y="5031328"/>
                  <a:pt x="7372087" y="5033605"/>
                  <a:pt x="7369124" y="5035267"/>
                </a:cubicBezTo>
                <a:cubicBezTo>
                  <a:pt x="7366903" y="5036512"/>
                  <a:pt x="7365225" y="5035480"/>
                  <a:pt x="7364928" y="5032688"/>
                </a:cubicBezTo>
                <a:lnTo>
                  <a:pt x="7364886" y="5032522"/>
                </a:lnTo>
                <a:lnTo>
                  <a:pt x="7337487" y="5076521"/>
                </a:lnTo>
                <a:cubicBezTo>
                  <a:pt x="7315980" y="5110280"/>
                  <a:pt x="7294192" y="5143824"/>
                  <a:pt x="7272265" y="5177257"/>
                </a:cubicBezTo>
                <a:cubicBezTo>
                  <a:pt x="7217788" y="5259469"/>
                  <a:pt x="7160385" y="5336793"/>
                  <a:pt x="7103604" y="5415907"/>
                </a:cubicBezTo>
                <a:cubicBezTo>
                  <a:pt x="7085899" y="5441480"/>
                  <a:pt x="7065397" y="5464883"/>
                  <a:pt x="7051051" y="5493063"/>
                </a:cubicBezTo>
                <a:cubicBezTo>
                  <a:pt x="7034159" y="5524505"/>
                  <a:pt x="7016582" y="5552797"/>
                  <a:pt x="6990912" y="5569573"/>
                </a:cubicBezTo>
                <a:cubicBezTo>
                  <a:pt x="6980966" y="5576271"/>
                  <a:pt x="6973451" y="5588785"/>
                  <a:pt x="6968736" y="5603469"/>
                </a:cubicBezTo>
                <a:cubicBezTo>
                  <a:pt x="6965943" y="5613096"/>
                  <a:pt x="6960913" y="5620984"/>
                  <a:pt x="6954825" y="5629363"/>
                </a:cubicBezTo>
                <a:cubicBezTo>
                  <a:pt x="6945693" y="5641934"/>
                  <a:pt x="6934880" y="5653200"/>
                  <a:pt x="6929171" y="5669734"/>
                </a:cubicBezTo>
                <a:cubicBezTo>
                  <a:pt x="6923895" y="5683984"/>
                  <a:pt x="6916687" y="5691494"/>
                  <a:pt x="6906056" y="5695042"/>
                </a:cubicBezTo>
                <a:cubicBezTo>
                  <a:pt x="6902327" y="5696080"/>
                  <a:pt x="6899778" y="5699344"/>
                  <a:pt x="6898416" y="5704837"/>
                </a:cubicBezTo>
                <a:cubicBezTo>
                  <a:pt x="6896617" y="5712613"/>
                  <a:pt x="6893203" y="5720446"/>
                  <a:pt x="6887548" y="5726542"/>
                </a:cubicBezTo>
                <a:cubicBezTo>
                  <a:pt x="6871145" y="5745264"/>
                  <a:pt x="6856611" y="5769365"/>
                  <a:pt x="6839086" y="5787218"/>
                </a:cubicBezTo>
                <a:cubicBezTo>
                  <a:pt x="6832873" y="5792880"/>
                  <a:pt x="6828338" y="5799844"/>
                  <a:pt x="6826604" y="5808978"/>
                </a:cubicBezTo>
                <a:cubicBezTo>
                  <a:pt x="6822078" y="5827740"/>
                  <a:pt x="6819033" y="5831931"/>
                  <a:pt x="6805169" y="5835589"/>
                </a:cubicBezTo>
                <a:cubicBezTo>
                  <a:pt x="6799822" y="5836683"/>
                  <a:pt x="6795099" y="5839571"/>
                  <a:pt x="6792117" y="5845120"/>
                </a:cubicBezTo>
                <a:cubicBezTo>
                  <a:pt x="6781125" y="5864107"/>
                  <a:pt x="6767205" y="5878204"/>
                  <a:pt x="6754406" y="5893170"/>
                </a:cubicBezTo>
                <a:cubicBezTo>
                  <a:pt x="6742599" y="5906288"/>
                  <a:pt x="6731354" y="5919837"/>
                  <a:pt x="6724091" y="5937786"/>
                </a:cubicBezTo>
                <a:cubicBezTo>
                  <a:pt x="6721174" y="5944694"/>
                  <a:pt x="6718067" y="5947525"/>
                  <a:pt x="6713776" y="5948128"/>
                </a:cubicBezTo>
                <a:cubicBezTo>
                  <a:pt x="6708430" y="5949221"/>
                  <a:pt x="6702024" y="5950806"/>
                  <a:pt x="6699170" y="5959073"/>
                </a:cubicBezTo>
                <a:cubicBezTo>
                  <a:pt x="6692964" y="5976531"/>
                  <a:pt x="6682089" y="5986439"/>
                  <a:pt x="6669409" y="5992326"/>
                </a:cubicBezTo>
                <a:cubicBezTo>
                  <a:pt x="6650946" y="6001591"/>
                  <a:pt x="6636655" y="6019331"/>
                  <a:pt x="6628652" y="6044567"/>
                </a:cubicBezTo>
                <a:cubicBezTo>
                  <a:pt x="6625300" y="6053759"/>
                  <a:pt x="6622690" y="6055663"/>
                  <a:pt x="6617651" y="6051755"/>
                </a:cubicBezTo>
                <a:cubicBezTo>
                  <a:pt x="6615971" y="6050453"/>
                  <a:pt x="6614291" y="6049150"/>
                  <a:pt x="6612674" y="6049206"/>
                </a:cubicBezTo>
                <a:cubicBezTo>
                  <a:pt x="6594456" y="6052110"/>
                  <a:pt x="6576798" y="6055449"/>
                  <a:pt x="6560584" y="6078246"/>
                </a:cubicBezTo>
                <a:cubicBezTo>
                  <a:pt x="6557042" y="6083360"/>
                  <a:pt x="6555859" y="6081134"/>
                  <a:pt x="6554615" y="6077546"/>
                </a:cubicBezTo>
                <a:cubicBezTo>
                  <a:pt x="6553991" y="6075752"/>
                  <a:pt x="6553865" y="6073034"/>
                  <a:pt x="6553739" y="6070318"/>
                </a:cubicBezTo>
                <a:cubicBezTo>
                  <a:pt x="6553487" y="6064881"/>
                  <a:pt x="6553794" y="6059878"/>
                  <a:pt x="6548446" y="6060971"/>
                </a:cubicBezTo>
                <a:cubicBezTo>
                  <a:pt x="6543595" y="6061141"/>
                  <a:pt x="6543352" y="6067503"/>
                  <a:pt x="6541427" y="6072561"/>
                </a:cubicBezTo>
                <a:cubicBezTo>
                  <a:pt x="6538140" y="6083112"/>
                  <a:pt x="6534353" y="6094588"/>
                  <a:pt x="6527019" y="6099380"/>
                </a:cubicBezTo>
                <a:cubicBezTo>
                  <a:pt x="6518133" y="6105588"/>
                  <a:pt x="6517327" y="6111515"/>
                  <a:pt x="6518329" y="6121463"/>
                </a:cubicBezTo>
                <a:cubicBezTo>
                  <a:pt x="6518455" y="6124181"/>
                  <a:pt x="6518581" y="6126899"/>
                  <a:pt x="6517652" y="6130107"/>
                </a:cubicBezTo>
                <a:cubicBezTo>
                  <a:pt x="6517841" y="6134184"/>
                  <a:pt x="6516911" y="6137394"/>
                  <a:pt x="6512684" y="6139356"/>
                </a:cubicBezTo>
                <a:cubicBezTo>
                  <a:pt x="6509514" y="6140828"/>
                  <a:pt x="6507273" y="6139091"/>
                  <a:pt x="6507083" y="6135014"/>
                </a:cubicBezTo>
                <a:cubicBezTo>
                  <a:pt x="6506335" y="6130502"/>
                  <a:pt x="6504592" y="6127841"/>
                  <a:pt x="6504900" y="6122838"/>
                </a:cubicBezTo>
                <a:cubicBezTo>
                  <a:pt x="6505333" y="6120555"/>
                  <a:pt x="6505765" y="6118271"/>
                  <a:pt x="6503590" y="6117893"/>
                </a:cubicBezTo>
                <a:cubicBezTo>
                  <a:pt x="6501973" y="6117950"/>
                  <a:pt x="6501043" y="6121157"/>
                  <a:pt x="6500048" y="6123006"/>
                </a:cubicBezTo>
                <a:cubicBezTo>
                  <a:pt x="6498558" y="6125783"/>
                  <a:pt x="6497565" y="6127631"/>
                  <a:pt x="6497692" y="6130350"/>
                </a:cubicBezTo>
                <a:cubicBezTo>
                  <a:pt x="6497817" y="6133067"/>
                  <a:pt x="6496825" y="6134917"/>
                  <a:pt x="6494709" y="6135898"/>
                </a:cubicBezTo>
                <a:cubicBezTo>
                  <a:pt x="6483084" y="6141294"/>
                  <a:pt x="6473827" y="6151145"/>
                  <a:pt x="6466935" y="6165452"/>
                </a:cubicBezTo>
                <a:cubicBezTo>
                  <a:pt x="6464017" y="6172360"/>
                  <a:pt x="6460540" y="6178834"/>
                  <a:pt x="6456502" y="6184874"/>
                </a:cubicBezTo>
                <a:cubicBezTo>
                  <a:pt x="6454515" y="6188573"/>
                  <a:pt x="6451534" y="6194121"/>
                  <a:pt x="6447740" y="6193800"/>
                </a:cubicBezTo>
                <a:cubicBezTo>
                  <a:pt x="6445003" y="6192989"/>
                  <a:pt x="6445807" y="6187060"/>
                  <a:pt x="6445619" y="6182983"/>
                </a:cubicBezTo>
                <a:cubicBezTo>
                  <a:pt x="6445492" y="6180264"/>
                  <a:pt x="6445926" y="6177981"/>
                  <a:pt x="6445799" y="6175263"/>
                </a:cubicBezTo>
                <a:cubicBezTo>
                  <a:pt x="6445674" y="6172547"/>
                  <a:pt x="6447037" y="6167053"/>
                  <a:pt x="6443803" y="6167165"/>
                </a:cubicBezTo>
                <a:cubicBezTo>
                  <a:pt x="6441067" y="6166353"/>
                  <a:pt x="6438583" y="6170978"/>
                  <a:pt x="6437155" y="6175111"/>
                </a:cubicBezTo>
                <a:cubicBezTo>
                  <a:pt x="6432684" y="6183435"/>
                  <a:pt x="6428085" y="6189038"/>
                  <a:pt x="6421376" y="6195626"/>
                </a:cubicBezTo>
                <a:cubicBezTo>
                  <a:pt x="6405839" y="6209779"/>
                  <a:pt x="6403173" y="6222123"/>
                  <a:pt x="6410398" y="6238208"/>
                </a:cubicBezTo>
                <a:cubicBezTo>
                  <a:pt x="6413389" y="6244455"/>
                  <a:pt x="6413144" y="6250817"/>
                  <a:pt x="6408609" y="6257781"/>
                </a:cubicBezTo>
                <a:cubicBezTo>
                  <a:pt x="6397970" y="6249530"/>
                  <a:pt x="6387892" y="6241714"/>
                  <a:pt x="6377252" y="6233464"/>
                </a:cubicBezTo>
                <a:cubicBezTo>
                  <a:pt x="6383647" y="6220081"/>
                  <a:pt x="6382338" y="6215135"/>
                  <a:pt x="6375310" y="6214926"/>
                </a:cubicBezTo>
                <a:cubicBezTo>
                  <a:pt x="6373133" y="6214548"/>
                  <a:pt x="6370026" y="6217378"/>
                  <a:pt x="6369340" y="6214227"/>
                </a:cubicBezTo>
                <a:cubicBezTo>
                  <a:pt x="6369151" y="6210150"/>
                  <a:pt x="6371699" y="6206885"/>
                  <a:pt x="6373748" y="6204545"/>
                </a:cubicBezTo>
                <a:cubicBezTo>
                  <a:pt x="6375239" y="6201769"/>
                  <a:pt x="6376792" y="6200354"/>
                  <a:pt x="6378346" y="6198938"/>
                </a:cubicBezTo>
                <a:cubicBezTo>
                  <a:pt x="6382447" y="6194258"/>
                  <a:pt x="6383378" y="6191050"/>
                  <a:pt x="6379955" y="6187085"/>
                </a:cubicBezTo>
                <a:cubicBezTo>
                  <a:pt x="6378212" y="6184423"/>
                  <a:pt x="6376343" y="6179043"/>
                  <a:pt x="6380507" y="6175721"/>
                </a:cubicBezTo>
                <a:cubicBezTo>
                  <a:pt x="6385664" y="6170551"/>
                  <a:pt x="6389141" y="6164077"/>
                  <a:pt x="6393179" y="6158038"/>
                </a:cubicBezTo>
                <a:cubicBezTo>
                  <a:pt x="6396720" y="6152923"/>
                  <a:pt x="6401317" y="6147318"/>
                  <a:pt x="6403676" y="6139976"/>
                </a:cubicBezTo>
                <a:cubicBezTo>
                  <a:pt x="6405536" y="6133558"/>
                  <a:pt x="6407894" y="6126217"/>
                  <a:pt x="6399810" y="6126498"/>
                </a:cubicBezTo>
                <a:cubicBezTo>
                  <a:pt x="6397137" y="6127044"/>
                  <a:pt x="6397011" y="6124326"/>
                  <a:pt x="6398438" y="6120193"/>
                </a:cubicBezTo>
                <a:cubicBezTo>
                  <a:pt x="6405891" y="6106321"/>
                  <a:pt x="6410615" y="6103434"/>
                  <a:pt x="6419510" y="6109023"/>
                </a:cubicBezTo>
                <a:cubicBezTo>
                  <a:pt x="6422311" y="6111194"/>
                  <a:pt x="6425048" y="6112006"/>
                  <a:pt x="6428153" y="6109176"/>
                </a:cubicBezTo>
                <a:cubicBezTo>
                  <a:pt x="6433312" y="6104004"/>
                  <a:pt x="6437909" y="6098399"/>
                  <a:pt x="6440764" y="6090133"/>
                </a:cubicBezTo>
                <a:cubicBezTo>
                  <a:pt x="6441757" y="6088282"/>
                  <a:pt x="6440015" y="6085620"/>
                  <a:pt x="6438398" y="6085676"/>
                </a:cubicBezTo>
                <a:cubicBezTo>
                  <a:pt x="6436718" y="6084375"/>
                  <a:pt x="6434478" y="6082637"/>
                  <a:pt x="6434353" y="6079919"/>
                </a:cubicBezTo>
                <a:cubicBezTo>
                  <a:pt x="6434162" y="6075841"/>
                  <a:pt x="6432231" y="6069102"/>
                  <a:pt x="6437080" y="6068934"/>
                </a:cubicBezTo>
                <a:cubicBezTo>
                  <a:pt x="6447214" y="6066312"/>
                  <a:pt x="6452183" y="6057064"/>
                  <a:pt x="6457647" y="6046891"/>
                </a:cubicBezTo>
                <a:cubicBezTo>
                  <a:pt x="6461188" y="6041777"/>
                  <a:pt x="6464730" y="6036661"/>
                  <a:pt x="6470013" y="6034210"/>
                </a:cubicBezTo>
                <a:cubicBezTo>
                  <a:pt x="6489531" y="6024454"/>
                  <a:pt x="6496424" y="6010148"/>
                  <a:pt x="6491060" y="5987647"/>
                </a:cubicBezTo>
                <a:cubicBezTo>
                  <a:pt x="6489687" y="5981342"/>
                  <a:pt x="6491052" y="5975849"/>
                  <a:pt x="6496895" y="5973830"/>
                </a:cubicBezTo>
                <a:cubicBezTo>
                  <a:pt x="6509578" y="5967945"/>
                  <a:pt x="6519269" y="5955809"/>
                  <a:pt x="6527778" y="5941445"/>
                </a:cubicBezTo>
                <a:cubicBezTo>
                  <a:pt x="6532313" y="5934481"/>
                  <a:pt x="6535728" y="5926648"/>
                  <a:pt x="6540759" y="5918759"/>
                </a:cubicBezTo>
                <a:lnTo>
                  <a:pt x="6541504" y="5917320"/>
                </a:lnTo>
                <a:lnTo>
                  <a:pt x="6538942" y="5917680"/>
                </a:lnTo>
                <a:cubicBezTo>
                  <a:pt x="6528335" y="5917691"/>
                  <a:pt x="6522328" y="5925392"/>
                  <a:pt x="6519210" y="5940482"/>
                </a:cubicBezTo>
                <a:cubicBezTo>
                  <a:pt x="6517896" y="5948732"/>
                  <a:pt x="6514232" y="5952072"/>
                  <a:pt x="6509439" y="5949383"/>
                </a:cubicBezTo>
                <a:cubicBezTo>
                  <a:pt x="6506848" y="5948403"/>
                  <a:pt x="6504646" y="5946697"/>
                  <a:pt x="6502836" y="5944264"/>
                </a:cubicBezTo>
                <a:cubicBezTo>
                  <a:pt x="6497845" y="5937303"/>
                  <a:pt x="6501162" y="5926487"/>
                  <a:pt x="6509029" y="5922288"/>
                </a:cubicBezTo>
                <a:cubicBezTo>
                  <a:pt x="6515235" y="5918863"/>
                  <a:pt x="6519679" y="5914070"/>
                  <a:pt x="6524075" y="5908208"/>
                </a:cubicBezTo>
                <a:cubicBezTo>
                  <a:pt x="6528029" y="5902008"/>
                  <a:pt x="6532476" y="5897217"/>
                  <a:pt x="6537900" y="5895243"/>
                </a:cubicBezTo>
                <a:cubicBezTo>
                  <a:pt x="6546697" y="5892797"/>
                  <a:pt x="6549090" y="5889504"/>
                  <a:pt x="6548985" y="5878091"/>
                </a:cubicBezTo>
                <a:cubicBezTo>
                  <a:pt x="6549468" y="5870228"/>
                  <a:pt x="6551322" y="5864457"/>
                  <a:pt x="6556107" y="5857868"/>
                </a:cubicBezTo>
                <a:cubicBezTo>
                  <a:pt x="6564458" y="5845807"/>
                  <a:pt x="6574620" y="5836178"/>
                  <a:pt x="6583020" y="5825184"/>
                </a:cubicBezTo>
                <a:cubicBezTo>
                  <a:pt x="6590638" y="5815645"/>
                  <a:pt x="6596496" y="5804741"/>
                  <a:pt x="6597613" y="5792216"/>
                </a:cubicBezTo>
                <a:cubicBezTo>
                  <a:pt x="6597704" y="5785079"/>
                  <a:pt x="6600148" y="5782854"/>
                  <a:pt x="6605132" y="5780540"/>
                </a:cubicBezTo>
                <a:lnTo>
                  <a:pt x="6610779" y="5776311"/>
                </a:lnTo>
                <a:lnTo>
                  <a:pt x="6610377" y="5768864"/>
                </a:lnTo>
                <a:cubicBezTo>
                  <a:pt x="6610312" y="5766031"/>
                  <a:pt x="6610730" y="5763408"/>
                  <a:pt x="6612781" y="5761067"/>
                </a:cubicBezTo>
                <a:cubicBezTo>
                  <a:pt x="6616882" y="5756386"/>
                  <a:pt x="6620305" y="5760351"/>
                  <a:pt x="6623104" y="5762523"/>
                </a:cubicBezTo>
                <a:cubicBezTo>
                  <a:pt x="6625905" y="5764694"/>
                  <a:pt x="6626771" y="5760125"/>
                  <a:pt x="6628823" y="5757785"/>
                </a:cubicBezTo>
                <a:cubicBezTo>
                  <a:pt x="6630312" y="5755011"/>
                  <a:pt x="6631804" y="5752236"/>
                  <a:pt x="6629066" y="5751425"/>
                </a:cubicBezTo>
                <a:cubicBezTo>
                  <a:pt x="6621914" y="5748497"/>
                  <a:pt x="6623214" y="5741646"/>
                  <a:pt x="6627126" y="5732889"/>
                </a:cubicBezTo>
                <a:cubicBezTo>
                  <a:pt x="6631037" y="5724131"/>
                  <a:pt x="6629294" y="5721469"/>
                  <a:pt x="6622393" y="5723977"/>
                </a:cubicBezTo>
                <a:cubicBezTo>
                  <a:pt x="6620776" y="5724034"/>
                  <a:pt x="6618726" y="5726375"/>
                  <a:pt x="6616675" y="5728714"/>
                </a:cubicBezTo>
                <a:cubicBezTo>
                  <a:pt x="6597039" y="5747549"/>
                  <a:pt x="6579767" y="5770838"/>
                  <a:pt x="6563680" y="5796354"/>
                </a:cubicBezTo>
                <a:cubicBezTo>
                  <a:pt x="6550574" y="5816324"/>
                  <a:pt x="6537342" y="5833573"/>
                  <a:pt x="6519502" y="5844631"/>
                </a:cubicBezTo>
                <a:cubicBezTo>
                  <a:pt x="6508998" y="5850894"/>
                  <a:pt x="6498303" y="5853083"/>
                  <a:pt x="6487546" y="5853911"/>
                </a:cubicBezTo>
                <a:cubicBezTo>
                  <a:pt x="6490788" y="5865595"/>
                  <a:pt x="6488864" y="5870655"/>
                  <a:pt x="6478296" y="5875558"/>
                </a:cubicBezTo>
                <a:cubicBezTo>
                  <a:pt x="6475126" y="5877031"/>
                  <a:pt x="6471332" y="5876708"/>
                  <a:pt x="6469029" y="5873613"/>
                </a:cubicBezTo>
                <a:cubicBezTo>
                  <a:pt x="6464486" y="5868780"/>
                  <a:pt x="6459329" y="5873951"/>
                  <a:pt x="6455291" y="5879991"/>
                </a:cubicBezTo>
                <a:cubicBezTo>
                  <a:pt x="6450693" y="5885596"/>
                  <a:pt x="6452003" y="5890541"/>
                  <a:pt x="6453312" y="5895487"/>
                </a:cubicBezTo>
                <a:cubicBezTo>
                  <a:pt x="6455118" y="5899508"/>
                  <a:pt x="6458477" y="5902114"/>
                  <a:pt x="6458857" y="5910269"/>
                </a:cubicBezTo>
                <a:cubicBezTo>
                  <a:pt x="6453628" y="5902283"/>
                  <a:pt x="6448967" y="5906529"/>
                  <a:pt x="6443873" y="5913058"/>
                </a:cubicBezTo>
                <a:cubicBezTo>
                  <a:pt x="6439834" y="5919098"/>
                  <a:pt x="6433061" y="5924325"/>
                  <a:pt x="6430197" y="5920795"/>
                </a:cubicBezTo>
                <a:cubicBezTo>
                  <a:pt x="6425031" y="5914168"/>
                  <a:pt x="6419369" y="5908466"/>
                  <a:pt x="6417806" y="5898086"/>
                </a:cubicBezTo>
                <a:cubicBezTo>
                  <a:pt x="6416994" y="5892214"/>
                  <a:pt x="6418422" y="5888081"/>
                  <a:pt x="6422460" y="5882042"/>
                </a:cubicBezTo>
                <a:cubicBezTo>
                  <a:pt x="6426063" y="5878286"/>
                  <a:pt x="6428177" y="5877305"/>
                  <a:pt x="6431040" y="5880836"/>
                </a:cubicBezTo>
                <a:cubicBezTo>
                  <a:pt x="6433280" y="5882572"/>
                  <a:pt x="6435890" y="5880666"/>
                  <a:pt x="6437380" y="5877892"/>
                </a:cubicBezTo>
                <a:cubicBezTo>
                  <a:pt x="6440081" y="5872125"/>
                  <a:pt x="6443141" y="5868275"/>
                  <a:pt x="6446451" y="5865438"/>
                </a:cubicBezTo>
                <a:lnTo>
                  <a:pt x="6454199" y="5860759"/>
                </a:lnTo>
                <a:lnTo>
                  <a:pt x="6449688" y="5859791"/>
                </a:lnTo>
                <a:cubicBezTo>
                  <a:pt x="6448368" y="5858767"/>
                  <a:pt x="6447048" y="5857743"/>
                  <a:pt x="6445777" y="5857786"/>
                </a:cubicBezTo>
                <a:cubicBezTo>
                  <a:pt x="6431455" y="5860069"/>
                  <a:pt x="6417574" y="5862693"/>
                  <a:pt x="6404827" y="5880614"/>
                </a:cubicBezTo>
                <a:cubicBezTo>
                  <a:pt x="6402044" y="5884636"/>
                  <a:pt x="6401114" y="5882886"/>
                  <a:pt x="6400135" y="5880065"/>
                </a:cubicBezTo>
                <a:cubicBezTo>
                  <a:pt x="6399644" y="5878654"/>
                  <a:pt x="6399546" y="5876518"/>
                  <a:pt x="6399446" y="5874382"/>
                </a:cubicBezTo>
                <a:cubicBezTo>
                  <a:pt x="6399248" y="5870109"/>
                  <a:pt x="6399490" y="5866176"/>
                  <a:pt x="6395286" y="5867034"/>
                </a:cubicBezTo>
                <a:cubicBezTo>
                  <a:pt x="6391473" y="5867169"/>
                  <a:pt x="6391281" y="5872170"/>
                  <a:pt x="6389767" y="5876146"/>
                </a:cubicBezTo>
                <a:cubicBezTo>
                  <a:pt x="6387183" y="5884441"/>
                  <a:pt x="6384208" y="5893461"/>
                  <a:pt x="6378443" y="5897229"/>
                </a:cubicBezTo>
                <a:cubicBezTo>
                  <a:pt x="6371456" y="5902110"/>
                  <a:pt x="6370823" y="5906768"/>
                  <a:pt x="6371611" y="5914589"/>
                </a:cubicBezTo>
                <a:cubicBezTo>
                  <a:pt x="6371710" y="5916726"/>
                  <a:pt x="6371809" y="5918863"/>
                  <a:pt x="6371078" y="5921384"/>
                </a:cubicBezTo>
                <a:cubicBezTo>
                  <a:pt x="6371227" y="5924590"/>
                  <a:pt x="6370495" y="5927112"/>
                  <a:pt x="6367172" y="5928655"/>
                </a:cubicBezTo>
                <a:cubicBezTo>
                  <a:pt x="6364680" y="5929811"/>
                  <a:pt x="6362919" y="5928446"/>
                  <a:pt x="6362770" y="5925241"/>
                </a:cubicBezTo>
                <a:cubicBezTo>
                  <a:pt x="6362181" y="5921695"/>
                  <a:pt x="6360810" y="5919602"/>
                  <a:pt x="6361053" y="5915669"/>
                </a:cubicBezTo>
                <a:cubicBezTo>
                  <a:pt x="6361393" y="5913875"/>
                  <a:pt x="6361734" y="5912079"/>
                  <a:pt x="6360023" y="5911782"/>
                </a:cubicBezTo>
                <a:cubicBezTo>
                  <a:pt x="6358753" y="5911827"/>
                  <a:pt x="6358020" y="5914349"/>
                  <a:pt x="6357240" y="5915802"/>
                </a:cubicBezTo>
                <a:cubicBezTo>
                  <a:pt x="6356069" y="5917985"/>
                  <a:pt x="6355287" y="5919438"/>
                  <a:pt x="6355387" y="5921574"/>
                </a:cubicBezTo>
                <a:cubicBezTo>
                  <a:pt x="6355487" y="5923711"/>
                  <a:pt x="6354704" y="5925166"/>
                  <a:pt x="6353042" y="5925937"/>
                </a:cubicBezTo>
                <a:cubicBezTo>
                  <a:pt x="6343904" y="5930179"/>
                  <a:pt x="6336627" y="5937922"/>
                  <a:pt x="6331208" y="5949169"/>
                </a:cubicBezTo>
                <a:cubicBezTo>
                  <a:pt x="6328915" y="5954600"/>
                  <a:pt x="6326180" y="5959690"/>
                  <a:pt x="6323006" y="5964438"/>
                </a:cubicBezTo>
                <a:cubicBezTo>
                  <a:pt x="6321444" y="5967345"/>
                  <a:pt x="6319100" y="5971706"/>
                  <a:pt x="6316119" y="5971455"/>
                </a:cubicBezTo>
                <a:cubicBezTo>
                  <a:pt x="6313966" y="5970817"/>
                  <a:pt x="6314600" y="5966157"/>
                  <a:pt x="6314450" y="5962951"/>
                </a:cubicBezTo>
                <a:cubicBezTo>
                  <a:pt x="6314352" y="5960813"/>
                  <a:pt x="6314693" y="5959019"/>
                  <a:pt x="6314593" y="5956882"/>
                </a:cubicBezTo>
                <a:cubicBezTo>
                  <a:pt x="6314493" y="5954745"/>
                  <a:pt x="6315566" y="5950428"/>
                  <a:pt x="6313024" y="5950517"/>
                </a:cubicBezTo>
                <a:cubicBezTo>
                  <a:pt x="6310873" y="5949877"/>
                  <a:pt x="6308920" y="5953512"/>
                  <a:pt x="6307797" y="5956763"/>
                </a:cubicBezTo>
                <a:cubicBezTo>
                  <a:pt x="6304284" y="5963305"/>
                  <a:pt x="6300669" y="5967712"/>
                  <a:pt x="6295393" y="5972889"/>
                </a:cubicBezTo>
                <a:cubicBezTo>
                  <a:pt x="6283179" y="5984015"/>
                  <a:pt x="6281085" y="5993720"/>
                  <a:pt x="6286764" y="6006364"/>
                </a:cubicBezTo>
                <a:cubicBezTo>
                  <a:pt x="6289115" y="6011275"/>
                  <a:pt x="6288922" y="6016275"/>
                  <a:pt x="6285357" y="6021751"/>
                </a:cubicBezTo>
                <a:cubicBezTo>
                  <a:pt x="6276994" y="6015264"/>
                  <a:pt x="6269071" y="6009120"/>
                  <a:pt x="6260706" y="6002633"/>
                </a:cubicBezTo>
                <a:cubicBezTo>
                  <a:pt x="6265734" y="5992113"/>
                  <a:pt x="6264705" y="5988226"/>
                  <a:pt x="6259180" y="5988061"/>
                </a:cubicBezTo>
                <a:cubicBezTo>
                  <a:pt x="6257469" y="5987765"/>
                  <a:pt x="6255027" y="5989988"/>
                  <a:pt x="6254488" y="5987512"/>
                </a:cubicBezTo>
                <a:cubicBezTo>
                  <a:pt x="6254338" y="5984307"/>
                  <a:pt x="6256341" y="5981741"/>
                  <a:pt x="6257953" y="5979902"/>
                </a:cubicBezTo>
                <a:cubicBezTo>
                  <a:pt x="6259124" y="5977718"/>
                  <a:pt x="6260345" y="5976606"/>
                  <a:pt x="6261568" y="5975493"/>
                </a:cubicBezTo>
                <a:cubicBezTo>
                  <a:pt x="6264790" y="5971815"/>
                  <a:pt x="6265523" y="5969291"/>
                  <a:pt x="6262831" y="5966175"/>
                </a:cubicBezTo>
                <a:cubicBezTo>
                  <a:pt x="6261461" y="5964084"/>
                  <a:pt x="6259993" y="5959855"/>
                  <a:pt x="6263266" y="5957241"/>
                </a:cubicBezTo>
                <a:cubicBezTo>
                  <a:pt x="6267320" y="5953178"/>
                  <a:pt x="6270053" y="5948089"/>
                  <a:pt x="6273228" y="5943340"/>
                </a:cubicBezTo>
                <a:cubicBezTo>
                  <a:pt x="6276012" y="5939320"/>
                  <a:pt x="6279626" y="5934913"/>
                  <a:pt x="6281479" y="5929143"/>
                </a:cubicBezTo>
                <a:cubicBezTo>
                  <a:pt x="6282941" y="5924098"/>
                  <a:pt x="6284795" y="5918326"/>
                  <a:pt x="6278440" y="5918547"/>
                </a:cubicBezTo>
                <a:cubicBezTo>
                  <a:pt x="6276338" y="5918977"/>
                  <a:pt x="6276240" y="5916839"/>
                  <a:pt x="6277362" y="5913592"/>
                </a:cubicBezTo>
                <a:cubicBezTo>
                  <a:pt x="6283221" y="5902686"/>
                  <a:pt x="6286934" y="5900416"/>
                  <a:pt x="6293927" y="5904810"/>
                </a:cubicBezTo>
                <a:cubicBezTo>
                  <a:pt x="6296128" y="5906515"/>
                  <a:pt x="6298280" y="5907154"/>
                  <a:pt x="6300722" y="5904930"/>
                </a:cubicBezTo>
                <a:cubicBezTo>
                  <a:pt x="6304777" y="5900864"/>
                  <a:pt x="6308391" y="5896458"/>
                  <a:pt x="6310635" y="5889960"/>
                </a:cubicBezTo>
                <a:cubicBezTo>
                  <a:pt x="6311416" y="5888505"/>
                  <a:pt x="6310046" y="5886412"/>
                  <a:pt x="6308775" y="5886455"/>
                </a:cubicBezTo>
                <a:cubicBezTo>
                  <a:pt x="6307455" y="5885433"/>
                  <a:pt x="6305693" y="5884067"/>
                  <a:pt x="6305594" y="5881930"/>
                </a:cubicBezTo>
                <a:cubicBezTo>
                  <a:pt x="6305446" y="5878724"/>
                  <a:pt x="6303927" y="5873427"/>
                  <a:pt x="6307739" y="5873296"/>
                </a:cubicBezTo>
                <a:cubicBezTo>
                  <a:pt x="6315706" y="5871234"/>
                  <a:pt x="6319612" y="5863963"/>
                  <a:pt x="6323907" y="5855966"/>
                </a:cubicBezTo>
                <a:cubicBezTo>
                  <a:pt x="6326691" y="5851947"/>
                  <a:pt x="6329475" y="5847926"/>
                  <a:pt x="6333629" y="5845998"/>
                </a:cubicBezTo>
                <a:cubicBezTo>
                  <a:pt x="6348971" y="5838329"/>
                  <a:pt x="6354390" y="5827081"/>
                  <a:pt x="6350174" y="5809395"/>
                </a:cubicBezTo>
                <a:cubicBezTo>
                  <a:pt x="6349094" y="5804437"/>
                  <a:pt x="6350168" y="5800121"/>
                  <a:pt x="6354761" y="5798533"/>
                </a:cubicBezTo>
                <a:cubicBezTo>
                  <a:pt x="6364731" y="5793905"/>
                  <a:pt x="6372351" y="5784365"/>
                  <a:pt x="6379039" y="5773074"/>
                </a:cubicBezTo>
                <a:cubicBezTo>
                  <a:pt x="6382604" y="5767601"/>
                  <a:pt x="6385288" y="5761442"/>
                  <a:pt x="6389243" y="5755241"/>
                </a:cubicBezTo>
                <a:cubicBezTo>
                  <a:pt x="6395982" y="5745019"/>
                  <a:pt x="6401058" y="5735567"/>
                  <a:pt x="6395479" y="5725060"/>
                </a:cubicBezTo>
                <a:cubicBezTo>
                  <a:pt x="6398560" y="5727449"/>
                  <a:pt x="6400370" y="5729883"/>
                  <a:pt x="6404184" y="5729750"/>
                </a:cubicBezTo>
                <a:cubicBezTo>
                  <a:pt x="6408877" y="5730300"/>
                  <a:pt x="6412931" y="5726236"/>
                  <a:pt x="6415665" y="5721146"/>
                </a:cubicBezTo>
                <a:cubicBezTo>
                  <a:pt x="6418348" y="5714988"/>
                  <a:pt x="6413314" y="5716234"/>
                  <a:pt x="6411946" y="5714142"/>
                </a:cubicBezTo>
                <a:cubicBezTo>
                  <a:pt x="6409694" y="5711367"/>
                  <a:pt x="6409496" y="5707094"/>
                  <a:pt x="6413159" y="5703756"/>
                </a:cubicBezTo>
                <a:cubicBezTo>
                  <a:pt x="6418045" y="5699305"/>
                  <a:pt x="6420778" y="5694216"/>
                  <a:pt x="6423854" y="5687331"/>
                </a:cubicBezTo>
                <a:cubicBezTo>
                  <a:pt x="6426830" y="5678309"/>
                  <a:pt x="6431125" y="5670312"/>
                  <a:pt x="6438553" y="5665773"/>
                </a:cubicBezTo>
                <a:cubicBezTo>
                  <a:pt x="6443097" y="5663118"/>
                  <a:pt x="6444999" y="5658414"/>
                  <a:pt x="6444752" y="5653073"/>
                </a:cubicBezTo>
                <a:cubicBezTo>
                  <a:pt x="6444603" y="5649867"/>
                  <a:pt x="6444453" y="5646663"/>
                  <a:pt x="6444354" y="5644526"/>
                </a:cubicBezTo>
                <a:cubicBezTo>
                  <a:pt x="6444546" y="5639525"/>
                  <a:pt x="6442637" y="5634954"/>
                  <a:pt x="6445860" y="5631275"/>
                </a:cubicBezTo>
                <a:cubicBezTo>
                  <a:pt x="6449085" y="5627595"/>
                  <a:pt x="6451775" y="5630713"/>
                  <a:pt x="6453976" y="5632419"/>
                </a:cubicBezTo>
                <a:cubicBezTo>
                  <a:pt x="6456177" y="5634127"/>
                  <a:pt x="6456859" y="5630535"/>
                  <a:pt x="6458471" y="5628695"/>
                </a:cubicBezTo>
                <a:cubicBezTo>
                  <a:pt x="6459642" y="5626516"/>
                  <a:pt x="6460815" y="5624334"/>
                  <a:pt x="6458662" y="5623696"/>
                </a:cubicBezTo>
                <a:cubicBezTo>
                  <a:pt x="6453040" y="5621395"/>
                  <a:pt x="6454063" y="5616007"/>
                  <a:pt x="6457137" y="5609123"/>
                </a:cubicBezTo>
                <a:cubicBezTo>
                  <a:pt x="6460213" y="5602238"/>
                  <a:pt x="6458842" y="5600147"/>
                  <a:pt x="6453417" y="5602118"/>
                </a:cubicBezTo>
                <a:cubicBezTo>
                  <a:pt x="6452146" y="5602162"/>
                  <a:pt x="6450534" y="5604002"/>
                  <a:pt x="6448922" y="5605841"/>
                </a:cubicBezTo>
                <a:cubicBezTo>
                  <a:pt x="6433485" y="5620649"/>
                  <a:pt x="6419908" y="5638957"/>
                  <a:pt x="6407262" y="5659014"/>
                </a:cubicBezTo>
                <a:cubicBezTo>
                  <a:pt x="6396958" y="5674713"/>
                  <a:pt x="6386556" y="5688275"/>
                  <a:pt x="6372533" y="5696966"/>
                </a:cubicBezTo>
                <a:cubicBezTo>
                  <a:pt x="6364275" y="5701890"/>
                  <a:pt x="6355867" y="5703610"/>
                  <a:pt x="6347411" y="5704261"/>
                </a:cubicBezTo>
                <a:cubicBezTo>
                  <a:pt x="6349959" y="5713446"/>
                  <a:pt x="6348447" y="5717425"/>
                  <a:pt x="6340139" y="5721279"/>
                </a:cubicBezTo>
                <a:cubicBezTo>
                  <a:pt x="6337647" y="5722437"/>
                  <a:pt x="6334665" y="5722182"/>
                  <a:pt x="6332855" y="5719750"/>
                </a:cubicBezTo>
                <a:cubicBezTo>
                  <a:pt x="6329283" y="5715950"/>
                  <a:pt x="6325229" y="5720015"/>
                  <a:pt x="6322054" y="5724764"/>
                </a:cubicBezTo>
                <a:cubicBezTo>
                  <a:pt x="6318440" y="5729170"/>
                  <a:pt x="6319470" y="5733057"/>
                  <a:pt x="6320498" y="5736944"/>
                </a:cubicBezTo>
                <a:cubicBezTo>
                  <a:pt x="6321919" y="5740106"/>
                  <a:pt x="6324560" y="5742156"/>
                  <a:pt x="6324857" y="5748565"/>
                </a:cubicBezTo>
                <a:cubicBezTo>
                  <a:pt x="6320747" y="5742288"/>
                  <a:pt x="6317083" y="5745625"/>
                  <a:pt x="6313079" y="5750759"/>
                </a:cubicBezTo>
                <a:cubicBezTo>
                  <a:pt x="6309904" y="5755506"/>
                  <a:pt x="6304579" y="5759615"/>
                  <a:pt x="6302328" y="5756840"/>
                </a:cubicBezTo>
                <a:lnTo>
                  <a:pt x="6293343" y="5740373"/>
                </a:lnTo>
                <a:lnTo>
                  <a:pt x="6280444" y="5756021"/>
                </a:lnTo>
                <a:cubicBezTo>
                  <a:pt x="6264359" y="5775808"/>
                  <a:pt x="6248128" y="5795319"/>
                  <a:pt x="6230885" y="5813389"/>
                </a:cubicBezTo>
                <a:cubicBezTo>
                  <a:pt x="6228337" y="5816656"/>
                  <a:pt x="6225357" y="5822203"/>
                  <a:pt x="6222556" y="5820032"/>
                </a:cubicBezTo>
                <a:cubicBezTo>
                  <a:pt x="6219260" y="5818787"/>
                  <a:pt x="6220624" y="5813293"/>
                  <a:pt x="6220435" y="5809215"/>
                </a:cubicBezTo>
                <a:lnTo>
                  <a:pt x="6219915" y="5807109"/>
                </a:lnTo>
                <a:lnTo>
                  <a:pt x="6166966" y="5891891"/>
                </a:lnTo>
                <a:lnTo>
                  <a:pt x="6139852" y="5894181"/>
                </a:lnTo>
                <a:cubicBezTo>
                  <a:pt x="6136555" y="5892934"/>
                  <a:pt x="6132203" y="5892178"/>
                  <a:pt x="6128598" y="5895933"/>
                </a:cubicBezTo>
                <a:lnTo>
                  <a:pt x="6126881" y="5896761"/>
                </a:lnTo>
                <a:lnTo>
                  <a:pt x="6106869" y="5931444"/>
                </a:lnTo>
                <a:cubicBezTo>
                  <a:pt x="6091001" y="5953628"/>
                  <a:pt x="6074689" y="5974536"/>
                  <a:pt x="6060857" y="5999233"/>
                </a:cubicBezTo>
                <a:cubicBezTo>
                  <a:pt x="6054847" y="6010419"/>
                  <a:pt x="6047154" y="6018436"/>
                  <a:pt x="6038131" y="6022624"/>
                </a:cubicBezTo>
                <a:cubicBezTo>
                  <a:pt x="6035124" y="6024021"/>
                  <a:pt x="6034062" y="6025995"/>
                  <a:pt x="6033844" y="6029554"/>
                </a:cubicBezTo>
                <a:cubicBezTo>
                  <a:pt x="6032655" y="6037021"/>
                  <a:pt x="6030668" y="6043870"/>
                  <a:pt x="6024653" y="6046662"/>
                </a:cubicBezTo>
                <a:cubicBezTo>
                  <a:pt x="6017178" y="6051121"/>
                  <a:pt x="6012140" y="6058398"/>
                  <a:pt x="6007589" y="6067921"/>
                </a:cubicBezTo>
                <a:cubicBezTo>
                  <a:pt x="6000564" y="6082049"/>
                  <a:pt x="5991854" y="6093006"/>
                  <a:pt x="5980666" y="6100177"/>
                </a:cubicBezTo>
                <a:cubicBezTo>
                  <a:pt x="5973943" y="6104284"/>
                  <a:pt x="5967400" y="6112261"/>
                  <a:pt x="5966257" y="6120696"/>
                </a:cubicBezTo>
                <a:cubicBezTo>
                  <a:pt x="5964276" y="6135939"/>
                  <a:pt x="5957380" y="6144574"/>
                  <a:pt x="5948138" y="6152322"/>
                </a:cubicBezTo>
                <a:cubicBezTo>
                  <a:pt x="5943715" y="6156350"/>
                  <a:pt x="5938940" y="6161037"/>
                  <a:pt x="5936202" y="6168234"/>
                </a:cubicBezTo>
                <a:cubicBezTo>
                  <a:pt x="5935231" y="6172143"/>
                  <a:pt x="5933330" y="6172532"/>
                  <a:pt x="5931736" y="6171295"/>
                </a:cubicBezTo>
                <a:cubicBezTo>
                  <a:pt x="5930541" y="6170369"/>
                  <a:pt x="5929743" y="6169751"/>
                  <a:pt x="5928947" y="6169133"/>
                </a:cubicBezTo>
                <a:cubicBezTo>
                  <a:pt x="5924917" y="6165077"/>
                  <a:pt x="5924564" y="6165734"/>
                  <a:pt x="5923375" y="6173202"/>
                </a:cubicBezTo>
                <a:cubicBezTo>
                  <a:pt x="5921831" y="6181327"/>
                  <a:pt x="5919537" y="6189801"/>
                  <a:pt x="5917196" y="6197308"/>
                </a:cubicBezTo>
                <a:cubicBezTo>
                  <a:pt x="5916181" y="6200250"/>
                  <a:pt x="5915165" y="6203190"/>
                  <a:pt x="5912910" y="6204238"/>
                </a:cubicBezTo>
                <a:cubicBezTo>
                  <a:pt x="5910655" y="6205286"/>
                  <a:pt x="5909769" y="6202733"/>
                  <a:pt x="5909278" y="6200489"/>
                </a:cubicBezTo>
                <a:cubicBezTo>
                  <a:pt x="5907860" y="6194728"/>
                  <a:pt x="5905205" y="6195466"/>
                  <a:pt x="5901978" y="6200421"/>
                </a:cubicBezTo>
                <a:cubicBezTo>
                  <a:pt x="5900520" y="6202085"/>
                  <a:pt x="5898663" y="6203442"/>
                  <a:pt x="5897601" y="6205416"/>
                </a:cubicBezTo>
                <a:cubicBezTo>
                  <a:pt x="5895128" y="6210023"/>
                  <a:pt x="5893579" y="6209754"/>
                  <a:pt x="5892602" y="6205268"/>
                </a:cubicBezTo>
                <a:cubicBezTo>
                  <a:pt x="5892513" y="6203335"/>
                  <a:pt x="5892025" y="6201091"/>
                  <a:pt x="5890167" y="6202446"/>
                </a:cubicBezTo>
                <a:cubicBezTo>
                  <a:pt x="5888264" y="6202836"/>
                  <a:pt x="5887602" y="6205119"/>
                  <a:pt x="5886939" y="6207403"/>
                </a:cubicBezTo>
                <a:cubicBezTo>
                  <a:pt x="5885706" y="6213903"/>
                  <a:pt x="5882081" y="6218549"/>
                  <a:pt x="5878102" y="6223854"/>
                </a:cubicBezTo>
                <a:cubicBezTo>
                  <a:pt x="5865370" y="6239148"/>
                  <a:pt x="5859675" y="6257105"/>
                  <a:pt x="5857123" y="6276565"/>
                </a:cubicBezTo>
                <a:cubicBezTo>
                  <a:pt x="5856507" y="6279814"/>
                  <a:pt x="5857791" y="6282678"/>
                  <a:pt x="5856421" y="6286276"/>
                </a:cubicBezTo>
                <a:cubicBezTo>
                  <a:pt x="5854783" y="6284072"/>
                  <a:pt x="5853542" y="6282179"/>
                  <a:pt x="5851904" y="6279976"/>
                </a:cubicBezTo>
                <a:cubicBezTo>
                  <a:pt x="5848627" y="6275570"/>
                  <a:pt x="5844821" y="6276348"/>
                  <a:pt x="5840843" y="6281652"/>
                </a:cubicBezTo>
                <a:cubicBezTo>
                  <a:pt x="5827449" y="6299229"/>
                  <a:pt x="5814055" y="6316809"/>
                  <a:pt x="5800661" y="6334387"/>
                </a:cubicBezTo>
                <a:cubicBezTo>
                  <a:pt x="5795975" y="6341007"/>
                  <a:pt x="5792486" y="6348554"/>
                  <a:pt x="5787003" y="6354557"/>
                </a:cubicBezTo>
                <a:cubicBezTo>
                  <a:pt x="5783333" y="6358236"/>
                  <a:pt x="5780724" y="6359941"/>
                  <a:pt x="5777845" y="6355845"/>
                </a:cubicBezTo>
                <a:cubicBezTo>
                  <a:pt x="5773816" y="6351787"/>
                  <a:pt x="5768597" y="6355199"/>
                  <a:pt x="5767054" y="6363323"/>
                </a:cubicBezTo>
                <a:cubicBezTo>
                  <a:pt x="5765820" y="6369823"/>
                  <a:pt x="5763300" y="6373463"/>
                  <a:pt x="5759232" y="6376832"/>
                </a:cubicBezTo>
                <a:cubicBezTo>
                  <a:pt x="5756225" y="6378229"/>
                  <a:pt x="5754811" y="6380861"/>
                  <a:pt x="5754637" y="6385388"/>
                </a:cubicBezTo>
                <a:cubicBezTo>
                  <a:pt x="5754861" y="6390222"/>
                  <a:pt x="5753139" y="6394480"/>
                  <a:pt x="5749824" y="6397501"/>
                </a:cubicBezTo>
                <a:cubicBezTo>
                  <a:pt x="5748011" y="6399825"/>
                  <a:pt x="5745048" y="6402187"/>
                  <a:pt x="5743633" y="6404820"/>
                </a:cubicBezTo>
                <a:cubicBezTo>
                  <a:pt x="5741512" y="6408767"/>
                  <a:pt x="5739609" y="6409158"/>
                  <a:pt x="5737265" y="6408271"/>
                </a:cubicBezTo>
                <a:cubicBezTo>
                  <a:pt x="5732220" y="6407154"/>
                  <a:pt x="5731114" y="6408161"/>
                  <a:pt x="5729971" y="6416597"/>
                </a:cubicBezTo>
                <a:cubicBezTo>
                  <a:pt x="5729442" y="6421780"/>
                  <a:pt x="5729314" y="6427273"/>
                  <a:pt x="5727635" y="6432498"/>
                </a:cubicBezTo>
                <a:cubicBezTo>
                  <a:pt x="5727238" y="6432188"/>
                  <a:pt x="5726883" y="6432847"/>
                  <a:pt x="5726486" y="6432537"/>
                </a:cubicBezTo>
                <a:cubicBezTo>
                  <a:pt x="5724488" y="6422598"/>
                  <a:pt x="5724488" y="6422598"/>
                  <a:pt x="5716081" y="6423537"/>
                </a:cubicBezTo>
                <a:cubicBezTo>
                  <a:pt x="5714931" y="6423578"/>
                  <a:pt x="5713780" y="6423617"/>
                  <a:pt x="5713028" y="6423966"/>
                </a:cubicBezTo>
                <a:cubicBezTo>
                  <a:pt x="5703428" y="6423977"/>
                  <a:pt x="5697990" y="6430947"/>
                  <a:pt x="5695168" y="6444606"/>
                </a:cubicBezTo>
                <a:cubicBezTo>
                  <a:pt x="5693979" y="6452073"/>
                  <a:pt x="5690663" y="6455095"/>
                  <a:pt x="5686325" y="6452663"/>
                </a:cubicBezTo>
                <a:cubicBezTo>
                  <a:pt x="5683979" y="6451775"/>
                  <a:pt x="5681987" y="6450230"/>
                  <a:pt x="5680347" y="6448028"/>
                </a:cubicBezTo>
                <a:cubicBezTo>
                  <a:pt x="5675830" y="6441728"/>
                  <a:pt x="5678831" y="6431937"/>
                  <a:pt x="5685954" y="6428138"/>
                </a:cubicBezTo>
                <a:cubicBezTo>
                  <a:pt x="5691569" y="6425037"/>
                  <a:pt x="5695593" y="6420699"/>
                  <a:pt x="5699572" y="6415394"/>
                </a:cubicBezTo>
                <a:cubicBezTo>
                  <a:pt x="5703152" y="6409781"/>
                  <a:pt x="5707176" y="6405444"/>
                  <a:pt x="5712085" y="6403659"/>
                </a:cubicBezTo>
                <a:cubicBezTo>
                  <a:pt x="5720047" y="6401444"/>
                  <a:pt x="5722214" y="6398463"/>
                  <a:pt x="5722118" y="6388133"/>
                </a:cubicBezTo>
                <a:cubicBezTo>
                  <a:pt x="5722555" y="6381016"/>
                  <a:pt x="5724234" y="6375791"/>
                  <a:pt x="5728566" y="6369830"/>
                </a:cubicBezTo>
                <a:cubicBezTo>
                  <a:pt x="5736123" y="6358912"/>
                  <a:pt x="5745321" y="6350197"/>
                  <a:pt x="5752923" y="6340246"/>
                </a:cubicBezTo>
                <a:cubicBezTo>
                  <a:pt x="5759820" y="6331612"/>
                  <a:pt x="5765122" y="6321742"/>
                  <a:pt x="5766132" y="6310406"/>
                </a:cubicBezTo>
                <a:cubicBezTo>
                  <a:pt x="5766216" y="6303946"/>
                  <a:pt x="5768427" y="6301931"/>
                  <a:pt x="5772939" y="6299838"/>
                </a:cubicBezTo>
                <a:cubicBezTo>
                  <a:pt x="5793993" y="6290064"/>
                  <a:pt x="5810883" y="6273332"/>
                  <a:pt x="5817896" y="6242416"/>
                </a:cubicBezTo>
                <a:cubicBezTo>
                  <a:pt x="5818822" y="6237541"/>
                  <a:pt x="5821387" y="6234868"/>
                  <a:pt x="5823951" y="6232197"/>
                </a:cubicBezTo>
                <a:cubicBezTo>
                  <a:pt x="5825809" y="6230839"/>
                  <a:pt x="5828817" y="6229444"/>
                  <a:pt x="5829035" y="6225885"/>
                </a:cubicBezTo>
                <a:cubicBezTo>
                  <a:pt x="5828855" y="6222017"/>
                  <a:pt x="5826202" y="6222755"/>
                  <a:pt x="5824254" y="6222177"/>
                </a:cubicBezTo>
                <a:cubicBezTo>
                  <a:pt x="5820803" y="6222297"/>
                  <a:pt x="5821066" y="6219705"/>
                  <a:pt x="5823187" y="6215757"/>
                </a:cubicBezTo>
                <a:cubicBezTo>
                  <a:pt x="5825309" y="6211808"/>
                  <a:pt x="5828226" y="6208478"/>
                  <a:pt x="5830745" y="6204838"/>
                </a:cubicBezTo>
                <a:cubicBezTo>
                  <a:pt x="5836935" y="6197522"/>
                  <a:pt x="5842815" y="6191827"/>
                  <a:pt x="5846569" y="6181687"/>
                </a:cubicBezTo>
                <a:cubicBezTo>
                  <a:pt x="5847630" y="6179713"/>
                  <a:pt x="5848427" y="6180332"/>
                  <a:pt x="5849577" y="6180290"/>
                </a:cubicBezTo>
                <a:cubicBezTo>
                  <a:pt x="5854224" y="6181097"/>
                  <a:pt x="5857494" y="6177110"/>
                  <a:pt x="5860323" y="6171845"/>
                </a:cubicBezTo>
                <a:cubicBezTo>
                  <a:pt x="5871326" y="6152413"/>
                  <a:pt x="5883128" y="6133598"/>
                  <a:pt x="5897362" y="6117606"/>
                </a:cubicBezTo>
                <a:cubicBezTo>
                  <a:pt x="5898469" y="6116598"/>
                  <a:pt x="5899528" y="6114625"/>
                  <a:pt x="5900192" y="6112342"/>
                </a:cubicBezTo>
                <a:cubicBezTo>
                  <a:pt x="5901380" y="6104873"/>
                  <a:pt x="5904697" y="6101852"/>
                  <a:pt x="5910447" y="6101654"/>
                </a:cubicBezTo>
                <a:cubicBezTo>
                  <a:pt x="5916200" y="6101452"/>
                  <a:pt x="5918719" y="6097813"/>
                  <a:pt x="5918713" y="6089420"/>
                </a:cubicBezTo>
                <a:cubicBezTo>
                  <a:pt x="5918933" y="6085859"/>
                  <a:pt x="5918798" y="6082959"/>
                  <a:pt x="5918617" y="6079090"/>
                </a:cubicBezTo>
                <a:cubicBezTo>
                  <a:pt x="5922423" y="6078313"/>
                  <a:pt x="5926227" y="6077534"/>
                  <a:pt x="5928702" y="6072927"/>
                </a:cubicBezTo>
                <a:cubicBezTo>
                  <a:pt x="5931530" y="6067664"/>
                  <a:pt x="5934755" y="6062708"/>
                  <a:pt x="5937231" y="6058102"/>
                </a:cubicBezTo>
                <a:cubicBezTo>
                  <a:pt x="5946819" y="6041302"/>
                  <a:pt x="5948677" y="6039944"/>
                  <a:pt x="5939289" y="6028003"/>
                </a:cubicBezTo>
                <a:cubicBezTo>
                  <a:pt x="5939289" y="6028003"/>
                  <a:pt x="5939642" y="6027346"/>
                  <a:pt x="5939243" y="6027037"/>
                </a:cubicBezTo>
                <a:cubicBezTo>
                  <a:pt x="5936321" y="6021973"/>
                  <a:pt x="5936538" y="6018414"/>
                  <a:pt x="5941269" y="6012760"/>
                </a:cubicBezTo>
                <a:cubicBezTo>
                  <a:pt x="5960408" y="5986588"/>
                  <a:pt x="5978708" y="5958830"/>
                  <a:pt x="5997051" y="5932040"/>
                </a:cubicBezTo>
                <a:cubicBezTo>
                  <a:pt x="6008542" y="5914849"/>
                  <a:pt x="6019990" y="5896692"/>
                  <a:pt x="6031082" y="5879195"/>
                </a:cubicBezTo>
                <a:cubicBezTo>
                  <a:pt x="6044696" y="5858059"/>
                  <a:pt x="6059992" y="5840090"/>
                  <a:pt x="6075244" y="5821156"/>
                </a:cubicBezTo>
                <a:cubicBezTo>
                  <a:pt x="6086471" y="5806560"/>
                  <a:pt x="6096550" y="5792002"/>
                  <a:pt x="6101802" y="5772770"/>
                </a:cubicBezTo>
                <a:lnTo>
                  <a:pt x="6107945" y="5763027"/>
                </a:lnTo>
                <a:lnTo>
                  <a:pt x="6091156" y="5764445"/>
                </a:lnTo>
                <a:lnTo>
                  <a:pt x="6086872" y="5765112"/>
                </a:lnTo>
                <a:lnTo>
                  <a:pt x="5978016" y="5919142"/>
                </a:lnTo>
                <a:cubicBezTo>
                  <a:pt x="5965418" y="5937337"/>
                  <a:pt x="5950829" y="5953989"/>
                  <a:pt x="5940623" y="5974040"/>
                </a:cubicBezTo>
                <a:cubicBezTo>
                  <a:pt x="5928602" y="5996412"/>
                  <a:pt x="5916095" y="6016543"/>
                  <a:pt x="5897830" y="6028479"/>
                </a:cubicBezTo>
                <a:cubicBezTo>
                  <a:pt x="5890754" y="6033245"/>
                  <a:pt x="5885406" y="6042148"/>
                  <a:pt x="5882051" y="6052599"/>
                </a:cubicBezTo>
                <a:cubicBezTo>
                  <a:pt x="5880065" y="6059448"/>
                  <a:pt x="5876486" y="6065061"/>
                  <a:pt x="5872154" y="6071023"/>
                </a:cubicBezTo>
                <a:cubicBezTo>
                  <a:pt x="5865656" y="6079966"/>
                  <a:pt x="5857963" y="6087983"/>
                  <a:pt x="5853901" y="6099748"/>
                </a:cubicBezTo>
                <a:cubicBezTo>
                  <a:pt x="5850146" y="6109886"/>
                  <a:pt x="5845018" y="6115232"/>
                  <a:pt x="5837454" y="6117755"/>
                </a:cubicBezTo>
                <a:cubicBezTo>
                  <a:pt x="5834800" y="6118493"/>
                  <a:pt x="5832987" y="6120816"/>
                  <a:pt x="5832016" y="6124725"/>
                </a:cubicBezTo>
                <a:cubicBezTo>
                  <a:pt x="5830736" y="6130258"/>
                  <a:pt x="5828307" y="6135831"/>
                  <a:pt x="5824284" y="6140169"/>
                </a:cubicBezTo>
                <a:cubicBezTo>
                  <a:pt x="5812612" y="6153488"/>
                  <a:pt x="5802270" y="6170638"/>
                  <a:pt x="5789803" y="6183341"/>
                </a:cubicBezTo>
                <a:cubicBezTo>
                  <a:pt x="5785382" y="6187370"/>
                  <a:pt x="5782154" y="6192324"/>
                  <a:pt x="5780920" y="6198825"/>
                </a:cubicBezTo>
                <a:cubicBezTo>
                  <a:pt x="5777700" y="6212174"/>
                  <a:pt x="5775533" y="6215156"/>
                  <a:pt x="5765668" y="6217759"/>
                </a:cubicBezTo>
                <a:cubicBezTo>
                  <a:pt x="5761863" y="6218538"/>
                  <a:pt x="5758502" y="6220592"/>
                  <a:pt x="5756381" y="6224540"/>
                </a:cubicBezTo>
                <a:cubicBezTo>
                  <a:pt x="5748559" y="6238050"/>
                  <a:pt x="5738657" y="6248081"/>
                  <a:pt x="5729548" y="6258731"/>
                </a:cubicBezTo>
                <a:cubicBezTo>
                  <a:pt x="5721148" y="6268063"/>
                  <a:pt x="5713146" y="6277705"/>
                  <a:pt x="5707979" y="6290475"/>
                </a:cubicBezTo>
                <a:cubicBezTo>
                  <a:pt x="5705903" y="6295391"/>
                  <a:pt x="5703692" y="6297405"/>
                  <a:pt x="5700639" y="6297834"/>
                </a:cubicBezTo>
                <a:cubicBezTo>
                  <a:pt x="5696834" y="6298613"/>
                  <a:pt x="5692277" y="6299740"/>
                  <a:pt x="5690246" y="6305622"/>
                </a:cubicBezTo>
                <a:cubicBezTo>
                  <a:pt x="5685831" y="6318045"/>
                  <a:pt x="5678094" y="6325095"/>
                  <a:pt x="5669069" y="6329283"/>
                </a:cubicBezTo>
                <a:cubicBezTo>
                  <a:pt x="5655932" y="6335875"/>
                  <a:pt x="5645766" y="6348498"/>
                  <a:pt x="5640071" y="6366454"/>
                </a:cubicBezTo>
                <a:cubicBezTo>
                  <a:pt x="5637685" y="6372994"/>
                  <a:pt x="5635827" y="6374350"/>
                  <a:pt x="5632242" y="6371569"/>
                </a:cubicBezTo>
                <a:cubicBezTo>
                  <a:pt x="5631046" y="6370642"/>
                  <a:pt x="5629852" y="6369714"/>
                  <a:pt x="5628701" y="6369755"/>
                </a:cubicBezTo>
                <a:cubicBezTo>
                  <a:pt x="5615739" y="6371821"/>
                  <a:pt x="5603175" y="6374196"/>
                  <a:pt x="5591638" y="6390418"/>
                </a:cubicBezTo>
                <a:cubicBezTo>
                  <a:pt x="5589118" y="6394058"/>
                  <a:pt x="5588275" y="6392472"/>
                  <a:pt x="5587391" y="6389921"/>
                </a:cubicBezTo>
                <a:cubicBezTo>
                  <a:pt x="5586946" y="6388643"/>
                  <a:pt x="5586857" y="6386710"/>
                  <a:pt x="5586768" y="6384776"/>
                </a:cubicBezTo>
                <a:cubicBezTo>
                  <a:pt x="5586587" y="6380908"/>
                  <a:pt x="5586806" y="6377348"/>
                  <a:pt x="5583001" y="6378128"/>
                </a:cubicBezTo>
                <a:cubicBezTo>
                  <a:pt x="5579549" y="6378247"/>
                  <a:pt x="5579376" y="6382774"/>
                  <a:pt x="5578006" y="6386373"/>
                </a:cubicBezTo>
                <a:cubicBezTo>
                  <a:pt x="5575667" y="6393881"/>
                  <a:pt x="5572974" y="6402046"/>
                  <a:pt x="5567755" y="6405456"/>
                </a:cubicBezTo>
                <a:cubicBezTo>
                  <a:pt x="5561431" y="6409874"/>
                  <a:pt x="5560859" y="6414090"/>
                  <a:pt x="5561572" y="6421169"/>
                </a:cubicBezTo>
                <a:cubicBezTo>
                  <a:pt x="5561661" y="6423102"/>
                  <a:pt x="5561751" y="6425037"/>
                  <a:pt x="5561091" y="6427320"/>
                </a:cubicBezTo>
                <a:cubicBezTo>
                  <a:pt x="5561224" y="6430220"/>
                  <a:pt x="5560562" y="6432504"/>
                  <a:pt x="5557554" y="6433900"/>
                </a:cubicBezTo>
                <a:cubicBezTo>
                  <a:pt x="5555299" y="6434947"/>
                  <a:pt x="5553705" y="6433712"/>
                  <a:pt x="5553570" y="6430809"/>
                </a:cubicBezTo>
                <a:cubicBezTo>
                  <a:pt x="5553037" y="6427600"/>
                  <a:pt x="5551797" y="6425707"/>
                  <a:pt x="5552015" y="6422147"/>
                </a:cubicBezTo>
                <a:cubicBezTo>
                  <a:pt x="5552324" y="6420522"/>
                  <a:pt x="5552634" y="6418897"/>
                  <a:pt x="5551085" y="6418629"/>
                </a:cubicBezTo>
                <a:cubicBezTo>
                  <a:pt x="5549933" y="6418669"/>
                  <a:pt x="5549272" y="6420951"/>
                  <a:pt x="5548565" y="6422268"/>
                </a:cubicBezTo>
                <a:cubicBezTo>
                  <a:pt x="5547503" y="6424242"/>
                  <a:pt x="5546797" y="6425557"/>
                  <a:pt x="5546888" y="6427492"/>
                </a:cubicBezTo>
                <a:cubicBezTo>
                  <a:pt x="5546977" y="6429425"/>
                  <a:pt x="5546270" y="6430742"/>
                  <a:pt x="5544765" y="6431440"/>
                </a:cubicBezTo>
                <a:cubicBezTo>
                  <a:pt x="5536494" y="6435281"/>
                  <a:pt x="5529906" y="6442288"/>
                  <a:pt x="5525003" y="6452469"/>
                </a:cubicBezTo>
                <a:cubicBezTo>
                  <a:pt x="5522927" y="6457384"/>
                  <a:pt x="5520452" y="6461989"/>
                  <a:pt x="5517580" y="6466287"/>
                </a:cubicBezTo>
                <a:cubicBezTo>
                  <a:pt x="5516165" y="6468919"/>
                  <a:pt x="5514045" y="6472868"/>
                  <a:pt x="5511346" y="6472639"/>
                </a:cubicBezTo>
                <a:cubicBezTo>
                  <a:pt x="5509397" y="6472061"/>
                  <a:pt x="5509970" y="6467844"/>
                  <a:pt x="5509835" y="6464943"/>
                </a:cubicBezTo>
                <a:cubicBezTo>
                  <a:pt x="5509746" y="6463008"/>
                  <a:pt x="5510054" y="6461384"/>
                  <a:pt x="5509964" y="6459449"/>
                </a:cubicBezTo>
                <a:cubicBezTo>
                  <a:pt x="5509874" y="6457516"/>
                  <a:pt x="5510844" y="6453607"/>
                  <a:pt x="5508543" y="6453688"/>
                </a:cubicBezTo>
                <a:cubicBezTo>
                  <a:pt x="5506596" y="6453110"/>
                  <a:pt x="5504829" y="6456400"/>
                  <a:pt x="5503813" y="6459342"/>
                </a:cubicBezTo>
                <a:cubicBezTo>
                  <a:pt x="5500633" y="6465262"/>
                  <a:pt x="5497359" y="6469251"/>
                  <a:pt x="5492585" y="6473937"/>
                </a:cubicBezTo>
                <a:cubicBezTo>
                  <a:pt x="5481530" y="6484009"/>
                  <a:pt x="5479635" y="6492792"/>
                  <a:pt x="5484775" y="6504237"/>
                </a:cubicBezTo>
                <a:lnTo>
                  <a:pt x="5483502" y="6518163"/>
                </a:lnTo>
                <a:lnTo>
                  <a:pt x="5483500" y="6518163"/>
                </a:lnTo>
                <a:lnTo>
                  <a:pt x="5461191" y="6500861"/>
                </a:lnTo>
                <a:cubicBezTo>
                  <a:pt x="5465740" y="6491339"/>
                  <a:pt x="5464809" y="6487820"/>
                  <a:pt x="5459809" y="6487671"/>
                </a:cubicBezTo>
                <a:cubicBezTo>
                  <a:pt x="5458259" y="6487402"/>
                  <a:pt x="5456049" y="6489415"/>
                  <a:pt x="5455561" y="6487174"/>
                </a:cubicBezTo>
                <a:cubicBezTo>
                  <a:pt x="5455427" y="6484273"/>
                  <a:pt x="5457238" y="6481950"/>
                  <a:pt x="5458697" y="6480283"/>
                </a:cubicBezTo>
                <a:cubicBezTo>
                  <a:pt x="5459759" y="6478309"/>
                  <a:pt x="5460864" y="6477303"/>
                  <a:pt x="5461969" y="6476296"/>
                </a:cubicBezTo>
                <a:cubicBezTo>
                  <a:pt x="5464887" y="6472965"/>
                  <a:pt x="5465549" y="6470682"/>
                  <a:pt x="5463113" y="6467861"/>
                </a:cubicBezTo>
                <a:cubicBezTo>
                  <a:pt x="5461872" y="6465967"/>
                  <a:pt x="5460543" y="6462139"/>
                  <a:pt x="5463505" y="6459774"/>
                </a:cubicBezTo>
                <a:cubicBezTo>
                  <a:pt x="5467175" y="6456096"/>
                  <a:pt x="5469649" y="6451491"/>
                  <a:pt x="5472522" y="6447193"/>
                </a:cubicBezTo>
                <a:cubicBezTo>
                  <a:pt x="5475041" y="6443554"/>
                  <a:pt x="5478313" y="6439565"/>
                  <a:pt x="5479992" y="6434341"/>
                </a:cubicBezTo>
                <a:cubicBezTo>
                  <a:pt x="5481315" y="6429775"/>
                  <a:pt x="5482992" y="6424551"/>
                  <a:pt x="5477241" y="6424751"/>
                </a:cubicBezTo>
                <a:cubicBezTo>
                  <a:pt x="5475338" y="6425140"/>
                  <a:pt x="5475248" y="6423205"/>
                  <a:pt x="5476264" y="6420265"/>
                </a:cubicBezTo>
                <a:cubicBezTo>
                  <a:pt x="5481567" y="6410394"/>
                  <a:pt x="5484928" y="6408340"/>
                  <a:pt x="5491259" y="6412317"/>
                </a:cubicBezTo>
                <a:cubicBezTo>
                  <a:pt x="5493251" y="6413862"/>
                  <a:pt x="5495198" y="6414440"/>
                  <a:pt x="5497409" y="6412426"/>
                </a:cubicBezTo>
                <a:cubicBezTo>
                  <a:pt x="5501078" y="6408746"/>
                  <a:pt x="5504350" y="6404757"/>
                  <a:pt x="5506381" y="6398876"/>
                </a:cubicBezTo>
                <a:cubicBezTo>
                  <a:pt x="5507089" y="6397559"/>
                  <a:pt x="5505849" y="6395665"/>
                  <a:pt x="5504697" y="6395706"/>
                </a:cubicBezTo>
                <a:cubicBezTo>
                  <a:pt x="5503502" y="6394778"/>
                  <a:pt x="5501910" y="6393542"/>
                  <a:pt x="5501818" y="6391608"/>
                </a:cubicBezTo>
                <a:cubicBezTo>
                  <a:pt x="5501684" y="6388707"/>
                  <a:pt x="5500309" y="6383913"/>
                  <a:pt x="5503760" y="6383792"/>
                </a:cubicBezTo>
                <a:cubicBezTo>
                  <a:pt x="5510969" y="6381926"/>
                  <a:pt x="5514505" y="6375346"/>
                  <a:pt x="5518395" y="6368108"/>
                </a:cubicBezTo>
                <a:cubicBezTo>
                  <a:pt x="5520915" y="6364469"/>
                  <a:pt x="5523433" y="6360830"/>
                  <a:pt x="5527194" y="6359084"/>
                </a:cubicBezTo>
                <a:cubicBezTo>
                  <a:pt x="5541080" y="6352144"/>
                  <a:pt x="5545985" y="6341963"/>
                  <a:pt x="5542169" y="6325954"/>
                </a:cubicBezTo>
                <a:cubicBezTo>
                  <a:pt x="5541193" y="6321467"/>
                  <a:pt x="5542163" y="6317559"/>
                  <a:pt x="5546321" y="6316122"/>
                </a:cubicBezTo>
                <a:cubicBezTo>
                  <a:pt x="5555345" y="6311934"/>
                  <a:pt x="5562241" y="6303301"/>
                  <a:pt x="5568295" y="6293079"/>
                </a:cubicBezTo>
                <a:cubicBezTo>
                  <a:pt x="5571521" y="6288125"/>
                  <a:pt x="5573951" y="6282552"/>
                  <a:pt x="5577532" y="6276938"/>
                </a:cubicBezTo>
                <a:cubicBezTo>
                  <a:pt x="5583630" y="6267686"/>
                  <a:pt x="5588226" y="6259131"/>
                  <a:pt x="5583174" y="6249621"/>
                </a:cubicBezTo>
                <a:cubicBezTo>
                  <a:pt x="5585963" y="6251784"/>
                  <a:pt x="5587603" y="6253987"/>
                  <a:pt x="5591054" y="6253866"/>
                </a:cubicBezTo>
                <a:cubicBezTo>
                  <a:pt x="5595302" y="6254364"/>
                  <a:pt x="5598971" y="6250685"/>
                  <a:pt x="5601447" y="6246079"/>
                </a:cubicBezTo>
                <a:cubicBezTo>
                  <a:pt x="5603877" y="6240506"/>
                  <a:pt x="5599319" y="6241633"/>
                  <a:pt x="5598080" y="6239739"/>
                </a:cubicBezTo>
                <a:cubicBezTo>
                  <a:pt x="5596043" y="6237227"/>
                  <a:pt x="5595862" y="6233359"/>
                  <a:pt x="5599179" y="6230338"/>
                </a:cubicBezTo>
                <a:cubicBezTo>
                  <a:pt x="5603600" y="6226310"/>
                  <a:pt x="5606075" y="6221702"/>
                  <a:pt x="5608858" y="6215470"/>
                </a:cubicBezTo>
                <a:cubicBezTo>
                  <a:pt x="5611551" y="6207306"/>
                  <a:pt x="5615439" y="6200068"/>
                  <a:pt x="5622163" y="6195959"/>
                </a:cubicBezTo>
                <a:cubicBezTo>
                  <a:pt x="5626276" y="6193556"/>
                  <a:pt x="5627998" y="6189299"/>
                  <a:pt x="5627774" y="6184463"/>
                </a:cubicBezTo>
                <a:cubicBezTo>
                  <a:pt x="5627639" y="6181562"/>
                  <a:pt x="5627503" y="6178661"/>
                  <a:pt x="5627414" y="6176727"/>
                </a:cubicBezTo>
                <a:cubicBezTo>
                  <a:pt x="5627588" y="6172201"/>
                  <a:pt x="5625861" y="6168063"/>
                  <a:pt x="5628777" y="6164733"/>
                </a:cubicBezTo>
                <a:cubicBezTo>
                  <a:pt x="5631695" y="6161403"/>
                  <a:pt x="5634131" y="6164224"/>
                  <a:pt x="5636124" y="6165769"/>
                </a:cubicBezTo>
                <a:cubicBezTo>
                  <a:pt x="5638115" y="6167315"/>
                  <a:pt x="5638732" y="6164064"/>
                  <a:pt x="5640190" y="6162399"/>
                </a:cubicBezTo>
                <a:cubicBezTo>
                  <a:pt x="5641251" y="6160425"/>
                  <a:pt x="5642313" y="6158451"/>
                  <a:pt x="5640364" y="6157873"/>
                </a:cubicBezTo>
                <a:cubicBezTo>
                  <a:pt x="5635275" y="6155790"/>
                  <a:pt x="5636201" y="6150915"/>
                  <a:pt x="5638984" y="6144684"/>
                </a:cubicBezTo>
                <a:cubicBezTo>
                  <a:pt x="5641767" y="6138453"/>
                  <a:pt x="5640527" y="6136558"/>
                  <a:pt x="5635616" y="6138343"/>
                </a:cubicBezTo>
                <a:cubicBezTo>
                  <a:pt x="5634467" y="6138384"/>
                  <a:pt x="5633009" y="6140050"/>
                  <a:pt x="5631549" y="6141714"/>
                </a:cubicBezTo>
                <a:cubicBezTo>
                  <a:pt x="5617577" y="6155116"/>
                  <a:pt x="5605287" y="6171688"/>
                  <a:pt x="5593841" y="6189841"/>
                </a:cubicBezTo>
                <a:cubicBezTo>
                  <a:pt x="5584515" y="6204051"/>
                  <a:pt x="5575099" y="6216325"/>
                  <a:pt x="5562406" y="6224193"/>
                </a:cubicBezTo>
                <a:cubicBezTo>
                  <a:pt x="5554931" y="6228649"/>
                  <a:pt x="5547322" y="6230206"/>
                  <a:pt x="5539668" y="6230795"/>
                </a:cubicBezTo>
                <a:cubicBezTo>
                  <a:pt x="5541975" y="6239110"/>
                  <a:pt x="5540606" y="6242710"/>
                  <a:pt x="5533087" y="6246199"/>
                </a:cubicBezTo>
                <a:cubicBezTo>
                  <a:pt x="5530830" y="6247245"/>
                  <a:pt x="5528131" y="6247017"/>
                  <a:pt x="5526492" y="6244815"/>
                </a:cubicBezTo>
                <a:cubicBezTo>
                  <a:pt x="5523260" y="6241376"/>
                  <a:pt x="5519590" y="6245055"/>
                  <a:pt x="5516718" y="6249352"/>
                </a:cubicBezTo>
                <a:cubicBezTo>
                  <a:pt x="5513446" y="6253341"/>
                  <a:pt x="5514377" y="6256860"/>
                  <a:pt x="5515309" y="6260379"/>
                </a:cubicBezTo>
                <a:cubicBezTo>
                  <a:pt x="5516594" y="6263239"/>
                  <a:pt x="5518985" y="6265094"/>
                  <a:pt x="5519255" y="6270896"/>
                </a:cubicBezTo>
                <a:cubicBezTo>
                  <a:pt x="5515534" y="6265214"/>
                  <a:pt x="5512217" y="6268236"/>
                  <a:pt x="5508594" y="6272881"/>
                </a:cubicBezTo>
                <a:cubicBezTo>
                  <a:pt x="5505719" y="6277179"/>
                  <a:pt x="5500899" y="6280898"/>
                  <a:pt x="5498862" y="6278387"/>
                </a:cubicBezTo>
                <a:cubicBezTo>
                  <a:pt x="5495187" y="6273671"/>
                  <a:pt x="5491158" y="6269614"/>
                  <a:pt x="5490046" y="6262227"/>
                </a:cubicBezTo>
                <a:cubicBezTo>
                  <a:pt x="5489468" y="6258050"/>
                  <a:pt x="5490483" y="6255109"/>
                  <a:pt x="5493356" y="6250811"/>
                </a:cubicBezTo>
                <a:cubicBezTo>
                  <a:pt x="5495921" y="6248139"/>
                  <a:pt x="5497424" y="6247441"/>
                  <a:pt x="5499462" y="6249953"/>
                </a:cubicBezTo>
                <a:cubicBezTo>
                  <a:pt x="5501056" y="6251189"/>
                  <a:pt x="5502914" y="6249833"/>
                  <a:pt x="5503974" y="6247859"/>
                </a:cubicBezTo>
                <a:cubicBezTo>
                  <a:pt x="5507817" y="6239653"/>
                  <a:pt x="5512682" y="6236901"/>
                  <a:pt x="5517946" y="6234457"/>
                </a:cubicBezTo>
                <a:cubicBezTo>
                  <a:pt x="5522810" y="6231705"/>
                  <a:pt x="5526436" y="6227059"/>
                  <a:pt x="5526122" y="6220291"/>
                </a:cubicBezTo>
                <a:cubicBezTo>
                  <a:pt x="5525896" y="6215456"/>
                  <a:pt x="5527401" y="6214757"/>
                  <a:pt x="5529437" y="6217267"/>
                </a:cubicBezTo>
                <a:cubicBezTo>
                  <a:pt x="5531031" y="6218504"/>
                  <a:pt x="5532136" y="6217498"/>
                  <a:pt x="5534347" y="6215484"/>
                </a:cubicBezTo>
                <a:cubicBezTo>
                  <a:pt x="5542748" y="6206151"/>
                  <a:pt x="5549111" y="6194306"/>
                  <a:pt x="5552730" y="6181266"/>
                </a:cubicBezTo>
                <a:cubicBezTo>
                  <a:pt x="5554318" y="6174107"/>
                  <a:pt x="5557499" y="6168184"/>
                  <a:pt x="5561477" y="6162880"/>
                </a:cubicBezTo>
                <a:cubicBezTo>
                  <a:pt x="5565102" y="6158234"/>
                  <a:pt x="5569569" y="6155172"/>
                  <a:pt x="5573683" y="6152769"/>
                </a:cubicBezTo>
                <a:cubicBezTo>
                  <a:pt x="5575938" y="6151722"/>
                  <a:pt x="5578240" y="6151642"/>
                  <a:pt x="5578811" y="6147424"/>
                </a:cubicBezTo>
                <a:cubicBezTo>
                  <a:pt x="5579384" y="6143208"/>
                  <a:pt x="5577790" y="6141972"/>
                  <a:pt x="5575444" y="6141085"/>
                </a:cubicBezTo>
                <a:cubicBezTo>
                  <a:pt x="5573497" y="6140506"/>
                  <a:pt x="5571594" y="6140897"/>
                  <a:pt x="5570354" y="6139002"/>
                </a:cubicBezTo>
                <a:cubicBezTo>
                  <a:pt x="5565972" y="6135604"/>
                  <a:pt x="5562213" y="6137348"/>
                  <a:pt x="5557880" y="6143311"/>
                </a:cubicBezTo>
                <a:cubicBezTo>
                  <a:pt x="5549922" y="6153919"/>
                  <a:pt x="5542276" y="6162903"/>
                  <a:pt x="5533874" y="6172236"/>
                </a:cubicBezTo>
                <a:cubicBezTo>
                  <a:pt x="5528348" y="6177271"/>
                  <a:pt x="5526003" y="6176384"/>
                  <a:pt x="5525289" y="6169306"/>
                </a:cubicBezTo>
                <a:cubicBezTo>
                  <a:pt x="5525644" y="6168648"/>
                  <a:pt x="5525244" y="6168339"/>
                  <a:pt x="5524845" y="6168031"/>
                </a:cubicBezTo>
                <a:cubicBezTo>
                  <a:pt x="5521568" y="6163624"/>
                  <a:pt x="5521652" y="6157165"/>
                  <a:pt x="5522134" y="6151013"/>
                </a:cubicBezTo>
                <a:cubicBezTo>
                  <a:pt x="5522309" y="6146487"/>
                  <a:pt x="5523812" y="6145788"/>
                  <a:pt x="5525759" y="6146366"/>
                </a:cubicBezTo>
                <a:cubicBezTo>
                  <a:pt x="5530053" y="6147832"/>
                  <a:pt x="5529878" y="6152357"/>
                  <a:pt x="5527449" y="6157930"/>
                </a:cubicBezTo>
                <a:cubicBezTo>
                  <a:pt x="5530149" y="6158159"/>
                  <a:pt x="5532802" y="6157421"/>
                  <a:pt x="5534569" y="6154131"/>
                </a:cubicBezTo>
                <a:cubicBezTo>
                  <a:pt x="5535630" y="6152157"/>
                  <a:pt x="5534391" y="6150263"/>
                  <a:pt x="5533548" y="6148678"/>
                </a:cubicBezTo>
                <a:cubicBezTo>
                  <a:pt x="5528985" y="6141410"/>
                  <a:pt x="5529205" y="6137852"/>
                  <a:pt x="5534906" y="6128290"/>
                </a:cubicBezTo>
                <a:cubicBezTo>
                  <a:pt x="5540652" y="6119696"/>
                  <a:pt x="5545954" y="6109825"/>
                  <a:pt x="5550106" y="6099995"/>
                </a:cubicBezTo>
                <a:cubicBezTo>
                  <a:pt x="5555628" y="6086565"/>
                  <a:pt x="5558636" y="6085169"/>
                  <a:pt x="5565146" y="6093014"/>
                </a:cubicBezTo>
                <a:cubicBezTo>
                  <a:pt x="5565544" y="6093322"/>
                  <a:pt x="5565942" y="6093632"/>
                  <a:pt x="5566340" y="6093941"/>
                </a:cubicBezTo>
                <a:cubicBezTo>
                  <a:pt x="5567182" y="6095525"/>
                  <a:pt x="5567715" y="6098735"/>
                  <a:pt x="5570281" y="6096063"/>
                </a:cubicBezTo>
                <a:cubicBezTo>
                  <a:pt x="5572445" y="6093082"/>
                  <a:pt x="5575010" y="6090410"/>
                  <a:pt x="5573680" y="6086582"/>
                </a:cubicBezTo>
                <a:cubicBezTo>
                  <a:pt x="5572793" y="6084031"/>
                  <a:pt x="5572304" y="6081787"/>
                  <a:pt x="5571065" y="6079892"/>
                </a:cubicBezTo>
                <a:cubicBezTo>
                  <a:pt x="5570088" y="6075407"/>
                  <a:pt x="5571104" y="6072465"/>
                  <a:pt x="5574818" y="6069754"/>
                </a:cubicBezTo>
                <a:cubicBezTo>
                  <a:pt x="5578135" y="6066731"/>
                  <a:pt x="5579773" y="6068935"/>
                  <a:pt x="5579953" y="6072803"/>
                </a:cubicBezTo>
                <a:cubicBezTo>
                  <a:pt x="5580396" y="6074079"/>
                  <a:pt x="5580441" y="6075048"/>
                  <a:pt x="5580885" y="6076322"/>
                </a:cubicBezTo>
                <a:cubicBezTo>
                  <a:pt x="5580976" y="6078256"/>
                  <a:pt x="5582170" y="6079183"/>
                  <a:pt x="5583673" y="6078486"/>
                </a:cubicBezTo>
                <a:cubicBezTo>
                  <a:pt x="5585531" y="6077129"/>
                  <a:pt x="5584690" y="6075544"/>
                  <a:pt x="5584997" y="6073918"/>
                </a:cubicBezTo>
                <a:cubicBezTo>
                  <a:pt x="5585216" y="6070360"/>
                  <a:pt x="5584683" y="6067150"/>
                  <a:pt x="5583397" y="6064289"/>
                </a:cubicBezTo>
                <a:cubicBezTo>
                  <a:pt x="5580693" y="6055665"/>
                  <a:pt x="5582018" y="6051100"/>
                  <a:pt x="5589402" y="6044708"/>
                </a:cubicBezTo>
                <a:cubicBezTo>
                  <a:pt x="5592719" y="6041686"/>
                  <a:pt x="5596433" y="6038975"/>
                  <a:pt x="5599749" y="6035953"/>
                </a:cubicBezTo>
                <a:cubicBezTo>
                  <a:pt x="5601960" y="6033940"/>
                  <a:pt x="5604127" y="6030957"/>
                  <a:pt x="5603548" y="6026781"/>
                </a:cubicBezTo>
                <a:cubicBezTo>
                  <a:pt x="5602926" y="6021637"/>
                  <a:pt x="5601197" y="6017499"/>
                  <a:pt x="5605129" y="6011228"/>
                </a:cubicBezTo>
                <a:cubicBezTo>
                  <a:pt x="5607649" y="6007588"/>
                  <a:pt x="5608267" y="6004339"/>
                  <a:pt x="5611628" y="6002285"/>
                </a:cubicBezTo>
                <a:cubicBezTo>
                  <a:pt x="5628832" y="5992322"/>
                  <a:pt x="5640723" y="5975443"/>
                  <a:pt x="5649290" y="5953189"/>
                </a:cubicBezTo>
                <a:cubicBezTo>
                  <a:pt x="5650660" y="5949591"/>
                  <a:pt x="5652473" y="5947267"/>
                  <a:pt x="5655081" y="5945562"/>
                </a:cubicBezTo>
                <a:cubicBezTo>
                  <a:pt x="5661849" y="5942419"/>
                  <a:pt x="5666136" y="5935491"/>
                  <a:pt x="5669582" y="5926976"/>
                </a:cubicBezTo>
                <a:cubicBezTo>
                  <a:pt x="5673997" y="5914554"/>
                  <a:pt x="5677307" y="5903138"/>
                  <a:pt x="5679423" y="5890796"/>
                </a:cubicBezTo>
                <a:cubicBezTo>
                  <a:pt x="5680303" y="5884953"/>
                  <a:pt x="5681184" y="5879111"/>
                  <a:pt x="5684411" y="5874155"/>
                </a:cubicBezTo>
                <a:cubicBezTo>
                  <a:pt x="5695992" y="5858900"/>
                  <a:pt x="5705891" y="5840476"/>
                  <a:pt x="5719554" y="5828699"/>
                </a:cubicBezTo>
                <a:cubicBezTo>
                  <a:pt x="5722517" y="5826336"/>
                  <a:pt x="5723532" y="5823394"/>
                  <a:pt x="5723706" y="5818870"/>
                </a:cubicBezTo>
                <a:cubicBezTo>
                  <a:pt x="5723616" y="5816934"/>
                  <a:pt x="5723526" y="5815001"/>
                  <a:pt x="5723835" y="5813375"/>
                </a:cubicBezTo>
                <a:cubicBezTo>
                  <a:pt x="5725203" y="5809777"/>
                  <a:pt x="5724054" y="5809817"/>
                  <a:pt x="5722505" y="5809547"/>
                </a:cubicBezTo>
                <a:cubicBezTo>
                  <a:pt x="5719407" y="5809010"/>
                  <a:pt x="5716798" y="5810715"/>
                  <a:pt x="5714677" y="5814663"/>
                </a:cubicBezTo>
                <a:cubicBezTo>
                  <a:pt x="5712203" y="5819271"/>
                  <a:pt x="5708751" y="5819390"/>
                  <a:pt x="5706714" y="5816877"/>
                </a:cubicBezTo>
                <a:cubicBezTo>
                  <a:pt x="5705076" y="5814675"/>
                  <a:pt x="5707992" y="5811345"/>
                  <a:pt x="5709805" y="5809021"/>
                </a:cubicBezTo>
                <a:cubicBezTo>
                  <a:pt x="5714492" y="5802401"/>
                  <a:pt x="5719137" y="5803208"/>
                  <a:pt x="5723386" y="5803705"/>
                </a:cubicBezTo>
                <a:cubicBezTo>
                  <a:pt x="5739491" y="5803145"/>
                  <a:pt x="5751561" y="5790132"/>
                  <a:pt x="5755881" y="5767382"/>
                </a:cubicBezTo>
                <a:cubicBezTo>
                  <a:pt x="5757161" y="5761849"/>
                  <a:pt x="5758838" y="5756624"/>
                  <a:pt x="5761711" y="5752327"/>
                </a:cubicBezTo>
                <a:cubicBezTo>
                  <a:pt x="5763479" y="5749036"/>
                  <a:pt x="5764584" y="5748029"/>
                  <a:pt x="5766576" y="5749574"/>
                </a:cubicBezTo>
                <a:cubicBezTo>
                  <a:pt x="5770515" y="5751698"/>
                  <a:pt x="5772771" y="5750651"/>
                  <a:pt x="5774757" y="5743801"/>
                </a:cubicBezTo>
                <a:cubicBezTo>
                  <a:pt x="5778775" y="5731069"/>
                  <a:pt x="5784432" y="5720541"/>
                  <a:pt x="5790440" y="5709354"/>
                </a:cubicBezTo>
                <a:cubicBezTo>
                  <a:pt x="5800384" y="5691895"/>
                  <a:pt x="5806830" y="5673591"/>
                  <a:pt x="5806285" y="5653592"/>
                </a:cubicBezTo>
                <a:cubicBezTo>
                  <a:pt x="5806285" y="5653592"/>
                  <a:pt x="5807038" y="5653243"/>
                  <a:pt x="5807435" y="5653553"/>
                </a:cubicBezTo>
                <a:cubicBezTo>
                  <a:pt x="5808278" y="5655137"/>
                  <a:pt x="5808767" y="5657380"/>
                  <a:pt x="5810006" y="5659275"/>
                </a:cubicBezTo>
                <a:cubicBezTo>
                  <a:pt x="5812886" y="5663371"/>
                  <a:pt x="5815186" y="5663291"/>
                  <a:pt x="5819164" y="5657986"/>
                </a:cubicBezTo>
                <a:cubicBezTo>
                  <a:pt x="5823850" y="5651366"/>
                  <a:pt x="5824113" y="5648775"/>
                  <a:pt x="5820085" y="5644717"/>
                </a:cubicBezTo>
                <a:cubicBezTo>
                  <a:pt x="5818889" y="5643791"/>
                  <a:pt x="5815792" y="5643252"/>
                  <a:pt x="5817912" y="5639304"/>
                </a:cubicBezTo>
                <a:cubicBezTo>
                  <a:pt x="5820695" y="5633073"/>
                  <a:pt x="5826004" y="5631596"/>
                  <a:pt x="5827778" y="5636701"/>
                </a:cubicBezTo>
                <a:cubicBezTo>
                  <a:pt x="5828710" y="5640220"/>
                  <a:pt x="5830257" y="5640489"/>
                  <a:pt x="5833175" y="5637159"/>
                </a:cubicBezTo>
                <a:cubicBezTo>
                  <a:pt x="5839764" y="5630150"/>
                  <a:pt x="5846749" y="5623447"/>
                  <a:pt x="5854179" y="5618024"/>
                </a:cubicBezTo>
                <a:cubicBezTo>
                  <a:pt x="5860105" y="5613297"/>
                  <a:pt x="5864391" y="5606368"/>
                  <a:pt x="5865491" y="5596966"/>
                </a:cubicBezTo>
                <a:cubicBezTo>
                  <a:pt x="5865356" y="5594065"/>
                  <a:pt x="5866370" y="5591124"/>
                  <a:pt x="5868140" y="5587834"/>
                </a:cubicBezTo>
                <a:cubicBezTo>
                  <a:pt x="5871366" y="5582878"/>
                  <a:pt x="5874594" y="5577923"/>
                  <a:pt x="5877818" y="5572967"/>
                </a:cubicBezTo>
                <a:cubicBezTo>
                  <a:pt x="5879940" y="5569020"/>
                  <a:pt x="5882902" y="5566657"/>
                  <a:pt x="5886400" y="5567503"/>
                </a:cubicBezTo>
                <a:cubicBezTo>
                  <a:pt x="5887970" y="5568256"/>
                  <a:pt x="5889209" y="5568051"/>
                  <a:pt x="5890220" y="5567089"/>
                </a:cubicBezTo>
                <a:lnTo>
                  <a:pt x="5892293" y="5562896"/>
                </a:lnTo>
                <a:lnTo>
                  <a:pt x="5892211" y="5562418"/>
                </a:lnTo>
                <a:lnTo>
                  <a:pt x="5892756" y="5561917"/>
                </a:lnTo>
                <a:lnTo>
                  <a:pt x="5897139" y="5550662"/>
                </a:lnTo>
                <a:cubicBezTo>
                  <a:pt x="5900186" y="5541839"/>
                  <a:pt x="5899871" y="5535071"/>
                  <a:pt x="5895796" y="5530047"/>
                </a:cubicBezTo>
                <a:cubicBezTo>
                  <a:pt x="5894557" y="5528153"/>
                  <a:pt x="5892962" y="5526916"/>
                  <a:pt x="5891723" y="5525024"/>
                </a:cubicBezTo>
                <a:cubicBezTo>
                  <a:pt x="5898229" y="5528671"/>
                  <a:pt x="5903924" y="5527261"/>
                  <a:pt x="5909209" y="5523204"/>
                </a:cubicBezTo>
                <a:lnTo>
                  <a:pt x="5918813" y="5511875"/>
                </a:lnTo>
                <a:lnTo>
                  <a:pt x="5920076" y="5505898"/>
                </a:lnTo>
                <a:cubicBezTo>
                  <a:pt x="5921051" y="5504871"/>
                  <a:pt x="5922029" y="5503843"/>
                  <a:pt x="5923006" y="5502818"/>
                </a:cubicBezTo>
                <a:cubicBezTo>
                  <a:pt x="5924137" y="5501109"/>
                  <a:pt x="5925098" y="5499061"/>
                  <a:pt x="5924569" y="5497027"/>
                </a:cubicBezTo>
                <a:cubicBezTo>
                  <a:pt x="5924537" y="5494988"/>
                  <a:pt x="5922894" y="5495682"/>
                  <a:pt x="5921575" y="5496033"/>
                </a:cubicBezTo>
                <a:cubicBezTo>
                  <a:pt x="5920085" y="5496045"/>
                  <a:pt x="5918116" y="5497080"/>
                  <a:pt x="5917588" y="5495045"/>
                </a:cubicBezTo>
                <a:lnTo>
                  <a:pt x="5918861" y="5491934"/>
                </a:lnTo>
                <a:lnTo>
                  <a:pt x="5914576" y="5496136"/>
                </a:lnTo>
                <a:cubicBezTo>
                  <a:pt x="5913603" y="5495849"/>
                  <a:pt x="5912795" y="5494988"/>
                  <a:pt x="5912307" y="5493795"/>
                </a:cubicBezTo>
                <a:lnTo>
                  <a:pt x="5912228" y="5492796"/>
                </a:lnTo>
                <a:lnTo>
                  <a:pt x="5907209" y="5494898"/>
                </a:lnTo>
                <a:cubicBezTo>
                  <a:pt x="5903141" y="5496346"/>
                  <a:pt x="5899027" y="5497688"/>
                  <a:pt x="5895068" y="5501138"/>
                </a:cubicBezTo>
                <a:lnTo>
                  <a:pt x="5892432" y="5500222"/>
                </a:lnTo>
                <a:lnTo>
                  <a:pt x="5880078" y="5514128"/>
                </a:lnTo>
                <a:cubicBezTo>
                  <a:pt x="5873490" y="5521137"/>
                  <a:pt x="5868894" y="5529693"/>
                  <a:pt x="5867486" y="5540718"/>
                </a:cubicBezTo>
                <a:cubicBezTo>
                  <a:pt x="5867268" y="5544277"/>
                  <a:pt x="5865455" y="5546601"/>
                  <a:pt x="5862446" y="5547997"/>
                </a:cubicBezTo>
                <a:cubicBezTo>
                  <a:pt x="5856785" y="5550131"/>
                  <a:pt x="5851612" y="5554509"/>
                  <a:pt x="5846438" y="5558886"/>
                </a:cubicBezTo>
                <a:cubicBezTo>
                  <a:pt x="5843875" y="5561558"/>
                  <a:pt x="5842106" y="5564849"/>
                  <a:pt x="5841535" y="5569066"/>
                </a:cubicBezTo>
                <a:cubicBezTo>
                  <a:pt x="5840389" y="5577502"/>
                  <a:pt x="5837298" y="5585357"/>
                  <a:pt x="5832213" y="5591668"/>
                </a:cubicBezTo>
                <a:cubicBezTo>
                  <a:pt x="5827483" y="5597321"/>
                  <a:pt x="5822754" y="5602975"/>
                  <a:pt x="5818377" y="5607970"/>
                </a:cubicBezTo>
                <a:cubicBezTo>
                  <a:pt x="5814706" y="5611650"/>
                  <a:pt x="5813690" y="5614591"/>
                  <a:pt x="5816524" y="5617720"/>
                </a:cubicBezTo>
                <a:cubicBezTo>
                  <a:pt x="5818164" y="5619923"/>
                  <a:pt x="5818651" y="5622166"/>
                  <a:pt x="5816885" y="5625456"/>
                </a:cubicBezTo>
                <a:cubicBezTo>
                  <a:pt x="5813394" y="5633005"/>
                  <a:pt x="5810342" y="5633432"/>
                  <a:pt x="5807418" y="5628369"/>
                </a:cubicBezTo>
                <a:cubicBezTo>
                  <a:pt x="5803254" y="5621411"/>
                  <a:pt x="5800998" y="5622459"/>
                  <a:pt x="5796049" y="5631671"/>
                </a:cubicBezTo>
                <a:cubicBezTo>
                  <a:pt x="5792868" y="5637594"/>
                  <a:pt x="5790087" y="5643825"/>
                  <a:pt x="5787654" y="5649398"/>
                </a:cubicBezTo>
                <a:cubicBezTo>
                  <a:pt x="5783059" y="5657953"/>
                  <a:pt x="5779614" y="5666468"/>
                  <a:pt x="5773379" y="5672818"/>
                </a:cubicBezTo>
                <a:cubicBezTo>
                  <a:pt x="5770108" y="5676807"/>
                  <a:pt x="5767146" y="5679170"/>
                  <a:pt x="5763869" y="5674765"/>
                </a:cubicBezTo>
                <a:cubicBezTo>
                  <a:pt x="5761786" y="5671285"/>
                  <a:pt x="5757982" y="5672063"/>
                  <a:pt x="5755153" y="5677327"/>
                </a:cubicBezTo>
                <a:cubicBezTo>
                  <a:pt x="5745918" y="5693470"/>
                  <a:pt x="5734555" y="5705166"/>
                  <a:pt x="5722793" y="5716553"/>
                </a:cubicBezTo>
                <a:cubicBezTo>
                  <a:pt x="5713995" y="5725577"/>
                  <a:pt x="5710060" y="5731848"/>
                  <a:pt x="5712946" y="5744340"/>
                </a:cubicBezTo>
                <a:cubicBezTo>
                  <a:pt x="5712593" y="5744997"/>
                  <a:pt x="5712238" y="5745656"/>
                  <a:pt x="5712238" y="5745656"/>
                </a:cubicBezTo>
                <a:cubicBezTo>
                  <a:pt x="5709629" y="5747360"/>
                  <a:pt x="5707811" y="5741289"/>
                  <a:pt x="5705690" y="5745238"/>
                </a:cubicBezTo>
                <a:cubicBezTo>
                  <a:pt x="5703924" y="5748528"/>
                  <a:pt x="5704899" y="5753014"/>
                  <a:pt x="5705832" y="5756533"/>
                </a:cubicBezTo>
                <a:cubicBezTo>
                  <a:pt x="5705876" y="5757500"/>
                  <a:pt x="5706318" y="5758776"/>
                  <a:pt x="5706363" y="5759743"/>
                </a:cubicBezTo>
                <a:cubicBezTo>
                  <a:pt x="5707739" y="5764538"/>
                  <a:pt x="5709468" y="5768676"/>
                  <a:pt x="5711550" y="5772154"/>
                </a:cubicBezTo>
                <a:cubicBezTo>
                  <a:pt x="5712835" y="5775015"/>
                  <a:pt x="5711820" y="5777956"/>
                  <a:pt x="5709255" y="5780629"/>
                </a:cubicBezTo>
                <a:cubicBezTo>
                  <a:pt x="5707398" y="5781985"/>
                  <a:pt x="5704788" y="5783688"/>
                  <a:pt x="5703901" y="5781139"/>
                </a:cubicBezTo>
                <a:cubicBezTo>
                  <a:pt x="5701903" y="5771198"/>
                  <a:pt x="5695354" y="5770781"/>
                  <a:pt x="5689160" y="5769704"/>
                </a:cubicBezTo>
                <a:cubicBezTo>
                  <a:pt x="5685663" y="5768857"/>
                  <a:pt x="5683761" y="5769248"/>
                  <a:pt x="5684031" y="5775050"/>
                </a:cubicBezTo>
                <a:cubicBezTo>
                  <a:pt x="5683683" y="5784102"/>
                  <a:pt x="5679839" y="5792307"/>
                  <a:pt x="5676748" y="5800164"/>
                </a:cubicBezTo>
                <a:cubicBezTo>
                  <a:pt x="5675733" y="5803105"/>
                  <a:pt x="5674671" y="5805078"/>
                  <a:pt x="5673122" y="5804810"/>
                </a:cubicBezTo>
                <a:cubicBezTo>
                  <a:pt x="5666221" y="5805050"/>
                  <a:pt x="5661536" y="5811671"/>
                  <a:pt x="5656850" y="5818291"/>
                </a:cubicBezTo>
                <a:cubicBezTo>
                  <a:pt x="5652119" y="5823944"/>
                  <a:pt x="5647789" y="5829907"/>
                  <a:pt x="5642434" y="5830416"/>
                </a:cubicBezTo>
                <a:cubicBezTo>
                  <a:pt x="5639735" y="5830187"/>
                  <a:pt x="5639028" y="5831503"/>
                  <a:pt x="5637658" y="5835103"/>
                </a:cubicBezTo>
                <a:cubicBezTo>
                  <a:pt x="5633288" y="5848493"/>
                  <a:pt x="5627279" y="5859679"/>
                  <a:pt x="5617592" y="5866151"/>
                </a:cubicBezTo>
                <a:cubicBezTo>
                  <a:pt x="5613879" y="5868863"/>
                  <a:pt x="5612464" y="5871495"/>
                  <a:pt x="5611538" y="5876369"/>
                </a:cubicBezTo>
                <a:cubicBezTo>
                  <a:pt x="5609333" y="5886779"/>
                  <a:pt x="5604738" y="5895334"/>
                  <a:pt x="5596557" y="5901107"/>
                </a:cubicBezTo>
                <a:cubicBezTo>
                  <a:pt x="5594301" y="5902153"/>
                  <a:pt x="5592843" y="5903819"/>
                  <a:pt x="5592225" y="5907070"/>
                </a:cubicBezTo>
                <a:cubicBezTo>
                  <a:pt x="5588606" y="5920110"/>
                  <a:pt x="5574370" y="5936104"/>
                  <a:pt x="5565213" y="5937391"/>
                </a:cubicBezTo>
                <a:cubicBezTo>
                  <a:pt x="5565571" y="5945127"/>
                  <a:pt x="5562435" y="5952016"/>
                  <a:pt x="5558057" y="5957011"/>
                </a:cubicBezTo>
                <a:cubicBezTo>
                  <a:pt x="5551470" y="5964020"/>
                  <a:pt x="5546123" y="5972925"/>
                  <a:pt x="5540775" y="5981828"/>
                </a:cubicBezTo>
                <a:cubicBezTo>
                  <a:pt x="5533262" y="5993712"/>
                  <a:pt x="5526983" y="5999097"/>
                  <a:pt x="5516848" y="5995898"/>
                </a:cubicBezTo>
                <a:cubicBezTo>
                  <a:pt x="5516050" y="5995281"/>
                  <a:pt x="5515299" y="5995631"/>
                  <a:pt x="5514502" y="5995012"/>
                </a:cubicBezTo>
                <a:cubicBezTo>
                  <a:pt x="5511007" y="5994165"/>
                  <a:pt x="5509195" y="5996488"/>
                  <a:pt x="5509418" y="6001323"/>
                </a:cubicBezTo>
                <a:cubicBezTo>
                  <a:pt x="5509598" y="6005191"/>
                  <a:pt x="5509778" y="6009061"/>
                  <a:pt x="5509603" y="6013586"/>
                </a:cubicBezTo>
                <a:cubicBezTo>
                  <a:pt x="5509217" y="6030065"/>
                  <a:pt x="5500155" y="6041681"/>
                  <a:pt x="5487899" y="6042432"/>
                </a:cubicBezTo>
                <a:cubicBezTo>
                  <a:pt x="5482900" y="6042283"/>
                  <a:pt x="5477592" y="6043759"/>
                  <a:pt x="5472019" y="6047828"/>
                </a:cubicBezTo>
                <a:cubicBezTo>
                  <a:pt x="5466800" y="6051237"/>
                  <a:pt x="5461581" y="6054649"/>
                  <a:pt x="5456228" y="6055157"/>
                </a:cubicBezTo>
                <a:cubicBezTo>
                  <a:pt x="5458092" y="6062195"/>
                  <a:pt x="5464994" y="6061953"/>
                  <a:pt x="5466858" y="6068993"/>
                </a:cubicBezTo>
                <a:cubicBezTo>
                  <a:pt x="5458496" y="6070899"/>
                  <a:pt x="5458496" y="6070899"/>
                  <a:pt x="5456336" y="6082275"/>
                </a:cubicBezTo>
                <a:cubicBezTo>
                  <a:pt x="5455011" y="6086840"/>
                  <a:pt x="5453996" y="6089782"/>
                  <a:pt x="5450680" y="6092803"/>
                </a:cubicBezTo>
                <a:cubicBezTo>
                  <a:pt x="5442234" y="6101168"/>
                  <a:pt x="5434587" y="6110153"/>
                  <a:pt x="5426938" y="6119136"/>
                </a:cubicBezTo>
                <a:cubicBezTo>
                  <a:pt x="5403242" y="6146436"/>
                  <a:pt x="5381583" y="6176247"/>
                  <a:pt x="5357043" y="6201963"/>
                </a:cubicBezTo>
                <a:cubicBezTo>
                  <a:pt x="5355232" y="6204286"/>
                  <a:pt x="5353111" y="6208234"/>
                  <a:pt x="5351118" y="6206690"/>
                </a:cubicBezTo>
                <a:cubicBezTo>
                  <a:pt x="5348772" y="6205802"/>
                  <a:pt x="5349743" y="6201895"/>
                  <a:pt x="5349608" y="6198993"/>
                </a:cubicBezTo>
                <a:cubicBezTo>
                  <a:pt x="5349873" y="6196400"/>
                  <a:pt x="5350489" y="6193151"/>
                  <a:pt x="5348189" y="6193232"/>
                </a:cubicBezTo>
                <a:cubicBezTo>
                  <a:pt x="5345842" y="6192344"/>
                  <a:pt x="5343632" y="6194358"/>
                  <a:pt x="5341819" y="6196681"/>
                </a:cubicBezTo>
                <a:cubicBezTo>
                  <a:pt x="5340759" y="6198656"/>
                  <a:pt x="5339699" y="6200630"/>
                  <a:pt x="5338638" y="6202605"/>
                </a:cubicBezTo>
                <a:cubicBezTo>
                  <a:pt x="5333291" y="6211508"/>
                  <a:pt x="5327275" y="6214300"/>
                  <a:pt x="5321697" y="6209973"/>
                </a:cubicBezTo>
                <a:cubicBezTo>
                  <a:pt x="5319706" y="6208428"/>
                  <a:pt x="5317712" y="6206884"/>
                  <a:pt x="5316426" y="6204022"/>
                </a:cubicBezTo>
                <a:cubicBezTo>
                  <a:pt x="5314390" y="6201511"/>
                  <a:pt x="5311780" y="6203216"/>
                  <a:pt x="5310456" y="6207782"/>
                </a:cubicBezTo>
                <a:cubicBezTo>
                  <a:pt x="5307763" y="6215948"/>
                  <a:pt x="5309183" y="6221710"/>
                  <a:pt x="5315114" y="6225378"/>
                </a:cubicBezTo>
                <a:cubicBezTo>
                  <a:pt x="5309453" y="6227512"/>
                  <a:pt x="5304896" y="6228640"/>
                  <a:pt x="5300648" y="6228142"/>
                </a:cubicBezTo>
                <a:cubicBezTo>
                  <a:pt x="5296402" y="6227644"/>
                  <a:pt x="5290291" y="6220107"/>
                  <a:pt x="5290373" y="6213648"/>
                </a:cubicBezTo>
                <a:cubicBezTo>
                  <a:pt x="5290767" y="6205562"/>
                  <a:pt x="5295940" y="6201185"/>
                  <a:pt x="5300007" y="6197814"/>
                </a:cubicBezTo>
                <a:cubicBezTo>
                  <a:pt x="5305933" y="6193088"/>
                  <a:pt x="5311416" y="6187085"/>
                  <a:pt x="5315659" y="6179190"/>
                </a:cubicBezTo>
                <a:cubicBezTo>
                  <a:pt x="5318132" y="6174583"/>
                  <a:pt x="5320959" y="6169318"/>
                  <a:pt x="5323788" y="6164054"/>
                </a:cubicBezTo>
                <a:cubicBezTo>
                  <a:pt x="5335453" y="6142339"/>
                  <a:pt x="5348758" y="6122827"/>
                  <a:pt x="5367511" y="6113132"/>
                </a:cubicBezTo>
                <a:cubicBezTo>
                  <a:pt x="5374633" y="6109333"/>
                  <a:pt x="5375558" y="6104458"/>
                  <a:pt x="5372544" y="6097461"/>
                </a:cubicBezTo>
                <a:cubicBezTo>
                  <a:pt x="5372101" y="6096184"/>
                  <a:pt x="5370200" y="6096575"/>
                  <a:pt x="5370860" y="6094290"/>
                </a:cubicBezTo>
                <a:cubicBezTo>
                  <a:pt x="5371921" y="6092317"/>
                  <a:pt x="5373424" y="6091619"/>
                  <a:pt x="5374576" y="6091578"/>
                </a:cubicBezTo>
                <a:cubicBezTo>
                  <a:pt x="5375726" y="6091538"/>
                  <a:pt x="5376877" y="6091499"/>
                  <a:pt x="5377629" y="6091149"/>
                </a:cubicBezTo>
                <a:cubicBezTo>
                  <a:pt x="5380681" y="6090719"/>
                  <a:pt x="5383689" y="6089324"/>
                  <a:pt x="5383465" y="6084489"/>
                </a:cubicBezTo>
                <a:cubicBezTo>
                  <a:pt x="5383592" y="6078995"/>
                  <a:pt x="5380368" y="6083950"/>
                  <a:pt x="5378464" y="6084340"/>
                </a:cubicBezTo>
                <a:cubicBezTo>
                  <a:pt x="5378066" y="6084031"/>
                  <a:pt x="5377713" y="6084689"/>
                  <a:pt x="5377314" y="6084380"/>
                </a:cubicBezTo>
                <a:cubicBezTo>
                  <a:pt x="5375811" y="6085078"/>
                  <a:pt x="5374261" y="6084808"/>
                  <a:pt x="5374170" y="6082875"/>
                </a:cubicBezTo>
                <a:cubicBezTo>
                  <a:pt x="5373684" y="6080631"/>
                  <a:pt x="5374389" y="6079316"/>
                  <a:pt x="5376247" y="6077959"/>
                </a:cubicBezTo>
                <a:cubicBezTo>
                  <a:pt x="5382880" y="6071917"/>
                  <a:pt x="5385173" y="6063443"/>
                  <a:pt x="5383620" y="6054779"/>
                </a:cubicBezTo>
                <a:cubicBezTo>
                  <a:pt x="5383530" y="6052846"/>
                  <a:pt x="5384147" y="6049595"/>
                  <a:pt x="5382952" y="6048669"/>
                </a:cubicBezTo>
                <a:cubicBezTo>
                  <a:pt x="5378569" y="6045269"/>
                  <a:pt x="5370298" y="6049109"/>
                  <a:pt x="5367561" y="6056307"/>
                </a:cubicBezTo>
                <a:cubicBezTo>
                  <a:pt x="5362083" y="6070705"/>
                  <a:pt x="5354171" y="6082280"/>
                  <a:pt x="5343869" y="6092001"/>
                </a:cubicBezTo>
                <a:cubicBezTo>
                  <a:pt x="5340598" y="6095990"/>
                  <a:pt x="5337326" y="6099979"/>
                  <a:pt x="5337197" y="6105471"/>
                </a:cubicBezTo>
                <a:cubicBezTo>
                  <a:pt x="5336625" y="6109689"/>
                  <a:pt x="5335520" y="6110696"/>
                  <a:pt x="5332776" y="6109501"/>
                </a:cubicBezTo>
                <a:cubicBezTo>
                  <a:pt x="5329235" y="6107686"/>
                  <a:pt x="5325476" y="6109432"/>
                  <a:pt x="5321850" y="6114079"/>
                </a:cubicBezTo>
                <a:cubicBezTo>
                  <a:pt x="5317827" y="6118416"/>
                  <a:pt x="5313450" y="6123410"/>
                  <a:pt x="5309073" y="6128405"/>
                </a:cubicBezTo>
                <a:cubicBezTo>
                  <a:pt x="5305447" y="6133052"/>
                  <a:pt x="5301997" y="6133172"/>
                  <a:pt x="5299163" y="6130043"/>
                </a:cubicBezTo>
                <a:cubicBezTo>
                  <a:pt x="5298764" y="6129734"/>
                  <a:pt x="5297968" y="6129115"/>
                  <a:pt x="5297524" y="6127839"/>
                </a:cubicBezTo>
                <a:cubicBezTo>
                  <a:pt x="5295532" y="6126295"/>
                  <a:pt x="5292878" y="6127033"/>
                  <a:pt x="5291110" y="6130322"/>
                </a:cubicBezTo>
                <a:cubicBezTo>
                  <a:pt x="5289298" y="6132646"/>
                  <a:pt x="5291291" y="6134190"/>
                  <a:pt x="5292884" y="6135428"/>
                </a:cubicBezTo>
                <a:cubicBezTo>
                  <a:pt x="5294124" y="6137321"/>
                  <a:pt x="5295718" y="6138557"/>
                  <a:pt x="5293995" y="6142813"/>
                </a:cubicBezTo>
                <a:cubicBezTo>
                  <a:pt x="5290814" y="6148735"/>
                  <a:pt x="5284001" y="6150911"/>
                  <a:pt x="5281122" y="6146814"/>
                </a:cubicBezTo>
                <a:cubicBezTo>
                  <a:pt x="5279927" y="6145886"/>
                  <a:pt x="5279837" y="6143952"/>
                  <a:pt x="5277935" y="6144342"/>
                </a:cubicBezTo>
                <a:cubicBezTo>
                  <a:pt x="5276875" y="6146316"/>
                  <a:pt x="5278071" y="6147243"/>
                  <a:pt x="5277762" y="6148869"/>
                </a:cubicBezTo>
                <a:cubicBezTo>
                  <a:pt x="5278385" y="6154013"/>
                  <a:pt x="5276970" y="6156645"/>
                  <a:pt x="5272769" y="6157113"/>
                </a:cubicBezTo>
                <a:cubicBezTo>
                  <a:pt x="5266617" y="6157005"/>
                  <a:pt x="5260602" y="6159797"/>
                  <a:pt x="5254984" y="6162899"/>
                </a:cubicBezTo>
                <a:cubicBezTo>
                  <a:pt x="5248216" y="6166039"/>
                  <a:pt x="5241405" y="6168215"/>
                  <a:pt x="5235473" y="6164546"/>
                </a:cubicBezTo>
                <a:cubicBezTo>
                  <a:pt x="5233128" y="6163660"/>
                  <a:pt x="5230030" y="6163123"/>
                  <a:pt x="5227466" y="6165794"/>
                </a:cubicBezTo>
                <a:cubicBezTo>
                  <a:pt x="5216411" y="6175865"/>
                  <a:pt x="5204729" y="6172397"/>
                  <a:pt x="5193230" y="6181193"/>
                </a:cubicBezTo>
                <a:cubicBezTo>
                  <a:pt x="5189868" y="6183246"/>
                  <a:pt x="5188232" y="6181042"/>
                  <a:pt x="5186945" y="6178184"/>
                </a:cubicBezTo>
                <a:cubicBezTo>
                  <a:pt x="5186012" y="6174664"/>
                  <a:pt x="5188976" y="6172300"/>
                  <a:pt x="5191232" y="6171252"/>
                </a:cubicBezTo>
                <a:cubicBezTo>
                  <a:pt x="5195345" y="6168850"/>
                  <a:pt x="5197068" y="6164592"/>
                  <a:pt x="5197595" y="6159409"/>
                </a:cubicBezTo>
                <a:cubicBezTo>
                  <a:pt x="5198077" y="6153257"/>
                  <a:pt x="5200108" y="6147374"/>
                  <a:pt x="5203289" y="6141452"/>
                </a:cubicBezTo>
                <a:cubicBezTo>
                  <a:pt x="5208990" y="6131891"/>
                  <a:pt x="5216201" y="6130026"/>
                  <a:pt x="5220366" y="6136983"/>
                </a:cubicBezTo>
                <a:cubicBezTo>
                  <a:pt x="5221207" y="6138568"/>
                  <a:pt x="5222448" y="6140462"/>
                  <a:pt x="5223643" y="6141390"/>
                </a:cubicBezTo>
                <a:cubicBezTo>
                  <a:pt x="5224041" y="6141698"/>
                  <a:pt x="5224086" y="6142666"/>
                  <a:pt x="5224086" y="6142666"/>
                </a:cubicBezTo>
                <a:cubicBezTo>
                  <a:pt x="5224440" y="6142009"/>
                  <a:pt x="5224440" y="6142009"/>
                  <a:pt x="5224395" y="6141040"/>
                </a:cubicBezTo>
                <a:cubicBezTo>
                  <a:pt x="5225809" y="6138408"/>
                  <a:pt x="5226869" y="6136435"/>
                  <a:pt x="5228681" y="6134111"/>
                </a:cubicBezTo>
                <a:cubicBezTo>
                  <a:pt x="5237389" y="6123153"/>
                  <a:pt x="5238316" y="6118279"/>
                  <a:pt x="5232869" y="6108458"/>
                </a:cubicBezTo>
                <a:cubicBezTo>
                  <a:pt x="5229990" y="6104361"/>
                  <a:pt x="5231313" y="6099796"/>
                  <a:pt x="5235290" y="6094492"/>
                </a:cubicBezTo>
                <a:cubicBezTo>
                  <a:pt x="5238165" y="6090194"/>
                  <a:pt x="5241171" y="6088798"/>
                  <a:pt x="5245375" y="6088327"/>
                </a:cubicBezTo>
                <a:cubicBezTo>
                  <a:pt x="5257231" y="6087269"/>
                  <a:pt x="5268421" y="6080100"/>
                  <a:pt x="5278545" y="6066510"/>
                </a:cubicBezTo>
                <a:cubicBezTo>
                  <a:pt x="5287652" y="6055862"/>
                  <a:pt x="5287652" y="6055862"/>
                  <a:pt x="5278268" y="6052313"/>
                </a:cubicBezTo>
                <a:cubicBezTo>
                  <a:pt x="5273179" y="6050232"/>
                  <a:pt x="5271894" y="6047370"/>
                  <a:pt x="5273480" y="6040211"/>
                </a:cubicBezTo>
                <a:cubicBezTo>
                  <a:pt x="5280517" y="6042872"/>
                  <a:pt x="5282772" y="6041824"/>
                  <a:pt x="5288475" y="6032264"/>
                </a:cubicBezTo>
                <a:cubicBezTo>
                  <a:pt x="5292009" y="6025684"/>
                  <a:pt x="5294703" y="6017518"/>
                  <a:pt x="5301161" y="6016002"/>
                </a:cubicBezTo>
                <a:cubicBezTo>
                  <a:pt x="5301560" y="6016310"/>
                  <a:pt x="5301913" y="6015652"/>
                  <a:pt x="5302268" y="6014995"/>
                </a:cubicBezTo>
                <a:cubicBezTo>
                  <a:pt x="5304916" y="6005862"/>
                  <a:pt x="5303451" y="5999133"/>
                  <a:pt x="5298625" y="5994458"/>
                </a:cubicBezTo>
                <a:cubicBezTo>
                  <a:pt x="5295835" y="5992294"/>
                  <a:pt x="5293047" y="5990133"/>
                  <a:pt x="5294679" y="5983940"/>
                </a:cubicBezTo>
                <a:cubicBezTo>
                  <a:pt x="5294635" y="5982974"/>
                  <a:pt x="5294897" y="5980383"/>
                  <a:pt x="5296093" y="5981308"/>
                </a:cubicBezTo>
                <a:cubicBezTo>
                  <a:pt x="5299634" y="5983122"/>
                  <a:pt x="5302507" y="5978825"/>
                  <a:pt x="5305824" y="5975804"/>
                </a:cubicBezTo>
                <a:cubicBezTo>
                  <a:pt x="5309494" y="5972125"/>
                  <a:pt x="5312899" y="5971037"/>
                  <a:pt x="5315734" y="5974168"/>
                </a:cubicBezTo>
                <a:cubicBezTo>
                  <a:pt x="5318966" y="5977607"/>
                  <a:pt x="5323170" y="5977136"/>
                  <a:pt x="5327590" y="5973108"/>
                </a:cubicBezTo>
                <a:cubicBezTo>
                  <a:pt x="5332058" y="5970046"/>
                  <a:pt x="5333337" y="5964515"/>
                  <a:pt x="5333819" y="5958363"/>
                </a:cubicBezTo>
                <a:cubicBezTo>
                  <a:pt x="5333550" y="5952561"/>
                  <a:pt x="5335852" y="5952481"/>
                  <a:pt x="5338241" y="5954335"/>
                </a:cubicBezTo>
                <a:cubicBezTo>
                  <a:pt x="5341827" y="5957115"/>
                  <a:pt x="5344789" y="5954753"/>
                  <a:pt x="5346821" y="5948871"/>
                </a:cubicBezTo>
                <a:cubicBezTo>
                  <a:pt x="5347527" y="5947554"/>
                  <a:pt x="5348234" y="5946238"/>
                  <a:pt x="5348544" y="5944613"/>
                </a:cubicBezTo>
                <a:cubicBezTo>
                  <a:pt x="5350928" y="5938074"/>
                  <a:pt x="5353802" y="5933775"/>
                  <a:pt x="5359199" y="5934233"/>
                </a:cubicBezTo>
                <a:cubicBezTo>
                  <a:pt x="5364553" y="5933724"/>
                  <a:pt x="5369726" y="5929346"/>
                  <a:pt x="5373306" y="5923733"/>
                </a:cubicBezTo>
                <a:cubicBezTo>
                  <a:pt x="5376577" y="5919743"/>
                  <a:pt x="5379406" y="5914481"/>
                  <a:pt x="5374315" y="5912398"/>
                </a:cubicBezTo>
                <a:cubicBezTo>
                  <a:pt x="5373120" y="5911471"/>
                  <a:pt x="5371880" y="5909577"/>
                  <a:pt x="5371038" y="5907992"/>
                </a:cubicBezTo>
                <a:cubicBezTo>
                  <a:pt x="5368249" y="5905828"/>
                  <a:pt x="5366522" y="5901691"/>
                  <a:pt x="5362717" y="5902469"/>
                </a:cubicBezTo>
                <a:cubicBezTo>
                  <a:pt x="5354046" y="5906001"/>
                  <a:pt x="5348823" y="5901016"/>
                  <a:pt x="5342846" y="5896382"/>
                </a:cubicBezTo>
                <a:cubicBezTo>
                  <a:pt x="5346914" y="5893011"/>
                  <a:pt x="5350982" y="5889641"/>
                  <a:pt x="5353811" y="5884376"/>
                </a:cubicBezTo>
                <a:cubicBezTo>
                  <a:pt x="5356947" y="5877487"/>
                  <a:pt x="5361325" y="5872492"/>
                  <a:pt x="5366542" y="5869082"/>
                </a:cubicBezTo>
                <a:cubicBezTo>
                  <a:pt x="5371011" y="5866020"/>
                  <a:pt x="5375430" y="5861991"/>
                  <a:pt x="5379852" y="5857963"/>
                </a:cubicBezTo>
                <a:cubicBezTo>
                  <a:pt x="5393165" y="5846845"/>
                  <a:pt x="5406384" y="5833792"/>
                  <a:pt x="5420978" y="5825537"/>
                </a:cubicBezTo>
                <a:cubicBezTo>
                  <a:pt x="5424340" y="5823482"/>
                  <a:pt x="5424604" y="5820890"/>
                  <a:pt x="5423319" y="5818029"/>
                </a:cubicBezTo>
                <a:cubicBezTo>
                  <a:pt x="5422875" y="5816752"/>
                  <a:pt x="5421634" y="5814859"/>
                  <a:pt x="5423447" y="5812536"/>
                </a:cubicBezTo>
                <a:cubicBezTo>
                  <a:pt x="5424906" y="5810870"/>
                  <a:pt x="5426498" y="5812107"/>
                  <a:pt x="5427297" y="5812724"/>
                </a:cubicBezTo>
                <a:cubicBezTo>
                  <a:pt x="5429643" y="5813611"/>
                  <a:pt x="5431589" y="5814190"/>
                  <a:pt x="5433402" y="5811866"/>
                </a:cubicBezTo>
                <a:cubicBezTo>
                  <a:pt x="5435568" y="5808885"/>
                  <a:pt x="5438575" y="5807490"/>
                  <a:pt x="5440742" y="5804507"/>
                </a:cubicBezTo>
                <a:cubicBezTo>
                  <a:pt x="5444014" y="5800519"/>
                  <a:pt x="5445961" y="5801098"/>
                  <a:pt x="5447290" y="5804926"/>
                </a:cubicBezTo>
                <a:cubicBezTo>
                  <a:pt x="5448402" y="5812312"/>
                  <a:pt x="5452026" y="5807666"/>
                  <a:pt x="5455741" y="5804954"/>
                </a:cubicBezTo>
                <a:cubicBezTo>
                  <a:pt x="5460561" y="5801235"/>
                  <a:pt x="5457374" y="5798762"/>
                  <a:pt x="5456487" y="5796211"/>
                </a:cubicBezTo>
                <a:cubicBezTo>
                  <a:pt x="5456044" y="5794934"/>
                  <a:pt x="5455248" y="5794317"/>
                  <a:pt x="5456308" y="5792344"/>
                </a:cubicBezTo>
                <a:cubicBezTo>
                  <a:pt x="5459008" y="5792571"/>
                  <a:pt x="5462059" y="5792142"/>
                  <a:pt x="5464803" y="5793337"/>
                </a:cubicBezTo>
                <a:cubicBezTo>
                  <a:pt x="5467104" y="5793257"/>
                  <a:pt x="5469361" y="5792211"/>
                  <a:pt x="5470776" y="5789578"/>
                </a:cubicBezTo>
                <a:cubicBezTo>
                  <a:pt x="5472542" y="5786288"/>
                  <a:pt x="5470550" y="5784743"/>
                  <a:pt x="5469708" y="5783159"/>
                </a:cubicBezTo>
                <a:cubicBezTo>
                  <a:pt x="5464567" y="5771713"/>
                  <a:pt x="5466817" y="5762272"/>
                  <a:pt x="5477074" y="5751584"/>
                </a:cubicBezTo>
                <a:cubicBezTo>
                  <a:pt x="5479285" y="5749571"/>
                  <a:pt x="5481098" y="5747247"/>
                  <a:pt x="5483354" y="5746200"/>
                </a:cubicBezTo>
                <a:cubicBezTo>
                  <a:pt x="5492949" y="5737795"/>
                  <a:pt x="5499447" y="5728850"/>
                  <a:pt x="5497623" y="5714385"/>
                </a:cubicBezTo>
                <a:cubicBezTo>
                  <a:pt x="5497623" y="5714385"/>
                  <a:pt x="5497976" y="5713727"/>
                  <a:pt x="5497578" y="5713418"/>
                </a:cubicBezTo>
                <a:cubicBezTo>
                  <a:pt x="5498549" y="5709509"/>
                  <a:pt x="5499563" y="5706568"/>
                  <a:pt x="5502527" y="5704205"/>
                </a:cubicBezTo>
                <a:cubicBezTo>
                  <a:pt x="5503633" y="5703197"/>
                  <a:pt x="5505138" y="5702500"/>
                  <a:pt x="5505978" y="5704085"/>
                </a:cubicBezTo>
                <a:cubicBezTo>
                  <a:pt x="5507616" y="5706289"/>
                  <a:pt x="5506248" y="5709887"/>
                  <a:pt x="5505233" y="5712829"/>
                </a:cubicBezTo>
                <a:cubicBezTo>
                  <a:pt x="5504173" y="5714803"/>
                  <a:pt x="5503157" y="5717744"/>
                  <a:pt x="5504351" y="5718670"/>
                </a:cubicBezTo>
                <a:cubicBezTo>
                  <a:pt x="5505592" y="5720563"/>
                  <a:pt x="5506962" y="5716965"/>
                  <a:pt x="5508465" y="5716268"/>
                </a:cubicBezTo>
                <a:cubicBezTo>
                  <a:pt x="5511028" y="5713595"/>
                  <a:pt x="5513196" y="5710613"/>
                  <a:pt x="5515759" y="5707942"/>
                </a:cubicBezTo>
                <a:cubicBezTo>
                  <a:pt x="5519032" y="5703953"/>
                  <a:pt x="5522348" y="5700932"/>
                  <a:pt x="5526151" y="5700155"/>
                </a:cubicBezTo>
                <a:cubicBezTo>
                  <a:pt x="5528805" y="5699417"/>
                  <a:pt x="5529865" y="5697442"/>
                  <a:pt x="5530837" y="5693532"/>
                </a:cubicBezTo>
                <a:cubicBezTo>
                  <a:pt x="5533794" y="5682775"/>
                  <a:pt x="5538171" y="5677781"/>
                  <a:pt x="5546133" y="5675566"/>
                </a:cubicBezTo>
                <a:cubicBezTo>
                  <a:pt x="5550292" y="5674130"/>
                  <a:pt x="5554141" y="5674319"/>
                  <a:pt x="5558343" y="5673850"/>
                </a:cubicBezTo>
                <a:cubicBezTo>
                  <a:pt x="5563299" y="5673030"/>
                  <a:pt x="5567765" y="5669970"/>
                  <a:pt x="5572143" y="5664974"/>
                </a:cubicBezTo>
                <a:cubicBezTo>
                  <a:pt x="5576873" y="5659321"/>
                  <a:pt x="5577843" y="5655413"/>
                  <a:pt x="5575228" y="5648724"/>
                </a:cubicBezTo>
                <a:cubicBezTo>
                  <a:pt x="5572215" y="5641725"/>
                  <a:pt x="5574290" y="5636811"/>
                  <a:pt x="5580968" y="5631735"/>
                </a:cubicBezTo>
                <a:cubicBezTo>
                  <a:pt x="5583179" y="5629720"/>
                  <a:pt x="5584683" y="5629022"/>
                  <a:pt x="5586053" y="5625424"/>
                </a:cubicBezTo>
                <a:cubicBezTo>
                  <a:pt x="5588701" y="5616291"/>
                  <a:pt x="5588701" y="5616291"/>
                  <a:pt x="5593880" y="5620308"/>
                </a:cubicBezTo>
                <a:cubicBezTo>
                  <a:pt x="5594324" y="5621584"/>
                  <a:pt x="5594723" y="5621892"/>
                  <a:pt x="5595873" y="5621854"/>
                </a:cubicBezTo>
                <a:cubicBezTo>
                  <a:pt x="5599060" y="5624326"/>
                  <a:pt x="5601669" y="5622620"/>
                  <a:pt x="5603302" y="5616428"/>
                </a:cubicBezTo>
                <a:cubicBezTo>
                  <a:pt x="5604626" y="5611862"/>
                  <a:pt x="5605153" y="5606678"/>
                  <a:pt x="5606876" y="5602420"/>
                </a:cubicBezTo>
                <a:cubicBezTo>
                  <a:pt x="5612879" y="5582840"/>
                  <a:pt x="5628401" y="5569708"/>
                  <a:pt x="5640084" y="5573175"/>
                </a:cubicBezTo>
                <a:cubicBezTo>
                  <a:pt x="5644377" y="5574640"/>
                  <a:pt x="5646151" y="5579743"/>
                  <a:pt x="5649738" y="5582524"/>
                </a:cubicBezTo>
                <a:cubicBezTo>
                  <a:pt x="5654561" y="5587200"/>
                  <a:pt x="5658722" y="5585764"/>
                  <a:pt x="5664557" y="5579104"/>
                </a:cubicBezTo>
                <a:cubicBezTo>
                  <a:pt x="5667474" y="5575773"/>
                  <a:pt x="5669994" y="5572133"/>
                  <a:pt x="5672913" y="5568804"/>
                </a:cubicBezTo>
                <a:cubicBezTo>
                  <a:pt x="5678747" y="5562143"/>
                  <a:pt x="5680425" y="5556918"/>
                  <a:pt x="5677410" y="5549920"/>
                </a:cubicBezTo>
                <a:cubicBezTo>
                  <a:pt x="5676038" y="5545126"/>
                  <a:pt x="5677495" y="5543460"/>
                  <a:pt x="5681255" y="5541715"/>
                </a:cubicBezTo>
                <a:cubicBezTo>
                  <a:pt x="5689127" y="5537566"/>
                  <a:pt x="5691159" y="5531683"/>
                  <a:pt x="5687702" y="5523410"/>
                </a:cubicBezTo>
                <a:cubicBezTo>
                  <a:pt x="5686461" y="5521516"/>
                  <a:pt x="5684868" y="5520280"/>
                  <a:pt x="5682658" y="5522295"/>
                </a:cubicBezTo>
                <a:cubicBezTo>
                  <a:pt x="5680093" y="5524966"/>
                  <a:pt x="5681334" y="5526861"/>
                  <a:pt x="5682574" y="5528754"/>
                </a:cubicBezTo>
                <a:cubicBezTo>
                  <a:pt x="5683768" y="5529683"/>
                  <a:pt x="5684257" y="5531924"/>
                  <a:pt x="5682445" y="5534246"/>
                </a:cubicBezTo>
                <a:cubicBezTo>
                  <a:pt x="5681030" y="5536880"/>
                  <a:pt x="5678774" y="5537926"/>
                  <a:pt x="5677535" y="5536033"/>
                </a:cubicBezTo>
                <a:cubicBezTo>
                  <a:pt x="5673505" y="5531976"/>
                  <a:pt x="5668769" y="5529235"/>
                  <a:pt x="5664341" y="5524868"/>
                </a:cubicBezTo>
                <a:cubicBezTo>
                  <a:pt x="5666596" y="5523822"/>
                  <a:pt x="5667348" y="5523474"/>
                  <a:pt x="5668499" y="5523433"/>
                </a:cubicBezTo>
                <a:cubicBezTo>
                  <a:pt x="5673011" y="5521338"/>
                  <a:pt x="5675838" y="5516074"/>
                  <a:pt x="5679111" y="5512086"/>
                </a:cubicBezTo>
                <a:cubicBezTo>
                  <a:pt x="5680923" y="5509763"/>
                  <a:pt x="5678885" y="5507251"/>
                  <a:pt x="5679149" y="5504658"/>
                </a:cubicBezTo>
                <a:cubicBezTo>
                  <a:pt x="5679722" y="5500442"/>
                  <a:pt x="5680692" y="5496535"/>
                  <a:pt x="5683963" y="5492544"/>
                </a:cubicBezTo>
                <a:cubicBezTo>
                  <a:pt x="5686482" y="5488906"/>
                  <a:pt x="5688957" y="5484300"/>
                  <a:pt x="5692230" y="5480312"/>
                </a:cubicBezTo>
                <a:cubicBezTo>
                  <a:pt x="5688380" y="5480123"/>
                  <a:pt x="5683604" y="5484810"/>
                  <a:pt x="5683335" y="5479008"/>
                </a:cubicBezTo>
                <a:cubicBezTo>
                  <a:pt x="5682757" y="5474829"/>
                  <a:pt x="5680938" y="5468760"/>
                  <a:pt x="5687704" y="5465617"/>
                </a:cubicBezTo>
                <a:cubicBezTo>
                  <a:pt x="5687704" y="5465617"/>
                  <a:pt x="5688014" y="5463992"/>
                  <a:pt x="5687616" y="5463684"/>
                </a:cubicBezTo>
                <a:cubicBezTo>
                  <a:pt x="5685976" y="5461481"/>
                  <a:pt x="5684691" y="5458620"/>
                  <a:pt x="5681818" y="5462917"/>
                </a:cubicBezTo>
                <a:cubicBezTo>
                  <a:pt x="5678592" y="5467873"/>
                  <a:pt x="5674525" y="5471241"/>
                  <a:pt x="5670809" y="5473954"/>
                </a:cubicBezTo>
                <a:cubicBezTo>
                  <a:pt x="5666388" y="5477983"/>
                  <a:pt x="5664311" y="5482898"/>
                  <a:pt x="5665686" y="5487694"/>
                </a:cubicBezTo>
                <a:cubicBezTo>
                  <a:pt x="5666708" y="5493147"/>
                  <a:pt x="5664851" y="5494502"/>
                  <a:pt x="5661843" y="5495899"/>
                </a:cubicBezTo>
                <a:cubicBezTo>
                  <a:pt x="5655827" y="5498691"/>
                  <a:pt x="5650121" y="5499858"/>
                  <a:pt x="5644150" y="5503617"/>
                </a:cubicBezTo>
                <a:cubicBezTo>
                  <a:pt x="5640788" y="5505672"/>
                  <a:pt x="5638976" y="5507996"/>
                  <a:pt x="5638051" y="5512870"/>
                </a:cubicBezTo>
                <a:cubicBezTo>
                  <a:pt x="5637478" y="5517088"/>
                  <a:pt x="5637657" y="5520955"/>
                  <a:pt x="5634740" y="5524286"/>
                </a:cubicBezTo>
                <a:cubicBezTo>
                  <a:pt x="5632220" y="5527925"/>
                  <a:pt x="5629476" y="5526729"/>
                  <a:pt x="5626822" y="5527468"/>
                </a:cubicBezTo>
                <a:cubicBezTo>
                  <a:pt x="5628422" y="5537098"/>
                  <a:pt x="5628422" y="5537098"/>
                  <a:pt x="5620594" y="5542213"/>
                </a:cubicBezTo>
                <a:cubicBezTo>
                  <a:pt x="5617630" y="5544577"/>
                  <a:pt x="5614269" y="5546631"/>
                  <a:pt x="5613389" y="5552472"/>
                </a:cubicBezTo>
                <a:cubicBezTo>
                  <a:pt x="5610477" y="5564198"/>
                  <a:pt x="5609019" y="5565863"/>
                  <a:pt x="5600614" y="5566801"/>
                </a:cubicBezTo>
                <a:cubicBezTo>
                  <a:pt x="5596807" y="5567579"/>
                  <a:pt x="5593002" y="5568357"/>
                  <a:pt x="5588844" y="5569794"/>
                </a:cubicBezTo>
                <a:cubicBezTo>
                  <a:pt x="5578978" y="5572397"/>
                  <a:pt x="5577213" y="5575689"/>
                  <a:pt x="5578548" y="5587909"/>
                </a:cubicBezTo>
                <a:cubicBezTo>
                  <a:pt x="5578683" y="5590810"/>
                  <a:pt x="5579570" y="5593363"/>
                  <a:pt x="5579749" y="5597231"/>
                </a:cubicBezTo>
                <a:cubicBezTo>
                  <a:pt x="5575856" y="5596075"/>
                  <a:pt x="5572757" y="5595538"/>
                  <a:pt x="5568863" y="5594380"/>
                </a:cubicBezTo>
                <a:cubicBezTo>
                  <a:pt x="5568952" y="5596315"/>
                  <a:pt x="5569353" y="5596623"/>
                  <a:pt x="5569397" y="5597592"/>
                </a:cubicBezTo>
                <a:cubicBezTo>
                  <a:pt x="5573386" y="5609076"/>
                  <a:pt x="5569850" y="5615657"/>
                  <a:pt x="5559587" y="5617952"/>
                </a:cubicBezTo>
                <a:cubicBezTo>
                  <a:pt x="5557686" y="5618339"/>
                  <a:pt x="5555783" y="5618728"/>
                  <a:pt x="5553482" y="5618809"/>
                </a:cubicBezTo>
                <a:cubicBezTo>
                  <a:pt x="5552331" y="5618849"/>
                  <a:pt x="5551181" y="5618890"/>
                  <a:pt x="5550693" y="5616646"/>
                </a:cubicBezTo>
                <a:cubicBezTo>
                  <a:pt x="5550732" y="5609219"/>
                  <a:pt x="5546619" y="5611622"/>
                  <a:pt x="5542860" y="5613368"/>
                </a:cubicBezTo>
                <a:cubicBezTo>
                  <a:pt x="5532775" y="5619529"/>
                  <a:pt x="5524420" y="5629830"/>
                  <a:pt x="5516066" y="5640130"/>
                </a:cubicBezTo>
                <a:cubicBezTo>
                  <a:pt x="5503025" y="5657049"/>
                  <a:pt x="5490428" y="5675246"/>
                  <a:pt x="5474019" y="5685827"/>
                </a:cubicBezTo>
                <a:cubicBezTo>
                  <a:pt x="5468801" y="5689236"/>
                  <a:pt x="5464822" y="5694541"/>
                  <a:pt x="5461687" y="5701430"/>
                </a:cubicBezTo>
                <a:cubicBezTo>
                  <a:pt x="5459256" y="5707004"/>
                  <a:pt x="5455587" y="5710682"/>
                  <a:pt x="5451827" y="5712429"/>
                </a:cubicBezTo>
                <a:cubicBezTo>
                  <a:pt x="5445104" y="5716537"/>
                  <a:pt x="5439224" y="5722230"/>
                  <a:pt x="5433432" y="5729858"/>
                </a:cubicBezTo>
                <a:cubicBezTo>
                  <a:pt x="5427997" y="5736828"/>
                  <a:pt x="5423400" y="5745381"/>
                  <a:pt x="5416323" y="5750148"/>
                </a:cubicBezTo>
                <a:cubicBezTo>
                  <a:pt x="5410398" y="5754874"/>
                  <a:pt x="5405667" y="5760527"/>
                  <a:pt x="5405763" y="5770856"/>
                </a:cubicBezTo>
                <a:cubicBezTo>
                  <a:pt x="5398636" y="5766261"/>
                  <a:pt x="5394350" y="5773189"/>
                  <a:pt x="5389709" y="5780778"/>
                </a:cubicBezTo>
                <a:cubicBezTo>
                  <a:pt x="5386528" y="5786700"/>
                  <a:pt x="5382947" y="5792314"/>
                  <a:pt x="5377684" y="5794758"/>
                </a:cubicBezTo>
                <a:cubicBezTo>
                  <a:pt x="5369766" y="5797939"/>
                  <a:pt x="5363532" y="5804291"/>
                  <a:pt x="5356945" y="5811300"/>
                </a:cubicBezTo>
                <a:lnTo>
                  <a:pt x="5346159" y="5823590"/>
                </a:lnTo>
                <a:lnTo>
                  <a:pt x="5328593" y="5849645"/>
                </a:lnTo>
                <a:lnTo>
                  <a:pt x="5321415" y="5851912"/>
                </a:lnTo>
                <a:cubicBezTo>
                  <a:pt x="5319283" y="5854505"/>
                  <a:pt x="5318264" y="5858742"/>
                  <a:pt x="5318211" y="5864893"/>
                </a:cubicBezTo>
                <a:lnTo>
                  <a:pt x="5318228" y="5865019"/>
                </a:lnTo>
                <a:lnTo>
                  <a:pt x="5314535" y="5870498"/>
                </a:lnTo>
                <a:lnTo>
                  <a:pt x="5310393" y="5871418"/>
                </a:lnTo>
                <a:cubicBezTo>
                  <a:pt x="5309154" y="5872427"/>
                  <a:pt x="5308022" y="5874205"/>
                  <a:pt x="5306717" y="5876984"/>
                </a:cubicBezTo>
                <a:cubicBezTo>
                  <a:pt x="5302509" y="5885631"/>
                  <a:pt x="5302509" y="5885631"/>
                  <a:pt x="5298214" y="5888742"/>
                </a:cubicBezTo>
                <a:cubicBezTo>
                  <a:pt x="5298900" y="5884739"/>
                  <a:pt x="5300639" y="5881032"/>
                  <a:pt x="5302533" y="5877634"/>
                </a:cubicBezTo>
                <a:cubicBezTo>
                  <a:pt x="5304272" y="5873928"/>
                  <a:pt x="5306615" y="5870527"/>
                  <a:pt x="5308804" y="5866817"/>
                </a:cubicBezTo>
                <a:lnTo>
                  <a:pt x="5306599" y="5865158"/>
                </a:lnTo>
                <a:lnTo>
                  <a:pt x="5295135" y="5878026"/>
                </a:lnTo>
                <a:cubicBezTo>
                  <a:pt x="5293014" y="5881974"/>
                  <a:pt x="5290406" y="5883678"/>
                  <a:pt x="5287309" y="5883140"/>
                </a:cubicBezTo>
                <a:lnTo>
                  <a:pt x="5286367" y="5883286"/>
                </a:lnTo>
                <a:lnTo>
                  <a:pt x="5284031" y="5884554"/>
                </a:lnTo>
                <a:cubicBezTo>
                  <a:pt x="5283704" y="5885249"/>
                  <a:pt x="5284094" y="5886246"/>
                  <a:pt x="5284876" y="5888237"/>
                </a:cubicBezTo>
                <a:cubicBezTo>
                  <a:pt x="5285029" y="5888544"/>
                  <a:pt x="5285183" y="5888850"/>
                  <a:pt x="5285197" y="5889773"/>
                </a:cubicBezTo>
                <a:cubicBezTo>
                  <a:pt x="5282642" y="5889179"/>
                  <a:pt x="5279792" y="5888894"/>
                  <a:pt x="5277236" y="5888301"/>
                </a:cubicBezTo>
                <a:cubicBezTo>
                  <a:pt x="5276492" y="5888614"/>
                  <a:pt x="5275424" y="5887394"/>
                  <a:pt x="5274849" y="5888936"/>
                </a:cubicBezTo>
                <a:cubicBezTo>
                  <a:pt x="5273979" y="5890789"/>
                  <a:pt x="5273110" y="5892642"/>
                  <a:pt x="5274038" y="5894478"/>
                </a:cubicBezTo>
                <a:cubicBezTo>
                  <a:pt x="5275260" y="5896007"/>
                  <a:pt x="5276622" y="5896918"/>
                  <a:pt x="5277985" y="5897830"/>
                </a:cubicBezTo>
                <a:cubicBezTo>
                  <a:pt x="5279192" y="5898435"/>
                  <a:pt x="5279812" y="5899660"/>
                  <a:pt x="5278646" y="5901822"/>
                </a:cubicBezTo>
                <a:cubicBezTo>
                  <a:pt x="5274115" y="5908933"/>
                  <a:pt x="5270201" y="5917271"/>
                  <a:pt x="5265065" y="5924078"/>
                </a:cubicBezTo>
                <a:cubicBezTo>
                  <a:pt x="5262722" y="5927481"/>
                  <a:pt x="5260379" y="5930884"/>
                  <a:pt x="5257190" y="5928143"/>
                </a:cubicBezTo>
                <a:cubicBezTo>
                  <a:pt x="5255364" y="5926313"/>
                  <a:pt x="5249441" y="5930667"/>
                  <a:pt x="5248741" y="5933749"/>
                </a:cubicBezTo>
                <a:cubicBezTo>
                  <a:pt x="5248615" y="5935288"/>
                  <a:pt x="5248333" y="5936521"/>
                  <a:pt x="5249838" y="5936815"/>
                </a:cubicBezTo>
                <a:cubicBezTo>
                  <a:pt x="5251339" y="5937111"/>
                  <a:pt x="5251621" y="5935877"/>
                  <a:pt x="5252348" y="5934641"/>
                </a:cubicBezTo>
                <a:cubicBezTo>
                  <a:pt x="5253066" y="5932485"/>
                  <a:pt x="5254229" y="5930321"/>
                  <a:pt x="5255731" y="5930616"/>
                </a:cubicBezTo>
                <a:cubicBezTo>
                  <a:pt x="5257081" y="5930605"/>
                  <a:pt x="5257992" y="5931521"/>
                  <a:pt x="5257726" y="5933674"/>
                </a:cubicBezTo>
                <a:cubicBezTo>
                  <a:pt x="5257615" y="5936136"/>
                  <a:pt x="5257194" y="5937986"/>
                  <a:pt x="5254963" y="5938924"/>
                </a:cubicBezTo>
                <a:cubicBezTo>
                  <a:pt x="5252886" y="5940174"/>
                  <a:pt x="5252309" y="5941715"/>
                  <a:pt x="5253393" y="5943861"/>
                </a:cubicBezTo>
                <a:cubicBezTo>
                  <a:pt x="5253702" y="5944471"/>
                  <a:pt x="5253857" y="5944779"/>
                  <a:pt x="5254165" y="5945392"/>
                </a:cubicBezTo>
                <a:cubicBezTo>
                  <a:pt x="5254180" y="5946315"/>
                  <a:pt x="5254644" y="5947233"/>
                  <a:pt x="5254210" y="5948158"/>
                </a:cubicBezTo>
                <a:cubicBezTo>
                  <a:pt x="5253480" y="5949394"/>
                  <a:pt x="5252721" y="5948787"/>
                  <a:pt x="5251978" y="5949100"/>
                </a:cubicBezTo>
                <a:cubicBezTo>
                  <a:pt x="5248832" y="5949128"/>
                  <a:pt x="5245701" y="5950075"/>
                  <a:pt x="5242615" y="5953791"/>
                </a:cubicBezTo>
                <a:cubicBezTo>
                  <a:pt x="5241140" y="5955341"/>
                  <a:pt x="5240410" y="5956579"/>
                  <a:pt x="5241633" y="5958105"/>
                </a:cubicBezTo>
                <a:cubicBezTo>
                  <a:pt x="5242252" y="5959330"/>
                  <a:pt x="5242870" y="5960556"/>
                  <a:pt x="5243489" y="5961781"/>
                </a:cubicBezTo>
                <a:cubicBezTo>
                  <a:pt x="5244446" y="5965463"/>
                  <a:pt x="5243871" y="5967006"/>
                  <a:pt x="5240614" y="5969493"/>
                </a:cubicBezTo>
                <a:cubicBezTo>
                  <a:pt x="5238691" y="5971048"/>
                  <a:pt x="5237527" y="5973209"/>
                  <a:pt x="5235760" y="5975071"/>
                </a:cubicBezTo>
                <a:cubicBezTo>
                  <a:pt x="5232965" y="5978475"/>
                  <a:pt x="5229990" y="5979731"/>
                  <a:pt x="5227264" y="5977909"/>
                </a:cubicBezTo>
                <a:cubicBezTo>
                  <a:pt x="5225608" y="5977307"/>
                  <a:pt x="5223796" y="5976399"/>
                  <a:pt x="5221983" y="5975492"/>
                </a:cubicBezTo>
                <a:cubicBezTo>
                  <a:pt x="5222868" y="5974562"/>
                  <a:pt x="5223458" y="5973941"/>
                  <a:pt x="5224046" y="5973322"/>
                </a:cubicBezTo>
                <a:cubicBezTo>
                  <a:pt x="5230390" y="5967119"/>
                  <a:pt x="5230686" y="5966809"/>
                  <a:pt x="5230105" y="5958509"/>
                </a:cubicBezTo>
                <a:cubicBezTo>
                  <a:pt x="5229768" y="5956051"/>
                  <a:pt x="5230482" y="5953892"/>
                  <a:pt x="5232250" y="5952031"/>
                </a:cubicBezTo>
                <a:cubicBezTo>
                  <a:pt x="5237836" y="5945220"/>
                  <a:pt x="5242058" y="5937496"/>
                  <a:pt x="5245523" y="5929162"/>
                </a:cubicBezTo>
                <a:cubicBezTo>
                  <a:pt x="5249701" y="5918671"/>
                  <a:pt x="5255847" y="5909393"/>
                  <a:pt x="5261389" y="5899813"/>
                </a:cubicBezTo>
                <a:lnTo>
                  <a:pt x="5264182" y="5892984"/>
                </a:lnTo>
                <a:lnTo>
                  <a:pt x="5263464" y="5890751"/>
                </a:lnTo>
                <a:cubicBezTo>
                  <a:pt x="5260894" y="5885029"/>
                  <a:pt x="5262129" y="5878530"/>
                  <a:pt x="5266062" y="5872257"/>
                </a:cubicBezTo>
                <a:cubicBezTo>
                  <a:pt x="5268183" y="5868309"/>
                  <a:pt x="5270748" y="5865638"/>
                  <a:pt x="5272469" y="5861379"/>
                </a:cubicBezTo>
                <a:cubicBezTo>
                  <a:pt x="5275207" y="5854182"/>
                  <a:pt x="5277065" y="5852826"/>
                  <a:pt x="5281757" y="5854600"/>
                </a:cubicBezTo>
                <a:lnTo>
                  <a:pt x="5284007" y="5856346"/>
                </a:lnTo>
                <a:lnTo>
                  <a:pt x="5284408" y="5856139"/>
                </a:lnTo>
                <a:cubicBezTo>
                  <a:pt x="5285880" y="5854475"/>
                  <a:pt x="5287004" y="5852235"/>
                  <a:pt x="5288015" y="5849766"/>
                </a:cubicBezTo>
                <a:lnTo>
                  <a:pt x="5296579" y="5835799"/>
                </a:lnTo>
                <a:lnTo>
                  <a:pt x="5296609" y="5835356"/>
                </a:lnTo>
                <a:cubicBezTo>
                  <a:pt x="5296918" y="5833731"/>
                  <a:pt x="5296077" y="5832145"/>
                  <a:pt x="5297535" y="5830481"/>
                </a:cubicBezTo>
                <a:lnTo>
                  <a:pt x="5299278" y="5830419"/>
                </a:lnTo>
                <a:lnTo>
                  <a:pt x="5304472" y="5819796"/>
                </a:lnTo>
                <a:cubicBezTo>
                  <a:pt x="5305172" y="5816715"/>
                  <a:pt x="5306770" y="5813627"/>
                  <a:pt x="5309284" y="5811452"/>
                </a:cubicBezTo>
                <a:cubicBezTo>
                  <a:pt x="5312385" y="5808658"/>
                  <a:pt x="5314727" y="5805256"/>
                  <a:pt x="5316157" y="5800938"/>
                </a:cubicBezTo>
                <a:cubicBezTo>
                  <a:pt x="5320587" y="5787368"/>
                  <a:pt x="5328657" y="5776538"/>
                  <a:pt x="5336122" y="5765403"/>
                </a:cubicBezTo>
                <a:cubicBezTo>
                  <a:pt x="5340654" y="5758291"/>
                  <a:pt x="5345187" y="5751179"/>
                  <a:pt x="5347750" y="5742855"/>
                </a:cubicBezTo>
                <a:cubicBezTo>
                  <a:pt x="5348451" y="5739773"/>
                  <a:pt x="5349448" y="5736381"/>
                  <a:pt x="5346008" y="5736718"/>
                </a:cubicBezTo>
                <a:cubicBezTo>
                  <a:pt x="5344955" y="5736419"/>
                  <a:pt x="5344939" y="5735496"/>
                  <a:pt x="5344924" y="5734573"/>
                </a:cubicBezTo>
                <a:cubicBezTo>
                  <a:pt x="5344896" y="5732728"/>
                  <a:pt x="5345022" y="5731189"/>
                  <a:pt x="5345147" y="5729651"/>
                </a:cubicBezTo>
                <a:cubicBezTo>
                  <a:pt x="5345915" y="5721340"/>
                  <a:pt x="5348863" y="5718241"/>
                  <a:pt x="5354298" y="5720963"/>
                </a:cubicBezTo>
                <a:cubicBezTo>
                  <a:pt x="5354748" y="5720959"/>
                  <a:pt x="5354902" y="5721266"/>
                  <a:pt x="5355801" y="5721258"/>
                </a:cubicBezTo>
                <a:cubicBezTo>
                  <a:pt x="5355152" y="5718187"/>
                  <a:pt x="5354814" y="5715730"/>
                  <a:pt x="5354167" y="5712660"/>
                </a:cubicBezTo>
                <a:cubicBezTo>
                  <a:pt x="5355964" y="5712645"/>
                  <a:pt x="5357173" y="5713251"/>
                  <a:pt x="5358520" y="5713240"/>
                </a:cubicBezTo>
                <a:cubicBezTo>
                  <a:pt x="5364222" y="5713807"/>
                  <a:pt x="5365694" y="5712256"/>
                  <a:pt x="5366618" y="5704251"/>
                </a:cubicBezTo>
                <a:cubicBezTo>
                  <a:pt x="5367163" y="5700865"/>
                  <a:pt x="5367414" y="5697786"/>
                  <a:pt x="5367668" y="5694710"/>
                </a:cubicBezTo>
                <a:cubicBezTo>
                  <a:pt x="5367860" y="5687941"/>
                  <a:pt x="5368590" y="5686705"/>
                  <a:pt x="5373938" y="5683893"/>
                </a:cubicBezTo>
                <a:cubicBezTo>
                  <a:pt x="5376619" y="5682947"/>
                  <a:pt x="5377475" y="5680174"/>
                  <a:pt x="5378483" y="5677704"/>
                </a:cubicBezTo>
                <a:cubicBezTo>
                  <a:pt x="5380629" y="5671227"/>
                  <a:pt x="5380629" y="5671227"/>
                  <a:pt x="5385137" y="5672113"/>
                </a:cubicBezTo>
                <a:cubicBezTo>
                  <a:pt x="5385402" y="5669956"/>
                  <a:pt x="5384769" y="5667809"/>
                  <a:pt x="5386383" y="5665644"/>
                </a:cubicBezTo>
                <a:cubicBezTo>
                  <a:pt x="5387843" y="5663171"/>
                  <a:pt x="5389640" y="5663155"/>
                  <a:pt x="5391577" y="5662525"/>
                </a:cubicBezTo>
                <a:cubicBezTo>
                  <a:pt x="5393809" y="5661583"/>
                  <a:pt x="5394833" y="5660038"/>
                  <a:pt x="5395689" y="5657262"/>
                </a:cubicBezTo>
                <a:cubicBezTo>
                  <a:pt x="5397259" y="5652328"/>
                  <a:pt x="5397636" y="5647711"/>
                  <a:pt x="5398756" y="5642780"/>
                </a:cubicBezTo>
                <a:cubicBezTo>
                  <a:pt x="5399317" y="5640315"/>
                  <a:pt x="5399891" y="5638773"/>
                  <a:pt x="5402447" y="5639367"/>
                </a:cubicBezTo>
                <a:cubicBezTo>
                  <a:pt x="5404709" y="5640272"/>
                  <a:pt x="5406926" y="5638407"/>
                  <a:pt x="5408665" y="5634701"/>
                </a:cubicBezTo>
                <a:cubicBezTo>
                  <a:pt x="5409816" y="5631617"/>
                  <a:pt x="5411260" y="5628221"/>
                  <a:pt x="5413465" y="5625436"/>
                </a:cubicBezTo>
                <a:cubicBezTo>
                  <a:pt x="5415371" y="5622958"/>
                  <a:pt x="5414009" y="5622049"/>
                  <a:pt x="5412941" y="5620826"/>
                </a:cubicBezTo>
                <a:cubicBezTo>
                  <a:pt x="5412787" y="5620520"/>
                  <a:pt x="5412043" y="5620833"/>
                  <a:pt x="5412043" y="5620833"/>
                </a:cubicBezTo>
                <a:cubicBezTo>
                  <a:pt x="5410782" y="5626381"/>
                  <a:pt x="5407917" y="5625174"/>
                  <a:pt x="5405966" y="5624883"/>
                </a:cubicBezTo>
                <a:cubicBezTo>
                  <a:pt x="5403270" y="5624905"/>
                  <a:pt x="5405302" y="5620890"/>
                  <a:pt x="5405105" y="5617816"/>
                </a:cubicBezTo>
                <a:cubicBezTo>
                  <a:pt x="5403352" y="5620599"/>
                  <a:pt x="5401289" y="5622769"/>
                  <a:pt x="5399674" y="5624935"/>
                </a:cubicBezTo>
                <a:cubicBezTo>
                  <a:pt x="5397920" y="5627717"/>
                  <a:pt x="5396138" y="5628656"/>
                  <a:pt x="5394202" y="5629286"/>
                </a:cubicBezTo>
                <a:cubicBezTo>
                  <a:pt x="5393006" y="5629603"/>
                  <a:pt x="5391785" y="5628076"/>
                  <a:pt x="5390761" y="5629623"/>
                </a:cubicBezTo>
                <a:cubicBezTo>
                  <a:pt x="5389007" y="5632405"/>
                  <a:pt x="5386648" y="5634885"/>
                  <a:pt x="5385809" y="5638583"/>
                </a:cubicBezTo>
                <a:cubicBezTo>
                  <a:pt x="5385823" y="5639505"/>
                  <a:pt x="5385683" y="5640122"/>
                  <a:pt x="5385263" y="5641970"/>
                </a:cubicBezTo>
                <a:cubicBezTo>
                  <a:pt x="5383114" y="5638605"/>
                  <a:pt x="5381706" y="5634926"/>
                  <a:pt x="5379712" y="5631867"/>
                </a:cubicBezTo>
                <a:cubicBezTo>
                  <a:pt x="5378798" y="5630951"/>
                  <a:pt x="5379218" y="5629103"/>
                  <a:pt x="5380397" y="5627863"/>
                </a:cubicBezTo>
                <a:cubicBezTo>
                  <a:pt x="5381421" y="5626317"/>
                  <a:pt x="5382475" y="5626615"/>
                  <a:pt x="5382938" y="5627535"/>
                </a:cubicBezTo>
                <a:cubicBezTo>
                  <a:pt x="5383852" y="5628448"/>
                  <a:pt x="5384765" y="5629365"/>
                  <a:pt x="5385930" y="5627203"/>
                </a:cubicBezTo>
                <a:cubicBezTo>
                  <a:pt x="5386798" y="5625348"/>
                  <a:pt x="5386181" y="5624124"/>
                  <a:pt x="5385267" y="5623209"/>
                </a:cubicBezTo>
                <a:cubicBezTo>
                  <a:pt x="5381334" y="5620781"/>
                  <a:pt x="5378668" y="5622649"/>
                  <a:pt x="5376971" y="5629121"/>
                </a:cubicBezTo>
                <a:cubicBezTo>
                  <a:pt x="5376271" y="5632202"/>
                  <a:pt x="5375542" y="5633439"/>
                  <a:pt x="5373280" y="5632535"/>
                </a:cubicBezTo>
                <a:lnTo>
                  <a:pt x="5369721" y="5634343"/>
                </a:lnTo>
                <a:lnTo>
                  <a:pt x="5367117" y="5640313"/>
                </a:lnTo>
                <a:cubicBezTo>
                  <a:pt x="5364641" y="5642105"/>
                  <a:pt x="5364060" y="5644081"/>
                  <a:pt x="5365596" y="5646603"/>
                </a:cubicBezTo>
                <a:cubicBezTo>
                  <a:pt x="5366035" y="5647323"/>
                  <a:pt x="5366255" y="5647683"/>
                  <a:pt x="5366694" y="5648403"/>
                </a:cubicBezTo>
                <a:cubicBezTo>
                  <a:pt x="5366793" y="5649543"/>
                  <a:pt x="5367452" y="5650623"/>
                  <a:pt x="5366992" y="5651821"/>
                </a:cubicBezTo>
                <a:cubicBezTo>
                  <a:pt x="5366194" y="5653437"/>
                  <a:pt x="5365194" y="5652775"/>
                  <a:pt x="5364296" y="5653253"/>
                </a:cubicBezTo>
                <a:lnTo>
                  <a:pt x="5359198" y="5656393"/>
                </a:lnTo>
                <a:lnTo>
                  <a:pt x="5363579" y="5663372"/>
                </a:lnTo>
                <a:cubicBezTo>
                  <a:pt x="5365521" y="5672583"/>
                  <a:pt x="5359883" y="5685547"/>
                  <a:pt x="5350983" y="5691156"/>
                </a:cubicBezTo>
                <a:cubicBezTo>
                  <a:pt x="5349061" y="5692710"/>
                  <a:pt x="5346673" y="5693347"/>
                  <a:pt x="5344597" y="5694593"/>
                </a:cubicBezTo>
                <a:cubicBezTo>
                  <a:pt x="5341775" y="5696154"/>
                  <a:pt x="5341060" y="5698314"/>
                  <a:pt x="5342298" y="5700763"/>
                </a:cubicBezTo>
                <a:cubicBezTo>
                  <a:pt x="5342312" y="5701686"/>
                  <a:pt x="5342466" y="5701992"/>
                  <a:pt x="5343069" y="5702294"/>
                </a:cubicBezTo>
                <a:cubicBezTo>
                  <a:pt x="5345080" y="5706276"/>
                  <a:pt x="5345080" y="5706276"/>
                  <a:pt x="5340924" y="5708771"/>
                </a:cubicBezTo>
                <a:cubicBezTo>
                  <a:pt x="5339296" y="5710016"/>
                  <a:pt x="5339016" y="5711248"/>
                  <a:pt x="5338148" y="5713100"/>
                </a:cubicBezTo>
                <a:cubicBezTo>
                  <a:pt x="5335987" y="5718655"/>
                  <a:pt x="5333770" y="5720518"/>
                  <a:pt x="5330441" y="5718393"/>
                </a:cubicBezTo>
                <a:cubicBezTo>
                  <a:pt x="5327266" y="5716574"/>
                  <a:pt x="5325484" y="5717512"/>
                  <a:pt x="5323000" y="5721531"/>
                </a:cubicBezTo>
                <a:cubicBezTo>
                  <a:pt x="5320811" y="5725239"/>
                  <a:pt x="5319521" y="5728942"/>
                  <a:pt x="5319284" y="5732941"/>
                </a:cubicBezTo>
                <a:cubicBezTo>
                  <a:pt x="5319189" y="5736325"/>
                  <a:pt x="5319386" y="5739399"/>
                  <a:pt x="5318840" y="5742787"/>
                </a:cubicBezTo>
                <a:cubicBezTo>
                  <a:pt x="5318042" y="5749251"/>
                  <a:pt x="5315854" y="5752962"/>
                  <a:pt x="5310955" y="5755770"/>
                </a:cubicBezTo>
                <a:cubicBezTo>
                  <a:pt x="5309172" y="5756707"/>
                  <a:pt x="5308289" y="5757637"/>
                  <a:pt x="5308023" y="5759792"/>
                </a:cubicBezTo>
                <a:cubicBezTo>
                  <a:pt x="5307772" y="5762870"/>
                  <a:pt x="5306467" y="5765650"/>
                  <a:pt x="5304714" y="5768433"/>
                </a:cubicBezTo>
                <a:cubicBezTo>
                  <a:pt x="5303550" y="5770594"/>
                  <a:pt x="5302229" y="5772449"/>
                  <a:pt x="5301066" y="5774613"/>
                </a:cubicBezTo>
                <a:cubicBezTo>
                  <a:pt x="5300786" y="5775846"/>
                  <a:pt x="5299158" y="5777090"/>
                  <a:pt x="5300070" y="5778005"/>
                </a:cubicBezTo>
                <a:cubicBezTo>
                  <a:pt x="5300533" y="5778923"/>
                  <a:pt x="5301867" y="5777990"/>
                  <a:pt x="5302751" y="5777059"/>
                </a:cubicBezTo>
                <a:cubicBezTo>
                  <a:pt x="5304085" y="5776126"/>
                  <a:pt x="5305712" y="5774882"/>
                  <a:pt x="5306782" y="5776104"/>
                </a:cubicBezTo>
                <a:cubicBezTo>
                  <a:pt x="5307540" y="5776712"/>
                  <a:pt x="5307260" y="5777945"/>
                  <a:pt x="5306825" y="5778871"/>
                </a:cubicBezTo>
                <a:cubicBezTo>
                  <a:pt x="5305815" y="5781340"/>
                  <a:pt x="5304482" y="5782274"/>
                  <a:pt x="5302698" y="5783211"/>
                </a:cubicBezTo>
                <a:cubicBezTo>
                  <a:pt x="5302544" y="5782905"/>
                  <a:pt x="5302250" y="5783215"/>
                  <a:pt x="5302250" y="5783215"/>
                </a:cubicBezTo>
                <a:cubicBezTo>
                  <a:pt x="5295496" y="5782349"/>
                  <a:pt x="5291538" y="5787917"/>
                  <a:pt x="5287918" y="5795944"/>
                </a:cubicBezTo>
                <a:cubicBezTo>
                  <a:pt x="5287498" y="5797793"/>
                  <a:pt x="5286474" y="5799339"/>
                  <a:pt x="5285604" y="5801191"/>
                </a:cubicBezTo>
                <a:cubicBezTo>
                  <a:pt x="5280948" y="5809842"/>
                  <a:pt x="5276638" y="5812030"/>
                  <a:pt x="5271189" y="5808386"/>
                </a:cubicBezTo>
                <a:cubicBezTo>
                  <a:pt x="5270431" y="5807776"/>
                  <a:pt x="5269656" y="5806246"/>
                  <a:pt x="5268183" y="5807795"/>
                </a:cubicBezTo>
                <a:cubicBezTo>
                  <a:pt x="5267005" y="5809035"/>
                  <a:pt x="5266583" y="5810884"/>
                  <a:pt x="5266613" y="5812729"/>
                </a:cubicBezTo>
                <a:cubicBezTo>
                  <a:pt x="5267245" y="5814877"/>
                  <a:pt x="5267134" y="5817337"/>
                  <a:pt x="5267318" y="5819489"/>
                </a:cubicBezTo>
                <a:cubicBezTo>
                  <a:pt x="5266434" y="5820420"/>
                  <a:pt x="5266124" y="5819806"/>
                  <a:pt x="5265522" y="5819505"/>
                </a:cubicBezTo>
                <a:cubicBezTo>
                  <a:pt x="5264313" y="5818900"/>
                  <a:pt x="5263077" y="5816449"/>
                  <a:pt x="5261491" y="5820461"/>
                </a:cubicBezTo>
                <a:cubicBezTo>
                  <a:pt x="5260340" y="5823545"/>
                  <a:pt x="5258293" y="5826638"/>
                  <a:pt x="5261747" y="5827224"/>
                </a:cubicBezTo>
                <a:cubicBezTo>
                  <a:pt x="5263560" y="5828132"/>
                  <a:pt x="5263882" y="5829668"/>
                  <a:pt x="5262128" y="5832449"/>
                </a:cubicBezTo>
                <a:cubicBezTo>
                  <a:pt x="5260810" y="5834305"/>
                  <a:pt x="5260249" y="5836772"/>
                  <a:pt x="5258931" y="5838628"/>
                </a:cubicBezTo>
                <a:cubicBezTo>
                  <a:pt x="5257908" y="5840174"/>
                  <a:pt x="5258229" y="5841710"/>
                  <a:pt x="5258709" y="5843551"/>
                </a:cubicBezTo>
                <a:cubicBezTo>
                  <a:pt x="5259017" y="5844163"/>
                  <a:pt x="5259635" y="5845389"/>
                  <a:pt x="5258907" y="5846625"/>
                </a:cubicBezTo>
                <a:cubicBezTo>
                  <a:pt x="5257882" y="5848172"/>
                  <a:pt x="5256968" y="5847256"/>
                  <a:pt x="5256365" y="5846953"/>
                </a:cubicBezTo>
                <a:cubicBezTo>
                  <a:pt x="5255003" y="5846043"/>
                  <a:pt x="5253809" y="5846359"/>
                  <a:pt x="5252954" y="5849134"/>
                </a:cubicBezTo>
                <a:cubicBezTo>
                  <a:pt x="5249547" y="5861157"/>
                  <a:pt x="5243881" y="5872276"/>
                  <a:pt x="5239113" y="5883388"/>
                </a:cubicBezTo>
                <a:cubicBezTo>
                  <a:pt x="5237372" y="5887093"/>
                  <a:pt x="5235633" y="5890800"/>
                  <a:pt x="5234343" y="5894501"/>
                </a:cubicBezTo>
                <a:cubicBezTo>
                  <a:pt x="5232913" y="5898818"/>
                  <a:pt x="5230724" y="5902527"/>
                  <a:pt x="5227623" y="5905321"/>
                </a:cubicBezTo>
                <a:cubicBezTo>
                  <a:pt x="5225265" y="5907800"/>
                  <a:pt x="5223820" y="5911196"/>
                  <a:pt x="5222376" y="5914591"/>
                </a:cubicBezTo>
                <a:cubicBezTo>
                  <a:pt x="5220057" y="5909997"/>
                  <a:pt x="5217597" y="5906019"/>
                  <a:pt x="5218984" y="5898934"/>
                </a:cubicBezTo>
                <a:cubicBezTo>
                  <a:pt x="5219235" y="5895856"/>
                  <a:pt x="5217268" y="5894642"/>
                  <a:pt x="5216186" y="5892498"/>
                </a:cubicBezTo>
                <a:cubicBezTo>
                  <a:pt x="5215427" y="5891890"/>
                  <a:pt x="5214514" y="5890974"/>
                  <a:pt x="5214052" y="5890056"/>
                </a:cubicBezTo>
                <a:cubicBezTo>
                  <a:pt x="5212939" y="5886066"/>
                  <a:pt x="5210582" y="5888545"/>
                  <a:pt x="5208829" y="5891328"/>
                </a:cubicBezTo>
                <a:cubicBezTo>
                  <a:pt x="5206331" y="5894424"/>
                  <a:pt x="5204450" y="5898747"/>
                  <a:pt x="5204369" y="5903053"/>
                </a:cubicBezTo>
                <a:cubicBezTo>
                  <a:pt x="5204737" y="5907356"/>
                  <a:pt x="5202828" y="5909832"/>
                  <a:pt x="5199867" y="5912010"/>
                </a:cubicBezTo>
                <a:cubicBezTo>
                  <a:pt x="5199122" y="5912323"/>
                  <a:pt x="5198533" y="5912944"/>
                  <a:pt x="5197944" y="5913564"/>
                </a:cubicBezTo>
                <a:cubicBezTo>
                  <a:pt x="5195277" y="5915431"/>
                  <a:pt x="5194266" y="5917900"/>
                  <a:pt x="5195659" y="5920657"/>
                </a:cubicBezTo>
                <a:cubicBezTo>
                  <a:pt x="5196585" y="5922494"/>
                  <a:pt x="5196614" y="5924339"/>
                  <a:pt x="5193919" y="5924361"/>
                </a:cubicBezTo>
                <a:cubicBezTo>
                  <a:pt x="5191083" y="5925000"/>
                  <a:pt x="5188556" y="5926251"/>
                  <a:pt x="5187266" y="5929954"/>
                </a:cubicBezTo>
                <a:cubicBezTo>
                  <a:pt x="5185526" y="5933658"/>
                  <a:pt x="5185429" y="5937042"/>
                  <a:pt x="5187116" y="5939489"/>
                </a:cubicBezTo>
                <a:cubicBezTo>
                  <a:pt x="5188648" y="5941629"/>
                  <a:pt x="5188244" y="5944400"/>
                  <a:pt x="5186642" y="5947490"/>
                </a:cubicBezTo>
                <a:cubicBezTo>
                  <a:pt x="5185338" y="5950268"/>
                  <a:pt x="5183430" y="5952744"/>
                  <a:pt x="5184371" y="5955505"/>
                </a:cubicBezTo>
                <a:cubicBezTo>
                  <a:pt x="5184835" y="5956423"/>
                  <a:pt x="5183642" y="5956742"/>
                  <a:pt x="5183193" y="5956744"/>
                </a:cubicBezTo>
                <a:cubicBezTo>
                  <a:pt x="5180371" y="5958306"/>
                  <a:pt x="5179289" y="5956162"/>
                  <a:pt x="5178207" y="5954018"/>
                </a:cubicBezTo>
                <a:cubicBezTo>
                  <a:pt x="5175903" y="5950347"/>
                  <a:pt x="5172743" y="5949450"/>
                  <a:pt x="5168588" y="5951945"/>
                </a:cubicBezTo>
                <a:cubicBezTo>
                  <a:pt x="5168293" y="5952254"/>
                  <a:pt x="5167998" y="5952565"/>
                  <a:pt x="5168152" y="5952871"/>
                </a:cubicBezTo>
                <a:cubicBezTo>
                  <a:pt x="5167637" y="5958104"/>
                  <a:pt x="5163931" y="5960596"/>
                  <a:pt x="5160983" y="5963696"/>
                </a:cubicBezTo>
                <a:cubicBezTo>
                  <a:pt x="5156717" y="5968651"/>
                  <a:pt x="5156297" y="5970499"/>
                  <a:pt x="5157732" y="5976024"/>
                </a:cubicBezTo>
                <a:cubicBezTo>
                  <a:pt x="5154463" y="5977589"/>
                  <a:pt x="5153098" y="5976679"/>
                  <a:pt x="5151986" y="5972689"/>
                </a:cubicBezTo>
                <a:cubicBezTo>
                  <a:pt x="5150075" y="5965324"/>
                  <a:pt x="5150075" y="5965324"/>
                  <a:pt x="5145402" y="5973051"/>
                </a:cubicBezTo>
                <a:cubicBezTo>
                  <a:pt x="5139396" y="5981714"/>
                  <a:pt x="5136397" y="5990966"/>
                  <a:pt x="5136247" y="6000500"/>
                </a:cubicBezTo>
                <a:cubicBezTo>
                  <a:pt x="5136149" y="6003884"/>
                  <a:pt x="5135589" y="6006350"/>
                  <a:pt x="5133680" y="6008825"/>
                </a:cubicBezTo>
                <a:cubicBezTo>
                  <a:pt x="5131338" y="6012228"/>
                  <a:pt x="5129260" y="6013476"/>
                  <a:pt x="5127278" y="6011340"/>
                </a:cubicBezTo>
                <a:cubicBezTo>
                  <a:pt x="5122574" y="6007381"/>
                  <a:pt x="5120342" y="6008321"/>
                  <a:pt x="5115515" y="6015744"/>
                </a:cubicBezTo>
                <a:cubicBezTo>
                  <a:pt x="5114491" y="6017289"/>
                  <a:pt x="5113606" y="6018220"/>
                  <a:pt x="5112428" y="6019459"/>
                </a:cubicBezTo>
                <a:cubicBezTo>
                  <a:pt x="5111978" y="6019462"/>
                  <a:pt x="5111978" y="6019462"/>
                  <a:pt x="5111684" y="6019773"/>
                </a:cubicBezTo>
                <a:cubicBezTo>
                  <a:pt x="5111684" y="6019773"/>
                  <a:pt x="5112134" y="6019770"/>
                  <a:pt x="5112287" y="6020076"/>
                </a:cubicBezTo>
                <a:cubicBezTo>
                  <a:pt x="5112751" y="6020995"/>
                  <a:pt x="5113664" y="6021910"/>
                  <a:pt x="5114423" y="6022518"/>
                </a:cubicBezTo>
                <a:cubicBezTo>
                  <a:pt x="5117766" y="6025566"/>
                  <a:pt x="5117109" y="6031415"/>
                  <a:pt x="5112844" y="6036371"/>
                </a:cubicBezTo>
                <a:cubicBezTo>
                  <a:pt x="5110191" y="6039162"/>
                  <a:pt x="5107524" y="6041029"/>
                  <a:pt x="5104688" y="6041668"/>
                </a:cubicBezTo>
                <a:cubicBezTo>
                  <a:pt x="5102301" y="6042302"/>
                  <a:pt x="5100378" y="6043857"/>
                  <a:pt x="5099382" y="6047248"/>
                </a:cubicBezTo>
                <a:cubicBezTo>
                  <a:pt x="5098962" y="6049097"/>
                  <a:pt x="5097953" y="6051565"/>
                  <a:pt x="5096295" y="6050964"/>
                </a:cubicBezTo>
                <a:cubicBezTo>
                  <a:pt x="5094934" y="6050053"/>
                  <a:pt x="5093867" y="6048833"/>
                  <a:pt x="5094721" y="6046058"/>
                </a:cubicBezTo>
                <a:cubicBezTo>
                  <a:pt x="5098464" y="6036491"/>
                  <a:pt x="5096522" y="6027281"/>
                  <a:pt x="5100870" y="6018017"/>
                </a:cubicBezTo>
                <a:cubicBezTo>
                  <a:pt x="5102035" y="6015855"/>
                  <a:pt x="5101698" y="6013397"/>
                  <a:pt x="5101218" y="6011556"/>
                </a:cubicBezTo>
                <a:cubicBezTo>
                  <a:pt x="5099349" y="6006957"/>
                  <a:pt x="5100161" y="6001415"/>
                  <a:pt x="5101423" y="5995868"/>
                </a:cubicBezTo>
                <a:cubicBezTo>
                  <a:pt x="5102698" y="5991244"/>
                  <a:pt x="5103817" y="5986313"/>
                  <a:pt x="5103592" y="5981394"/>
                </a:cubicBezTo>
                <a:cubicBezTo>
                  <a:pt x="5103687" y="5978011"/>
                  <a:pt x="5104867" y="5976771"/>
                  <a:pt x="5107268" y="5977058"/>
                </a:cubicBezTo>
                <a:cubicBezTo>
                  <a:pt x="5108011" y="5976744"/>
                  <a:pt x="5108475" y="5977664"/>
                  <a:pt x="5109360" y="5976733"/>
                </a:cubicBezTo>
                <a:cubicBezTo>
                  <a:pt x="5109485" y="5975195"/>
                  <a:pt x="5108587" y="5975202"/>
                  <a:pt x="5108123" y="5974283"/>
                </a:cubicBezTo>
                <a:cubicBezTo>
                  <a:pt x="5106142" y="5972147"/>
                  <a:pt x="5106955" y="5966604"/>
                  <a:pt x="5109608" y="5963813"/>
                </a:cubicBezTo>
                <a:cubicBezTo>
                  <a:pt x="5111529" y="5962260"/>
                  <a:pt x="5112150" y="5963485"/>
                  <a:pt x="5113062" y="5964399"/>
                </a:cubicBezTo>
                <a:cubicBezTo>
                  <a:pt x="5113678" y="5965626"/>
                  <a:pt x="5114452" y="5967156"/>
                  <a:pt x="5115477" y="5965610"/>
                </a:cubicBezTo>
                <a:cubicBezTo>
                  <a:pt x="5116951" y="5964060"/>
                  <a:pt x="5117216" y="5961905"/>
                  <a:pt x="5116443" y="5960374"/>
                </a:cubicBezTo>
                <a:cubicBezTo>
                  <a:pt x="5115838" y="5960071"/>
                  <a:pt x="5115530" y="5959459"/>
                  <a:pt x="5115376" y="5959152"/>
                </a:cubicBezTo>
                <a:cubicBezTo>
                  <a:pt x="5113843" y="5957012"/>
                  <a:pt x="5113800" y="5954245"/>
                  <a:pt x="5115849" y="5951153"/>
                </a:cubicBezTo>
                <a:cubicBezTo>
                  <a:pt x="5118037" y="5947443"/>
                  <a:pt x="5120226" y="5943734"/>
                  <a:pt x="5122120" y="5940335"/>
                </a:cubicBezTo>
                <a:cubicBezTo>
                  <a:pt x="5124168" y="5937243"/>
                  <a:pt x="5124869" y="5934160"/>
                  <a:pt x="5123927" y="5931401"/>
                </a:cubicBezTo>
                <a:cubicBezTo>
                  <a:pt x="5123293" y="5929253"/>
                  <a:pt x="5123728" y="5928328"/>
                  <a:pt x="5125665" y="5927696"/>
                </a:cubicBezTo>
                <a:cubicBezTo>
                  <a:pt x="5128207" y="5927367"/>
                  <a:pt x="5129961" y="5924584"/>
                  <a:pt x="5131716" y="5921801"/>
                </a:cubicBezTo>
                <a:cubicBezTo>
                  <a:pt x="5135923" y="5913154"/>
                  <a:pt x="5141058" y="5906347"/>
                  <a:pt x="5147572" y="5901371"/>
                </a:cubicBezTo>
                <a:cubicBezTo>
                  <a:pt x="5150828" y="5898884"/>
                  <a:pt x="5152371" y="5892104"/>
                  <a:pt x="5150669" y="5888736"/>
                </a:cubicBezTo>
                <a:cubicBezTo>
                  <a:pt x="5150206" y="5887817"/>
                  <a:pt x="5148717" y="5888445"/>
                  <a:pt x="5147818" y="5888452"/>
                </a:cubicBezTo>
                <a:cubicBezTo>
                  <a:pt x="5143759" y="5887562"/>
                  <a:pt x="5139900" y="5889748"/>
                  <a:pt x="5137291" y="5895305"/>
                </a:cubicBezTo>
                <a:cubicBezTo>
                  <a:pt x="5136716" y="5896848"/>
                  <a:pt x="5136128" y="5897469"/>
                  <a:pt x="5135075" y="5897169"/>
                </a:cubicBezTo>
                <a:cubicBezTo>
                  <a:pt x="5134175" y="5897176"/>
                  <a:pt x="5134005" y="5895947"/>
                  <a:pt x="5134286" y="5894716"/>
                </a:cubicBezTo>
                <a:cubicBezTo>
                  <a:pt x="5134132" y="5894408"/>
                  <a:pt x="5134425" y="5894100"/>
                  <a:pt x="5134272" y="5893793"/>
                </a:cubicBezTo>
                <a:cubicBezTo>
                  <a:pt x="5134397" y="5892253"/>
                  <a:pt x="5136599" y="5889467"/>
                  <a:pt x="5134060" y="5889795"/>
                </a:cubicBezTo>
                <a:cubicBezTo>
                  <a:pt x="5131811" y="5889815"/>
                  <a:pt x="5131251" y="5892281"/>
                  <a:pt x="5131141" y="5894742"/>
                </a:cubicBezTo>
                <a:cubicBezTo>
                  <a:pt x="5131000" y="5895357"/>
                  <a:pt x="5131015" y="5896281"/>
                  <a:pt x="5131030" y="5897203"/>
                </a:cubicBezTo>
                <a:cubicBezTo>
                  <a:pt x="5131044" y="5898124"/>
                  <a:pt x="5130762" y="5899358"/>
                  <a:pt x="5129879" y="5900288"/>
                </a:cubicBezTo>
                <a:cubicBezTo>
                  <a:pt x="5128841" y="5900911"/>
                  <a:pt x="5128966" y="5899374"/>
                  <a:pt x="5128362" y="5899070"/>
                </a:cubicBezTo>
                <a:cubicBezTo>
                  <a:pt x="5125034" y="5896945"/>
                  <a:pt x="5122801" y="5897886"/>
                  <a:pt x="5121247" y="5903743"/>
                </a:cubicBezTo>
                <a:cubicBezTo>
                  <a:pt x="5117294" y="5919153"/>
                  <a:pt x="5108635" y="5930605"/>
                  <a:pt x="5098910" y="5940836"/>
                </a:cubicBezTo>
                <a:cubicBezTo>
                  <a:pt x="5096552" y="5943316"/>
                  <a:pt x="5094194" y="5945795"/>
                  <a:pt x="5092131" y="5947965"/>
                </a:cubicBezTo>
                <a:cubicBezTo>
                  <a:pt x="5088595" y="5951685"/>
                  <a:pt x="5085973" y="5956321"/>
                  <a:pt x="5083951" y="5961258"/>
                </a:cubicBezTo>
                <a:cubicBezTo>
                  <a:pt x="5082509" y="5964655"/>
                  <a:pt x="5080629" y="5968975"/>
                  <a:pt x="5076893" y="5969621"/>
                </a:cubicBezTo>
                <a:cubicBezTo>
                  <a:pt x="5073903" y="5969953"/>
                  <a:pt x="5070235" y="5965370"/>
                  <a:pt x="5069883" y="5961990"/>
                </a:cubicBezTo>
                <a:cubicBezTo>
                  <a:pt x="5069531" y="5958610"/>
                  <a:pt x="5069922" y="5954916"/>
                  <a:pt x="5070747" y="5950296"/>
                </a:cubicBezTo>
                <a:cubicBezTo>
                  <a:pt x="5072618" y="5954894"/>
                  <a:pt x="5075328" y="5955794"/>
                  <a:pt x="5079035" y="5953303"/>
                </a:cubicBezTo>
                <a:cubicBezTo>
                  <a:pt x="5081111" y="5952056"/>
                  <a:pt x="5081826" y="5949896"/>
                  <a:pt x="5080603" y="5948369"/>
                </a:cubicBezTo>
                <a:cubicBezTo>
                  <a:pt x="5079242" y="5947457"/>
                  <a:pt x="5078470" y="5945927"/>
                  <a:pt x="5077695" y="5944394"/>
                </a:cubicBezTo>
                <a:cubicBezTo>
                  <a:pt x="5075530" y="5940107"/>
                  <a:pt x="5076652" y="5935177"/>
                  <a:pt x="5080624" y="5930530"/>
                </a:cubicBezTo>
                <a:cubicBezTo>
                  <a:pt x="5081508" y="5929599"/>
                  <a:pt x="5082392" y="5928670"/>
                  <a:pt x="5083276" y="5927741"/>
                </a:cubicBezTo>
                <a:cubicBezTo>
                  <a:pt x="5084300" y="5926195"/>
                  <a:pt x="5085170" y="5924341"/>
                  <a:pt x="5084692" y="5922500"/>
                </a:cubicBezTo>
                <a:cubicBezTo>
                  <a:pt x="5084662" y="5920654"/>
                  <a:pt x="5083174" y="5921282"/>
                  <a:pt x="5081981" y="5921600"/>
                </a:cubicBezTo>
                <a:cubicBezTo>
                  <a:pt x="5080633" y="5921611"/>
                  <a:pt x="5078849" y="5922547"/>
                  <a:pt x="5078373" y="5920707"/>
                </a:cubicBezTo>
                <a:cubicBezTo>
                  <a:pt x="5077599" y="5919174"/>
                  <a:pt x="5079368" y="5917315"/>
                  <a:pt x="5080392" y="5915769"/>
                </a:cubicBezTo>
                <a:cubicBezTo>
                  <a:pt x="5091602" y="5895069"/>
                  <a:pt x="5104790" y="5876505"/>
                  <a:pt x="5116758" y="5856416"/>
                </a:cubicBezTo>
                <a:cubicBezTo>
                  <a:pt x="5120700" y="5849923"/>
                  <a:pt x="5124642" y="5843433"/>
                  <a:pt x="5128276" y="5836327"/>
                </a:cubicBezTo>
                <a:cubicBezTo>
                  <a:pt x="5129580" y="5833549"/>
                  <a:pt x="5130914" y="5832616"/>
                  <a:pt x="5132991" y="5831369"/>
                </a:cubicBezTo>
                <a:cubicBezTo>
                  <a:pt x="5138200" y="5829172"/>
                  <a:pt x="5138200" y="5829172"/>
                  <a:pt x="5138843" y="5822399"/>
                </a:cubicBezTo>
                <a:cubicBezTo>
                  <a:pt x="5142156" y="5823604"/>
                  <a:pt x="5142243" y="5829138"/>
                  <a:pt x="5145558" y="5830341"/>
                </a:cubicBezTo>
                <a:cubicBezTo>
                  <a:pt x="5145639" y="5826035"/>
                  <a:pt x="5147071" y="5821717"/>
                  <a:pt x="5148500" y="5817400"/>
                </a:cubicBezTo>
                <a:cubicBezTo>
                  <a:pt x="5150225" y="5812771"/>
                  <a:pt x="5150757" y="5808461"/>
                  <a:pt x="5150545" y="5804465"/>
                </a:cubicBezTo>
                <a:cubicBezTo>
                  <a:pt x="5150541" y="5794622"/>
                  <a:pt x="5155660" y="5786892"/>
                  <a:pt x="5163284" y="5785905"/>
                </a:cubicBezTo>
                <a:cubicBezTo>
                  <a:pt x="5165376" y="5785581"/>
                  <a:pt x="5167173" y="5785565"/>
                  <a:pt x="5168971" y="5785550"/>
                </a:cubicBezTo>
                <a:cubicBezTo>
                  <a:pt x="5171217" y="5785532"/>
                  <a:pt x="5172242" y="5783986"/>
                  <a:pt x="5171749" y="5781221"/>
                </a:cubicBezTo>
                <a:cubicBezTo>
                  <a:pt x="5171440" y="5780609"/>
                  <a:pt x="5171580" y="5779993"/>
                  <a:pt x="5171271" y="5779380"/>
                </a:cubicBezTo>
                <a:cubicBezTo>
                  <a:pt x="5169498" y="5771398"/>
                  <a:pt x="5171813" y="5766150"/>
                  <a:pt x="5177103" y="5759648"/>
                </a:cubicBezTo>
                <a:lnTo>
                  <a:pt x="5182170" y="5752804"/>
                </a:lnTo>
                <a:lnTo>
                  <a:pt x="5182099" y="5748573"/>
                </a:lnTo>
                <a:cubicBezTo>
                  <a:pt x="5179367" y="5743114"/>
                  <a:pt x="5179887" y="5736161"/>
                  <a:pt x="5180969" y="5729152"/>
                </a:cubicBezTo>
                <a:cubicBezTo>
                  <a:pt x="5182148" y="5723282"/>
                  <a:pt x="5183110" y="5717050"/>
                  <a:pt x="5182393" y="5710994"/>
                </a:cubicBezTo>
                <a:cubicBezTo>
                  <a:pt x="5182214" y="5706798"/>
                  <a:pt x="5183574" y="5705124"/>
                  <a:pt x="5186588" y="5705192"/>
                </a:cubicBezTo>
                <a:cubicBezTo>
                  <a:pt x="5187486" y="5704715"/>
                  <a:pt x="5188145" y="5705795"/>
                  <a:pt x="5189164" y="5704539"/>
                </a:cubicBezTo>
                <a:cubicBezTo>
                  <a:pt x="5189185" y="5702621"/>
                  <a:pt x="5188067" y="5702738"/>
                  <a:pt x="5187408" y="5701658"/>
                </a:cubicBezTo>
                <a:cubicBezTo>
                  <a:pt x="5184752" y="5699254"/>
                  <a:pt x="5185276" y="5692303"/>
                  <a:pt x="5188332" y="5688533"/>
                </a:cubicBezTo>
                <a:cubicBezTo>
                  <a:pt x="5190589" y="5686382"/>
                  <a:pt x="5191468" y="5687823"/>
                  <a:pt x="5192684" y="5688844"/>
                </a:cubicBezTo>
                <a:cubicBezTo>
                  <a:pt x="5193562" y="5690285"/>
                  <a:pt x="5194661" y="5692086"/>
                  <a:pt x="5195799" y="5690051"/>
                </a:cubicBezTo>
                <a:cubicBezTo>
                  <a:pt x="5197497" y="5687957"/>
                  <a:pt x="5197637" y="5685260"/>
                  <a:pt x="5196540" y="5683459"/>
                </a:cubicBezTo>
                <a:cubicBezTo>
                  <a:pt x="5195761" y="5683158"/>
                  <a:pt x="5195322" y="5682438"/>
                  <a:pt x="5195103" y="5682077"/>
                </a:cubicBezTo>
                <a:cubicBezTo>
                  <a:pt x="5193008" y="5679614"/>
                  <a:pt x="5192709" y="5676198"/>
                  <a:pt x="5194987" y="5672128"/>
                </a:cubicBezTo>
                <a:cubicBezTo>
                  <a:pt x="5197385" y="5667279"/>
                  <a:pt x="5199784" y="5662430"/>
                  <a:pt x="5201842" y="5658001"/>
                </a:cubicBezTo>
                <a:lnTo>
                  <a:pt x="5202604" y="5652128"/>
                </a:lnTo>
                <a:lnTo>
                  <a:pt x="5198816" y="5654281"/>
                </a:lnTo>
                <a:cubicBezTo>
                  <a:pt x="5194971" y="5657390"/>
                  <a:pt x="5191881" y="5661106"/>
                  <a:pt x="5190620" y="5666652"/>
                </a:cubicBezTo>
                <a:cubicBezTo>
                  <a:pt x="5189906" y="5668810"/>
                  <a:pt x="5188882" y="5670356"/>
                  <a:pt x="5187254" y="5671601"/>
                </a:cubicBezTo>
                <a:cubicBezTo>
                  <a:pt x="5177191" y="5679373"/>
                  <a:pt x="5169711" y="5689585"/>
                  <a:pt x="5165589" y="5703766"/>
                </a:cubicBezTo>
                <a:cubicBezTo>
                  <a:pt x="5164736" y="5706542"/>
                  <a:pt x="5163247" y="5707170"/>
                  <a:pt x="5161633" y="5709335"/>
                </a:cubicBezTo>
                <a:cubicBezTo>
                  <a:pt x="5158841" y="5712743"/>
                  <a:pt x="5156874" y="5711528"/>
                  <a:pt x="5154473" y="5711240"/>
                </a:cubicBezTo>
                <a:cubicBezTo>
                  <a:pt x="5152520" y="5710951"/>
                  <a:pt x="5151201" y="5712805"/>
                  <a:pt x="5150332" y="5714658"/>
                </a:cubicBezTo>
                <a:cubicBezTo>
                  <a:pt x="5149028" y="5717436"/>
                  <a:pt x="5147878" y="5720523"/>
                  <a:pt x="5146573" y="5723301"/>
                </a:cubicBezTo>
                <a:cubicBezTo>
                  <a:pt x="5143825" y="5729474"/>
                  <a:pt x="5141746" y="5730722"/>
                  <a:pt x="5137675" y="5728911"/>
                </a:cubicBezTo>
                <a:cubicBezTo>
                  <a:pt x="5136311" y="5727999"/>
                  <a:pt x="5134808" y="5727704"/>
                  <a:pt x="5133166" y="5728025"/>
                </a:cubicBezTo>
                <a:cubicBezTo>
                  <a:pt x="5132422" y="5728339"/>
                  <a:pt x="5131664" y="5727731"/>
                  <a:pt x="5131089" y="5729273"/>
                </a:cubicBezTo>
                <a:cubicBezTo>
                  <a:pt x="5130810" y="5730506"/>
                  <a:pt x="5131274" y="5731425"/>
                  <a:pt x="5132172" y="5731418"/>
                </a:cubicBezTo>
                <a:cubicBezTo>
                  <a:pt x="5132777" y="5731719"/>
                  <a:pt x="5133223" y="5731716"/>
                  <a:pt x="5133828" y="5732018"/>
                </a:cubicBezTo>
                <a:cubicBezTo>
                  <a:pt x="5135626" y="5732003"/>
                  <a:pt x="5136693" y="5733225"/>
                  <a:pt x="5135389" y="5736003"/>
                </a:cubicBezTo>
                <a:cubicBezTo>
                  <a:pt x="5134239" y="5739089"/>
                  <a:pt x="5132906" y="5740023"/>
                  <a:pt x="5130798" y="5739425"/>
                </a:cubicBezTo>
                <a:cubicBezTo>
                  <a:pt x="5129886" y="5738510"/>
                  <a:pt x="5128831" y="5738211"/>
                  <a:pt x="5127624" y="5737605"/>
                </a:cubicBezTo>
                <a:cubicBezTo>
                  <a:pt x="5125812" y="5736697"/>
                  <a:pt x="5124649" y="5738860"/>
                  <a:pt x="5123331" y="5740717"/>
                </a:cubicBezTo>
                <a:cubicBezTo>
                  <a:pt x="5122167" y="5742880"/>
                  <a:pt x="5123666" y="5743175"/>
                  <a:pt x="5124425" y="5743784"/>
                </a:cubicBezTo>
                <a:cubicBezTo>
                  <a:pt x="5124582" y="5744089"/>
                  <a:pt x="5124735" y="5744397"/>
                  <a:pt x="5124890" y="5744702"/>
                </a:cubicBezTo>
                <a:cubicBezTo>
                  <a:pt x="5128712" y="5749592"/>
                  <a:pt x="5128151" y="5752057"/>
                  <a:pt x="5122088" y="5757029"/>
                </a:cubicBezTo>
                <a:cubicBezTo>
                  <a:pt x="5117653" y="5760757"/>
                  <a:pt x="5113232" y="5765406"/>
                  <a:pt x="5109415" y="5770358"/>
                </a:cubicBezTo>
                <a:cubicBezTo>
                  <a:pt x="5105149" y="5775315"/>
                  <a:pt x="5103506" y="5775636"/>
                  <a:pt x="5100008" y="5772283"/>
                </a:cubicBezTo>
                <a:cubicBezTo>
                  <a:pt x="5099249" y="5771673"/>
                  <a:pt x="5098337" y="5770758"/>
                  <a:pt x="5097453" y="5771689"/>
                </a:cubicBezTo>
                <a:cubicBezTo>
                  <a:pt x="5095978" y="5773238"/>
                  <a:pt x="5095713" y="5775393"/>
                  <a:pt x="5095896" y="5777544"/>
                </a:cubicBezTo>
                <a:cubicBezTo>
                  <a:pt x="5098409" y="5775371"/>
                  <a:pt x="5100501" y="5775046"/>
                  <a:pt x="5101304" y="5778422"/>
                </a:cubicBezTo>
                <a:cubicBezTo>
                  <a:pt x="5101626" y="5779958"/>
                  <a:pt x="5101346" y="5781190"/>
                  <a:pt x="5099255" y="5781515"/>
                </a:cubicBezTo>
                <a:cubicBezTo>
                  <a:pt x="5096419" y="5782154"/>
                  <a:pt x="5093428" y="5782487"/>
                  <a:pt x="5091293" y="5780044"/>
                </a:cubicBezTo>
                <a:cubicBezTo>
                  <a:pt x="5091138" y="5779737"/>
                  <a:pt x="5090983" y="5779431"/>
                  <a:pt x="5090688" y="5779740"/>
                </a:cubicBezTo>
                <a:cubicBezTo>
                  <a:pt x="5087388" y="5779462"/>
                  <a:pt x="5086910" y="5777618"/>
                  <a:pt x="5089084" y="5772988"/>
                </a:cubicBezTo>
                <a:cubicBezTo>
                  <a:pt x="5093166" y="5765881"/>
                  <a:pt x="5097110" y="5759389"/>
                  <a:pt x="5101797" y="5752583"/>
                </a:cubicBezTo>
                <a:cubicBezTo>
                  <a:pt x="5104432" y="5748870"/>
                  <a:pt x="5105134" y="5745790"/>
                  <a:pt x="5103435" y="5742421"/>
                </a:cubicBezTo>
                <a:cubicBezTo>
                  <a:pt x="5102521" y="5741505"/>
                  <a:pt x="5102646" y="5739967"/>
                  <a:pt x="5102323" y="5738430"/>
                </a:cubicBezTo>
                <a:cubicBezTo>
                  <a:pt x="5101843" y="5736589"/>
                  <a:pt x="5101226" y="5735365"/>
                  <a:pt x="5099289" y="5735996"/>
                </a:cubicBezTo>
                <a:cubicBezTo>
                  <a:pt x="5097351" y="5736627"/>
                  <a:pt x="5097380" y="5738472"/>
                  <a:pt x="5096960" y="5740322"/>
                </a:cubicBezTo>
                <a:cubicBezTo>
                  <a:pt x="5095965" y="5743712"/>
                  <a:pt x="5094676" y="5747414"/>
                  <a:pt x="5092626" y="5750507"/>
                </a:cubicBezTo>
                <a:cubicBezTo>
                  <a:pt x="5090282" y="5753909"/>
                  <a:pt x="5087630" y="5756699"/>
                  <a:pt x="5084359" y="5758263"/>
                </a:cubicBezTo>
                <a:cubicBezTo>
                  <a:pt x="5078422" y="5761697"/>
                  <a:pt x="5073117" y="5767276"/>
                  <a:pt x="5069035" y="5774385"/>
                </a:cubicBezTo>
                <a:cubicBezTo>
                  <a:pt x="5068164" y="5776237"/>
                  <a:pt x="5067731" y="5777165"/>
                  <a:pt x="5068348" y="5778388"/>
                </a:cubicBezTo>
                <a:cubicBezTo>
                  <a:pt x="5069570" y="5779915"/>
                  <a:pt x="5069291" y="5781149"/>
                  <a:pt x="5067043" y="5781168"/>
                </a:cubicBezTo>
                <a:cubicBezTo>
                  <a:pt x="5063899" y="5781194"/>
                  <a:pt x="5061850" y="5784286"/>
                  <a:pt x="5060716" y="5788292"/>
                </a:cubicBezTo>
                <a:cubicBezTo>
                  <a:pt x="5059734" y="5792607"/>
                  <a:pt x="5058598" y="5796615"/>
                  <a:pt x="5054907" y="5800030"/>
                </a:cubicBezTo>
                <a:cubicBezTo>
                  <a:pt x="5054024" y="5800959"/>
                  <a:pt x="5053449" y="5802502"/>
                  <a:pt x="5054067" y="5803726"/>
                </a:cubicBezTo>
                <a:cubicBezTo>
                  <a:pt x="5055289" y="5805255"/>
                  <a:pt x="5055008" y="5806487"/>
                  <a:pt x="5053845" y="5808649"/>
                </a:cubicBezTo>
                <a:cubicBezTo>
                  <a:pt x="5051936" y="5811127"/>
                  <a:pt x="5050602" y="5812059"/>
                  <a:pt x="5048651" y="5811769"/>
                </a:cubicBezTo>
                <a:cubicBezTo>
                  <a:pt x="5045195" y="5811182"/>
                  <a:pt x="5043201" y="5808123"/>
                  <a:pt x="5040910" y="5805374"/>
                </a:cubicBezTo>
                <a:cubicBezTo>
                  <a:pt x="5039688" y="5803847"/>
                  <a:pt x="5041274" y="5799834"/>
                  <a:pt x="5043182" y="5797358"/>
                </a:cubicBezTo>
                <a:cubicBezTo>
                  <a:pt x="5045230" y="5794266"/>
                  <a:pt x="5046535" y="5791487"/>
                  <a:pt x="5043796" y="5788742"/>
                </a:cubicBezTo>
                <a:cubicBezTo>
                  <a:pt x="5046491" y="5788720"/>
                  <a:pt x="5047419" y="5790556"/>
                  <a:pt x="5048780" y="5791467"/>
                </a:cubicBezTo>
                <a:cubicBezTo>
                  <a:pt x="5050439" y="5792070"/>
                  <a:pt x="5052096" y="5792671"/>
                  <a:pt x="5053850" y="5789888"/>
                </a:cubicBezTo>
                <a:cubicBezTo>
                  <a:pt x="5055759" y="5787412"/>
                  <a:pt x="5057357" y="5784323"/>
                  <a:pt x="5055670" y="5781876"/>
                </a:cubicBezTo>
                <a:cubicBezTo>
                  <a:pt x="5054603" y="5780655"/>
                  <a:pt x="5054419" y="5778504"/>
                  <a:pt x="5054841" y="5776655"/>
                </a:cubicBezTo>
                <a:cubicBezTo>
                  <a:pt x="5056240" y="5770491"/>
                  <a:pt x="5057869" y="5769249"/>
                  <a:pt x="5061787" y="5770754"/>
                </a:cubicBezTo>
                <a:cubicBezTo>
                  <a:pt x="5061841" y="5764602"/>
                  <a:pt x="5062343" y="5758448"/>
                  <a:pt x="5064193" y="5752280"/>
                </a:cubicBezTo>
                <a:cubicBezTo>
                  <a:pt x="5067474" y="5741796"/>
                  <a:pt x="5072890" y="5733753"/>
                  <a:pt x="5079204" y="5725704"/>
                </a:cubicBezTo>
                <a:cubicBezTo>
                  <a:pt x="5087287" y="5715796"/>
                  <a:pt x="5094612" y="5705278"/>
                  <a:pt x="5100419" y="5693543"/>
                </a:cubicBezTo>
                <a:cubicBezTo>
                  <a:pt x="5101148" y="5692306"/>
                  <a:pt x="5101879" y="5691069"/>
                  <a:pt x="5101865" y="5690147"/>
                </a:cubicBezTo>
                <a:cubicBezTo>
                  <a:pt x="5102551" y="5686144"/>
                  <a:pt x="5101637" y="5685229"/>
                  <a:pt x="5098830" y="5687712"/>
                </a:cubicBezTo>
                <a:cubicBezTo>
                  <a:pt x="5096022" y="5690196"/>
                  <a:pt x="5093791" y="5691137"/>
                  <a:pt x="5092680" y="5687147"/>
                </a:cubicBezTo>
                <a:cubicBezTo>
                  <a:pt x="5092357" y="5685613"/>
                  <a:pt x="5091472" y="5686543"/>
                  <a:pt x="5090588" y="5687472"/>
                </a:cubicBezTo>
                <a:cubicBezTo>
                  <a:pt x="5089858" y="5688709"/>
                  <a:pt x="5088370" y="5689337"/>
                  <a:pt x="5089143" y="5690869"/>
                </a:cubicBezTo>
                <a:cubicBezTo>
                  <a:pt x="5089917" y="5692399"/>
                  <a:pt x="5091294" y="5694234"/>
                  <a:pt x="5089834" y="5696707"/>
                </a:cubicBezTo>
                <a:cubicBezTo>
                  <a:pt x="5088376" y="5699178"/>
                  <a:pt x="5086409" y="5697965"/>
                  <a:pt x="5084317" y="5698289"/>
                </a:cubicBezTo>
                <a:cubicBezTo>
                  <a:pt x="5083417" y="5698298"/>
                  <a:pt x="5082070" y="5698309"/>
                  <a:pt x="5080721" y="5698320"/>
                </a:cubicBezTo>
                <a:cubicBezTo>
                  <a:pt x="5078476" y="5698339"/>
                  <a:pt x="5076552" y="5699892"/>
                  <a:pt x="5075557" y="5703282"/>
                </a:cubicBezTo>
                <a:cubicBezTo>
                  <a:pt x="5073848" y="5708834"/>
                  <a:pt x="5070605" y="5712244"/>
                  <a:pt x="5066898" y="5714734"/>
                </a:cubicBezTo>
                <a:cubicBezTo>
                  <a:pt x="5064092" y="5717218"/>
                  <a:pt x="5062029" y="5719390"/>
                  <a:pt x="5060290" y="5723094"/>
                </a:cubicBezTo>
                <a:cubicBezTo>
                  <a:pt x="5058987" y="5725872"/>
                  <a:pt x="5057188" y="5725888"/>
                  <a:pt x="5055967" y="5724360"/>
                </a:cubicBezTo>
                <a:cubicBezTo>
                  <a:pt x="5055053" y="5723446"/>
                  <a:pt x="5055444" y="5719752"/>
                  <a:pt x="5052931" y="5721924"/>
                </a:cubicBezTo>
                <a:cubicBezTo>
                  <a:pt x="5050869" y="5724094"/>
                  <a:pt x="5049269" y="5727183"/>
                  <a:pt x="5049622" y="5730564"/>
                </a:cubicBezTo>
                <a:cubicBezTo>
                  <a:pt x="5049665" y="5733331"/>
                  <a:pt x="5050733" y="5734553"/>
                  <a:pt x="5051815" y="5736697"/>
                </a:cubicBezTo>
                <a:cubicBezTo>
                  <a:pt x="5047264" y="5733045"/>
                  <a:pt x="5043433" y="5737075"/>
                  <a:pt x="5039321" y="5742337"/>
                </a:cubicBezTo>
                <a:cubicBezTo>
                  <a:pt x="5036825" y="5745432"/>
                  <a:pt x="5034311" y="5747607"/>
                  <a:pt x="5032108" y="5750393"/>
                </a:cubicBezTo>
                <a:cubicBezTo>
                  <a:pt x="5027547" y="5755660"/>
                  <a:pt x="5023745" y="5761535"/>
                  <a:pt x="5022065" y="5768929"/>
                </a:cubicBezTo>
                <a:cubicBezTo>
                  <a:pt x="5021518" y="5772317"/>
                  <a:pt x="5019735" y="5773256"/>
                  <a:pt x="5017628" y="5772658"/>
                </a:cubicBezTo>
                <a:cubicBezTo>
                  <a:pt x="5010102" y="5770259"/>
                  <a:pt x="5005526" y="5774603"/>
                  <a:pt x="5002709" y="5786007"/>
                </a:cubicBezTo>
                <a:cubicBezTo>
                  <a:pt x="5002009" y="5789088"/>
                  <a:pt x="5000397" y="5791255"/>
                  <a:pt x="4998781" y="5793420"/>
                </a:cubicBezTo>
                <a:cubicBezTo>
                  <a:pt x="4995541" y="5796831"/>
                  <a:pt x="4992592" y="5799931"/>
                  <a:pt x="4991935" y="5805779"/>
                </a:cubicBezTo>
                <a:cubicBezTo>
                  <a:pt x="4991980" y="5808548"/>
                  <a:pt x="4989717" y="5807644"/>
                  <a:pt x="4988370" y="5807655"/>
                </a:cubicBezTo>
                <a:cubicBezTo>
                  <a:pt x="4987473" y="5807661"/>
                  <a:pt x="4986853" y="5806436"/>
                  <a:pt x="4986389" y="5805519"/>
                </a:cubicBezTo>
                <a:cubicBezTo>
                  <a:pt x="4986375" y="5804597"/>
                  <a:pt x="4985461" y="5803681"/>
                  <a:pt x="4984872" y="5804301"/>
                </a:cubicBezTo>
                <a:cubicBezTo>
                  <a:pt x="4982205" y="5806168"/>
                  <a:pt x="4980452" y="5808952"/>
                  <a:pt x="4978852" y="5812039"/>
                </a:cubicBezTo>
                <a:cubicBezTo>
                  <a:pt x="4977982" y="5813891"/>
                  <a:pt x="4978306" y="5815429"/>
                  <a:pt x="4979079" y="5816960"/>
                </a:cubicBezTo>
                <a:cubicBezTo>
                  <a:pt x="4981104" y="5821863"/>
                  <a:pt x="4980248" y="5824638"/>
                  <a:pt x="4975828" y="5829288"/>
                </a:cubicBezTo>
                <a:cubicBezTo>
                  <a:pt x="4974494" y="5830222"/>
                  <a:pt x="4973595" y="5830230"/>
                  <a:pt x="4973721" y="5828691"/>
                </a:cubicBezTo>
                <a:cubicBezTo>
                  <a:pt x="4973649" y="5824077"/>
                  <a:pt x="4971276" y="5825636"/>
                  <a:pt x="4969199" y="5826883"/>
                </a:cubicBezTo>
                <a:cubicBezTo>
                  <a:pt x="4966828" y="5828440"/>
                  <a:pt x="4965072" y="5831223"/>
                  <a:pt x="4963459" y="5833389"/>
                </a:cubicBezTo>
                <a:cubicBezTo>
                  <a:pt x="4961550" y="5835866"/>
                  <a:pt x="4959487" y="5838035"/>
                  <a:pt x="4957888" y="5841124"/>
                </a:cubicBezTo>
                <a:cubicBezTo>
                  <a:pt x="4956879" y="5843594"/>
                  <a:pt x="4955068" y="5842686"/>
                  <a:pt x="4954154" y="5841772"/>
                </a:cubicBezTo>
                <a:cubicBezTo>
                  <a:pt x="4952776" y="5839936"/>
                  <a:pt x="4951739" y="5840560"/>
                  <a:pt x="4950278" y="5843033"/>
                </a:cubicBezTo>
                <a:cubicBezTo>
                  <a:pt x="4949843" y="5843960"/>
                  <a:pt x="4949409" y="5844885"/>
                  <a:pt x="4948525" y="5845815"/>
                </a:cubicBezTo>
                <a:cubicBezTo>
                  <a:pt x="4947796" y="5847052"/>
                  <a:pt x="4946772" y="5848597"/>
                  <a:pt x="4945424" y="5848609"/>
                </a:cubicBezTo>
                <a:cubicBezTo>
                  <a:pt x="4944369" y="5848311"/>
                  <a:pt x="4945239" y="5846459"/>
                  <a:pt x="4945070" y="5845229"/>
                </a:cubicBezTo>
                <a:cubicBezTo>
                  <a:pt x="4944859" y="5841232"/>
                  <a:pt x="4943201" y="5840631"/>
                  <a:pt x="4938920" y="5844665"/>
                </a:cubicBezTo>
                <a:lnTo>
                  <a:pt x="4937772" y="5842387"/>
                </a:lnTo>
                <a:lnTo>
                  <a:pt x="4791689" y="6076289"/>
                </a:lnTo>
                <a:lnTo>
                  <a:pt x="4788633" y="6075992"/>
                </a:lnTo>
                <a:cubicBezTo>
                  <a:pt x="4787736" y="6076469"/>
                  <a:pt x="4786738" y="6075808"/>
                  <a:pt x="4786158" y="6077784"/>
                </a:cubicBezTo>
                <a:cubicBezTo>
                  <a:pt x="4785919" y="6079340"/>
                  <a:pt x="4786577" y="6080422"/>
                  <a:pt x="4787696" y="6080304"/>
                </a:cubicBezTo>
                <a:lnTo>
                  <a:pt x="4788975" y="6080633"/>
                </a:lnTo>
                <a:lnTo>
                  <a:pt x="4783734" y="6089026"/>
                </a:lnTo>
                <a:lnTo>
                  <a:pt x="4782580" y="6088502"/>
                </a:lnTo>
                <a:cubicBezTo>
                  <a:pt x="4780244" y="6087597"/>
                  <a:pt x="4778985" y="6090412"/>
                  <a:pt x="4777508" y="6092865"/>
                </a:cubicBezTo>
                <a:lnTo>
                  <a:pt x="4779104" y="6096438"/>
                </a:lnTo>
                <a:lnTo>
                  <a:pt x="4578170" y="6418169"/>
                </a:lnTo>
                <a:lnTo>
                  <a:pt x="4578105" y="6417545"/>
                </a:lnTo>
                <a:cubicBezTo>
                  <a:pt x="4585288" y="6407642"/>
                  <a:pt x="4586028" y="6397487"/>
                  <a:pt x="4586612" y="6387027"/>
                </a:cubicBezTo>
                <a:cubicBezTo>
                  <a:pt x="4586597" y="6386102"/>
                  <a:pt x="4586135" y="6385184"/>
                  <a:pt x="4585670" y="6384266"/>
                </a:cubicBezTo>
                <a:cubicBezTo>
                  <a:pt x="4584278" y="6381509"/>
                  <a:pt x="4584854" y="6379965"/>
                  <a:pt x="4587816" y="6377788"/>
                </a:cubicBezTo>
                <a:cubicBezTo>
                  <a:pt x="4595971" y="6372493"/>
                  <a:pt x="4601528" y="6363835"/>
                  <a:pt x="4604204" y="6353049"/>
                </a:cubicBezTo>
                <a:cubicBezTo>
                  <a:pt x="4605886" y="6345652"/>
                  <a:pt x="4608929" y="6339168"/>
                  <a:pt x="4614557" y="6335124"/>
                </a:cubicBezTo>
                <a:cubicBezTo>
                  <a:pt x="4617225" y="6333255"/>
                  <a:pt x="4617616" y="6329562"/>
                  <a:pt x="4617867" y="6326485"/>
                </a:cubicBezTo>
                <a:cubicBezTo>
                  <a:pt x="4617978" y="6324024"/>
                  <a:pt x="4618849" y="6322170"/>
                  <a:pt x="4621067" y="6320305"/>
                </a:cubicBezTo>
                <a:cubicBezTo>
                  <a:pt x="4626835" y="6315645"/>
                  <a:pt x="4631071" y="6308843"/>
                  <a:pt x="4635154" y="6301735"/>
                </a:cubicBezTo>
                <a:cubicBezTo>
                  <a:pt x="4639826" y="6294008"/>
                  <a:pt x="4644190" y="6285667"/>
                  <a:pt x="4650223" y="6278850"/>
                </a:cubicBezTo>
                <a:cubicBezTo>
                  <a:pt x="4651992" y="6276990"/>
                  <a:pt x="4652847" y="6274217"/>
                  <a:pt x="4653098" y="6271137"/>
                </a:cubicBezTo>
                <a:cubicBezTo>
                  <a:pt x="4654021" y="6263134"/>
                  <a:pt x="4655340" y="6261277"/>
                  <a:pt x="4661432" y="6258150"/>
                </a:cubicBezTo>
                <a:cubicBezTo>
                  <a:pt x="4664409" y="6256896"/>
                  <a:pt x="4666611" y="6254110"/>
                  <a:pt x="4668351" y="6250405"/>
                </a:cubicBezTo>
                <a:cubicBezTo>
                  <a:pt x="4673880" y="6239902"/>
                  <a:pt x="4681527" y="6230919"/>
                  <a:pt x="4687362" y="6221029"/>
                </a:cubicBezTo>
                <a:cubicBezTo>
                  <a:pt x="4689257" y="6217630"/>
                  <a:pt x="4691768" y="6215457"/>
                  <a:pt x="4694295" y="6214205"/>
                </a:cubicBezTo>
                <a:cubicBezTo>
                  <a:pt x="4696080" y="6213267"/>
                  <a:pt x="4697103" y="6211719"/>
                  <a:pt x="4697368" y="6209566"/>
                </a:cubicBezTo>
                <a:cubicBezTo>
                  <a:pt x="4698321" y="6203406"/>
                  <a:pt x="4700649" y="6199084"/>
                  <a:pt x="4705240" y="6195660"/>
                </a:cubicBezTo>
                <a:cubicBezTo>
                  <a:pt x="4710572" y="6191926"/>
                  <a:pt x="4714066" y="6185439"/>
                  <a:pt x="4718023" y="6179868"/>
                </a:cubicBezTo>
                <a:cubicBezTo>
                  <a:pt x="4720660" y="6176156"/>
                  <a:pt x="4723158" y="6173059"/>
                  <a:pt x="4726274" y="6171188"/>
                </a:cubicBezTo>
                <a:cubicBezTo>
                  <a:pt x="4731019" y="6168073"/>
                  <a:pt x="4734991" y="6163427"/>
                  <a:pt x="4736996" y="6157567"/>
                </a:cubicBezTo>
                <a:lnTo>
                  <a:pt x="4743105" y="6145512"/>
                </a:lnTo>
                <a:lnTo>
                  <a:pt x="4741087" y="6145339"/>
                </a:lnTo>
                <a:cubicBezTo>
                  <a:pt x="4740867" y="6144978"/>
                  <a:pt x="4740648" y="6144618"/>
                  <a:pt x="4740308" y="6145038"/>
                </a:cubicBezTo>
                <a:cubicBezTo>
                  <a:pt x="4736174" y="6145086"/>
                  <a:pt x="4735417" y="6142867"/>
                  <a:pt x="4737715" y="6136879"/>
                </a:cubicBezTo>
                <a:lnTo>
                  <a:pt x="4751128" y="6111298"/>
                </a:lnTo>
                <a:lnTo>
                  <a:pt x="4743031" y="6122147"/>
                </a:lnTo>
                <a:cubicBezTo>
                  <a:pt x="4740546" y="6126166"/>
                  <a:pt x="4738904" y="6126487"/>
                  <a:pt x="4736474" y="6124355"/>
                </a:cubicBezTo>
                <a:cubicBezTo>
                  <a:pt x="4736321" y="6124047"/>
                  <a:pt x="4736025" y="6124358"/>
                  <a:pt x="4736025" y="6124358"/>
                </a:cubicBezTo>
                <a:lnTo>
                  <a:pt x="4729833" y="6120104"/>
                </a:lnTo>
                <a:lnTo>
                  <a:pt x="4713986" y="6139642"/>
                </a:lnTo>
                <a:lnTo>
                  <a:pt x="4712951" y="6143003"/>
                </a:lnTo>
                <a:lnTo>
                  <a:pt x="4712674" y="6143023"/>
                </a:lnTo>
                <a:lnTo>
                  <a:pt x="4712373" y="6146045"/>
                </a:lnTo>
                <a:cubicBezTo>
                  <a:pt x="4714029" y="6147788"/>
                  <a:pt x="4713791" y="6149346"/>
                  <a:pt x="4710994" y="6149638"/>
                </a:cubicBezTo>
                <a:cubicBezTo>
                  <a:pt x="4707081" y="6150047"/>
                  <a:pt x="4704802" y="6154119"/>
                  <a:pt x="4703742" y="6159209"/>
                </a:cubicBezTo>
                <a:cubicBezTo>
                  <a:pt x="4702902" y="6164662"/>
                  <a:pt x="4701842" y="6169755"/>
                  <a:pt x="4697547" y="6174419"/>
                </a:cubicBezTo>
                <a:cubicBezTo>
                  <a:pt x="4696528" y="6175674"/>
                  <a:pt x="4695948" y="6177650"/>
                  <a:pt x="4696827" y="6179092"/>
                </a:cubicBezTo>
                <a:cubicBezTo>
                  <a:pt x="4698482" y="6180833"/>
                  <a:pt x="4698242" y="6182392"/>
                  <a:pt x="4696983" y="6185206"/>
                </a:cubicBezTo>
                <a:cubicBezTo>
                  <a:pt x="4694827" y="6188497"/>
                  <a:pt x="4693247" y="6189810"/>
                  <a:pt x="4690792" y="6189684"/>
                </a:cubicBezTo>
                <a:cubicBezTo>
                  <a:pt x="4686439" y="6189375"/>
                  <a:pt x="4683685" y="6185831"/>
                  <a:pt x="4680590" y="6182707"/>
                </a:cubicBezTo>
                <a:lnTo>
                  <a:pt x="4680513" y="6181740"/>
                </a:lnTo>
                <a:lnTo>
                  <a:pt x="4671651" y="6193479"/>
                </a:lnTo>
                <a:cubicBezTo>
                  <a:pt x="4669293" y="6195959"/>
                  <a:pt x="4667540" y="6198741"/>
                  <a:pt x="4668047" y="6202429"/>
                </a:cubicBezTo>
                <a:cubicBezTo>
                  <a:pt x="4668063" y="6203349"/>
                  <a:pt x="4668371" y="6203961"/>
                  <a:pt x="4667488" y="6204894"/>
                </a:cubicBezTo>
                <a:cubicBezTo>
                  <a:pt x="4662897" y="6208314"/>
                  <a:pt x="4660428" y="6213255"/>
                  <a:pt x="4657215" y="6218511"/>
                </a:cubicBezTo>
                <a:cubicBezTo>
                  <a:pt x="4655603" y="6220676"/>
                  <a:pt x="4654142" y="6223150"/>
                  <a:pt x="4652375" y="6225010"/>
                </a:cubicBezTo>
                <a:cubicBezTo>
                  <a:pt x="4650605" y="6226869"/>
                  <a:pt x="4649413" y="6227187"/>
                  <a:pt x="4649369" y="6224420"/>
                </a:cubicBezTo>
                <a:cubicBezTo>
                  <a:pt x="4649046" y="6222884"/>
                  <a:pt x="4649311" y="6220729"/>
                  <a:pt x="4647514" y="6220744"/>
                </a:cubicBezTo>
                <a:cubicBezTo>
                  <a:pt x="4645871" y="6221066"/>
                  <a:pt x="4645312" y="6223530"/>
                  <a:pt x="4644735" y="6225073"/>
                </a:cubicBezTo>
                <a:cubicBezTo>
                  <a:pt x="4643571" y="6227235"/>
                  <a:pt x="4642406" y="6229397"/>
                  <a:pt x="4640174" y="6230339"/>
                </a:cubicBezTo>
                <a:cubicBezTo>
                  <a:pt x="4626054" y="6237223"/>
                  <a:pt x="4618786" y="6251431"/>
                  <a:pt x="4614863" y="6268687"/>
                </a:cubicBezTo>
                <a:cubicBezTo>
                  <a:pt x="4614023" y="6272384"/>
                  <a:pt x="4613153" y="6274237"/>
                  <a:pt x="4610161" y="6274570"/>
                </a:cubicBezTo>
                <a:cubicBezTo>
                  <a:pt x="4604939" y="6275843"/>
                  <a:pt x="4600518" y="6280492"/>
                  <a:pt x="4596716" y="6286367"/>
                </a:cubicBezTo>
                <a:cubicBezTo>
                  <a:pt x="4592325" y="6292864"/>
                  <a:pt x="4588552" y="6300584"/>
                  <a:pt x="4583710" y="6307082"/>
                </a:cubicBezTo>
                <a:cubicBezTo>
                  <a:pt x="4581072" y="6310796"/>
                  <a:pt x="4578700" y="6312353"/>
                  <a:pt x="4575414" y="6312994"/>
                </a:cubicBezTo>
                <a:cubicBezTo>
                  <a:pt x="4570626" y="6313343"/>
                  <a:pt x="4569308" y="6315200"/>
                  <a:pt x="4568511" y="6321665"/>
                </a:cubicBezTo>
                <a:cubicBezTo>
                  <a:pt x="4567824" y="6325669"/>
                  <a:pt x="4565931" y="6329067"/>
                  <a:pt x="4563432" y="6332164"/>
                </a:cubicBezTo>
                <a:cubicBezTo>
                  <a:pt x="4561089" y="6335566"/>
                  <a:pt x="4559195" y="6338966"/>
                  <a:pt x="4557920" y="6343590"/>
                </a:cubicBezTo>
                <a:cubicBezTo>
                  <a:pt x="4556364" y="6349447"/>
                  <a:pt x="4551915" y="6352251"/>
                  <a:pt x="4548866" y="6348894"/>
                </a:cubicBezTo>
                <a:cubicBezTo>
                  <a:pt x="4547798" y="6347673"/>
                  <a:pt x="4547025" y="6346140"/>
                  <a:pt x="4546547" y="6344300"/>
                </a:cubicBezTo>
                <a:cubicBezTo>
                  <a:pt x="4545295" y="6340927"/>
                  <a:pt x="4546600" y="6338147"/>
                  <a:pt x="4550025" y="6336888"/>
                </a:cubicBezTo>
                <a:cubicBezTo>
                  <a:pt x="4556272" y="6334070"/>
                  <a:pt x="4559345" y="6329429"/>
                  <a:pt x="4559074" y="6321742"/>
                </a:cubicBezTo>
                <a:cubicBezTo>
                  <a:pt x="4559215" y="6321127"/>
                  <a:pt x="4559201" y="6320205"/>
                  <a:pt x="4559187" y="6319281"/>
                </a:cubicBezTo>
                <a:cubicBezTo>
                  <a:pt x="4559380" y="6312513"/>
                  <a:pt x="4559380" y="6312513"/>
                  <a:pt x="4554718" y="6311323"/>
                </a:cubicBezTo>
                <a:cubicBezTo>
                  <a:pt x="4554562" y="6311014"/>
                  <a:pt x="4554857" y="6310705"/>
                  <a:pt x="4554702" y="6310401"/>
                </a:cubicBezTo>
                <a:cubicBezTo>
                  <a:pt x="4557074" y="6308841"/>
                  <a:pt x="4559615" y="6308513"/>
                  <a:pt x="4562003" y="6307879"/>
                </a:cubicBezTo>
                <a:cubicBezTo>
                  <a:pt x="4565877" y="6306616"/>
                  <a:pt x="4566312" y="6305689"/>
                  <a:pt x="4565651" y="6301696"/>
                </a:cubicBezTo>
                <a:cubicBezTo>
                  <a:pt x="4565172" y="6299855"/>
                  <a:pt x="4565298" y="6298316"/>
                  <a:pt x="4567066" y="6296456"/>
                </a:cubicBezTo>
                <a:cubicBezTo>
                  <a:pt x="4568245" y="6295216"/>
                  <a:pt x="4569255" y="6292748"/>
                  <a:pt x="4570279" y="6291201"/>
                </a:cubicBezTo>
                <a:cubicBezTo>
                  <a:pt x="4571583" y="6288422"/>
                  <a:pt x="4573507" y="6286868"/>
                  <a:pt x="4575752" y="6286850"/>
                </a:cubicBezTo>
                <a:cubicBezTo>
                  <a:pt x="4577845" y="6286525"/>
                  <a:pt x="4579023" y="6285286"/>
                  <a:pt x="4579584" y="6282821"/>
                </a:cubicBezTo>
                <a:cubicBezTo>
                  <a:pt x="4581028" y="6279424"/>
                  <a:pt x="4582642" y="6277258"/>
                  <a:pt x="4585620" y="6276003"/>
                </a:cubicBezTo>
                <a:cubicBezTo>
                  <a:pt x="4589339" y="6274435"/>
                  <a:pt x="4590768" y="6270117"/>
                  <a:pt x="4588774" y="6267057"/>
                </a:cubicBezTo>
                <a:cubicBezTo>
                  <a:pt x="4586793" y="6264923"/>
                  <a:pt x="4587508" y="6262763"/>
                  <a:pt x="4589108" y="6259673"/>
                </a:cubicBezTo>
                <a:cubicBezTo>
                  <a:pt x="4591731" y="6255038"/>
                  <a:pt x="4595127" y="6251934"/>
                  <a:pt x="4598060" y="6247912"/>
                </a:cubicBezTo>
                <a:cubicBezTo>
                  <a:pt x="4605820" y="6236468"/>
                  <a:pt x="4613578" y="6225026"/>
                  <a:pt x="4621337" y="6213580"/>
                </a:cubicBezTo>
                <a:cubicBezTo>
                  <a:pt x="4623679" y="6210178"/>
                  <a:pt x="4623931" y="6207101"/>
                  <a:pt x="4621797" y="6204656"/>
                </a:cubicBezTo>
                <a:cubicBezTo>
                  <a:pt x="4620729" y="6203434"/>
                  <a:pt x="4619816" y="6202520"/>
                  <a:pt x="4618748" y="6201298"/>
                </a:cubicBezTo>
                <a:cubicBezTo>
                  <a:pt x="4620376" y="6200056"/>
                  <a:pt x="4621738" y="6200967"/>
                  <a:pt x="4623227" y="6200338"/>
                </a:cubicBezTo>
                <a:cubicBezTo>
                  <a:pt x="4632168" y="6197497"/>
                  <a:pt x="4640325" y="6192200"/>
                  <a:pt x="4647045" y="6181380"/>
                </a:cubicBezTo>
                <a:cubicBezTo>
                  <a:pt x="4649389" y="6177977"/>
                  <a:pt x="4651438" y="6174886"/>
                  <a:pt x="4654414" y="6173629"/>
                </a:cubicBezTo>
                <a:cubicBezTo>
                  <a:pt x="4655451" y="6173007"/>
                  <a:pt x="4656491" y="6172381"/>
                  <a:pt x="4656616" y="6170843"/>
                </a:cubicBezTo>
                <a:cubicBezTo>
                  <a:pt x="4657192" y="6169301"/>
                  <a:pt x="4656139" y="6169003"/>
                  <a:pt x="4655239" y="6169010"/>
                </a:cubicBezTo>
                <a:cubicBezTo>
                  <a:pt x="4653133" y="6168412"/>
                  <a:pt x="4652964" y="6167182"/>
                  <a:pt x="4655028" y="6165014"/>
                </a:cubicBezTo>
                <a:cubicBezTo>
                  <a:pt x="4655912" y="6164083"/>
                  <a:pt x="4656485" y="6162541"/>
                  <a:pt x="4657215" y="6161304"/>
                </a:cubicBezTo>
                <a:cubicBezTo>
                  <a:pt x="4659420" y="6158518"/>
                  <a:pt x="4659684" y="6156363"/>
                  <a:pt x="4656974" y="6155462"/>
                </a:cubicBezTo>
                <a:cubicBezTo>
                  <a:pt x="4655921" y="6155164"/>
                  <a:pt x="4654713" y="6154558"/>
                  <a:pt x="4655133" y="6152709"/>
                </a:cubicBezTo>
                <a:cubicBezTo>
                  <a:pt x="4655554" y="6150861"/>
                  <a:pt x="4656886" y="6149927"/>
                  <a:pt x="4658220" y="6148993"/>
                </a:cubicBezTo>
                <a:cubicBezTo>
                  <a:pt x="4661632" y="6146812"/>
                  <a:pt x="4665492" y="6144627"/>
                  <a:pt x="4669211" y="6143058"/>
                </a:cubicBezTo>
                <a:cubicBezTo>
                  <a:pt x="4672638" y="6141800"/>
                  <a:pt x="4672933" y="6141489"/>
                  <a:pt x="4670938" y="6138430"/>
                </a:cubicBezTo>
                <a:cubicBezTo>
                  <a:pt x="4670628" y="6137818"/>
                  <a:pt x="4670319" y="6137205"/>
                  <a:pt x="4669853" y="6136288"/>
                </a:cubicBezTo>
                <a:cubicBezTo>
                  <a:pt x="4669236" y="6135062"/>
                  <a:pt x="4669362" y="6133522"/>
                  <a:pt x="4671144" y="6132586"/>
                </a:cubicBezTo>
                <a:cubicBezTo>
                  <a:pt x="4674400" y="6130098"/>
                  <a:pt x="4676435" y="6126082"/>
                  <a:pt x="4678174" y="6122377"/>
                </a:cubicBezTo>
                <a:cubicBezTo>
                  <a:pt x="4681499" y="6114662"/>
                  <a:pt x="4685300" y="6108786"/>
                  <a:pt x="4692307" y="6106573"/>
                </a:cubicBezTo>
                <a:cubicBezTo>
                  <a:pt x="4696181" y="6105312"/>
                  <a:pt x="4699689" y="6099748"/>
                  <a:pt x="4701400" y="6094196"/>
                </a:cubicBezTo>
                <a:cubicBezTo>
                  <a:pt x="4704399" y="6084945"/>
                  <a:pt x="4709226" y="6077524"/>
                  <a:pt x="4715569" y="6071320"/>
                </a:cubicBezTo>
                <a:cubicBezTo>
                  <a:pt x="4719851" y="6067284"/>
                  <a:pt x="4723076" y="6062953"/>
                  <a:pt x="4724927" y="6056788"/>
                </a:cubicBezTo>
                <a:cubicBezTo>
                  <a:pt x="4726049" y="6051856"/>
                  <a:pt x="4729165" y="6049986"/>
                  <a:pt x="4732590" y="6048726"/>
                </a:cubicBezTo>
                <a:cubicBezTo>
                  <a:pt x="4734233" y="6048406"/>
                  <a:pt x="4735119" y="6047475"/>
                  <a:pt x="4735677" y="6045010"/>
                </a:cubicBezTo>
                <a:lnTo>
                  <a:pt x="4743998" y="6029363"/>
                </a:lnTo>
                <a:lnTo>
                  <a:pt x="4742331" y="6030264"/>
                </a:lnTo>
                <a:cubicBezTo>
                  <a:pt x="4739052" y="6033674"/>
                  <a:pt x="4736356" y="6035104"/>
                  <a:pt x="4734621" y="6030305"/>
                </a:cubicBezTo>
                <a:cubicBezTo>
                  <a:pt x="4734083" y="6028446"/>
                  <a:pt x="4733064" y="6029702"/>
                  <a:pt x="4732046" y="6030957"/>
                </a:cubicBezTo>
                <a:cubicBezTo>
                  <a:pt x="4731245" y="6032575"/>
                  <a:pt x="4729449" y="6033528"/>
                  <a:pt x="4730546" y="6035330"/>
                </a:cubicBezTo>
                <a:cubicBezTo>
                  <a:pt x="4731643" y="6037131"/>
                  <a:pt x="4733521" y="6039232"/>
                  <a:pt x="4731921" y="6042466"/>
                </a:cubicBezTo>
                <a:cubicBezTo>
                  <a:pt x="4730323" y="6045697"/>
                  <a:pt x="4727766" y="6044432"/>
                  <a:pt x="4725192" y="6045085"/>
                </a:cubicBezTo>
                <a:cubicBezTo>
                  <a:pt x="4724072" y="6045203"/>
                  <a:pt x="4722396" y="6045377"/>
                  <a:pt x="4720719" y="6045553"/>
                </a:cubicBezTo>
                <a:cubicBezTo>
                  <a:pt x="4717923" y="6045845"/>
                  <a:pt x="4715666" y="6047998"/>
                  <a:pt x="4714726" y="6052312"/>
                </a:cubicBezTo>
                <a:cubicBezTo>
                  <a:pt x="4713086" y="6059379"/>
                  <a:pt x="4709349" y="6063987"/>
                  <a:pt x="4704955" y="6067512"/>
                </a:cubicBezTo>
                <a:cubicBezTo>
                  <a:pt x="4701680" y="6070919"/>
                  <a:pt x="4699302" y="6073850"/>
                  <a:pt x="4697464" y="6078641"/>
                </a:cubicBezTo>
                <a:cubicBezTo>
                  <a:pt x="4696086" y="6082233"/>
                  <a:pt x="4693849" y="6082467"/>
                  <a:pt x="4692192" y="6080724"/>
                </a:cubicBezTo>
                <a:cubicBezTo>
                  <a:pt x="4690975" y="6079703"/>
                  <a:pt x="4691135" y="6075089"/>
                  <a:pt x="4688200" y="6078079"/>
                </a:cubicBezTo>
                <a:cubicBezTo>
                  <a:pt x="4685823" y="6081008"/>
                  <a:pt x="4684104" y="6085021"/>
                  <a:pt x="4684840" y="6089157"/>
                </a:cubicBezTo>
                <a:cubicBezTo>
                  <a:pt x="4685139" y="6092575"/>
                  <a:pt x="4686576" y="6093957"/>
                  <a:pt x="4688113" y="6096478"/>
                </a:cubicBezTo>
                <a:cubicBezTo>
                  <a:pt x="4682123" y="6092506"/>
                  <a:pt x="4677708" y="6097950"/>
                  <a:pt x="4673053" y="6104950"/>
                </a:cubicBezTo>
                <a:cubicBezTo>
                  <a:pt x="4670217" y="6109080"/>
                  <a:pt x="4667280" y="6112068"/>
                  <a:pt x="4664784" y="6115778"/>
                </a:cubicBezTo>
                <a:cubicBezTo>
                  <a:pt x="4659569" y="6122839"/>
                  <a:pt x="4655352" y="6130560"/>
                  <a:pt x="4653913" y="6139905"/>
                </a:cubicBezTo>
                <a:cubicBezTo>
                  <a:pt x="4653531" y="6144160"/>
                  <a:pt x="4651394" y="6145534"/>
                  <a:pt x="4648719" y="6145048"/>
                </a:cubicBezTo>
                <a:cubicBezTo>
                  <a:pt x="4639135" y="6142986"/>
                  <a:pt x="4633822" y="6148905"/>
                  <a:pt x="4631319" y="6163344"/>
                </a:cubicBezTo>
                <a:cubicBezTo>
                  <a:pt x="4630718" y="6167239"/>
                  <a:pt x="4628901" y="6170109"/>
                  <a:pt x="4627082" y="6172983"/>
                </a:cubicBezTo>
                <a:cubicBezTo>
                  <a:pt x="4623347" y="6177589"/>
                  <a:pt x="4619951" y="6181775"/>
                  <a:pt x="4619649" y="6189087"/>
                </a:cubicBezTo>
                <a:cubicBezTo>
                  <a:pt x="4619947" y="6192505"/>
                  <a:pt x="4617052" y="6191658"/>
                  <a:pt x="4615374" y="6191834"/>
                </a:cubicBezTo>
                <a:cubicBezTo>
                  <a:pt x="4614257" y="6191952"/>
                  <a:pt x="4613379" y="6190509"/>
                  <a:pt x="4612721" y="6189429"/>
                </a:cubicBezTo>
                <a:cubicBezTo>
                  <a:pt x="4612621" y="6188290"/>
                  <a:pt x="4611403" y="6187269"/>
                  <a:pt x="4610724" y="6188108"/>
                </a:cubicBezTo>
                <a:cubicBezTo>
                  <a:pt x="4607568" y="6190735"/>
                  <a:pt x="4605630" y="6194387"/>
                  <a:pt x="4603911" y="6198397"/>
                </a:cubicBezTo>
                <a:cubicBezTo>
                  <a:pt x="4602991" y="6200794"/>
                  <a:pt x="4603529" y="6202653"/>
                  <a:pt x="4604629" y="6204453"/>
                </a:cubicBezTo>
                <a:cubicBezTo>
                  <a:pt x="4607580" y="6210274"/>
                  <a:pt x="4606760" y="6213809"/>
                  <a:pt x="4601667" y="6220088"/>
                </a:cubicBezTo>
                <a:cubicBezTo>
                  <a:pt x="4600088" y="6221403"/>
                  <a:pt x="4598971" y="6221521"/>
                  <a:pt x="4598992" y="6219602"/>
                </a:cubicBezTo>
                <a:cubicBezTo>
                  <a:pt x="4598494" y="6213908"/>
                  <a:pt x="4595677" y="6216118"/>
                  <a:pt x="4593200" y="6217911"/>
                </a:cubicBezTo>
                <a:cubicBezTo>
                  <a:pt x="4590385" y="6220122"/>
                  <a:pt x="4588446" y="6223773"/>
                  <a:pt x="4586628" y="6226645"/>
                </a:cubicBezTo>
                <a:cubicBezTo>
                  <a:pt x="4584472" y="6229936"/>
                  <a:pt x="4582094" y="6232867"/>
                  <a:pt x="4580374" y="6236879"/>
                </a:cubicBezTo>
                <a:cubicBezTo>
                  <a:pt x="4579336" y="6240051"/>
                  <a:pt x="4577000" y="6239148"/>
                  <a:pt x="4575781" y="6238125"/>
                </a:cubicBezTo>
                <a:cubicBezTo>
                  <a:pt x="4573907" y="6236023"/>
                  <a:pt x="4572668" y="6236918"/>
                  <a:pt x="4571068" y="6240151"/>
                </a:cubicBezTo>
                <a:cubicBezTo>
                  <a:pt x="4570610" y="6241350"/>
                  <a:pt x="4570150" y="6242546"/>
                  <a:pt x="4569131" y="6243802"/>
                </a:cubicBezTo>
                <a:cubicBezTo>
                  <a:pt x="4568332" y="6245419"/>
                  <a:pt x="4567193" y="6247453"/>
                  <a:pt x="4565515" y="6247629"/>
                </a:cubicBezTo>
                <a:cubicBezTo>
                  <a:pt x="4564177" y="6247387"/>
                  <a:pt x="4565098" y="6244992"/>
                  <a:pt x="4564778" y="6243492"/>
                </a:cubicBezTo>
                <a:cubicBezTo>
                  <a:pt x="4564162" y="6238575"/>
                  <a:pt x="4562045" y="6238031"/>
                  <a:pt x="4557070" y="6243533"/>
                </a:cubicBezTo>
                <a:cubicBezTo>
                  <a:pt x="4552900" y="6236689"/>
                  <a:pt x="4548950" y="6230206"/>
                  <a:pt x="4544780" y="6223362"/>
                </a:cubicBezTo>
                <a:cubicBezTo>
                  <a:pt x="4547275" y="6219654"/>
                  <a:pt x="4549854" y="6219000"/>
                  <a:pt x="4552628" y="6220625"/>
                </a:cubicBezTo>
                <a:cubicBezTo>
                  <a:pt x="4559734" y="6224479"/>
                  <a:pt x="4564566" y="6221674"/>
                  <a:pt x="4569164" y="6209699"/>
                </a:cubicBezTo>
                <a:cubicBezTo>
                  <a:pt x="4571342" y="6204489"/>
                  <a:pt x="4573281" y="6200839"/>
                  <a:pt x="4576337" y="6197070"/>
                </a:cubicBezTo>
                <a:cubicBezTo>
                  <a:pt x="4577915" y="6195755"/>
                  <a:pt x="4579612" y="6193663"/>
                  <a:pt x="4579073" y="6191802"/>
                </a:cubicBezTo>
                <a:cubicBezTo>
                  <a:pt x="4578876" y="6189524"/>
                  <a:pt x="4576739" y="6190899"/>
                  <a:pt x="4575621" y="6191015"/>
                </a:cubicBezTo>
                <a:cubicBezTo>
                  <a:pt x="4574501" y="6191132"/>
                  <a:pt x="4573603" y="6191608"/>
                  <a:pt x="4572486" y="6191727"/>
                </a:cubicBezTo>
                <a:cubicBezTo>
                  <a:pt x="4570808" y="6191901"/>
                  <a:pt x="4568452" y="6192915"/>
                  <a:pt x="4567914" y="6191056"/>
                </a:cubicBezTo>
                <a:cubicBezTo>
                  <a:pt x="4567495" y="6188418"/>
                  <a:pt x="4569534" y="6185905"/>
                  <a:pt x="4570891" y="6184229"/>
                </a:cubicBezTo>
                <a:cubicBezTo>
                  <a:pt x="4573049" y="6180939"/>
                  <a:pt x="4575425" y="6178009"/>
                  <a:pt x="4578023" y="6175436"/>
                </a:cubicBezTo>
                <a:cubicBezTo>
                  <a:pt x="4583336" y="6169517"/>
                  <a:pt x="4586653" y="6162273"/>
                  <a:pt x="4587975" y="6153705"/>
                </a:cubicBezTo>
                <a:cubicBezTo>
                  <a:pt x="4588214" y="6152149"/>
                  <a:pt x="4588894" y="6151309"/>
                  <a:pt x="4590013" y="6151193"/>
                </a:cubicBezTo>
                <a:cubicBezTo>
                  <a:pt x="4591130" y="6151076"/>
                  <a:pt x="4591810" y="6150238"/>
                  <a:pt x="4592828" y="6148981"/>
                </a:cubicBezTo>
                <a:cubicBezTo>
                  <a:pt x="4593508" y="6148146"/>
                  <a:pt x="4594746" y="6147249"/>
                  <a:pt x="4594647" y="6146112"/>
                </a:cubicBezTo>
                <a:cubicBezTo>
                  <a:pt x="4594328" y="6144612"/>
                  <a:pt x="4593429" y="6145088"/>
                  <a:pt x="4592530" y="6145567"/>
                </a:cubicBezTo>
                <a:cubicBezTo>
                  <a:pt x="4590512" y="6146161"/>
                  <a:pt x="4589296" y="6145138"/>
                  <a:pt x="4587398" y="6144954"/>
                </a:cubicBezTo>
                <a:cubicBezTo>
                  <a:pt x="4585723" y="6145129"/>
                  <a:pt x="4584845" y="6143689"/>
                  <a:pt x="4585204" y="6141353"/>
                </a:cubicBezTo>
                <a:cubicBezTo>
                  <a:pt x="4585684" y="6138238"/>
                  <a:pt x="4586923" y="6137339"/>
                  <a:pt x="4588600" y="6137165"/>
                </a:cubicBezTo>
                <a:cubicBezTo>
                  <a:pt x="4589838" y="6136270"/>
                  <a:pt x="4590956" y="6136152"/>
                  <a:pt x="4592076" y="6136036"/>
                </a:cubicBezTo>
                <a:cubicBezTo>
                  <a:pt x="4596210" y="6135984"/>
                  <a:pt x="4598565" y="6134972"/>
                  <a:pt x="4600425" y="6128264"/>
                </a:cubicBezTo>
                <a:cubicBezTo>
                  <a:pt x="4601824" y="6122752"/>
                  <a:pt x="4606218" y="6119229"/>
                  <a:pt x="4610273" y="6116123"/>
                </a:cubicBezTo>
                <a:cubicBezTo>
                  <a:pt x="4612189" y="6114389"/>
                  <a:pt x="4614766" y="6113736"/>
                  <a:pt x="4614469" y="6110318"/>
                </a:cubicBezTo>
                <a:cubicBezTo>
                  <a:pt x="4614510" y="6106484"/>
                  <a:pt x="4612493" y="6107077"/>
                  <a:pt x="4610256" y="6107311"/>
                </a:cubicBezTo>
                <a:cubicBezTo>
                  <a:pt x="4609138" y="6107428"/>
                  <a:pt x="4608019" y="6107545"/>
                  <a:pt x="4607241" y="6107244"/>
                </a:cubicBezTo>
                <a:cubicBezTo>
                  <a:pt x="4605684" y="6106640"/>
                  <a:pt x="4604686" y="6105980"/>
                  <a:pt x="4606503" y="6103106"/>
                </a:cubicBezTo>
                <a:cubicBezTo>
                  <a:pt x="4614576" y="6090000"/>
                  <a:pt x="4614600" y="6077354"/>
                  <a:pt x="4614406" y="6064347"/>
                </a:cubicBezTo>
                <a:cubicBezTo>
                  <a:pt x="4614306" y="6063209"/>
                  <a:pt x="4613648" y="6062128"/>
                  <a:pt x="4612989" y="6061048"/>
                </a:cubicBezTo>
                <a:cubicBezTo>
                  <a:pt x="4611014" y="6057806"/>
                  <a:pt x="4611594" y="6055828"/>
                  <a:pt x="4615089" y="6052781"/>
                </a:cubicBezTo>
                <a:cubicBezTo>
                  <a:pt x="4624776" y="6045253"/>
                  <a:pt x="4630931" y="6033881"/>
                  <a:pt x="4633313" y="6020221"/>
                </a:cubicBezTo>
                <a:cubicBezTo>
                  <a:pt x="4634752" y="6010875"/>
                  <a:pt x="4637972" y="6002493"/>
                  <a:pt x="4644622" y="5996815"/>
                </a:cubicBezTo>
                <a:cubicBezTo>
                  <a:pt x="4647779" y="5994186"/>
                  <a:pt x="4647939" y="5989572"/>
                  <a:pt x="4647981" y="5985734"/>
                </a:cubicBezTo>
                <a:cubicBezTo>
                  <a:pt x="4647902" y="5982678"/>
                  <a:pt x="4648822" y="5980283"/>
                  <a:pt x="4651419" y="5977712"/>
                </a:cubicBezTo>
                <a:cubicBezTo>
                  <a:pt x="4658190" y="5971257"/>
                  <a:pt x="4662866" y="5962338"/>
                  <a:pt x="4667323" y="5953058"/>
                </a:cubicBezTo>
                <a:cubicBezTo>
                  <a:pt x="4672458" y="5942942"/>
                  <a:pt x="4677154" y="5932105"/>
                  <a:pt x="4684066" y="5922953"/>
                </a:cubicBezTo>
                <a:cubicBezTo>
                  <a:pt x="4686105" y="5920440"/>
                  <a:pt x="4686923" y="5916905"/>
                  <a:pt x="4686965" y="5913071"/>
                </a:cubicBezTo>
                <a:cubicBezTo>
                  <a:pt x="4687409" y="5903062"/>
                  <a:pt x="4688886" y="5900608"/>
                  <a:pt x="4696197" y="5896012"/>
                </a:cubicBezTo>
                <a:cubicBezTo>
                  <a:pt x="4699792" y="5894102"/>
                  <a:pt x="4702288" y="5890393"/>
                  <a:pt x="4704128" y="5885602"/>
                </a:cubicBezTo>
                <a:cubicBezTo>
                  <a:pt x="4710083" y="5871952"/>
                  <a:pt x="4718813" y="5859928"/>
                  <a:pt x="4725208" y="5846997"/>
                </a:cubicBezTo>
                <a:cubicBezTo>
                  <a:pt x="4727267" y="5842566"/>
                  <a:pt x="4730204" y="5839577"/>
                  <a:pt x="4733239" y="5837726"/>
                </a:cubicBezTo>
                <a:cubicBezTo>
                  <a:pt x="4735375" y="5836353"/>
                  <a:pt x="4736514" y="5834319"/>
                  <a:pt x="4736655" y="5831622"/>
                </a:cubicBezTo>
                <a:cubicBezTo>
                  <a:pt x="4737296" y="5823892"/>
                  <a:pt x="4739815" y="5818264"/>
                  <a:pt x="4745228" y="5813483"/>
                </a:cubicBezTo>
                <a:cubicBezTo>
                  <a:pt x="4751541" y="5808223"/>
                  <a:pt x="4755317" y="5799783"/>
                  <a:pt x="4759752" y="5792421"/>
                </a:cubicBezTo>
                <a:lnTo>
                  <a:pt x="4767199" y="5783241"/>
                </a:lnTo>
                <a:lnTo>
                  <a:pt x="4766728" y="5782305"/>
                </a:lnTo>
                <a:lnTo>
                  <a:pt x="4768268" y="5781925"/>
                </a:lnTo>
                <a:lnTo>
                  <a:pt x="4769261" y="5780699"/>
                </a:lnTo>
                <a:cubicBezTo>
                  <a:pt x="4774894" y="5776277"/>
                  <a:pt x="4779429" y="5770056"/>
                  <a:pt x="4781410" y="5762567"/>
                </a:cubicBezTo>
                <a:cubicBezTo>
                  <a:pt x="4786307" y="5743281"/>
                  <a:pt x="4796517" y="5728803"/>
                  <a:pt x="4808063" y="5714566"/>
                </a:cubicBezTo>
                <a:lnTo>
                  <a:pt x="4808204" y="5714363"/>
                </a:lnTo>
                <a:lnTo>
                  <a:pt x="4807509" y="5712988"/>
                </a:lnTo>
                <a:cubicBezTo>
                  <a:pt x="4808129" y="5710264"/>
                  <a:pt x="4809277" y="5709575"/>
                  <a:pt x="4810765" y="5709563"/>
                </a:cubicBezTo>
                <a:lnTo>
                  <a:pt x="4811671" y="5709359"/>
                </a:lnTo>
                <a:lnTo>
                  <a:pt x="4822303" y="5694013"/>
                </a:lnTo>
                <a:lnTo>
                  <a:pt x="4827819" y="5684783"/>
                </a:lnTo>
                <a:lnTo>
                  <a:pt x="4825833" y="5684935"/>
                </a:lnTo>
                <a:cubicBezTo>
                  <a:pt x="4821941" y="5685290"/>
                  <a:pt x="4820330" y="5687462"/>
                  <a:pt x="4820414" y="5692068"/>
                </a:cubicBezTo>
                <a:cubicBezTo>
                  <a:pt x="4820497" y="5696676"/>
                  <a:pt x="4819197" y="5699459"/>
                  <a:pt x="4815774" y="5700729"/>
                </a:cubicBezTo>
                <a:cubicBezTo>
                  <a:pt x="4814735" y="5701357"/>
                  <a:pt x="4813851" y="5702289"/>
                  <a:pt x="4813418" y="5703218"/>
                </a:cubicBezTo>
                <a:cubicBezTo>
                  <a:pt x="4806439" y="5715288"/>
                  <a:pt x="4798077" y="5725530"/>
                  <a:pt x="4789404" y="5735163"/>
                </a:cubicBezTo>
                <a:cubicBezTo>
                  <a:pt x="4787051" y="5737651"/>
                  <a:pt x="4785302" y="5740437"/>
                  <a:pt x="4785818" y="5744118"/>
                </a:cubicBezTo>
                <a:cubicBezTo>
                  <a:pt x="4785835" y="5745040"/>
                  <a:pt x="4786147" y="5745649"/>
                  <a:pt x="4785263" y="5746582"/>
                </a:cubicBezTo>
                <a:cubicBezTo>
                  <a:pt x="4780677" y="5750018"/>
                  <a:pt x="4778217" y="5754966"/>
                  <a:pt x="4775013" y="5760228"/>
                </a:cubicBezTo>
                <a:cubicBezTo>
                  <a:pt x="4773403" y="5762399"/>
                  <a:pt x="4771948" y="5764876"/>
                  <a:pt x="4770183" y="5766741"/>
                </a:cubicBezTo>
                <a:cubicBezTo>
                  <a:pt x="4768418" y="5768606"/>
                  <a:pt x="4767225" y="5768928"/>
                  <a:pt x="4767174" y="5766162"/>
                </a:cubicBezTo>
                <a:cubicBezTo>
                  <a:pt x="4766847" y="5764630"/>
                  <a:pt x="4767108" y="5762477"/>
                  <a:pt x="4765309" y="5762499"/>
                </a:cubicBezTo>
                <a:cubicBezTo>
                  <a:pt x="4763666" y="5762825"/>
                  <a:pt x="4763109" y="5765292"/>
                  <a:pt x="4762538" y="5766835"/>
                </a:cubicBezTo>
                <a:cubicBezTo>
                  <a:pt x="4761377" y="5769000"/>
                  <a:pt x="4760217" y="5771165"/>
                  <a:pt x="4757986" y="5772114"/>
                </a:cubicBezTo>
                <a:cubicBezTo>
                  <a:pt x="4743865" y="5779047"/>
                  <a:pt x="4736626" y="5793271"/>
                  <a:pt x="4732740" y="5810527"/>
                </a:cubicBezTo>
                <a:cubicBezTo>
                  <a:pt x="4731907" y="5814225"/>
                  <a:pt x="4731040" y="5816080"/>
                  <a:pt x="4728048" y="5816423"/>
                </a:cubicBezTo>
                <a:cubicBezTo>
                  <a:pt x="4722822" y="5817718"/>
                  <a:pt x="4718410" y="5822380"/>
                  <a:pt x="4714618" y="5828265"/>
                </a:cubicBezTo>
                <a:cubicBezTo>
                  <a:pt x="4710236" y="5834772"/>
                  <a:pt x="4706476" y="5842500"/>
                  <a:pt x="4701648" y="5849012"/>
                </a:cubicBezTo>
                <a:cubicBezTo>
                  <a:pt x="4699015" y="5852734"/>
                  <a:pt x="4696645" y="5854298"/>
                  <a:pt x="4693358" y="5854953"/>
                </a:cubicBezTo>
                <a:cubicBezTo>
                  <a:pt x="4688565" y="5855318"/>
                  <a:pt x="4687251" y="5857177"/>
                  <a:pt x="4686468" y="5863642"/>
                </a:cubicBezTo>
                <a:cubicBezTo>
                  <a:pt x="4685790" y="5867644"/>
                  <a:pt x="4683903" y="5871046"/>
                  <a:pt x="4681410" y="5874149"/>
                </a:cubicBezTo>
                <a:cubicBezTo>
                  <a:pt x="4679072" y="5877559"/>
                  <a:pt x="4677185" y="5880962"/>
                  <a:pt x="4675919" y="5885588"/>
                </a:cubicBezTo>
                <a:cubicBezTo>
                  <a:pt x="4674375" y="5891444"/>
                  <a:pt x="4669927" y="5894266"/>
                  <a:pt x="4666868" y="5890921"/>
                </a:cubicBezTo>
                <a:cubicBezTo>
                  <a:pt x="4665797" y="5889706"/>
                  <a:pt x="4665019" y="5888180"/>
                  <a:pt x="4664536" y="5886342"/>
                </a:cubicBezTo>
                <a:cubicBezTo>
                  <a:pt x="4663277" y="5882977"/>
                  <a:pt x="4664574" y="5880196"/>
                  <a:pt x="4668001" y="5878924"/>
                </a:cubicBezTo>
                <a:cubicBezTo>
                  <a:pt x="4674248" y="5876083"/>
                  <a:pt x="4677312" y="5871436"/>
                  <a:pt x="4677023" y="5863756"/>
                </a:cubicBezTo>
                <a:cubicBezTo>
                  <a:pt x="4677162" y="5863140"/>
                  <a:pt x="4677146" y="5862218"/>
                  <a:pt x="4677129" y="5861297"/>
                </a:cubicBezTo>
                <a:cubicBezTo>
                  <a:pt x="4677217" y="5857917"/>
                  <a:pt x="4677262" y="5856225"/>
                  <a:pt x="4676702" y="5855233"/>
                </a:cubicBezTo>
                <a:lnTo>
                  <a:pt x="4674841" y="5854377"/>
                </a:lnTo>
                <a:lnTo>
                  <a:pt x="4643163" y="5901366"/>
                </a:lnTo>
                <a:lnTo>
                  <a:pt x="4639143" y="5914628"/>
                </a:lnTo>
                <a:cubicBezTo>
                  <a:pt x="4638424" y="5919302"/>
                  <a:pt x="4637504" y="5921698"/>
                  <a:pt x="4633810" y="5922468"/>
                </a:cubicBezTo>
                <a:cubicBezTo>
                  <a:pt x="4627419" y="5924668"/>
                  <a:pt x="4622324" y="5930949"/>
                  <a:pt x="4618110" y="5938669"/>
                </a:cubicBezTo>
                <a:cubicBezTo>
                  <a:pt x="4613213" y="5947230"/>
                  <a:pt x="4609196" y="5957229"/>
                  <a:pt x="4603742" y="5965846"/>
                </a:cubicBezTo>
                <a:lnTo>
                  <a:pt x="4594298" y="5973844"/>
                </a:lnTo>
                <a:lnTo>
                  <a:pt x="4585812" y="5986431"/>
                </a:lnTo>
                <a:lnTo>
                  <a:pt x="4580706" y="5999291"/>
                </a:lnTo>
                <a:cubicBezTo>
                  <a:pt x="4578089" y="6003781"/>
                  <a:pt x="4576033" y="6008211"/>
                  <a:pt x="4574851" y="6014081"/>
                </a:cubicBezTo>
                <a:cubicBezTo>
                  <a:pt x="4573430" y="6021510"/>
                  <a:pt x="4568138" y="6025513"/>
                  <a:pt x="4564045" y="6021726"/>
                </a:cubicBezTo>
                <a:lnTo>
                  <a:pt x="4563083" y="6020146"/>
                </a:lnTo>
                <a:lnTo>
                  <a:pt x="4465137" y="6165425"/>
                </a:lnTo>
                <a:lnTo>
                  <a:pt x="4464070" y="6165874"/>
                </a:lnTo>
                <a:lnTo>
                  <a:pt x="4464049" y="6167039"/>
                </a:lnTo>
                <a:lnTo>
                  <a:pt x="4457886" y="6176181"/>
                </a:lnTo>
                <a:lnTo>
                  <a:pt x="4451551" y="6179512"/>
                </a:lnTo>
                <a:cubicBezTo>
                  <a:pt x="4450651" y="6179519"/>
                  <a:pt x="4449598" y="6179221"/>
                  <a:pt x="4448546" y="6178922"/>
                </a:cubicBezTo>
                <a:cubicBezTo>
                  <a:pt x="4447198" y="6178934"/>
                  <a:pt x="4445836" y="6178022"/>
                  <a:pt x="4444531" y="6180800"/>
                </a:cubicBezTo>
                <a:cubicBezTo>
                  <a:pt x="4443072" y="6183273"/>
                  <a:pt x="4443690" y="6184500"/>
                  <a:pt x="4444309" y="6185723"/>
                </a:cubicBezTo>
                <a:lnTo>
                  <a:pt x="4445652" y="6194327"/>
                </a:lnTo>
                <a:lnTo>
                  <a:pt x="4396298" y="6267533"/>
                </a:lnTo>
                <a:lnTo>
                  <a:pt x="4389120" y="6269800"/>
                </a:lnTo>
                <a:cubicBezTo>
                  <a:pt x="4386988" y="6272392"/>
                  <a:pt x="4385969" y="6276631"/>
                  <a:pt x="4385917" y="6282781"/>
                </a:cubicBezTo>
                <a:lnTo>
                  <a:pt x="4385933" y="6282908"/>
                </a:lnTo>
                <a:lnTo>
                  <a:pt x="4382239" y="6288386"/>
                </a:lnTo>
                <a:lnTo>
                  <a:pt x="4378098" y="6289306"/>
                </a:lnTo>
                <a:cubicBezTo>
                  <a:pt x="4376860" y="6290316"/>
                  <a:pt x="4375726" y="6292093"/>
                  <a:pt x="4374422" y="6294873"/>
                </a:cubicBezTo>
                <a:cubicBezTo>
                  <a:pt x="4370214" y="6303519"/>
                  <a:pt x="4370214" y="6303519"/>
                  <a:pt x="4365919" y="6306631"/>
                </a:cubicBezTo>
                <a:cubicBezTo>
                  <a:pt x="4366605" y="6302628"/>
                  <a:pt x="4368346" y="6298922"/>
                  <a:pt x="4370239" y="6295523"/>
                </a:cubicBezTo>
                <a:cubicBezTo>
                  <a:pt x="4371977" y="6291819"/>
                  <a:pt x="4374321" y="6288414"/>
                  <a:pt x="4376509" y="6284705"/>
                </a:cubicBezTo>
                <a:cubicBezTo>
                  <a:pt x="4373828" y="6285650"/>
                  <a:pt x="4372916" y="6284736"/>
                  <a:pt x="4372870" y="6281968"/>
                </a:cubicBezTo>
                <a:cubicBezTo>
                  <a:pt x="4373123" y="6278889"/>
                  <a:pt x="4372083" y="6279514"/>
                  <a:pt x="4370315" y="6281373"/>
                </a:cubicBezTo>
                <a:cubicBezTo>
                  <a:pt x="4367073" y="6284784"/>
                  <a:pt x="4363986" y="6288500"/>
                  <a:pt x="4359973" y="6290378"/>
                </a:cubicBezTo>
                <a:cubicBezTo>
                  <a:pt x="4357599" y="6291937"/>
                  <a:pt x="4356296" y="6294714"/>
                  <a:pt x="4356647" y="6298096"/>
                </a:cubicBezTo>
                <a:cubicBezTo>
                  <a:pt x="4356818" y="6299324"/>
                  <a:pt x="4356832" y="6300247"/>
                  <a:pt x="4355189" y="6300567"/>
                </a:cubicBezTo>
                <a:cubicBezTo>
                  <a:pt x="4351018" y="6302141"/>
                  <a:pt x="4351018" y="6302141"/>
                  <a:pt x="4352579" y="6306125"/>
                </a:cubicBezTo>
                <a:cubicBezTo>
                  <a:pt x="4352735" y="6306432"/>
                  <a:pt x="4352890" y="6306738"/>
                  <a:pt x="4352904" y="6307661"/>
                </a:cubicBezTo>
                <a:cubicBezTo>
                  <a:pt x="4350348" y="6307068"/>
                  <a:pt x="4347497" y="6306784"/>
                  <a:pt x="4344941" y="6306189"/>
                </a:cubicBezTo>
                <a:cubicBezTo>
                  <a:pt x="4344197" y="6306503"/>
                  <a:pt x="4343130" y="6305282"/>
                  <a:pt x="4342555" y="6306825"/>
                </a:cubicBezTo>
                <a:cubicBezTo>
                  <a:pt x="4341684" y="6308678"/>
                  <a:pt x="4340815" y="6310529"/>
                  <a:pt x="4341744" y="6312367"/>
                </a:cubicBezTo>
                <a:cubicBezTo>
                  <a:pt x="4342965" y="6313895"/>
                  <a:pt x="4344327" y="6314807"/>
                  <a:pt x="4345690" y="6315717"/>
                </a:cubicBezTo>
                <a:cubicBezTo>
                  <a:pt x="4346898" y="6316324"/>
                  <a:pt x="4347517" y="6317548"/>
                  <a:pt x="4346353" y="6319709"/>
                </a:cubicBezTo>
                <a:cubicBezTo>
                  <a:pt x="4341820" y="6326821"/>
                  <a:pt x="4337906" y="6335159"/>
                  <a:pt x="4332771" y="6341967"/>
                </a:cubicBezTo>
                <a:cubicBezTo>
                  <a:pt x="4330427" y="6345371"/>
                  <a:pt x="4328084" y="6348773"/>
                  <a:pt x="4324895" y="6346032"/>
                </a:cubicBezTo>
                <a:cubicBezTo>
                  <a:pt x="4323069" y="6344202"/>
                  <a:pt x="4317146" y="6348555"/>
                  <a:pt x="4316444" y="6351637"/>
                </a:cubicBezTo>
                <a:cubicBezTo>
                  <a:pt x="4316320" y="6353175"/>
                  <a:pt x="4316038" y="6354409"/>
                  <a:pt x="4317541" y="6354704"/>
                </a:cubicBezTo>
                <a:cubicBezTo>
                  <a:pt x="4319044" y="6354998"/>
                  <a:pt x="4319324" y="6353767"/>
                  <a:pt x="4320055" y="6352529"/>
                </a:cubicBezTo>
                <a:cubicBezTo>
                  <a:pt x="4320770" y="6350372"/>
                  <a:pt x="4321935" y="6348208"/>
                  <a:pt x="4323435" y="6348504"/>
                </a:cubicBezTo>
                <a:cubicBezTo>
                  <a:pt x="4324785" y="6348493"/>
                  <a:pt x="4325698" y="6349407"/>
                  <a:pt x="4325432" y="6351563"/>
                </a:cubicBezTo>
                <a:cubicBezTo>
                  <a:pt x="4325321" y="6354024"/>
                  <a:pt x="4324901" y="6355873"/>
                  <a:pt x="4322669" y="6356813"/>
                </a:cubicBezTo>
                <a:cubicBezTo>
                  <a:pt x="4320590" y="6358063"/>
                  <a:pt x="4320016" y="6359604"/>
                  <a:pt x="4321097" y="6361750"/>
                </a:cubicBezTo>
                <a:cubicBezTo>
                  <a:pt x="4321407" y="6362361"/>
                  <a:pt x="4321562" y="6362667"/>
                  <a:pt x="4321870" y="6363280"/>
                </a:cubicBezTo>
                <a:cubicBezTo>
                  <a:pt x="4321887" y="6364202"/>
                  <a:pt x="4322349" y="6365122"/>
                  <a:pt x="4321915" y="6366047"/>
                </a:cubicBezTo>
                <a:cubicBezTo>
                  <a:pt x="4321185" y="6367283"/>
                  <a:pt x="4320426" y="6366676"/>
                  <a:pt x="4319684" y="6366989"/>
                </a:cubicBezTo>
                <a:cubicBezTo>
                  <a:pt x="4316537" y="6367015"/>
                  <a:pt x="4313405" y="6367963"/>
                  <a:pt x="4310319" y="6371679"/>
                </a:cubicBezTo>
                <a:cubicBezTo>
                  <a:pt x="4308846" y="6373230"/>
                  <a:pt x="4308115" y="6374467"/>
                  <a:pt x="4309338" y="6375993"/>
                </a:cubicBezTo>
                <a:cubicBezTo>
                  <a:pt x="4309956" y="6377219"/>
                  <a:pt x="4310575" y="6378444"/>
                  <a:pt x="4311193" y="6379669"/>
                </a:cubicBezTo>
                <a:cubicBezTo>
                  <a:pt x="4312150" y="6383351"/>
                  <a:pt x="4311575" y="6384895"/>
                  <a:pt x="4308319" y="6387382"/>
                </a:cubicBezTo>
                <a:cubicBezTo>
                  <a:pt x="4306395" y="6388936"/>
                  <a:pt x="4305232" y="6391097"/>
                  <a:pt x="4303464" y="6392958"/>
                </a:cubicBezTo>
                <a:cubicBezTo>
                  <a:pt x="4300671" y="6396364"/>
                  <a:pt x="4297695" y="6397621"/>
                  <a:pt x="4294969" y="6395798"/>
                </a:cubicBezTo>
                <a:cubicBezTo>
                  <a:pt x="4293312" y="6395196"/>
                  <a:pt x="4291501" y="6394287"/>
                  <a:pt x="4289689" y="6393380"/>
                </a:cubicBezTo>
                <a:cubicBezTo>
                  <a:pt x="4290573" y="6392450"/>
                  <a:pt x="4291163" y="6391830"/>
                  <a:pt x="4291752" y="6391210"/>
                </a:cubicBezTo>
                <a:cubicBezTo>
                  <a:pt x="4298095" y="6385005"/>
                  <a:pt x="4298391" y="6384696"/>
                  <a:pt x="4297810" y="6376398"/>
                </a:cubicBezTo>
                <a:cubicBezTo>
                  <a:pt x="4297473" y="6373939"/>
                  <a:pt x="4298188" y="6371780"/>
                  <a:pt x="4299955" y="6369919"/>
                </a:cubicBezTo>
                <a:cubicBezTo>
                  <a:pt x="4305542" y="6363107"/>
                  <a:pt x="4309764" y="6355382"/>
                  <a:pt x="4313228" y="6347049"/>
                </a:cubicBezTo>
                <a:cubicBezTo>
                  <a:pt x="4317406" y="6336559"/>
                  <a:pt x="4323553" y="6327281"/>
                  <a:pt x="4329095" y="6317700"/>
                </a:cubicBezTo>
                <a:cubicBezTo>
                  <a:pt x="4332154" y="6312139"/>
                  <a:pt x="4334916" y="6306889"/>
                  <a:pt x="4336161" y="6300419"/>
                </a:cubicBezTo>
                <a:cubicBezTo>
                  <a:pt x="4337145" y="6296105"/>
                  <a:pt x="4339643" y="6293007"/>
                  <a:pt x="4342294" y="6290219"/>
                </a:cubicBezTo>
                <a:cubicBezTo>
                  <a:pt x="4345676" y="6286192"/>
                  <a:pt x="4348764" y="6282477"/>
                  <a:pt x="4346429" y="6276958"/>
                </a:cubicBezTo>
                <a:cubicBezTo>
                  <a:pt x="4351219" y="6276612"/>
                  <a:pt x="4353701" y="6272593"/>
                  <a:pt x="4355720" y="6267655"/>
                </a:cubicBezTo>
                <a:cubicBezTo>
                  <a:pt x="4357726" y="6261795"/>
                  <a:pt x="4361557" y="6257765"/>
                  <a:pt x="4364629" y="6253125"/>
                </a:cubicBezTo>
                <a:cubicBezTo>
                  <a:pt x="4367997" y="6248177"/>
                  <a:pt x="4370465" y="6243235"/>
                  <a:pt x="4372177" y="6237684"/>
                </a:cubicBezTo>
                <a:cubicBezTo>
                  <a:pt x="4372877" y="6234604"/>
                  <a:pt x="4374477" y="6231514"/>
                  <a:pt x="4376989" y="6229341"/>
                </a:cubicBezTo>
                <a:cubicBezTo>
                  <a:pt x="4380090" y="6226545"/>
                  <a:pt x="4382434" y="6223144"/>
                  <a:pt x="4383863" y="6218826"/>
                </a:cubicBezTo>
                <a:cubicBezTo>
                  <a:pt x="4388295" y="6205257"/>
                  <a:pt x="4396362" y="6194424"/>
                  <a:pt x="4403826" y="6183291"/>
                </a:cubicBezTo>
                <a:cubicBezTo>
                  <a:pt x="4408359" y="6176179"/>
                  <a:pt x="4412891" y="6169067"/>
                  <a:pt x="4415455" y="6160743"/>
                </a:cubicBezTo>
                <a:cubicBezTo>
                  <a:pt x="4416156" y="6157662"/>
                  <a:pt x="4417152" y="6154270"/>
                  <a:pt x="4413711" y="6154607"/>
                </a:cubicBezTo>
                <a:cubicBezTo>
                  <a:pt x="4412659" y="6154307"/>
                  <a:pt x="4412644" y="6153384"/>
                  <a:pt x="4412630" y="6152463"/>
                </a:cubicBezTo>
                <a:cubicBezTo>
                  <a:pt x="4412601" y="6150617"/>
                  <a:pt x="4412727" y="6149078"/>
                  <a:pt x="4412852" y="6147539"/>
                </a:cubicBezTo>
                <a:cubicBezTo>
                  <a:pt x="4413621" y="6139229"/>
                  <a:pt x="4416568" y="6136128"/>
                  <a:pt x="4422003" y="6138851"/>
                </a:cubicBezTo>
                <a:cubicBezTo>
                  <a:pt x="4422453" y="6138847"/>
                  <a:pt x="4422606" y="6139154"/>
                  <a:pt x="4423506" y="6139146"/>
                </a:cubicBezTo>
                <a:cubicBezTo>
                  <a:pt x="4422859" y="6136075"/>
                  <a:pt x="4422519" y="6133618"/>
                  <a:pt x="4421874" y="6130548"/>
                </a:cubicBezTo>
                <a:cubicBezTo>
                  <a:pt x="4423669" y="6130534"/>
                  <a:pt x="4424877" y="6131138"/>
                  <a:pt x="4426225" y="6131127"/>
                </a:cubicBezTo>
                <a:cubicBezTo>
                  <a:pt x="4431927" y="6131695"/>
                  <a:pt x="4433400" y="6130145"/>
                  <a:pt x="4434324" y="6122141"/>
                </a:cubicBezTo>
                <a:cubicBezTo>
                  <a:pt x="4434869" y="6118754"/>
                  <a:pt x="4435119" y="6115675"/>
                  <a:pt x="4435371" y="6112598"/>
                </a:cubicBezTo>
                <a:cubicBezTo>
                  <a:pt x="4435565" y="6105830"/>
                  <a:pt x="4436294" y="6104595"/>
                  <a:pt x="4441642" y="6101782"/>
                </a:cubicBezTo>
                <a:cubicBezTo>
                  <a:pt x="4444323" y="6100836"/>
                  <a:pt x="4445181" y="6098060"/>
                  <a:pt x="4446189" y="6095592"/>
                </a:cubicBezTo>
                <a:cubicBezTo>
                  <a:pt x="4448334" y="6089115"/>
                  <a:pt x="4448334" y="6089115"/>
                  <a:pt x="4452842" y="6090000"/>
                </a:cubicBezTo>
                <a:cubicBezTo>
                  <a:pt x="4453107" y="6087845"/>
                  <a:pt x="4452474" y="6085697"/>
                  <a:pt x="4454088" y="6083532"/>
                </a:cubicBezTo>
                <a:cubicBezTo>
                  <a:pt x="4455548" y="6081058"/>
                  <a:pt x="4457345" y="6081042"/>
                  <a:pt x="4459281" y="6080413"/>
                </a:cubicBezTo>
                <a:cubicBezTo>
                  <a:pt x="4461513" y="6079471"/>
                  <a:pt x="4462539" y="6077925"/>
                  <a:pt x="4463394" y="6075150"/>
                </a:cubicBezTo>
                <a:cubicBezTo>
                  <a:pt x="4464964" y="6070216"/>
                  <a:pt x="4465341" y="6065600"/>
                  <a:pt x="4466462" y="6060669"/>
                </a:cubicBezTo>
                <a:cubicBezTo>
                  <a:pt x="4467023" y="6058202"/>
                  <a:pt x="4467597" y="6056661"/>
                  <a:pt x="4470152" y="6057256"/>
                </a:cubicBezTo>
                <a:cubicBezTo>
                  <a:pt x="4472413" y="6058161"/>
                  <a:pt x="4474631" y="6056295"/>
                  <a:pt x="4476371" y="6052591"/>
                </a:cubicBezTo>
                <a:cubicBezTo>
                  <a:pt x="4477521" y="6049505"/>
                  <a:pt x="4478966" y="6046110"/>
                  <a:pt x="4481168" y="6043323"/>
                </a:cubicBezTo>
                <a:cubicBezTo>
                  <a:pt x="4483077" y="6040847"/>
                  <a:pt x="4481715" y="6039936"/>
                  <a:pt x="4480646" y="6038714"/>
                </a:cubicBezTo>
                <a:cubicBezTo>
                  <a:pt x="4480492" y="6038409"/>
                  <a:pt x="4479748" y="6038721"/>
                  <a:pt x="4479748" y="6038721"/>
                </a:cubicBezTo>
                <a:cubicBezTo>
                  <a:pt x="4478487" y="6044269"/>
                  <a:pt x="4475622" y="6043061"/>
                  <a:pt x="4473670" y="6042770"/>
                </a:cubicBezTo>
                <a:cubicBezTo>
                  <a:pt x="4470976" y="6042793"/>
                  <a:pt x="4473009" y="6038778"/>
                  <a:pt x="4472810" y="6035704"/>
                </a:cubicBezTo>
                <a:cubicBezTo>
                  <a:pt x="4471056" y="6038487"/>
                  <a:pt x="4468993" y="6040657"/>
                  <a:pt x="4467380" y="6042822"/>
                </a:cubicBezTo>
                <a:cubicBezTo>
                  <a:pt x="4465626" y="6045606"/>
                  <a:pt x="4463844" y="6046543"/>
                  <a:pt x="4461906" y="6047173"/>
                </a:cubicBezTo>
                <a:cubicBezTo>
                  <a:pt x="4460713" y="6047493"/>
                  <a:pt x="4459489" y="6045965"/>
                  <a:pt x="4458467" y="6047510"/>
                </a:cubicBezTo>
                <a:cubicBezTo>
                  <a:pt x="4456711" y="6050294"/>
                  <a:pt x="4454354" y="6052773"/>
                  <a:pt x="4453513" y="6056470"/>
                </a:cubicBezTo>
                <a:cubicBezTo>
                  <a:pt x="4453528" y="6057393"/>
                  <a:pt x="4453388" y="6058010"/>
                  <a:pt x="4452968" y="6059860"/>
                </a:cubicBezTo>
                <a:cubicBezTo>
                  <a:pt x="4450819" y="6056494"/>
                  <a:pt x="4449413" y="6052813"/>
                  <a:pt x="4447416" y="6049755"/>
                </a:cubicBezTo>
                <a:cubicBezTo>
                  <a:pt x="4446503" y="6048840"/>
                  <a:pt x="4446924" y="6046991"/>
                  <a:pt x="4448103" y="6045751"/>
                </a:cubicBezTo>
                <a:cubicBezTo>
                  <a:pt x="4449126" y="6044204"/>
                  <a:pt x="4450179" y="6044504"/>
                  <a:pt x="4450644" y="6045422"/>
                </a:cubicBezTo>
                <a:cubicBezTo>
                  <a:pt x="4451557" y="6046337"/>
                  <a:pt x="4452469" y="6047254"/>
                  <a:pt x="4453635" y="6045089"/>
                </a:cubicBezTo>
                <a:cubicBezTo>
                  <a:pt x="4454503" y="6043238"/>
                  <a:pt x="4453886" y="6042013"/>
                  <a:pt x="4452973" y="6041096"/>
                </a:cubicBezTo>
                <a:cubicBezTo>
                  <a:pt x="4449040" y="6038670"/>
                  <a:pt x="4446373" y="6040536"/>
                  <a:pt x="4444676" y="6047010"/>
                </a:cubicBezTo>
                <a:cubicBezTo>
                  <a:pt x="4443977" y="6050090"/>
                  <a:pt x="4443247" y="6051327"/>
                  <a:pt x="4440986" y="6050422"/>
                </a:cubicBezTo>
                <a:cubicBezTo>
                  <a:pt x="4437657" y="6048299"/>
                  <a:pt x="4435284" y="6049856"/>
                  <a:pt x="4432367" y="6054801"/>
                </a:cubicBezTo>
                <a:cubicBezTo>
                  <a:pt x="4430907" y="6057273"/>
                  <a:pt x="4429294" y="6059440"/>
                  <a:pt x="4427835" y="6061912"/>
                </a:cubicBezTo>
                <a:cubicBezTo>
                  <a:pt x="4424916" y="6066858"/>
                  <a:pt x="4424370" y="6070245"/>
                  <a:pt x="4426675" y="6073917"/>
                </a:cubicBezTo>
                <a:cubicBezTo>
                  <a:pt x="4428067" y="6076673"/>
                  <a:pt x="4430482" y="6077883"/>
                  <a:pt x="4431283" y="6081262"/>
                </a:cubicBezTo>
                <a:cubicBezTo>
                  <a:pt x="4433226" y="6090471"/>
                  <a:pt x="4427588" y="6103436"/>
                  <a:pt x="4418688" y="6109044"/>
                </a:cubicBezTo>
                <a:cubicBezTo>
                  <a:pt x="4416766" y="6110598"/>
                  <a:pt x="4414379" y="6111235"/>
                  <a:pt x="4412301" y="6112481"/>
                </a:cubicBezTo>
                <a:cubicBezTo>
                  <a:pt x="4409479" y="6114043"/>
                  <a:pt x="4408765" y="6116201"/>
                  <a:pt x="4410002" y="6118653"/>
                </a:cubicBezTo>
                <a:cubicBezTo>
                  <a:pt x="4410017" y="6119574"/>
                  <a:pt x="4410170" y="6119881"/>
                  <a:pt x="4410775" y="6120183"/>
                </a:cubicBezTo>
                <a:cubicBezTo>
                  <a:pt x="4412784" y="6124165"/>
                  <a:pt x="4412784" y="6124165"/>
                  <a:pt x="4408630" y="6126659"/>
                </a:cubicBezTo>
                <a:cubicBezTo>
                  <a:pt x="4407001" y="6127904"/>
                  <a:pt x="4406722" y="6129136"/>
                  <a:pt x="4405853" y="6130989"/>
                </a:cubicBezTo>
                <a:cubicBezTo>
                  <a:pt x="4403692" y="6136542"/>
                  <a:pt x="4401474" y="6138406"/>
                  <a:pt x="4398147" y="6136282"/>
                </a:cubicBezTo>
                <a:cubicBezTo>
                  <a:pt x="4394971" y="6134463"/>
                  <a:pt x="4393189" y="6135399"/>
                  <a:pt x="4390706" y="6139418"/>
                </a:cubicBezTo>
                <a:cubicBezTo>
                  <a:pt x="4388516" y="6143128"/>
                  <a:pt x="4387227" y="6146829"/>
                  <a:pt x="4386991" y="6150829"/>
                </a:cubicBezTo>
                <a:cubicBezTo>
                  <a:pt x="4386893" y="6154213"/>
                  <a:pt x="4387091" y="6157288"/>
                  <a:pt x="4386546" y="6160675"/>
                </a:cubicBezTo>
                <a:cubicBezTo>
                  <a:pt x="4385747" y="6167140"/>
                  <a:pt x="4383559" y="6170849"/>
                  <a:pt x="4378660" y="6173658"/>
                </a:cubicBezTo>
                <a:cubicBezTo>
                  <a:pt x="4376878" y="6174596"/>
                  <a:pt x="4375994" y="6175525"/>
                  <a:pt x="4375728" y="6177681"/>
                </a:cubicBezTo>
                <a:cubicBezTo>
                  <a:pt x="4375476" y="6180758"/>
                  <a:pt x="4374171" y="6183537"/>
                  <a:pt x="4372418" y="6186319"/>
                </a:cubicBezTo>
                <a:cubicBezTo>
                  <a:pt x="4371255" y="6188481"/>
                  <a:pt x="4369935" y="6190338"/>
                  <a:pt x="4368770" y="6192502"/>
                </a:cubicBezTo>
                <a:cubicBezTo>
                  <a:pt x="4368490" y="6193734"/>
                  <a:pt x="4366863" y="6194978"/>
                  <a:pt x="4367777" y="6195893"/>
                </a:cubicBezTo>
                <a:cubicBezTo>
                  <a:pt x="4368239" y="6196811"/>
                  <a:pt x="4369572" y="6195878"/>
                  <a:pt x="4370456" y="6194948"/>
                </a:cubicBezTo>
                <a:cubicBezTo>
                  <a:pt x="4371789" y="6194014"/>
                  <a:pt x="4373418" y="6192772"/>
                  <a:pt x="4374486" y="6193991"/>
                </a:cubicBezTo>
                <a:cubicBezTo>
                  <a:pt x="4375243" y="6194600"/>
                  <a:pt x="4374965" y="6195834"/>
                  <a:pt x="4374528" y="6196760"/>
                </a:cubicBezTo>
                <a:cubicBezTo>
                  <a:pt x="4373521" y="6199228"/>
                  <a:pt x="4372187" y="6200161"/>
                  <a:pt x="4370403" y="6201099"/>
                </a:cubicBezTo>
                <a:cubicBezTo>
                  <a:pt x="4370249" y="6200794"/>
                  <a:pt x="4369954" y="6201104"/>
                  <a:pt x="4369954" y="6201104"/>
                </a:cubicBezTo>
                <a:cubicBezTo>
                  <a:pt x="4363200" y="6200237"/>
                  <a:pt x="4359243" y="6205805"/>
                  <a:pt x="4355623" y="6213832"/>
                </a:cubicBezTo>
                <a:cubicBezTo>
                  <a:pt x="4355204" y="6215681"/>
                  <a:pt x="4354181" y="6217227"/>
                  <a:pt x="4353311" y="6219080"/>
                </a:cubicBezTo>
                <a:cubicBezTo>
                  <a:pt x="4348653" y="6227730"/>
                  <a:pt x="4344342" y="6229920"/>
                  <a:pt x="4338893" y="6226272"/>
                </a:cubicBezTo>
                <a:cubicBezTo>
                  <a:pt x="4338136" y="6225664"/>
                  <a:pt x="4337361" y="6224133"/>
                  <a:pt x="4335888" y="6225683"/>
                </a:cubicBezTo>
                <a:cubicBezTo>
                  <a:pt x="4334709" y="6226923"/>
                  <a:pt x="4334289" y="6228772"/>
                  <a:pt x="4334318" y="6230617"/>
                </a:cubicBezTo>
                <a:cubicBezTo>
                  <a:pt x="4334950" y="6232765"/>
                  <a:pt x="4334839" y="6235227"/>
                  <a:pt x="4335023" y="6237379"/>
                </a:cubicBezTo>
                <a:cubicBezTo>
                  <a:pt x="4334140" y="6238307"/>
                  <a:pt x="4333829" y="6237694"/>
                  <a:pt x="4333226" y="6237393"/>
                </a:cubicBezTo>
                <a:cubicBezTo>
                  <a:pt x="4332017" y="6236788"/>
                  <a:pt x="4330781" y="6234337"/>
                  <a:pt x="4329196" y="6238349"/>
                </a:cubicBezTo>
                <a:cubicBezTo>
                  <a:pt x="4328046" y="6241434"/>
                  <a:pt x="4325998" y="6244526"/>
                  <a:pt x="4329452" y="6245113"/>
                </a:cubicBezTo>
                <a:cubicBezTo>
                  <a:pt x="4331264" y="6246020"/>
                  <a:pt x="4331587" y="6247555"/>
                  <a:pt x="4329834" y="6250339"/>
                </a:cubicBezTo>
                <a:cubicBezTo>
                  <a:pt x="4328515" y="6252194"/>
                  <a:pt x="4327954" y="6254661"/>
                  <a:pt x="4326635" y="6256516"/>
                </a:cubicBezTo>
                <a:cubicBezTo>
                  <a:pt x="4325611" y="6258062"/>
                  <a:pt x="4325936" y="6259597"/>
                  <a:pt x="4326413" y="6261439"/>
                </a:cubicBezTo>
                <a:cubicBezTo>
                  <a:pt x="4326723" y="6262051"/>
                  <a:pt x="4327340" y="6263276"/>
                  <a:pt x="4326612" y="6264512"/>
                </a:cubicBezTo>
                <a:cubicBezTo>
                  <a:pt x="4325587" y="6266058"/>
                  <a:pt x="4324674" y="6265144"/>
                  <a:pt x="4324070" y="6264841"/>
                </a:cubicBezTo>
                <a:cubicBezTo>
                  <a:pt x="4322707" y="6263931"/>
                  <a:pt x="4321515" y="6264247"/>
                  <a:pt x="4320659" y="6267024"/>
                </a:cubicBezTo>
                <a:cubicBezTo>
                  <a:pt x="4317253" y="6279046"/>
                  <a:pt x="4311586" y="6290165"/>
                  <a:pt x="4306817" y="6301276"/>
                </a:cubicBezTo>
                <a:cubicBezTo>
                  <a:pt x="4305078" y="6304982"/>
                  <a:pt x="4303338" y="6308688"/>
                  <a:pt x="4302049" y="6312389"/>
                </a:cubicBezTo>
                <a:cubicBezTo>
                  <a:pt x="4300619" y="6316706"/>
                  <a:pt x="4298430" y="6320415"/>
                  <a:pt x="4295328" y="6323208"/>
                </a:cubicBezTo>
                <a:cubicBezTo>
                  <a:pt x="4292970" y="6325688"/>
                  <a:pt x="4291525" y="6329085"/>
                  <a:pt x="4290081" y="6332479"/>
                </a:cubicBezTo>
                <a:cubicBezTo>
                  <a:pt x="4287763" y="6327885"/>
                  <a:pt x="4285303" y="6323908"/>
                  <a:pt x="4286690" y="6316821"/>
                </a:cubicBezTo>
                <a:cubicBezTo>
                  <a:pt x="4286942" y="6313744"/>
                  <a:pt x="4284975" y="6312530"/>
                  <a:pt x="4283892" y="6310387"/>
                </a:cubicBezTo>
                <a:cubicBezTo>
                  <a:pt x="4283133" y="6309778"/>
                  <a:pt x="4282221" y="6308862"/>
                  <a:pt x="4281757" y="6307943"/>
                </a:cubicBezTo>
                <a:cubicBezTo>
                  <a:pt x="4280646" y="6303954"/>
                  <a:pt x="4278289" y="6306434"/>
                  <a:pt x="4276534" y="6309217"/>
                </a:cubicBezTo>
                <a:cubicBezTo>
                  <a:pt x="4274036" y="6312315"/>
                  <a:pt x="4272156" y="6316636"/>
                  <a:pt x="4272075" y="6320940"/>
                </a:cubicBezTo>
                <a:cubicBezTo>
                  <a:pt x="4272441" y="6325245"/>
                  <a:pt x="4270532" y="6327720"/>
                  <a:pt x="4267572" y="6329900"/>
                </a:cubicBezTo>
                <a:cubicBezTo>
                  <a:pt x="4266827" y="6330213"/>
                  <a:pt x="4266238" y="6330832"/>
                  <a:pt x="4265648" y="6331453"/>
                </a:cubicBezTo>
                <a:cubicBezTo>
                  <a:pt x="4262982" y="6333319"/>
                  <a:pt x="4261971" y="6335788"/>
                  <a:pt x="4263363" y="6338545"/>
                </a:cubicBezTo>
                <a:cubicBezTo>
                  <a:pt x="4264291" y="6340383"/>
                  <a:pt x="4264320" y="6342229"/>
                  <a:pt x="4261624" y="6342250"/>
                </a:cubicBezTo>
                <a:cubicBezTo>
                  <a:pt x="4258788" y="6342889"/>
                  <a:pt x="4256262" y="6344140"/>
                  <a:pt x="4254971" y="6347841"/>
                </a:cubicBezTo>
                <a:cubicBezTo>
                  <a:pt x="4253232" y="6351547"/>
                  <a:pt x="4253134" y="6354931"/>
                  <a:pt x="4254821" y="6357378"/>
                </a:cubicBezTo>
                <a:cubicBezTo>
                  <a:pt x="4256352" y="6359518"/>
                  <a:pt x="4255947" y="6362287"/>
                  <a:pt x="4254347" y="6365376"/>
                </a:cubicBezTo>
                <a:cubicBezTo>
                  <a:pt x="4253044" y="6368155"/>
                  <a:pt x="4251135" y="6370633"/>
                  <a:pt x="4252077" y="6373393"/>
                </a:cubicBezTo>
                <a:cubicBezTo>
                  <a:pt x="4252541" y="6374312"/>
                  <a:pt x="4251347" y="6374628"/>
                  <a:pt x="4250898" y="6374633"/>
                </a:cubicBezTo>
                <a:cubicBezTo>
                  <a:pt x="4248077" y="6376195"/>
                  <a:pt x="4246994" y="6374050"/>
                  <a:pt x="4245912" y="6371907"/>
                </a:cubicBezTo>
                <a:cubicBezTo>
                  <a:pt x="4243608" y="6368236"/>
                  <a:pt x="4240449" y="6367339"/>
                  <a:pt x="4236292" y="6369834"/>
                </a:cubicBezTo>
                <a:cubicBezTo>
                  <a:pt x="4235998" y="6370143"/>
                  <a:pt x="4235703" y="6370454"/>
                  <a:pt x="4235857" y="6370761"/>
                </a:cubicBezTo>
                <a:cubicBezTo>
                  <a:pt x="4235341" y="6375993"/>
                  <a:pt x="4231636" y="6378483"/>
                  <a:pt x="4228688" y="6381583"/>
                </a:cubicBezTo>
                <a:cubicBezTo>
                  <a:pt x="4224422" y="6386540"/>
                  <a:pt x="4224002" y="6388388"/>
                  <a:pt x="4225437" y="6393913"/>
                </a:cubicBezTo>
                <a:cubicBezTo>
                  <a:pt x="4222165" y="6395479"/>
                  <a:pt x="4220804" y="6394568"/>
                  <a:pt x="4219691" y="6390578"/>
                </a:cubicBezTo>
                <a:cubicBezTo>
                  <a:pt x="4217779" y="6383213"/>
                  <a:pt x="4217779" y="6383213"/>
                  <a:pt x="4213108" y="6390939"/>
                </a:cubicBezTo>
                <a:cubicBezTo>
                  <a:pt x="4207103" y="6399600"/>
                  <a:pt x="4204101" y="6408853"/>
                  <a:pt x="4203952" y="6418388"/>
                </a:cubicBezTo>
                <a:cubicBezTo>
                  <a:pt x="4203855" y="6421774"/>
                  <a:pt x="4203295" y="6424238"/>
                  <a:pt x="4201386" y="6426713"/>
                </a:cubicBezTo>
                <a:cubicBezTo>
                  <a:pt x="4199043" y="6430116"/>
                  <a:pt x="4196965" y="6431364"/>
                  <a:pt x="4194984" y="6429229"/>
                </a:cubicBezTo>
                <a:cubicBezTo>
                  <a:pt x="4190280" y="6425268"/>
                  <a:pt x="4188047" y="6426209"/>
                  <a:pt x="4183219" y="6433632"/>
                </a:cubicBezTo>
                <a:cubicBezTo>
                  <a:pt x="4182195" y="6435177"/>
                  <a:pt x="4181312" y="6436108"/>
                  <a:pt x="4180133" y="6437347"/>
                </a:cubicBezTo>
                <a:cubicBezTo>
                  <a:pt x="4179683" y="6437351"/>
                  <a:pt x="4179683" y="6437351"/>
                  <a:pt x="4179387" y="6437662"/>
                </a:cubicBezTo>
                <a:cubicBezTo>
                  <a:pt x="4179387" y="6437662"/>
                  <a:pt x="4179838" y="6437657"/>
                  <a:pt x="4179992" y="6437964"/>
                </a:cubicBezTo>
                <a:cubicBezTo>
                  <a:pt x="4180456" y="6438883"/>
                  <a:pt x="4181369" y="6439798"/>
                  <a:pt x="4182129" y="6440406"/>
                </a:cubicBezTo>
                <a:cubicBezTo>
                  <a:pt x="4185472" y="6443454"/>
                  <a:pt x="4184814" y="6449303"/>
                  <a:pt x="4180547" y="6454261"/>
                </a:cubicBezTo>
                <a:cubicBezTo>
                  <a:pt x="4177895" y="6457050"/>
                  <a:pt x="4175229" y="6458918"/>
                  <a:pt x="4172393" y="6459556"/>
                </a:cubicBezTo>
                <a:cubicBezTo>
                  <a:pt x="4170006" y="6460190"/>
                  <a:pt x="4168083" y="6461745"/>
                  <a:pt x="4167087" y="6465137"/>
                </a:cubicBezTo>
                <a:cubicBezTo>
                  <a:pt x="4166667" y="6466985"/>
                  <a:pt x="4165657" y="6469454"/>
                  <a:pt x="4164000" y="6468854"/>
                </a:cubicBezTo>
                <a:cubicBezTo>
                  <a:pt x="4162638" y="6467941"/>
                  <a:pt x="4161571" y="6466720"/>
                  <a:pt x="4162425" y="6463945"/>
                </a:cubicBezTo>
                <a:cubicBezTo>
                  <a:pt x="4166169" y="6454379"/>
                  <a:pt x="4164228" y="6445168"/>
                  <a:pt x="4168576" y="6435906"/>
                </a:cubicBezTo>
                <a:cubicBezTo>
                  <a:pt x="4169739" y="6433744"/>
                  <a:pt x="4169402" y="6431285"/>
                  <a:pt x="4168923" y="6429444"/>
                </a:cubicBezTo>
                <a:cubicBezTo>
                  <a:pt x="4167054" y="6424845"/>
                  <a:pt x="4167866" y="6419302"/>
                  <a:pt x="4169127" y="6413756"/>
                </a:cubicBezTo>
                <a:cubicBezTo>
                  <a:pt x="4170403" y="6409133"/>
                  <a:pt x="4171525" y="6404202"/>
                  <a:pt x="4171297" y="6399284"/>
                </a:cubicBezTo>
                <a:cubicBezTo>
                  <a:pt x="4171394" y="6395900"/>
                  <a:pt x="4172572" y="6394660"/>
                  <a:pt x="4174973" y="6394948"/>
                </a:cubicBezTo>
                <a:cubicBezTo>
                  <a:pt x="4175716" y="6394633"/>
                  <a:pt x="4176182" y="6395552"/>
                  <a:pt x="4177066" y="6394621"/>
                </a:cubicBezTo>
                <a:cubicBezTo>
                  <a:pt x="4177191" y="6393082"/>
                  <a:pt x="4176293" y="6393090"/>
                  <a:pt x="4175827" y="6392172"/>
                </a:cubicBezTo>
                <a:cubicBezTo>
                  <a:pt x="4173847" y="6390035"/>
                  <a:pt x="4174660" y="6384492"/>
                  <a:pt x="4177312" y="6381703"/>
                </a:cubicBezTo>
                <a:cubicBezTo>
                  <a:pt x="4179236" y="6380149"/>
                  <a:pt x="4179853" y="6381373"/>
                  <a:pt x="4180766" y="6382288"/>
                </a:cubicBezTo>
                <a:cubicBezTo>
                  <a:pt x="4181384" y="6383514"/>
                  <a:pt x="4182158" y="6385045"/>
                  <a:pt x="4183181" y="6383499"/>
                </a:cubicBezTo>
                <a:cubicBezTo>
                  <a:pt x="4184655" y="6381948"/>
                  <a:pt x="4184922" y="6379792"/>
                  <a:pt x="4184148" y="6378262"/>
                </a:cubicBezTo>
                <a:cubicBezTo>
                  <a:pt x="4183543" y="6377960"/>
                  <a:pt x="4183235" y="6377347"/>
                  <a:pt x="4183082" y="6377042"/>
                </a:cubicBezTo>
                <a:cubicBezTo>
                  <a:pt x="4181550" y="6374900"/>
                  <a:pt x="4181506" y="6372133"/>
                  <a:pt x="4183554" y="6369042"/>
                </a:cubicBezTo>
                <a:cubicBezTo>
                  <a:pt x="4185742" y="6365332"/>
                  <a:pt x="4187930" y="6361623"/>
                  <a:pt x="4189825" y="6358224"/>
                </a:cubicBezTo>
                <a:cubicBezTo>
                  <a:pt x="4191873" y="6355132"/>
                  <a:pt x="4192574" y="6352050"/>
                  <a:pt x="4191633" y="6349290"/>
                </a:cubicBezTo>
                <a:cubicBezTo>
                  <a:pt x="4191000" y="6347140"/>
                  <a:pt x="4191433" y="6346216"/>
                  <a:pt x="4193372" y="6345586"/>
                </a:cubicBezTo>
                <a:cubicBezTo>
                  <a:pt x="4195912" y="6345255"/>
                  <a:pt x="4197666" y="6342473"/>
                  <a:pt x="4199419" y="6339691"/>
                </a:cubicBezTo>
                <a:cubicBezTo>
                  <a:pt x="4203629" y="6331044"/>
                  <a:pt x="4208764" y="6324235"/>
                  <a:pt x="4215277" y="6319260"/>
                </a:cubicBezTo>
                <a:cubicBezTo>
                  <a:pt x="4218533" y="6316772"/>
                  <a:pt x="4220076" y="6309993"/>
                  <a:pt x="4218375" y="6306624"/>
                </a:cubicBezTo>
                <a:cubicBezTo>
                  <a:pt x="4217910" y="6305705"/>
                  <a:pt x="4216423" y="6306333"/>
                  <a:pt x="4215524" y="6306340"/>
                </a:cubicBezTo>
                <a:cubicBezTo>
                  <a:pt x="4211464" y="6305452"/>
                  <a:pt x="4207606" y="6307636"/>
                  <a:pt x="4204996" y="6313193"/>
                </a:cubicBezTo>
                <a:cubicBezTo>
                  <a:pt x="4204421" y="6314736"/>
                  <a:pt x="4203831" y="6315356"/>
                  <a:pt x="4202778" y="6315057"/>
                </a:cubicBezTo>
                <a:cubicBezTo>
                  <a:pt x="4201880" y="6315064"/>
                  <a:pt x="4201711" y="6313836"/>
                  <a:pt x="4201991" y="6312605"/>
                </a:cubicBezTo>
                <a:cubicBezTo>
                  <a:pt x="4201838" y="6312297"/>
                  <a:pt x="4202131" y="6311989"/>
                  <a:pt x="4201976" y="6311682"/>
                </a:cubicBezTo>
                <a:cubicBezTo>
                  <a:pt x="4202102" y="6310142"/>
                  <a:pt x="4204304" y="6307356"/>
                  <a:pt x="4201764" y="6307685"/>
                </a:cubicBezTo>
                <a:cubicBezTo>
                  <a:pt x="4199517" y="6307702"/>
                  <a:pt x="4198959" y="6310168"/>
                  <a:pt x="4198846" y="6312629"/>
                </a:cubicBezTo>
                <a:cubicBezTo>
                  <a:pt x="4198705" y="6313245"/>
                  <a:pt x="4198721" y="6314169"/>
                  <a:pt x="4198733" y="6315091"/>
                </a:cubicBezTo>
                <a:cubicBezTo>
                  <a:pt x="4198749" y="6316013"/>
                  <a:pt x="4198469" y="6317247"/>
                  <a:pt x="4197585" y="6318177"/>
                </a:cubicBezTo>
                <a:cubicBezTo>
                  <a:pt x="4196546" y="6318799"/>
                  <a:pt x="4196671" y="6317261"/>
                  <a:pt x="4196068" y="6316958"/>
                </a:cubicBezTo>
                <a:cubicBezTo>
                  <a:pt x="4192739" y="6314833"/>
                  <a:pt x="4190507" y="6315774"/>
                  <a:pt x="4188951" y="6321630"/>
                </a:cubicBezTo>
                <a:cubicBezTo>
                  <a:pt x="4185000" y="6337042"/>
                  <a:pt x="4176340" y="6348494"/>
                  <a:pt x="4166615" y="6358725"/>
                </a:cubicBezTo>
                <a:cubicBezTo>
                  <a:pt x="4164260" y="6361204"/>
                  <a:pt x="4161900" y="6363684"/>
                  <a:pt x="4159837" y="6365854"/>
                </a:cubicBezTo>
                <a:cubicBezTo>
                  <a:pt x="4156301" y="6369574"/>
                  <a:pt x="4153677" y="6374210"/>
                  <a:pt x="4151658" y="6379146"/>
                </a:cubicBezTo>
                <a:cubicBezTo>
                  <a:pt x="4150212" y="6382544"/>
                  <a:pt x="4148334" y="6386863"/>
                  <a:pt x="4144599" y="6387510"/>
                </a:cubicBezTo>
                <a:cubicBezTo>
                  <a:pt x="4141607" y="6387842"/>
                  <a:pt x="4137941" y="6383260"/>
                  <a:pt x="4137589" y="6379879"/>
                </a:cubicBezTo>
                <a:cubicBezTo>
                  <a:pt x="4137236" y="6376498"/>
                  <a:pt x="4137627" y="6372803"/>
                  <a:pt x="4138453" y="6368184"/>
                </a:cubicBezTo>
                <a:cubicBezTo>
                  <a:pt x="4140323" y="6372782"/>
                  <a:pt x="4143034" y="6373682"/>
                  <a:pt x="4146739" y="6371191"/>
                </a:cubicBezTo>
                <a:cubicBezTo>
                  <a:pt x="4148815" y="6369945"/>
                  <a:pt x="4149530" y="6367786"/>
                  <a:pt x="4148310" y="6366257"/>
                </a:cubicBezTo>
                <a:cubicBezTo>
                  <a:pt x="4146946" y="6365346"/>
                  <a:pt x="4146173" y="6363814"/>
                  <a:pt x="4145401" y="6362282"/>
                </a:cubicBezTo>
                <a:cubicBezTo>
                  <a:pt x="4143235" y="6357995"/>
                  <a:pt x="4144356" y="6353065"/>
                  <a:pt x="4148330" y="6348418"/>
                </a:cubicBezTo>
                <a:cubicBezTo>
                  <a:pt x="4149213" y="6347488"/>
                  <a:pt x="4150097" y="6346559"/>
                  <a:pt x="4150981" y="6345628"/>
                </a:cubicBezTo>
                <a:cubicBezTo>
                  <a:pt x="4152004" y="6344083"/>
                  <a:pt x="4152874" y="6342229"/>
                  <a:pt x="4152397" y="6340390"/>
                </a:cubicBezTo>
                <a:cubicBezTo>
                  <a:pt x="4152369" y="6338542"/>
                  <a:pt x="4150880" y="6339171"/>
                  <a:pt x="4149686" y="6339489"/>
                </a:cubicBezTo>
                <a:cubicBezTo>
                  <a:pt x="4148338" y="6339498"/>
                  <a:pt x="4146555" y="6340437"/>
                  <a:pt x="4146078" y="6338595"/>
                </a:cubicBezTo>
                <a:cubicBezTo>
                  <a:pt x="4145305" y="6337063"/>
                  <a:pt x="4147073" y="6335203"/>
                  <a:pt x="4148098" y="6333658"/>
                </a:cubicBezTo>
                <a:cubicBezTo>
                  <a:pt x="4159306" y="6312957"/>
                  <a:pt x="4172496" y="6294393"/>
                  <a:pt x="4184462" y="6274305"/>
                </a:cubicBezTo>
                <a:cubicBezTo>
                  <a:pt x="4188405" y="6267812"/>
                  <a:pt x="4192348" y="6261320"/>
                  <a:pt x="4195981" y="6254216"/>
                </a:cubicBezTo>
                <a:cubicBezTo>
                  <a:pt x="4197285" y="6251438"/>
                  <a:pt x="4198620" y="6250503"/>
                  <a:pt x="4200696" y="6249257"/>
                </a:cubicBezTo>
                <a:cubicBezTo>
                  <a:pt x="4205905" y="6247060"/>
                  <a:pt x="4205905" y="6247060"/>
                  <a:pt x="4206547" y="6240289"/>
                </a:cubicBezTo>
                <a:cubicBezTo>
                  <a:pt x="4209862" y="6241492"/>
                  <a:pt x="4209948" y="6247026"/>
                  <a:pt x="4213263" y="6248229"/>
                </a:cubicBezTo>
                <a:cubicBezTo>
                  <a:pt x="4213346" y="6243923"/>
                  <a:pt x="4214776" y="6239605"/>
                  <a:pt x="4216205" y="6235288"/>
                </a:cubicBezTo>
                <a:cubicBezTo>
                  <a:pt x="4217932" y="6230660"/>
                  <a:pt x="4218462" y="6226350"/>
                  <a:pt x="4218249" y="6222353"/>
                </a:cubicBezTo>
                <a:cubicBezTo>
                  <a:pt x="4218244" y="6212511"/>
                  <a:pt x="4223366" y="6204780"/>
                  <a:pt x="4230990" y="6203793"/>
                </a:cubicBezTo>
                <a:cubicBezTo>
                  <a:pt x="4233083" y="6203469"/>
                  <a:pt x="4234879" y="6203453"/>
                  <a:pt x="4236678" y="6203438"/>
                </a:cubicBezTo>
                <a:cubicBezTo>
                  <a:pt x="4238922" y="6203422"/>
                  <a:pt x="4239947" y="6201873"/>
                  <a:pt x="4239454" y="6199110"/>
                </a:cubicBezTo>
                <a:cubicBezTo>
                  <a:pt x="4239145" y="6198497"/>
                  <a:pt x="4239286" y="6197882"/>
                  <a:pt x="4238976" y="6197268"/>
                </a:cubicBezTo>
                <a:cubicBezTo>
                  <a:pt x="4237203" y="6189286"/>
                  <a:pt x="4239517" y="6184038"/>
                  <a:pt x="4244807" y="6177537"/>
                </a:cubicBezTo>
                <a:cubicBezTo>
                  <a:pt x="4248779" y="6172888"/>
                  <a:pt x="4252750" y="6168243"/>
                  <a:pt x="4255808" y="6162681"/>
                </a:cubicBezTo>
                <a:cubicBezTo>
                  <a:pt x="4257997" y="6158971"/>
                  <a:pt x="4261099" y="6156180"/>
                  <a:pt x="4264693" y="6156149"/>
                </a:cubicBezTo>
                <a:cubicBezTo>
                  <a:pt x="4265026" y="6148765"/>
                  <a:pt x="4272027" y="6136712"/>
                  <a:pt x="4277966" y="6133280"/>
                </a:cubicBezTo>
                <a:cubicBezTo>
                  <a:pt x="4279455" y="6132651"/>
                  <a:pt x="4280183" y="6131416"/>
                  <a:pt x="4280603" y="6129566"/>
                </a:cubicBezTo>
                <a:cubicBezTo>
                  <a:pt x="4283043" y="6122781"/>
                  <a:pt x="4286876" y="6118751"/>
                  <a:pt x="4291633" y="6116558"/>
                </a:cubicBezTo>
                <a:cubicBezTo>
                  <a:pt x="4293866" y="6115616"/>
                  <a:pt x="4295044" y="6114377"/>
                  <a:pt x="4296194" y="6111291"/>
                </a:cubicBezTo>
                <a:cubicBezTo>
                  <a:pt x="4298915" y="6103273"/>
                  <a:pt x="4303924" y="6098003"/>
                  <a:pt x="4310004" y="6093954"/>
                </a:cubicBezTo>
                <a:cubicBezTo>
                  <a:pt x="4311632" y="6092710"/>
                  <a:pt x="4312220" y="6092089"/>
                  <a:pt x="4312036" y="6089939"/>
                </a:cubicBezTo>
                <a:cubicBezTo>
                  <a:pt x="4312118" y="6085631"/>
                  <a:pt x="4314757" y="6081920"/>
                  <a:pt x="4317241" y="6077901"/>
                </a:cubicBezTo>
                <a:cubicBezTo>
                  <a:pt x="4320172" y="6073878"/>
                  <a:pt x="4323105" y="6069855"/>
                  <a:pt x="4323018" y="6064321"/>
                </a:cubicBezTo>
                <a:cubicBezTo>
                  <a:pt x="4322849" y="6063090"/>
                  <a:pt x="4323733" y="6062162"/>
                  <a:pt x="4325067" y="6061227"/>
                </a:cubicBezTo>
                <a:cubicBezTo>
                  <a:pt x="4328618" y="6058430"/>
                  <a:pt x="4332310" y="6055015"/>
                  <a:pt x="4336493" y="6054366"/>
                </a:cubicBezTo>
                <a:cubicBezTo>
                  <a:pt x="4339189" y="6054344"/>
                  <a:pt x="4339314" y="6052805"/>
                  <a:pt x="4338822" y="6050041"/>
                </a:cubicBezTo>
                <a:cubicBezTo>
                  <a:pt x="4338146" y="6045126"/>
                  <a:pt x="4337763" y="6039900"/>
                  <a:pt x="4333101" y="6038709"/>
                </a:cubicBezTo>
                <a:cubicBezTo>
                  <a:pt x="4331894" y="6038103"/>
                  <a:pt x="4332610" y="6035944"/>
                  <a:pt x="4333185" y="6034402"/>
                </a:cubicBezTo>
                <a:cubicBezTo>
                  <a:pt x="4334349" y="6032239"/>
                  <a:pt x="4335681" y="6031306"/>
                  <a:pt x="4337044" y="6032217"/>
                </a:cubicBezTo>
                <a:cubicBezTo>
                  <a:pt x="4338715" y="6033741"/>
                  <a:pt x="4340682" y="6034955"/>
                  <a:pt x="4342944" y="6035857"/>
                </a:cubicBezTo>
                <a:cubicBezTo>
                  <a:pt x="4343392" y="6035854"/>
                  <a:pt x="4343996" y="6036158"/>
                  <a:pt x="4344446" y="6036153"/>
                </a:cubicBezTo>
                <a:cubicBezTo>
                  <a:pt x="4346103" y="6036755"/>
                  <a:pt x="4348210" y="6037353"/>
                  <a:pt x="4349684" y="6035802"/>
                </a:cubicBezTo>
                <a:cubicBezTo>
                  <a:pt x="4351451" y="6033943"/>
                  <a:pt x="4348586" y="6032735"/>
                  <a:pt x="4349301" y="6030578"/>
                </a:cubicBezTo>
                <a:cubicBezTo>
                  <a:pt x="4349301" y="6030578"/>
                  <a:pt x="4349595" y="6030268"/>
                  <a:pt x="4349891" y="6029957"/>
                </a:cubicBezTo>
                <a:cubicBezTo>
                  <a:pt x="4355761" y="6031755"/>
                  <a:pt x="4358555" y="6028348"/>
                  <a:pt x="4362483" y="6020932"/>
                </a:cubicBezTo>
                <a:cubicBezTo>
                  <a:pt x="4367419" y="6011049"/>
                  <a:pt x="4372512" y="6001473"/>
                  <a:pt x="4379725" y="5993418"/>
                </a:cubicBezTo>
                <a:cubicBezTo>
                  <a:pt x="4382083" y="5990937"/>
                  <a:pt x="4382333" y="5987859"/>
                  <a:pt x="4380663" y="5986335"/>
                </a:cubicBezTo>
                <a:cubicBezTo>
                  <a:pt x="4378526" y="5983893"/>
                  <a:pt x="4379537" y="5981425"/>
                  <a:pt x="4381290" y="5978640"/>
                </a:cubicBezTo>
                <a:cubicBezTo>
                  <a:pt x="4384054" y="5973390"/>
                  <a:pt x="4387900" y="5970283"/>
                  <a:pt x="4391730" y="5966251"/>
                </a:cubicBezTo>
                <a:cubicBezTo>
                  <a:pt x="4394243" y="5964079"/>
                  <a:pt x="4397051" y="5961594"/>
                  <a:pt x="4399703" y="5958805"/>
                </a:cubicBezTo>
                <a:cubicBezTo>
                  <a:pt x="4403828" y="5954464"/>
                  <a:pt x="4404250" y="5952615"/>
                  <a:pt x="4400906" y="5949567"/>
                </a:cubicBezTo>
                <a:cubicBezTo>
                  <a:pt x="4398476" y="5947435"/>
                  <a:pt x="4398587" y="5944973"/>
                  <a:pt x="4401982" y="5941869"/>
                </a:cubicBezTo>
                <a:cubicBezTo>
                  <a:pt x="4403458" y="5940319"/>
                  <a:pt x="4404510" y="5940619"/>
                  <a:pt x="4405578" y="5941841"/>
                </a:cubicBezTo>
                <a:cubicBezTo>
                  <a:pt x="4407110" y="5943981"/>
                  <a:pt x="4408443" y="5943048"/>
                  <a:pt x="4410043" y="5939958"/>
                </a:cubicBezTo>
                <a:lnTo>
                  <a:pt x="4412558" y="5935826"/>
                </a:lnTo>
                <a:lnTo>
                  <a:pt x="4408657" y="5934062"/>
                </a:lnTo>
                <a:cubicBezTo>
                  <a:pt x="4409540" y="5933130"/>
                  <a:pt x="4410129" y="5932508"/>
                  <a:pt x="4410718" y="5931885"/>
                </a:cubicBezTo>
                <a:cubicBezTo>
                  <a:pt x="4417052" y="5925662"/>
                  <a:pt x="4417346" y="5925351"/>
                  <a:pt x="4416747" y="5917061"/>
                </a:cubicBezTo>
                <a:cubicBezTo>
                  <a:pt x="4416403" y="5914607"/>
                  <a:pt x="4417114" y="5912448"/>
                  <a:pt x="4418878" y="5910583"/>
                </a:cubicBezTo>
                <a:cubicBezTo>
                  <a:pt x="4424452" y="5903754"/>
                  <a:pt x="4428663" y="5896020"/>
                  <a:pt x="4432109" y="5887680"/>
                </a:cubicBezTo>
                <a:lnTo>
                  <a:pt x="4432783" y="5886311"/>
                </a:lnTo>
                <a:lnTo>
                  <a:pt x="4431158" y="5886656"/>
                </a:lnTo>
                <a:cubicBezTo>
                  <a:pt x="4429866" y="5886021"/>
                  <a:pt x="4428800" y="5885030"/>
                  <a:pt x="4427963" y="5883685"/>
                </a:cubicBezTo>
                <a:lnTo>
                  <a:pt x="4427174" y="5880519"/>
                </a:lnTo>
                <a:lnTo>
                  <a:pt x="4426919" y="5880766"/>
                </a:lnTo>
                <a:cubicBezTo>
                  <a:pt x="4426501" y="5881615"/>
                  <a:pt x="4426443" y="5882615"/>
                  <a:pt x="4426837" y="5883842"/>
                </a:cubicBezTo>
                <a:cubicBezTo>
                  <a:pt x="4427329" y="5886605"/>
                  <a:pt x="4426319" y="5889075"/>
                  <a:pt x="4424551" y="5890935"/>
                </a:cubicBezTo>
                <a:cubicBezTo>
                  <a:pt x="4422348" y="5893721"/>
                  <a:pt x="4420145" y="5896508"/>
                  <a:pt x="4417942" y="5899293"/>
                </a:cubicBezTo>
                <a:cubicBezTo>
                  <a:pt x="4416469" y="5900843"/>
                  <a:pt x="4415133" y="5901778"/>
                  <a:pt x="4413786" y="5901789"/>
                </a:cubicBezTo>
                <a:cubicBezTo>
                  <a:pt x="4409461" y="5903055"/>
                  <a:pt x="4406375" y="5906772"/>
                  <a:pt x="4404356" y="5911708"/>
                </a:cubicBezTo>
                <a:cubicBezTo>
                  <a:pt x="4402056" y="5917879"/>
                  <a:pt x="4399153" y="5923748"/>
                  <a:pt x="4396094" y="5929310"/>
                </a:cubicBezTo>
                <a:cubicBezTo>
                  <a:pt x="4394636" y="5931782"/>
                  <a:pt x="4394805" y="5933009"/>
                  <a:pt x="4396462" y="5933611"/>
                </a:cubicBezTo>
                <a:cubicBezTo>
                  <a:pt x="4398877" y="5934822"/>
                  <a:pt x="4398344" y="5939132"/>
                  <a:pt x="4395539" y="5941615"/>
                </a:cubicBezTo>
                <a:cubicBezTo>
                  <a:pt x="4393769" y="5943477"/>
                  <a:pt x="4393431" y="5941018"/>
                  <a:pt x="4392967" y="5940101"/>
                </a:cubicBezTo>
                <a:cubicBezTo>
                  <a:pt x="4390972" y="5937040"/>
                  <a:pt x="4389780" y="5937358"/>
                  <a:pt x="4386847" y="5941379"/>
                </a:cubicBezTo>
                <a:cubicBezTo>
                  <a:pt x="4384504" y="5944783"/>
                  <a:pt x="4384532" y="5946628"/>
                  <a:pt x="4386513" y="5948765"/>
                </a:cubicBezTo>
                <a:cubicBezTo>
                  <a:pt x="4387427" y="5949680"/>
                  <a:pt x="4388479" y="5949979"/>
                  <a:pt x="4389239" y="5950586"/>
                </a:cubicBezTo>
                <a:cubicBezTo>
                  <a:pt x="4389392" y="5950893"/>
                  <a:pt x="4389252" y="5951510"/>
                  <a:pt x="4389252" y="5951510"/>
                </a:cubicBezTo>
                <a:cubicBezTo>
                  <a:pt x="4379972" y="5951895"/>
                  <a:pt x="4371676" y="5957806"/>
                  <a:pt x="4363873" y="5966484"/>
                </a:cubicBezTo>
                <a:cubicBezTo>
                  <a:pt x="4358863" y="5971753"/>
                  <a:pt x="4354147" y="5976714"/>
                  <a:pt x="4348365" y="5980453"/>
                </a:cubicBezTo>
                <a:cubicBezTo>
                  <a:pt x="4345248" y="5982324"/>
                  <a:pt x="4344830" y="5984172"/>
                  <a:pt x="4345925" y="5987239"/>
                </a:cubicBezTo>
                <a:cubicBezTo>
                  <a:pt x="4346697" y="5988771"/>
                  <a:pt x="4346263" y="5989697"/>
                  <a:pt x="4344789" y="5991246"/>
                </a:cubicBezTo>
                <a:cubicBezTo>
                  <a:pt x="4342881" y="5993723"/>
                  <a:pt x="4340507" y="5995281"/>
                  <a:pt x="4337982" y="5996531"/>
                </a:cubicBezTo>
                <a:cubicBezTo>
                  <a:pt x="4327565" y="6000924"/>
                  <a:pt x="4321883" y="6011122"/>
                  <a:pt x="4322086" y="6024038"/>
                </a:cubicBezTo>
                <a:cubicBezTo>
                  <a:pt x="4322440" y="6027417"/>
                  <a:pt x="4322945" y="6031104"/>
                  <a:pt x="4320014" y="6035125"/>
                </a:cubicBezTo>
                <a:cubicBezTo>
                  <a:pt x="4318990" y="6036673"/>
                  <a:pt x="4317529" y="6039145"/>
                  <a:pt x="4316464" y="6037923"/>
                </a:cubicBezTo>
                <a:cubicBezTo>
                  <a:pt x="4315240" y="6036396"/>
                  <a:pt x="4315197" y="6033628"/>
                  <a:pt x="4317259" y="6031458"/>
                </a:cubicBezTo>
                <a:cubicBezTo>
                  <a:pt x="4319028" y="6029598"/>
                  <a:pt x="4319745" y="6027439"/>
                  <a:pt x="4319404" y="6024982"/>
                </a:cubicBezTo>
                <a:cubicBezTo>
                  <a:pt x="4319236" y="6023753"/>
                  <a:pt x="4319222" y="6022830"/>
                  <a:pt x="4317593" y="6024073"/>
                </a:cubicBezTo>
                <a:cubicBezTo>
                  <a:pt x="4316850" y="6024387"/>
                  <a:pt x="4315951" y="6024396"/>
                  <a:pt x="4315052" y="6024403"/>
                </a:cubicBezTo>
                <a:cubicBezTo>
                  <a:pt x="4312959" y="6024727"/>
                  <a:pt x="4311628" y="6025661"/>
                  <a:pt x="4310616" y="6028130"/>
                </a:cubicBezTo>
                <a:cubicBezTo>
                  <a:pt x="4305554" y="6039553"/>
                  <a:pt x="4297301" y="6048233"/>
                  <a:pt x="4290566" y="6058128"/>
                </a:cubicBezTo>
                <a:cubicBezTo>
                  <a:pt x="4288364" y="6060917"/>
                  <a:pt x="4285681" y="6061862"/>
                  <a:pt x="4283000" y="6062806"/>
                </a:cubicBezTo>
                <a:cubicBezTo>
                  <a:pt x="4277343" y="6065006"/>
                  <a:pt x="4272149" y="6068125"/>
                  <a:pt x="4266521" y="6072169"/>
                </a:cubicBezTo>
                <a:cubicBezTo>
                  <a:pt x="4262674" y="6075278"/>
                  <a:pt x="4259588" y="6078993"/>
                  <a:pt x="4258327" y="6084541"/>
                </a:cubicBezTo>
                <a:cubicBezTo>
                  <a:pt x="4257610" y="6086699"/>
                  <a:pt x="4256587" y="6088245"/>
                  <a:pt x="4254959" y="6089488"/>
                </a:cubicBezTo>
                <a:cubicBezTo>
                  <a:pt x="4244895" y="6097262"/>
                  <a:pt x="4237416" y="6107472"/>
                  <a:pt x="4233295" y="6121655"/>
                </a:cubicBezTo>
                <a:cubicBezTo>
                  <a:pt x="4232440" y="6124430"/>
                  <a:pt x="4230951" y="6125057"/>
                  <a:pt x="4229338" y="6127224"/>
                </a:cubicBezTo>
                <a:cubicBezTo>
                  <a:pt x="4226544" y="6130630"/>
                  <a:pt x="4224579" y="6129416"/>
                  <a:pt x="4222178" y="6129130"/>
                </a:cubicBezTo>
                <a:cubicBezTo>
                  <a:pt x="4220226" y="6128838"/>
                  <a:pt x="4218908" y="6130693"/>
                  <a:pt x="4218036" y="6132545"/>
                </a:cubicBezTo>
                <a:cubicBezTo>
                  <a:pt x="4216734" y="6135325"/>
                  <a:pt x="4215583" y="6138410"/>
                  <a:pt x="4214279" y="6141189"/>
                </a:cubicBezTo>
                <a:cubicBezTo>
                  <a:pt x="4211530" y="6147363"/>
                  <a:pt x="4209452" y="6148612"/>
                  <a:pt x="4205379" y="6146799"/>
                </a:cubicBezTo>
                <a:cubicBezTo>
                  <a:pt x="4204018" y="6145887"/>
                  <a:pt x="4202514" y="6145592"/>
                  <a:pt x="4200871" y="6145914"/>
                </a:cubicBezTo>
                <a:cubicBezTo>
                  <a:pt x="4200128" y="6146228"/>
                  <a:pt x="4199368" y="6145620"/>
                  <a:pt x="4198794" y="6147162"/>
                </a:cubicBezTo>
                <a:cubicBezTo>
                  <a:pt x="4198514" y="6148395"/>
                  <a:pt x="4198978" y="6149312"/>
                  <a:pt x="4199877" y="6149306"/>
                </a:cubicBezTo>
                <a:cubicBezTo>
                  <a:pt x="4200481" y="6149607"/>
                  <a:pt x="4200930" y="6149605"/>
                  <a:pt x="4201533" y="6149907"/>
                </a:cubicBezTo>
                <a:cubicBezTo>
                  <a:pt x="4203331" y="6149891"/>
                  <a:pt x="4204398" y="6151113"/>
                  <a:pt x="4203093" y="6153892"/>
                </a:cubicBezTo>
                <a:cubicBezTo>
                  <a:pt x="4201943" y="6156977"/>
                  <a:pt x="4200610" y="6157911"/>
                  <a:pt x="4198503" y="6157314"/>
                </a:cubicBezTo>
                <a:cubicBezTo>
                  <a:pt x="4197591" y="6156398"/>
                  <a:pt x="4196538" y="6156100"/>
                  <a:pt x="4195329" y="6155495"/>
                </a:cubicBezTo>
                <a:cubicBezTo>
                  <a:pt x="4193518" y="6154585"/>
                  <a:pt x="4192354" y="6156750"/>
                  <a:pt x="4191035" y="6158606"/>
                </a:cubicBezTo>
                <a:cubicBezTo>
                  <a:pt x="4189869" y="6160769"/>
                  <a:pt x="4191372" y="6161065"/>
                  <a:pt x="4192131" y="6161672"/>
                </a:cubicBezTo>
                <a:cubicBezTo>
                  <a:pt x="4192286" y="6161979"/>
                  <a:pt x="4192440" y="6162285"/>
                  <a:pt x="4192596" y="6162591"/>
                </a:cubicBezTo>
                <a:cubicBezTo>
                  <a:pt x="4196417" y="6167480"/>
                  <a:pt x="4195856" y="6169944"/>
                  <a:pt x="4189792" y="6174918"/>
                </a:cubicBezTo>
                <a:cubicBezTo>
                  <a:pt x="4185357" y="6178644"/>
                  <a:pt x="4180937" y="6183294"/>
                  <a:pt x="4177121" y="6188247"/>
                </a:cubicBezTo>
                <a:cubicBezTo>
                  <a:pt x="4172853" y="6193203"/>
                  <a:pt x="4171211" y="6193523"/>
                  <a:pt x="4167714" y="6190171"/>
                </a:cubicBezTo>
                <a:cubicBezTo>
                  <a:pt x="4166954" y="6189562"/>
                  <a:pt x="4166042" y="6188646"/>
                  <a:pt x="4165158" y="6189578"/>
                </a:cubicBezTo>
                <a:cubicBezTo>
                  <a:pt x="4163683" y="6191125"/>
                  <a:pt x="4163419" y="6193282"/>
                  <a:pt x="4163601" y="6195434"/>
                </a:cubicBezTo>
                <a:cubicBezTo>
                  <a:pt x="4166115" y="6193259"/>
                  <a:pt x="4168206" y="6192935"/>
                  <a:pt x="4169008" y="6196311"/>
                </a:cubicBezTo>
                <a:cubicBezTo>
                  <a:pt x="4169332" y="6197846"/>
                  <a:pt x="4169053" y="6199078"/>
                  <a:pt x="4166960" y="6199403"/>
                </a:cubicBezTo>
                <a:cubicBezTo>
                  <a:pt x="4164125" y="6200042"/>
                  <a:pt x="4161135" y="6200374"/>
                  <a:pt x="4158997" y="6197933"/>
                </a:cubicBezTo>
                <a:cubicBezTo>
                  <a:pt x="4158843" y="6197625"/>
                  <a:pt x="4158688" y="6197319"/>
                  <a:pt x="4158394" y="6197630"/>
                </a:cubicBezTo>
                <a:cubicBezTo>
                  <a:pt x="4155094" y="6197350"/>
                  <a:pt x="4154616" y="6195507"/>
                  <a:pt x="4156790" y="6190877"/>
                </a:cubicBezTo>
                <a:cubicBezTo>
                  <a:pt x="4160872" y="6183770"/>
                  <a:pt x="4164815" y="6177278"/>
                  <a:pt x="4169502" y="6170471"/>
                </a:cubicBezTo>
                <a:cubicBezTo>
                  <a:pt x="4172139" y="6166758"/>
                  <a:pt x="4172840" y="6163677"/>
                  <a:pt x="4171139" y="6160309"/>
                </a:cubicBezTo>
                <a:cubicBezTo>
                  <a:pt x="4170226" y="6159394"/>
                  <a:pt x="4170353" y="6157855"/>
                  <a:pt x="4170028" y="6156319"/>
                </a:cubicBezTo>
                <a:cubicBezTo>
                  <a:pt x="4169550" y="6154478"/>
                  <a:pt x="4168931" y="6153253"/>
                  <a:pt x="4166993" y="6153884"/>
                </a:cubicBezTo>
                <a:cubicBezTo>
                  <a:pt x="4165055" y="6154516"/>
                  <a:pt x="4165087" y="6156359"/>
                  <a:pt x="4164665" y="6158210"/>
                </a:cubicBezTo>
                <a:cubicBezTo>
                  <a:pt x="4163669" y="6161601"/>
                  <a:pt x="4162380" y="6165301"/>
                  <a:pt x="4160332" y="6168394"/>
                </a:cubicBezTo>
                <a:cubicBezTo>
                  <a:pt x="4157989" y="6171798"/>
                  <a:pt x="4155336" y="6174588"/>
                  <a:pt x="4152065" y="6176152"/>
                </a:cubicBezTo>
                <a:cubicBezTo>
                  <a:pt x="4146127" y="6179585"/>
                  <a:pt x="4140822" y="6185165"/>
                  <a:pt x="4136739" y="6192272"/>
                </a:cubicBezTo>
                <a:cubicBezTo>
                  <a:pt x="4135870" y="6194125"/>
                  <a:pt x="4135436" y="6195052"/>
                  <a:pt x="4136054" y="6196277"/>
                </a:cubicBezTo>
                <a:cubicBezTo>
                  <a:pt x="4137276" y="6197803"/>
                  <a:pt x="4136996" y="6199036"/>
                  <a:pt x="4134749" y="6199056"/>
                </a:cubicBezTo>
                <a:cubicBezTo>
                  <a:pt x="4131603" y="6199081"/>
                  <a:pt x="4129555" y="6202175"/>
                  <a:pt x="4128420" y="6206181"/>
                </a:cubicBezTo>
                <a:cubicBezTo>
                  <a:pt x="4127438" y="6210497"/>
                  <a:pt x="4126303" y="6214503"/>
                  <a:pt x="4122613" y="6217917"/>
                </a:cubicBezTo>
                <a:cubicBezTo>
                  <a:pt x="4121729" y="6218847"/>
                  <a:pt x="4121154" y="6220390"/>
                  <a:pt x="4121773" y="6221614"/>
                </a:cubicBezTo>
                <a:cubicBezTo>
                  <a:pt x="4122994" y="6223143"/>
                  <a:pt x="4122714" y="6224375"/>
                  <a:pt x="4121549" y="6226537"/>
                </a:cubicBezTo>
                <a:cubicBezTo>
                  <a:pt x="4119641" y="6229015"/>
                  <a:pt x="4118307" y="6229949"/>
                  <a:pt x="4116356" y="6229658"/>
                </a:cubicBezTo>
                <a:cubicBezTo>
                  <a:pt x="4112901" y="6229071"/>
                  <a:pt x="4110907" y="6226011"/>
                  <a:pt x="4108614" y="6223262"/>
                </a:cubicBezTo>
                <a:cubicBezTo>
                  <a:pt x="4107395" y="6221734"/>
                  <a:pt x="4108977" y="6217723"/>
                  <a:pt x="4110887" y="6215246"/>
                </a:cubicBezTo>
                <a:cubicBezTo>
                  <a:pt x="4112935" y="6212154"/>
                  <a:pt x="4114240" y="6209376"/>
                  <a:pt x="4111500" y="6206630"/>
                </a:cubicBezTo>
                <a:cubicBezTo>
                  <a:pt x="4114196" y="6206608"/>
                  <a:pt x="4115124" y="6208445"/>
                  <a:pt x="4116486" y="6209356"/>
                </a:cubicBezTo>
                <a:cubicBezTo>
                  <a:pt x="4118144" y="6209958"/>
                  <a:pt x="4119800" y="6210560"/>
                  <a:pt x="4121555" y="6207777"/>
                </a:cubicBezTo>
                <a:cubicBezTo>
                  <a:pt x="4123463" y="6205301"/>
                  <a:pt x="4125062" y="6202211"/>
                  <a:pt x="4123377" y="6199765"/>
                </a:cubicBezTo>
                <a:cubicBezTo>
                  <a:pt x="4122308" y="6198543"/>
                  <a:pt x="4122124" y="6196391"/>
                  <a:pt x="4122544" y="6194543"/>
                </a:cubicBezTo>
                <a:cubicBezTo>
                  <a:pt x="4123946" y="6188381"/>
                  <a:pt x="4125574" y="6187136"/>
                  <a:pt x="4129492" y="6188642"/>
                </a:cubicBezTo>
                <a:cubicBezTo>
                  <a:pt x="4129547" y="6182491"/>
                  <a:pt x="4130048" y="6176334"/>
                  <a:pt x="4131898" y="6170167"/>
                </a:cubicBezTo>
                <a:cubicBezTo>
                  <a:pt x="4135180" y="6159685"/>
                  <a:pt x="4140595" y="6151642"/>
                  <a:pt x="4146909" y="6143593"/>
                </a:cubicBezTo>
                <a:cubicBezTo>
                  <a:pt x="4154993" y="6133684"/>
                  <a:pt x="4162316" y="6123167"/>
                  <a:pt x="4168126" y="6111431"/>
                </a:cubicBezTo>
                <a:cubicBezTo>
                  <a:pt x="4168854" y="6110195"/>
                  <a:pt x="4169584" y="6108958"/>
                  <a:pt x="4169569" y="6108037"/>
                </a:cubicBezTo>
                <a:cubicBezTo>
                  <a:pt x="4170256" y="6104033"/>
                  <a:pt x="4169342" y="6103116"/>
                  <a:pt x="4166535" y="6105601"/>
                </a:cubicBezTo>
                <a:cubicBezTo>
                  <a:pt x="4163729" y="6108085"/>
                  <a:pt x="4161496" y="6109027"/>
                  <a:pt x="4160385" y="6105037"/>
                </a:cubicBezTo>
                <a:cubicBezTo>
                  <a:pt x="4160061" y="6103501"/>
                  <a:pt x="4159178" y="6104432"/>
                  <a:pt x="4158293" y="6105361"/>
                </a:cubicBezTo>
                <a:cubicBezTo>
                  <a:pt x="4157564" y="6106597"/>
                  <a:pt x="4156075" y="6107225"/>
                  <a:pt x="4156849" y="6108758"/>
                </a:cubicBezTo>
                <a:cubicBezTo>
                  <a:pt x="4157621" y="6110287"/>
                  <a:pt x="4158999" y="6112122"/>
                  <a:pt x="4157539" y="6114594"/>
                </a:cubicBezTo>
                <a:cubicBezTo>
                  <a:pt x="4156080" y="6117067"/>
                  <a:pt x="4154114" y="6115853"/>
                  <a:pt x="4152022" y="6116177"/>
                </a:cubicBezTo>
                <a:cubicBezTo>
                  <a:pt x="4151122" y="6116185"/>
                  <a:pt x="4149775" y="6116197"/>
                  <a:pt x="4148426" y="6116208"/>
                </a:cubicBezTo>
                <a:cubicBezTo>
                  <a:pt x="4146180" y="6116227"/>
                  <a:pt x="4144258" y="6117781"/>
                  <a:pt x="4143262" y="6121171"/>
                </a:cubicBezTo>
                <a:cubicBezTo>
                  <a:pt x="4141552" y="6126722"/>
                  <a:pt x="4138311" y="6130132"/>
                  <a:pt x="4134605" y="6132623"/>
                </a:cubicBezTo>
                <a:cubicBezTo>
                  <a:pt x="4131797" y="6135106"/>
                  <a:pt x="4129734" y="6137277"/>
                  <a:pt x="4127994" y="6140982"/>
                </a:cubicBezTo>
                <a:cubicBezTo>
                  <a:pt x="4126690" y="6143760"/>
                  <a:pt x="4124892" y="6143777"/>
                  <a:pt x="4123672" y="6142248"/>
                </a:cubicBezTo>
                <a:cubicBezTo>
                  <a:pt x="4122757" y="6141333"/>
                  <a:pt x="4123150" y="6137639"/>
                  <a:pt x="4120637" y="6139812"/>
                </a:cubicBezTo>
                <a:cubicBezTo>
                  <a:pt x="4118574" y="6141983"/>
                  <a:pt x="4116976" y="6145071"/>
                  <a:pt x="4117329" y="6148453"/>
                </a:cubicBezTo>
                <a:cubicBezTo>
                  <a:pt x="4117371" y="6151220"/>
                  <a:pt x="4118438" y="6152441"/>
                  <a:pt x="4119522" y="6154585"/>
                </a:cubicBezTo>
                <a:cubicBezTo>
                  <a:pt x="4114971" y="6150933"/>
                  <a:pt x="4111139" y="6154962"/>
                  <a:pt x="4107028" y="6160224"/>
                </a:cubicBezTo>
                <a:cubicBezTo>
                  <a:pt x="4104530" y="6163321"/>
                  <a:pt x="4102017" y="6165496"/>
                  <a:pt x="4099813" y="6168282"/>
                </a:cubicBezTo>
                <a:cubicBezTo>
                  <a:pt x="4095253" y="6173547"/>
                  <a:pt x="4091449" y="6179424"/>
                  <a:pt x="4089770" y="6186818"/>
                </a:cubicBezTo>
                <a:cubicBezTo>
                  <a:pt x="4089223" y="6190207"/>
                  <a:pt x="4087440" y="6191145"/>
                  <a:pt x="4085334" y="6190547"/>
                </a:cubicBezTo>
                <a:cubicBezTo>
                  <a:pt x="4077806" y="6188148"/>
                  <a:pt x="4073232" y="6192492"/>
                  <a:pt x="4070415" y="6203895"/>
                </a:cubicBezTo>
                <a:cubicBezTo>
                  <a:pt x="4069715" y="6206977"/>
                  <a:pt x="4068100" y="6209143"/>
                  <a:pt x="4066487" y="6211308"/>
                </a:cubicBezTo>
                <a:cubicBezTo>
                  <a:pt x="4063244" y="6214720"/>
                  <a:pt x="4060298" y="6217819"/>
                  <a:pt x="4059641" y="6223668"/>
                </a:cubicBezTo>
                <a:cubicBezTo>
                  <a:pt x="4059684" y="6226435"/>
                  <a:pt x="4057423" y="6225532"/>
                  <a:pt x="4056075" y="6225543"/>
                </a:cubicBezTo>
                <a:cubicBezTo>
                  <a:pt x="4055176" y="6225549"/>
                  <a:pt x="4054558" y="6224326"/>
                  <a:pt x="4054094" y="6223405"/>
                </a:cubicBezTo>
                <a:cubicBezTo>
                  <a:pt x="4054081" y="6222484"/>
                  <a:pt x="4053167" y="6221569"/>
                  <a:pt x="4052578" y="6222188"/>
                </a:cubicBezTo>
                <a:cubicBezTo>
                  <a:pt x="4049911" y="6224057"/>
                  <a:pt x="4048157" y="6226839"/>
                  <a:pt x="4046558" y="6229928"/>
                </a:cubicBezTo>
                <a:cubicBezTo>
                  <a:pt x="4045687" y="6231781"/>
                  <a:pt x="4046012" y="6233316"/>
                  <a:pt x="4046784" y="6234848"/>
                </a:cubicBezTo>
                <a:cubicBezTo>
                  <a:pt x="4048809" y="6239752"/>
                  <a:pt x="4047953" y="6242528"/>
                  <a:pt x="4043533" y="6247176"/>
                </a:cubicBezTo>
                <a:cubicBezTo>
                  <a:pt x="4042200" y="6248110"/>
                  <a:pt x="4041299" y="6248119"/>
                  <a:pt x="4041427" y="6246578"/>
                </a:cubicBezTo>
                <a:cubicBezTo>
                  <a:pt x="4041354" y="6241966"/>
                  <a:pt x="4038981" y="6243525"/>
                  <a:pt x="4036904" y="6244771"/>
                </a:cubicBezTo>
                <a:cubicBezTo>
                  <a:pt x="4034532" y="6246328"/>
                  <a:pt x="4032778" y="6249111"/>
                  <a:pt x="4031165" y="6251279"/>
                </a:cubicBezTo>
                <a:cubicBezTo>
                  <a:pt x="4029256" y="6253755"/>
                  <a:pt x="4027193" y="6255923"/>
                  <a:pt x="4025594" y="6259013"/>
                </a:cubicBezTo>
                <a:cubicBezTo>
                  <a:pt x="4024584" y="6261481"/>
                  <a:pt x="4022772" y="6260574"/>
                  <a:pt x="4021859" y="6259660"/>
                </a:cubicBezTo>
                <a:cubicBezTo>
                  <a:pt x="4020483" y="6257825"/>
                  <a:pt x="4019444" y="6258448"/>
                  <a:pt x="4017985" y="6260922"/>
                </a:cubicBezTo>
                <a:cubicBezTo>
                  <a:pt x="4017550" y="6261848"/>
                  <a:pt x="4017114" y="6262774"/>
                  <a:pt x="4016231" y="6263705"/>
                </a:cubicBezTo>
                <a:cubicBezTo>
                  <a:pt x="4015501" y="6264939"/>
                  <a:pt x="4014478" y="6266487"/>
                  <a:pt x="4013129" y="6266498"/>
                </a:cubicBezTo>
                <a:cubicBezTo>
                  <a:pt x="4012076" y="6266200"/>
                  <a:pt x="4012944" y="6264346"/>
                  <a:pt x="4012777" y="6263117"/>
                </a:cubicBezTo>
                <a:cubicBezTo>
                  <a:pt x="4012564" y="6259120"/>
                  <a:pt x="4010905" y="6258521"/>
                  <a:pt x="4006626" y="6262553"/>
                </a:cubicBezTo>
                <a:cubicBezTo>
                  <a:pt x="4003689" y="6256734"/>
                  <a:pt x="4000906" y="6251220"/>
                  <a:pt x="3997969" y="6245402"/>
                </a:cubicBezTo>
                <a:cubicBezTo>
                  <a:pt x="4000172" y="6242615"/>
                  <a:pt x="4002264" y="6242290"/>
                  <a:pt x="4004383" y="6243811"/>
                </a:cubicBezTo>
                <a:cubicBezTo>
                  <a:pt x="4009834" y="6247456"/>
                  <a:pt x="4013848" y="6245578"/>
                  <a:pt x="4018196" y="6236315"/>
                </a:cubicBezTo>
                <a:cubicBezTo>
                  <a:pt x="4020232" y="6232300"/>
                  <a:pt x="4021985" y="6229517"/>
                  <a:pt x="4024637" y="6226727"/>
                </a:cubicBezTo>
                <a:cubicBezTo>
                  <a:pt x="4025971" y="6225793"/>
                  <a:pt x="4027444" y="6224242"/>
                  <a:pt x="4027121" y="6222708"/>
                </a:cubicBezTo>
                <a:cubicBezTo>
                  <a:pt x="4027092" y="6220864"/>
                  <a:pt x="4025309" y="6221801"/>
                  <a:pt x="4024411" y="6221807"/>
                </a:cubicBezTo>
                <a:cubicBezTo>
                  <a:pt x="4023512" y="6221815"/>
                  <a:pt x="4022768" y="6222128"/>
                  <a:pt x="4021869" y="6222136"/>
                </a:cubicBezTo>
                <a:cubicBezTo>
                  <a:pt x="4020521" y="6222148"/>
                  <a:pt x="4018585" y="6222780"/>
                  <a:pt x="4018260" y="6221243"/>
                </a:cubicBezTo>
                <a:cubicBezTo>
                  <a:pt x="4018076" y="6219092"/>
                  <a:pt x="4019844" y="6217232"/>
                  <a:pt x="4021024" y="6215992"/>
                </a:cubicBezTo>
                <a:cubicBezTo>
                  <a:pt x="4022931" y="6213515"/>
                  <a:pt x="4024995" y="6211346"/>
                  <a:pt x="4027212" y="6209483"/>
                </a:cubicBezTo>
                <a:cubicBezTo>
                  <a:pt x="4031788" y="6205139"/>
                  <a:pt x="4034847" y="6199577"/>
                  <a:pt x="4036387" y="6192797"/>
                </a:cubicBezTo>
                <a:cubicBezTo>
                  <a:pt x="4036667" y="6191564"/>
                  <a:pt x="4037257" y="6190945"/>
                  <a:pt x="4038156" y="6190938"/>
                </a:cubicBezTo>
                <a:cubicBezTo>
                  <a:pt x="4039054" y="6190930"/>
                  <a:pt x="4039644" y="6190311"/>
                  <a:pt x="4040528" y="6189379"/>
                </a:cubicBezTo>
                <a:cubicBezTo>
                  <a:pt x="4041117" y="6188760"/>
                  <a:pt x="4042156" y="6188135"/>
                  <a:pt x="4042143" y="6187214"/>
                </a:cubicBezTo>
                <a:cubicBezTo>
                  <a:pt x="4041973" y="6185985"/>
                  <a:pt x="4041229" y="6186298"/>
                  <a:pt x="4040484" y="6186614"/>
                </a:cubicBezTo>
                <a:cubicBezTo>
                  <a:pt x="4038842" y="6186934"/>
                  <a:pt x="4037928" y="6186019"/>
                  <a:pt x="4036426" y="6185724"/>
                </a:cubicBezTo>
                <a:cubicBezTo>
                  <a:pt x="4035077" y="6185735"/>
                  <a:pt x="4034460" y="6184509"/>
                  <a:pt x="4034880" y="6182659"/>
                </a:cubicBezTo>
                <a:cubicBezTo>
                  <a:pt x="4035441" y="6180196"/>
                  <a:pt x="4036479" y="6179571"/>
                  <a:pt x="4037827" y="6179560"/>
                </a:cubicBezTo>
                <a:cubicBezTo>
                  <a:pt x="4038866" y="6178937"/>
                  <a:pt x="4039765" y="6178929"/>
                  <a:pt x="4040664" y="6178922"/>
                </a:cubicBezTo>
                <a:cubicBezTo>
                  <a:pt x="4043963" y="6179201"/>
                  <a:pt x="4045901" y="6178570"/>
                  <a:pt x="4047766" y="6173325"/>
                </a:cubicBezTo>
                <a:cubicBezTo>
                  <a:pt x="4049195" y="6169009"/>
                  <a:pt x="4052902" y="6166517"/>
                  <a:pt x="4056312" y="6164336"/>
                </a:cubicBezTo>
                <a:cubicBezTo>
                  <a:pt x="4057941" y="6163094"/>
                  <a:pt x="4060033" y="6162767"/>
                  <a:pt x="4059989" y="6160000"/>
                </a:cubicBezTo>
                <a:cubicBezTo>
                  <a:pt x="4060240" y="6156922"/>
                  <a:pt x="4058597" y="6157244"/>
                  <a:pt x="4056800" y="6157258"/>
                </a:cubicBezTo>
                <a:cubicBezTo>
                  <a:pt x="4055901" y="6157265"/>
                  <a:pt x="4055003" y="6157274"/>
                  <a:pt x="4054400" y="6156971"/>
                </a:cubicBezTo>
                <a:cubicBezTo>
                  <a:pt x="4053191" y="6156365"/>
                  <a:pt x="4052432" y="6155758"/>
                  <a:pt x="4054047" y="6153592"/>
                </a:cubicBezTo>
                <a:cubicBezTo>
                  <a:pt x="4061231" y="6143689"/>
                  <a:pt x="4061970" y="6133533"/>
                  <a:pt x="4062555" y="6123071"/>
                </a:cubicBezTo>
                <a:cubicBezTo>
                  <a:pt x="4062540" y="6122148"/>
                  <a:pt x="4062076" y="6121229"/>
                  <a:pt x="4061613" y="6120311"/>
                </a:cubicBezTo>
                <a:cubicBezTo>
                  <a:pt x="4060222" y="6117555"/>
                  <a:pt x="4060796" y="6116011"/>
                  <a:pt x="4063758" y="6113834"/>
                </a:cubicBezTo>
                <a:cubicBezTo>
                  <a:pt x="4071913" y="6108537"/>
                  <a:pt x="4077469" y="6099879"/>
                  <a:pt x="4080146" y="6089093"/>
                </a:cubicBezTo>
                <a:cubicBezTo>
                  <a:pt x="4081826" y="6081698"/>
                  <a:pt x="4084872" y="6075214"/>
                  <a:pt x="4090499" y="6071169"/>
                </a:cubicBezTo>
                <a:cubicBezTo>
                  <a:pt x="4093166" y="6069303"/>
                  <a:pt x="4093559" y="6065608"/>
                  <a:pt x="4093809" y="6062530"/>
                </a:cubicBezTo>
                <a:cubicBezTo>
                  <a:pt x="4093920" y="6060068"/>
                  <a:pt x="4094790" y="6058216"/>
                  <a:pt x="4097009" y="6056352"/>
                </a:cubicBezTo>
                <a:cubicBezTo>
                  <a:pt x="4102777" y="6051690"/>
                  <a:pt x="4107014" y="6044889"/>
                  <a:pt x="4111097" y="6037780"/>
                </a:cubicBezTo>
                <a:cubicBezTo>
                  <a:pt x="4115767" y="6030054"/>
                  <a:pt x="4120130" y="6021714"/>
                  <a:pt x="4126166" y="6014896"/>
                </a:cubicBezTo>
                <a:cubicBezTo>
                  <a:pt x="4127935" y="6013037"/>
                  <a:pt x="4128789" y="6010261"/>
                  <a:pt x="4129040" y="6007183"/>
                </a:cubicBezTo>
                <a:cubicBezTo>
                  <a:pt x="4129963" y="5999179"/>
                  <a:pt x="4131282" y="5997323"/>
                  <a:pt x="4137375" y="5994196"/>
                </a:cubicBezTo>
                <a:cubicBezTo>
                  <a:pt x="4140349" y="5992943"/>
                  <a:pt x="4142554" y="5990155"/>
                  <a:pt x="4144293" y="5986452"/>
                </a:cubicBezTo>
                <a:cubicBezTo>
                  <a:pt x="4149821" y="5975947"/>
                  <a:pt x="4157467" y="5966965"/>
                  <a:pt x="4163304" y="5957074"/>
                </a:cubicBezTo>
                <a:cubicBezTo>
                  <a:pt x="4165199" y="5953678"/>
                  <a:pt x="4167712" y="5951502"/>
                  <a:pt x="4170236" y="5950252"/>
                </a:cubicBezTo>
                <a:cubicBezTo>
                  <a:pt x="4172020" y="5949314"/>
                  <a:pt x="4173045" y="5947766"/>
                  <a:pt x="4173310" y="5945611"/>
                </a:cubicBezTo>
                <a:cubicBezTo>
                  <a:pt x="4174262" y="5939453"/>
                  <a:pt x="4176591" y="5935128"/>
                  <a:pt x="4181180" y="5931706"/>
                </a:cubicBezTo>
                <a:cubicBezTo>
                  <a:pt x="4186515" y="5927971"/>
                  <a:pt x="4190007" y="5921484"/>
                  <a:pt x="4193964" y="5915913"/>
                </a:cubicBezTo>
                <a:cubicBezTo>
                  <a:pt x="4196602" y="5912202"/>
                  <a:pt x="4199100" y="5909104"/>
                  <a:pt x="4202216" y="5907235"/>
                </a:cubicBezTo>
                <a:cubicBezTo>
                  <a:pt x="4206961" y="5904119"/>
                  <a:pt x="4210933" y="5899474"/>
                  <a:pt x="4212938" y="5893614"/>
                </a:cubicBezTo>
                <a:cubicBezTo>
                  <a:pt x="4217943" y="5878500"/>
                  <a:pt x="4226910" y="5867661"/>
                  <a:pt x="4236931" y="5857120"/>
                </a:cubicBezTo>
                <a:cubicBezTo>
                  <a:pt x="4245927" y="5848128"/>
                  <a:pt x="4253221" y="5835765"/>
                  <a:pt x="4261289" y="5824933"/>
                </a:cubicBezTo>
                <a:cubicBezTo>
                  <a:pt x="4286211" y="5790279"/>
                  <a:pt x="4310527" y="5755323"/>
                  <a:pt x="4336516" y="5721891"/>
                </a:cubicBezTo>
                <a:cubicBezTo>
                  <a:pt x="4357662" y="5694958"/>
                  <a:pt x="4378966" y="5668329"/>
                  <a:pt x="4400730" y="5642622"/>
                </a:cubicBezTo>
                <a:lnTo>
                  <a:pt x="4430199" y="5608320"/>
                </a:lnTo>
                <a:lnTo>
                  <a:pt x="4429340" y="5606754"/>
                </a:lnTo>
                <a:cubicBezTo>
                  <a:pt x="4429179" y="5605769"/>
                  <a:pt x="4429464" y="5604691"/>
                  <a:pt x="4430680" y="5603740"/>
                </a:cubicBezTo>
                <a:cubicBezTo>
                  <a:pt x="4433664" y="5600888"/>
                  <a:pt x="4435587" y="5597539"/>
                  <a:pt x="4437864" y="5594355"/>
                </a:cubicBezTo>
                <a:cubicBezTo>
                  <a:pt x="4439866" y="5591651"/>
                  <a:pt x="4442497" y="5588633"/>
                  <a:pt x="4443713" y="5584954"/>
                </a:cubicBezTo>
                <a:cubicBezTo>
                  <a:pt x="4444655" y="5581756"/>
                  <a:pt x="4445871" y="5578080"/>
                  <a:pt x="4440962" y="5578826"/>
                </a:cubicBezTo>
                <a:lnTo>
                  <a:pt x="4440931" y="5578736"/>
                </a:lnTo>
                <a:lnTo>
                  <a:pt x="4440183" y="5579552"/>
                </a:lnTo>
                <a:cubicBezTo>
                  <a:pt x="4428550" y="5592258"/>
                  <a:pt x="4417224" y="5605577"/>
                  <a:pt x="4406657" y="5619506"/>
                </a:cubicBezTo>
                <a:cubicBezTo>
                  <a:pt x="4401662" y="5625698"/>
                  <a:pt x="4396667" y="5631892"/>
                  <a:pt x="4391067" y="5637781"/>
                </a:cubicBezTo>
                <a:cubicBezTo>
                  <a:pt x="4382226" y="5647081"/>
                  <a:pt x="4374143" y="5656990"/>
                  <a:pt x="4366522" y="5667819"/>
                </a:cubicBezTo>
                <a:cubicBezTo>
                  <a:pt x="4361698" y="5675239"/>
                  <a:pt x="4355958" y="5681745"/>
                  <a:pt x="4350048" y="5687023"/>
                </a:cubicBezTo>
                <a:cubicBezTo>
                  <a:pt x="4343410" y="5693538"/>
                  <a:pt x="4337840" y="5701273"/>
                  <a:pt x="4333632" y="5709919"/>
                </a:cubicBezTo>
                <a:cubicBezTo>
                  <a:pt x="4331458" y="5714552"/>
                  <a:pt x="4329113" y="5717954"/>
                  <a:pt x="4325548" y="5719829"/>
                </a:cubicBezTo>
                <a:cubicBezTo>
                  <a:pt x="4316789" y="5724822"/>
                  <a:pt x="4310333" y="5733488"/>
                  <a:pt x="4303893" y="5743075"/>
                </a:cubicBezTo>
                <a:cubicBezTo>
                  <a:pt x="4295559" y="5756063"/>
                  <a:pt x="4287675" y="5769045"/>
                  <a:pt x="4278274" y="5780810"/>
                </a:cubicBezTo>
                <a:cubicBezTo>
                  <a:pt x="4270484" y="5790409"/>
                  <a:pt x="4262403" y="5800318"/>
                  <a:pt x="4254767" y="5810224"/>
                </a:cubicBezTo>
                <a:cubicBezTo>
                  <a:pt x="4242882" y="5826008"/>
                  <a:pt x="4230549" y="5841795"/>
                  <a:pt x="4218972" y="5858193"/>
                </a:cubicBezTo>
                <a:cubicBezTo>
                  <a:pt x="4216489" y="5862212"/>
                  <a:pt x="4214846" y="5862533"/>
                  <a:pt x="4212416" y="5860400"/>
                </a:cubicBezTo>
                <a:cubicBezTo>
                  <a:pt x="4212262" y="5860094"/>
                  <a:pt x="4211965" y="5860405"/>
                  <a:pt x="4211965" y="5860405"/>
                </a:cubicBezTo>
                <a:cubicBezTo>
                  <a:pt x="4206164" y="5853377"/>
                  <a:pt x="4205589" y="5854920"/>
                  <a:pt x="4198081" y="5863287"/>
                </a:cubicBezTo>
                <a:cubicBezTo>
                  <a:pt x="4196019" y="5865458"/>
                  <a:pt x="4193814" y="5868243"/>
                  <a:pt x="4191458" y="5870723"/>
                </a:cubicBezTo>
                <a:cubicBezTo>
                  <a:pt x="4189396" y="5872894"/>
                  <a:pt x="4189144" y="5875971"/>
                  <a:pt x="4188892" y="5879049"/>
                </a:cubicBezTo>
                <a:cubicBezTo>
                  <a:pt x="4187096" y="5879063"/>
                  <a:pt x="4185746" y="5879075"/>
                  <a:pt x="4184104" y="5879397"/>
                </a:cubicBezTo>
                <a:cubicBezTo>
                  <a:pt x="4180214" y="5879736"/>
                  <a:pt x="4178601" y="5881903"/>
                  <a:pt x="4178675" y="5886516"/>
                </a:cubicBezTo>
                <a:cubicBezTo>
                  <a:pt x="4178747" y="5891128"/>
                  <a:pt x="4177443" y="5893907"/>
                  <a:pt x="4174016" y="5895164"/>
                </a:cubicBezTo>
                <a:cubicBezTo>
                  <a:pt x="4172977" y="5895789"/>
                  <a:pt x="4172094" y="5896721"/>
                  <a:pt x="4171658" y="5897645"/>
                </a:cubicBezTo>
                <a:cubicBezTo>
                  <a:pt x="4164658" y="5909698"/>
                  <a:pt x="4156281" y="5919917"/>
                  <a:pt x="4147593" y="5929524"/>
                </a:cubicBezTo>
                <a:cubicBezTo>
                  <a:pt x="4145237" y="5932005"/>
                  <a:pt x="4143482" y="5934787"/>
                  <a:pt x="4143989" y="5938474"/>
                </a:cubicBezTo>
                <a:cubicBezTo>
                  <a:pt x="4144003" y="5939396"/>
                  <a:pt x="4144315" y="5940009"/>
                  <a:pt x="4143429" y="5940939"/>
                </a:cubicBezTo>
                <a:cubicBezTo>
                  <a:pt x="4138838" y="5944360"/>
                  <a:pt x="4136369" y="5949301"/>
                  <a:pt x="4133158" y="5954557"/>
                </a:cubicBezTo>
                <a:cubicBezTo>
                  <a:pt x="4131543" y="5956724"/>
                  <a:pt x="4130084" y="5959195"/>
                  <a:pt x="4128315" y="5961057"/>
                </a:cubicBezTo>
                <a:cubicBezTo>
                  <a:pt x="4126547" y="5962916"/>
                  <a:pt x="4125354" y="5963232"/>
                  <a:pt x="4125309" y="5960465"/>
                </a:cubicBezTo>
                <a:cubicBezTo>
                  <a:pt x="4124986" y="5958932"/>
                  <a:pt x="4125252" y="5956776"/>
                  <a:pt x="4123454" y="5956791"/>
                </a:cubicBezTo>
                <a:cubicBezTo>
                  <a:pt x="4121812" y="5957111"/>
                  <a:pt x="4121252" y="5959576"/>
                  <a:pt x="4120677" y="5961119"/>
                </a:cubicBezTo>
                <a:cubicBezTo>
                  <a:pt x="4119512" y="5963282"/>
                  <a:pt x="4118350" y="5965443"/>
                  <a:pt x="4116117" y="5966385"/>
                </a:cubicBezTo>
                <a:cubicBezTo>
                  <a:pt x="4101994" y="5973269"/>
                  <a:pt x="4094727" y="5987476"/>
                  <a:pt x="4090805" y="6004732"/>
                </a:cubicBezTo>
                <a:cubicBezTo>
                  <a:pt x="4089965" y="6008431"/>
                  <a:pt x="4089094" y="6010284"/>
                  <a:pt x="4086103" y="6010616"/>
                </a:cubicBezTo>
                <a:cubicBezTo>
                  <a:pt x="4080881" y="6011889"/>
                  <a:pt x="4076460" y="6016539"/>
                  <a:pt x="4072657" y="6022414"/>
                </a:cubicBezTo>
                <a:cubicBezTo>
                  <a:pt x="4068266" y="6028910"/>
                  <a:pt x="4064493" y="6036631"/>
                  <a:pt x="4059652" y="6043129"/>
                </a:cubicBezTo>
                <a:cubicBezTo>
                  <a:pt x="4057014" y="6046842"/>
                  <a:pt x="4054642" y="6048399"/>
                  <a:pt x="4051356" y="6049041"/>
                </a:cubicBezTo>
                <a:cubicBezTo>
                  <a:pt x="4046567" y="6049390"/>
                  <a:pt x="4045249" y="6051245"/>
                  <a:pt x="4044452" y="6057709"/>
                </a:cubicBezTo>
                <a:cubicBezTo>
                  <a:pt x="4043766" y="6061715"/>
                  <a:pt x="4041872" y="6065114"/>
                  <a:pt x="4039375" y="6068210"/>
                </a:cubicBezTo>
                <a:cubicBezTo>
                  <a:pt x="4037031" y="6071612"/>
                  <a:pt x="4035137" y="6075012"/>
                  <a:pt x="4033861" y="6079635"/>
                </a:cubicBezTo>
                <a:cubicBezTo>
                  <a:pt x="4032306" y="6085491"/>
                  <a:pt x="4027856" y="6088296"/>
                  <a:pt x="4024807" y="6084939"/>
                </a:cubicBezTo>
                <a:cubicBezTo>
                  <a:pt x="4023740" y="6083718"/>
                  <a:pt x="4022967" y="6082186"/>
                  <a:pt x="4022488" y="6080345"/>
                </a:cubicBezTo>
                <a:cubicBezTo>
                  <a:pt x="4021237" y="6076973"/>
                  <a:pt x="4022541" y="6074193"/>
                  <a:pt x="4025968" y="6072935"/>
                </a:cubicBezTo>
                <a:cubicBezTo>
                  <a:pt x="4032214" y="6070115"/>
                  <a:pt x="4035287" y="6065476"/>
                  <a:pt x="4035018" y="6057787"/>
                </a:cubicBezTo>
                <a:cubicBezTo>
                  <a:pt x="4035157" y="6057172"/>
                  <a:pt x="4035142" y="6056249"/>
                  <a:pt x="4035128" y="6055327"/>
                </a:cubicBezTo>
                <a:cubicBezTo>
                  <a:pt x="4035321" y="6048560"/>
                  <a:pt x="4035321" y="6048560"/>
                  <a:pt x="4030659" y="6047368"/>
                </a:cubicBezTo>
                <a:cubicBezTo>
                  <a:pt x="4030505" y="6047061"/>
                  <a:pt x="4030799" y="6046751"/>
                  <a:pt x="4030645" y="6046446"/>
                </a:cubicBezTo>
                <a:cubicBezTo>
                  <a:pt x="4033016" y="6044889"/>
                  <a:pt x="4035557" y="6044559"/>
                  <a:pt x="4037945" y="6043925"/>
                </a:cubicBezTo>
                <a:cubicBezTo>
                  <a:pt x="4041819" y="6042662"/>
                  <a:pt x="4042254" y="6041735"/>
                  <a:pt x="4041593" y="6037744"/>
                </a:cubicBezTo>
                <a:cubicBezTo>
                  <a:pt x="4041113" y="6035901"/>
                  <a:pt x="4041239" y="6034361"/>
                  <a:pt x="4043008" y="6032503"/>
                </a:cubicBezTo>
                <a:cubicBezTo>
                  <a:pt x="4044186" y="6031261"/>
                  <a:pt x="4045196" y="6028794"/>
                  <a:pt x="4046220" y="6027247"/>
                </a:cubicBezTo>
                <a:cubicBezTo>
                  <a:pt x="4047525" y="6024468"/>
                  <a:pt x="4049449" y="6022913"/>
                  <a:pt x="4051695" y="6022897"/>
                </a:cubicBezTo>
                <a:cubicBezTo>
                  <a:pt x="4053786" y="6022570"/>
                  <a:pt x="4054967" y="6021331"/>
                  <a:pt x="4055526" y="6018866"/>
                </a:cubicBezTo>
                <a:cubicBezTo>
                  <a:pt x="4056971" y="6015470"/>
                  <a:pt x="4058584" y="6013304"/>
                  <a:pt x="4061560" y="6012050"/>
                </a:cubicBezTo>
                <a:cubicBezTo>
                  <a:pt x="4065281" y="6010481"/>
                  <a:pt x="4066711" y="6006163"/>
                  <a:pt x="4064716" y="6003104"/>
                </a:cubicBezTo>
                <a:cubicBezTo>
                  <a:pt x="4062735" y="6000967"/>
                  <a:pt x="4063449" y="5998810"/>
                  <a:pt x="4065050" y="5995718"/>
                </a:cubicBezTo>
                <a:cubicBezTo>
                  <a:pt x="4067672" y="5991085"/>
                  <a:pt x="4071069" y="5987980"/>
                  <a:pt x="4074002" y="5983959"/>
                </a:cubicBezTo>
                <a:cubicBezTo>
                  <a:pt x="4081761" y="5972515"/>
                  <a:pt x="4089520" y="5961071"/>
                  <a:pt x="4097280" y="5949624"/>
                </a:cubicBezTo>
                <a:cubicBezTo>
                  <a:pt x="4099622" y="5946222"/>
                  <a:pt x="4099874" y="5943146"/>
                  <a:pt x="4097739" y="5940701"/>
                </a:cubicBezTo>
                <a:cubicBezTo>
                  <a:pt x="4096672" y="5939482"/>
                  <a:pt x="4095758" y="5938567"/>
                  <a:pt x="4094689" y="5937345"/>
                </a:cubicBezTo>
                <a:cubicBezTo>
                  <a:pt x="4096317" y="5936100"/>
                  <a:pt x="4097680" y="5937013"/>
                  <a:pt x="4099168" y="5936384"/>
                </a:cubicBezTo>
                <a:cubicBezTo>
                  <a:pt x="4108111" y="5933543"/>
                  <a:pt x="4116268" y="5928246"/>
                  <a:pt x="4122987" y="5917425"/>
                </a:cubicBezTo>
                <a:cubicBezTo>
                  <a:pt x="4125331" y="5914024"/>
                  <a:pt x="4127378" y="5910930"/>
                  <a:pt x="4130356" y="5909675"/>
                </a:cubicBezTo>
                <a:cubicBezTo>
                  <a:pt x="4131395" y="5909052"/>
                  <a:pt x="4132432" y="5908428"/>
                  <a:pt x="4132558" y="5906890"/>
                </a:cubicBezTo>
                <a:cubicBezTo>
                  <a:pt x="4133133" y="5905346"/>
                  <a:pt x="4132079" y="5905049"/>
                  <a:pt x="4131181" y="5905055"/>
                </a:cubicBezTo>
                <a:cubicBezTo>
                  <a:pt x="4129075" y="5904459"/>
                  <a:pt x="4128905" y="5903229"/>
                  <a:pt x="4130969" y="5901060"/>
                </a:cubicBezTo>
                <a:cubicBezTo>
                  <a:pt x="4131853" y="5900128"/>
                  <a:pt x="4132428" y="5898586"/>
                  <a:pt x="4133157" y="5897350"/>
                </a:cubicBezTo>
                <a:cubicBezTo>
                  <a:pt x="4135361" y="5894565"/>
                  <a:pt x="4135626" y="5892407"/>
                  <a:pt x="4132915" y="5891509"/>
                </a:cubicBezTo>
                <a:cubicBezTo>
                  <a:pt x="4131862" y="5891209"/>
                  <a:pt x="4130654" y="5890604"/>
                  <a:pt x="4131075" y="5888756"/>
                </a:cubicBezTo>
                <a:cubicBezTo>
                  <a:pt x="4131496" y="5886907"/>
                  <a:pt x="4132828" y="5885973"/>
                  <a:pt x="4134163" y="5885039"/>
                </a:cubicBezTo>
                <a:cubicBezTo>
                  <a:pt x="4137573" y="5882859"/>
                  <a:pt x="4141433" y="5880673"/>
                  <a:pt x="4145154" y="5879104"/>
                </a:cubicBezTo>
                <a:cubicBezTo>
                  <a:pt x="4148580" y="5877846"/>
                  <a:pt x="4148874" y="5877536"/>
                  <a:pt x="4146878" y="5874476"/>
                </a:cubicBezTo>
                <a:cubicBezTo>
                  <a:pt x="4146570" y="5873863"/>
                  <a:pt x="4146260" y="5873252"/>
                  <a:pt x="4145798" y="5872332"/>
                </a:cubicBezTo>
                <a:cubicBezTo>
                  <a:pt x="4145177" y="5871108"/>
                  <a:pt x="4145303" y="5869569"/>
                  <a:pt x="4147086" y="5868630"/>
                </a:cubicBezTo>
                <a:cubicBezTo>
                  <a:pt x="4150342" y="5866144"/>
                  <a:pt x="4152375" y="5862129"/>
                  <a:pt x="4154116" y="5858423"/>
                </a:cubicBezTo>
                <a:cubicBezTo>
                  <a:pt x="4157439" y="5850708"/>
                  <a:pt x="4161244" y="5844831"/>
                  <a:pt x="4168247" y="5842620"/>
                </a:cubicBezTo>
                <a:cubicBezTo>
                  <a:pt x="4172123" y="5841358"/>
                  <a:pt x="4175631" y="5835792"/>
                  <a:pt x="4177340" y="5830243"/>
                </a:cubicBezTo>
                <a:lnTo>
                  <a:pt x="4189597" y="5810455"/>
                </a:lnTo>
                <a:lnTo>
                  <a:pt x="4187505" y="5806349"/>
                </a:lnTo>
                <a:cubicBezTo>
                  <a:pt x="4186345" y="5805739"/>
                  <a:pt x="4184558" y="5806126"/>
                  <a:pt x="4180983" y="5806900"/>
                </a:cubicBezTo>
                <a:cubicBezTo>
                  <a:pt x="4180000" y="5807053"/>
                  <a:pt x="4179018" y="5807205"/>
                  <a:pt x="4178391" y="5807520"/>
                </a:cubicBezTo>
                <a:cubicBezTo>
                  <a:pt x="4170177" y="5808580"/>
                  <a:pt x="4165830" y="5813836"/>
                  <a:pt x="4164012" y="5823278"/>
                </a:cubicBezTo>
                <a:cubicBezTo>
                  <a:pt x="4163318" y="5828403"/>
                  <a:pt x="4160613" y="5830786"/>
                  <a:pt x="4156797" y="5829633"/>
                </a:cubicBezTo>
                <a:cubicBezTo>
                  <a:pt x="4154751" y="5829299"/>
                  <a:pt x="4152979" y="5828484"/>
                  <a:pt x="4151483" y="5827190"/>
                </a:cubicBezTo>
                <a:cubicBezTo>
                  <a:pt x="4147345" y="5823469"/>
                  <a:pt x="4149486" y="5816593"/>
                  <a:pt x="4155412" y="5813275"/>
                </a:cubicBezTo>
                <a:cubicBezTo>
                  <a:pt x="4160081" y="5810586"/>
                  <a:pt x="4163334" y="5807245"/>
                  <a:pt x="4166507" y="5803262"/>
                </a:cubicBezTo>
                <a:cubicBezTo>
                  <a:pt x="4169326" y="5799117"/>
                  <a:pt x="4172578" y="5795775"/>
                  <a:pt x="4176700" y="5794045"/>
                </a:cubicBezTo>
                <a:cubicBezTo>
                  <a:pt x="4183414" y="5791692"/>
                  <a:pt x="4185139" y="5789461"/>
                  <a:pt x="4184607" y="5782564"/>
                </a:cubicBezTo>
                <a:cubicBezTo>
                  <a:pt x="4184673" y="5777757"/>
                  <a:pt x="4185879" y="5774079"/>
                  <a:pt x="4189325" y="5769617"/>
                </a:cubicBezTo>
                <a:cubicBezTo>
                  <a:pt x="4195317" y="5761488"/>
                  <a:pt x="4202803" y="5754654"/>
                  <a:pt x="4208875" y="5747166"/>
                </a:cubicBezTo>
                <a:cubicBezTo>
                  <a:pt x="4214399" y="5740638"/>
                  <a:pt x="4218503" y="5733458"/>
                  <a:pt x="4218875" y="5725767"/>
                </a:cubicBezTo>
                <a:cubicBezTo>
                  <a:pt x="4218664" y="5721438"/>
                  <a:pt x="4220469" y="5719849"/>
                  <a:pt x="4224237" y="5717955"/>
                </a:cubicBezTo>
                <a:cubicBezTo>
                  <a:pt x="4241821" y="5709113"/>
                  <a:pt x="4255541" y="5696075"/>
                  <a:pt x="4260196" y="5674634"/>
                </a:cubicBezTo>
                <a:cubicBezTo>
                  <a:pt x="4260775" y="5671272"/>
                  <a:pt x="4262853" y="5669204"/>
                  <a:pt x="4264929" y="5667137"/>
                </a:cubicBezTo>
                <a:cubicBezTo>
                  <a:pt x="4266460" y="5666025"/>
                  <a:pt x="4268971" y="5664763"/>
                  <a:pt x="4269004" y="5662358"/>
                </a:cubicBezTo>
                <a:cubicBezTo>
                  <a:pt x="4268680" y="5659792"/>
                  <a:pt x="4266443" y="5660577"/>
                  <a:pt x="4264751" y="5660403"/>
                </a:cubicBezTo>
                <a:lnTo>
                  <a:pt x="4264554" y="5659707"/>
                </a:lnTo>
                <a:lnTo>
                  <a:pt x="4261461" y="5662693"/>
                </a:lnTo>
                <a:cubicBezTo>
                  <a:pt x="4259761" y="5668244"/>
                  <a:pt x="4256523" y="5671665"/>
                  <a:pt x="4252822" y="5674168"/>
                </a:cubicBezTo>
                <a:cubicBezTo>
                  <a:pt x="4250016" y="5676661"/>
                  <a:pt x="4247956" y="5678838"/>
                  <a:pt x="4246225" y="5682547"/>
                </a:cubicBezTo>
                <a:cubicBezTo>
                  <a:pt x="4244925" y="5685329"/>
                  <a:pt x="4243128" y="5685349"/>
                  <a:pt x="4241899" y="5683828"/>
                </a:cubicBezTo>
                <a:cubicBezTo>
                  <a:pt x="4240983" y="5682918"/>
                  <a:pt x="4241367" y="5679227"/>
                  <a:pt x="4238857" y="5681407"/>
                </a:cubicBezTo>
                <a:cubicBezTo>
                  <a:pt x="4236797" y="5683584"/>
                  <a:pt x="4235204" y="5686676"/>
                  <a:pt x="4235564" y="5690053"/>
                </a:cubicBezTo>
                <a:cubicBezTo>
                  <a:pt x="4235614" y="5692817"/>
                  <a:pt x="4236686" y="5694033"/>
                  <a:pt x="4237774" y="5696170"/>
                </a:cubicBezTo>
                <a:cubicBezTo>
                  <a:pt x="4233210" y="5692540"/>
                  <a:pt x="4229384" y="5696582"/>
                  <a:pt x="4225282" y="5701855"/>
                </a:cubicBezTo>
                <a:cubicBezTo>
                  <a:pt x="4222789" y="5704958"/>
                  <a:pt x="4220280" y="5707140"/>
                  <a:pt x="4218080" y="5709933"/>
                </a:cubicBezTo>
                <a:cubicBezTo>
                  <a:pt x="4213527" y="5715214"/>
                  <a:pt x="4209736" y="5721098"/>
                  <a:pt x="4208070" y="5728492"/>
                </a:cubicBezTo>
                <a:cubicBezTo>
                  <a:pt x="4207531" y="5731879"/>
                  <a:pt x="4205749" y="5732823"/>
                  <a:pt x="4203640" y="5732235"/>
                </a:cubicBezTo>
                <a:cubicBezTo>
                  <a:pt x="4196100" y="5729869"/>
                  <a:pt x="4191530" y="5734226"/>
                  <a:pt x="4188736" y="5745630"/>
                </a:cubicBezTo>
                <a:cubicBezTo>
                  <a:pt x="4188043" y="5748711"/>
                  <a:pt x="4186433" y="5750883"/>
                  <a:pt x="4184822" y="5753054"/>
                </a:cubicBezTo>
                <a:cubicBezTo>
                  <a:pt x="4181586" y="5756474"/>
                  <a:pt x="4178644" y="5759582"/>
                  <a:pt x="4178000" y="5765428"/>
                </a:cubicBezTo>
                <a:cubicBezTo>
                  <a:pt x="4178050" y="5768192"/>
                  <a:pt x="4175784" y="5767299"/>
                  <a:pt x="4174435" y="5767315"/>
                </a:cubicBezTo>
                <a:cubicBezTo>
                  <a:pt x="4173535" y="5767328"/>
                  <a:pt x="4172913" y="5766105"/>
                  <a:pt x="4172447" y="5765189"/>
                </a:cubicBezTo>
                <a:cubicBezTo>
                  <a:pt x="4172431" y="5764267"/>
                  <a:pt x="4171515" y="5763357"/>
                  <a:pt x="4170928" y="5763979"/>
                </a:cubicBezTo>
                <a:cubicBezTo>
                  <a:pt x="4168260" y="5765855"/>
                  <a:pt x="4166511" y="5768643"/>
                  <a:pt x="4164918" y="5771735"/>
                </a:cubicBezTo>
                <a:cubicBezTo>
                  <a:pt x="4164052" y="5773588"/>
                  <a:pt x="4164380" y="5775122"/>
                  <a:pt x="4165156" y="5776648"/>
                </a:cubicBezTo>
                <a:cubicBezTo>
                  <a:pt x="4167195" y="5781539"/>
                  <a:pt x="4166345" y="5784316"/>
                  <a:pt x="4161932" y="5788979"/>
                </a:cubicBezTo>
                <a:cubicBezTo>
                  <a:pt x="4160599" y="5789918"/>
                  <a:pt x="4159699" y="5789929"/>
                  <a:pt x="4159821" y="5788390"/>
                </a:cubicBezTo>
                <a:cubicBezTo>
                  <a:pt x="4159738" y="5783782"/>
                  <a:pt x="4157369" y="5785348"/>
                  <a:pt x="4155291" y="5786602"/>
                </a:cubicBezTo>
                <a:cubicBezTo>
                  <a:pt x="4152919" y="5788169"/>
                  <a:pt x="4151170" y="5790954"/>
                  <a:pt x="4149560" y="5793127"/>
                </a:cubicBezTo>
                <a:cubicBezTo>
                  <a:pt x="4147658" y="5795608"/>
                  <a:pt x="4145597" y="5797783"/>
                  <a:pt x="4144004" y="5800876"/>
                </a:cubicBezTo>
                <a:cubicBezTo>
                  <a:pt x="4142997" y="5803348"/>
                  <a:pt x="4141184" y="5802448"/>
                  <a:pt x="4140268" y="5801536"/>
                </a:cubicBezTo>
                <a:cubicBezTo>
                  <a:pt x="4138884" y="5799711"/>
                  <a:pt x="4137847" y="5800337"/>
                  <a:pt x="4136391" y="5802814"/>
                </a:cubicBezTo>
                <a:cubicBezTo>
                  <a:pt x="4135959" y="5803740"/>
                  <a:pt x="4135527" y="5804667"/>
                  <a:pt x="4134643" y="5805600"/>
                </a:cubicBezTo>
                <a:cubicBezTo>
                  <a:pt x="4133915" y="5806838"/>
                  <a:pt x="4132894" y="5808388"/>
                  <a:pt x="4131544" y="5808403"/>
                </a:cubicBezTo>
                <a:cubicBezTo>
                  <a:pt x="4130488" y="5808110"/>
                  <a:pt x="4131355" y="5806256"/>
                  <a:pt x="4131184" y="5805028"/>
                </a:cubicBezTo>
                <a:cubicBezTo>
                  <a:pt x="4130961" y="5801037"/>
                  <a:pt x="4129303" y="5800443"/>
                  <a:pt x="4125026" y="5804489"/>
                </a:cubicBezTo>
                <a:cubicBezTo>
                  <a:pt x="4122073" y="5798687"/>
                  <a:pt x="4119274" y="5793191"/>
                  <a:pt x="4116320" y="5787387"/>
                </a:cubicBezTo>
                <a:cubicBezTo>
                  <a:pt x="4118519" y="5784596"/>
                  <a:pt x="4120613" y="5784262"/>
                  <a:pt x="4122738" y="5785774"/>
                </a:cubicBezTo>
                <a:cubicBezTo>
                  <a:pt x="4128201" y="5789395"/>
                  <a:pt x="4132216" y="5787501"/>
                  <a:pt x="4136546" y="5778229"/>
                </a:cubicBezTo>
                <a:cubicBezTo>
                  <a:pt x="4138574" y="5774210"/>
                  <a:pt x="4140323" y="5771422"/>
                  <a:pt x="4142971" y="5768624"/>
                </a:cubicBezTo>
                <a:cubicBezTo>
                  <a:pt x="4144305" y="5767686"/>
                  <a:pt x="4145775" y="5766132"/>
                  <a:pt x="4145447" y="5764598"/>
                </a:cubicBezTo>
                <a:cubicBezTo>
                  <a:pt x="4145414" y="5762755"/>
                  <a:pt x="4143632" y="5763698"/>
                  <a:pt x="4142732" y="5763709"/>
                </a:cubicBezTo>
                <a:cubicBezTo>
                  <a:pt x="4141832" y="5763722"/>
                  <a:pt x="4141088" y="5764037"/>
                  <a:pt x="4140190" y="5764050"/>
                </a:cubicBezTo>
                <a:cubicBezTo>
                  <a:pt x="4138840" y="5764066"/>
                  <a:pt x="4136901" y="5764704"/>
                  <a:pt x="4136576" y="5763172"/>
                </a:cubicBezTo>
                <a:cubicBezTo>
                  <a:pt x="4136386" y="5761024"/>
                  <a:pt x="4138152" y="5759158"/>
                  <a:pt x="4139330" y="5757913"/>
                </a:cubicBezTo>
                <a:cubicBezTo>
                  <a:pt x="4141232" y="5755432"/>
                  <a:pt x="4143293" y="5753256"/>
                  <a:pt x="4145508" y="5751385"/>
                </a:cubicBezTo>
                <a:cubicBezTo>
                  <a:pt x="4150079" y="5747026"/>
                  <a:pt x="4153125" y="5741458"/>
                  <a:pt x="4154653" y="5734679"/>
                </a:cubicBezTo>
                <a:cubicBezTo>
                  <a:pt x="4154931" y="5733447"/>
                  <a:pt x="4155519" y="5732825"/>
                  <a:pt x="4156418" y="5732815"/>
                </a:cubicBezTo>
                <a:cubicBezTo>
                  <a:pt x="4157318" y="5732803"/>
                  <a:pt x="4157907" y="5732180"/>
                  <a:pt x="4158788" y="5731248"/>
                </a:cubicBezTo>
                <a:cubicBezTo>
                  <a:pt x="4159378" y="5730626"/>
                  <a:pt x="4160416" y="5729999"/>
                  <a:pt x="4160399" y="5729078"/>
                </a:cubicBezTo>
                <a:cubicBezTo>
                  <a:pt x="4160227" y="5727851"/>
                  <a:pt x="4159483" y="5728167"/>
                  <a:pt x="4158739" y="5728484"/>
                </a:cubicBezTo>
                <a:lnTo>
                  <a:pt x="4156188" y="5727935"/>
                </a:lnTo>
                <a:lnTo>
                  <a:pt x="4153757" y="5730874"/>
                </a:lnTo>
                <a:cubicBezTo>
                  <a:pt x="4150521" y="5739665"/>
                  <a:pt x="4144207" y="5745226"/>
                  <a:pt x="4136672" y="5749016"/>
                </a:cubicBezTo>
                <a:cubicBezTo>
                  <a:pt x="4125722" y="5754861"/>
                  <a:pt x="4117574" y="5764416"/>
                  <a:pt x="4113483" y="5777046"/>
                </a:cubicBezTo>
                <a:cubicBezTo>
                  <a:pt x="4111729" y="5781681"/>
                  <a:pt x="4110199" y="5782791"/>
                  <a:pt x="4107011" y="5781325"/>
                </a:cubicBezTo>
                <a:cubicBezTo>
                  <a:pt x="4105948" y="5780834"/>
                  <a:pt x="4104884" y="5780346"/>
                  <a:pt x="4103903" y="5780498"/>
                </a:cubicBezTo>
                <a:cubicBezTo>
                  <a:pt x="4092905" y="5783299"/>
                  <a:pt x="4082263" y="5786262"/>
                  <a:pt x="4073099" y="5798375"/>
                </a:cubicBezTo>
                <a:cubicBezTo>
                  <a:pt x="4071102" y="5801084"/>
                  <a:pt x="4070313" y="5800116"/>
                  <a:pt x="4069444" y="5798505"/>
                </a:cubicBezTo>
                <a:cubicBezTo>
                  <a:pt x="4069009" y="5797701"/>
                  <a:pt x="4068848" y="5796418"/>
                  <a:pt x="4068688" y="5795133"/>
                </a:cubicBezTo>
                <a:cubicBezTo>
                  <a:pt x="4068365" y="5792567"/>
                  <a:pt x="4068398" y="5790162"/>
                  <a:pt x="4065177" y="5791099"/>
                </a:cubicBezTo>
                <a:cubicBezTo>
                  <a:pt x="4062230" y="5791558"/>
                  <a:pt x="4062279" y="5794604"/>
                  <a:pt x="4061264" y="5797160"/>
                </a:cubicBezTo>
                <a:cubicBezTo>
                  <a:pt x="4059590" y="5802436"/>
                  <a:pt x="4057640" y="5808193"/>
                  <a:pt x="4053326" y="5811043"/>
                </a:cubicBezTo>
                <a:cubicBezTo>
                  <a:pt x="4048107" y="5814692"/>
                  <a:pt x="4047802" y="5817573"/>
                  <a:pt x="4048720" y="5822228"/>
                </a:cubicBezTo>
                <a:cubicBezTo>
                  <a:pt x="4048881" y="5823512"/>
                  <a:pt x="4049041" y="5824797"/>
                  <a:pt x="4048574" y="5826396"/>
                </a:cubicBezTo>
                <a:cubicBezTo>
                  <a:pt x="4048815" y="5828320"/>
                  <a:pt x="4048349" y="5829919"/>
                  <a:pt x="4045837" y="5831183"/>
                </a:cubicBezTo>
                <a:cubicBezTo>
                  <a:pt x="4043953" y="5832131"/>
                  <a:pt x="4042536" y="5831478"/>
                  <a:pt x="4042294" y="5829553"/>
                </a:cubicBezTo>
                <a:cubicBezTo>
                  <a:pt x="4041699" y="5827465"/>
                  <a:pt x="4040555" y="5826332"/>
                  <a:pt x="4040587" y="5823930"/>
                </a:cubicBezTo>
                <a:cubicBezTo>
                  <a:pt x="4040781" y="5822807"/>
                  <a:pt x="4040974" y="5821689"/>
                  <a:pt x="4039638" y="5821677"/>
                </a:cubicBezTo>
                <a:cubicBezTo>
                  <a:pt x="4038656" y="5821830"/>
                  <a:pt x="4038188" y="5823430"/>
                  <a:pt x="4037641" y="5824386"/>
                </a:cubicBezTo>
                <a:cubicBezTo>
                  <a:pt x="4036820" y="5825825"/>
                  <a:pt x="4036273" y="5826781"/>
                  <a:pt x="4036433" y="5828065"/>
                </a:cubicBezTo>
                <a:cubicBezTo>
                  <a:pt x="4036594" y="5829349"/>
                  <a:pt x="4036046" y="5830306"/>
                  <a:pt x="4034791" y="5830937"/>
                </a:cubicBezTo>
                <a:cubicBezTo>
                  <a:pt x="4027883" y="5834409"/>
                  <a:pt x="4022552" y="5839819"/>
                  <a:pt x="4018801" y="5847163"/>
                </a:cubicBezTo>
                <a:cubicBezTo>
                  <a:pt x="4017239" y="5850676"/>
                  <a:pt x="4015322" y="5854029"/>
                  <a:pt x="4013052" y="5857216"/>
                </a:cubicBezTo>
                <a:cubicBezTo>
                  <a:pt x="4011956" y="5859130"/>
                  <a:pt x="4010315" y="5862003"/>
                  <a:pt x="4007996" y="5862147"/>
                </a:cubicBezTo>
                <a:cubicBezTo>
                  <a:pt x="4006305" y="5861972"/>
                  <a:pt x="4006611" y="5859090"/>
                  <a:pt x="4006369" y="5857166"/>
                </a:cubicBezTo>
                <a:cubicBezTo>
                  <a:pt x="4006208" y="5855881"/>
                  <a:pt x="4006402" y="5854761"/>
                  <a:pt x="4006241" y="5853478"/>
                </a:cubicBezTo>
                <a:cubicBezTo>
                  <a:pt x="4006080" y="5852193"/>
                  <a:pt x="4006741" y="5849474"/>
                  <a:pt x="4004775" y="5849779"/>
                </a:cubicBezTo>
                <a:cubicBezTo>
                  <a:pt x="4003085" y="5849607"/>
                  <a:pt x="4001717" y="5851999"/>
                  <a:pt x="4000975" y="5854078"/>
                </a:cubicBezTo>
                <a:cubicBezTo>
                  <a:pt x="3998511" y="5858386"/>
                  <a:pt x="3995887" y="5861411"/>
                  <a:pt x="3992007" y="5865067"/>
                </a:cubicBezTo>
                <a:cubicBezTo>
                  <a:pt x="3982988" y="5873013"/>
                  <a:pt x="3981747" y="5879095"/>
                  <a:pt x="3986643" y="5886186"/>
                </a:cubicBezTo>
                <a:cubicBezTo>
                  <a:pt x="3988654" y="5888925"/>
                  <a:pt x="3988704" y="5891972"/>
                  <a:pt x="3986159" y="5895638"/>
                </a:cubicBezTo>
                <a:cubicBezTo>
                  <a:pt x="3979429" y="5892541"/>
                  <a:pt x="3973052" y="5889605"/>
                  <a:pt x="3966322" y="5886507"/>
                </a:cubicBezTo>
                <a:cubicBezTo>
                  <a:pt x="3969800" y="5879644"/>
                  <a:pt x="3968850" y="5877392"/>
                  <a:pt x="3964567" y="5877839"/>
                </a:cubicBezTo>
                <a:cubicBezTo>
                  <a:pt x="3963230" y="5877830"/>
                  <a:pt x="3961427" y="5879418"/>
                  <a:pt x="3960912" y="5877973"/>
                </a:cubicBezTo>
                <a:cubicBezTo>
                  <a:pt x="3960670" y="5876045"/>
                  <a:pt x="3962119" y="5874295"/>
                  <a:pt x="3963295" y="5873021"/>
                </a:cubicBezTo>
                <a:cubicBezTo>
                  <a:pt x="3964117" y="5871586"/>
                  <a:pt x="3965018" y="5870791"/>
                  <a:pt x="3965920" y="5869997"/>
                </a:cubicBezTo>
                <a:cubicBezTo>
                  <a:pt x="3968271" y="5867450"/>
                  <a:pt x="3968738" y="5865850"/>
                  <a:pt x="3966532" y="5864229"/>
                </a:cubicBezTo>
                <a:cubicBezTo>
                  <a:pt x="3965388" y="5863099"/>
                  <a:pt x="3964085" y="5860686"/>
                  <a:pt x="3966517" y="5858780"/>
                </a:cubicBezTo>
                <a:cubicBezTo>
                  <a:pt x="3969495" y="5855919"/>
                  <a:pt x="3971412" y="5852569"/>
                  <a:pt x="3973683" y="5849379"/>
                </a:cubicBezTo>
                <a:cubicBezTo>
                  <a:pt x="3975678" y="5846670"/>
                  <a:pt x="3978304" y="5843645"/>
                  <a:pt x="3979512" y="5839968"/>
                </a:cubicBezTo>
                <a:cubicBezTo>
                  <a:pt x="3980445" y="5836769"/>
                  <a:pt x="3981653" y="5833091"/>
                  <a:pt x="3976742" y="5833855"/>
                </a:cubicBezTo>
                <a:cubicBezTo>
                  <a:pt x="3975131" y="5834324"/>
                  <a:pt x="3974971" y="5833039"/>
                  <a:pt x="3975713" y="5830962"/>
                </a:cubicBezTo>
                <a:cubicBezTo>
                  <a:pt x="3979818" y="5823781"/>
                  <a:pt x="3982604" y="5822039"/>
                  <a:pt x="3988191" y="5824006"/>
                </a:cubicBezTo>
                <a:cubicBezTo>
                  <a:pt x="3989963" y="5824821"/>
                  <a:pt x="3991653" y="5824994"/>
                  <a:pt x="3993457" y="5823404"/>
                </a:cubicBezTo>
                <a:cubicBezTo>
                  <a:pt x="3996436" y="5820542"/>
                  <a:pt x="3999061" y="5817517"/>
                  <a:pt x="4000542" y="5813362"/>
                </a:cubicBezTo>
                <a:cubicBezTo>
                  <a:pt x="4001089" y="5812404"/>
                  <a:pt x="3999947" y="5811273"/>
                  <a:pt x="3998965" y="5811425"/>
                </a:cubicBezTo>
                <a:cubicBezTo>
                  <a:pt x="3997901" y="5810937"/>
                  <a:pt x="3996485" y="5810284"/>
                  <a:pt x="3996323" y="5809000"/>
                </a:cubicBezTo>
                <a:cubicBezTo>
                  <a:pt x="3996082" y="5807077"/>
                  <a:pt x="3994698" y="5804019"/>
                  <a:pt x="3997644" y="5803562"/>
                </a:cubicBezTo>
                <a:cubicBezTo>
                  <a:pt x="4003732" y="5801524"/>
                  <a:pt x="4006467" y="5796738"/>
                  <a:pt x="4009480" y="5791472"/>
                </a:cubicBezTo>
                <a:cubicBezTo>
                  <a:pt x="4011476" y="5788761"/>
                  <a:pt x="4013473" y="5786053"/>
                  <a:pt x="4016613" y="5784474"/>
                </a:cubicBezTo>
                <a:cubicBezTo>
                  <a:pt x="4028191" y="5778312"/>
                  <a:pt x="4031942" y="5770968"/>
                  <a:pt x="4027982" y="5760678"/>
                </a:cubicBezTo>
                <a:cubicBezTo>
                  <a:pt x="4026952" y="5757786"/>
                  <a:pt x="4027613" y="5755067"/>
                  <a:pt x="4031107" y="5753650"/>
                </a:cubicBezTo>
                <a:cubicBezTo>
                  <a:pt x="4038643" y="5749860"/>
                  <a:pt x="4044167" y="5743332"/>
                  <a:pt x="4048901" y="5735836"/>
                </a:cubicBezTo>
                <a:cubicBezTo>
                  <a:pt x="4051444" y="5732168"/>
                  <a:pt x="4053280" y="5728175"/>
                  <a:pt x="4056099" y="5724029"/>
                </a:cubicBezTo>
                <a:cubicBezTo>
                  <a:pt x="4060912" y="5717175"/>
                  <a:pt x="4064472" y="5710952"/>
                  <a:pt x="4059738" y="5705145"/>
                </a:cubicBezTo>
                <a:cubicBezTo>
                  <a:pt x="4062216" y="5706285"/>
                  <a:pt x="4063716" y="5707578"/>
                  <a:pt x="4066662" y="5707119"/>
                </a:cubicBezTo>
                <a:cubicBezTo>
                  <a:pt x="4070318" y="5706989"/>
                  <a:pt x="4073296" y="5704126"/>
                  <a:pt x="4075212" y="5700776"/>
                </a:cubicBezTo>
                <a:cubicBezTo>
                  <a:pt x="4077048" y="5696783"/>
                  <a:pt x="4073200" y="5698035"/>
                  <a:pt x="4072056" y="5696904"/>
                </a:cubicBezTo>
                <a:cubicBezTo>
                  <a:pt x="4070205" y="5695447"/>
                  <a:pt x="4069884" y="5692881"/>
                  <a:pt x="4072588" y="5690497"/>
                </a:cubicBezTo>
                <a:cubicBezTo>
                  <a:pt x="4076195" y="5687318"/>
                  <a:pt x="4078113" y="5683968"/>
                  <a:pt x="4080221" y="5679495"/>
                </a:cubicBezTo>
                <a:cubicBezTo>
                  <a:pt x="4082170" y="5673740"/>
                  <a:pt x="4085181" y="5668474"/>
                  <a:pt x="4090752" y="5664992"/>
                </a:cubicBezTo>
                <a:cubicBezTo>
                  <a:pt x="4094165" y="5662933"/>
                  <a:pt x="4095455" y="5659898"/>
                  <a:pt x="4095052" y="5656689"/>
                </a:cubicBezTo>
                <a:cubicBezTo>
                  <a:pt x="4094810" y="5654764"/>
                  <a:pt x="4094569" y="5652838"/>
                  <a:pt x="4094408" y="5651556"/>
                </a:cubicBezTo>
                <a:cubicBezTo>
                  <a:pt x="4094360" y="5648509"/>
                  <a:pt x="4092703" y="5645932"/>
                  <a:pt x="4095054" y="5643386"/>
                </a:cubicBezTo>
                <a:cubicBezTo>
                  <a:pt x="4097403" y="5640840"/>
                  <a:pt x="4099610" y="5642458"/>
                  <a:pt x="4101380" y="5643273"/>
                </a:cubicBezTo>
                <a:cubicBezTo>
                  <a:pt x="4103152" y="5644089"/>
                  <a:pt x="4103538" y="5641848"/>
                  <a:pt x="4104714" y="5640574"/>
                </a:cubicBezTo>
                <a:cubicBezTo>
                  <a:pt x="4105535" y="5639140"/>
                  <a:pt x="4106358" y="5637702"/>
                  <a:pt x="4104665" y="5637528"/>
                </a:cubicBezTo>
                <a:cubicBezTo>
                  <a:pt x="4100221" y="5636695"/>
                  <a:pt x="4100802" y="5633332"/>
                  <a:pt x="4102912" y="5628859"/>
                </a:cubicBezTo>
                <a:cubicBezTo>
                  <a:pt x="4105020" y="5624388"/>
                  <a:pt x="4103878" y="5623258"/>
                  <a:pt x="4099755" y="5624989"/>
                </a:cubicBezTo>
                <a:cubicBezTo>
                  <a:pt x="4098773" y="5625141"/>
                  <a:pt x="4097598" y="5626415"/>
                  <a:pt x="4096422" y="5627688"/>
                </a:cubicBezTo>
                <a:cubicBezTo>
                  <a:pt x="4085053" y="5638179"/>
                  <a:pt x="4075262" y="5650607"/>
                  <a:pt x="4066262" y="5663999"/>
                </a:cubicBezTo>
                <a:cubicBezTo>
                  <a:pt x="4058902" y="5674524"/>
                  <a:pt x="4051382" y="5683760"/>
                  <a:pt x="4040866" y="5690413"/>
                </a:cubicBezTo>
                <a:cubicBezTo>
                  <a:pt x="4034667" y="5694212"/>
                  <a:pt x="4028226" y="5696084"/>
                  <a:pt x="4021705" y="5697317"/>
                </a:cubicBezTo>
                <a:cubicBezTo>
                  <a:pt x="4024039" y="5702624"/>
                  <a:pt x="4023024" y="5705182"/>
                  <a:pt x="4016745" y="5708339"/>
                </a:cubicBezTo>
                <a:cubicBezTo>
                  <a:pt x="4014861" y="5709287"/>
                  <a:pt x="4012543" y="5709427"/>
                  <a:pt x="4011046" y="5708134"/>
                </a:cubicBezTo>
                <a:cubicBezTo>
                  <a:pt x="4008130" y="5706189"/>
                  <a:pt x="4005151" y="5709051"/>
                  <a:pt x="4002881" y="5712240"/>
                </a:cubicBezTo>
                <a:cubicBezTo>
                  <a:pt x="4000256" y="5715262"/>
                  <a:pt x="4001207" y="5717515"/>
                  <a:pt x="4002156" y="5719766"/>
                </a:cubicBezTo>
                <a:cubicBezTo>
                  <a:pt x="4003380" y="5721539"/>
                  <a:pt x="4005505" y="5722516"/>
                  <a:pt x="4005988" y="5726367"/>
                </a:cubicBezTo>
                <a:cubicBezTo>
                  <a:pt x="4002559" y="5722975"/>
                  <a:pt x="3999854" y="5725360"/>
                  <a:pt x="3996955" y="5728863"/>
                </a:cubicBezTo>
                <a:cubicBezTo>
                  <a:pt x="3994684" y="5732050"/>
                  <a:pt x="3990724" y="5735065"/>
                  <a:pt x="3988872" y="5733610"/>
                </a:cubicBezTo>
                <a:cubicBezTo>
                  <a:pt x="3985522" y="5730858"/>
                  <a:pt x="3981898" y="5728586"/>
                  <a:pt x="3980627" y="5723767"/>
                </a:cubicBezTo>
                <a:cubicBezTo>
                  <a:pt x="3979952" y="5721038"/>
                  <a:pt x="3980691" y="5718961"/>
                  <a:pt x="3982963" y="5715772"/>
                </a:cubicBezTo>
                <a:cubicBezTo>
                  <a:pt x="3985040" y="5713704"/>
                  <a:pt x="3986297" y="5713072"/>
                  <a:pt x="3988148" y="5714529"/>
                </a:cubicBezTo>
                <a:cubicBezTo>
                  <a:pt x="3989565" y="5715181"/>
                  <a:pt x="3991094" y="5714071"/>
                  <a:pt x="3991916" y="5712634"/>
                </a:cubicBezTo>
                <a:cubicBezTo>
                  <a:pt x="3994846" y="5706727"/>
                  <a:pt x="3998889" y="5704353"/>
                  <a:pt x="4003283" y="5702144"/>
                </a:cubicBezTo>
                <a:cubicBezTo>
                  <a:pt x="4007326" y="5699771"/>
                  <a:pt x="4010225" y="5696267"/>
                  <a:pt x="4009661" y="5691775"/>
                </a:cubicBezTo>
                <a:cubicBezTo>
                  <a:pt x="4009259" y="5688566"/>
                  <a:pt x="4010516" y="5687933"/>
                  <a:pt x="4012366" y="5689391"/>
                </a:cubicBezTo>
                <a:cubicBezTo>
                  <a:pt x="4013783" y="5690043"/>
                  <a:pt x="4014686" y="5689248"/>
                  <a:pt x="4016488" y="5687660"/>
                </a:cubicBezTo>
                <a:cubicBezTo>
                  <a:pt x="4023269" y="5680499"/>
                  <a:pt x="4028196" y="5671882"/>
                  <a:pt x="4030723" y="5662766"/>
                </a:cubicBezTo>
                <a:cubicBezTo>
                  <a:pt x="4031771" y="5657804"/>
                  <a:pt x="4034234" y="5653494"/>
                  <a:pt x="4037406" y="5649513"/>
                </a:cubicBezTo>
                <a:cubicBezTo>
                  <a:pt x="4040305" y="5646008"/>
                  <a:pt x="4043993" y="5643472"/>
                  <a:pt x="4047406" y="5641415"/>
                </a:cubicBezTo>
                <a:cubicBezTo>
                  <a:pt x="4049292" y="5640468"/>
                  <a:pt x="4051255" y="5640162"/>
                  <a:pt x="4051562" y="5637280"/>
                </a:cubicBezTo>
                <a:cubicBezTo>
                  <a:pt x="4051867" y="5634397"/>
                  <a:pt x="4050450" y="5633746"/>
                  <a:pt x="4048406" y="5633408"/>
                </a:cubicBezTo>
                <a:cubicBezTo>
                  <a:pt x="4046714" y="5633235"/>
                  <a:pt x="4045105" y="5633704"/>
                  <a:pt x="4043961" y="5632572"/>
                </a:cubicBezTo>
                <a:cubicBezTo>
                  <a:pt x="4040064" y="5630780"/>
                  <a:pt x="4036925" y="5632359"/>
                  <a:pt x="4033478" y="5636819"/>
                </a:cubicBezTo>
                <a:cubicBezTo>
                  <a:pt x="4027134" y="5644785"/>
                  <a:pt x="4020983" y="5651629"/>
                  <a:pt x="4014204" y="5658791"/>
                </a:cubicBezTo>
                <a:cubicBezTo>
                  <a:pt x="4009695" y="5662762"/>
                  <a:pt x="4007649" y="5662426"/>
                  <a:pt x="4006732" y="5657770"/>
                </a:cubicBezTo>
                <a:cubicBezTo>
                  <a:pt x="4007006" y="5657293"/>
                  <a:pt x="4006652" y="5657129"/>
                  <a:pt x="4006297" y="5656965"/>
                </a:cubicBezTo>
                <a:cubicBezTo>
                  <a:pt x="4003302" y="5654380"/>
                  <a:pt x="4003093" y="5650050"/>
                  <a:pt x="4003239" y="5645882"/>
                </a:cubicBezTo>
                <a:cubicBezTo>
                  <a:pt x="4003191" y="5642837"/>
                  <a:pt x="4004446" y="5642205"/>
                  <a:pt x="4006137" y="5642380"/>
                </a:cubicBezTo>
                <a:cubicBezTo>
                  <a:pt x="4009872" y="5642890"/>
                  <a:pt x="4009921" y="5645934"/>
                  <a:pt x="4008085" y="5649927"/>
                </a:cubicBezTo>
                <a:cubicBezTo>
                  <a:pt x="4010404" y="5649786"/>
                  <a:pt x="4012642" y="5649001"/>
                  <a:pt x="4014010" y="5646609"/>
                </a:cubicBezTo>
                <a:cubicBezTo>
                  <a:pt x="4014833" y="5645171"/>
                  <a:pt x="4013689" y="5644041"/>
                  <a:pt x="4012900" y="5643072"/>
                </a:cubicBezTo>
                <a:cubicBezTo>
                  <a:pt x="4008681" y="5638712"/>
                  <a:pt x="4008713" y="5636308"/>
                  <a:pt x="4013174" y="5629289"/>
                </a:cubicBezTo>
                <a:cubicBezTo>
                  <a:pt x="4017716" y="5622913"/>
                  <a:pt x="4021822" y="5615733"/>
                  <a:pt x="4024946" y="5608705"/>
                </a:cubicBezTo>
                <a:cubicBezTo>
                  <a:pt x="4029085" y="5599118"/>
                  <a:pt x="4031597" y="5597856"/>
                  <a:pt x="4037505" y="5602390"/>
                </a:cubicBezTo>
                <a:cubicBezTo>
                  <a:pt x="4037859" y="5602552"/>
                  <a:pt x="4038214" y="5602715"/>
                  <a:pt x="4038568" y="5602879"/>
                </a:cubicBezTo>
                <a:cubicBezTo>
                  <a:pt x="4039357" y="5603846"/>
                  <a:pt x="4039953" y="5605934"/>
                  <a:pt x="4042031" y="5603867"/>
                </a:cubicBezTo>
                <a:cubicBezTo>
                  <a:pt x="4043753" y="5601637"/>
                  <a:pt x="4045831" y="5599567"/>
                  <a:pt x="4044527" y="5597155"/>
                </a:cubicBezTo>
                <a:cubicBezTo>
                  <a:pt x="4043657" y="5595544"/>
                  <a:pt x="4043142" y="5594097"/>
                  <a:pt x="4041999" y="5592967"/>
                </a:cubicBezTo>
                <a:cubicBezTo>
                  <a:pt x="4040968" y="5590074"/>
                  <a:pt x="4041709" y="5587995"/>
                  <a:pt x="4044767" y="5585775"/>
                </a:cubicBezTo>
                <a:cubicBezTo>
                  <a:pt x="4047473" y="5583392"/>
                  <a:pt x="4048971" y="5584687"/>
                  <a:pt x="4049292" y="5587253"/>
                </a:cubicBezTo>
                <a:cubicBezTo>
                  <a:pt x="4049728" y="5588058"/>
                  <a:pt x="4049808" y="5588700"/>
                  <a:pt x="4050243" y="5589503"/>
                </a:cubicBezTo>
                <a:cubicBezTo>
                  <a:pt x="4050404" y="5590787"/>
                  <a:pt x="4051467" y="5591277"/>
                  <a:pt x="4052721" y="5590646"/>
                </a:cubicBezTo>
                <a:cubicBezTo>
                  <a:pt x="4054252" y="5589535"/>
                  <a:pt x="4053464" y="5588566"/>
                  <a:pt x="4053656" y="5587448"/>
                </a:cubicBezTo>
                <a:cubicBezTo>
                  <a:pt x="4053689" y="5585043"/>
                  <a:pt x="4053092" y="5582955"/>
                  <a:pt x="4051870" y="5581182"/>
                </a:cubicBezTo>
                <a:cubicBezTo>
                  <a:pt x="4049180" y="5575710"/>
                  <a:pt x="4050115" y="5572512"/>
                  <a:pt x="4056154" y="5567430"/>
                </a:cubicBezTo>
                <a:cubicBezTo>
                  <a:pt x="4058858" y="5565047"/>
                  <a:pt x="4061918" y="5562826"/>
                  <a:pt x="4064624" y="5560444"/>
                </a:cubicBezTo>
                <a:cubicBezTo>
                  <a:pt x="4066427" y="5558854"/>
                  <a:pt x="4068150" y="5556624"/>
                  <a:pt x="4067474" y="5553893"/>
                </a:cubicBezTo>
                <a:cubicBezTo>
                  <a:pt x="4066717" y="5550522"/>
                  <a:pt x="4065057" y="5547945"/>
                  <a:pt x="4068151" y="5543318"/>
                </a:cubicBezTo>
                <a:cubicBezTo>
                  <a:pt x="4070147" y="5540610"/>
                  <a:pt x="4070534" y="5538369"/>
                  <a:pt x="4073319" y="5536627"/>
                </a:cubicBezTo>
                <a:cubicBezTo>
                  <a:pt x="4087603" y="5528082"/>
                  <a:pt x="4097039" y="5515492"/>
                  <a:pt x="4103400" y="5499673"/>
                </a:cubicBezTo>
                <a:cubicBezTo>
                  <a:pt x="4104413" y="5497116"/>
                  <a:pt x="4105864" y="5495365"/>
                  <a:pt x="4108021" y="5493939"/>
                </a:cubicBezTo>
                <a:cubicBezTo>
                  <a:pt x="4113673" y="5491097"/>
                  <a:pt x="4117039" y="5485993"/>
                  <a:pt x="4119615" y="5479922"/>
                </a:cubicBezTo>
                <a:cubicBezTo>
                  <a:pt x="4122853" y="5471132"/>
                  <a:pt x="4125188" y="5463135"/>
                  <a:pt x="4126460" y="5454650"/>
                </a:cubicBezTo>
                <a:cubicBezTo>
                  <a:pt x="4126959" y="5450646"/>
                  <a:pt x="4127459" y="5446643"/>
                  <a:pt x="4130003" y="5442977"/>
                </a:cubicBezTo>
                <a:cubicBezTo>
                  <a:pt x="4139245" y="5431508"/>
                  <a:pt x="4146910" y="5418104"/>
                  <a:pt x="4158087" y="5408731"/>
                </a:cubicBezTo>
                <a:cubicBezTo>
                  <a:pt x="4160518" y="5406825"/>
                  <a:pt x="4161258" y="5404748"/>
                  <a:pt x="4161210" y="5401704"/>
                </a:cubicBezTo>
                <a:cubicBezTo>
                  <a:pt x="4161050" y="5400419"/>
                  <a:pt x="4160889" y="5399135"/>
                  <a:pt x="4161081" y="5398016"/>
                </a:cubicBezTo>
                <a:cubicBezTo>
                  <a:pt x="4162096" y="5395459"/>
                  <a:pt x="4161114" y="5395611"/>
                  <a:pt x="4159778" y="5395600"/>
                </a:cubicBezTo>
                <a:cubicBezTo>
                  <a:pt x="4157106" y="5395580"/>
                  <a:pt x="4154948" y="5397006"/>
                  <a:pt x="4153305" y="5399878"/>
                </a:cubicBezTo>
                <a:cubicBezTo>
                  <a:pt x="4151388" y="5403230"/>
                  <a:pt x="4148443" y="5403687"/>
                  <a:pt x="4146590" y="5402231"/>
                </a:cubicBezTo>
                <a:cubicBezTo>
                  <a:pt x="4145092" y="5400937"/>
                  <a:pt x="4147443" y="5398391"/>
                  <a:pt x="4148893" y="5396640"/>
                </a:cubicBezTo>
                <a:cubicBezTo>
                  <a:pt x="4152613" y="5391699"/>
                  <a:pt x="4156622" y="5391730"/>
                  <a:pt x="4160277" y="5391598"/>
                </a:cubicBezTo>
                <a:cubicBezTo>
                  <a:pt x="4174028" y="5389459"/>
                  <a:pt x="4183787" y="5379438"/>
                  <a:pt x="4186493" y="5363749"/>
                </a:cubicBezTo>
                <a:cubicBezTo>
                  <a:pt x="4187346" y="5359909"/>
                  <a:pt x="4188554" y="5356233"/>
                  <a:pt x="4190824" y="5353045"/>
                </a:cubicBezTo>
                <a:cubicBezTo>
                  <a:pt x="4192194" y="5350649"/>
                  <a:pt x="4193095" y="5349856"/>
                  <a:pt x="4194866" y="5350672"/>
                </a:cubicBezTo>
                <a:cubicBezTo>
                  <a:pt x="4198329" y="5351658"/>
                  <a:pt x="4200213" y="5350712"/>
                  <a:pt x="4201614" y="5345914"/>
                </a:cubicBezTo>
                <a:cubicBezTo>
                  <a:pt x="4204497" y="5336961"/>
                  <a:pt x="4208877" y="5329300"/>
                  <a:pt x="4213529" y="5321163"/>
                </a:cubicBezTo>
                <a:cubicBezTo>
                  <a:pt x="4221276" y="5308398"/>
                  <a:pt x="4225994" y="5295453"/>
                  <a:pt x="4224658" y="5282137"/>
                </a:cubicBezTo>
                <a:cubicBezTo>
                  <a:pt x="4224658" y="5282137"/>
                  <a:pt x="4225285" y="5281823"/>
                  <a:pt x="4225641" y="5281985"/>
                </a:cubicBezTo>
                <a:cubicBezTo>
                  <a:pt x="4226430" y="5282954"/>
                  <a:pt x="4226945" y="5284401"/>
                  <a:pt x="4228088" y="5285531"/>
                </a:cubicBezTo>
                <a:cubicBezTo>
                  <a:pt x="4230728" y="5287956"/>
                  <a:pt x="4232694" y="5287650"/>
                  <a:pt x="4235867" y="5283668"/>
                </a:cubicBezTo>
                <a:cubicBezTo>
                  <a:pt x="4239585" y="5278726"/>
                  <a:pt x="4239696" y="5276965"/>
                  <a:pt x="4236075" y="5274692"/>
                </a:cubicBezTo>
                <a:cubicBezTo>
                  <a:pt x="4235013" y="5274204"/>
                  <a:pt x="4232340" y="5274183"/>
                  <a:pt x="4233983" y="5271309"/>
                </a:cubicBezTo>
                <a:cubicBezTo>
                  <a:pt x="4236093" y="5266839"/>
                  <a:pt x="4240568" y="5265271"/>
                  <a:pt x="4242307" y="5268488"/>
                </a:cubicBezTo>
                <a:cubicBezTo>
                  <a:pt x="4243257" y="5270741"/>
                  <a:pt x="4244593" y="5270751"/>
                  <a:pt x="4246945" y="5268205"/>
                </a:cubicBezTo>
                <a:cubicBezTo>
                  <a:pt x="4252274" y="5262796"/>
                  <a:pt x="4257958" y="5257552"/>
                  <a:pt x="4264077" y="5253111"/>
                </a:cubicBezTo>
                <a:cubicBezTo>
                  <a:pt x="4268940" y="5249300"/>
                  <a:pt x="4272307" y="5244198"/>
                  <a:pt x="4272837" y="5237791"/>
                </a:cubicBezTo>
                <a:cubicBezTo>
                  <a:pt x="4272597" y="5235863"/>
                  <a:pt x="4273338" y="5233787"/>
                  <a:pt x="4274707" y="5231392"/>
                </a:cubicBezTo>
                <a:cubicBezTo>
                  <a:pt x="4277250" y="5227726"/>
                  <a:pt x="4279794" y="5224060"/>
                  <a:pt x="4282340" y="5220391"/>
                </a:cubicBezTo>
                <a:cubicBezTo>
                  <a:pt x="4283982" y="5217519"/>
                  <a:pt x="4286413" y="5215615"/>
                  <a:pt x="4289440" y="5215799"/>
                </a:cubicBezTo>
                <a:cubicBezTo>
                  <a:pt x="4290816" y="5216129"/>
                  <a:pt x="4291867" y="5215857"/>
                  <a:pt x="4292690" y="5215103"/>
                </a:cubicBezTo>
                <a:lnTo>
                  <a:pt x="4292906" y="5214691"/>
                </a:lnTo>
                <a:lnTo>
                  <a:pt x="4289396" y="5214161"/>
                </a:lnTo>
                <a:cubicBezTo>
                  <a:pt x="4287808" y="5213219"/>
                  <a:pt x="4286557" y="5211883"/>
                  <a:pt x="4285640" y="5210160"/>
                </a:cubicBezTo>
                <a:lnTo>
                  <a:pt x="4285700" y="5207777"/>
                </a:lnTo>
                <a:lnTo>
                  <a:pt x="4284373" y="5208995"/>
                </a:lnTo>
                <a:cubicBezTo>
                  <a:pt x="4276168" y="5215482"/>
                  <a:pt x="4268748" y="5222940"/>
                  <a:pt x="4262545" y="5232176"/>
                </a:cubicBezTo>
                <a:cubicBezTo>
                  <a:pt x="4260896" y="5235046"/>
                  <a:pt x="4258737" y="5236467"/>
                  <a:pt x="4256065" y="5236437"/>
                </a:cubicBezTo>
                <a:cubicBezTo>
                  <a:pt x="4247153" y="5237139"/>
                  <a:pt x="4246879" y="5237617"/>
                  <a:pt x="4241461" y="5247824"/>
                </a:cubicBezTo>
                <a:cubicBezTo>
                  <a:pt x="4240911" y="5248782"/>
                  <a:pt x="4240362" y="5249737"/>
                  <a:pt x="4239539" y="5251172"/>
                </a:cubicBezTo>
                <a:lnTo>
                  <a:pt x="4236931" y="5245938"/>
                </a:lnTo>
                <a:lnTo>
                  <a:pt x="4233016" y="5250306"/>
                </a:lnTo>
                <a:cubicBezTo>
                  <a:pt x="4230037" y="5253168"/>
                  <a:pt x="4229298" y="5255246"/>
                  <a:pt x="4231857" y="5257028"/>
                </a:cubicBezTo>
                <a:cubicBezTo>
                  <a:pt x="4233356" y="5258322"/>
                  <a:pt x="4233870" y="5259769"/>
                  <a:pt x="4232500" y="5262163"/>
                </a:cubicBezTo>
                <a:cubicBezTo>
                  <a:pt x="4229844" y="5267592"/>
                  <a:pt x="4227251" y="5268213"/>
                  <a:pt x="4224530" y="5265147"/>
                </a:cubicBezTo>
                <a:cubicBezTo>
                  <a:pt x="4220665" y="5260950"/>
                  <a:pt x="4218783" y="5261897"/>
                  <a:pt x="4214950" y="5268599"/>
                </a:cubicBezTo>
                <a:cubicBezTo>
                  <a:pt x="4212486" y="5272907"/>
                  <a:pt x="4210376" y="5277379"/>
                  <a:pt x="4208540" y="5281373"/>
                </a:cubicBezTo>
                <a:cubicBezTo>
                  <a:pt x="4204982" y="5287597"/>
                  <a:pt x="4202404" y="5293666"/>
                  <a:pt x="4197349" y="5298597"/>
                </a:cubicBezTo>
                <a:cubicBezTo>
                  <a:pt x="4194723" y="5301623"/>
                  <a:pt x="4192292" y="5303526"/>
                  <a:pt x="4189297" y="5300940"/>
                </a:cubicBezTo>
                <a:cubicBezTo>
                  <a:pt x="4187365" y="5298841"/>
                  <a:pt x="4184144" y="5299778"/>
                  <a:pt x="4181955" y="5303607"/>
                </a:cubicBezTo>
                <a:cubicBezTo>
                  <a:pt x="4174757" y="5315413"/>
                  <a:pt x="4165546" y="5324478"/>
                  <a:pt x="4155981" y="5333379"/>
                </a:cubicBezTo>
                <a:cubicBezTo>
                  <a:pt x="4148846" y="5340377"/>
                  <a:pt x="4145755" y="5345003"/>
                  <a:pt x="4148766" y="5353040"/>
                </a:cubicBezTo>
                <a:cubicBezTo>
                  <a:pt x="4148492" y="5353518"/>
                  <a:pt x="4148219" y="5353998"/>
                  <a:pt x="4148219" y="5353998"/>
                </a:cubicBezTo>
                <a:cubicBezTo>
                  <a:pt x="4146061" y="5355424"/>
                  <a:pt x="4144242" y="5351563"/>
                  <a:pt x="4142599" y="5354436"/>
                </a:cubicBezTo>
                <a:cubicBezTo>
                  <a:pt x="4141230" y="5356829"/>
                  <a:pt x="4142261" y="5359722"/>
                  <a:pt x="4143210" y="5361973"/>
                </a:cubicBezTo>
                <a:cubicBezTo>
                  <a:pt x="4143291" y="5362615"/>
                  <a:pt x="4143726" y="5363419"/>
                  <a:pt x="4143806" y="5364062"/>
                </a:cubicBezTo>
                <a:cubicBezTo>
                  <a:pt x="4145190" y="5367117"/>
                  <a:pt x="4146849" y="5369697"/>
                  <a:pt x="4148781" y="5371794"/>
                </a:cubicBezTo>
                <a:cubicBezTo>
                  <a:pt x="4150004" y="5373567"/>
                  <a:pt x="4149264" y="5375645"/>
                  <a:pt x="4147188" y="5377713"/>
                </a:cubicBezTo>
                <a:cubicBezTo>
                  <a:pt x="4145658" y="5378822"/>
                  <a:pt x="4143502" y="5380248"/>
                  <a:pt x="4142629" y="5378639"/>
                </a:cubicBezTo>
                <a:cubicBezTo>
                  <a:pt x="4140490" y="5372212"/>
                  <a:pt x="4134870" y="5372648"/>
                  <a:pt x="4129524" y="5372606"/>
                </a:cubicBezTo>
                <a:cubicBezTo>
                  <a:pt x="4126496" y="5372423"/>
                  <a:pt x="4124885" y="5372892"/>
                  <a:pt x="4125369" y="5376743"/>
                </a:cubicBezTo>
                <a:cubicBezTo>
                  <a:pt x="4125465" y="5382834"/>
                  <a:pt x="4122534" y="5388743"/>
                  <a:pt x="4120231" y="5394334"/>
                </a:cubicBezTo>
                <a:cubicBezTo>
                  <a:pt x="4119491" y="5396412"/>
                  <a:pt x="4118669" y="5397848"/>
                  <a:pt x="4117332" y="5397838"/>
                </a:cubicBezTo>
                <a:cubicBezTo>
                  <a:pt x="4111440" y="5398754"/>
                  <a:pt x="4107719" y="5403694"/>
                  <a:pt x="4104000" y="5408634"/>
                </a:cubicBezTo>
                <a:cubicBezTo>
                  <a:pt x="4100199" y="5412934"/>
                  <a:pt x="4096752" y="5417395"/>
                  <a:pt x="4092195" y="5418322"/>
                </a:cubicBezTo>
                <a:cubicBezTo>
                  <a:pt x="4089877" y="5418464"/>
                  <a:pt x="4089330" y="5419421"/>
                  <a:pt x="4088315" y="5421978"/>
                </a:cubicBezTo>
                <a:cubicBezTo>
                  <a:pt x="4085158" y="5431411"/>
                  <a:pt x="4080505" y="5439549"/>
                  <a:pt x="4072502" y="5444938"/>
                </a:cubicBezTo>
                <a:cubicBezTo>
                  <a:pt x="4069443" y="5447158"/>
                  <a:pt x="4068348" y="5449072"/>
                  <a:pt x="4067767" y="5452434"/>
                </a:cubicBezTo>
                <a:cubicBezTo>
                  <a:pt x="4066336" y="5459635"/>
                  <a:pt x="4062775" y="5465859"/>
                  <a:pt x="4056029" y="5470616"/>
                </a:cubicBezTo>
                <a:cubicBezTo>
                  <a:pt x="4054146" y="5471564"/>
                  <a:pt x="4052969" y="5472837"/>
                  <a:pt x="4052583" y="5475078"/>
                </a:cubicBezTo>
                <a:cubicBezTo>
                  <a:pt x="4050054" y="5484195"/>
                  <a:pt x="4038573" y="5496448"/>
                  <a:pt x="4030796" y="5498312"/>
                </a:cubicBezTo>
                <a:cubicBezTo>
                  <a:pt x="4031439" y="5503445"/>
                  <a:pt x="4029057" y="5508395"/>
                  <a:pt x="4025529" y="5512215"/>
                </a:cubicBezTo>
                <a:cubicBezTo>
                  <a:pt x="4020199" y="5517625"/>
                  <a:pt x="4016013" y="5524164"/>
                  <a:pt x="4011826" y="5530703"/>
                </a:cubicBezTo>
                <a:cubicBezTo>
                  <a:pt x="4005915" y="5539474"/>
                  <a:pt x="4000780" y="5543761"/>
                  <a:pt x="3991972" y="5542731"/>
                </a:cubicBezTo>
                <a:cubicBezTo>
                  <a:pt x="3991262" y="5542404"/>
                  <a:pt x="3990635" y="5542721"/>
                  <a:pt x="3989926" y="5542397"/>
                </a:cubicBezTo>
                <a:cubicBezTo>
                  <a:pt x="3986900" y="5542211"/>
                  <a:pt x="3985449" y="5543964"/>
                  <a:pt x="3985852" y="5547172"/>
                </a:cubicBezTo>
                <a:cubicBezTo>
                  <a:pt x="3986174" y="5549741"/>
                  <a:pt x="3986496" y="5552307"/>
                  <a:pt x="3986544" y="5555352"/>
                </a:cubicBezTo>
                <a:cubicBezTo>
                  <a:pt x="3986930" y="5566415"/>
                  <a:pt x="3979684" y="5575175"/>
                  <a:pt x="3969233" y="5577019"/>
                </a:cubicBezTo>
                <a:cubicBezTo>
                  <a:pt x="3964950" y="5577466"/>
                  <a:pt x="3960475" y="5579033"/>
                  <a:pt x="3955884" y="5582365"/>
                </a:cubicBezTo>
                <a:cubicBezTo>
                  <a:pt x="3951569" y="5585215"/>
                  <a:pt x="3947253" y="5588068"/>
                  <a:pt x="3942697" y="5588995"/>
                </a:cubicBezTo>
                <a:cubicBezTo>
                  <a:pt x="3944596" y="5593498"/>
                  <a:pt x="3950490" y="5592581"/>
                  <a:pt x="3952390" y="5597084"/>
                </a:cubicBezTo>
                <a:cubicBezTo>
                  <a:pt x="3945320" y="5599274"/>
                  <a:pt x="3945320" y="5599274"/>
                  <a:pt x="3943968" y="5607117"/>
                </a:cubicBezTo>
                <a:cubicBezTo>
                  <a:pt x="3943034" y="5610315"/>
                  <a:pt x="3942293" y="5612394"/>
                  <a:pt x="3939588" y="5614775"/>
                </a:cubicBezTo>
                <a:cubicBezTo>
                  <a:pt x="3932727" y="5621297"/>
                  <a:pt x="3926576" y="5628141"/>
                  <a:pt x="3920425" y="5634986"/>
                </a:cubicBezTo>
                <a:cubicBezTo>
                  <a:pt x="3901345" y="5655836"/>
                  <a:pt x="3884114" y="5678143"/>
                  <a:pt x="3864242" y="5698026"/>
                </a:cubicBezTo>
                <a:cubicBezTo>
                  <a:pt x="3862793" y="5699777"/>
                  <a:pt x="3861151" y="5702649"/>
                  <a:pt x="3859380" y="5701835"/>
                </a:cubicBezTo>
                <a:cubicBezTo>
                  <a:pt x="3857334" y="5701499"/>
                  <a:pt x="3857993" y="5698780"/>
                  <a:pt x="3857754" y="5696854"/>
                </a:cubicBezTo>
                <a:cubicBezTo>
                  <a:pt x="3857867" y="5695091"/>
                  <a:pt x="3858252" y="5692851"/>
                  <a:pt x="3856289" y="5693156"/>
                </a:cubicBezTo>
                <a:cubicBezTo>
                  <a:pt x="3854244" y="5692819"/>
                  <a:pt x="3852439" y="5694407"/>
                  <a:pt x="3850991" y="5696160"/>
                </a:cubicBezTo>
                <a:cubicBezTo>
                  <a:pt x="3850169" y="5697597"/>
                  <a:pt x="3849348" y="5699033"/>
                  <a:pt x="3848527" y="5700468"/>
                </a:cubicBezTo>
                <a:cubicBezTo>
                  <a:pt x="3844339" y="5707009"/>
                  <a:pt x="3839315" y="5709535"/>
                  <a:pt x="3834357" y="5707252"/>
                </a:cubicBezTo>
                <a:cubicBezTo>
                  <a:pt x="3832585" y="5706437"/>
                  <a:pt x="3830814" y="5705622"/>
                  <a:pt x="3829591" y="5703848"/>
                </a:cubicBezTo>
                <a:cubicBezTo>
                  <a:pt x="3827737" y="5702392"/>
                  <a:pt x="3825581" y="5703818"/>
                  <a:pt x="3824647" y="5707015"/>
                </a:cubicBezTo>
                <a:cubicBezTo>
                  <a:pt x="3822698" y="5712772"/>
                  <a:pt x="3824163" y="5716470"/>
                  <a:pt x="3829397" y="5718272"/>
                </a:cubicBezTo>
                <a:cubicBezTo>
                  <a:pt x="3824647" y="5720320"/>
                  <a:pt x="3820798" y="5721574"/>
                  <a:pt x="3817143" y="5721705"/>
                </a:cubicBezTo>
                <a:cubicBezTo>
                  <a:pt x="3813487" y="5721838"/>
                  <a:pt x="3807933" y="5717467"/>
                  <a:pt x="3807725" y="5713137"/>
                </a:cubicBezTo>
                <a:cubicBezTo>
                  <a:pt x="3807708" y="5707687"/>
                  <a:pt x="3811942" y="5704193"/>
                  <a:pt x="3815275" y="5701494"/>
                </a:cubicBezTo>
                <a:cubicBezTo>
                  <a:pt x="3820139" y="5697686"/>
                  <a:pt x="3824567" y="5693071"/>
                  <a:pt x="3827852" y="5687326"/>
                </a:cubicBezTo>
                <a:cubicBezTo>
                  <a:pt x="3829768" y="5683975"/>
                  <a:pt x="3831958" y="5680145"/>
                  <a:pt x="3834149" y="5676316"/>
                </a:cubicBezTo>
                <a:cubicBezTo>
                  <a:pt x="3843183" y="5660516"/>
                  <a:pt x="3853714" y="5646011"/>
                  <a:pt x="3869334" y="5637476"/>
                </a:cubicBezTo>
                <a:cubicBezTo>
                  <a:pt x="3875259" y="5634157"/>
                  <a:pt x="3875840" y="5630795"/>
                  <a:pt x="3872957" y="5626445"/>
                </a:cubicBezTo>
                <a:cubicBezTo>
                  <a:pt x="3872523" y="5625642"/>
                  <a:pt x="3870912" y="5626109"/>
                  <a:pt x="3871379" y="5624509"/>
                </a:cubicBezTo>
                <a:cubicBezTo>
                  <a:pt x="3872199" y="5623074"/>
                  <a:pt x="3873456" y="5622442"/>
                  <a:pt x="3874439" y="5622289"/>
                </a:cubicBezTo>
                <a:cubicBezTo>
                  <a:pt x="3875421" y="5622136"/>
                  <a:pt x="3876404" y="5621983"/>
                  <a:pt x="3877031" y="5621667"/>
                </a:cubicBezTo>
                <a:cubicBezTo>
                  <a:pt x="3879623" y="5621045"/>
                  <a:pt x="3882136" y="5619784"/>
                  <a:pt x="3881733" y="5616574"/>
                </a:cubicBezTo>
                <a:cubicBezTo>
                  <a:pt x="3881604" y="5612888"/>
                  <a:pt x="3879061" y="5616554"/>
                  <a:pt x="3877450" y="5617023"/>
                </a:cubicBezTo>
                <a:cubicBezTo>
                  <a:pt x="3877095" y="5616859"/>
                  <a:pt x="3876821" y="5617338"/>
                  <a:pt x="3876467" y="5617175"/>
                </a:cubicBezTo>
                <a:cubicBezTo>
                  <a:pt x="3875211" y="5617806"/>
                  <a:pt x="3873875" y="5617796"/>
                  <a:pt x="3873714" y="5616512"/>
                </a:cubicBezTo>
                <a:cubicBezTo>
                  <a:pt x="3873199" y="5615067"/>
                  <a:pt x="3873746" y="5614108"/>
                  <a:pt x="3875277" y="5612997"/>
                </a:cubicBezTo>
                <a:cubicBezTo>
                  <a:pt x="3880686" y="5608231"/>
                  <a:pt x="3882282" y="5602313"/>
                  <a:pt x="3880575" y="5596690"/>
                </a:cubicBezTo>
                <a:cubicBezTo>
                  <a:pt x="3880413" y="5595407"/>
                  <a:pt x="3880800" y="5593165"/>
                  <a:pt x="3879737" y="5592677"/>
                </a:cubicBezTo>
                <a:cubicBezTo>
                  <a:pt x="3875841" y="5590883"/>
                  <a:pt x="3868932" y="5594357"/>
                  <a:pt x="3866903" y="5599471"/>
                </a:cubicBezTo>
                <a:cubicBezTo>
                  <a:pt x="3862846" y="5609697"/>
                  <a:pt x="3856581" y="5618304"/>
                  <a:pt x="3848191" y="5625934"/>
                </a:cubicBezTo>
                <a:cubicBezTo>
                  <a:pt x="3845568" y="5628958"/>
                  <a:pt x="3842942" y="5631983"/>
                  <a:pt x="3843070" y="5635672"/>
                </a:cubicBezTo>
                <a:cubicBezTo>
                  <a:pt x="3842765" y="5638554"/>
                  <a:pt x="3841863" y="5639348"/>
                  <a:pt x="3839464" y="5638849"/>
                </a:cubicBezTo>
                <a:cubicBezTo>
                  <a:pt x="3836356" y="5638023"/>
                  <a:pt x="3833216" y="5639602"/>
                  <a:pt x="3830318" y="5643106"/>
                </a:cubicBezTo>
                <a:cubicBezTo>
                  <a:pt x="3827064" y="5646447"/>
                  <a:pt x="3823538" y="5650267"/>
                  <a:pt x="3820012" y="5654086"/>
                </a:cubicBezTo>
                <a:cubicBezTo>
                  <a:pt x="3817113" y="5657589"/>
                  <a:pt x="3814167" y="5658048"/>
                  <a:pt x="3811607" y="5656266"/>
                </a:cubicBezTo>
                <a:cubicBezTo>
                  <a:pt x="3811252" y="5656103"/>
                  <a:pt x="3810544" y="5655776"/>
                  <a:pt x="3810109" y="5654972"/>
                </a:cubicBezTo>
                <a:cubicBezTo>
                  <a:pt x="3808337" y="5654156"/>
                  <a:pt x="3806100" y="5654940"/>
                  <a:pt x="3804730" y="5657335"/>
                </a:cubicBezTo>
                <a:cubicBezTo>
                  <a:pt x="3803282" y="5659086"/>
                  <a:pt x="3805053" y="5659902"/>
                  <a:pt x="3806470" y="5660553"/>
                </a:cubicBezTo>
                <a:cubicBezTo>
                  <a:pt x="3807612" y="5661683"/>
                  <a:pt x="3809029" y="5662336"/>
                  <a:pt x="3807742" y="5665372"/>
                </a:cubicBezTo>
                <a:cubicBezTo>
                  <a:pt x="3805278" y="5669680"/>
                  <a:pt x="3799545" y="5671881"/>
                  <a:pt x="3796904" y="5669456"/>
                </a:cubicBezTo>
                <a:cubicBezTo>
                  <a:pt x="3795841" y="5668967"/>
                  <a:pt x="3795681" y="5667683"/>
                  <a:pt x="3794070" y="5668153"/>
                </a:cubicBezTo>
                <a:cubicBezTo>
                  <a:pt x="3793251" y="5669587"/>
                  <a:pt x="3794313" y="5670077"/>
                  <a:pt x="3794119" y="5671197"/>
                </a:cubicBezTo>
                <a:cubicBezTo>
                  <a:pt x="3794874" y="5674570"/>
                  <a:pt x="3793780" y="5676486"/>
                  <a:pt x="3790206" y="5677257"/>
                </a:cubicBezTo>
                <a:cubicBezTo>
                  <a:pt x="3784941" y="5677859"/>
                  <a:pt x="3779917" y="5680385"/>
                  <a:pt x="3775247" y="5683073"/>
                </a:cubicBezTo>
                <a:cubicBezTo>
                  <a:pt x="3769595" y="5685914"/>
                  <a:pt x="3763862" y="5688115"/>
                  <a:pt x="3758629" y="5686312"/>
                </a:cubicBezTo>
                <a:lnTo>
                  <a:pt x="3757325" y="5686640"/>
                </a:lnTo>
                <a:lnTo>
                  <a:pt x="3922106" y="5422795"/>
                </a:lnTo>
                <a:lnTo>
                  <a:pt x="3924171" y="5422635"/>
                </a:lnTo>
                <a:cubicBezTo>
                  <a:pt x="3925443" y="5427453"/>
                  <a:pt x="3928340" y="5423949"/>
                  <a:pt x="3931400" y="5421728"/>
                </a:cubicBezTo>
                <a:cubicBezTo>
                  <a:pt x="3935361" y="5418713"/>
                  <a:pt x="3932527" y="5417410"/>
                  <a:pt x="3931658" y="5415801"/>
                </a:cubicBezTo>
                <a:cubicBezTo>
                  <a:pt x="3931224" y="5414994"/>
                  <a:pt x="3930515" y="5414668"/>
                  <a:pt x="3931337" y="5413233"/>
                </a:cubicBezTo>
                <a:cubicBezTo>
                  <a:pt x="3933655" y="5413091"/>
                  <a:pt x="3936247" y="5412470"/>
                  <a:pt x="3938646" y="5412968"/>
                </a:cubicBezTo>
                <a:cubicBezTo>
                  <a:pt x="3940612" y="5412663"/>
                  <a:pt x="3942496" y="5411716"/>
                  <a:pt x="3943590" y="5409801"/>
                </a:cubicBezTo>
                <a:cubicBezTo>
                  <a:pt x="3944960" y="5407408"/>
                  <a:pt x="3943189" y="5406593"/>
                  <a:pt x="3942399" y="5405626"/>
                </a:cubicBezTo>
                <a:cubicBezTo>
                  <a:pt x="3937504" y="5398534"/>
                  <a:pt x="3939018" y="5391974"/>
                  <a:pt x="3947328" y="5383705"/>
                </a:cubicBezTo>
                <a:cubicBezTo>
                  <a:pt x="3949131" y="5382115"/>
                  <a:pt x="3950580" y="5380362"/>
                  <a:pt x="3952464" y="5379415"/>
                </a:cubicBezTo>
                <a:cubicBezTo>
                  <a:pt x="3956385" y="5376080"/>
                  <a:pt x="3959638" y="5372740"/>
                  <a:pt x="3961636" y="5369047"/>
                </a:cubicBezTo>
                <a:lnTo>
                  <a:pt x="3963238" y="5356936"/>
                </a:lnTo>
                <a:lnTo>
                  <a:pt x="3968157" y="5349060"/>
                </a:lnTo>
                <a:lnTo>
                  <a:pt x="3969984" y="5348776"/>
                </a:lnTo>
                <a:cubicBezTo>
                  <a:pt x="3971482" y="5350069"/>
                  <a:pt x="3970467" y="5352626"/>
                  <a:pt x="3969728" y="5354704"/>
                </a:cubicBezTo>
                <a:cubicBezTo>
                  <a:pt x="3968905" y="5356140"/>
                  <a:pt x="3968164" y="5358218"/>
                  <a:pt x="3969227" y="5358708"/>
                </a:cubicBezTo>
                <a:cubicBezTo>
                  <a:pt x="3970370" y="5359838"/>
                  <a:pt x="3971384" y="5357281"/>
                  <a:pt x="3972641" y="5356650"/>
                </a:cubicBezTo>
                <a:cubicBezTo>
                  <a:pt x="3974719" y="5354583"/>
                  <a:pt x="3976442" y="5352352"/>
                  <a:pt x="3978519" y="5350284"/>
                </a:cubicBezTo>
                <a:cubicBezTo>
                  <a:pt x="3981144" y="5347258"/>
                  <a:pt x="3983848" y="5344875"/>
                  <a:pt x="3987069" y="5343939"/>
                </a:cubicBezTo>
                <a:cubicBezTo>
                  <a:pt x="3989307" y="5343154"/>
                  <a:pt x="3990128" y="5341718"/>
                  <a:pt x="3990789" y="5338998"/>
                </a:cubicBezTo>
                <a:cubicBezTo>
                  <a:pt x="3992850" y="5331481"/>
                  <a:pt x="3996378" y="5327661"/>
                  <a:pt x="4003091" y="5325309"/>
                </a:cubicBezTo>
                <a:cubicBezTo>
                  <a:pt x="4006586" y="5323894"/>
                  <a:pt x="4009887" y="5323598"/>
                  <a:pt x="4013461" y="5322824"/>
                </a:cubicBezTo>
                <a:lnTo>
                  <a:pt x="4020733" y="5318083"/>
                </a:lnTo>
                <a:lnTo>
                  <a:pt x="4021974" y="5309948"/>
                </a:lnTo>
                <a:lnTo>
                  <a:pt x="4026280" y="5307253"/>
                </a:lnTo>
                <a:lnTo>
                  <a:pt x="4026811" y="5304173"/>
                </a:lnTo>
                <a:cubicBezTo>
                  <a:pt x="4023929" y="5299823"/>
                  <a:pt x="4025490" y="5296310"/>
                  <a:pt x="4030981" y="5292185"/>
                </a:cubicBezTo>
                <a:cubicBezTo>
                  <a:pt x="4032785" y="5290594"/>
                  <a:pt x="4034042" y="5289964"/>
                  <a:pt x="4035056" y="5287407"/>
                </a:cubicBezTo>
                <a:cubicBezTo>
                  <a:pt x="4036924" y="5281011"/>
                  <a:pt x="4036924" y="5281011"/>
                  <a:pt x="4041529" y="5283130"/>
                </a:cubicBezTo>
                <a:cubicBezTo>
                  <a:pt x="4041964" y="5283933"/>
                  <a:pt x="4042318" y="5284096"/>
                  <a:pt x="4043300" y="5283943"/>
                </a:cubicBezTo>
                <a:cubicBezTo>
                  <a:pt x="4046134" y="5285248"/>
                  <a:pt x="4048292" y="5283822"/>
                  <a:pt x="4049420" y="5279502"/>
                </a:cubicBezTo>
                <a:cubicBezTo>
                  <a:pt x="4050354" y="5276304"/>
                  <a:pt x="4050579" y="5272782"/>
                  <a:pt x="4051867" y="5269746"/>
                </a:cubicBezTo>
                <a:cubicBezTo>
                  <a:pt x="4054009" y="5262870"/>
                  <a:pt x="4058256" y="5256811"/>
                  <a:pt x="4063235" y="5252602"/>
                </a:cubicBezTo>
                <a:lnTo>
                  <a:pt x="4075355" y="5247952"/>
                </a:lnTo>
                <a:lnTo>
                  <a:pt x="4071796" y="5236117"/>
                </a:lnTo>
                <a:cubicBezTo>
                  <a:pt x="4069317" y="5234976"/>
                  <a:pt x="4066837" y="5233836"/>
                  <a:pt x="4067965" y="5229515"/>
                </a:cubicBezTo>
                <a:cubicBezTo>
                  <a:pt x="4067884" y="5228874"/>
                  <a:pt x="4067996" y="5227113"/>
                  <a:pt x="4069059" y="5227601"/>
                </a:cubicBezTo>
                <a:cubicBezTo>
                  <a:pt x="4072166" y="5228426"/>
                  <a:pt x="4074437" y="5225238"/>
                  <a:pt x="4077143" y="5222855"/>
                </a:cubicBezTo>
                <a:cubicBezTo>
                  <a:pt x="4080122" y="5219993"/>
                  <a:pt x="4082988" y="5218894"/>
                  <a:pt x="4085548" y="5220676"/>
                </a:cubicBezTo>
                <a:cubicBezTo>
                  <a:pt x="4088463" y="5222621"/>
                  <a:pt x="4092038" y="5221849"/>
                  <a:pt x="4095643" y="5218669"/>
                </a:cubicBezTo>
                <a:lnTo>
                  <a:pt x="4098577" y="5212070"/>
                </a:lnTo>
                <a:lnTo>
                  <a:pt x="4097648" y="5211593"/>
                </a:lnTo>
                <a:lnTo>
                  <a:pt x="4099041" y="5211030"/>
                </a:lnTo>
                <a:lnTo>
                  <a:pt x="4100331" y="5208127"/>
                </a:lnTo>
                <a:lnTo>
                  <a:pt x="4101774" y="5206857"/>
                </a:lnTo>
                <a:lnTo>
                  <a:pt x="4101614" y="5205029"/>
                </a:lnTo>
                <a:lnTo>
                  <a:pt x="4098528" y="5183119"/>
                </a:lnTo>
                <a:lnTo>
                  <a:pt x="4097182" y="5186585"/>
                </a:lnTo>
                <a:cubicBezTo>
                  <a:pt x="4098294" y="5190120"/>
                  <a:pt x="4096763" y="5191231"/>
                  <a:pt x="4094251" y="5192493"/>
                </a:cubicBezTo>
                <a:cubicBezTo>
                  <a:pt x="4089227" y="5195019"/>
                  <a:pt x="4084396" y="5196424"/>
                  <a:pt x="4079454" y="5199591"/>
                </a:cubicBezTo>
                <a:cubicBezTo>
                  <a:pt x="4076667" y="5201333"/>
                  <a:pt x="4075218" y="5203086"/>
                  <a:pt x="4074639" y="5206448"/>
                </a:cubicBezTo>
                <a:cubicBezTo>
                  <a:pt x="4074333" y="5209330"/>
                  <a:pt x="4074655" y="5211896"/>
                  <a:pt x="4072303" y="5214444"/>
                </a:cubicBezTo>
                <a:cubicBezTo>
                  <a:pt x="4070307" y="5217152"/>
                  <a:pt x="4067907" y="5216653"/>
                  <a:pt x="4065669" y="5217438"/>
                </a:cubicBezTo>
                <a:cubicBezTo>
                  <a:pt x="4067456" y="5223703"/>
                  <a:pt x="4067456" y="5223703"/>
                  <a:pt x="4060983" y="5227979"/>
                </a:cubicBezTo>
                <a:cubicBezTo>
                  <a:pt x="4058551" y="5229885"/>
                  <a:pt x="4055766" y="5231628"/>
                  <a:pt x="4055266" y="5235630"/>
                </a:cubicBezTo>
                <a:cubicBezTo>
                  <a:pt x="4053286" y="5243791"/>
                  <a:pt x="4052110" y="5245062"/>
                  <a:pt x="4044960" y="5246611"/>
                </a:cubicBezTo>
                <a:cubicBezTo>
                  <a:pt x="4041739" y="5247548"/>
                  <a:pt x="4038520" y="5248483"/>
                  <a:pt x="4035025" y="5249899"/>
                </a:cubicBezTo>
                <a:cubicBezTo>
                  <a:pt x="4026700" y="5252722"/>
                  <a:pt x="4025331" y="5255115"/>
                  <a:pt x="4027005" y="5263141"/>
                </a:cubicBezTo>
                <a:cubicBezTo>
                  <a:pt x="4027247" y="5265067"/>
                  <a:pt x="4028117" y="5266675"/>
                  <a:pt x="4028439" y="5269245"/>
                </a:cubicBezTo>
                <a:cubicBezTo>
                  <a:pt x="4025057" y="5268897"/>
                  <a:pt x="4022384" y="5268876"/>
                  <a:pt x="4019003" y="5268528"/>
                </a:cubicBezTo>
                <a:cubicBezTo>
                  <a:pt x="4019163" y="5269813"/>
                  <a:pt x="4019518" y="5269977"/>
                  <a:pt x="4019598" y="5270618"/>
                </a:cubicBezTo>
                <a:cubicBezTo>
                  <a:pt x="4023510" y="5277861"/>
                  <a:pt x="4020773" y="5282650"/>
                  <a:pt x="4012094" y="5285307"/>
                </a:cubicBezTo>
                <a:lnTo>
                  <a:pt x="4007250" y="5286466"/>
                </a:lnTo>
                <a:lnTo>
                  <a:pt x="4124409" y="5098874"/>
                </a:lnTo>
                <a:lnTo>
                  <a:pt x="4113716" y="5107249"/>
                </a:lnTo>
                <a:cubicBezTo>
                  <a:pt x="4104585" y="5116958"/>
                  <a:pt x="4095890" y="5127470"/>
                  <a:pt x="4085536" y="5135402"/>
                </a:cubicBezTo>
                <a:cubicBezTo>
                  <a:pt x="4077340" y="5141913"/>
                  <a:pt x="4069932" y="5149388"/>
                  <a:pt x="4063749" y="5158637"/>
                </a:cubicBezTo>
                <a:cubicBezTo>
                  <a:pt x="4062107" y="5161510"/>
                  <a:pt x="4059949" y="5162936"/>
                  <a:pt x="4057276" y="5162915"/>
                </a:cubicBezTo>
                <a:cubicBezTo>
                  <a:pt x="4048355" y="5163647"/>
                  <a:pt x="4048082" y="5164126"/>
                  <a:pt x="4042686" y="5174343"/>
                </a:cubicBezTo>
                <a:cubicBezTo>
                  <a:pt x="4042139" y="5175300"/>
                  <a:pt x="4041590" y="5176257"/>
                  <a:pt x="4040771" y="5177694"/>
                </a:cubicBezTo>
                <a:cubicBezTo>
                  <a:pt x="4039466" y="5175279"/>
                  <a:pt x="4038161" y="5172866"/>
                  <a:pt x="4037211" y="5170613"/>
                </a:cubicBezTo>
                <a:cubicBezTo>
                  <a:pt x="4034764" y="5167069"/>
                  <a:pt x="4035537" y="5162586"/>
                  <a:pt x="4038630" y="5157962"/>
                </a:cubicBezTo>
                <a:cubicBezTo>
                  <a:pt x="4040272" y="5155090"/>
                  <a:pt x="4042349" y="5153022"/>
                  <a:pt x="4043638" y="5149986"/>
                </a:cubicBezTo>
                <a:cubicBezTo>
                  <a:pt x="4045668" y="5144873"/>
                  <a:pt x="4047195" y="5143762"/>
                  <a:pt x="4051286" y="5144435"/>
                </a:cubicBezTo>
                <a:cubicBezTo>
                  <a:pt x="4052703" y="5145088"/>
                  <a:pt x="4054119" y="5145739"/>
                  <a:pt x="4055538" y="5146390"/>
                </a:cubicBezTo>
                <a:cubicBezTo>
                  <a:pt x="4057388" y="5147849"/>
                  <a:pt x="4058564" y="5146574"/>
                  <a:pt x="4059934" y="5144182"/>
                </a:cubicBezTo>
                <a:cubicBezTo>
                  <a:pt x="4063300" y="5139080"/>
                  <a:pt x="4063717" y="5134434"/>
                  <a:pt x="4063155" y="5129942"/>
                </a:cubicBezTo>
                <a:cubicBezTo>
                  <a:pt x="4063347" y="5128821"/>
                  <a:pt x="4062559" y="5127854"/>
                  <a:pt x="4063734" y="5126579"/>
                </a:cubicBezTo>
                <a:cubicBezTo>
                  <a:pt x="4064636" y="5125785"/>
                  <a:pt x="4065698" y="5126274"/>
                  <a:pt x="4066681" y="5126121"/>
                </a:cubicBezTo>
                <a:cubicBezTo>
                  <a:pt x="4067390" y="5126447"/>
                  <a:pt x="4067743" y="5126611"/>
                  <a:pt x="4068452" y="5126937"/>
                </a:cubicBezTo>
                <a:cubicBezTo>
                  <a:pt x="4070932" y="5128077"/>
                  <a:pt x="4072461" y="5126967"/>
                  <a:pt x="4073396" y="5123768"/>
                </a:cubicBezTo>
                <a:cubicBezTo>
                  <a:pt x="4073975" y="5120408"/>
                  <a:pt x="4075860" y="5119460"/>
                  <a:pt x="4078452" y="5118840"/>
                </a:cubicBezTo>
                <a:cubicBezTo>
                  <a:pt x="4080690" y="5118056"/>
                  <a:pt x="4081834" y="5119187"/>
                  <a:pt x="4082075" y="5121112"/>
                </a:cubicBezTo>
                <a:cubicBezTo>
                  <a:pt x="4082670" y="5123200"/>
                  <a:pt x="4080593" y="5125268"/>
                  <a:pt x="4078435" y="5126694"/>
                </a:cubicBezTo>
                <a:cubicBezTo>
                  <a:pt x="4077259" y="5127966"/>
                  <a:pt x="4076003" y="5128597"/>
                  <a:pt x="4076598" y="5130686"/>
                </a:cubicBezTo>
                <a:cubicBezTo>
                  <a:pt x="4077195" y="5132775"/>
                  <a:pt x="4078452" y="5132141"/>
                  <a:pt x="4080062" y="5131674"/>
                </a:cubicBezTo>
                <a:cubicBezTo>
                  <a:pt x="4083201" y="5130095"/>
                  <a:pt x="4086712" y="5120827"/>
                  <a:pt x="4084427" y="5118565"/>
                </a:cubicBezTo>
                <a:cubicBezTo>
                  <a:pt x="4080915" y="5114530"/>
                  <a:pt x="4084087" y="5110547"/>
                  <a:pt x="4087259" y="5106565"/>
                </a:cubicBezTo>
                <a:cubicBezTo>
                  <a:pt x="4093524" y="5097958"/>
                  <a:pt x="4101641" y="5090808"/>
                  <a:pt x="4108338" y="5083004"/>
                </a:cubicBezTo>
                <a:cubicBezTo>
                  <a:pt x="4110416" y="5080939"/>
                  <a:pt x="4111834" y="5081589"/>
                  <a:pt x="4112703" y="5083200"/>
                </a:cubicBezTo>
                <a:cubicBezTo>
                  <a:pt x="4113926" y="5084972"/>
                  <a:pt x="4115150" y="5086745"/>
                  <a:pt x="4117002" y="5088201"/>
                </a:cubicBezTo>
                <a:cubicBezTo>
                  <a:pt x="4119127" y="5089179"/>
                  <a:pt x="4120930" y="5087591"/>
                  <a:pt x="4122734" y="5086002"/>
                </a:cubicBezTo>
                <a:cubicBezTo>
                  <a:pt x="4124264" y="5084891"/>
                  <a:pt x="4122767" y="5083597"/>
                  <a:pt x="4122960" y="5082478"/>
                </a:cubicBezTo>
                <a:cubicBezTo>
                  <a:pt x="4121848" y="5078943"/>
                  <a:pt x="4121013" y="5074928"/>
                  <a:pt x="4119902" y="5071393"/>
                </a:cubicBezTo>
                <a:cubicBezTo>
                  <a:pt x="4120882" y="5071241"/>
                  <a:pt x="4121237" y="5071403"/>
                  <a:pt x="4121592" y="5071566"/>
                </a:cubicBezTo>
                <a:cubicBezTo>
                  <a:pt x="4126115" y="5073044"/>
                  <a:pt x="4126115" y="5073044"/>
                  <a:pt x="4127001" y="5066799"/>
                </a:cubicBezTo>
                <a:cubicBezTo>
                  <a:pt x="4127033" y="5064397"/>
                  <a:pt x="4128017" y="5064244"/>
                  <a:pt x="4129353" y="5064254"/>
                </a:cubicBezTo>
                <a:cubicBezTo>
                  <a:pt x="4133009" y="5064121"/>
                  <a:pt x="4135714" y="5061738"/>
                  <a:pt x="4136921" y="5058061"/>
                </a:cubicBezTo>
                <a:cubicBezTo>
                  <a:pt x="4138160" y="5051980"/>
                  <a:pt x="4141527" y="5046876"/>
                  <a:pt x="4144539" y="5041610"/>
                </a:cubicBezTo>
                <a:cubicBezTo>
                  <a:pt x="4146181" y="5038738"/>
                  <a:pt x="4146648" y="5037139"/>
                  <a:pt x="4143427" y="5038076"/>
                </a:cubicBezTo>
                <a:cubicBezTo>
                  <a:pt x="4140482" y="5038533"/>
                  <a:pt x="4139338" y="5037403"/>
                  <a:pt x="4139836" y="5033399"/>
                </a:cubicBezTo>
                <a:cubicBezTo>
                  <a:pt x="4136311" y="5037220"/>
                  <a:pt x="4133137" y="5041200"/>
                  <a:pt x="4129531" y="5044379"/>
                </a:cubicBezTo>
                <a:cubicBezTo>
                  <a:pt x="4126279" y="5047719"/>
                  <a:pt x="4122672" y="5050898"/>
                  <a:pt x="4118549" y="5052629"/>
                </a:cubicBezTo>
                <a:cubicBezTo>
                  <a:pt x="4121046" y="5045917"/>
                  <a:pt x="4121046" y="5045917"/>
                  <a:pt x="4129434" y="5038288"/>
                </a:cubicBezTo>
                <a:cubicBezTo>
                  <a:pt x="4134845" y="5033521"/>
                  <a:pt x="4136133" y="5030485"/>
                  <a:pt x="4134862" y="5025667"/>
                </a:cubicBezTo>
                <a:cubicBezTo>
                  <a:pt x="4133237" y="5020686"/>
                  <a:pt x="4133237" y="5020686"/>
                  <a:pt x="4138775" y="5019607"/>
                </a:cubicBezTo>
                <a:cubicBezTo>
                  <a:pt x="4139128" y="5019768"/>
                  <a:pt x="4139757" y="5019454"/>
                  <a:pt x="4140110" y="5019617"/>
                </a:cubicBezTo>
                <a:cubicBezTo>
                  <a:pt x="4153155" y="5017153"/>
                  <a:pt x="4157342" y="5010614"/>
                  <a:pt x="4154748" y="4997930"/>
                </a:cubicBezTo>
                <a:cubicBezTo>
                  <a:pt x="4153476" y="4993111"/>
                  <a:pt x="4154090" y="4987346"/>
                  <a:pt x="4156392" y="4981754"/>
                </a:cubicBezTo>
                <a:cubicBezTo>
                  <a:pt x="4159323" y="4975847"/>
                  <a:pt x="4163477" y="4971711"/>
                  <a:pt x="4167905" y="4967097"/>
                </a:cubicBezTo>
                <a:cubicBezTo>
                  <a:pt x="4173591" y="4961851"/>
                  <a:pt x="4179549" y="4956127"/>
                  <a:pt x="4184088" y="4949750"/>
                </a:cubicBezTo>
                <a:cubicBezTo>
                  <a:pt x="4187455" y="4944645"/>
                  <a:pt x="4191529" y="4939871"/>
                  <a:pt x="4195765" y="4936374"/>
                </a:cubicBezTo>
                <a:cubicBezTo>
                  <a:pt x="4199096" y="4933677"/>
                  <a:pt x="4202977" y="4930021"/>
                  <a:pt x="4204105" y="4925701"/>
                </a:cubicBezTo>
                <a:cubicBezTo>
                  <a:pt x="4205427" y="4920262"/>
                  <a:pt x="4208566" y="4918683"/>
                  <a:pt x="4212414" y="4917431"/>
                </a:cubicBezTo>
                <a:cubicBezTo>
                  <a:pt x="4219483" y="4915242"/>
                  <a:pt x="4226165" y="4915294"/>
                  <a:pt x="4232187" y="4918063"/>
                </a:cubicBezTo>
                <a:cubicBezTo>
                  <a:pt x="4233604" y="4918716"/>
                  <a:pt x="4235021" y="4919369"/>
                  <a:pt x="4237372" y="4916821"/>
                </a:cubicBezTo>
                <a:cubicBezTo>
                  <a:pt x="4240079" y="4914438"/>
                  <a:pt x="4238855" y="4912667"/>
                  <a:pt x="4238613" y="4910741"/>
                </a:cubicBezTo>
                <a:cubicBezTo>
                  <a:pt x="4238098" y="4909294"/>
                  <a:pt x="4237582" y="4907848"/>
                  <a:pt x="4237421" y="4906565"/>
                </a:cubicBezTo>
                <a:cubicBezTo>
                  <a:pt x="4236424" y="4901267"/>
                  <a:pt x="4238725" y="4895674"/>
                  <a:pt x="4241383" y="4890246"/>
                </a:cubicBezTo>
                <a:cubicBezTo>
                  <a:pt x="4243847" y="4885936"/>
                  <a:pt x="4246681" y="4887242"/>
                  <a:pt x="4249547" y="4886141"/>
                </a:cubicBezTo>
                <a:cubicBezTo>
                  <a:pt x="4247728" y="4882280"/>
                  <a:pt x="4248501" y="4877799"/>
                  <a:pt x="4251672" y="4873815"/>
                </a:cubicBezTo>
                <a:cubicBezTo>
                  <a:pt x="4255746" y="4869038"/>
                  <a:pt x="4258404" y="4863610"/>
                  <a:pt x="4261062" y="4858180"/>
                </a:cubicBezTo>
                <a:cubicBezTo>
                  <a:pt x="4267003" y="4847005"/>
                  <a:pt x="4274798" y="4837289"/>
                  <a:pt x="4285828" y="4832083"/>
                </a:cubicBezTo>
                <a:cubicBezTo>
                  <a:pt x="4287711" y="4831137"/>
                  <a:pt x="4289595" y="4830190"/>
                  <a:pt x="4289982" y="4827947"/>
                </a:cubicBezTo>
                <a:cubicBezTo>
                  <a:pt x="4290402" y="4823303"/>
                  <a:pt x="4292946" y="4819636"/>
                  <a:pt x="4295490" y="4815970"/>
                </a:cubicBezTo>
                <a:lnTo>
                  <a:pt x="4295654" y="4814647"/>
                </a:lnTo>
                <a:lnTo>
                  <a:pt x="4292281" y="4810898"/>
                </a:lnTo>
                <a:cubicBezTo>
                  <a:pt x="4290728" y="4805753"/>
                  <a:pt x="4290610" y="4799806"/>
                  <a:pt x="4291143" y="4792233"/>
                </a:cubicBezTo>
                <a:cubicBezTo>
                  <a:pt x="4296075" y="4798654"/>
                  <a:pt x="4301801" y="4798940"/>
                  <a:pt x="4308707" y="4793501"/>
                </a:cubicBezTo>
                <a:cubicBezTo>
                  <a:pt x="4312616" y="4790687"/>
                  <a:pt x="4313533" y="4787011"/>
                  <a:pt x="4310674" y="4785125"/>
                </a:cubicBezTo>
                <a:cubicBezTo>
                  <a:pt x="4307682" y="4784264"/>
                  <a:pt x="4305733" y="4782189"/>
                  <a:pt x="4303786" y="4780110"/>
                </a:cubicBezTo>
                <a:cubicBezTo>
                  <a:pt x="4298330" y="4774296"/>
                  <a:pt x="4299386" y="4766113"/>
                  <a:pt x="4306299" y="4757191"/>
                </a:cubicBezTo>
                <a:cubicBezTo>
                  <a:pt x="4307862" y="4755369"/>
                  <a:pt x="4309429" y="4753547"/>
                  <a:pt x="4310991" y="4751724"/>
                </a:cubicBezTo>
                <a:cubicBezTo>
                  <a:pt x="4312689" y="4748878"/>
                  <a:pt x="4313996" y="4745618"/>
                  <a:pt x="4312569" y="4742933"/>
                </a:cubicBezTo>
                <a:cubicBezTo>
                  <a:pt x="4312055" y="4740055"/>
                  <a:pt x="4309189" y="4741657"/>
                  <a:pt x="4306843" y="4742648"/>
                </a:cubicBezTo>
                <a:cubicBezTo>
                  <a:pt x="4304111" y="4743227"/>
                  <a:pt x="4300723" y="4745433"/>
                  <a:pt x="4299297" y="4742748"/>
                </a:cubicBezTo>
                <a:cubicBezTo>
                  <a:pt x="4297349" y="4740671"/>
                  <a:pt x="4300478" y="4737026"/>
                  <a:pt x="4302176" y="4734181"/>
                </a:cubicBezTo>
                <a:cubicBezTo>
                  <a:pt x="4310990" y="4715652"/>
                  <a:pt x="4320944" y="4697757"/>
                  <a:pt x="4331107" y="4679941"/>
                </a:cubicBezTo>
                <a:lnTo>
                  <a:pt x="4342117" y="4660343"/>
                </a:lnTo>
                <a:lnTo>
                  <a:pt x="4338146" y="4661434"/>
                </a:lnTo>
                <a:cubicBezTo>
                  <a:pt x="4337140" y="4662603"/>
                  <a:pt x="4336135" y="4663775"/>
                  <a:pt x="4335129" y="4664947"/>
                </a:cubicBezTo>
                <a:lnTo>
                  <a:pt x="4329985" y="4668260"/>
                </a:lnTo>
                <a:lnTo>
                  <a:pt x="4318813" y="4690191"/>
                </a:lnTo>
                <a:cubicBezTo>
                  <a:pt x="4318693" y="4691118"/>
                  <a:pt x="4318693" y="4691118"/>
                  <a:pt x="4318221" y="4691668"/>
                </a:cubicBezTo>
                <a:cubicBezTo>
                  <a:pt x="4309707" y="4711026"/>
                  <a:pt x="4305225" y="4714673"/>
                  <a:pt x="4289441" y="4715751"/>
                </a:cubicBezTo>
                <a:cubicBezTo>
                  <a:pt x="4288730" y="4718153"/>
                  <a:pt x="4290380" y="4717805"/>
                  <a:pt x="4291086" y="4718557"/>
                </a:cubicBezTo>
                <a:cubicBezTo>
                  <a:pt x="4293673" y="4720264"/>
                  <a:pt x="4293788" y="4722490"/>
                  <a:pt x="4289424" y="4725213"/>
                </a:cubicBezTo>
                <a:cubicBezTo>
                  <a:pt x="4288480" y="4726311"/>
                  <a:pt x="4286007" y="4726833"/>
                  <a:pt x="4286240" y="4728136"/>
                </a:cubicBezTo>
                <a:cubicBezTo>
                  <a:pt x="4286354" y="4730364"/>
                  <a:pt x="4287882" y="4730942"/>
                  <a:pt x="4289412" y="4731518"/>
                </a:cubicBezTo>
                <a:cubicBezTo>
                  <a:pt x="4290591" y="4731722"/>
                  <a:pt x="4291295" y="4732473"/>
                  <a:pt x="4292474" y="4732675"/>
                </a:cubicBezTo>
                <a:cubicBezTo>
                  <a:pt x="4294710" y="4734004"/>
                  <a:pt x="4293644" y="4736029"/>
                  <a:pt x="4291524" y="4736928"/>
                </a:cubicBezTo>
                <a:cubicBezTo>
                  <a:pt x="4286690" y="4740200"/>
                  <a:pt x="4281269" y="4741792"/>
                  <a:pt x="4278431" y="4748246"/>
                </a:cubicBezTo>
                <a:cubicBezTo>
                  <a:pt x="4276064" y="4754151"/>
                  <a:pt x="4277823" y="4759183"/>
                  <a:pt x="4278050" y="4763638"/>
                </a:cubicBezTo>
                <a:cubicBezTo>
                  <a:pt x="4267095" y="4764598"/>
                  <a:pt x="4264161" y="4759362"/>
                  <a:pt x="4267362" y="4746977"/>
                </a:cubicBezTo>
                <a:cubicBezTo>
                  <a:pt x="4267833" y="4746428"/>
                  <a:pt x="4267953" y="4745504"/>
                  <a:pt x="4268073" y="4744577"/>
                </a:cubicBezTo>
                <a:cubicBezTo>
                  <a:pt x="4269375" y="4740699"/>
                  <a:pt x="4272094" y="4735171"/>
                  <a:pt x="4269033" y="4734018"/>
                </a:cubicBezTo>
                <a:cubicBezTo>
                  <a:pt x="4266679" y="4733612"/>
                  <a:pt x="4262901" y="4738012"/>
                  <a:pt x="4259718" y="4740936"/>
                </a:cubicBezTo>
                <a:cubicBezTo>
                  <a:pt x="4252755" y="4748258"/>
                  <a:pt x="4247205" y="4757086"/>
                  <a:pt x="4240949" y="4765159"/>
                </a:cubicBezTo>
                <a:cubicBezTo>
                  <a:pt x="4239532" y="4766811"/>
                  <a:pt x="4238467" y="4768835"/>
                  <a:pt x="4236700" y="4770109"/>
                </a:cubicBezTo>
                <a:cubicBezTo>
                  <a:pt x="4232923" y="4774507"/>
                  <a:pt x="4228913" y="4777608"/>
                  <a:pt x="4230198" y="4783189"/>
                </a:cubicBezTo>
                <a:cubicBezTo>
                  <a:pt x="4230666" y="4785794"/>
                  <a:pt x="4227832" y="4789091"/>
                  <a:pt x="4226179" y="4792595"/>
                </a:cubicBezTo>
                <a:cubicBezTo>
                  <a:pt x="4224051" y="4796645"/>
                  <a:pt x="4222748" y="4800522"/>
                  <a:pt x="4225570" y="4803531"/>
                </a:cubicBezTo>
                <a:cubicBezTo>
                  <a:pt x="4227918" y="4807088"/>
                  <a:pt x="4224261" y="4810561"/>
                  <a:pt x="4222608" y="4814063"/>
                </a:cubicBezTo>
                <a:cubicBezTo>
                  <a:pt x="4221425" y="4817014"/>
                  <a:pt x="4219889" y="4819589"/>
                  <a:pt x="4217181" y="4818810"/>
                </a:cubicBezTo>
                <a:cubicBezTo>
                  <a:pt x="4215178" y="4818782"/>
                  <a:pt x="4213882" y="4819506"/>
                  <a:pt x="4212466" y="4821156"/>
                </a:cubicBezTo>
                <a:cubicBezTo>
                  <a:pt x="4209042" y="4825930"/>
                  <a:pt x="4205617" y="4830707"/>
                  <a:pt x="4200077" y="4833224"/>
                </a:cubicBezTo>
                <a:cubicBezTo>
                  <a:pt x="4197484" y="4834675"/>
                  <a:pt x="4197127" y="4837452"/>
                  <a:pt x="4196768" y="4840229"/>
                </a:cubicBezTo>
                <a:cubicBezTo>
                  <a:pt x="4195091" y="4856344"/>
                  <a:pt x="4186469" y="4870322"/>
                  <a:pt x="4175257" y="4882593"/>
                </a:cubicBezTo>
                <a:cubicBezTo>
                  <a:pt x="4169713" y="4888267"/>
                  <a:pt x="4164167" y="4893941"/>
                  <a:pt x="4160032" y="4901117"/>
                </a:cubicBezTo>
                <a:cubicBezTo>
                  <a:pt x="4156489" y="4906818"/>
                  <a:pt x="4151302" y="4909713"/>
                  <a:pt x="4145766" y="4909080"/>
                </a:cubicBezTo>
                <a:cubicBezTo>
                  <a:pt x="4145642" y="4913159"/>
                  <a:pt x="4148465" y="4916166"/>
                  <a:pt x="4144215" y="4921116"/>
                </a:cubicBezTo>
                <a:cubicBezTo>
                  <a:pt x="4138670" y="4926789"/>
                  <a:pt x="4132771" y="4932086"/>
                  <a:pt x="4125822" y="4933102"/>
                </a:cubicBezTo>
                <a:cubicBezTo>
                  <a:pt x="4124172" y="4933451"/>
                  <a:pt x="4122169" y="4933422"/>
                  <a:pt x="4120166" y="4933395"/>
                </a:cubicBezTo>
                <a:cubicBezTo>
                  <a:pt x="4117693" y="4933915"/>
                  <a:pt x="4114985" y="4933136"/>
                  <a:pt x="4113211" y="4937563"/>
                </a:cubicBezTo>
                <a:cubicBezTo>
                  <a:pt x="4111083" y="4941614"/>
                  <a:pt x="4112495" y="4943119"/>
                  <a:pt x="4113905" y="4944623"/>
                </a:cubicBezTo>
                <a:cubicBezTo>
                  <a:pt x="4119900" y="4951013"/>
                  <a:pt x="4122831" y="4959403"/>
                  <a:pt x="4123166" y="4969238"/>
                </a:cubicBezTo>
                <a:cubicBezTo>
                  <a:pt x="4123276" y="4974621"/>
                  <a:pt x="4122678" y="4979250"/>
                  <a:pt x="4116546" y="4983244"/>
                </a:cubicBezTo>
                <a:cubicBezTo>
                  <a:pt x="4111711" y="4986517"/>
                  <a:pt x="4108874" y="4992969"/>
                  <a:pt x="4106979" y="4998322"/>
                </a:cubicBezTo>
                <a:cubicBezTo>
                  <a:pt x="4104494" y="5005151"/>
                  <a:pt x="4100360" y="5012328"/>
                  <a:pt x="4095520" y="5018753"/>
                </a:cubicBezTo>
                <a:cubicBezTo>
                  <a:pt x="4089617" y="5027205"/>
                  <a:pt x="4085123" y="5037159"/>
                  <a:pt x="4081103" y="5046565"/>
                </a:cubicBezTo>
                <a:cubicBezTo>
                  <a:pt x="4077321" y="5054115"/>
                  <a:pt x="4074011" y="5061119"/>
                  <a:pt x="4067993" y="5067343"/>
                </a:cubicBezTo>
                <a:cubicBezTo>
                  <a:pt x="4062095" y="5072639"/>
                  <a:pt x="4055258" y="5075882"/>
                  <a:pt x="4048780" y="5076348"/>
                </a:cubicBezTo>
                <a:cubicBezTo>
                  <a:pt x="4032051" y="5078526"/>
                  <a:pt x="4025795" y="5086601"/>
                  <a:pt x="4028356" y="5104075"/>
                </a:cubicBezTo>
                <a:cubicBezTo>
                  <a:pt x="4028707" y="5104450"/>
                  <a:pt x="4028588" y="5105377"/>
                  <a:pt x="4028940" y="5105752"/>
                </a:cubicBezTo>
                <a:cubicBezTo>
                  <a:pt x="4029987" y="5113187"/>
                  <a:pt x="4029987" y="5113187"/>
                  <a:pt x="4023156" y="5113278"/>
                </a:cubicBezTo>
                <a:cubicBezTo>
                  <a:pt x="4016679" y="5113743"/>
                  <a:pt x="4013494" y="5116666"/>
                  <a:pt x="4009944" y="5125521"/>
                </a:cubicBezTo>
                <a:cubicBezTo>
                  <a:pt x="4004149" y="5139353"/>
                  <a:pt x="4004149" y="5139353"/>
                  <a:pt x="3996954" y="5145374"/>
                </a:cubicBezTo>
                <a:cubicBezTo>
                  <a:pt x="3997318" y="5139442"/>
                  <a:pt x="3999683" y="5133538"/>
                  <a:pt x="4002404" y="5128013"/>
                </a:cubicBezTo>
                <a:cubicBezTo>
                  <a:pt x="4004768" y="5122109"/>
                  <a:pt x="4008310" y="5116409"/>
                  <a:pt x="4011502" y="5110331"/>
                </a:cubicBezTo>
                <a:cubicBezTo>
                  <a:pt x="4006787" y="5112677"/>
                  <a:pt x="4004904" y="5111724"/>
                  <a:pt x="4004204" y="5107817"/>
                </a:cubicBezTo>
                <a:cubicBezTo>
                  <a:pt x="4003978" y="5103364"/>
                  <a:pt x="4002208" y="5104637"/>
                  <a:pt x="3999375" y="5107936"/>
                </a:cubicBezTo>
                <a:cubicBezTo>
                  <a:pt x="3994182" y="5113985"/>
                  <a:pt x="3989342" y="5120411"/>
                  <a:pt x="3982386" y="5124580"/>
                </a:cubicBezTo>
                <a:cubicBezTo>
                  <a:pt x="3978376" y="5127677"/>
                  <a:pt x="3976602" y="5132105"/>
                  <a:pt x="3978007" y="5136762"/>
                </a:cubicBezTo>
                <a:cubicBezTo>
                  <a:pt x="3978593" y="5138440"/>
                  <a:pt x="3978826" y="5139741"/>
                  <a:pt x="3975878" y="5140812"/>
                </a:cubicBezTo>
                <a:cubicBezTo>
                  <a:pt x="3968571" y="5144605"/>
                  <a:pt x="3968571" y="5144605"/>
                  <a:pt x="3972331" y="5149668"/>
                </a:cubicBezTo>
                <a:cubicBezTo>
                  <a:pt x="3972684" y="5150043"/>
                  <a:pt x="3973037" y="5150418"/>
                  <a:pt x="3973269" y="5151721"/>
                </a:cubicBezTo>
                <a:cubicBezTo>
                  <a:pt x="3968441" y="5151840"/>
                  <a:pt x="3963140" y="5152508"/>
                  <a:pt x="3958311" y="5152626"/>
                </a:cubicBezTo>
                <a:cubicBezTo>
                  <a:pt x="3957013" y="5153349"/>
                  <a:pt x="3954777" y="5152020"/>
                  <a:pt x="3954066" y="5154421"/>
                </a:cubicBezTo>
                <a:cubicBezTo>
                  <a:pt x="3952884" y="5157373"/>
                  <a:pt x="3951702" y="5160323"/>
                  <a:pt x="3953817" y="5162581"/>
                </a:cubicBezTo>
                <a:cubicBezTo>
                  <a:pt x="3956406" y="5164286"/>
                  <a:pt x="3959113" y="5165066"/>
                  <a:pt x="3961821" y="5165846"/>
                </a:cubicBezTo>
                <a:cubicBezTo>
                  <a:pt x="3964175" y="5166249"/>
                  <a:pt x="3965586" y="5167753"/>
                  <a:pt x="3963931" y="5171255"/>
                </a:cubicBezTo>
                <a:cubicBezTo>
                  <a:pt x="3957197" y="5183033"/>
                  <a:pt x="3951875" y="5196314"/>
                  <a:pt x="3943962" y="5207891"/>
                </a:cubicBezTo>
                <a:cubicBezTo>
                  <a:pt x="3940419" y="5213591"/>
                  <a:pt x="3936877" y="5219294"/>
                  <a:pt x="3930403" y="5216607"/>
                </a:cubicBezTo>
                <a:cubicBezTo>
                  <a:pt x="3926638" y="5214698"/>
                  <a:pt x="3916729" y="5223092"/>
                  <a:pt x="3916132" y="5227721"/>
                </a:cubicBezTo>
                <a:cubicBezTo>
                  <a:pt x="3916245" y="5229950"/>
                  <a:pt x="3916008" y="5231801"/>
                  <a:pt x="3918834" y="5231656"/>
                </a:cubicBezTo>
                <a:cubicBezTo>
                  <a:pt x="3921661" y="5231509"/>
                  <a:pt x="3921900" y="5229657"/>
                  <a:pt x="3922963" y="5227632"/>
                </a:cubicBezTo>
                <a:cubicBezTo>
                  <a:pt x="3923795" y="5224305"/>
                  <a:pt x="3925450" y="5220803"/>
                  <a:pt x="3928275" y="5220657"/>
                </a:cubicBezTo>
                <a:cubicBezTo>
                  <a:pt x="3930751" y="5220136"/>
                  <a:pt x="3932633" y="5221089"/>
                  <a:pt x="3932627" y="5224241"/>
                </a:cubicBezTo>
                <a:cubicBezTo>
                  <a:pt x="3932975" y="5227771"/>
                  <a:pt x="3932617" y="5230548"/>
                  <a:pt x="3928726" y="5232721"/>
                </a:cubicBezTo>
                <a:cubicBezTo>
                  <a:pt x="3925188" y="5235270"/>
                  <a:pt x="3924477" y="5237670"/>
                  <a:pt x="3926945" y="5240302"/>
                </a:cubicBezTo>
                <a:cubicBezTo>
                  <a:pt x="3927650" y="5241053"/>
                  <a:pt x="3928004" y="5241429"/>
                  <a:pt x="3928709" y="5242182"/>
                </a:cubicBezTo>
                <a:cubicBezTo>
                  <a:pt x="3928942" y="5243483"/>
                  <a:pt x="3930001" y="5244612"/>
                  <a:pt x="3929409" y="5246088"/>
                </a:cubicBezTo>
                <a:cubicBezTo>
                  <a:pt x="3928345" y="5248114"/>
                  <a:pt x="3926815" y="5247534"/>
                  <a:pt x="3925519" y="5248259"/>
                </a:cubicBezTo>
                <a:cubicBezTo>
                  <a:pt x="3919746" y="5249477"/>
                  <a:pt x="3914206" y="5251996"/>
                  <a:pt x="3909366" y="5258422"/>
                </a:cubicBezTo>
                <a:cubicBezTo>
                  <a:pt x="3907005" y="5261170"/>
                  <a:pt x="3905941" y="5263196"/>
                  <a:pt x="3908529" y="5264902"/>
                </a:cubicBezTo>
                <a:cubicBezTo>
                  <a:pt x="3909939" y="5266405"/>
                  <a:pt x="3911351" y="5267911"/>
                  <a:pt x="3912762" y="5269414"/>
                </a:cubicBezTo>
                <a:cubicBezTo>
                  <a:pt x="3915344" y="5274272"/>
                  <a:pt x="3914633" y="5276675"/>
                  <a:pt x="3909208" y="5281422"/>
                </a:cubicBezTo>
                <a:cubicBezTo>
                  <a:pt x="3906022" y="5284345"/>
                  <a:pt x="3904367" y="5287846"/>
                  <a:pt x="3901535" y="5291147"/>
                </a:cubicBezTo>
                <a:cubicBezTo>
                  <a:pt x="3897168" y="5297021"/>
                  <a:pt x="3891979" y="5299916"/>
                  <a:pt x="3886564" y="5298357"/>
                </a:cubicBezTo>
                <a:cubicBezTo>
                  <a:pt x="3883385" y="5298127"/>
                  <a:pt x="3879853" y="5297521"/>
                  <a:pt x="3876321" y="5296916"/>
                </a:cubicBezTo>
                <a:cubicBezTo>
                  <a:pt x="3877737" y="5295266"/>
                  <a:pt x="3878681" y="5294165"/>
                  <a:pt x="3879624" y="5293065"/>
                </a:cubicBezTo>
                <a:cubicBezTo>
                  <a:pt x="3889890" y="5281893"/>
                  <a:pt x="3890363" y="5281344"/>
                  <a:pt x="3887439" y="5269802"/>
                </a:cubicBezTo>
                <a:cubicBezTo>
                  <a:pt x="3886266" y="5266446"/>
                  <a:pt x="3887097" y="5263120"/>
                  <a:pt x="3889929" y="5259819"/>
                </a:cubicBezTo>
                <a:cubicBezTo>
                  <a:pt x="3898665" y="5248069"/>
                  <a:pt x="3904695" y="5235540"/>
                  <a:pt x="3909192" y="5222430"/>
                </a:cubicBezTo>
                <a:cubicBezTo>
                  <a:pt x="3914522" y="5205996"/>
                  <a:pt x="3923736" y="5190543"/>
                  <a:pt x="3931770" y="5174886"/>
                </a:cubicBezTo>
                <a:cubicBezTo>
                  <a:pt x="3936144" y="5165857"/>
                  <a:pt x="3940046" y="5157379"/>
                  <a:pt x="3940889" y="5147745"/>
                </a:cubicBezTo>
                <a:cubicBezTo>
                  <a:pt x="3941722" y="5141263"/>
                  <a:pt x="3945619" y="5135937"/>
                  <a:pt x="3949869" y="5130989"/>
                </a:cubicBezTo>
                <a:cubicBezTo>
                  <a:pt x="3955181" y="5124014"/>
                  <a:pt x="3960020" y="5117588"/>
                  <a:pt x="3954497" y="5110647"/>
                </a:cubicBezTo>
                <a:cubicBezTo>
                  <a:pt x="3963217" y="5108358"/>
                  <a:pt x="3966879" y="5101732"/>
                  <a:pt x="3969485" y="5093977"/>
                </a:cubicBezTo>
                <a:cubicBezTo>
                  <a:pt x="3971855" y="5084920"/>
                  <a:pt x="3977992" y="5077770"/>
                  <a:pt x="3982600" y="5070044"/>
                </a:cubicBezTo>
                <a:cubicBezTo>
                  <a:pt x="3987678" y="5061767"/>
                  <a:pt x="3991107" y="5053839"/>
                  <a:pt x="3993007" y="5045332"/>
                </a:cubicBezTo>
                <a:cubicBezTo>
                  <a:pt x="3993603" y="5040703"/>
                  <a:pt x="3995851" y="5035725"/>
                  <a:pt x="3999979" y="5031702"/>
                </a:cubicBezTo>
                <a:cubicBezTo>
                  <a:pt x="4005053" y="5026579"/>
                  <a:pt x="4008596" y="5020878"/>
                  <a:pt x="4010255" y="5014223"/>
                </a:cubicBezTo>
                <a:cubicBezTo>
                  <a:pt x="4015358" y="4993333"/>
                  <a:pt x="4027757" y="4974954"/>
                  <a:pt x="4038977" y="4956375"/>
                </a:cubicBezTo>
                <a:cubicBezTo>
                  <a:pt x="4045712" y="4944596"/>
                  <a:pt x="4052445" y="4932819"/>
                  <a:pt x="4055294" y="4920059"/>
                </a:cubicBezTo>
                <a:cubicBezTo>
                  <a:pt x="4055893" y="4915430"/>
                  <a:pt x="4056961" y="4910251"/>
                  <a:pt x="4050715" y="4912020"/>
                </a:cubicBezTo>
                <a:cubicBezTo>
                  <a:pt x="4048714" y="4911990"/>
                  <a:pt x="4048480" y="4910687"/>
                  <a:pt x="4048247" y="4909387"/>
                </a:cubicBezTo>
                <a:cubicBezTo>
                  <a:pt x="4047780" y="4906783"/>
                  <a:pt x="4047667" y="4904555"/>
                  <a:pt x="4047553" y="4902328"/>
                </a:cubicBezTo>
                <a:cubicBezTo>
                  <a:pt x="4047102" y="4890264"/>
                  <a:pt x="4051824" y="4884765"/>
                  <a:pt x="4062420" y="4886583"/>
                </a:cubicBezTo>
                <a:cubicBezTo>
                  <a:pt x="4063246" y="4886409"/>
                  <a:pt x="4063597" y="4886783"/>
                  <a:pt x="4065247" y="4886435"/>
                </a:cubicBezTo>
                <a:cubicBezTo>
                  <a:pt x="4063369" y="4882328"/>
                  <a:pt x="4062197" y="4878975"/>
                  <a:pt x="4060319" y="4874867"/>
                </a:cubicBezTo>
                <a:cubicBezTo>
                  <a:pt x="4063619" y="4874169"/>
                  <a:pt x="4065974" y="4874574"/>
                  <a:pt x="4068448" y="4874053"/>
                </a:cubicBezTo>
                <a:cubicBezTo>
                  <a:pt x="4079050" y="4872716"/>
                  <a:pt x="4081412" y="4869968"/>
                  <a:pt x="4081314" y="4858277"/>
                </a:cubicBezTo>
                <a:cubicBezTo>
                  <a:pt x="4081559" y="4853273"/>
                  <a:pt x="4081331" y="4848819"/>
                  <a:pt x="4081103" y="4844363"/>
                </a:cubicBezTo>
                <a:cubicBezTo>
                  <a:pt x="4079941" y="4834699"/>
                  <a:pt x="4081006" y="4832674"/>
                  <a:pt x="4090202" y="4826680"/>
                </a:cubicBezTo>
                <a:cubicBezTo>
                  <a:pt x="4094918" y="4824336"/>
                  <a:pt x="4095867" y="4820083"/>
                  <a:pt x="4097170" y="4816205"/>
                </a:cubicBezTo>
                <a:cubicBezTo>
                  <a:pt x="4099660" y="4806222"/>
                  <a:pt x="4099660" y="4806222"/>
                  <a:pt x="4108140" y="4805784"/>
                </a:cubicBezTo>
                <a:cubicBezTo>
                  <a:pt x="4108147" y="4802630"/>
                  <a:pt x="4106502" y="4799825"/>
                  <a:pt x="4108982" y="4796150"/>
                </a:cubicBezTo>
                <a:cubicBezTo>
                  <a:pt x="4111109" y="4792098"/>
                  <a:pt x="4114408" y="4791402"/>
                  <a:pt x="4117827" y="4789781"/>
                </a:cubicBezTo>
                <a:cubicBezTo>
                  <a:pt x="4121716" y="4787608"/>
                  <a:pt x="4123252" y="4785034"/>
                  <a:pt x="4124203" y="4780780"/>
                </a:cubicBezTo>
                <a:cubicBezTo>
                  <a:pt x="4125981" y="4773199"/>
                  <a:pt x="4125640" y="4766517"/>
                  <a:pt x="4126596" y="4759111"/>
                </a:cubicBezTo>
                <a:cubicBezTo>
                  <a:pt x="4127073" y="4755407"/>
                  <a:pt x="4127785" y="4753004"/>
                  <a:pt x="4132614" y="4752886"/>
                </a:cubicBezTo>
                <a:cubicBezTo>
                  <a:pt x="4136970" y="4753318"/>
                  <a:pt x="4140627" y="4749845"/>
                  <a:pt x="4142994" y="4743941"/>
                </a:cubicBezTo>
                <a:cubicBezTo>
                  <a:pt x="4144416" y="4739138"/>
                  <a:pt x="4146309" y="4733785"/>
                  <a:pt x="4149734" y="4729010"/>
                </a:cubicBezTo>
                <a:cubicBezTo>
                  <a:pt x="4152684" y="4724785"/>
                  <a:pt x="4149978" y="4724005"/>
                  <a:pt x="4147741" y="4722675"/>
                </a:cubicBezTo>
                <a:cubicBezTo>
                  <a:pt x="4147390" y="4722298"/>
                  <a:pt x="4146091" y="4723022"/>
                  <a:pt x="4146091" y="4723022"/>
                </a:cubicBezTo>
                <a:cubicBezTo>
                  <a:pt x="4145018" y="4731356"/>
                  <a:pt x="4139483" y="4730722"/>
                  <a:pt x="4135831" y="4731043"/>
                </a:cubicBezTo>
                <a:cubicBezTo>
                  <a:pt x="4130883" y="4732087"/>
                  <a:pt x="4133721" y="4725633"/>
                  <a:pt x="4132669" y="4721352"/>
                </a:cubicBezTo>
                <a:cubicBezTo>
                  <a:pt x="4130068" y="4725953"/>
                  <a:pt x="4126765" y="4729802"/>
                  <a:pt x="4124285" y="4733478"/>
                </a:cubicBezTo>
                <a:cubicBezTo>
                  <a:pt x="4121685" y="4738078"/>
                  <a:pt x="4118621" y="4740076"/>
                  <a:pt x="4115201" y="4741698"/>
                </a:cubicBezTo>
                <a:cubicBezTo>
                  <a:pt x="4113080" y="4742595"/>
                  <a:pt x="4110493" y="4740890"/>
                  <a:pt x="4108957" y="4743465"/>
                </a:cubicBezTo>
                <a:cubicBezTo>
                  <a:pt x="4106358" y="4748068"/>
                  <a:pt x="4102581" y="4752466"/>
                  <a:pt x="4101863" y="4758022"/>
                </a:cubicBezTo>
                <a:cubicBezTo>
                  <a:pt x="4102099" y="4759324"/>
                  <a:pt x="4101978" y="4760249"/>
                  <a:pt x="4101621" y="4763027"/>
                </a:cubicBezTo>
                <a:cubicBezTo>
                  <a:pt x="4096916" y="4759065"/>
                  <a:pt x="4093507" y="4754380"/>
                  <a:pt x="4089157" y="4750795"/>
                </a:cubicBezTo>
                <a:cubicBezTo>
                  <a:pt x="4087274" y="4749841"/>
                  <a:pt x="4087633" y="4747064"/>
                  <a:pt x="4089522" y="4744864"/>
                </a:cubicBezTo>
                <a:cubicBezTo>
                  <a:pt x="4091056" y="4742288"/>
                  <a:pt x="4093059" y="4742317"/>
                  <a:pt x="4094116" y="4743442"/>
                </a:cubicBezTo>
                <a:cubicBezTo>
                  <a:pt x="4096000" y="4744397"/>
                  <a:pt x="4097881" y="4745352"/>
                  <a:pt x="4099537" y="4741849"/>
                </a:cubicBezTo>
                <a:cubicBezTo>
                  <a:pt x="4100721" y="4738897"/>
                  <a:pt x="4099309" y="4737395"/>
                  <a:pt x="4097427" y="4736441"/>
                </a:cubicBezTo>
                <a:cubicBezTo>
                  <a:pt x="4089656" y="4734477"/>
                  <a:pt x="4085176" y="4738126"/>
                  <a:pt x="4083508" y="4747933"/>
                </a:cubicBezTo>
                <a:cubicBezTo>
                  <a:pt x="4082911" y="4752563"/>
                  <a:pt x="4081848" y="4754588"/>
                  <a:pt x="4077491" y="4754156"/>
                </a:cubicBezTo>
                <a:cubicBezTo>
                  <a:pt x="4070900" y="4752396"/>
                  <a:pt x="4066889" y="4755493"/>
                  <a:pt x="4062636" y="4763595"/>
                </a:cubicBezTo>
                <a:cubicBezTo>
                  <a:pt x="4060507" y="4767646"/>
                  <a:pt x="4058026" y="4771322"/>
                  <a:pt x="4055901" y="4775374"/>
                </a:cubicBezTo>
                <a:cubicBezTo>
                  <a:pt x="4051646" y="4783476"/>
                  <a:pt x="4051402" y="4788482"/>
                  <a:pt x="4056459" y="4792818"/>
                </a:cubicBezTo>
                <a:cubicBezTo>
                  <a:pt x="4059634" y="4796202"/>
                  <a:pt x="4064344" y="4797011"/>
                  <a:pt x="4066573" y="4801494"/>
                </a:cubicBezTo>
                <a:cubicBezTo>
                  <a:pt x="4072205" y="4813815"/>
                  <a:pt x="4064748" y="4834301"/>
                  <a:pt x="4049653" y="4845591"/>
                </a:cubicBezTo>
                <a:cubicBezTo>
                  <a:pt x="4046468" y="4848516"/>
                  <a:pt x="4042226" y="4850312"/>
                  <a:pt x="4038688" y="4852858"/>
                </a:cubicBezTo>
                <a:cubicBezTo>
                  <a:pt x="4033853" y="4856130"/>
                  <a:pt x="4033022" y="4859458"/>
                  <a:pt x="4035844" y="4862467"/>
                </a:cubicBezTo>
                <a:cubicBezTo>
                  <a:pt x="4036077" y="4863767"/>
                  <a:pt x="4036429" y="4864144"/>
                  <a:pt x="4037607" y="4864346"/>
                </a:cubicBezTo>
                <a:cubicBezTo>
                  <a:pt x="4042193" y="4869232"/>
                  <a:pt x="4042193" y="4869232"/>
                  <a:pt x="4035115" y="4874328"/>
                </a:cubicBezTo>
                <a:cubicBezTo>
                  <a:pt x="4032404" y="4876702"/>
                  <a:pt x="4032165" y="4878553"/>
                  <a:pt x="4030983" y="4881506"/>
                </a:cubicBezTo>
                <a:cubicBezTo>
                  <a:pt x="4028258" y="4890186"/>
                  <a:pt x="4024601" y="4893660"/>
                  <a:pt x="4018008" y="4891898"/>
                </a:cubicBezTo>
                <a:cubicBezTo>
                  <a:pt x="4011769" y="4890513"/>
                  <a:pt x="4008703" y="4892509"/>
                  <a:pt x="4005041" y="4899137"/>
                </a:cubicBezTo>
                <a:cubicBezTo>
                  <a:pt x="4001850" y="4905214"/>
                  <a:pt x="4000308" y="4910943"/>
                  <a:pt x="4000769" y="4916700"/>
                </a:cubicBezTo>
                <a:cubicBezTo>
                  <a:pt x="4001350" y="4921531"/>
                  <a:pt x="4002403" y="4925812"/>
                  <a:pt x="4002159" y="4930817"/>
                </a:cubicBezTo>
                <a:cubicBezTo>
                  <a:pt x="4002141" y="4940279"/>
                  <a:pt x="3998951" y="4946354"/>
                  <a:pt x="3990578" y="4952174"/>
                </a:cubicBezTo>
                <a:cubicBezTo>
                  <a:pt x="3987512" y="4954172"/>
                  <a:pt x="3986098" y="4955822"/>
                  <a:pt x="3986090" y="4958975"/>
                </a:cubicBezTo>
                <a:cubicBezTo>
                  <a:pt x="3986319" y="4963432"/>
                  <a:pt x="3984544" y="4967858"/>
                  <a:pt x="3981945" y="4972459"/>
                </a:cubicBezTo>
                <a:cubicBezTo>
                  <a:pt x="3980290" y="4975960"/>
                  <a:pt x="3978282" y="4979087"/>
                  <a:pt x="3976628" y="4982587"/>
                </a:cubicBezTo>
                <a:cubicBezTo>
                  <a:pt x="3976388" y="4984438"/>
                  <a:pt x="3973676" y="4986813"/>
                  <a:pt x="3975557" y="4987767"/>
                </a:cubicBezTo>
                <a:cubicBezTo>
                  <a:pt x="3976618" y="4988895"/>
                  <a:pt x="3978856" y="4987070"/>
                  <a:pt x="3980274" y="4985422"/>
                </a:cubicBezTo>
                <a:cubicBezTo>
                  <a:pt x="3982515" y="4983598"/>
                  <a:pt x="3985228" y="4981225"/>
                  <a:pt x="3987462" y="4982553"/>
                </a:cubicBezTo>
                <a:cubicBezTo>
                  <a:pt x="3988993" y="4983131"/>
                  <a:pt x="3988754" y="4984983"/>
                  <a:pt x="3988164" y="4986459"/>
                </a:cubicBezTo>
                <a:cubicBezTo>
                  <a:pt x="3986860" y="4990335"/>
                  <a:pt x="3984619" y="4992160"/>
                  <a:pt x="3981554" y="4994158"/>
                </a:cubicBezTo>
                <a:cubicBezTo>
                  <a:pt x="3981201" y="4993782"/>
                  <a:pt x="3980729" y="4994331"/>
                  <a:pt x="3980729" y="4994331"/>
                </a:cubicBezTo>
                <a:cubicBezTo>
                  <a:pt x="3968124" y="4995640"/>
                  <a:pt x="3962101" y="5005015"/>
                  <a:pt x="3957250" y="5017749"/>
                </a:cubicBezTo>
                <a:cubicBezTo>
                  <a:pt x="3956893" y="5020527"/>
                  <a:pt x="3955358" y="5023102"/>
                  <a:pt x="3954174" y="5026052"/>
                </a:cubicBezTo>
                <a:cubicBezTo>
                  <a:pt x="3947555" y="5040059"/>
                  <a:pt x="3940125" y="5044778"/>
                  <a:pt x="3929295" y="5041659"/>
                </a:cubicBezTo>
                <a:cubicBezTo>
                  <a:pt x="3927765" y="5041081"/>
                  <a:pt x="3926002" y="5039201"/>
                  <a:pt x="3923641" y="5041951"/>
                </a:cubicBezTo>
                <a:cubicBezTo>
                  <a:pt x="3921752" y="5044149"/>
                  <a:pt x="3921394" y="5046927"/>
                  <a:pt x="3921861" y="5049531"/>
                </a:cubicBezTo>
                <a:cubicBezTo>
                  <a:pt x="3923506" y="5052336"/>
                  <a:pt x="3923853" y="5055867"/>
                  <a:pt x="3924673" y="5058846"/>
                </a:cubicBezTo>
                <a:cubicBezTo>
                  <a:pt x="3923255" y="5060496"/>
                  <a:pt x="3922550" y="5059744"/>
                  <a:pt x="3921373" y="5059543"/>
                </a:cubicBezTo>
                <a:cubicBezTo>
                  <a:pt x="3919019" y="5059138"/>
                  <a:pt x="3916196" y="5056131"/>
                  <a:pt x="3914183" y="5062410"/>
                </a:cubicBezTo>
                <a:cubicBezTo>
                  <a:pt x="3912761" y="5067212"/>
                  <a:pt x="3909691" y="5072363"/>
                  <a:pt x="3916168" y="5071898"/>
                </a:cubicBezTo>
                <a:cubicBezTo>
                  <a:pt x="3919701" y="5072504"/>
                  <a:pt x="3920640" y="5074558"/>
                  <a:pt x="3918041" y="5079158"/>
                </a:cubicBezTo>
                <a:cubicBezTo>
                  <a:pt x="3916033" y="5082284"/>
                  <a:pt x="3915555" y="5085987"/>
                  <a:pt x="3913549" y="5089114"/>
                </a:cubicBezTo>
                <a:cubicBezTo>
                  <a:pt x="3912013" y="5091690"/>
                  <a:pt x="3912952" y="5093743"/>
                  <a:pt x="3914242" y="5096173"/>
                </a:cubicBezTo>
                <a:cubicBezTo>
                  <a:pt x="3914947" y="5096924"/>
                  <a:pt x="3916359" y="5098428"/>
                  <a:pt x="3915294" y="5100453"/>
                </a:cubicBezTo>
                <a:cubicBezTo>
                  <a:pt x="3913757" y="5103030"/>
                  <a:pt x="3911877" y="5102076"/>
                  <a:pt x="3910698" y="5101873"/>
                </a:cubicBezTo>
                <a:cubicBezTo>
                  <a:pt x="3907991" y="5101095"/>
                  <a:pt x="3905870" y="5101991"/>
                  <a:pt x="3904920" y="5106246"/>
                </a:cubicBezTo>
                <a:cubicBezTo>
                  <a:pt x="3901355" y="5124561"/>
                  <a:pt x="3893433" y="5142443"/>
                  <a:pt x="3887159" y="5159978"/>
                </a:cubicBezTo>
                <a:cubicBezTo>
                  <a:pt x="3884793" y="5165881"/>
                  <a:pt x="3882427" y="5171785"/>
                  <a:pt x="3880886" y="5177514"/>
                </a:cubicBezTo>
                <a:cubicBezTo>
                  <a:pt x="3879226" y="5184169"/>
                  <a:pt x="3876036" y="5190247"/>
                  <a:pt x="3870962" y="5195369"/>
                </a:cubicBezTo>
                <a:cubicBezTo>
                  <a:pt x="3867186" y="5199768"/>
                  <a:pt x="3865292" y="5205121"/>
                  <a:pt x="3863397" y="5210476"/>
                </a:cubicBezTo>
                <a:cubicBezTo>
                  <a:pt x="3858107" y="5204835"/>
                  <a:pt x="3852698" y="5200123"/>
                  <a:pt x="3853659" y="5189562"/>
                </a:cubicBezTo>
                <a:cubicBezTo>
                  <a:pt x="3853430" y="5185106"/>
                  <a:pt x="3849547" y="5184125"/>
                  <a:pt x="3847076" y="5181494"/>
                </a:cubicBezTo>
                <a:cubicBezTo>
                  <a:pt x="3845547" y="5180915"/>
                  <a:pt x="3843664" y="5179963"/>
                  <a:pt x="3842606" y="5178833"/>
                </a:cubicBezTo>
                <a:cubicBezTo>
                  <a:pt x="3839672" y="5173598"/>
                  <a:pt x="3835894" y="5177998"/>
                  <a:pt x="3833295" y="5182600"/>
                </a:cubicBezTo>
                <a:cubicBezTo>
                  <a:pt x="3829399" y="5187925"/>
                  <a:pt x="3826914" y="5194753"/>
                  <a:pt x="3827728" y="5200887"/>
                </a:cubicBezTo>
                <a:cubicBezTo>
                  <a:pt x="3829367" y="5206846"/>
                  <a:pt x="3826413" y="5211071"/>
                  <a:pt x="3821461" y="5215269"/>
                </a:cubicBezTo>
                <a:cubicBezTo>
                  <a:pt x="3820163" y="5215992"/>
                  <a:pt x="3819219" y="5217093"/>
                  <a:pt x="3818274" y="5218191"/>
                </a:cubicBezTo>
                <a:cubicBezTo>
                  <a:pt x="3813793" y="5221840"/>
                  <a:pt x="3812490" y="5225717"/>
                  <a:pt x="3815664" y="5229099"/>
                </a:cubicBezTo>
                <a:cubicBezTo>
                  <a:pt x="3817780" y="5231355"/>
                  <a:pt x="3818247" y="5233960"/>
                  <a:pt x="3813300" y="5235003"/>
                </a:cubicBezTo>
                <a:cubicBezTo>
                  <a:pt x="3808232" y="5236973"/>
                  <a:pt x="3803869" y="5239696"/>
                  <a:pt x="3802328" y="5245425"/>
                </a:cubicBezTo>
                <a:cubicBezTo>
                  <a:pt x="3799962" y="5251328"/>
                  <a:pt x="3800542" y="5256159"/>
                  <a:pt x="3804188" y="5258992"/>
                </a:cubicBezTo>
                <a:cubicBezTo>
                  <a:pt x="3807481" y="5261450"/>
                  <a:pt x="3807357" y="5265528"/>
                  <a:pt x="3805111" y="5270507"/>
                </a:cubicBezTo>
                <a:cubicBezTo>
                  <a:pt x="3803336" y="5274932"/>
                  <a:pt x="3800384" y="5279160"/>
                  <a:pt x="3802734" y="5282714"/>
                </a:cubicBezTo>
                <a:cubicBezTo>
                  <a:pt x="3803792" y="5283844"/>
                  <a:pt x="3801671" y="5284741"/>
                  <a:pt x="3800845" y="5284916"/>
                </a:cubicBezTo>
                <a:cubicBezTo>
                  <a:pt x="3796011" y="5288188"/>
                  <a:pt x="3793543" y="5285555"/>
                  <a:pt x="3791072" y="5282924"/>
                </a:cubicBezTo>
                <a:cubicBezTo>
                  <a:pt x="3786016" y="5278587"/>
                  <a:pt x="3780011" y="5278502"/>
                  <a:pt x="3772935" y="5283596"/>
                </a:cubicBezTo>
                <a:cubicBezTo>
                  <a:pt x="3772462" y="5284148"/>
                  <a:pt x="3771992" y="5284697"/>
                  <a:pt x="3772343" y="5285074"/>
                </a:cubicBezTo>
                <a:cubicBezTo>
                  <a:pt x="3772565" y="5292683"/>
                  <a:pt x="3766313" y="5297603"/>
                  <a:pt x="3761593" y="5303103"/>
                </a:cubicBezTo>
                <a:cubicBezTo>
                  <a:pt x="3754866" y="5311729"/>
                  <a:pt x="3754507" y="5314506"/>
                  <a:pt x="3758381" y="5321794"/>
                </a:cubicBezTo>
                <a:cubicBezTo>
                  <a:pt x="3752722" y="5325240"/>
                  <a:pt x="3750013" y="5324460"/>
                  <a:pt x="3747079" y="5319226"/>
                </a:cubicBezTo>
                <a:cubicBezTo>
                  <a:pt x="3741913" y="5309507"/>
                  <a:pt x="3741913" y="5309507"/>
                  <a:pt x="3735060" y="5322209"/>
                </a:cubicBezTo>
                <a:cubicBezTo>
                  <a:pt x="3725965" y="5336737"/>
                  <a:pt x="3722525" y="5350973"/>
                  <a:pt x="3724386" y="5364543"/>
                </a:cubicBezTo>
                <a:cubicBezTo>
                  <a:pt x="3724967" y="5369373"/>
                  <a:pt x="3724489" y="5373077"/>
                  <a:pt x="3721537" y="5377302"/>
                </a:cubicBezTo>
                <a:cubicBezTo>
                  <a:pt x="3717993" y="5383002"/>
                  <a:pt x="3714455" y="5385550"/>
                  <a:pt x="3710339" y="5383267"/>
                </a:cubicBezTo>
                <a:cubicBezTo>
                  <a:pt x="3700806" y="5379423"/>
                  <a:pt x="3696913" y="5381595"/>
                  <a:pt x="3689708" y="5393923"/>
                </a:cubicBezTo>
                <a:cubicBezTo>
                  <a:pt x="3688172" y="5396498"/>
                  <a:pt x="3686757" y="5398148"/>
                  <a:pt x="3684867" y="5400348"/>
                </a:cubicBezTo>
                <a:cubicBezTo>
                  <a:pt x="3684043" y="5400522"/>
                  <a:pt x="3684043" y="5400522"/>
                  <a:pt x="3683571" y="5401072"/>
                </a:cubicBezTo>
                <a:cubicBezTo>
                  <a:pt x="3683571" y="5401072"/>
                  <a:pt x="3684397" y="5400899"/>
                  <a:pt x="3684748" y="5401275"/>
                </a:cubicBezTo>
                <a:cubicBezTo>
                  <a:pt x="3685806" y="5402401"/>
                  <a:pt x="3687690" y="5403356"/>
                  <a:pt x="3689219" y="5403934"/>
                </a:cubicBezTo>
                <a:cubicBezTo>
                  <a:pt x="3696046" y="5406997"/>
                  <a:pt x="3696148" y="5415532"/>
                  <a:pt x="3689420" y="5424156"/>
                </a:cubicBezTo>
                <a:cubicBezTo>
                  <a:pt x="3685171" y="5429105"/>
                  <a:pt x="3680689" y="5432754"/>
                  <a:pt x="3675621" y="5434723"/>
                </a:cubicBezTo>
                <a:cubicBezTo>
                  <a:pt x="3671378" y="5436519"/>
                  <a:pt x="3668193" y="5439443"/>
                  <a:pt x="3667123" y="5444621"/>
                </a:cubicBezTo>
                <a:cubicBezTo>
                  <a:pt x="3666765" y="5447398"/>
                  <a:pt x="3665464" y="5451277"/>
                  <a:pt x="3662283" y="5451047"/>
                </a:cubicBezTo>
                <a:cubicBezTo>
                  <a:pt x="3659577" y="5450268"/>
                  <a:pt x="3657340" y="5448937"/>
                  <a:pt x="3658290" y="5444684"/>
                </a:cubicBezTo>
                <a:cubicBezTo>
                  <a:pt x="3663026" y="5429724"/>
                  <a:pt x="3657396" y="5417402"/>
                  <a:pt x="3663311" y="5402644"/>
                </a:cubicBezTo>
                <a:cubicBezTo>
                  <a:pt x="3664966" y="5399142"/>
                  <a:pt x="3663793" y="5395787"/>
                  <a:pt x="3662502" y="5393358"/>
                </a:cubicBezTo>
                <a:cubicBezTo>
                  <a:pt x="3658037" y="5387545"/>
                  <a:pt x="3658287" y="5379385"/>
                  <a:pt x="3659360" y="5371053"/>
                </a:cubicBezTo>
                <a:cubicBezTo>
                  <a:pt x="3660669" y="5364021"/>
                  <a:pt x="3661624" y="5356616"/>
                  <a:pt x="3660105" y="5349730"/>
                </a:cubicBezTo>
                <a:cubicBezTo>
                  <a:pt x="3659523" y="5344899"/>
                  <a:pt x="3661413" y="5342700"/>
                  <a:pt x="3665889" y="5342205"/>
                </a:cubicBezTo>
                <a:cubicBezTo>
                  <a:pt x="3667187" y="5341482"/>
                  <a:pt x="3668243" y="5342609"/>
                  <a:pt x="3669660" y="5340961"/>
                </a:cubicBezTo>
                <a:cubicBezTo>
                  <a:pt x="3669546" y="5338732"/>
                  <a:pt x="3667897" y="5339081"/>
                  <a:pt x="3666838" y="5337952"/>
                </a:cubicBezTo>
                <a:cubicBezTo>
                  <a:pt x="3662721" y="5335668"/>
                  <a:pt x="3662970" y="5327510"/>
                  <a:pt x="3667219" y="5322560"/>
                </a:cubicBezTo>
                <a:cubicBezTo>
                  <a:pt x="3670404" y="5319636"/>
                  <a:pt x="3671815" y="5321140"/>
                  <a:pt x="3673699" y="5322094"/>
                </a:cubicBezTo>
                <a:cubicBezTo>
                  <a:pt x="3675108" y="5323598"/>
                  <a:pt x="3676872" y="5325478"/>
                  <a:pt x="3678407" y="5322902"/>
                </a:cubicBezTo>
                <a:cubicBezTo>
                  <a:pt x="3680767" y="5320153"/>
                  <a:pt x="3680774" y="5316998"/>
                  <a:pt x="3679010" y="5315118"/>
                </a:cubicBezTo>
                <a:cubicBezTo>
                  <a:pt x="3677833" y="5314917"/>
                  <a:pt x="3677127" y="5314166"/>
                  <a:pt x="3676775" y="5313791"/>
                </a:cubicBezTo>
                <a:cubicBezTo>
                  <a:pt x="3673480" y="5311332"/>
                  <a:pt x="3672781" y="5307427"/>
                  <a:pt x="3675853" y="5302275"/>
                </a:cubicBezTo>
                <a:cubicBezTo>
                  <a:pt x="3679044" y="5296199"/>
                  <a:pt x="3682233" y="5290122"/>
                  <a:pt x="3684952" y="5284595"/>
                </a:cubicBezTo>
                <a:cubicBezTo>
                  <a:pt x="3688022" y="5279443"/>
                  <a:pt x="3688620" y="5274814"/>
                  <a:pt x="3686271" y="5271257"/>
                </a:cubicBezTo>
                <a:cubicBezTo>
                  <a:pt x="3684627" y="5268452"/>
                  <a:pt x="3685218" y="5266974"/>
                  <a:pt x="3688637" y="5265353"/>
                </a:cubicBezTo>
                <a:cubicBezTo>
                  <a:pt x="3693233" y="5263934"/>
                  <a:pt x="3695831" y="5259334"/>
                  <a:pt x="3698432" y="5254731"/>
                </a:cubicBezTo>
                <a:cubicBezTo>
                  <a:pt x="3704227" y="5240899"/>
                  <a:pt x="3712137" y="5229323"/>
                  <a:pt x="3722990" y="5219828"/>
                </a:cubicBezTo>
                <a:cubicBezTo>
                  <a:pt x="3728415" y="5215080"/>
                  <a:pt x="3729730" y="5204897"/>
                  <a:pt x="3725851" y="5200761"/>
                </a:cubicBezTo>
                <a:cubicBezTo>
                  <a:pt x="3724790" y="5199633"/>
                  <a:pt x="3722199" y="5201081"/>
                  <a:pt x="3720549" y="5201429"/>
                </a:cubicBezTo>
                <a:cubicBezTo>
                  <a:pt x="3712892" y="5201693"/>
                  <a:pt x="3706289" y="5206238"/>
                  <a:pt x="3702741" y="5215092"/>
                </a:cubicBezTo>
                <a:cubicBezTo>
                  <a:pt x="3702030" y="5217494"/>
                  <a:pt x="3701086" y="5218594"/>
                  <a:pt x="3699084" y="5218567"/>
                </a:cubicBezTo>
                <a:cubicBezTo>
                  <a:pt x="3697434" y="5218914"/>
                  <a:pt x="3696848" y="5217237"/>
                  <a:pt x="3697087" y="5215385"/>
                </a:cubicBezTo>
                <a:cubicBezTo>
                  <a:pt x="3696734" y="5215009"/>
                  <a:pt x="3697205" y="5214460"/>
                  <a:pt x="3696852" y="5214084"/>
                </a:cubicBezTo>
                <a:cubicBezTo>
                  <a:pt x="3696740" y="5211856"/>
                  <a:pt x="3700164" y="5207081"/>
                  <a:pt x="3695566" y="5208501"/>
                </a:cubicBezTo>
                <a:cubicBezTo>
                  <a:pt x="3691442" y="5209370"/>
                  <a:pt x="3690966" y="5213074"/>
                  <a:pt x="3691313" y="5216603"/>
                </a:cubicBezTo>
                <a:cubicBezTo>
                  <a:pt x="3691193" y="5217529"/>
                  <a:pt x="3691427" y="5218830"/>
                  <a:pt x="3691661" y="5220133"/>
                </a:cubicBezTo>
                <a:cubicBezTo>
                  <a:pt x="3691894" y="5221433"/>
                  <a:pt x="3691655" y="5223286"/>
                  <a:pt x="3690237" y="5224935"/>
                </a:cubicBezTo>
                <a:cubicBezTo>
                  <a:pt x="3688470" y="5226210"/>
                  <a:pt x="3688356" y="5223982"/>
                  <a:pt x="3687179" y="5223780"/>
                </a:cubicBezTo>
                <a:cubicBezTo>
                  <a:pt x="3680585" y="5222019"/>
                  <a:pt x="3676695" y="5224189"/>
                  <a:pt x="3675148" y="5233073"/>
                </a:cubicBezTo>
                <a:cubicBezTo>
                  <a:pt x="3671339" y="5256393"/>
                  <a:pt x="3657997" y="5275870"/>
                  <a:pt x="3642417" y="5294016"/>
                </a:cubicBezTo>
                <a:cubicBezTo>
                  <a:pt x="3638642" y="5298416"/>
                  <a:pt x="3634864" y="5302816"/>
                  <a:pt x="3631560" y="5306665"/>
                </a:cubicBezTo>
                <a:cubicBezTo>
                  <a:pt x="3625896" y="5313264"/>
                  <a:pt x="3622114" y="5320816"/>
                  <a:pt x="3619508" y="5328572"/>
                </a:cubicBezTo>
                <a:cubicBezTo>
                  <a:pt x="3617615" y="5333926"/>
                  <a:pt x="3615128" y="5340753"/>
                  <a:pt x="3608411" y="5343072"/>
                </a:cubicBezTo>
                <a:cubicBezTo>
                  <a:pt x="3602992" y="5344666"/>
                  <a:pt x="3595226" y="5339547"/>
                  <a:pt x="3593821" y="5334892"/>
                </a:cubicBezTo>
                <a:cubicBezTo>
                  <a:pt x="3592417" y="5330233"/>
                  <a:pt x="3592309" y="5324853"/>
                  <a:pt x="3592792" y="5317996"/>
                </a:cubicBezTo>
                <a:cubicBezTo>
                  <a:pt x="3597257" y="5323809"/>
                  <a:pt x="3602439" y="5324067"/>
                  <a:pt x="3608690" y="5319145"/>
                </a:cubicBezTo>
                <a:cubicBezTo>
                  <a:pt x="3612227" y="5316597"/>
                  <a:pt x="3613058" y="5313271"/>
                  <a:pt x="3610470" y="5311565"/>
                </a:cubicBezTo>
                <a:cubicBezTo>
                  <a:pt x="3607761" y="5310784"/>
                  <a:pt x="3605998" y="5308905"/>
                  <a:pt x="3604236" y="5307025"/>
                </a:cubicBezTo>
                <a:cubicBezTo>
                  <a:pt x="3599296" y="5301762"/>
                  <a:pt x="3600254" y="5294354"/>
                  <a:pt x="3606509" y="5286281"/>
                </a:cubicBezTo>
                <a:cubicBezTo>
                  <a:pt x="3607926" y="5284631"/>
                  <a:pt x="3609342" y="5282981"/>
                  <a:pt x="3610758" y="5281331"/>
                </a:cubicBezTo>
                <a:cubicBezTo>
                  <a:pt x="3612293" y="5278756"/>
                  <a:pt x="3613476" y="5275804"/>
                  <a:pt x="3612184" y="5273374"/>
                </a:cubicBezTo>
                <a:cubicBezTo>
                  <a:pt x="3611718" y="5270769"/>
                  <a:pt x="3609125" y="5272219"/>
                  <a:pt x="3607004" y="5273116"/>
                </a:cubicBezTo>
                <a:cubicBezTo>
                  <a:pt x="3604529" y="5273640"/>
                  <a:pt x="3601462" y="5275637"/>
                  <a:pt x="3600170" y="5273206"/>
                </a:cubicBezTo>
                <a:cubicBezTo>
                  <a:pt x="3598409" y="5271327"/>
                  <a:pt x="3601240" y="5268027"/>
                  <a:pt x="3602776" y="5265452"/>
                </a:cubicBezTo>
                <a:cubicBezTo>
                  <a:pt x="3618736" y="5231914"/>
                  <a:pt x="3638811" y="5200657"/>
                  <a:pt x="3656301" y="5167697"/>
                </a:cubicBezTo>
                <a:cubicBezTo>
                  <a:pt x="3662090" y="5157017"/>
                  <a:pt x="3667879" y="5146339"/>
                  <a:pt x="3672964" y="5134910"/>
                </a:cubicBezTo>
                <a:cubicBezTo>
                  <a:pt x="3674739" y="5130483"/>
                  <a:pt x="3676979" y="5128658"/>
                  <a:pt x="3680518" y="5126112"/>
                </a:cubicBezTo>
                <a:cubicBezTo>
                  <a:pt x="3689595" y="5121044"/>
                  <a:pt x="3689595" y="5121044"/>
                  <a:pt x="3689259" y="5111208"/>
                </a:cubicBezTo>
                <a:cubicBezTo>
                  <a:pt x="3695619" y="5111666"/>
                  <a:pt x="3697019" y="5119477"/>
                  <a:pt x="3703377" y="5119938"/>
                </a:cubicBezTo>
                <a:cubicBezTo>
                  <a:pt x="3702563" y="5113805"/>
                  <a:pt x="3704224" y="5107150"/>
                  <a:pt x="3705884" y="5100496"/>
                </a:cubicBezTo>
                <a:cubicBezTo>
                  <a:pt x="3708018" y="5093290"/>
                  <a:pt x="3708029" y="5086983"/>
                  <a:pt x="3706743" y="5081399"/>
                </a:cubicBezTo>
                <a:cubicBezTo>
                  <a:pt x="3704528" y="5067456"/>
                  <a:pt x="3712208" y="5054578"/>
                  <a:pt x="3725995" y="5050317"/>
                </a:cubicBezTo>
                <a:cubicBezTo>
                  <a:pt x="3729767" y="5049073"/>
                  <a:pt x="3733065" y="5048377"/>
                  <a:pt x="3736365" y="5047681"/>
                </a:cubicBezTo>
                <a:cubicBezTo>
                  <a:pt x="3740488" y="5046812"/>
                  <a:pt x="3742024" y="5044236"/>
                  <a:pt x="3740499" y="5040504"/>
                </a:cubicBezTo>
                <a:cubicBezTo>
                  <a:pt x="3739793" y="5039753"/>
                  <a:pt x="3739913" y="5038826"/>
                  <a:pt x="3739208" y="5038074"/>
                </a:cubicBezTo>
                <a:cubicBezTo>
                  <a:pt x="3734162" y="5027430"/>
                  <a:pt x="3737239" y="5019126"/>
                  <a:pt x="3745503" y="5007925"/>
                </a:cubicBezTo>
                <a:cubicBezTo>
                  <a:pt x="3751758" y="4999850"/>
                  <a:pt x="3758016" y="4991775"/>
                  <a:pt x="3762389" y="4982747"/>
                </a:cubicBezTo>
                <a:cubicBezTo>
                  <a:pt x="3765578" y="4976669"/>
                  <a:pt x="3770653" y="4971546"/>
                  <a:pt x="3777250" y="4970155"/>
                </a:cubicBezTo>
                <a:cubicBezTo>
                  <a:pt x="3776210" y="4959566"/>
                  <a:pt x="3786373" y="4939859"/>
                  <a:pt x="3796514" y="4932767"/>
                </a:cubicBezTo>
                <a:cubicBezTo>
                  <a:pt x="3799106" y="4931318"/>
                  <a:pt x="3800172" y="4929294"/>
                  <a:pt x="3800529" y="4926515"/>
                </a:cubicBezTo>
                <a:cubicBezTo>
                  <a:pt x="3803492" y="4915982"/>
                  <a:pt x="3809630" y="4908834"/>
                  <a:pt x="3817883" y="4903940"/>
                </a:cubicBezTo>
                <a:cubicBezTo>
                  <a:pt x="3821772" y="4901769"/>
                  <a:pt x="3823661" y="4899569"/>
                  <a:pt x="3825082" y="4894767"/>
                </a:cubicBezTo>
                <a:cubicBezTo>
                  <a:pt x="3828286" y="4882381"/>
                  <a:pt x="3836310" y="4873035"/>
                  <a:pt x="3846569" y="4865015"/>
                </a:cubicBezTo>
                <a:cubicBezTo>
                  <a:pt x="3849284" y="4862641"/>
                  <a:pt x="3850227" y="4861541"/>
                  <a:pt x="3849408" y="4858561"/>
                </a:cubicBezTo>
                <a:cubicBezTo>
                  <a:pt x="3848595" y="4852429"/>
                  <a:pt x="3852610" y="4846178"/>
                  <a:pt x="3856273" y="4839550"/>
                </a:cubicBezTo>
                <a:cubicBezTo>
                  <a:pt x="3860759" y="4832749"/>
                  <a:pt x="3865247" y="4825949"/>
                  <a:pt x="3863848" y="4818139"/>
                </a:cubicBezTo>
                <a:cubicBezTo>
                  <a:pt x="3863262" y="4816460"/>
                  <a:pt x="3864679" y="4814809"/>
                  <a:pt x="3866918" y="4812986"/>
                </a:cubicBezTo>
                <a:cubicBezTo>
                  <a:pt x="3872817" y="4807688"/>
                  <a:pt x="3878833" y="4801466"/>
                  <a:pt x="3886378" y="4798976"/>
                </a:cubicBezTo>
                <a:cubicBezTo>
                  <a:pt x="3891326" y="4797932"/>
                  <a:pt x="3891211" y="4795703"/>
                  <a:pt x="3889688" y="4791972"/>
                </a:cubicBezTo>
                <a:cubicBezTo>
                  <a:pt x="3887344" y="4785261"/>
                  <a:pt x="3885471" y="4778001"/>
                  <a:pt x="3876637" y="4778060"/>
                </a:cubicBezTo>
                <a:cubicBezTo>
                  <a:pt x="3874283" y="4777657"/>
                  <a:pt x="3875112" y="4774332"/>
                  <a:pt x="3875824" y="4771929"/>
                </a:cubicBezTo>
                <a:cubicBezTo>
                  <a:pt x="3877480" y="4768428"/>
                  <a:pt x="3879719" y="4766603"/>
                  <a:pt x="3882428" y="4767383"/>
                </a:cubicBezTo>
                <a:cubicBezTo>
                  <a:pt x="3885839" y="4768916"/>
                  <a:pt x="3889725" y="4769898"/>
                  <a:pt x="3894081" y="4770330"/>
                </a:cubicBezTo>
                <a:cubicBezTo>
                  <a:pt x="3894907" y="4770156"/>
                  <a:pt x="3896085" y="4770357"/>
                  <a:pt x="3896910" y="4770183"/>
                </a:cubicBezTo>
                <a:cubicBezTo>
                  <a:pt x="3900090" y="4770413"/>
                  <a:pt x="3904093" y="4770469"/>
                  <a:pt x="3906453" y="4767719"/>
                </a:cubicBezTo>
                <a:cubicBezTo>
                  <a:pt x="3909286" y="4764420"/>
                  <a:pt x="3903752" y="4763786"/>
                  <a:pt x="3904583" y="4760460"/>
                </a:cubicBezTo>
                <a:cubicBezTo>
                  <a:pt x="3904583" y="4760460"/>
                  <a:pt x="3905054" y="4759908"/>
                  <a:pt x="3905526" y="4759359"/>
                </a:cubicBezTo>
                <a:cubicBezTo>
                  <a:pt x="3916714" y="4759699"/>
                  <a:pt x="3921082" y="4753825"/>
                  <a:pt x="3926639" y="4741846"/>
                </a:cubicBezTo>
                <a:cubicBezTo>
                  <a:pt x="3933497" y="4725987"/>
                  <a:pt x="3940709" y="4710506"/>
                  <a:pt x="3952157" y="4696382"/>
                </a:cubicBezTo>
                <a:cubicBezTo>
                  <a:pt x="3955936" y="4691982"/>
                  <a:pt x="3955706" y="4687529"/>
                  <a:pt x="3952294" y="4685996"/>
                </a:cubicBezTo>
                <a:cubicBezTo>
                  <a:pt x="3947823" y="4683336"/>
                  <a:pt x="3949126" y="4679459"/>
                  <a:pt x="3951724" y="4674858"/>
                </a:cubicBezTo>
                <a:cubicBezTo>
                  <a:pt x="3955626" y="4666379"/>
                  <a:pt x="3961996" y="4660532"/>
                  <a:pt x="3968133" y="4653382"/>
                </a:cubicBezTo>
                <a:cubicBezTo>
                  <a:pt x="3972263" y="4649360"/>
                  <a:pt x="3976863" y="4644786"/>
                  <a:pt x="3981112" y="4639838"/>
                </a:cubicBezTo>
                <a:lnTo>
                  <a:pt x="3982125" y="4638149"/>
                </a:lnTo>
                <a:lnTo>
                  <a:pt x="3982209" y="4636166"/>
                </a:lnTo>
                <a:lnTo>
                  <a:pt x="3982509" y="4627567"/>
                </a:lnTo>
                <a:lnTo>
                  <a:pt x="3981254" y="4626298"/>
                </a:lnTo>
                <a:cubicBezTo>
                  <a:pt x="3976312" y="4624186"/>
                  <a:pt x="3975964" y="4620658"/>
                  <a:pt x="3981509" y="4614985"/>
                </a:cubicBezTo>
                <a:lnTo>
                  <a:pt x="3982959" y="4614680"/>
                </a:lnTo>
                <a:lnTo>
                  <a:pt x="3983254" y="4606199"/>
                </a:lnTo>
                <a:cubicBezTo>
                  <a:pt x="3982438" y="4599410"/>
                  <a:pt x="3985092" y="4596319"/>
                  <a:pt x="3991383" y="4595624"/>
                </a:cubicBezTo>
                <a:cubicBezTo>
                  <a:pt x="3993208" y="4594606"/>
                  <a:pt x="3994693" y="4596191"/>
                  <a:pt x="3996683" y="4593874"/>
                </a:cubicBezTo>
                <a:cubicBezTo>
                  <a:pt x="3996524" y="4590742"/>
                  <a:pt x="3994206" y="4591231"/>
                  <a:pt x="3992718" y="4589645"/>
                </a:cubicBezTo>
                <a:cubicBezTo>
                  <a:pt x="3986930" y="4586437"/>
                  <a:pt x="3987282" y="4574971"/>
                  <a:pt x="3993253" y="4568016"/>
                </a:cubicBezTo>
                <a:cubicBezTo>
                  <a:pt x="3997731" y="4563906"/>
                  <a:pt x="3999713" y="4566020"/>
                  <a:pt x="4002359" y="4567360"/>
                </a:cubicBezTo>
                <a:cubicBezTo>
                  <a:pt x="4004341" y="4569473"/>
                  <a:pt x="4006818" y="4572115"/>
                  <a:pt x="4008978" y="4568495"/>
                </a:cubicBezTo>
                <a:cubicBezTo>
                  <a:pt x="4012294" y="4564631"/>
                  <a:pt x="4012303" y="4560200"/>
                  <a:pt x="4009824" y="4557557"/>
                </a:cubicBezTo>
                <a:cubicBezTo>
                  <a:pt x="4008169" y="4557274"/>
                  <a:pt x="4007178" y="4556218"/>
                  <a:pt x="4006683" y="4555688"/>
                </a:cubicBezTo>
                <a:lnTo>
                  <a:pt x="4005635" y="4542611"/>
                </a:lnTo>
                <a:lnTo>
                  <a:pt x="4001294" y="4548664"/>
                </a:lnTo>
                <a:cubicBezTo>
                  <a:pt x="3998935" y="4551413"/>
                  <a:pt x="3996693" y="4553239"/>
                  <a:pt x="3994218" y="4553761"/>
                </a:cubicBezTo>
                <a:cubicBezTo>
                  <a:pt x="3986558" y="4557177"/>
                  <a:pt x="3981718" y="4563603"/>
                  <a:pt x="3979111" y="4571357"/>
                </a:cubicBezTo>
                <a:cubicBezTo>
                  <a:pt x="3976269" y="4580963"/>
                  <a:pt x="3972248" y="4590369"/>
                  <a:pt x="3967875" y="4599396"/>
                </a:cubicBezTo>
                <a:cubicBezTo>
                  <a:pt x="3965748" y="4603449"/>
                  <a:pt x="3966332" y="4605125"/>
                  <a:pt x="3969513" y="4605357"/>
                </a:cubicBezTo>
                <a:cubicBezTo>
                  <a:pt x="3974222" y="4606164"/>
                  <a:pt x="3974212" y="4612471"/>
                  <a:pt x="3969610" y="4617045"/>
                </a:cubicBezTo>
                <a:cubicBezTo>
                  <a:pt x="3966778" y="4620342"/>
                  <a:pt x="3965606" y="4616988"/>
                  <a:pt x="3964547" y="4615860"/>
                </a:cubicBezTo>
                <a:cubicBezTo>
                  <a:pt x="3960197" y="4612276"/>
                  <a:pt x="3958075" y="4613173"/>
                  <a:pt x="3953588" y="4619973"/>
                </a:cubicBezTo>
                <a:cubicBezTo>
                  <a:pt x="3950045" y="4625676"/>
                  <a:pt x="3950511" y="4628279"/>
                  <a:pt x="3954628" y="4630562"/>
                </a:cubicBezTo>
                <a:cubicBezTo>
                  <a:pt x="3956511" y="4631517"/>
                  <a:pt x="3958514" y="4631545"/>
                  <a:pt x="3960044" y="4632123"/>
                </a:cubicBezTo>
                <a:cubicBezTo>
                  <a:pt x="3960395" y="4632498"/>
                  <a:pt x="3960277" y="4633425"/>
                  <a:pt x="3960277" y="4633425"/>
                </a:cubicBezTo>
                <a:cubicBezTo>
                  <a:pt x="3943311" y="4637454"/>
                  <a:pt x="3929393" y="4648946"/>
                  <a:pt x="3916999" y="4664169"/>
                </a:cubicBezTo>
                <a:cubicBezTo>
                  <a:pt x="3908974" y="4673517"/>
                  <a:pt x="3901421" y="4682317"/>
                  <a:pt x="3891632" y="4689785"/>
                </a:cubicBezTo>
                <a:cubicBezTo>
                  <a:pt x="3886324" y="4693608"/>
                  <a:pt x="3885966" y="4696384"/>
                  <a:pt x="3888669" y="4700317"/>
                </a:cubicBezTo>
                <a:cubicBezTo>
                  <a:pt x="3890433" y="4702197"/>
                  <a:pt x="3889841" y="4703674"/>
                  <a:pt x="3887480" y="4706423"/>
                </a:cubicBezTo>
                <a:cubicBezTo>
                  <a:pt x="3884528" y="4710648"/>
                  <a:pt x="3880520" y="4713747"/>
                  <a:pt x="3876156" y="4716466"/>
                </a:cubicBezTo>
                <a:cubicBezTo>
                  <a:pt x="3858001" y="4726603"/>
                  <a:pt x="3849846" y="4743184"/>
                  <a:pt x="3853111" y="4761408"/>
                </a:cubicBezTo>
                <a:cubicBezTo>
                  <a:pt x="3854517" y="4766067"/>
                  <a:pt x="3856275" y="4771101"/>
                  <a:pt x="3851787" y="4777900"/>
                </a:cubicBezTo>
                <a:cubicBezTo>
                  <a:pt x="3850251" y="4780476"/>
                  <a:pt x="3848124" y="4784527"/>
                  <a:pt x="3845889" y="4783197"/>
                </a:cubicBezTo>
                <a:cubicBezTo>
                  <a:pt x="3843300" y="4781491"/>
                  <a:pt x="3842600" y="4777585"/>
                  <a:pt x="3845904" y="4773737"/>
                </a:cubicBezTo>
                <a:cubicBezTo>
                  <a:pt x="3848738" y="4770436"/>
                  <a:pt x="3849568" y="4767110"/>
                  <a:pt x="3848396" y="4763755"/>
                </a:cubicBezTo>
                <a:cubicBezTo>
                  <a:pt x="3847811" y="4762076"/>
                  <a:pt x="3847578" y="4760774"/>
                  <a:pt x="3844864" y="4763147"/>
                </a:cubicBezTo>
                <a:cubicBezTo>
                  <a:pt x="3843567" y="4763873"/>
                  <a:pt x="3841916" y="4764219"/>
                  <a:pt x="3840267" y="4764568"/>
                </a:cubicBezTo>
                <a:cubicBezTo>
                  <a:pt x="3836496" y="4765815"/>
                  <a:pt x="3834256" y="4767638"/>
                  <a:pt x="3832952" y="4771515"/>
                </a:cubicBezTo>
                <a:cubicBezTo>
                  <a:pt x="3826208" y="4789600"/>
                  <a:pt x="3812991" y="4804998"/>
                  <a:pt x="3802832" y="4821551"/>
                </a:cubicBezTo>
                <a:cubicBezTo>
                  <a:pt x="3799410" y="4826328"/>
                  <a:pt x="3794694" y="4828672"/>
                  <a:pt x="3789978" y="4831017"/>
                </a:cubicBezTo>
                <a:cubicBezTo>
                  <a:pt x="3780075" y="4836260"/>
                  <a:pt x="3771232" y="4842627"/>
                  <a:pt x="3761795" y="4850474"/>
                </a:cubicBezTo>
                <a:cubicBezTo>
                  <a:pt x="3755425" y="4856319"/>
                  <a:pt x="3750585" y="4862745"/>
                  <a:pt x="3749511" y="4871079"/>
                </a:cubicBezTo>
                <a:cubicBezTo>
                  <a:pt x="3748681" y="4874405"/>
                  <a:pt x="3747146" y="4876981"/>
                  <a:pt x="3744431" y="4879355"/>
                </a:cubicBezTo>
                <a:cubicBezTo>
                  <a:pt x="3727682" y="4894147"/>
                  <a:pt x="3716228" y="4911424"/>
                  <a:pt x="3711831" y="4933067"/>
                </a:cubicBezTo>
                <a:cubicBezTo>
                  <a:pt x="3710881" y="4937320"/>
                  <a:pt x="3708289" y="4938768"/>
                  <a:pt x="3705808" y="4942443"/>
                </a:cubicBezTo>
                <a:cubicBezTo>
                  <a:pt x="3701439" y="4948320"/>
                  <a:pt x="3697556" y="4947338"/>
                  <a:pt x="3693079" y="4947830"/>
                </a:cubicBezTo>
                <a:cubicBezTo>
                  <a:pt x="3689427" y="4948151"/>
                  <a:pt x="3687419" y="4951275"/>
                  <a:pt x="3686236" y="4954228"/>
                </a:cubicBezTo>
                <a:cubicBezTo>
                  <a:pt x="3684461" y="4958655"/>
                  <a:pt x="3683040" y="4963459"/>
                  <a:pt x="3681266" y="4967886"/>
                </a:cubicBezTo>
                <a:cubicBezTo>
                  <a:pt x="3677597" y="4977666"/>
                  <a:pt x="3674059" y="4980214"/>
                  <a:pt x="3666170" y="4979177"/>
                </a:cubicBezTo>
                <a:cubicBezTo>
                  <a:pt x="3663463" y="4978395"/>
                  <a:pt x="3660635" y="4978541"/>
                  <a:pt x="3657689" y="4979614"/>
                </a:cubicBezTo>
                <a:cubicBezTo>
                  <a:pt x="3656394" y="4980338"/>
                  <a:pt x="3654862" y="4979759"/>
                  <a:pt x="3654152" y="4982161"/>
                </a:cubicBezTo>
                <a:cubicBezTo>
                  <a:pt x="3653912" y="4984014"/>
                  <a:pt x="3654970" y="4985141"/>
                  <a:pt x="3656620" y="4984793"/>
                </a:cubicBezTo>
                <a:cubicBezTo>
                  <a:pt x="3657797" y="4984995"/>
                  <a:pt x="3658623" y="4984822"/>
                  <a:pt x="3659799" y="4985023"/>
                </a:cubicBezTo>
                <a:cubicBezTo>
                  <a:pt x="3663099" y="4984329"/>
                  <a:pt x="3665333" y="4985656"/>
                  <a:pt x="3663560" y="4990084"/>
                </a:cubicBezTo>
                <a:cubicBezTo>
                  <a:pt x="3662139" y="4994888"/>
                  <a:pt x="3659897" y="4996711"/>
                  <a:pt x="3655893" y="4996655"/>
                </a:cubicBezTo>
                <a:cubicBezTo>
                  <a:pt x="3654010" y="4995701"/>
                  <a:pt x="3652007" y="4995673"/>
                  <a:pt x="3649653" y="4995271"/>
                </a:cubicBezTo>
                <a:cubicBezTo>
                  <a:pt x="3646120" y="4994663"/>
                  <a:pt x="3644467" y="4998166"/>
                  <a:pt x="3642458" y="5001292"/>
                </a:cubicBezTo>
                <a:cubicBezTo>
                  <a:pt x="3640803" y="5004792"/>
                  <a:pt x="3643631" y="5004647"/>
                  <a:pt x="3645160" y="5005223"/>
                </a:cubicBezTo>
                <a:cubicBezTo>
                  <a:pt x="3645513" y="5005601"/>
                  <a:pt x="3645865" y="5005976"/>
                  <a:pt x="3646218" y="5006353"/>
                </a:cubicBezTo>
                <a:cubicBezTo>
                  <a:pt x="3654335" y="5011845"/>
                  <a:pt x="3653858" y="5015548"/>
                  <a:pt x="3643830" y="5024870"/>
                </a:cubicBezTo>
                <a:cubicBezTo>
                  <a:pt x="3636516" y="5031815"/>
                  <a:pt x="3629435" y="5040065"/>
                  <a:pt x="3623531" y="5048515"/>
                </a:cubicBezTo>
                <a:cubicBezTo>
                  <a:pt x="3616803" y="5057139"/>
                  <a:pt x="3613856" y="5058211"/>
                  <a:pt x="3606678" y="5054771"/>
                </a:cubicBezTo>
                <a:cubicBezTo>
                  <a:pt x="3605148" y="5054194"/>
                  <a:pt x="3603265" y="5053241"/>
                  <a:pt x="3601848" y="5054890"/>
                </a:cubicBezTo>
                <a:cubicBezTo>
                  <a:pt x="3599488" y="5057640"/>
                  <a:pt x="3599482" y="5060794"/>
                  <a:pt x="3600302" y="5063772"/>
                </a:cubicBezTo>
                <a:cubicBezTo>
                  <a:pt x="3604430" y="5059749"/>
                  <a:pt x="3608202" y="5058503"/>
                  <a:pt x="3610433" y="5062988"/>
                </a:cubicBezTo>
                <a:cubicBezTo>
                  <a:pt x="3611371" y="5065041"/>
                  <a:pt x="3611132" y="5066892"/>
                  <a:pt x="3607361" y="5068138"/>
                </a:cubicBezTo>
                <a:cubicBezTo>
                  <a:pt x="3602292" y="5070108"/>
                  <a:pt x="3596873" y="5071702"/>
                  <a:pt x="3592402" y="5069043"/>
                </a:cubicBezTo>
                <a:cubicBezTo>
                  <a:pt x="3592049" y="5068667"/>
                  <a:pt x="3591696" y="5068290"/>
                  <a:pt x="3591225" y="5068840"/>
                </a:cubicBezTo>
                <a:cubicBezTo>
                  <a:pt x="3585099" y="5069682"/>
                  <a:pt x="3583807" y="5067254"/>
                  <a:pt x="3586764" y="5059874"/>
                </a:cubicBezTo>
                <a:cubicBezTo>
                  <a:pt x="3592675" y="5048270"/>
                  <a:pt x="3598463" y="5037591"/>
                  <a:pt x="3605550" y="5026189"/>
                </a:cubicBezTo>
                <a:cubicBezTo>
                  <a:pt x="3609565" y="5019937"/>
                  <a:pt x="3610163" y="5015308"/>
                  <a:pt x="3606283" y="5011174"/>
                </a:cubicBezTo>
                <a:cubicBezTo>
                  <a:pt x="3604399" y="5010219"/>
                  <a:pt x="3604286" y="5007992"/>
                  <a:pt x="3603347" y="5005938"/>
                </a:cubicBezTo>
                <a:cubicBezTo>
                  <a:pt x="3602056" y="5003507"/>
                  <a:pt x="3600646" y="5002006"/>
                  <a:pt x="3597226" y="5003626"/>
                </a:cubicBezTo>
                <a:cubicBezTo>
                  <a:pt x="3593809" y="5005248"/>
                  <a:pt x="3594276" y="5007852"/>
                  <a:pt x="3593918" y="5010629"/>
                </a:cubicBezTo>
                <a:cubicBezTo>
                  <a:pt x="3592847" y="5015808"/>
                  <a:pt x="3591308" y="5021539"/>
                  <a:pt x="3588236" y="5026689"/>
                </a:cubicBezTo>
                <a:cubicBezTo>
                  <a:pt x="3584692" y="5032390"/>
                  <a:pt x="3580444" y="5037339"/>
                  <a:pt x="3574784" y="5040785"/>
                </a:cubicBezTo>
                <a:cubicBezTo>
                  <a:pt x="3564643" y="5047878"/>
                  <a:pt x="3556145" y="5057777"/>
                  <a:pt x="3550237" y="5069381"/>
                </a:cubicBezTo>
                <a:cubicBezTo>
                  <a:pt x="3549054" y="5072332"/>
                  <a:pt x="3548462" y="5073809"/>
                  <a:pt x="3549873" y="5075311"/>
                </a:cubicBezTo>
                <a:cubicBezTo>
                  <a:pt x="3552461" y="5077018"/>
                  <a:pt x="3552223" y="5078869"/>
                  <a:pt x="3548099" y="5079739"/>
                </a:cubicBezTo>
                <a:cubicBezTo>
                  <a:pt x="3542326" y="5080957"/>
                  <a:pt x="3539254" y="5086109"/>
                  <a:pt x="3538066" y="5092214"/>
                </a:cubicBezTo>
                <a:cubicBezTo>
                  <a:pt x="3537229" y="5098694"/>
                  <a:pt x="3536042" y="5104799"/>
                  <a:pt x="3530023" y="5111022"/>
                </a:cubicBezTo>
                <a:cubicBezTo>
                  <a:pt x="3528608" y="5112671"/>
                  <a:pt x="3527897" y="5115074"/>
                  <a:pt x="3529308" y="5116578"/>
                </a:cubicBezTo>
                <a:cubicBezTo>
                  <a:pt x="3531895" y="5118282"/>
                  <a:pt x="3531656" y="5120134"/>
                  <a:pt x="3530001" y="5123636"/>
                </a:cubicBezTo>
                <a:cubicBezTo>
                  <a:pt x="3527050" y="5127863"/>
                  <a:pt x="3524810" y="5129685"/>
                  <a:pt x="3521157" y="5130005"/>
                </a:cubicBezTo>
                <a:cubicBezTo>
                  <a:pt x="3514679" y="5130471"/>
                  <a:pt x="3510328" y="5126885"/>
                  <a:pt x="3505504" y="5123851"/>
                </a:cubicBezTo>
                <a:cubicBezTo>
                  <a:pt x="3502917" y="5122144"/>
                  <a:pt x="3504928" y="5115865"/>
                  <a:pt x="3507881" y="5111641"/>
                </a:cubicBezTo>
                <a:cubicBezTo>
                  <a:pt x="3510952" y="5106489"/>
                  <a:pt x="3512726" y="5102063"/>
                  <a:pt x="3507077" y="5099200"/>
                </a:cubicBezTo>
                <a:cubicBezTo>
                  <a:pt x="3512027" y="5098154"/>
                  <a:pt x="3514143" y="5100411"/>
                  <a:pt x="3516850" y="5101192"/>
                </a:cubicBezTo>
                <a:cubicBezTo>
                  <a:pt x="3520029" y="5101422"/>
                  <a:pt x="3523209" y="5101652"/>
                  <a:pt x="3525809" y="5097051"/>
                </a:cubicBezTo>
                <a:cubicBezTo>
                  <a:pt x="3528760" y="5092825"/>
                  <a:pt x="3531007" y="5087847"/>
                  <a:pt x="3527361" y="5085014"/>
                </a:cubicBezTo>
                <a:cubicBezTo>
                  <a:pt x="3525125" y="5083684"/>
                  <a:pt x="3524306" y="5080705"/>
                  <a:pt x="3524664" y="5077926"/>
                </a:cubicBezTo>
                <a:cubicBezTo>
                  <a:pt x="3525858" y="5068668"/>
                  <a:pt x="3528571" y="5066296"/>
                  <a:pt x="3536108" y="5066957"/>
                </a:cubicBezTo>
                <a:cubicBezTo>
                  <a:pt x="3534827" y="5058219"/>
                  <a:pt x="3534372" y="5049310"/>
                  <a:pt x="3536390" y="5039877"/>
                </a:cubicBezTo>
                <a:cubicBezTo>
                  <a:pt x="3540070" y="5023791"/>
                  <a:pt x="3548220" y="5010363"/>
                  <a:pt x="3558018" y="4996586"/>
                </a:cubicBezTo>
                <a:cubicBezTo>
                  <a:pt x="3570652" y="4979512"/>
                  <a:pt x="3581754" y="4961858"/>
                  <a:pt x="3589794" y="4943048"/>
                </a:cubicBezTo>
                <a:cubicBezTo>
                  <a:pt x="3590858" y="4941023"/>
                  <a:pt x="3591923" y="4938997"/>
                  <a:pt x="3591689" y="4937694"/>
                </a:cubicBezTo>
                <a:cubicBezTo>
                  <a:pt x="3592053" y="4931764"/>
                  <a:pt x="3590171" y="4930810"/>
                  <a:pt x="3585569" y="4935383"/>
                </a:cubicBezTo>
                <a:cubicBezTo>
                  <a:pt x="3580968" y="4939956"/>
                  <a:pt x="3577077" y="4942128"/>
                  <a:pt x="3574142" y="4936893"/>
                </a:cubicBezTo>
                <a:cubicBezTo>
                  <a:pt x="3573203" y="4934840"/>
                  <a:pt x="3571786" y="4936488"/>
                  <a:pt x="3570371" y="4938139"/>
                </a:cubicBezTo>
                <a:cubicBezTo>
                  <a:pt x="3569307" y="4940166"/>
                  <a:pt x="3566714" y="4941612"/>
                  <a:pt x="3568477" y="4943492"/>
                </a:cubicBezTo>
                <a:cubicBezTo>
                  <a:pt x="3570240" y="4945372"/>
                  <a:pt x="3573182" y="4947454"/>
                  <a:pt x="3571054" y="4951505"/>
                </a:cubicBezTo>
                <a:cubicBezTo>
                  <a:pt x="3568926" y="4955556"/>
                  <a:pt x="3565042" y="4954574"/>
                  <a:pt x="3561270" y="4955821"/>
                </a:cubicBezTo>
                <a:cubicBezTo>
                  <a:pt x="3559622" y="4956168"/>
                  <a:pt x="3557147" y="4956690"/>
                  <a:pt x="3554672" y="4957212"/>
                </a:cubicBezTo>
                <a:cubicBezTo>
                  <a:pt x="3550548" y="4958081"/>
                  <a:pt x="3547363" y="4961005"/>
                  <a:pt x="3546295" y="4966185"/>
                </a:cubicBezTo>
                <a:cubicBezTo>
                  <a:pt x="3544396" y="4974691"/>
                  <a:pt x="3539203" y="4980741"/>
                  <a:pt x="3532951" y="4985661"/>
                </a:cubicBezTo>
                <a:cubicBezTo>
                  <a:pt x="3528352" y="4990236"/>
                  <a:pt x="3525047" y="4994085"/>
                  <a:pt x="3522679" y="4999987"/>
                </a:cubicBezTo>
                <a:cubicBezTo>
                  <a:pt x="3520905" y="5004414"/>
                  <a:pt x="3517607" y="5005111"/>
                  <a:pt x="3515019" y="5003406"/>
                </a:cubicBezTo>
                <a:cubicBezTo>
                  <a:pt x="3513136" y="5002450"/>
                  <a:pt x="3513027" y="4997069"/>
                  <a:pt x="3508899" y="5001094"/>
                </a:cubicBezTo>
                <a:cubicBezTo>
                  <a:pt x="3505594" y="5004943"/>
                  <a:pt x="3503347" y="5009920"/>
                  <a:pt x="3504752" y="5014576"/>
                </a:cubicBezTo>
                <a:cubicBezTo>
                  <a:pt x="3505452" y="5018484"/>
                  <a:pt x="3507688" y="5019813"/>
                  <a:pt x="3510156" y="5022444"/>
                </a:cubicBezTo>
                <a:cubicBezTo>
                  <a:pt x="3500976" y="5018977"/>
                  <a:pt x="3494838" y="5026124"/>
                  <a:pt x="3488463" y="5035124"/>
                </a:cubicBezTo>
                <a:cubicBezTo>
                  <a:pt x="3484568" y="5040451"/>
                  <a:pt x="3480437" y="5044474"/>
                  <a:pt x="3477014" y="5049250"/>
                </a:cubicBezTo>
                <a:cubicBezTo>
                  <a:pt x="3469814" y="5058425"/>
                  <a:pt x="3464143" y="5068178"/>
                  <a:pt x="3462710" y="5079287"/>
                </a:cubicBezTo>
                <a:cubicBezTo>
                  <a:pt x="3462465" y="5084293"/>
                  <a:pt x="3459402" y="5086291"/>
                  <a:pt x="3455395" y="5086234"/>
                </a:cubicBezTo>
                <a:cubicBezTo>
                  <a:pt x="3441028" y="5085663"/>
                  <a:pt x="3433594" y="5093535"/>
                  <a:pt x="3430973" y="5110752"/>
                </a:cubicBezTo>
                <a:cubicBezTo>
                  <a:pt x="3430376" y="5115381"/>
                  <a:pt x="3427896" y="5119055"/>
                  <a:pt x="3425416" y="5122730"/>
                </a:cubicBezTo>
                <a:cubicBezTo>
                  <a:pt x="3420223" y="5128780"/>
                  <a:pt x="3415502" y="5134280"/>
                  <a:pt x="3415606" y="5142814"/>
                </a:cubicBezTo>
                <a:cubicBezTo>
                  <a:pt x="3416305" y="5146719"/>
                  <a:pt x="3411949" y="5146286"/>
                  <a:pt x="3409474" y="5146809"/>
                </a:cubicBezTo>
                <a:cubicBezTo>
                  <a:pt x="3407825" y="5147157"/>
                  <a:pt x="3406414" y="5145653"/>
                  <a:pt x="3405356" y="5144526"/>
                </a:cubicBezTo>
                <a:cubicBezTo>
                  <a:pt x="3405124" y="5143224"/>
                  <a:pt x="3403240" y="5142270"/>
                  <a:pt x="3402295" y="5143370"/>
                </a:cubicBezTo>
                <a:cubicBezTo>
                  <a:pt x="3397814" y="5147017"/>
                  <a:pt x="3395215" y="5151619"/>
                  <a:pt x="3392968" y="5156597"/>
                </a:cubicBezTo>
                <a:cubicBezTo>
                  <a:pt x="3391785" y="5159549"/>
                  <a:pt x="3392724" y="5161601"/>
                  <a:pt x="3394486" y="5163481"/>
                </a:cubicBezTo>
                <a:cubicBezTo>
                  <a:pt x="3399305" y="5169669"/>
                  <a:pt x="3398356" y="5173924"/>
                  <a:pt x="3391274" y="5182171"/>
                </a:cubicBezTo>
                <a:cubicBezTo>
                  <a:pt x="3389034" y="5183996"/>
                  <a:pt x="3387384" y="5184344"/>
                  <a:pt x="3387269" y="5182116"/>
                </a:cubicBezTo>
                <a:cubicBezTo>
                  <a:pt x="3386104" y="5175607"/>
                  <a:pt x="3382093" y="5178705"/>
                  <a:pt x="3378556" y="5181252"/>
                </a:cubicBezTo>
                <a:cubicBezTo>
                  <a:pt x="3374546" y="5184351"/>
                  <a:pt x="3371949" y="5188950"/>
                  <a:pt x="3369468" y="5192628"/>
                </a:cubicBezTo>
                <a:cubicBezTo>
                  <a:pt x="3366515" y="5196852"/>
                  <a:pt x="3363211" y="5200701"/>
                  <a:pt x="3360964" y="5205677"/>
                </a:cubicBezTo>
                <a:cubicBezTo>
                  <a:pt x="3359662" y="5209557"/>
                  <a:pt x="3356129" y="5208949"/>
                  <a:pt x="3354248" y="5207997"/>
                </a:cubicBezTo>
                <a:cubicBezTo>
                  <a:pt x="3351307" y="5205914"/>
                  <a:pt x="3349538" y="5207189"/>
                  <a:pt x="3347409" y="5211239"/>
                </a:cubicBezTo>
                <a:cubicBezTo>
                  <a:pt x="3346819" y="5212715"/>
                  <a:pt x="3346228" y="5214190"/>
                  <a:pt x="3344812" y="5215841"/>
                </a:cubicBezTo>
                <a:cubicBezTo>
                  <a:pt x="3343748" y="5217867"/>
                  <a:pt x="3342213" y="5220443"/>
                  <a:pt x="3339739" y="5220964"/>
                </a:cubicBezTo>
                <a:cubicBezTo>
                  <a:pt x="3337736" y="5220936"/>
                  <a:pt x="3338918" y="5217984"/>
                  <a:pt x="3338332" y="5216307"/>
                </a:cubicBezTo>
                <a:cubicBezTo>
                  <a:pt x="3337046" y="5210722"/>
                  <a:pt x="3333867" y="5210494"/>
                  <a:pt x="3326904" y="5217817"/>
                </a:cubicBezTo>
                <a:cubicBezTo>
                  <a:pt x="3320204" y="5210673"/>
                  <a:pt x="3313858" y="5203907"/>
                  <a:pt x="3307156" y="5196765"/>
                </a:cubicBezTo>
                <a:cubicBezTo>
                  <a:pt x="3310578" y="5191988"/>
                  <a:pt x="3314351" y="5190744"/>
                  <a:pt x="3318588" y="5192102"/>
                </a:cubicBezTo>
                <a:cubicBezTo>
                  <a:pt x="3329418" y="5195221"/>
                  <a:pt x="3336375" y="5191052"/>
                  <a:pt x="3342290" y="5176292"/>
                </a:cubicBezTo>
                <a:cubicBezTo>
                  <a:pt x="3345127" y="5169840"/>
                  <a:pt x="3347726" y="5165238"/>
                  <a:pt x="3351974" y="5160289"/>
                </a:cubicBezTo>
                <a:cubicBezTo>
                  <a:pt x="3354217" y="5158466"/>
                  <a:pt x="3356576" y="5155716"/>
                  <a:pt x="3355638" y="5153663"/>
                </a:cubicBezTo>
                <a:cubicBezTo>
                  <a:pt x="3355172" y="5151058"/>
                  <a:pt x="3352105" y="5153056"/>
                  <a:pt x="3350454" y="5153405"/>
                </a:cubicBezTo>
                <a:cubicBezTo>
                  <a:pt x="3348807" y="5153752"/>
                  <a:pt x="3347509" y="5154476"/>
                  <a:pt x="3345859" y="5154824"/>
                </a:cubicBezTo>
                <a:cubicBezTo>
                  <a:pt x="3343386" y="5155347"/>
                  <a:pt x="3339967" y="5156968"/>
                  <a:pt x="3339028" y="5154914"/>
                </a:cubicBezTo>
                <a:cubicBezTo>
                  <a:pt x="3338210" y="5151936"/>
                  <a:pt x="3341042" y="5148636"/>
                  <a:pt x="3342930" y="5146435"/>
                </a:cubicBezTo>
                <a:cubicBezTo>
                  <a:pt x="3345883" y="5142211"/>
                  <a:pt x="3349185" y="5138360"/>
                  <a:pt x="3352844" y="5134886"/>
                </a:cubicBezTo>
                <a:cubicBezTo>
                  <a:pt x="3360278" y="5127015"/>
                  <a:pt x="3364651" y="5117986"/>
                  <a:pt x="3365965" y="5107803"/>
                </a:cubicBezTo>
                <a:cubicBezTo>
                  <a:pt x="3366202" y="5105949"/>
                  <a:pt x="3367147" y="5104851"/>
                  <a:pt x="3368797" y="5104503"/>
                </a:cubicBezTo>
                <a:cubicBezTo>
                  <a:pt x="3370446" y="5104154"/>
                  <a:pt x="3371389" y="5103054"/>
                  <a:pt x="3372807" y="5101405"/>
                </a:cubicBezTo>
                <a:cubicBezTo>
                  <a:pt x="3373752" y="5100305"/>
                  <a:pt x="3375519" y="5099030"/>
                  <a:pt x="3375287" y="5097730"/>
                </a:cubicBezTo>
                <a:cubicBezTo>
                  <a:pt x="3374701" y="5096051"/>
                  <a:pt x="3373403" y="5096774"/>
                  <a:pt x="3372106" y="5097498"/>
                </a:cubicBezTo>
                <a:cubicBezTo>
                  <a:pt x="3369161" y="5098572"/>
                  <a:pt x="3367278" y="5097618"/>
                  <a:pt x="3364451" y="5097764"/>
                </a:cubicBezTo>
                <a:cubicBezTo>
                  <a:pt x="3361978" y="5098286"/>
                  <a:pt x="3360565" y="5096781"/>
                  <a:pt x="3360924" y="5094002"/>
                </a:cubicBezTo>
                <a:cubicBezTo>
                  <a:pt x="3361402" y="5090301"/>
                  <a:pt x="3363170" y="5089026"/>
                  <a:pt x="3365644" y="5088503"/>
                </a:cubicBezTo>
                <a:cubicBezTo>
                  <a:pt x="3367414" y="5087231"/>
                  <a:pt x="3369063" y="5086882"/>
                  <a:pt x="3370713" y="5086533"/>
                </a:cubicBezTo>
                <a:cubicBezTo>
                  <a:pt x="3376838" y="5085692"/>
                  <a:pt x="3380257" y="5084071"/>
                  <a:pt x="3382510" y="5075942"/>
                </a:cubicBezTo>
                <a:cubicBezTo>
                  <a:pt x="3384168" y="5069284"/>
                  <a:pt x="3390421" y="5064365"/>
                  <a:pt x="3396200" y="5059993"/>
                </a:cubicBezTo>
                <a:cubicBezTo>
                  <a:pt x="3398912" y="5057620"/>
                  <a:pt x="3402684" y="5056374"/>
                  <a:pt x="3401984" y="5052468"/>
                </a:cubicBezTo>
                <a:cubicBezTo>
                  <a:pt x="3401757" y="5048013"/>
                  <a:pt x="3398811" y="5049084"/>
                  <a:pt x="3395511" y="5049780"/>
                </a:cubicBezTo>
                <a:cubicBezTo>
                  <a:pt x="3393861" y="5050128"/>
                  <a:pt x="3392211" y="5050477"/>
                  <a:pt x="3391034" y="5050274"/>
                </a:cubicBezTo>
                <a:cubicBezTo>
                  <a:pt x="3388679" y="5049870"/>
                  <a:pt x="3387150" y="5049292"/>
                  <a:pt x="3389628" y="5045618"/>
                </a:cubicBezTo>
                <a:cubicBezTo>
                  <a:pt x="3400611" y="5028889"/>
                  <a:pt x="3399694" y="5014222"/>
                  <a:pt x="3398426" y="4999178"/>
                </a:cubicBezTo>
                <a:cubicBezTo>
                  <a:pt x="3398192" y="4997877"/>
                  <a:pt x="3397133" y="4996749"/>
                  <a:pt x="3396077" y="4995621"/>
                </a:cubicBezTo>
                <a:cubicBezTo>
                  <a:pt x="3392901" y="4992237"/>
                  <a:pt x="3393613" y="4989835"/>
                  <a:pt x="3398567" y="4985638"/>
                </a:cubicBezTo>
                <a:cubicBezTo>
                  <a:pt x="3412365" y="4975072"/>
                  <a:pt x="3420635" y="4960718"/>
                  <a:pt x="3423136" y="4944428"/>
                </a:cubicBezTo>
                <a:cubicBezTo>
                  <a:pt x="3424570" y="4933318"/>
                  <a:pt x="3428708" y="4922988"/>
                  <a:pt x="3438145" y="4915143"/>
                </a:cubicBezTo>
                <a:cubicBezTo>
                  <a:pt x="3442627" y="4911496"/>
                  <a:pt x="3442519" y="4906114"/>
                  <a:pt x="3442290" y="4901658"/>
                </a:cubicBezTo>
                <a:cubicBezTo>
                  <a:pt x="3441944" y="4898130"/>
                  <a:pt x="3443128" y="4895179"/>
                  <a:pt x="3446785" y="4891705"/>
                </a:cubicBezTo>
                <a:cubicBezTo>
                  <a:pt x="3456339" y="4882934"/>
                  <a:pt x="3462601" y="4871706"/>
                  <a:pt x="3468510" y="4860101"/>
                </a:cubicBezTo>
                <a:cubicBezTo>
                  <a:pt x="3475365" y="4847397"/>
                  <a:pt x="3481512" y="4833942"/>
                  <a:pt x="3491072" y="4822018"/>
                </a:cubicBezTo>
                <a:cubicBezTo>
                  <a:pt x="3493905" y="4818717"/>
                  <a:pt x="3494856" y="4814464"/>
                  <a:pt x="3494627" y="4810009"/>
                </a:cubicBezTo>
                <a:cubicBezTo>
                  <a:pt x="3494530" y="4798321"/>
                  <a:pt x="3496537" y="4795195"/>
                  <a:pt x="3507031" y="4788479"/>
                </a:cubicBezTo>
                <a:cubicBezTo>
                  <a:pt x="3512220" y="4785582"/>
                  <a:pt x="3515643" y="4780808"/>
                  <a:pt x="3518008" y="4774904"/>
                </a:cubicBezTo>
                <a:cubicBezTo>
                  <a:pt x="3525812" y="4757947"/>
                  <a:pt x="3537853" y="4742347"/>
                  <a:pt x="3546360" y="4726140"/>
                </a:cubicBezTo>
                <a:cubicBezTo>
                  <a:pt x="3549079" y="4720614"/>
                  <a:pt x="3553208" y="4716591"/>
                  <a:pt x="3557571" y="4713870"/>
                </a:cubicBezTo>
                <a:cubicBezTo>
                  <a:pt x="3560637" y="4711873"/>
                  <a:pt x="3562171" y="4709295"/>
                  <a:pt x="3562179" y="4706144"/>
                </a:cubicBezTo>
                <a:cubicBezTo>
                  <a:pt x="3562546" y="4697057"/>
                  <a:pt x="3565858" y="4690056"/>
                  <a:pt x="3573525" y="4683482"/>
                </a:cubicBezTo>
                <a:cubicBezTo>
                  <a:pt x="3582488" y="4676190"/>
                  <a:pt x="3587452" y="4665685"/>
                  <a:pt x="3593476" y="4656309"/>
                </a:cubicBezTo>
                <a:cubicBezTo>
                  <a:pt x="3597492" y="4650058"/>
                  <a:pt x="3601387" y="4644732"/>
                  <a:pt x="3606694" y="4640910"/>
                </a:cubicBezTo>
                <a:cubicBezTo>
                  <a:pt x="3614713" y="4634715"/>
                  <a:pt x="3620971" y="4626642"/>
                  <a:pt x="3623341" y="4617583"/>
                </a:cubicBezTo>
                <a:cubicBezTo>
                  <a:pt x="3629153" y="4594293"/>
                  <a:pt x="3643203" y="4575568"/>
                  <a:pt x="3659253" y="4556869"/>
                </a:cubicBezTo>
                <a:cubicBezTo>
                  <a:pt x="3673768" y="4540749"/>
                  <a:pt x="3684403" y="4520491"/>
                  <a:pt x="3696801" y="4502115"/>
                </a:cubicBezTo>
                <a:cubicBezTo>
                  <a:pt x="3734828" y="4443654"/>
                  <a:pt x="3771678" y="4384994"/>
                  <a:pt x="3811939" y="4327865"/>
                </a:cubicBezTo>
                <a:cubicBezTo>
                  <a:pt x="3828350" y="4304812"/>
                  <a:pt x="3844851" y="4281856"/>
                  <a:pt x="3861526" y="4259085"/>
                </a:cubicBezTo>
                <a:lnTo>
                  <a:pt x="3883364" y="4229915"/>
                </a:lnTo>
                <a:lnTo>
                  <a:pt x="3883257" y="4229909"/>
                </a:lnTo>
                <a:cubicBezTo>
                  <a:pt x="3881536" y="4230132"/>
                  <a:pt x="3880640" y="4228961"/>
                  <a:pt x="3881020" y="4226979"/>
                </a:cubicBezTo>
                <a:cubicBezTo>
                  <a:pt x="3881526" y="4224337"/>
                  <a:pt x="3882802" y="4223528"/>
                  <a:pt x="3884523" y="4223304"/>
                </a:cubicBezTo>
                <a:cubicBezTo>
                  <a:pt x="3885798" y="4222494"/>
                  <a:pt x="3886946" y="4222346"/>
                  <a:pt x="3888094" y="4222195"/>
                </a:cubicBezTo>
                <a:lnTo>
                  <a:pt x="3889408" y="4221840"/>
                </a:lnTo>
                <a:lnTo>
                  <a:pt x="3897408" y="4211155"/>
                </a:lnTo>
                <a:lnTo>
                  <a:pt x="3888103" y="4211717"/>
                </a:lnTo>
                <a:cubicBezTo>
                  <a:pt x="3887608" y="4211189"/>
                  <a:pt x="3887112" y="4210662"/>
                  <a:pt x="3886448" y="4211432"/>
                </a:cubicBezTo>
                <a:cubicBezTo>
                  <a:pt x="3882145" y="4212026"/>
                  <a:pt x="3879538" y="4211468"/>
                  <a:pt x="3878529" y="4209466"/>
                </a:cubicBezTo>
                <a:lnTo>
                  <a:pt x="3878780" y="4207842"/>
                </a:lnTo>
                <a:lnTo>
                  <a:pt x="3854964" y="4239979"/>
                </a:lnTo>
                <a:cubicBezTo>
                  <a:pt x="3847758" y="4252308"/>
                  <a:pt x="3838669" y="4263682"/>
                  <a:pt x="3828995" y="4273379"/>
                </a:cubicBezTo>
                <a:cubicBezTo>
                  <a:pt x="3818257" y="4285101"/>
                  <a:pt x="3809753" y="4298152"/>
                  <a:pt x="3803958" y="4311984"/>
                </a:cubicBezTo>
                <a:cubicBezTo>
                  <a:pt x="3801002" y="4319364"/>
                  <a:pt x="3797457" y="4325065"/>
                  <a:pt x="3791327" y="4329060"/>
                </a:cubicBezTo>
                <a:cubicBezTo>
                  <a:pt x="3776351" y="4339425"/>
                  <a:pt x="3766432" y="4354127"/>
                  <a:pt x="3756745" y="4370131"/>
                </a:cubicBezTo>
                <a:cubicBezTo>
                  <a:pt x="3744340" y="4391661"/>
                  <a:pt x="3732761" y="4413018"/>
                  <a:pt x="3718120" y="4433218"/>
                </a:cubicBezTo>
                <a:cubicBezTo>
                  <a:pt x="3705963" y="4449743"/>
                  <a:pt x="3693331" y="4466820"/>
                  <a:pt x="3681522" y="4483719"/>
                </a:cubicBezTo>
                <a:cubicBezTo>
                  <a:pt x="3663220" y="4510548"/>
                  <a:pt x="3644092" y="4537550"/>
                  <a:pt x="3626495" y="4565130"/>
                </a:cubicBezTo>
                <a:cubicBezTo>
                  <a:pt x="3622833" y="4571758"/>
                  <a:pt x="3619887" y="4572830"/>
                  <a:pt x="3614944" y="4570720"/>
                </a:cubicBezTo>
                <a:cubicBezTo>
                  <a:pt x="3614591" y="4570344"/>
                  <a:pt x="3614119" y="4570893"/>
                  <a:pt x="3614119" y="4570893"/>
                </a:cubicBezTo>
                <a:cubicBezTo>
                  <a:pt x="3601884" y="4563116"/>
                  <a:pt x="3601173" y="4565519"/>
                  <a:pt x="3589251" y="4580192"/>
                </a:cubicBezTo>
                <a:cubicBezTo>
                  <a:pt x="3585947" y="4584043"/>
                  <a:pt x="3582523" y="4588817"/>
                  <a:pt x="3578748" y="4593217"/>
                </a:cubicBezTo>
                <a:cubicBezTo>
                  <a:pt x="3575442" y="4597066"/>
                  <a:pt x="3575670" y="4601521"/>
                  <a:pt x="3575896" y="4605976"/>
                </a:cubicBezTo>
                <a:cubicBezTo>
                  <a:pt x="3572598" y="4606671"/>
                  <a:pt x="3570124" y="4607194"/>
                  <a:pt x="3567178" y="4608266"/>
                </a:cubicBezTo>
                <a:cubicBezTo>
                  <a:pt x="3560107" y="4610208"/>
                  <a:pt x="3557628" y="4613883"/>
                  <a:pt x="3558796" y="4620393"/>
                </a:cubicBezTo>
                <a:cubicBezTo>
                  <a:pt x="3559960" y="4626901"/>
                  <a:pt x="3558188" y="4631329"/>
                  <a:pt x="3552174" y="4634398"/>
                </a:cubicBezTo>
                <a:cubicBezTo>
                  <a:pt x="3550405" y="4635672"/>
                  <a:pt x="3548989" y="4637320"/>
                  <a:pt x="3548398" y="4638797"/>
                </a:cubicBezTo>
                <a:cubicBezTo>
                  <a:pt x="3538235" y="4658504"/>
                  <a:pt x="3525130" y="4676131"/>
                  <a:pt x="3511321" y="4693004"/>
                </a:cubicBezTo>
                <a:cubicBezTo>
                  <a:pt x="3507543" y="4697402"/>
                  <a:pt x="3504946" y="4702005"/>
                  <a:pt x="3506703" y="4707037"/>
                </a:cubicBezTo>
                <a:cubicBezTo>
                  <a:pt x="3506937" y="4708339"/>
                  <a:pt x="3507641" y="4709090"/>
                  <a:pt x="3506225" y="4710739"/>
                </a:cubicBezTo>
                <a:cubicBezTo>
                  <a:pt x="3498557" y="4717311"/>
                  <a:pt x="3495129" y="4725239"/>
                  <a:pt x="3490401" y="4733894"/>
                </a:cubicBezTo>
                <a:cubicBezTo>
                  <a:pt x="3487922" y="4737568"/>
                  <a:pt x="3485795" y="4741620"/>
                  <a:pt x="3482963" y="4744919"/>
                </a:cubicBezTo>
                <a:cubicBezTo>
                  <a:pt x="3480131" y="4748219"/>
                  <a:pt x="3478009" y="4749117"/>
                  <a:pt x="3477310" y="4745212"/>
                </a:cubicBezTo>
                <a:cubicBezTo>
                  <a:pt x="3476372" y="4743158"/>
                  <a:pt x="3476376" y="4740005"/>
                  <a:pt x="3473077" y="4740699"/>
                </a:cubicBezTo>
                <a:cubicBezTo>
                  <a:pt x="3470131" y="4741772"/>
                  <a:pt x="3469652" y="4745474"/>
                  <a:pt x="3468942" y="4747878"/>
                </a:cubicBezTo>
                <a:cubicBezTo>
                  <a:pt x="3467287" y="4751378"/>
                  <a:pt x="3465632" y="4754880"/>
                  <a:pt x="3461742" y="4757053"/>
                </a:cubicBezTo>
                <a:cubicBezTo>
                  <a:pt x="3437335" y="4772108"/>
                  <a:pt x="3427167" y="4794969"/>
                  <a:pt x="3423824" y="4820893"/>
                </a:cubicBezTo>
                <a:cubicBezTo>
                  <a:pt x="3423107" y="4826448"/>
                  <a:pt x="3421925" y="4829399"/>
                  <a:pt x="3416504" y="4830993"/>
                </a:cubicBezTo>
                <a:cubicBezTo>
                  <a:pt x="3407193" y="4834759"/>
                  <a:pt x="3400111" y="4843007"/>
                  <a:pt x="3394441" y="4852759"/>
                </a:cubicBezTo>
                <a:cubicBezTo>
                  <a:pt x="3387826" y="4863611"/>
                  <a:pt x="3382623" y="4875968"/>
                  <a:pt x="3375184" y="4886994"/>
                </a:cubicBezTo>
                <a:cubicBezTo>
                  <a:pt x="3371169" y="4893245"/>
                  <a:pt x="3367158" y="4896342"/>
                  <a:pt x="3361266" y="4898486"/>
                </a:cubicBezTo>
                <a:cubicBezTo>
                  <a:pt x="3352546" y="4900774"/>
                  <a:pt x="3350537" y="4903901"/>
                  <a:pt x="3350522" y="4913362"/>
                </a:cubicBezTo>
                <a:cubicBezTo>
                  <a:pt x="3350158" y="4919293"/>
                  <a:pt x="3347440" y="4924821"/>
                  <a:pt x="3343544" y="4930146"/>
                </a:cubicBezTo>
                <a:cubicBezTo>
                  <a:pt x="3340001" y="4935846"/>
                  <a:pt x="3337282" y="4941374"/>
                  <a:pt x="3335973" y="4948404"/>
                </a:cubicBezTo>
                <a:cubicBezTo>
                  <a:pt x="3334428" y="4957287"/>
                  <a:pt x="3326879" y="4962932"/>
                  <a:pt x="3320525" y="4959318"/>
                </a:cubicBezTo>
                <a:cubicBezTo>
                  <a:pt x="3318291" y="4957989"/>
                  <a:pt x="3316528" y="4956109"/>
                  <a:pt x="3315236" y="4953679"/>
                </a:cubicBezTo>
                <a:cubicBezTo>
                  <a:pt x="3312182" y="4949371"/>
                  <a:pt x="3313955" y="4944943"/>
                  <a:pt x="3319967" y="4941874"/>
                </a:cubicBezTo>
                <a:cubicBezTo>
                  <a:pt x="3330815" y="4935533"/>
                  <a:pt x="3335421" y="4927805"/>
                  <a:pt x="3333202" y="4917016"/>
                </a:cubicBezTo>
                <a:cubicBezTo>
                  <a:pt x="3333321" y="4916090"/>
                  <a:pt x="3333088" y="4914787"/>
                  <a:pt x="3332855" y="4913486"/>
                </a:cubicBezTo>
                <a:cubicBezTo>
                  <a:pt x="3331694" y="4903824"/>
                  <a:pt x="3331694" y="4903824"/>
                  <a:pt x="3322860" y="4903885"/>
                </a:cubicBezTo>
                <a:cubicBezTo>
                  <a:pt x="3322509" y="4903510"/>
                  <a:pt x="3322980" y="4902961"/>
                  <a:pt x="3322629" y="4902584"/>
                </a:cubicBezTo>
                <a:cubicBezTo>
                  <a:pt x="3326638" y="4899487"/>
                  <a:pt x="3331233" y="4898066"/>
                  <a:pt x="3335476" y="4896271"/>
                </a:cubicBezTo>
                <a:cubicBezTo>
                  <a:pt x="3342312" y="4893028"/>
                  <a:pt x="3342904" y="4891552"/>
                  <a:pt x="3340794" y="4886142"/>
                </a:cubicBezTo>
                <a:cubicBezTo>
                  <a:pt x="3339504" y="4883713"/>
                  <a:pt x="3339390" y="4881486"/>
                  <a:pt x="3342222" y="4878186"/>
                </a:cubicBezTo>
                <a:cubicBezTo>
                  <a:pt x="3344110" y="4875986"/>
                  <a:pt x="3345412" y="4872108"/>
                  <a:pt x="3346947" y="4869534"/>
                </a:cubicBezTo>
                <a:cubicBezTo>
                  <a:pt x="3348722" y="4865105"/>
                  <a:pt x="3351907" y="4862181"/>
                  <a:pt x="3356031" y="4861311"/>
                </a:cubicBezTo>
                <a:cubicBezTo>
                  <a:pt x="3359802" y="4860065"/>
                  <a:pt x="3361689" y="4857865"/>
                  <a:pt x="3362168" y="4854164"/>
                </a:cubicBezTo>
                <a:cubicBezTo>
                  <a:pt x="3364062" y="4848810"/>
                  <a:pt x="3366542" y="4845135"/>
                  <a:pt x="3371728" y="4842239"/>
                </a:cubicBezTo>
                <a:cubicBezTo>
                  <a:pt x="3378212" y="4838619"/>
                  <a:pt x="3379873" y="4831965"/>
                  <a:pt x="3375522" y="4828378"/>
                </a:cubicBezTo>
                <a:cubicBezTo>
                  <a:pt x="3371404" y="4826095"/>
                  <a:pt x="3372234" y="4822768"/>
                  <a:pt x="3374480" y="4817792"/>
                </a:cubicBezTo>
                <a:cubicBezTo>
                  <a:pt x="3378262" y="4810237"/>
                  <a:pt x="3383806" y="4804564"/>
                  <a:pt x="3388294" y="4797763"/>
                </a:cubicBezTo>
                <a:cubicBezTo>
                  <a:pt x="3399989" y="4778635"/>
                  <a:pt x="3411682" y="4759506"/>
                  <a:pt x="3423375" y="4740377"/>
                </a:cubicBezTo>
                <a:cubicBezTo>
                  <a:pt x="3426919" y="4734676"/>
                  <a:pt x="3426691" y="4730220"/>
                  <a:pt x="3422220" y="4727562"/>
                </a:cubicBezTo>
                <a:cubicBezTo>
                  <a:pt x="3419985" y="4726232"/>
                  <a:pt x="3418102" y="4725275"/>
                  <a:pt x="3415867" y="4723948"/>
                </a:cubicBezTo>
                <a:cubicBezTo>
                  <a:pt x="3418579" y="4721573"/>
                  <a:pt x="3421287" y="4722354"/>
                  <a:pt x="3423880" y="4720905"/>
                </a:cubicBezTo>
                <a:cubicBezTo>
                  <a:pt x="3439677" y="4713520"/>
                  <a:pt x="3453475" y="4702953"/>
                  <a:pt x="3463398" y="4685098"/>
                </a:cubicBezTo>
                <a:cubicBezTo>
                  <a:pt x="3466941" y="4679397"/>
                  <a:pt x="3470013" y="4674246"/>
                  <a:pt x="3475201" y="4671350"/>
                </a:cubicBezTo>
                <a:cubicBezTo>
                  <a:pt x="3476970" y="4670077"/>
                  <a:pt x="3478738" y="4668803"/>
                  <a:pt x="3478624" y="4666575"/>
                </a:cubicBezTo>
                <a:cubicBezTo>
                  <a:pt x="3479337" y="4664173"/>
                  <a:pt x="3477332" y="4664145"/>
                  <a:pt x="3475683" y="4664493"/>
                </a:cubicBezTo>
                <a:cubicBezTo>
                  <a:pt x="3471679" y="4664438"/>
                  <a:pt x="3471093" y="4662760"/>
                  <a:pt x="3474398" y="4658909"/>
                </a:cubicBezTo>
                <a:cubicBezTo>
                  <a:pt x="3475814" y="4657262"/>
                  <a:pt x="3476525" y="4654860"/>
                  <a:pt x="3477588" y="4652835"/>
                </a:cubicBezTo>
                <a:cubicBezTo>
                  <a:pt x="3481011" y="4648057"/>
                  <a:pt x="3481019" y="4644903"/>
                  <a:pt x="3475837" y="4644648"/>
                </a:cubicBezTo>
                <a:cubicBezTo>
                  <a:pt x="3473834" y="4644620"/>
                  <a:pt x="3471478" y="4644216"/>
                  <a:pt x="3471837" y="4641438"/>
                </a:cubicBezTo>
                <a:cubicBezTo>
                  <a:pt x="3472194" y="4638660"/>
                  <a:pt x="3474437" y="4636837"/>
                  <a:pt x="3476678" y="4635012"/>
                </a:cubicBezTo>
                <a:cubicBezTo>
                  <a:pt x="3482456" y="4630642"/>
                  <a:pt x="3489060" y="4626097"/>
                  <a:pt x="3495544" y="4622476"/>
                </a:cubicBezTo>
                <a:cubicBezTo>
                  <a:pt x="3501556" y="4619408"/>
                  <a:pt x="3502028" y="4618857"/>
                  <a:pt x="3497677" y="4615272"/>
                </a:cubicBezTo>
                <a:cubicBezTo>
                  <a:pt x="3496972" y="4614520"/>
                  <a:pt x="3496265" y="4613767"/>
                  <a:pt x="3495208" y="4612641"/>
                </a:cubicBezTo>
                <a:cubicBezTo>
                  <a:pt x="3493796" y="4611136"/>
                  <a:pt x="3493683" y="4608908"/>
                  <a:pt x="3496749" y="4606912"/>
                </a:cubicBezTo>
                <a:cubicBezTo>
                  <a:pt x="3502175" y="4602163"/>
                  <a:pt x="3505013" y="4595710"/>
                  <a:pt x="3507378" y="4589807"/>
                </a:cubicBezTo>
                <a:cubicBezTo>
                  <a:pt x="3511758" y="4577625"/>
                  <a:pt x="3517428" y="4567872"/>
                  <a:pt x="3529806" y="4562109"/>
                </a:cubicBezTo>
                <a:cubicBezTo>
                  <a:pt x="3536642" y="4558864"/>
                  <a:pt x="3541840" y="4549664"/>
                  <a:pt x="3543739" y="4541157"/>
                </a:cubicBezTo>
                <a:cubicBezTo>
                  <a:pt x="3547181" y="4526921"/>
                  <a:pt x="3554386" y="4514593"/>
                  <a:pt x="3564652" y="4503420"/>
                </a:cubicBezTo>
                <a:cubicBezTo>
                  <a:pt x="3571614" y="4496097"/>
                  <a:pt x="3576573" y="4488745"/>
                  <a:pt x="3578593" y="4479314"/>
                </a:cubicBezTo>
                <a:cubicBezTo>
                  <a:pt x="3579547" y="4471907"/>
                  <a:pt x="3584854" y="4468086"/>
                  <a:pt x="3590864" y="4465016"/>
                </a:cubicBezTo>
                <a:cubicBezTo>
                  <a:pt x="3593812" y="4463945"/>
                  <a:pt x="3595228" y="4462294"/>
                  <a:pt x="3595707" y="4458592"/>
                </a:cubicBezTo>
                <a:cubicBezTo>
                  <a:pt x="3597139" y="4447482"/>
                  <a:pt x="3602103" y="4436976"/>
                  <a:pt x="3610128" y="4427628"/>
                </a:cubicBezTo>
                <a:cubicBezTo>
                  <a:pt x="3627715" y="4406354"/>
                  <a:pt x="3641535" y="4383173"/>
                  <a:pt x="3656534" y="4360197"/>
                </a:cubicBezTo>
                <a:cubicBezTo>
                  <a:pt x="3665508" y="4346593"/>
                  <a:pt x="3675893" y="4334495"/>
                  <a:pt x="3686634" y="4322775"/>
                </a:cubicBezTo>
                <a:cubicBezTo>
                  <a:pt x="3697844" y="4310502"/>
                  <a:pt x="3707051" y="4298202"/>
                  <a:pt x="3709905" y="4282288"/>
                </a:cubicBezTo>
                <a:cubicBezTo>
                  <a:pt x="3710264" y="4279510"/>
                  <a:pt x="3711679" y="4277859"/>
                  <a:pt x="3713568" y="4275661"/>
                </a:cubicBezTo>
                <a:cubicBezTo>
                  <a:pt x="3733157" y="4254416"/>
                  <a:pt x="3749923" y="4230164"/>
                  <a:pt x="3765984" y="4205158"/>
                </a:cubicBezTo>
                <a:cubicBezTo>
                  <a:pt x="3783462" y="4178504"/>
                  <a:pt x="3803056" y="4154106"/>
                  <a:pt x="3822650" y="4129709"/>
                </a:cubicBezTo>
                <a:lnTo>
                  <a:pt x="3854064" y="4088705"/>
                </a:lnTo>
                <a:lnTo>
                  <a:pt x="3864531" y="4073179"/>
                </a:lnTo>
                <a:cubicBezTo>
                  <a:pt x="3872063" y="4060671"/>
                  <a:pt x="3878789" y="4047861"/>
                  <a:pt x="3884441" y="4034645"/>
                </a:cubicBezTo>
                <a:cubicBezTo>
                  <a:pt x="3885935" y="4031797"/>
                  <a:pt x="3887430" y="4028951"/>
                  <a:pt x="3887102" y="4027120"/>
                </a:cubicBezTo>
                <a:cubicBezTo>
                  <a:pt x="3887614" y="4018785"/>
                  <a:pt x="3884968" y="4017444"/>
                  <a:pt x="3878500" y="4023871"/>
                </a:cubicBezTo>
                <a:cubicBezTo>
                  <a:pt x="3872034" y="4030297"/>
                  <a:pt x="3866567" y="4033351"/>
                  <a:pt x="3862439" y="4025994"/>
                </a:cubicBezTo>
                <a:cubicBezTo>
                  <a:pt x="3861121" y="4023106"/>
                  <a:pt x="3859129" y="4025425"/>
                  <a:pt x="3857141" y="4027742"/>
                </a:cubicBezTo>
                <a:cubicBezTo>
                  <a:pt x="3855647" y="4030592"/>
                  <a:pt x="3852000" y="4032626"/>
                  <a:pt x="3854478" y="4035268"/>
                </a:cubicBezTo>
                <a:cubicBezTo>
                  <a:pt x="3856956" y="4037908"/>
                  <a:pt x="3861091" y="4040835"/>
                  <a:pt x="3858100" y="4046528"/>
                </a:cubicBezTo>
                <a:cubicBezTo>
                  <a:pt x="3855112" y="4052222"/>
                  <a:pt x="3849652" y="4050843"/>
                  <a:pt x="3844352" y="4052594"/>
                </a:cubicBezTo>
                <a:cubicBezTo>
                  <a:pt x="3842034" y="4053083"/>
                  <a:pt x="3838558" y="4053817"/>
                  <a:pt x="3835079" y="4054550"/>
                </a:cubicBezTo>
                <a:cubicBezTo>
                  <a:pt x="3829282" y="4055772"/>
                  <a:pt x="3824806" y="4059881"/>
                  <a:pt x="3823306" y="4067160"/>
                </a:cubicBezTo>
                <a:cubicBezTo>
                  <a:pt x="3820636" y="4079116"/>
                  <a:pt x="3813337" y="4087616"/>
                  <a:pt x="3804552" y="4094533"/>
                </a:cubicBezTo>
                <a:cubicBezTo>
                  <a:pt x="3798086" y="4100962"/>
                  <a:pt x="3793441" y="4106370"/>
                  <a:pt x="3790116" y="4114668"/>
                </a:cubicBezTo>
                <a:cubicBezTo>
                  <a:pt x="3787622" y="4120890"/>
                  <a:pt x="3782987" y="4121868"/>
                  <a:pt x="3779349" y="4119470"/>
                </a:cubicBezTo>
                <a:cubicBezTo>
                  <a:pt x="3776702" y="4118130"/>
                  <a:pt x="3776549" y="4110566"/>
                  <a:pt x="3770747" y="4116222"/>
                </a:cubicBezTo>
                <a:cubicBezTo>
                  <a:pt x="3766104" y="4121632"/>
                  <a:pt x="3762946" y="4128626"/>
                  <a:pt x="3764921" y="4135172"/>
                </a:cubicBezTo>
                <a:cubicBezTo>
                  <a:pt x="3765903" y="4140661"/>
                  <a:pt x="3769045" y="4142527"/>
                  <a:pt x="3772515" y="4146227"/>
                </a:cubicBezTo>
                <a:cubicBezTo>
                  <a:pt x="3759613" y="4141354"/>
                  <a:pt x="3750988" y="4151402"/>
                  <a:pt x="3742027" y="4164052"/>
                </a:cubicBezTo>
                <a:cubicBezTo>
                  <a:pt x="3736551" y="4171534"/>
                  <a:pt x="3730749" y="4177190"/>
                  <a:pt x="3725936" y="4183901"/>
                </a:cubicBezTo>
                <a:cubicBezTo>
                  <a:pt x="3715817" y="4196795"/>
                  <a:pt x="3707847" y="4210502"/>
                  <a:pt x="3705833" y="4226115"/>
                </a:cubicBezTo>
                <a:cubicBezTo>
                  <a:pt x="3705490" y="4233151"/>
                  <a:pt x="3701182" y="4235958"/>
                  <a:pt x="3695553" y="4235878"/>
                </a:cubicBezTo>
                <a:cubicBezTo>
                  <a:pt x="3675362" y="4235075"/>
                  <a:pt x="3664912" y="4246141"/>
                  <a:pt x="3661228" y="4270333"/>
                </a:cubicBezTo>
                <a:cubicBezTo>
                  <a:pt x="3660391" y="4276841"/>
                  <a:pt x="3656904" y="4282006"/>
                  <a:pt x="3653420" y="4287172"/>
                </a:cubicBezTo>
                <a:cubicBezTo>
                  <a:pt x="3646122" y="4295674"/>
                  <a:pt x="3639487" y="4303402"/>
                  <a:pt x="3639632" y="4315397"/>
                </a:cubicBezTo>
                <a:cubicBezTo>
                  <a:pt x="3640615" y="4320885"/>
                  <a:pt x="3634494" y="4320278"/>
                  <a:pt x="3631015" y="4321011"/>
                </a:cubicBezTo>
                <a:cubicBezTo>
                  <a:pt x="3628697" y="4321500"/>
                  <a:pt x="3626714" y="4319386"/>
                  <a:pt x="3625226" y="4317802"/>
                </a:cubicBezTo>
                <a:cubicBezTo>
                  <a:pt x="3624900" y="4315973"/>
                  <a:pt x="3622254" y="4314632"/>
                  <a:pt x="3620926" y="4316178"/>
                </a:cubicBezTo>
                <a:cubicBezTo>
                  <a:pt x="3614627" y="4321304"/>
                  <a:pt x="3610974" y="4327770"/>
                  <a:pt x="3607816" y="4334766"/>
                </a:cubicBezTo>
                <a:cubicBezTo>
                  <a:pt x="3606154" y="4338915"/>
                  <a:pt x="3607473" y="4341799"/>
                  <a:pt x="3609952" y="4344442"/>
                </a:cubicBezTo>
                <a:cubicBezTo>
                  <a:pt x="3616723" y="4353139"/>
                  <a:pt x="3615389" y="4359118"/>
                  <a:pt x="3605437" y="4370711"/>
                </a:cubicBezTo>
                <a:cubicBezTo>
                  <a:pt x="3602288" y="4373273"/>
                  <a:pt x="3599970" y="4373763"/>
                  <a:pt x="3599810" y="4370631"/>
                </a:cubicBezTo>
                <a:cubicBezTo>
                  <a:pt x="3598169" y="4361484"/>
                  <a:pt x="3592534" y="4365838"/>
                  <a:pt x="3587562" y="4369417"/>
                </a:cubicBezTo>
                <a:cubicBezTo>
                  <a:pt x="3581928" y="4373772"/>
                  <a:pt x="3578273" y="4380236"/>
                  <a:pt x="3574789" y="4385403"/>
                </a:cubicBezTo>
                <a:cubicBezTo>
                  <a:pt x="3570640" y="4391343"/>
                  <a:pt x="3565997" y="4396752"/>
                  <a:pt x="3562838" y="4403745"/>
                </a:cubicBezTo>
                <a:cubicBezTo>
                  <a:pt x="3561007" y="4409195"/>
                  <a:pt x="3556044" y="4408345"/>
                  <a:pt x="3553399" y="4407005"/>
                </a:cubicBezTo>
                <a:cubicBezTo>
                  <a:pt x="3549265" y="4404079"/>
                  <a:pt x="3546778" y="4405869"/>
                  <a:pt x="3543791" y="4411562"/>
                </a:cubicBezTo>
                <a:cubicBezTo>
                  <a:pt x="3542957" y="4413636"/>
                  <a:pt x="3542126" y="4415711"/>
                  <a:pt x="3540136" y="4418029"/>
                </a:cubicBezTo>
                <a:cubicBezTo>
                  <a:pt x="3538642" y="4420877"/>
                  <a:pt x="3536484" y="4424497"/>
                  <a:pt x="3533006" y="4425229"/>
                </a:cubicBezTo>
                <a:cubicBezTo>
                  <a:pt x="3530193" y="4425191"/>
                  <a:pt x="3531855" y="4421042"/>
                  <a:pt x="3531030" y="4418684"/>
                </a:cubicBezTo>
                <a:cubicBezTo>
                  <a:pt x="3529224" y="4410838"/>
                  <a:pt x="3524756" y="4410515"/>
                  <a:pt x="3514971" y="4420807"/>
                </a:cubicBezTo>
                <a:cubicBezTo>
                  <a:pt x="3505555" y="4410767"/>
                  <a:pt x="3496634" y="4401258"/>
                  <a:pt x="3487215" y="4391219"/>
                </a:cubicBezTo>
                <a:cubicBezTo>
                  <a:pt x="3492027" y="4384508"/>
                  <a:pt x="3497326" y="4382756"/>
                  <a:pt x="3503281" y="4384666"/>
                </a:cubicBezTo>
                <a:cubicBezTo>
                  <a:pt x="3518502" y="4389048"/>
                  <a:pt x="3528279" y="4383188"/>
                  <a:pt x="3536593" y="4362448"/>
                </a:cubicBezTo>
                <a:cubicBezTo>
                  <a:pt x="3540581" y="4353380"/>
                  <a:pt x="3544233" y="4346913"/>
                  <a:pt x="3550205" y="4339957"/>
                </a:cubicBezTo>
                <a:cubicBezTo>
                  <a:pt x="3553354" y="4337394"/>
                  <a:pt x="3556672" y="4333530"/>
                  <a:pt x="3555352" y="4330644"/>
                </a:cubicBezTo>
                <a:cubicBezTo>
                  <a:pt x="3554696" y="4326985"/>
                  <a:pt x="3550388" y="4329792"/>
                  <a:pt x="3548070" y="4330281"/>
                </a:cubicBezTo>
                <a:cubicBezTo>
                  <a:pt x="3545752" y="4330769"/>
                  <a:pt x="3543930" y="4331787"/>
                  <a:pt x="3541611" y="4332276"/>
                </a:cubicBezTo>
                <a:cubicBezTo>
                  <a:pt x="3538134" y="4333010"/>
                  <a:pt x="3533328" y="4335288"/>
                  <a:pt x="3532010" y="4332402"/>
                </a:cubicBezTo>
                <a:cubicBezTo>
                  <a:pt x="3530859" y="4328215"/>
                  <a:pt x="3534840" y="4323578"/>
                  <a:pt x="3537492" y="4320487"/>
                </a:cubicBezTo>
                <a:cubicBezTo>
                  <a:pt x="3541643" y="4314548"/>
                  <a:pt x="3546285" y="4309137"/>
                  <a:pt x="3551424" y="4304256"/>
                </a:cubicBezTo>
                <a:cubicBezTo>
                  <a:pt x="3561873" y="4293191"/>
                  <a:pt x="3568020" y="4280503"/>
                  <a:pt x="3569867" y="4266190"/>
                </a:cubicBezTo>
                <a:cubicBezTo>
                  <a:pt x="3570201" y="4263586"/>
                  <a:pt x="3571529" y="4262042"/>
                  <a:pt x="3573847" y="4261553"/>
                </a:cubicBezTo>
                <a:cubicBezTo>
                  <a:pt x="3576166" y="4261063"/>
                  <a:pt x="3577490" y="4259517"/>
                  <a:pt x="3579481" y="4257199"/>
                </a:cubicBezTo>
                <a:cubicBezTo>
                  <a:pt x="3580808" y="4255653"/>
                  <a:pt x="3583294" y="4253864"/>
                  <a:pt x="3582968" y="4252034"/>
                </a:cubicBezTo>
                <a:cubicBezTo>
                  <a:pt x="3582143" y="4249676"/>
                  <a:pt x="3580321" y="4250694"/>
                  <a:pt x="3578499" y="4251711"/>
                </a:cubicBezTo>
                <a:cubicBezTo>
                  <a:pt x="3574357" y="4253216"/>
                  <a:pt x="3571712" y="4251877"/>
                  <a:pt x="3567737" y="4252081"/>
                </a:cubicBezTo>
                <a:cubicBezTo>
                  <a:pt x="3564260" y="4252815"/>
                  <a:pt x="3562279" y="4250701"/>
                  <a:pt x="3562782" y="4246798"/>
                </a:cubicBezTo>
                <a:cubicBezTo>
                  <a:pt x="3563453" y="4241593"/>
                  <a:pt x="3565939" y="4239803"/>
                  <a:pt x="3569415" y="4239068"/>
                </a:cubicBezTo>
                <a:cubicBezTo>
                  <a:pt x="3571903" y="4237280"/>
                  <a:pt x="3574221" y="4236790"/>
                  <a:pt x="3576539" y="4236302"/>
                </a:cubicBezTo>
                <a:cubicBezTo>
                  <a:pt x="3585147" y="4235118"/>
                  <a:pt x="3589954" y="4232839"/>
                  <a:pt x="3593118" y="4221412"/>
                </a:cubicBezTo>
                <a:cubicBezTo>
                  <a:pt x="3595450" y="4212058"/>
                  <a:pt x="3604236" y="4205144"/>
                  <a:pt x="3612358" y="4198998"/>
                </a:cubicBezTo>
                <a:cubicBezTo>
                  <a:pt x="3616170" y="4195662"/>
                  <a:pt x="3621472" y="4193913"/>
                  <a:pt x="3620487" y="4188423"/>
                </a:cubicBezTo>
                <a:cubicBezTo>
                  <a:pt x="3620168" y="4182161"/>
                  <a:pt x="3616025" y="4183668"/>
                  <a:pt x="3611391" y="4184646"/>
                </a:cubicBezTo>
                <a:cubicBezTo>
                  <a:pt x="3609072" y="4185135"/>
                  <a:pt x="3606754" y="4185624"/>
                  <a:pt x="3605098" y="4185340"/>
                </a:cubicBezTo>
                <a:cubicBezTo>
                  <a:pt x="3601790" y="4184773"/>
                  <a:pt x="3599640" y="4183960"/>
                  <a:pt x="3603123" y="4178795"/>
                </a:cubicBezTo>
                <a:lnTo>
                  <a:pt x="3607476" y="4167250"/>
                </a:lnTo>
                <a:lnTo>
                  <a:pt x="3603573" y="4173154"/>
                </a:lnTo>
                <a:cubicBezTo>
                  <a:pt x="3583368" y="4197812"/>
                  <a:pt x="3562599" y="4221052"/>
                  <a:pt x="3544986" y="4248503"/>
                </a:cubicBezTo>
                <a:cubicBezTo>
                  <a:pt x="3537335" y="4260938"/>
                  <a:pt x="3527540" y="4269849"/>
                  <a:pt x="3516050" y="4274503"/>
                </a:cubicBezTo>
                <a:cubicBezTo>
                  <a:pt x="3512221" y="4276056"/>
                  <a:pt x="3510870" y="4278250"/>
                  <a:pt x="3510592" y="4282206"/>
                </a:cubicBezTo>
                <a:cubicBezTo>
                  <a:pt x="3509078" y="4290507"/>
                  <a:pt x="3506548" y="4298119"/>
                  <a:pt x="3498889" y="4301223"/>
                </a:cubicBezTo>
                <a:cubicBezTo>
                  <a:pt x="3489372" y="4306177"/>
                  <a:pt x="3482957" y="4314268"/>
                  <a:pt x="3477163" y="4324852"/>
                </a:cubicBezTo>
                <a:cubicBezTo>
                  <a:pt x="3468216" y="4340555"/>
                  <a:pt x="3457129" y="4352735"/>
                  <a:pt x="3442881" y="4360704"/>
                </a:cubicBezTo>
                <a:cubicBezTo>
                  <a:pt x="3434322" y="4365271"/>
                  <a:pt x="3425991" y="4374137"/>
                  <a:pt x="3424534" y="4383513"/>
                </a:cubicBezTo>
                <a:cubicBezTo>
                  <a:pt x="3422013" y="4400456"/>
                  <a:pt x="3413232" y="4410054"/>
                  <a:pt x="3401464" y="4418665"/>
                </a:cubicBezTo>
                <a:cubicBezTo>
                  <a:pt x="3395834" y="4423143"/>
                  <a:pt x="3389754" y="4428352"/>
                  <a:pt x="3386267" y="4436353"/>
                </a:cubicBezTo>
                <a:cubicBezTo>
                  <a:pt x="3385031" y="4440697"/>
                  <a:pt x="3382609" y="4441129"/>
                  <a:pt x="3380579" y="4439756"/>
                </a:cubicBezTo>
                <a:cubicBezTo>
                  <a:pt x="3379058" y="4438725"/>
                  <a:pt x="3378044" y="4438039"/>
                  <a:pt x="3377029" y="4437352"/>
                </a:cubicBezTo>
                <a:cubicBezTo>
                  <a:pt x="3371898" y="4432842"/>
                  <a:pt x="3371448" y="4433574"/>
                  <a:pt x="3369935" y="4441874"/>
                </a:cubicBezTo>
                <a:cubicBezTo>
                  <a:pt x="3367969" y="4450905"/>
                  <a:pt x="3365048" y="4460325"/>
                  <a:pt x="3362068" y="4468669"/>
                </a:cubicBezTo>
                <a:cubicBezTo>
                  <a:pt x="3360776" y="4471939"/>
                  <a:pt x="3359483" y="4475208"/>
                  <a:pt x="3356610" y="4476372"/>
                </a:cubicBezTo>
                <a:cubicBezTo>
                  <a:pt x="3353738" y="4477536"/>
                  <a:pt x="3352609" y="4474699"/>
                  <a:pt x="3351987" y="4472206"/>
                </a:cubicBezTo>
                <a:cubicBezTo>
                  <a:pt x="3350179" y="4465801"/>
                  <a:pt x="3346799" y="4466621"/>
                  <a:pt x="3342691" y="4472129"/>
                </a:cubicBezTo>
                <a:cubicBezTo>
                  <a:pt x="3340834" y="4473979"/>
                  <a:pt x="3338469" y="4475487"/>
                  <a:pt x="3337119" y="4477682"/>
                </a:cubicBezTo>
                <a:cubicBezTo>
                  <a:pt x="3333966" y="4482802"/>
                  <a:pt x="3331995" y="4482503"/>
                  <a:pt x="3330751" y="4477517"/>
                </a:cubicBezTo>
                <a:cubicBezTo>
                  <a:pt x="3330638" y="4475367"/>
                  <a:pt x="3330016" y="4472874"/>
                  <a:pt x="3327651" y="4474381"/>
                </a:cubicBezTo>
                <a:cubicBezTo>
                  <a:pt x="3325229" y="4474814"/>
                  <a:pt x="3324386" y="4477352"/>
                  <a:pt x="3323542" y="4479890"/>
                </a:cubicBezTo>
                <a:cubicBezTo>
                  <a:pt x="3321971" y="4487115"/>
                  <a:pt x="3317356" y="4492279"/>
                  <a:pt x="3312290" y="4498175"/>
                </a:cubicBezTo>
                <a:cubicBezTo>
                  <a:pt x="3296078" y="4515176"/>
                  <a:pt x="3288827" y="4535135"/>
                  <a:pt x="3285577" y="4556765"/>
                </a:cubicBezTo>
                <a:cubicBezTo>
                  <a:pt x="3284792" y="4560378"/>
                  <a:pt x="3286428" y="4563558"/>
                  <a:pt x="3284685" y="4567558"/>
                </a:cubicBezTo>
                <a:cubicBezTo>
                  <a:pt x="3282598" y="4565110"/>
                  <a:pt x="3281018" y="4563005"/>
                  <a:pt x="3278932" y="4560557"/>
                </a:cubicBezTo>
                <a:cubicBezTo>
                  <a:pt x="3274760" y="4555659"/>
                  <a:pt x="3269915" y="4556524"/>
                  <a:pt x="3264849" y="4562420"/>
                </a:cubicBezTo>
                <a:cubicBezTo>
                  <a:pt x="3247795" y="4581958"/>
                  <a:pt x="3230740" y="4601498"/>
                  <a:pt x="3213686" y="4621036"/>
                </a:cubicBezTo>
                <a:cubicBezTo>
                  <a:pt x="3207721" y="4628394"/>
                  <a:pt x="3203277" y="4636784"/>
                  <a:pt x="3196296" y="4643455"/>
                </a:cubicBezTo>
                <a:cubicBezTo>
                  <a:pt x="3191623" y="4647546"/>
                  <a:pt x="3188302" y="4649441"/>
                  <a:pt x="3184635" y="4644887"/>
                </a:cubicBezTo>
                <a:cubicBezTo>
                  <a:pt x="3179505" y="4640377"/>
                  <a:pt x="3172860" y="4644168"/>
                  <a:pt x="3170896" y="4653199"/>
                </a:cubicBezTo>
                <a:cubicBezTo>
                  <a:pt x="3169324" y="4660424"/>
                  <a:pt x="3166116" y="4664470"/>
                  <a:pt x="3160936" y="4668216"/>
                </a:cubicBezTo>
                <a:cubicBezTo>
                  <a:pt x="3157107" y="4669768"/>
                  <a:pt x="3155306" y="4672693"/>
                  <a:pt x="3155086" y="4677724"/>
                </a:cubicBezTo>
                <a:cubicBezTo>
                  <a:pt x="3155371" y="4683098"/>
                  <a:pt x="3153177" y="4687832"/>
                  <a:pt x="3148955" y="4691190"/>
                </a:cubicBezTo>
                <a:cubicBezTo>
                  <a:pt x="3146647" y="4693772"/>
                  <a:pt x="3142874" y="4696398"/>
                  <a:pt x="3141075" y="4699324"/>
                </a:cubicBezTo>
                <a:cubicBezTo>
                  <a:pt x="3138373" y="4703713"/>
                  <a:pt x="3135951" y="4704145"/>
                  <a:pt x="3132965" y="4703159"/>
                </a:cubicBezTo>
                <a:cubicBezTo>
                  <a:pt x="3126542" y="4701919"/>
                  <a:pt x="3125134" y="4703038"/>
                  <a:pt x="3123677" y="4712414"/>
                </a:cubicBezTo>
                <a:cubicBezTo>
                  <a:pt x="3123005" y="4718176"/>
                  <a:pt x="3122841" y="4724282"/>
                  <a:pt x="3120705" y="4730089"/>
                </a:cubicBezTo>
                <a:cubicBezTo>
                  <a:pt x="3120198" y="4729745"/>
                  <a:pt x="3119748" y="4730477"/>
                  <a:pt x="3119241" y="4730133"/>
                </a:cubicBezTo>
                <a:cubicBezTo>
                  <a:pt x="3116696" y="4719085"/>
                  <a:pt x="3116696" y="4719085"/>
                  <a:pt x="3105993" y="4720129"/>
                </a:cubicBezTo>
                <a:cubicBezTo>
                  <a:pt x="3104528" y="4720173"/>
                  <a:pt x="3103064" y="4720218"/>
                  <a:pt x="3102105" y="4720605"/>
                </a:cubicBezTo>
                <a:cubicBezTo>
                  <a:pt x="3089881" y="4720618"/>
                  <a:pt x="3082957" y="4728365"/>
                  <a:pt x="3079364" y="4743547"/>
                </a:cubicBezTo>
                <a:cubicBezTo>
                  <a:pt x="3077849" y="4751848"/>
                  <a:pt x="3073627" y="4755205"/>
                  <a:pt x="3068104" y="4752502"/>
                </a:cubicBezTo>
                <a:cubicBezTo>
                  <a:pt x="3065118" y="4751516"/>
                  <a:pt x="3062581" y="4749799"/>
                  <a:pt x="3060493" y="4747350"/>
                </a:cubicBezTo>
                <a:cubicBezTo>
                  <a:pt x="3054742" y="4740348"/>
                  <a:pt x="3058564" y="4729466"/>
                  <a:pt x="3067631" y="4725243"/>
                </a:cubicBezTo>
                <a:cubicBezTo>
                  <a:pt x="3074783" y="4721795"/>
                  <a:pt x="3079906" y="4716974"/>
                  <a:pt x="3084972" y="4711078"/>
                </a:cubicBezTo>
                <a:cubicBezTo>
                  <a:pt x="3089529" y="4704839"/>
                  <a:pt x="3094653" y="4700018"/>
                  <a:pt x="3100905" y="4698032"/>
                </a:cubicBezTo>
                <a:cubicBezTo>
                  <a:pt x="3111043" y="4695571"/>
                  <a:pt x="3113801" y="4692258"/>
                  <a:pt x="3113680" y="4680778"/>
                </a:cubicBezTo>
                <a:cubicBezTo>
                  <a:pt x="3114236" y="4672867"/>
                  <a:pt x="3116371" y="4667058"/>
                  <a:pt x="3121888" y="4660432"/>
                </a:cubicBezTo>
                <a:cubicBezTo>
                  <a:pt x="3131512" y="4648296"/>
                  <a:pt x="3143222" y="4638609"/>
                  <a:pt x="3152903" y="4627549"/>
                </a:cubicBezTo>
                <a:cubicBezTo>
                  <a:pt x="3161684" y="4617951"/>
                  <a:pt x="3168435" y="4606981"/>
                  <a:pt x="3169721" y="4594380"/>
                </a:cubicBezTo>
                <a:cubicBezTo>
                  <a:pt x="3169828" y="4587199"/>
                  <a:pt x="3172643" y="4584960"/>
                  <a:pt x="3178387" y="4582634"/>
                </a:cubicBezTo>
                <a:cubicBezTo>
                  <a:pt x="3205196" y="4571770"/>
                  <a:pt x="3226702" y="4553172"/>
                  <a:pt x="3235631" y="4518808"/>
                </a:cubicBezTo>
                <a:cubicBezTo>
                  <a:pt x="3236809" y="4513389"/>
                  <a:pt x="3240075" y="4510418"/>
                  <a:pt x="3243341" y="4507448"/>
                </a:cubicBezTo>
                <a:cubicBezTo>
                  <a:pt x="3245706" y="4505940"/>
                  <a:pt x="3249534" y="4504389"/>
                  <a:pt x="3249813" y="4500433"/>
                </a:cubicBezTo>
                <a:cubicBezTo>
                  <a:pt x="3249584" y="4496133"/>
                  <a:pt x="3246206" y="4496954"/>
                  <a:pt x="3243725" y="4496312"/>
                </a:cubicBezTo>
                <a:cubicBezTo>
                  <a:pt x="3239332" y="4496445"/>
                  <a:pt x="3239666" y="4493563"/>
                  <a:pt x="3242369" y="4489176"/>
                </a:cubicBezTo>
                <a:cubicBezTo>
                  <a:pt x="3245070" y="4484786"/>
                  <a:pt x="3248784" y="4481085"/>
                  <a:pt x="3251991" y="4477039"/>
                </a:cubicBezTo>
                <a:cubicBezTo>
                  <a:pt x="3259872" y="4468905"/>
                  <a:pt x="3267360" y="4462577"/>
                  <a:pt x="3272140" y="4451307"/>
                </a:cubicBezTo>
                <a:cubicBezTo>
                  <a:pt x="3273490" y="4449111"/>
                  <a:pt x="3274505" y="4449798"/>
                  <a:pt x="3275970" y="4449755"/>
                </a:cubicBezTo>
                <a:cubicBezTo>
                  <a:pt x="3281885" y="4450651"/>
                  <a:pt x="3286050" y="4446218"/>
                  <a:pt x="3289652" y="4440367"/>
                </a:cubicBezTo>
                <a:cubicBezTo>
                  <a:pt x="3303662" y="4418767"/>
                  <a:pt x="3318687" y="4397854"/>
                  <a:pt x="3336814" y="4380079"/>
                </a:cubicBezTo>
                <a:cubicBezTo>
                  <a:pt x="3338222" y="4378959"/>
                  <a:pt x="3339572" y="4376765"/>
                  <a:pt x="3340414" y="4374226"/>
                </a:cubicBezTo>
                <a:cubicBezTo>
                  <a:pt x="3341929" y="4365926"/>
                  <a:pt x="3346151" y="4362568"/>
                  <a:pt x="3353475" y="4362346"/>
                </a:cubicBezTo>
                <a:cubicBezTo>
                  <a:pt x="3360798" y="4362123"/>
                  <a:pt x="3364008" y="4358078"/>
                  <a:pt x="3363999" y="4348747"/>
                </a:cubicBezTo>
                <a:cubicBezTo>
                  <a:pt x="3364278" y="4344791"/>
                  <a:pt x="3364106" y="4341567"/>
                  <a:pt x="3363876" y="4337267"/>
                </a:cubicBezTo>
                <a:cubicBezTo>
                  <a:pt x="3368722" y="4336402"/>
                  <a:pt x="3373566" y="4335537"/>
                  <a:pt x="3376717" y="4330417"/>
                </a:cubicBezTo>
                <a:cubicBezTo>
                  <a:pt x="3380318" y="4324566"/>
                  <a:pt x="3384426" y="4319059"/>
                  <a:pt x="3387576" y="4313938"/>
                </a:cubicBezTo>
                <a:cubicBezTo>
                  <a:pt x="3399787" y="4295264"/>
                  <a:pt x="3402152" y="4293757"/>
                  <a:pt x="3390198" y="4280483"/>
                </a:cubicBezTo>
                <a:cubicBezTo>
                  <a:pt x="3390198" y="4280483"/>
                  <a:pt x="3390648" y="4279752"/>
                  <a:pt x="3390141" y="4279408"/>
                </a:cubicBezTo>
                <a:cubicBezTo>
                  <a:pt x="3386418" y="4273779"/>
                  <a:pt x="3386695" y="4269824"/>
                  <a:pt x="3392719" y="4263540"/>
                </a:cubicBezTo>
                <a:cubicBezTo>
                  <a:pt x="3417089" y="4234447"/>
                  <a:pt x="3440389" y="4203594"/>
                  <a:pt x="3463744" y="4173815"/>
                </a:cubicBezTo>
                <a:cubicBezTo>
                  <a:pt x="3478376" y="4154709"/>
                  <a:pt x="3492952" y="4134527"/>
                  <a:pt x="3507077" y="4115078"/>
                </a:cubicBezTo>
                <a:cubicBezTo>
                  <a:pt x="3524410" y="4091584"/>
                  <a:pt x="3543886" y="4071612"/>
                  <a:pt x="3563305" y="4050566"/>
                </a:cubicBezTo>
                <a:cubicBezTo>
                  <a:pt x="3577602" y="4034341"/>
                  <a:pt x="3590434" y="4018161"/>
                  <a:pt x="3597120" y="3996784"/>
                </a:cubicBezTo>
                <a:cubicBezTo>
                  <a:pt x="3599591" y="3988096"/>
                  <a:pt x="3604657" y="3982200"/>
                  <a:pt x="3611696" y="3976603"/>
                </a:cubicBezTo>
                <a:cubicBezTo>
                  <a:pt x="3624813" y="3965798"/>
                  <a:pt x="3636295" y="3951810"/>
                  <a:pt x="3645690" y="3935376"/>
                </a:cubicBezTo>
                <a:cubicBezTo>
                  <a:pt x="3653227" y="3920790"/>
                  <a:pt x="3662736" y="3906506"/>
                  <a:pt x="3673826" y="3894327"/>
                </a:cubicBezTo>
                <a:cubicBezTo>
                  <a:pt x="3689922" y="3875176"/>
                  <a:pt x="3704497" y="3854994"/>
                  <a:pt x="3718000" y="3833052"/>
                </a:cubicBezTo>
                <a:lnTo>
                  <a:pt x="3737343" y="3804996"/>
                </a:lnTo>
                <a:lnTo>
                  <a:pt x="3724767" y="3808943"/>
                </a:lnTo>
                <a:cubicBezTo>
                  <a:pt x="3719234" y="3811654"/>
                  <a:pt x="3713952" y="3815704"/>
                  <a:pt x="3709079" y="3822380"/>
                </a:cubicBezTo>
                <a:cubicBezTo>
                  <a:pt x="3706955" y="3825370"/>
                  <a:pt x="3706105" y="3824227"/>
                  <a:pt x="3705165" y="3822346"/>
                </a:cubicBezTo>
                <a:cubicBezTo>
                  <a:pt x="3704695" y="3821406"/>
                  <a:pt x="3704516" y="3819935"/>
                  <a:pt x="3704338" y="3818461"/>
                </a:cubicBezTo>
                <a:lnTo>
                  <a:pt x="3703733" y="3817698"/>
                </a:lnTo>
                <a:lnTo>
                  <a:pt x="3683093" y="3846631"/>
                </a:lnTo>
                <a:lnTo>
                  <a:pt x="3683102" y="3848364"/>
                </a:lnTo>
                <a:cubicBezTo>
                  <a:pt x="3683281" y="3849835"/>
                  <a:pt x="3683461" y="3851308"/>
                  <a:pt x="3682968" y="3853110"/>
                </a:cubicBezTo>
                <a:cubicBezTo>
                  <a:pt x="3683237" y="3855318"/>
                  <a:pt x="3682747" y="3857119"/>
                  <a:pt x="3680063" y="3858433"/>
                </a:cubicBezTo>
                <a:cubicBezTo>
                  <a:pt x="3678051" y="3859418"/>
                  <a:pt x="3676530" y="3858602"/>
                  <a:pt x="3676261" y="3856394"/>
                </a:cubicBezTo>
                <a:lnTo>
                  <a:pt x="3676223" y="3856263"/>
                </a:lnTo>
                <a:lnTo>
                  <a:pt x="3651401" y="3891061"/>
                </a:lnTo>
                <a:cubicBezTo>
                  <a:pt x="3631915" y="3917761"/>
                  <a:pt x="3612176" y="3944290"/>
                  <a:pt x="3592311" y="3970732"/>
                </a:cubicBezTo>
                <a:cubicBezTo>
                  <a:pt x="3542955" y="4035753"/>
                  <a:pt x="3490949" y="4096907"/>
                  <a:pt x="3439507" y="4159478"/>
                </a:cubicBezTo>
                <a:cubicBezTo>
                  <a:pt x="3423467" y="4179704"/>
                  <a:pt x="3404892" y="4198213"/>
                  <a:pt x="3391895" y="4220500"/>
                </a:cubicBezTo>
                <a:cubicBezTo>
                  <a:pt x="3376592" y="4245367"/>
                  <a:pt x="3360667" y="4267744"/>
                  <a:pt x="3337410" y="4281012"/>
                </a:cubicBezTo>
                <a:cubicBezTo>
                  <a:pt x="3328399" y="4286308"/>
                  <a:pt x="3321591" y="4296206"/>
                  <a:pt x="3317319" y="4307820"/>
                </a:cubicBezTo>
                <a:cubicBezTo>
                  <a:pt x="3314789" y="4315433"/>
                  <a:pt x="3310232" y="4321671"/>
                  <a:pt x="3304716" y="4328299"/>
                </a:cubicBezTo>
                <a:cubicBezTo>
                  <a:pt x="3296443" y="4338241"/>
                  <a:pt x="3286647" y="4347151"/>
                  <a:pt x="3281474" y="4360228"/>
                </a:cubicBezTo>
                <a:cubicBezTo>
                  <a:pt x="3276694" y="4371498"/>
                  <a:pt x="3270164" y="4377438"/>
                  <a:pt x="3260533" y="4380244"/>
                </a:cubicBezTo>
                <a:cubicBezTo>
                  <a:pt x="3257154" y="4381065"/>
                  <a:pt x="3254845" y="4383646"/>
                  <a:pt x="3253610" y="4387991"/>
                </a:cubicBezTo>
                <a:cubicBezTo>
                  <a:pt x="3251980" y="4394141"/>
                  <a:pt x="3248888" y="4400335"/>
                  <a:pt x="3243765" y="4405157"/>
                </a:cubicBezTo>
                <a:cubicBezTo>
                  <a:pt x="3228903" y="4419963"/>
                  <a:pt x="3215736" y="4439025"/>
                  <a:pt x="3199859" y="4453145"/>
                </a:cubicBezTo>
                <a:cubicBezTo>
                  <a:pt x="3194230" y="4457623"/>
                  <a:pt x="3190121" y="4463130"/>
                  <a:pt x="3188550" y="4470355"/>
                </a:cubicBezTo>
                <a:cubicBezTo>
                  <a:pt x="3184450" y="4485193"/>
                  <a:pt x="3181691" y="4488508"/>
                  <a:pt x="3169130" y="4491401"/>
                </a:cubicBezTo>
                <a:cubicBezTo>
                  <a:pt x="3164287" y="4492266"/>
                  <a:pt x="3160007" y="4494550"/>
                  <a:pt x="3157305" y="4498939"/>
                </a:cubicBezTo>
                <a:cubicBezTo>
                  <a:pt x="3147347" y="4513955"/>
                  <a:pt x="3134736" y="4525105"/>
                  <a:pt x="3123140" y="4536941"/>
                </a:cubicBezTo>
                <a:cubicBezTo>
                  <a:pt x="3112444" y="4547316"/>
                  <a:pt x="3102256" y="4558032"/>
                  <a:pt x="3095676" y="4572228"/>
                </a:cubicBezTo>
                <a:cubicBezTo>
                  <a:pt x="3093033" y="4577691"/>
                  <a:pt x="3090218" y="4579930"/>
                  <a:pt x="3086330" y="4580407"/>
                </a:cubicBezTo>
                <a:cubicBezTo>
                  <a:pt x="3081487" y="4581272"/>
                  <a:pt x="3075684" y="4582525"/>
                  <a:pt x="3073098" y="4589063"/>
                </a:cubicBezTo>
                <a:cubicBezTo>
                  <a:pt x="3067475" y="4602870"/>
                  <a:pt x="3057622" y="4610707"/>
                  <a:pt x="3046135" y="4615363"/>
                </a:cubicBezTo>
                <a:cubicBezTo>
                  <a:pt x="3029407" y="4622690"/>
                  <a:pt x="3016461" y="4636721"/>
                  <a:pt x="3009210" y="4656679"/>
                </a:cubicBezTo>
                <a:cubicBezTo>
                  <a:pt x="3006173" y="4663949"/>
                  <a:pt x="3003808" y="4665456"/>
                  <a:pt x="2999243" y="4662365"/>
                </a:cubicBezTo>
                <a:cubicBezTo>
                  <a:pt x="2997721" y="4661335"/>
                  <a:pt x="2996199" y="4660304"/>
                  <a:pt x="2994734" y="4660349"/>
                </a:cubicBezTo>
                <a:cubicBezTo>
                  <a:pt x="2978228" y="4662645"/>
                  <a:pt x="2962231" y="4665286"/>
                  <a:pt x="2947542" y="4683316"/>
                </a:cubicBezTo>
                <a:cubicBezTo>
                  <a:pt x="2944333" y="4687361"/>
                  <a:pt x="2943261" y="4685600"/>
                  <a:pt x="2942133" y="4682762"/>
                </a:cubicBezTo>
                <a:cubicBezTo>
                  <a:pt x="2941569" y="4681343"/>
                  <a:pt x="2941455" y="4679194"/>
                  <a:pt x="2941340" y="4677046"/>
                </a:cubicBezTo>
                <a:cubicBezTo>
                  <a:pt x="2941112" y="4672746"/>
                  <a:pt x="2941390" y="4668789"/>
                  <a:pt x="2936545" y="4669654"/>
                </a:cubicBezTo>
                <a:cubicBezTo>
                  <a:pt x="2932150" y="4669788"/>
                  <a:pt x="2931930" y="4674819"/>
                  <a:pt x="2930186" y="4678820"/>
                </a:cubicBezTo>
                <a:cubicBezTo>
                  <a:pt x="2927208" y="4687165"/>
                  <a:pt x="2923777" y="4696241"/>
                  <a:pt x="2917132" y="4700031"/>
                </a:cubicBezTo>
                <a:cubicBezTo>
                  <a:pt x="2909082" y="4704941"/>
                  <a:pt x="2908352" y="4709628"/>
                  <a:pt x="2909260" y="4717496"/>
                </a:cubicBezTo>
                <a:cubicBezTo>
                  <a:pt x="2909374" y="4719646"/>
                  <a:pt x="2909488" y="4721795"/>
                  <a:pt x="2908646" y="4724332"/>
                </a:cubicBezTo>
                <a:cubicBezTo>
                  <a:pt x="2908818" y="4727557"/>
                  <a:pt x="2907975" y="4730096"/>
                  <a:pt x="2904145" y="4731647"/>
                </a:cubicBezTo>
                <a:cubicBezTo>
                  <a:pt x="2901274" y="4732812"/>
                  <a:pt x="2899243" y="4731438"/>
                  <a:pt x="2899071" y="4728213"/>
                </a:cubicBezTo>
                <a:cubicBezTo>
                  <a:pt x="2898393" y="4724645"/>
                  <a:pt x="2896813" y="4722540"/>
                  <a:pt x="2897093" y="4718583"/>
                </a:cubicBezTo>
                <a:cubicBezTo>
                  <a:pt x="2897485" y="4716778"/>
                  <a:pt x="2897877" y="4714971"/>
                  <a:pt x="2895907" y="4714673"/>
                </a:cubicBezTo>
                <a:cubicBezTo>
                  <a:pt x="2894441" y="4714717"/>
                  <a:pt x="2893599" y="4717254"/>
                  <a:pt x="2892698" y="4718716"/>
                </a:cubicBezTo>
                <a:cubicBezTo>
                  <a:pt x="2891348" y="4720912"/>
                  <a:pt x="2890447" y="4722374"/>
                  <a:pt x="2890563" y="4724525"/>
                </a:cubicBezTo>
                <a:cubicBezTo>
                  <a:pt x="2890676" y="4726673"/>
                  <a:pt x="2889777" y="4728137"/>
                  <a:pt x="2887860" y="4728913"/>
                </a:cubicBezTo>
                <a:cubicBezTo>
                  <a:pt x="2877329" y="4733180"/>
                  <a:pt x="2868942" y="4740971"/>
                  <a:pt x="2862698" y="4752287"/>
                </a:cubicBezTo>
                <a:cubicBezTo>
                  <a:pt x="2860054" y="4757750"/>
                  <a:pt x="2856903" y="4762870"/>
                  <a:pt x="2853245" y="4767647"/>
                </a:cubicBezTo>
                <a:cubicBezTo>
                  <a:pt x="2851445" y="4770573"/>
                  <a:pt x="2848744" y="4774961"/>
                  <a:pt x="2845307" y="4774707"/>
                </a:cubicBezTo>
                <a:cubicBezTo>
                  <a:pt x="2842828" y="4774065"/>
                  <a:pt x="2843557" y="4769376"/>
                  <a:pt x="2843385" y="4766152"/>
                </a:cubicBezTo>
                <a:cubicBezTo>
                  <a:pt x="2843270" y="4764001"/>
                  <a:pt x="2843664" y="4762196"/>
                  <a:pt x="2843549" y="4760046"/>
                </a:cubicBezTo>
                <a:cubicBezTo>
                  <a:pt x="2843435" y="4757898"/>
                  <a:pt x="2844670" y="4753552"/>
                  <a:pt x="2841741" y="4753642"/>
                </a:cubicBezTo>
                <a:cubicBezTo>
                  <a:pt x="2839261" y="4752999"/>
                  <a:pt x="2837011" y="4756657"/>
                  <a:pt x="2835718" y="4759926"/>
                </a:cubicBezTo>
                <a:cubicBezTo>
                  <a:pt x="2831667" y="4766509"/>
                  <a:pt x="2827500" y="4770941"/>
                  <a:pt x="2821421" y="4776151"/>
                </a:cubicBezTo>
                <a:cubicBezTo>
                  <a:pt x="2807346" y="4787344"/>
                  <a:pt x="2804931" y="4797107"/>
                  <a:pt x="2811477" y="4809828"/>
                </a:cubicBezTo>
                <a:cubicBezTo>
                  <a:pt x="2814185" y="4814769"/>
                  <a:pt x="2813963" y="4819801"/>
                  <a:pt x="2809855" y="4825308"/>
                </a:cubicBezTo>
                <a:cubicBezTo>
                  <a:pt x="2800216" y="4818783"/>
                  <a:pt x="2791086" y="4812601"/>
                  <a:pt x="2781446" y="4806076"/>
                </a:cubicBezTo>
                <a:cubicBezTo>
                  <a:pt x="2787240" y="4795492"/>
                  <a:pt x="2786054" y="4791581"/>
                  <a:pt x="2779688" y="4791415"/>
                </a:cubicBezTo>
                <a:cubicBezTo>
                  <a:pt x="2777714" y="4791116"/>
                  <a:pt x="2774900" y="4793354"/>
                  <a:pt x="2774278" y="4790862"/>
                </a:cubicBezTo>
                <a:cubicBezTo>
                  <a:pt x="2774107" y="4787638"/>
                  <a:pt x="2776415" y="4785056"/>
                  <a:pt x="2778272" y="4783205"/>
                </a:cubicBezTo>
                <a:cubicBezTo>
                  <a:pt x="2779623" y="4781009"/>
                  <a:pt x="2781030" y="4779890"/>
                  <a:pt x="2782438" y="4778770"/>
                </a:cubicBezTo>
                <a:cubicBezTo>
                  <a:pt x="2786153" y="4775069"/>
                  <a:pt x="2786996" y="4772531"/>
                  <a:pt x="2783895" y="4769396"/>
                </a:cubicBezTo>
                <a:cubicBezTo>
                  <a:pt x="2782316" y="4767290"/>
                  <a:pt x="2780623" y="4763036"/>
                  <a:pt x="2784395" y="4760408"/>
                </a:cubicBezTo>
                <a:cubicBezTo>
                  <a:pt x="2789067" y="4756319"/>
                  <a:pt x="2792218" y="4751199"/>
                  <a:pt x="2795876" y="4746423"/>
                </a:cubicBezTo>
                <a:cubicBezTo>
                  <a:pt x="2799085" y="4742378"/>
                  <a:pt x="2803249" y="4737944"/>
                  <a:pt x="2805386" y="4732138"/>
                </a:cubicBezTo>
                <a:cubicBezTo>
                  <a:pt x="2807071" y="4727062"/>
                  <a:pt x="2809207" y="4721255"/>
                  <a:pt x="2801884" y="4721478"/>
                </a:cubicBezTo>
                <a:cubicBezTo>
                  <a:pt x="2799462" y="4721910"/>
                  <a:pt x="2799348" y="4719760"/>
                  <a:pt x="2800641" y="4716492"/>
                </a:cubicBezTo>
                <a:cubicBezTo>
                  <a:pt x="2807392" y="4705520"/>
                  <a:pt x="2811673" y="4703237"/>
                  <a:pt x="2819732" y="4707657"/>
                </a:cubicBezTo>
                <a:cubicBezTo>
                  <a:pt x="2822269" y="4709374"/>
                  <a:pt x="2824748" y="4710017"/>
                  <a:pt x="2827562" y="4707778"/>
                </a:cubicBezTo>
                <a:cubicBezTo>
                  <a:pt x="2832236" y="4703688"/>
                  <a:pt x="2836401" y="4699255"/>
                  <a:pt x="2838987" y="4692718"/>
                </a:cubicBezTo>
                <a:cubicBezTo>
                  <a:pt x="2839887" y="4691253"/>
                  <a:pt x="2838309" y="4689148"/>
                  <a:pt x="2836844" y="4689192"/>
                </a:cubicBezTo>
                <a:cubicBezTo>
                  <a:pt x="2835322" y="4688163"/>
                  <a:pt x="2833291" y="4686789"/>
                  <a:pt x="2833178" y="4684639"/>
                </a:cubicBezTo>
                <a:cubicBezTo>
                  <a:pt x="2833006" y="4681414"/>
                  <a:pt x="2831256" y="4676084"/>
                  <a:pt x="2835650" y="4675951"/>
                </a:cubicBezTo>
                <a:cubicBezTo>
                  <a:pt x="2844830" y="4673878"/>
                  <a:pt x="2849332" y="4666564"/>
                  <a:pt x="2854283" y="4658518"/>
                </a:cubicBezTo>
                <a:cubicBezTo>
                  <a:pt x="2857491" y="4654473"/>
                  <a:pt x="2860700" y="4650427"/>
                  <a:pt x="2865487" y="4648489"/>
                </a:cubicBezTo>
                <a:cubicBezTo>
                  <a:pt x="2883169" y="4640773"/>
                  <a:pt x="2889415" y="4629458"/>
                  <a:pt x="2884554" y="4611662"/>
                </a:cubicBezTo>
                <a:cubicBezTo>
                  <a:pt x="2883310" y="4606676"/>
                  <a:pt x="2884548" y="4602331"/>
                  <a:pt x="2889841" y="4600734"/>
                </a:cubicBezTo>
                <a:cubicBezTo>
                  <a:pt x="2901332" y="4596080"/>
                  <a:pt x="2910111" y="4586482"/>
                  <a:pt x="2917820" y="4575122"/>
                </a:cubicBezTo>
                <a:cubicBezTo>
                  <a:pt x="2921929" y="4569614"/>
                  <a:pt x="2925023" y="4563419"/>
                  <a:pt x="2929580" y="4557180"/>
                </a:cubicBezTo>
                <a:lnTo>
                  <a:pt x="2930256" y="4556041"/>
                </a:lnTo>
                <a:lnTo>
                  <a:pt x="2927934" y="4556326"/>
                </a:lnTo>
                <a:cubicBezTo>
                  <a:pt x="2918324" y="4556335"/>
                  <a:pt x="2912882" y="4562426"/>
                  <a:pt x="2910058" y="4574360"/>
                </a:cubicBezTo>
                <a:cubicBezTo>
                  <a:pt x="2908867" y="4580885"/>
                  <a:pt x="2905548" y="4583526"/>
                  <a:pt x="2901206" y="4581400"/>
                </a:cubicBezTo>
                <a:cubicBezTo>
                  <a:pt x="2898858" y="4580625"/>
                  <a:pt x="2896863" y="4579275"/>
                  <a:pt x="2895223" y="4577351"/>
                </a:cubicBezTo>
                <a:cubicBezTo>
                  <a:pt x="2890701" y="4571845"/>
                  <a:pt x="2893706" y="4563291"/>
                  <a:pt x="2900833" y="4559971"/>
                </a:cubicBezTo>
                <a:cubicBezTo>
                  <a:pt x="2906456" y="4557262"/>
                  <a:pt x="2910483" y="4553471"/>
                  <a:pt x="2914465" y="4548835"/>
                </a:cubicBezTo>
                <a:cubicBezTo>
                  <a:pt x="2918048" y="4543931"/>
                  <a:pt x="2922076" y="4540142"/>
                  <a:pt x="2926990" y="4538580"/>
                </a:cubicBezTo>
                <a:cubicBezTo>
                  <a:pt x="2934960" y="4536646"/>
                  <a:pt x="2937128" y="4534042"/>
                  <a:pt x="2937032" y="4525015"/>
                </a:cubicBezTo>
                <a:cubicBezTo>
                  <a:pt x="2937471" y="4518797"/>
                  <a:pt x="2939150" y="4514232"/>
                  <a:pt x="2943486" y="4509021"/>
                </a:cubicBezTo>
                <a:cubicBezTo>
                  <a:pt x="2951051" y="4499482"/>
                  <a:pt x="2960258" y="4491867"/>
                  <a:pt x="2967868" y="4483172"/>
                </a:cubicBezTo>
                <a:cubicBezTo>
                  <a:pt x="2974770" y="4475627"/>
                  <a:pt x="2980077" y="4467004"/>
                  <a:pt x="2981089" y="4457098"/>
                </a:cubicBezTo>
                <a:cubicBezTo>
                  <a:pt x="2981172" y="4451453"/>
                  <a:pt x="2983385" y="4449694"/>
                  <a:pt x="2987902" y="4447863"/>
                </a:cubicBezTo>
                <a:lnTo>
                  <a:pt x="2993017" y="4444519"/>
                </a:lnTo>
                <a:lnTo>
                  <a:pt x="2992653" y="4438629"/>
                </a:lnTo>
                <a:cubicBezTo>
                  <a:pt x="2992594" y="4436388"/>
                  <a:pt x="2992973" y="4434314"/>
                  <a:pt x="2994831" y="4432462"/>
                </a:cubicBezTo>
                <a:cubicBezTo>
                  <a:pt x="2998546" y="4428760"/>
                  <a:pt x="3001648" y="4431896"/>
                  <a:pt x="3004184" y="4433613"/>
                </a:cubicBezTo>
                <a:cubicBezTo>
                  <a:pt x="3006721" y="4435331"/>
                  <a:pt x="3007506" y="4431717"/>
                  <a:pt x="3009364" y="4429866"/>
                </a:cubicBezTo>
                <a:cubicBezTo>
                  <a:pt x="3010714" y="4427673"/>
                  <a:pt x="3012066" y="4425478"/>
                  <a:pt x="3009585" y="4424837"/>
                </a:cubicBezTo>
                <a:cubicBezTo>
                  <a:pt x="3003105" y="4422521"/>
                  <a:pt x="3004283" y="4417102"/>
                  <a:pt x="3007827" y="4410176"/>
                </a:cubicBezTo>
                <a:cubicBezTo>
                  <a:pt x="3011370" y="4403250"/>
                  <a:pt x="3009792" y="4401145"/>
                  <a:pt x="3003539" y="4403128"/>
                </a:cubicBezTo>
                <a:cubicBezTo>
                  <a:pt x="3002074" y="4403173"/>
                  <a:pt x="3000217" y="4405025"/>
                  <a:pt x="2998359" y="4406874"/>
                </a:cubicBezTo>
                <a:cubicBezTo>
                  <a:pt x="2980569" y="4421771"/>
                  <a:pt x="2964921" y="4440190"/>
                  <a:pt x="2950347" y="4460370"/>
                </a:cubicBezTo>
                <a:cubicBezTo>
                  <a:pt x="2938473" y="4476164"/>
                  <a:pt x="2926484" y="4489806"/>
                  <a:pt x="2910323" y="4498552"/>
                </a:cubicBezTo>
                <a:cubicBezTo>
                  <a:pt x="2900806" y="4503506"/>
                  <a:pt x="2891116" y="4505236"/>
                  <a:pt x="2881371" y="4505891"/>
                </a:cubicBezTo>
                <a:cubicBezTo>
                  <a:pt x="2884307" y="4515132"/>
                  <a:pt x="2882564" y="4519134"/>
                  <a:pt x="2872991" y="4523012"/>
                </a:cubicBezTo>
                <a:cubicBezTo>
                  <a:pt x="2870118" y="4524177"/>
                  <a:pt x="2866681" y="4523922"/>
                  <a:pt x="2864595" y="4521474"/>
                </a:cubicBezTo>
                <a:cubicBezTo>
                  <a:pt x="2860479" y="4517651"/>
                  <a:pt x="2855806" y="4521741"/>
                  <a:pt x="2852148" y="4526518"/>
                </a:cubicBezTo>
                <a:cubicBezTo>
                  <a:pt x="2847983" y="4530951"/>
                  <a:pt x="2849170" y="4534862"/>
                  <a:pt x="2850356" y="4538773"/>
                </a:cubicBezTo>
                <a:cubicBezTo>
                  <a:pt x="2851992" y="4541953"/>
                  <a:pt x="2855035" y="4544015"/>
                  <a:pt x="2855379" y="4550465"/>
                </a:cubicBezTo>
                <a:cubicBezTo>
                  <a:pt x="2850642" y="4544148"/>
                  <a:pt x="2846419" y="4547507"/>
                  <a:pt x="2841804" y="4552670"/>
                </a:cubicBezTo>
                <a:cubicBezTo>
                  <a:pt x="2838145" y="4557448"/>
                  <a:pt x="2832008" y="4561582"/>
                  <a:pt x="2829414" y="4558789"/>
                </a:cubicBezTo>
                <a:cubicBezTo>
                  <a:pt x="2824734" y="4553548"/>
                  <a:pt x="2819603" y="4549039"/>
                  <a:pt x="2818187" y="4540829"/>
                </a:cubicBezTo>
                <a:cubicBezTo>
                  <a:pt x="2817452" y="4536185"/>
                  <a:pt x="2818745" y="4532916"/>
                  <a:pt x="2822404" y="4528140"/>
                </a:cubicBezTo>
                <a:cubicBezTo>
                  <a:pt x="2825668" y="4525169"/>
                  <a:pt x="2827583" y="4524393"/>
                  <a:pt x="2830178" y="4527186"/>
                </a:cubicBezTo>
                <a:cubicBezTo>
                  <a:pt x="2832206" y="4528560"/>
                  <a:pt x="2834572" y="4527052"/>
                  <a:pt x="2835921" y="4524858"/>
                </a:cubicBezTo>
                <a:cubicBezTo>
                  <a:pt x="2838368" y="4520297"/>
                  <a:pt x="2841140" y="4517252"/>
                  <a:pt x="2844139" y="4515008"/>
                </a:cubicBezTo>
                <a:lnTo>
                  <a:pt x="2851159" y="4511307"/>
                </a:lnTo>
                <a:lnTo>
                  <a:pt x="2847073" y="4510542"/>
                </a:lnTo>
                <a:cubicBezTo>
                  <a:pt x="2845876" y="4509732"/>
                  <a:pt x="2844681" y="4508922"/>
                  <a:pt x="2843529" y="4508956"/>
                </a:cubicBezTo>
                <a:cubicBezTo>
                  <a:pt x="2830553" y="4510762"/>
                  <a:pt x="2817978" y="4512837"/>
                  <a:pt x="2806429" y="4527011"/>
                </a:cubicBezTo>
                <a:cubicBezTo>
                  <a:pt x="2803908" y="4530192"/>
                  <a:pt x="2803065" y="4528807"/>
                  <a:pt x="2802178" y="4526577"/>
                </a:cubicBezTo>
                <a:cubicBezTo>
                  <a:pt x="2801733" y="4525461"/>
                  <a:pt x="2801644" y="4523772"/>
                  <a:pt x="2801554" y="4522082"/>
                </a:cubicBezTo>
                <a:cubicBezTo>
                  <a:pt x="2801375" y="4518702"/>
                  <a:pt x="2801593" y="4515592"/>
                  <a:pt x="2797785" y="4516271"/>
                </a:cubicBezTo>
                <a:cubicBezTo>
                  <a:pt x="2794331" y="4516377"/>
                  <a:pt x="2794157" y="4520333"/>
                  <a:pt x="2792785" y="4523477"/>
                </a:cubicBezTo>
                <a:cubicBezTo>
                  <a:pt x="2790444" y="4530037"/>
                  <a:pt x="2787749" y="4537172"/>
                  <a:pt x="2782525" y="4540152"/>
                </a:cubicBezTo>
                <a:cubicBezTo>
                  <a:pt x="2776196" y="4544012"/>
                  <a:pt x="2775622" y="4547696"/>
                  <a:pt x="2776336" y="4553882"/>
                </a:cubicBezTo>
                <a:cubicBezTo>
                  <a:pt x="2776426" y="4555572"/>
                  <a:pt x="2776515" y="4557262"/>
                  <a:pt x="2775854" y="4559256"/>
                </a:cubicBezTo>
                <a:cubicBezTo>
                  <a:pt x="2775988" y="4561791"/>
                  <a:pt x="2775325" y="4563786"/>
                  <a:pt x="2772314" y="4565006"/>
                </a:cubicBezTo>
                <a:cubicBezTo>
                  <a:pt x="2770056" y="4565921"/>
                  <a:pt x="2768461" y="4564841"/>
                  <a:pt x="2768326" y="4562306"/>
                </a:cubicBezTo>
                <a:cubicBezTo>
                  <a:pt x="2767792" y="4559501"/>
                  <a:pt x="2766551" y="4557846"/>
                  <a:pt x="2766770" y="4554736"/>
                </a:cubicBezTo>
                <a:cubicBezTo>
                  <a:pt x="2767079" y="4553317"/>
                  <a:pt x="2767388" y="4551896"/>
                  <a:pt x="2765837" y="4551661"/>
                </a:cubicBezTo>
                <a:cubicBezTo>
                  <a:pt x="2764687" y="4551697"/>
                  <a:pt x="2764023" y="4553692"/>
                  <a:pt x="2763316" y="4554840"/>
                </a:cubicBezTo>
                <a:cubicBezTo>
                  <a:pt x="2762255" y="4556567"/>
                  <a:pt x="2761547" y="4557716"/>
                  <a:pt x="2761637" y="4559406"/>
                </a:cubicBezTo>
                <a:cubicBezTo>
                  <a:pt x="2761728" y="4561096"/>
                  <a:pt x="2761019" y="4562247"/>
                  <a:pt x="2759513" y="4562856"/>
                </a:cubicBezTo>
                <a:cubicBezTo>
                  <a:pt x="2751234" y="4566211"/>
                  <a:pt x="2744641" y="4572335"/>
                  <a:pt x="2739732" y="4581230"/>
                </a:cubicBezTo>
                <a:cubicBezTo>
                  <a:pt x="2737654" y="4585525"/>
                  <a:pt x="2735176" y="4589551"/>
                  <a:pt x="2732301" y="4593306"/>
                </a:cubicBezTo>
                <a:cubicBezTo>
                  <a:pt x="2730885" y="4595605"/>
                  <a:pt x="2728763" y="4599054"/>
                  <a:pt x="2726061" y="4598856"/>
                </a:cubicBezTo>
                <a:cubicBezTo>
                  <a:pt x="2724111" y="4598351"/>
                  <a:pt x="2724685" y="4594666"/>
                  <a:pt x="2724549" y="4592130"/>
                </a:cubicBezTo>
                <a:cubicBezTo>
                  <a:pt x="2724460" y="4590439"/>
                  <a:pt x="2724769" y="4589020"/>
                  <a:pt x="2724678" y="4587330"/>
                </a:cubicBezTo>
                <a:cubicBezTo>
                  <a:pt x="2724588" y="4585640"/>
                  <a:pt x="2725560" y="4582226"/>
                  <a:pt x="2723257" y="4582296"/>
                </a:cubicBezTo>
                <a:cubicBezTo>
                  <a:pt x="2721309" y="4581790"/>
                  <a:pt x="2719539" y="4584665"/>
                  <a:pt x="2718522" y="4587236"/>
                </a:cubicBezTo>
                <a:cubicBezTo>
                  <a:pt x="2715339" y="4592411"/>
                  <a:pt x="2712063" y="4595895"/>
                  <a:pt x="2707284" y="4599990"/>
                </a:cubicBezTo>
                <a:cubicBezTo>
                  <a:pt x="2696219" y="4608790"/>
                  <a:pt x="2694321" y="4616465"/>
                  <a:pt x="2699466" y="4626466"/>
                </a:cubicBezTo>
                <a:cubicBezTo>
                  <a:pt x="2701596" y="4630350"/>
                  <a:pt x="2701421" y="4634304"/>
                  <a:pt x="2698191" y="4638634"/>
                </a:cubicBezTo>
                <a:cubicBezTo>
                  <a:pt x="2690615" y="4633504"/>
                  <a:pt x="2683436" y="4628645"/>
                  <a:pt x="2675858" y="4623514"/>
                </a:cubicBezTo>
                <a:cubicBezTo>
                  <a:pt x="2680413" y="4615195"/>
                  <a:pt x="2679481" y="4612120"/>
                  <a:pt x="2674476" y="4611990"/>
                </a:cubicBezTo>
                <a:cubicBezTo>
                  <a:pt x="2672926" y="4611755"/>
                  <a:pt x="2670713" y="4613514"/>
                  <a:pt x="2670225" y="4611555"/>
                </a:cubicBezTo>
                <a:cubicBezTo>
                  <a:pt x="2670089" y="4609020"/>
                  <a:pt x="2671904" y="4606991"/>
                  <a:pt x="2673364" y="4605536"/>
                </a:cubicBezTo>
                <a:cubicBezTo>
                  <a:pt x="2674425" y="4603810"/>
                  <a:pt x="2675532" y="4602930"/>
                  <a:pt x="2676640" y="4602050"/>
                </a:cubicBezTo>
                <a:cubicBezTo>
                  <a:pt x="2679559" y="4599141"/>
                  <a:pt x="2680222" y="4597145"/>
                  <a:pt x="2677783" y="4594680"/>
                </a:cubicBezTo>
                <a:cubicBezTo>
                  <a:pt x="2676542" y="4593026"/>
                  <a:pt x="2675212" y="4589681"/>
                  <a:pt x="2678177" y="4587615"/>
                </a:cubicBezTo>
                <a:cubicBezTo>
                  <a:pt x="2681850" y="4584401"/>
                  <a:pt x="2684326" y="4580376"/>
                  <a:pt x="2687203" y="4576620"/>
                </a:cubicBezTo>
                <a:cubicBezTo>
                  <a:pt x="2689725" y="4573441"/>
                  <a:pt x="2693000" y="4569955"/>
                  <a:pt x="2694678" y="4565392"/>
                </a:cubicBezTo>
                <a:cubicBezTo>
                  <a:pt x="2696003" y="4561402"/>
                  <a:pt x="2697683" y="4556837"/>
                  <a:pt x="2691925" y="4557012"/>
                </a:cubicBezTo>
                <a:cubicBezTo>
                  <a:pt x="2690021" y="4557351"/>
                  <a:pt x="2689932" y="4555661"/>
                  <a:pt x="2690948" y="4553092"/>
                </a:cubicBezTo>
                <a:cubicBezTo>
                  <a:pt x="2696256" y="4544467"/>
                  <a:pt x="2699620" y="4542672"/>
                  <a:pt x="2705956" y="4546147"/>
                </a:cubicBezTo>
                <a:cubicBezTo>
                  <a:pt x="2707950" y="4547496"/>
                  <a:pt x="2709900" y="4548001"/>
                  <a:pt x="2712112" y="4546242"/>
                </a:cubicBezTo>
                <a:cubicBezTo>
                  <a:pt x="2715786" y="4543026"/>
                  <a:pt x="2719060" y="4539541"/>
                  <a:pt x="2721093" y="4534403"/>
                </a:cubicBezTo>
                <a:cubicBezTo>
                  <a:pt x="2721800" y="4533252"/>
                  <a:pt x="2720559" y="4531596"/>
                  <a:pt x="2719407" y="4531630"/>
                </a:cubicBezTo>
                <a:cubicBezTo>
                  <a:pt x="2718212" y="4530822"/>
                  <a:pt x="2716615" y="4529742"/>
                  <a:pt x="2716526" y="4528052"/>
                </a:cubicBezTo>
                <a:cubicBezTo>
                  <a:pt x="2716392" y="4525516"/>
                  <a:pt x="2715015" y="4521327"/>
                  <a:pt x="2718469" y="4521223"/>
                </a:cubicBezTo>
                <a:cubicBezTo>
                  <a:pt x="2725687" y="4519592"/>
                  <a:pt x="2729226" y="4513841"/>
                  <a:pt x="2733117" y="4507517"/>
                </a:cubicBezTo>
                <a:cubicBezTo>
                  <a:pt x="2735639" y="4504338"/>
                  <a:pt x="2738161" y="4501158"/>
                  <a:pt x="2741925" y="4499633"/>
                </a:cubicBezTo>
                <a:cubicBezTo>
                  <a:pt x="2755824" y="4493568"/>
                  <a:pt x="2760734" y="4484672"/>
                  <a:pt x="2756914" y="4470684"/>
                </a:cubicBezTo>
                <a:cubicBezTo>
                  <a:pt x="2755936" y="4466763"/>
                  <a:pt x="2756909" y="4463349"/>
                  <a:pt x="2761070" y="4462094"/>
                </a:cubicBezTo>
                <a:cubicBezTo>
                  <a:pt x="2770103" y="4458434"/>
                  <a:pt x="2777006" y="4450888"/>
                  <a:pt x="2783065" y="4441958"/>
                </a:cubicBezTo>
                <a:cubicBezTo>
                  <a:pt x="2786295" y="4437630"/>
                  <a:pt x="2788727" y="4432759"/>
                  <a:pt x="2792310" y="4427854"/>
                </a:cubicBezTo>
                <a:cubicBezTo>
                  <a:pt x="2798415" y="4419770"/>
                  <a:pt x="2803015" y="4412294"/>
                  <a:pt x="2797960" y="4403985"/>
                </a:cubicBezTo>
                <a:cubicBezTo>
                  <a:pt x="2800751" y="4405874"/>
                  <a:pt x="2802391" y="4407799"/>
                  <a:pt x="2805846" y="4407694"/>
                </a:cubicBezTo>
                <a:cubicBezTo>
                  <a:pt x="2810098" y="4408129"/>
                  <a:pt x="2813771" y="4404915"/>
                  <a:pt x="2816248" y="4400889"/>
                </a:cubicBezTo>
                <a:cubicBezTo>
                  <a:pt x="2818679" y="4396019"/>
                  <a:pt x="2814118" y="4397004"/>
                  <a:pt x="2812878" y="4395349"/>
                </a:cubicBezTo>
                <a:cubicBezTo>
                  <a:pt x="2810838" y="4393155"/>
                  <a:pt x="2810659" y="4389775"/>
                  <a:pt x="2813978" y="4387135"/>
                </a:cubicBezTo>
                <a:cubicBezTo>
                  <a:pt x="2818404" y="4383615"/>
                  <a:pt x="2820880" y="4379590"/>
                  <a:pt x="2823667" y="4374145"/>
                </a:cubicBezTo>
                <a:cubicBezTo>
                  <a:pt x="2826363" y="4367010"/>
                  <a:pt x="2830255" y="4360685"/>
                  <a:pt x="2836984" y="4357095"/>
                </a:cubicBezTo>
                <a:cubicBezTo>
                  <a:pt x="2841100" y="4354995"/>
                  <a:pt x="2842824" y="4351275"/>
                  <a:pt x="2842600" y="4347050"/>
                </a:cubicBezTo>
                <a:cubicBezTo>
                  <a:pt x="2842466" y="4344515"/>
                  <a:pt x="2842330" y="4341981"/>
                  <a:pt x="2842240" y="4340291"/>
                </a:cubicBezTo>
                <a:cubicBezTo>
                  <a:pt x="2842413" y="4336336"/>
                  <a:pt x="2840684" y="4332720"/>
                  <a:pt x="2843604" y="4329811"/>
                </a:cubicBezTo>
                <a:cubicBezTo>
                  <a:pt x="2846526" y="4326900"/>
                  <a:pt x="2848963" y="4329366"/>
                  <a:pt x="2850957" y="4330715"/>
                </a:cubicBezTo>
                <a:cubicBezTo>
                  <a:pt x="2852951" y="4332066"/>
                  <a:pt x="2853569" y="4329225"/>
                  <a:pt x="2855029" y="4327771"/>
                </a:cubicBezTo>
                <a:cubicBezTo>
                  <a:pt x="2856090" y="4326047"/>
                  <a:pt x="2857152" y="4324321"/>
                  <a:pt x="2855202" y="4323817"/>
                </a:cubicBezTo>
                <a:cubicBezTo>
                  <a:pt x="2850109" y="4321996"/>
                  <a:pt x="2851035" y="4317736"/>
                  <a:pt x="2853821" y="4312291"/>
                </a:cubicBezTo>
                <a:cubicBezTo>
                  <a:pt x="2856607" y="4306846"/>
                  <a:pt x="2855366" y="4305192"/>
                  <a:pt x="2850450" y="4306751"/>
                </a:cubicBezTo>
                <a:cubicBezTo>
                  <a:pt x="2849299" y="4306786"/>
                  <a:pt x="2847838" y="4308241"/>
                  <a:pt x="2846378" y="4309696"/>
                </a:cubicBezTo>
                <a:cubicBezTo>
                  <a:pt x="2832392" y="4321407"/>
                  <a:pt x="2820092" y="4335886"/>
                  <a:pt x="2808635" y="4351749"/>
                </a:cubicBezTo>
                <a:cubicBezTo>
                  <a:pt x="2799300" y="4364166"/>
                  <a:pt x="2789876" y="4374891"/>
                  <a:pt x="2777171" y="4381766"/>
                </a:cubicBezTo>
                <a:cubicBezTo>
                  <a:pt x="2769690" y="4385660"/>
                  <a:pt x="2762072" y="4387020"/>
                  <a:pt x="2754411" y="4387535"/>
                </a:cubicBezTo>
                <a:cubicBezTo>
                  <a:pt x="2756720" y="4394799"/>
                  <a:pt x="2755350" y="4397946"/>
                  <a:pt x="2747822" y="4400995"/>
                </a:cubicBezTo>
                <a:cubicBezTo>
                  <a:pt x="2745565" y="4401910"/>
                  <a:pt x="2742864" y="4401709"/>
                  <a:pt x="2741223" y="4399785"/>
                </a:cubicBezTo>
                <a:cubicBezTo>
                  <a:pt x="2737988" y="4396779"/>
                  <a:pt x="2734315" y="4399994"/>
                  <a:pt x="2731438" y="4403750"/>
                </a:cubicBezTo>
                <a:cubicBezTo>
                  <a:pt x="2728164" y="4407235"/>
                  <a:pt x="2729098" y="4410309"/>
                  <a:pt x="2730029" y="4413384"/>
                </a:cubicBezTo>
                <a:cubicBezTo>
                  <a:pt x="2731316" y="4415884"/>
                  <a:pt x="2733708" y="4417505"/>
                  <a:pt x="2733978" y="4422575"/>
                </a:cubicBezTo>
                <a:cubicBezTo>
                  <a:pt x="2730254" y="4417610"/>
                  <a:pt x="2726935" y="4420249"/>
                  <a:pt x="2723307" y="4424310"/>
                </a:cubicBezTo>
                <a:cubicBezTo>
                  <a:pt x="2720431" y="4428064"/>
                  <a:pt x="2715606" y="4431314"/>
                  <a:pt x="2713567" y="4429119"/>
                </a:cubicBezTo>
                <a:lnTo>
                  <a:pt x="2705427" y="4416096"/>
                </a:lnTo>
                <a:lnTo>
                  <a:pt x="2693740" y="4428471"/>
                </a:lnTo>
                <a:cubicBezTo>
                  <a:pt x="2679168" y="4444121"/>
                  <a:pt x="2664463" y="4459552"/>
                  <a:pt x="2648841" y="4473843"/>
                </a:cubicBezTo>
                <a:cubicBezTo>
                  <a:pt x="2646533" y="4476427"/>
                  <a:pt x="2643832" y="4480814"/>
                  <a:pt x="2641295" y="4479097"/>
                </a:cubicBezTo>
                <a:cubicBezTo>
                  <a:pt x="2638309" y="4478112"/>
                  <a:pt x="2639544" y="4473767"/>
                  <a:pt x="2639373" y="4470542"/>
                </a:cubicBezTo>
                <a:lnTo>
                  <a:pt x="2638903" y="4468876"/>
                </a:lnTo>
                <a:lnTo>
                  <a:pt x="2590932" y="4535929"/>
                </a:lnTo>
                <a:lnTo>
                  <a:pt x="2566367" y="4537740"/>
                </a:lnTo>
                <a:cubicBezTo>
                  <a:pt x="2563380" y="4536754"/>
                  <a:pt x="2559437" y="4536157"/>
                  <a:pt x="2556171" y="4539127"/>
                </a:cubicBezTo>
                <a:lnTo>
                  <a:pt x="2554616" y="4539781"/>
                </a:lnTo>
                <a:lnTo>
                  <a:pt x="2536485" y="4567211"/>
                </a:lnTo>
                <a:cubicBezTo>
                  <a:pt x="2522108" y="4584756"/>
                  <a:pt x="2507330" y="4601293"/>
                  <a:pt x="2494799" y="4620825"/>
                </a:cubicBezTo>
                <a:cubicBezTo>
                  <a:pt x="2489354" y="4629672"/>
                  <a:pt x="2482384" y="4636013"/>
                  <a:pt x="2474210" y="4639325"/>
                </a:cubicBezTo>
                <a:cubicBezTo>
                  <a:pt x="2471485" y="4640430"/>
                  <a:pt x="2470523" y="4641991"/>
                  <a:pt x="2470325" y="4644806"/>
                </a:cubicBezTo>
                <a:cubicBezTo>
                  <a:pt x="2469249" y="4650712"/>
                  <a:pt x="2467449" y="4656129"/>
                  <a:pt x="2461999" y="4658337"/>
                </a:cubicBezTo>
                <a:cubicBezTo>
                  <a:pt x="2455227" y="4661863"/>
                  <a:pt x="2450662" y="4667618"/>
                  <a:pt x="2446539" y="4675150"/>
                </a:cubicBezTo>
                <a:cubicBezTo>
                  <a:pt x="2440175" y="4686324"/>
                  <a:pt x="2432284" y="4694990"/>
                  <a:pt x="2422148" y="4700661"/>
                </a:cubicBezTo>
                <a:cubicBezTo>
                  <a:pt x="2416057" y="4703910"/>
                  <a:pt x="2410129" y="4710218"/>
                  <a:pt x="2409093" y="4716889"/>
                </a:cubicBezTo>
                <a:cubicBezTo>
                  <a:pt x="2407298" y="4728945"/>
                  <a:pt x="2401050" y="4735774"/>
                  <a:pt x="2392678" y="4741902"/>
                </a:cubicBezTo>
                <a:cubicBezTo>
                  <a:pt x="2388671" y="4745088"/>
                  <a:pt x="2384344" y="4748795"/>
                  <a:pt x="2381864" y="4754487"/>
                </a:cubicBezTo>
                <a:cubicBezTo>
                  <a:pt x="2380984" y="4757578"/>
                  <a:pt x="2379262" y="4757886"/>
                  <a:pt x="2377818" y="4756908"/>
                </a:cubicBezTo>
                <a:cubicBezTo>
                  <a:pt x="2376734" y="4756175"/>
                  <a:pt x="2376012" y="4755686"/>
                  <a:pt x="2375291" y="4755198"/>
                </a:cubicBezTo>
                <a:cubicBezTo>
                  <a:pt x="2371640" y="4751990"/>
                  <a:pt x="2371320" y="4752509"/>
                  <a:pt x="2370243" y="4758416"/>
                </a:cubicBezTo>
                <a:cubicBezTo>
                  <a:pt x="2368844" y="4764842"/>
                  <a:pt x="2366766" y="4771544"/>
                  <a:pt x="2364645" y="4777481"/>
                </a:cubicBezTo>
                <a:cubicBezTo>
                  <a:pt x="2363726" y="4779808"/>
                  <a:pt x="2362805" y="4782133"/>
                  <a:pt x="2360762" y="4782962"/>
                </a:cubicBezTo>
                <a:cubicBezTo>
                  <a:pt x="2358719" y="4783791"/>
                  <a:pt x="2357915" y="4781772"/>
                  <a:pt x="2357472" y="4779997"/>
                </a:cubicBezTo>
                <a:cubicBezTo>
                  <a:pt x="2356186" y="4775440"/>
                  <a:pt x="2353782" y="4776024"/>
                  <a:pt x="2350858" y="4779943"/>
                </a:cubicBezTo>
                <a:cubicBezTo>
                  <a:pt x="2349537" y="4781259"/>
                  <a:pt x="2347854" y="4782333"/>
                  <a:pt x="2346892" y="4783894"/>
                </a:cubicBezTo>
                <a:cubicBezTo>
                  <a:pt x="2344652" y="4787537"/>
                  <a:pt x="2343248" y="4787325"/>
                  <a:pt x="2342363" y="4783777"/>
                </a:cubicBezTo>
                <a:cubicBezTo>
                  <a:pt x="2342282" y="4782247"/>
                  <a:pt x="2341840" y="4780473"/>
                  <a:pt x="2340156" y="4781545"/>
                </a:cubicBezTo>
                <a:cubicBezTo>
                  <a:pt x="2338433" y="4781853"/>
                  <a:pt x="2337833" y="4783659"/>
                  <a:pt x="2337233" y="4785465"/>
                </a:cubicBezTo>
                <a:cubicBezTo>
                  <a:pt x="2336116" y="4790606"/>
                  <a:pt x="2332831" y="4794280"/>
                  <a:pt x="2329226" y="4798476"/>
                </a:cubicBezTo>
                <a:cubicBezTo>
                  <a:pt x="2317691" y="4810572"/>
                  <a:pt x="2312533" y="4824774"/>
                  <a:pt x="2310220" y="4840165"/>
                </a:cubicBezTo>
                <a:cubicBezTo>
                  <a:pt x="2309661" y="4842735"/>
                  <a:pt x="2310825" y="4844999"/>
                  <a:pt x="2309585" y="4847845"/>
                </a:cubicBezTo>
                <a:cubicBezTo>
                  <a:pt x="2308100" y="4846102"/>
                  <a:pt x="2306976" y="4844604"/>
                  <a:pt x="2305492" y="4842862"/>
                </a:cubicBezTo>
                <a:cubicBezTo>
                  <a:pt x="2302522" y="4839378"/>
                  <a:pt x="2299075" y="4839993"/>
                  <a:pt x="2295471" y="4844188"/>
                </a:cubicBezTo>
                <a:cubicBezTo>
                  <a:pt x="2283336" y="4858090"/>
                  <a:pt x="2271202" y="4871993"/>
                  <a:pt x="2259066" y="4885895"/>
                </a:cubicBezTo>
                <a:cubicBezTo>
                  <a:pt x="2254821" y="4891131"/>
                  <a:pt x="2251659" y="4897100"/>
                  <a:pt x="2246693" y="4901847"/>
                </a:cubicBezTo>
                <a:cubicBezTo>
                  <a:pt x="2243368" y="4904757"/>
                  <a:pt x="2241004" y="4906106"/>
                  <a:pt x="2238396" y="4902866"/>
                </a:cubicBezTo>
                <a:cubicBezTo>
                  <a:pt x="2234745" y="4899657"/>
                  <a:pt x="2230017" y="4902355"/>
                  <a:pt x="2228620" y="4908781"/>
                </a:cubicBezTo>
                <a:cubicBezTo>
                  <a:pt x="2227502" y="4913922"/>
                  <a:pt x="2225219" y="4916800"/>
                  <a:pt x="2221533" y="4919465"/>
                </a:cubicBezTo>
                <a:cubicBezTo>
                  <a:pt x="2218808" y="4920570"/>
                  <a:pt x="2217528" y="4922652"/>
                  <a:pt x="2217370" y="4926232"/>
                </a:cubicBezTo>
                <a:cubicBezTo>
                  <a:pt x="2217573" y="4930055"/>
                  <a:pt x="2216013" y="4933422"/>
                  <a:pt x="2213008" y="4935812"/>
                </a:cubicBezTo>
                <a:cubicBezTo>
                  <a:pt x="2211366" y="4937650"/>
                  <a:pt x="2208682" y="4939518"/>
                  <a:pt x="2207401" y="4941600"/>
                </a:cubicBezTo>
                <a:cubicBezTo>
                  <a:pt x="2205479" y="4944722"/>
                  <a:pt x="2203755" y="4945031"/>
                  <a:pt x="2201631" y="4944329"/>
                </a:cubicBezTo>
                <a:cubicBezTo>
                  <a:pt x="2197061" y="4943446"/>
                  <a:pt x="2196059" y="4944243"/>
                  <a:pt x="2195023" y="4950915"/>
                </a:cubicBezTo>
                <a:cubicBezTo>
                  <a:pt x="2194544" y="4955013"/>
                  <a:pt x="2194426" y="4959359"/>
                  <a:pt x="2192907" y="4963490"/>
                </a:cubicBezTo>
                <a:cubicBezTo>
                  <a:pt x="2192546" y="4963246"/>
                  <a:pt x="2192226" y="4963767"/>
                  <a:pt x="2191865" y="4963522"/>
                </a:cubicBezTo>
                <a:cubicBezTo>
                  <a:pt x="2190055" y="4955660"/>
                  <a:pt x="2190055" y="4955660"/>
                  <a:pt x="2182439" y="4956403"/>
                </a:cubicBezTo>
                <a:cubicBezTo>
                  <a:pt x="2181397" y="4956436"/>
                  <a:pt x="2180354" y="4956467"/>
                  <a:pt x="2179673" y="4956743"/>
                </a:cubicBezTo>
                <a:cubicBezTo>
                  <a:pt x="2170975" y="4956751"/>
                  <a:pt x="2166049" y="4962264"/>
                  <a:pt x="2163491" y="4973066"/>
                </a:cubicBezTo>
                <a:cubicBezTo>
                  <a:pt x="2162415" y="4978973"/>
                  <a:pt x="2159409" y="4981362"/>
                  <a:pt x="2155480" y="4979439"/>
                </a:cubicBezTo>
                <a:cubicBezTo>
                  <a:pt x="2153355" y="4978737"/>
                  <a:pt x="2151550" y="4977515"/>
                  <a:pt x="2150065" y="4975773"/>
                </a:cubicBezTo>
                <a:cubicBezTo>
                  <a:pt x="2145972" y="4970790"/>
                  <a:pt x="2148691" y="4963047"/>
                  <a:pt x="2155144" y="4960042"/>
                </a:cubicBezTo>
                <a:cubicBezTo>
                  <a:pt x="2160232" y="4957590"/>
                  <a:pt x="2163877" y="4954159"/>
                  <a:pt x="2167482" y="4949964"/>
                </a:cubicBezTo>
                <a:cubicBezTo>
                  <a:pt x="2170725" y="4945524"/>
                  <a:pt x="2174370" y="4942094"/>
                  <a:pt x="2178818" y="4940682"/>
                </a:cubicBezTo>
                <a:cubicBezTo>
                  <a:pt x="2186032" y="4938930"/>
                  <a:pt x="2187995" y="4936573"/>
                  <a:pt x="2187909" y="4928403"/>
                </a:cubicBezTo>
                <a:cubicBezTo>
                  <a:pt x="2188305" y="4922774"/>
                  <a:pt x="2189824" y="4918642"/>
                  <a:pt x="2193750" y="4913927"/>
                </a:cubicBezTo>
                <a:cubicBezTo>
                  <a:pt x="2200596" y="4905292"/>
                  <a:pt x="2208930" y="4898399"/>
                  <a:pt x="2215816" y="4890530"/>
                </a:cubicBezTo>
                <a:cubicBezTo>
                  <a:pt x="2222066" y="4883701"/>
                  <a:pt x="2226869" y="4875895"/>
                  <a:pt x="2227784" y="4866929"/>
                </a:cubicBezTo>
                <a:cubicBezTo>
                  <a:pt x="2227860" y="4861820"/>
                  <a:pt x="2229864" y="4860227"/>
                  <a:pt x="2233951" y="4858571"/>
                </a:cubicBezTo>
                <a:cubicBezTo>
                  <a:pt x="2253026" y="4850841"/>
                  <a:pt x="2268328" y="4837607"/>
                  <a:pt x="2274681" y="4813157"/>
                </a:cubicBezTo>
                <a:cubicBezTo>
                  <a:pt x="2275520" y="4809301"/>
                  <a:pt x="2277844" y="4807187"/>
                  <a:pt x="2280167" y="4805074"/>
                </a:cubicBezTo>
                <a:cubicBezTo>
                  <a:pt x="2281849" y="4804000"/>
                  <a:pt x="2284575" y="4802897"/>
                  <a:pt x="2284773" y="4800082"/>
                </a:cubicBezTo>
                <a:cubicBezTo>
                  <a:pt x="2284610" y="4797023"/>
                  <a:pt x="2282205" y="4797607"/>
                  <a:pt x="2280441" y="4797150"/>
                </a:cubicBezTo>
                <a:cubicBezTo>
                  <a:pt x="2277315" y="4797245"/>
                  <a:pt x="2277553" y="4795194"/>
                  <a:pt x="2279474" y="4792072"/>
                </a:cubicBezTo>
                <a:cubicBezTo>
                  <a:pt x="2281397" y="4788949"/>
                  <a:pt x="2284040" y="4786315"/>
                  <a:pt x="2286322" y="4783437"/>
                </a:cubicBezTo>
                <a:cubicBezTo>
                  <a:pt x="2291930" y="4777650"/>
                  <a:pt x="2297257" y="4773146"/>
                  <a:pt x="2300659" y="4765127"/>
                </a:cubicBezTo>
                <a:cubicBezTo>
                  <a:pt x="2301620" y="4763565"/>
                  <a:pt x="2302341" y="4764055"/>
                  <a:pt x="2303384" y="4764022"/>
                </a:cubicBezTo>
                <a:cubicBezTo>
                  <a:pt x="2307594" y="4764660"/>
                  <a:pt x="2310557" y="4761507"/>
                  <a:pt x="2313119" y="4757343"/>
                </a:cubicBezTo>
                <a:cubicBezTo>
                  <a:pt x="2323088" y="4741974"/>
                  <a:pt x="2333779" y="4727094"/>
                  <a:pt x="2346676" y="4714445"/>
                </a:cubicBezTo>
                <a:cubicBezTo>
                  <a:pt x="2347678" y="4713648"/>
                  <a:pt x="2348638" y="4712088"/>
                  <a:pt x="2349239" y="4710282"/>
                </a:cubicBezTo>
                <a:cubicBezTo>
                  <a:pt x="2350316" y="4704375"/>
                  <a:pt x="2353321" y="4701986"/>
                  <a:pt x="2358531" y="4701829"/>
                </a:cubicBezTo>
                <a:cubicBezTo>
                  <a:pt x="2363743" y="4701669"/>
                  <a:pt x="2366025" y="4698792"/>
                  <a:pt x="2366020" y="4692153"/>
                </a:cubicBezTo>
                <a:cubicBezTo>
                  <a:pt x="2366219" y="4689337"/>
                  <a:pt x="2366096" y="4687043"/>
                  <a:pt x="2365932" y="4683984"/>
                </a:cubicBezTo>
                <a:cubicBezTo>
                  <a:pt x="2369380" y="4683369"/>
                  <a:pt x="2372827" y="4682753"/>
                  <a:pt x="2375069" y="4679110"/>
                </a:cubicBezTo>
                <a:cubicBezTo>
                  <a:pt x="2377631" y="4674947"/>
                  <a:pt x="2380554" y="4671027"/>
                  <a:pt x="2382797" y="4667385"/>
                </a:cubicBezTo>
                <a:cubicBezTo>
                  <a:pt x="2391483" y="4654097"/>
                  <a:pt x="2393166" y="4653024"/>
                  <a:pt x="2384661" y="4643579"/>
                </a:cubicBezTo>
                <a:cubicBezTo>
                  <a:pt x="2384661" y="4643579"/>
                  <a:pt x="2384981" y="4643060"/>
                  <a:pt x="2384620" y="4642815"/>
                </a:cubicBezTo>
                <a:cubicBezTo>
                  <a:pt x="2381972" y="4638810"/>
                  <a:pt x="2382168" y="4635996"/>
                  <a:pt x="2386455" y="4631524"/>
                </a:cubicBezTo>
                <a:cubicBezTo>
                  <a:pt x="2403795" y="4610825"/>
                  <a:pt x="2420374" y="4588871"/>
                  <a:pt x="2436992" y="4567683"/>
                </a:cubicBezTo>
                <a:cubicBezTo>
                  <a:pt x="2447403" y="4554087"/>
                  <a:pt x="2457774" y="4539727"/>
                  <a:pt x="2467824" y="4525888"/>
                </a:cubicBezTo>
                <a:cubicBezTo>
                  <a:pt x="2480157" y="4509172"/>
                  <a:pt x="2494015" y="4494961"/>
                  <a:pt x="2507834" y="4479986"/>
                </a:cubicBezTo>
                <a:cubicBezTo>
                  <a:pt x="2518005" y="4468442"/>
                  <a:pt x="2527136" y="4456928"/>
                  <a:pt x="2531894" y="4441718"/>
                </a:cubicBezTo>
                <a:lnTo>
                  <a:pt x="2537460" y="4434012"/>
                </a:lnTo>
                <a:lnTo>
                  <a:pt x="2522249" y="4435134"/>
                </a:lnTo>
                <a:lnTo>
                  <a:pt x="2518368" y="4435661"/>
                </a:lnTo>
                <a:lnTo>
                  <a:pt x="2419747" y="4557482"/>
                </a:lnTo>
                <a:cubicBezTo>
                  <a:pt x="2408333" y="4571872"/>
                  <a:pt x="2395116" y="4585042"/>
                  <a:pt x="2385869" y="4600901"/>
                </a:cubicBezTo>
                <a:cubicBezTo>
                  <a:pt x="2374979" y="4618594"/>
                  <a:pt x="2363648" y="4634516"/>
                  <a:pt x="2347100" y="4643956"/>
                </a:cubicBezTo>
                <a:cubicBezTo>
                  <a:pt x="2340689" y="4647725"/>
                  <a:pt x="2335844" y="4654767"/>
                  <a:pt x="2332804" y="4663032"/>
                </a:cubicBezTo>
                <a:cubicBezTo>
                  <a:pt x="2331005" y="4668449"/>
                  <a:pt x="2327763" y="4672888"/>
                  <a:pt x="2323838" y="4677603"/>
                </a:cubicBezTo>
                <a:cubicBezTo>
                  <a:pt x="2317950" y="4684677"/>
                  <a:pt x="2310981" y="4691017"/>
                  <a:pt x="2307301" y="4700322"/>
                </a:cubicBezTo>
                <a:cubicBezTo>
                  <a:pt x="2303899" y="4708340"/>
                  <a:pt x="2299253" y="4712568"/>
                  <a:pt x="2292400" y="4714563"/>
                </a:cubicBezTo>
                <a:cubicBezTo>
                  <a:pt x="2289996" y="4715147"/>
                  <a:pt x="2288353" y="4716984"/>
                  <a:pt x="2287474" y="4720076"/>
                </a:cubicBezTo>
                <a:cubicBezTo>
                  <a:pt x="2286314" y="4724452"/>
                  <a:pt x="2284113" y="4728860"/>
                  <a:pt x="2280468" y="4732290"/>
                </a:cubicBezTo>
                <a:cubicBezTo>
                  <a:pt x="2269894" y="4742825"/>
                  <a:pt x="2260524" y="4756388"/>
                  <a:pt x="2249229" y="4766435"/>
                </a:cubicBezTo>
                <a:cubicBezTo>
                  <a:pt x="2245224" y="4769621"/>
                  <a:pt x="2242299" y="4773539"/>
                  <a:pt x="2241182" y="4778681"/>
                </a:cubicBezTo>
                <a:cubicBezTo>
                  <a:pt x="2238265" y="4789238"/>
                  <a:pt x="2236301" y="4791597"/>
                  <a:pt x="2227364" y="4793656"/>
                </a:cubicBezTo>
                <a:cubicBezTo>
                  <a:pt x="2223917" y="4794272"/>
                  <a:pt x="2220872" y="4795896"/>
                  <a:pt x="2218950" y="4799018"/>
                </a:cubicBezTo>
                <a:cubicBezTo>
                  <a:pt x="2211864" y="4809703"/>
                  <a:pt x="2202892" y="4817637"/>
                  <a:pt x="2194640" y="4826060"/>
                </a:cubicBezTo>
                <a:cubicBezTo>
                  <a:pt x="2187029" y="4833441"/>
                  <a:pt x="2179780" y="4841066"/>
                  <a:pt x="2175098" y="4851166"/>
                </a:cubicBezTo>
                <a:cubicBezTo>
                  <a:pt x="2173218" y="4855054"/>
                  <a:pt x="2171214" y="4856647"/>
                  <a:pt x="2168449" y="4856986"/>
                </a:cubicBezTo>
                <a:cubicBezTo>
                  <a:pt x="2165002" y="4857602"/>
                  <a:pt x="2160873" y="4858494"/>
                  <a:pt x="2159033" y="4863146"/>
                </a:cubicBezTo>
                <a:cubicBezTo>
                  <a:pt x="2155033" y="4872970"/>
                  <a:pt x="2148022" y="4878547"/>
                  <a:pt x="2139847" y="4881859"/>
                </a:cubicBezTo>
                <a:cubicBezTo>
                  <a:pt x="2127946" y="4887072"/>
                  <a:pt x="2118735" y="4897055"/>
                  <a:pt x="2113575" y="4911257"/>
                </a:cubicBezTo>
                <a:cubicBezTo>
                  <a:pt x="2111414" y="4916430"/>
                  <a:pt x="2109730" y="4917502"/>
                  <a:pt x="2106483" y="4915302"/>
                </a:cubicBezTo>
                <a:cubicBezTo>
                  <a:pt x="2105399" y="4914569"/>
                  <a:pt x="2104316" y="4913836"/>
                  <a:pt x="2103275" y="4913868"/>
                </a:cubicBezTo>
                <a:cubicBezTo>
                  <a:pt x="2091531" y="4915502"/>
                  <a:pt x="2080148" y="4917380"/>
                  <a:pt x="2069696" y="4930210"/>
                </a:cubicBezTo>
                <a:cubicBezTo>
                  <a:pt x="2067413" y="4933089"/>
                  <a:pt x="2066650" y="4931835"/>
                  <a:pt x="2065848" y="4929817"/>
                </a:cubicBezTo>
                <a:cubicBezTo>
                  <a:pt x="2065446" y="4928806"/>
                  <a:pt x="2065365" y="4927277"/>
                  <a:pt x="2065283" y="4925748"/>
                </a:cubicBezTo>
                <a:cubicBezTo>
                  <a:pt x="2065120" y="4922688"/>
                  <a:pt x="2065318" y="4919873"/>
                  <a:pt x="2061871" y="4920490"/>
                </a:cubicBezTo>
                <a:cubicBezTo>
                  <a:pt x="2058744" y="4920584"/>
                  <a:pt x="2058587" y="4924164"/>
                  <a:pt x="2057346" y="4927011"/>
                </a:cubicBezTo>
                <a:cubicBezTo>
                  <a:pt x="2055226" y="4932949"/>
                  <a:pt x="2052787" y="4939406"/>
                  <a:pt x="2048058" y="4942103"/>
                </a:cubicBezTo>
                <a:cubicBezTo>
                  <a:pt x="2042330" y="4945597"/>
                  <a:pt x="2041810" y="4948932"/>
                  <a:pt x="2042456" y="4954531"/>
                </a:cubicBezTo>
                <a:cubicBezTo>
                  <a:pt x="2042537" y="4956060"/>
                  <a:pt x="2042619" y="4957590"/>
                  <a:pt x="2042020" y="4959395"/>
                </a:cubicBezTo>
                <a:cubicBezTo>
                  <a:pt x="2042142" y="4961689"/>
                  <a:pt x="2041542" y="4963495"/>
                  <a:pt x="2038817" y="4964600"/>
                </a:cubicBezTo>
                <a:cubicBezTo>
                  <a:pt x="2036773" y="4965427"/>
                  <a:pt x="2035329" y="4964451"/>
                  <a:pt x="2035206" y="4962155"/>
                </a:cubicBezTo>
                <a:cubicBezTo>
                  <a:pt x="2034724" y="4959617"/>
                  <a:pt x="2033600" y="4958119"/>
                  <a:pt x="2033799" y="4955304"/>
                </a:cubicBezTo>
                <a:cubicBezTo>
                  <a:pt x="2034078" y="4954019"/>
                  <a:pt x="2034358" y="4952733"/>
                  <a:pt x="2032956" y="4952522"/>
                </a:cubicBezTo>
                <a:cubicBezTo>
                  <a:pt x="2031911" y="4952553"/>
                  <a:pt x="2031313" y="4954358"/>
                  <a:pt x="2030672" y="4955399"/>
                </a:cubicBezTo>
                <a:cubicBezTo>
                  <a:pt x="2029710" y="4956961"/>
                  <a:pt x="2029071" y="4958001"/>
                  <a:pt x="2029153" y="4959531"/>
                </a:cubicBezTo>
                <a:cubicBezTo>
                  <a:pt x="2029234" y="4961060"/>
                  <a:pt x="2028594" y="4962102"/>
                  <a:pt x="2027230" y="4962653"/>
                </a:cubicBezTo>
                <a:cubicBezTo>
                  <a:pt x="2019737" y="4965691"/>
                  <a:pt x="2013768" y="4971233"/>
                  <a:pt x="2009326" y="4979285"/>
                </a:cubicBezTo>
                <a:cubicBezTo>
                  <a:pt x="2007445" y="4983172"/>
                  <a:pt x="2005203" y="4986815"/>
                  <a:pt x="2002600" y="4990214"/>
                </a:cubicBezTo>
                <a:cubicBezTo>
                  <a:pt x="2001319" y="4992295"/>
                  <a:pt x="1999398" y="4995418"/>
                  <a:pt x="1996952" y="4995238"/>
                </a:cubicBezTo>
                <a:cubicBezTo>
                  <a:pt x="1995187" y="4994781"/>
                  <a:pt x="1995707" y="4991445"/>
                  <a:pt x="1995584" y="4989151"/>
                </a:cubicBezTo>
                <a:cubicBezTo>
                  <a:pt x="1995503" y="4987621"/>
                  <a:pt x="1995782" y="4986336"/>
                  <a:pt x="1995701" y="4984806"/>
                </a:cubicBezTo>
                <a:cubicBezTo>
                  <a:pt x="1995620" y="4983277"/>
                  <a:pt x="1996499" y="4980185"/>
                  <a:pt x="1994414" y="4980249"/>
                </a:cubicBezTo>
                <a:cubicBezTo>
                  <a:pt x="1992650" y="4979792"/>
                  <a:pt x="1991049" y="4982394"/>
                  <a:pt x="1990129" y="4984721"/>
                </a:cubicBezTo>
                <a:cubicBezTo>
                  <a:pt x="1987246" y="4989404"/>
                  <a:pt x="1984282" y="4992558"/>
                  <a:pt x="1979956" y="4996265"/>
                </a:cubicBezTo>
                <a:cubicBezTo>
                  <a:pt x="1969941" y="5004231"/>
                  <a:pt x="1968222" y="5011177"/>
                  <a:pt x="1972880" y="5020229"/>
                </a:cubicBezTo>
                <a:cubicBezTo>
                  <a:pt x="1974808" y="5023745"/>
                  <a:pt x="1974650" y="5027324"/>
                  <a:pt x="1971726" y="5031243"/>
                </a:cubicBezTo>
                <a:cubicBezTo>
                  <a:pt x="1964868" y="5026599"/>
                  <a:pt x="1958371" y="5022201"/>
                  <a:pt x="1951512" y="5017558"/>
                </a:cubicBezTo>
                <a:cubicBezTo>
                  <a:pt x="1955635" y="5010027"/>
                  <a:pt x="1954791" y="5007244"/>
                  <a:pt x="1950261" y="5007126"/>
                </a:cubicBezTo>
                <a:cubicBezTo>
                  <a:pt x="1948857" y="5006914"/>
                  <a:pt x="1946855" y="5008506"/>
                  <a:pt x="1946413" y="5006733"/>
                </a:cubicBezTo>
                <a:cubicBezTo>
                  <a:pt x="1946291" y="5004439"/>
                  <a:pt x="1947932" y="5002601"/>
                  <a:pt x="1949255" y="5001283"/>
                </a:cubicBezTo>
                <a:cubicBezTo>
                  <a:pt x="1950216" y="4999722"/>
                  <a:pt x="1951216" y="4998927"/>
                  <a:pt x="1952218" y="4998130"/>
                </a:cubicBezTo>
                <a:cubicBezTo>
                  <a:pt x="1954861" y="4995496"/>
                  <a:pt x="1955462" y="4993690"/>
                  <a:pt x="1953255" y="4991459"/>
                </a:cubicBezTo>
                <a:cubicBezTo>
                  <a:pt x="1952131" y="4989961"/>
                  <a:pt x="1950927" y="4986933"/>
                  <a:pt x="1953610" y="4985063"/>
                </a:cubicBezTo>
                <a:cubicBezTo>
                  <a:pt x="1956935" y="4982154"/>
                  <a:pt x="1959177" y="4978512"/>
                  <a:pt x="1961779" y="4975113"/>
                </a:cubicBezTo>
                <a:cubicBezTo>
                  <a:pt x="1964062" y="4972234"/>
                  <a:pt x="1967026" y="4969080"/>
                  <a:pt x="1968546" y="4964948"/>
                </a:cubicBezTo>
                <a:cubicBezTo>
                  <a:pt x="1969745" y="4961337"/>
                  <a:pt x="1971265" y="4957205"/>
                  <a:pt x="1966055" y="4957364"/>
                </a:cubicBezTo>
                <a:cubicBezTo>
                  <a:pt x="1964331" y="4957672"/>
                  <a:pt x="1964249" y="4956141"/>
                  <a:pt x="1965170" y="4953816"/>
                </a:cubicBezTo>
                <a:cubicBezTo>
                  <a:pt x="1969974" y="4946008"/>
                  <a:pt x="1973019" y="4944384"/>
                  <a:pt x="1978755" y="4947530"/>
                </a:cubicBezTo>
                <a:cubicBezTo>
                  <a:pt x="1980559" y="4948752"/>
                  <a:pt x="1982324" y="4949209"/>
                  <a:pt x="1984326" y="4947616"/>
                </a:cubicBezTo>
                <a:cubicBezTo>
                  <a:pt x="1987651" y="4944705"/>
                  <a:pt x="1990615" y="4941551"/>
                  <a:pt x="1992455" y="4936899"/>
                </a:cubicBezTo>
                <a:cubicBezTo>
                  <a:pt x="1993096" y="4935858"/>
                  <a:pt x="1991972" y="4934360"/>
                  <a:pt x="1990929" y="4934392"/>
                </a:cubicBezTo>
                <a:cubicBezTo>
                  <a:pt x="1989847" y="4933658"/>
                  <a:pt x="1988403" y="4932681"/>
                  <a:pt x="1988321" y="4931151"/>
                </a:cubicBezTo>
                <a:cubicBezTo>
                  <a:pt x="1988199" y="4928857"/>
                  <a:pt x="1986954" y="4925065"/>
                  <a:pt x="1990080" y="4924970"/>
                </a:cubicBezTo>
                <a:cubicBezTo>
                  <a:pt x="1996612" y="4923494"/>
                  <a:pt x="1999815" y="4918289"/>
                  <a:pt x="2003339" y="4912565"/>
                </a:cubicBezTo>
                <a:cubicBezTo>
                  <a:pt x="2005622" y="4909688"/>
                  <a:pt x="2007904" y="4906809"/>
                  <a:pt x="2011311" y="4905428"/>
                </a:cubicBezTo>
                <a:cubicBezTo>
                  <a:pt x="2023892" y="4899939"/>
                  <a:pt x="2028335" y="4891888"/>
                  <a:pt x="2024878" y="4879226"/>
                </a:cubicBezTo>
                <a:cubicBezTo>
                  <a:pt x="2023993" y="4875677"/>
                  <a:pt x="2024873" y="4872587"/>
                  <a:pt x="2028639" y="4871450"/>
                </a:cubicBezTo>
                <a:cubicBezTo>
                  <a:pt x="2036816" y="4868138"/>
                  <a:pt x="2043063" y="4861310"/>
                  <a:pt x="2048548" y="4853226"/>
                </a:cubicBezTo>
                <a:cubicBezTo>
                  <a:pt x="2051470" y="4849307"/>
                  <a:pt x="2053672" y="4844900"/>
                  <a:pt x="2056917" y="4840459"/>
                </a:cubicBezTo>
                <a:cubicBezTo>
                  <a:pt x="2062441" y="4833142"/>
                  <a:pt x="2066605" y="4826376"/>
                  <a:pt x="2062028" y="4818855"/>
                </a:cubicBezTo>
                <a:cubicBezTo>
                  <a:pt x="2064555" y="4820565"/>
                  <a:pt x="2066040" y="4822308"/>
                  <a:pt x="2069167" y="4822213"/>
                </a:cubicBezTo>
                <a:cubicBezTo>
                  <a:pt x="2073015" y="4822606"/>
                  <a:pt x="2076340" y="4819697"/>
                  <a:pt x="2078582" y="4816053"/>
                </a:cubicBezTo>
                <a:cubicBezTo>
                  <a:pt x="2080784" y="4811646"/>
                  <a:pt x="2076655" y="4812537"/>
                  <a:pt x="2075531" y="4811039"/>
                </a:cubicBezTo>
                <a:cubicBezTo>
                  <a:pt x="2073686" y="4809052"/>
                  <a:pt x="2073523" y="4805993"/>
                  <a:pt x="2076528" y="4803604"/>
                </a:cubicBezTo>
                <a:cubicBezTo>
                  <a:pt x="2080534" y="4800418"/>
                  <a:pt x="2082776" y="4796774"/>
                  <a:pt x="2085297" y="4791846"/>
                </a:cubicBezTo>
                <a:cubicBezTo>
                  <a:pt x="2087736" y="4785388"/>
                  <a:pt x="2091260" y="4779664"/>
                  <a:pt x="2097350" y="4776414"/>
                </a:cubicBezTo>
                <a:cubicBezTo>
                  <a:pt x="2101077" y="4774514"/>
                  <a:pt x="2102638" y="4771147"/>
                  <a:pt x="2102435" y="4767322"/>
                </a:cubicBezTo>
                <a:cubicBezTo>
                  <a:pt x="2102312" y="4765027"/>
                  <a:pt x="2102189" y="4762733"/>
                  <a:pt x="2102109" y="4761203"/>
                </a:cubicBezTo>
                <a:cubicBezTo>
                  <a:pt x="2102266" y="4757624"/>
                  <a:pt x="2100700" y="4754352"/>
                  <a:pt x="2103343" y="4751718"/>
                </a:cubicBezTo>
                <a:cubicBezTo>
                  <a:pt x="2105987" y="4749084"/>
                  <a:pt x="2108194" y="4751315"/>
                  <a:pt x="2109998" y="4752537"/>
                </a:cubicBezTo>
                <a:cubicBezTo>
                  <a:pt x="2111804" y="4753760"/>
                  <a:pt x="2112362" y="4751189"/>
                  <a:pt x="2113684" y="4749872"/>
                </a:cubicBezTo>
                <a:cubicBezTo>
                  <a:pt x="2114645" y="4748310"/>
                  <a:pt x="2115607" y="4746749"/>
                  <a:pt x="2113841" y="4746292"/>
                </a:cubicBezTo>
                <a:cubicBezTo>
                  <a:pt x="2109230" y="4744645"/>
                  <a:pt x="2110069" y="4740789"/>
                  <a:pt x="2112591" y="4735861"/>
                </a:cubicBezTo>
                <a:cubicBezTo>
                  <a:pt x="2115111" y="4730933"/>
                  <a:pt x="2113988" y="4729435"/>
                  <a:pt x="2109539" y="4730847"/>
                </a:cubicBezTo>
                <a:cubicBezTo>
                  <a:pt x="2108498" y="4730879"/>
                  <a:pt x="2107177" y="4732196"/>
                  <a:pt x="2105854" y="4733512"/>
                </a:cubicBezTo>
                <a:cubicBezTo>
                  <a:pt x="2093195" y="4744111"/>
                  <a:pt x="2082062" y="4757219"/>
                  <a:pt x="2071691" y="4771576"/>
                </a:cubicBezTo>
                <a:cubicBezTo>
                  <a:pt x="2063242" y="4782814"/>
                  <a:pt x="2054712" y="4792521"/>
                  <a:pt x="2043213" y="4798744"/>
                </a:cubicBezTo>
                <a:cubicBezTo>
                  <a:pt x="2036440" y="4802269"/>
                  <a:pt x="2029546" y="4803500"/>
                  <a:pt x="2022612" y="4803966"/>
                </a:cubicBezTo>
                <a:cubicBezTo>
                  <a:pt x="2024702" y="4810542"/>
                  <a:pt x="2023462" y="4813389"/>
                  <a:pt x="2016650" y="4816149"/>
                </a:cubicBezTo>
                <a:cubicBezTo>
                  <a:pt x="2014605" y="4816976"/>
                  <a:pt x="2012160" y="4816795"/>
                  <a:pt x="2010676" y="4815054"/>
                </a:cubicBezTo>
                <a:cubicBezTo>
                  <a:pt x="2007747" y="4812334"/>
                  <a:pt x="2004423" y="4815244"/>
                  <a:pt x="2001820" y="4818642"/>
                </a:cubicBezTo>
                <a:cubicBezTo>
                  <a:pt x="1998856" y="4821797"/>
                  <a:pt x="1999699" y="4824580"/>
                  <a:pt x="2000544" y="4827363"/>
                </a:cubicBezTo>
                <a:cubicBezTo>
                  <a:pt x="2001708" y="4829625"/>
                  <a:pt x="2003874" y="4831093"/>
                  <a:pt x="2004118" y="4835681"/>
                </a:cubicBezTo>
                <a:cubicBezTo>
                  <a:pt x="2000748" y="4831187"/>
                  <a:pt x="1997743" y="4833577"/>
                  <a:pt x="1994458" y="4837251"/>
                </a:cubicBezTo>
                <a:cubicBezTo>
                  <a:pt x="1991855" y="4840650"/>
                  <a:pt x="1987488" y="4843592"/>
                  <a:pt x="1985643" y="4841606"/>
                </a:cubicBezTo>
                <a:cubicBezTo>
                  <a:pt x="1982314" y="4837875"/>
                  <a:pt x="1978663" y="4834667"/>
                  <a:pt x="1977656" y="4828825"/>
                </a:cubicBezTo>
                <a:cubicBezTo>
                  <a:pt x="1977132" y="4825522"/>
                  <a:pt x="1978052" y="4823195"/>
                  <a:pt x="1980655" y="4819796"/>
                </a:cubicBezTo>
                <a:cubicBezTo>
                  <a:pt x="1982978" y="4817683"/>
                  <a:pt x="1984340" y="4817131"/>
                  <a:pt x="1986187" y="4819118"/>
                </a:cubicBezTo>
                <a:cubicBezTo>
                  <a:pt x="1987630" y="4820095"/>
                  <a:pt x="1989313" y="4819022"/>
                  <a:pt x="1990274" y="4817461"/>
                </a:cubicBezTo>
                <a:cubicBezTo>
                  <a:pt x="1993756" y="4810971"/>
                  <a:pt x="1998164" y="4808794"/>
                  <a:pt x="2002933" y="4806862"/>
                </a:cubicBezTo>
                <a:cubicBezTo>
                  <a:pt x="2007339" y="4804685"/>
                  <a:pt x="2010625" y="4801011"/>
                  <a:pt x="2010339" y="4795658"/>
                </a:cubicBezTo>
                <a:cubicBezTo>
                  <a:pt x="2010135" y="4791834"/>
                  <a:pt x="2011498" y="4791281"/>
                  <a:pt x="2013343" y="4793267"/>
                </a:cubicBezTo>
                <a:cubicBezTo>
                  <a:pt x="2014787" y="4794245"/>
                  <a:pt x="2015789" y="4793449"/>
                  <a:pt x="2017792" y="4791856"/>
                </a:cubicBezTo>
                <a:cubicBezTo>
                  <a:pt x="2025402" y="4784475"/>
                  <a:pt x="2031168" y="4775107"/>
                  <a:pt x="2034446" y="4764794"/>
                </a:cubicBezTo>
                <a:cubicBezTo>
                  <a:pt x="2035885" y="4759131"/>
                  <a:pt x="2038767" y="4754447"/>
                  <a:pt x="2042371" y="4750252"/>
                </a:cubicBezTo>
                <a:cubicBezTo>
                  <a:pt x="2045655" y="4746578"/>
                  <a:pt x="2049702" y="4744156"/>
                  <a:pt x="2053428" y="4742256"/>
                </a:cubicBezTo>
                <a:cubicBezTo>
                  <a:pt x="2055472" y="4741428"/>
                  <a:pt x="2057557" y="4741364"/>
                  <a:pt x="2058074" y="4738028"/>
                </a:cubicBezTo>
                <a:cubicBezTo>
                  <a:pt x="2058593" y="4734694"/>
                  <a:pt x="2057149" y="4733716"/>
                  <a:pt x="2055025" y="4733015"/>
                </a:cubicBezTo>
                <a:cubicBezTo>
                  <a:pt x="2053261" y="4732557"/>
                  <a:pt x="2051537" y="4732866"/>
                  <a:pt x="2050413" y="4731368"/>
                </a:cubicBezTo>
                <a:cubicBezTo>
                  <a:pt x="2046443" y="4728680"/>
                  <a:pt x="2043037" y="4730059"/>
                  <a:pt x="2039112" y="4734775"/>
                </a:cubicBezTo>
                <a:cubicBezTo>
                  <a:pt x="2031903" y="4743165"/>
                  <a:pt x="2024974" y="4750271"/>
                  <a:pt x="2017363" y="4757652"/>
                </a:cubicBezTo>
                <a:cubicBezTo>
                  <a:pt x="2012356" y="4761634"/>
                  <a:pt x="2010231" y="4760932"/>
                  <a:pt x="2009586" y="4755335"/>
                </a:cubicBezTo>
                <a:cubicBezTo>
                  <a:pt x="2009905" y="4754814"/>
                  <a:pt x="2009544" y="4754570"/>
                  <a:pt x="2009183" y="4754326"/>
                </a:cubicBezTo>
                <a:cubicBezTo>
                  <a:pt x="2006214" y="4750840"/>
                  <a:pt x="2006290" y="4745732"/>
                  <a:pt x="2006727" y="4740867"/>
                </a:cubicBezTo>
                <a:cubicBezTo>
                  <a:pt x="2006884" y="4737287"/>
                  <a:pt x="2008247" y="4736735"/>
                  <a:pt x="2010011" y="4737192"/>
                </a:cubicBezTo>
                <a:cubicBezTo>
                  <a:pt x="2013901" y="4738351"/>
                  <a:pt x="2013743" y="4741930"/>
                  <a:pt x="2011542" y="4746337"/>
                </a:cubicBezTo>
                <a:cubicBezTo>
                  <a:pt x="2013987" y="4746519"/>
                  <a:pt x="2016392" y="4745935"/>
                  <a:pt x="2017992" y="4743332"/>
                </a:cubicBezTo>
                <a:cubicBezTo>
                  <a:pt x="2018954" y="4741771"/>
                  <a:pt x="2017831" y="4740273"/>
                  <a:pt x="2017068" y="4739020"/>
                </a:cubicBezTo>
                <a:cubicBezTo>
                  <a:pt x="2012934" y="4733272"/>
                  <a:pt x="2013133" y="4730458"/>
                  <a:pt x="2018298" y="4722896"/>
                </a:cubicBezTo>
                <a:cubicBezTo>
                  <a:pt x="2023503" y="4716099"/>
                  <a:pt x="2028307" y="4708291"/>
                  <a:pt x="2032068" y="4700517"/>
                </a:cubicBezTo>
                <a:cubicBezTo>
                  <a:pt x="2037072" y="4689895"/>
                  <a:pt x="2039796" y="4688791"/>
                  <a:pt x="2045695" y="4694996"/>
                </a:cubicBezTo>
                <a:cubicBezTo>
                  <a:pt x="2046055" y="4695240"/>
                  <a:pt x="2046416" y="4695484"/>
                  <a:pt x="2046777" y="4695729"/>
                </a:cubicBezTo>
                <a:cubicBezTo>
                  <a:pt x="2047540" y="4696982"/>
                  <a:pt x="2048023" y="4699521"/>
                  <a:pt x="2050346" y="4697407"/>
                </a:cubicBezTo>
                <a:cubicBezTo>
                  <a:pt x="2052308" y="4695050"/>
                  <a:pt x="2054632" y="4692936"/>
                  <a:pt x="2053426" y="4689909"/>
                </a:cubicBezTo>
                <a:cubicBezTo>
                  <a:pt x="2052623" y="4687891"/>
                  <a:pt x="2052180" y="4686117"/>
                  <a:pt x="2051057" y="4684618"/>
                </a:cubicBezTo>
                <a:cubicBezTo>
                  <a:pt x="2050171" y="4681071"/>
                  <a:pt x="2051093" y="4678744"/>
                  <a:pt x="2054457" y="4676600"/>
                </a:cubicBezTo>
                <a:cubicBezTo>
                  <a:pt x="2057463" y="4674209"/>
                  <a:pt x="2058946" y="4675952"/>
                  <a:pt x="2059109" y="4679011"/>
                </a:cubicBezTo>
                <a:cubicBezTo>
                  <a:pt x="2059511" y="4680021"/>
                  <a:pt x="2059552" y="4680786"/>
                  <a:pt x="2059953" y="4681794"/>
                </a:cubicBezTo>
                <a:cubicBezTo>
                  <a:pt x="2060035" y="4683324"/>
                  <a:pt x="2061118" y="4684057"/>
                  <a:pt x="2062479" y="4683505"/>
                </a:cubicBezTo>
                <a:cubicBezTo>
                  <a:pt x="2064163" y="4682433"/>
                  <a:pt x="2063401" y="4681179"/>
                  <a:pt x="2063680" y="4679893"/>
                </a:cubicBezTo>
                <a:cubicBezTo>
                  <a:pt x="2063878" y="4677079"/>
                  <a:pt x="2063396" y="4674540"/>
                  <a:pt x="2062231" y="4672278"/>
                </a:cubicBezTo>
                <a:cubicBezTo>
                  <a:pt x="2059780" y="4665457"/>
                  <a:pt x="2060980" y="4661847"/>
                  <a:pt x="2067670" y="4656791"/>
                </a:cubicBezTo>
                <a:cubicBezTo>
                  <a:pt x="2070675" y="4654401"/>
                  <a:pt x="2074039" y="4652257"/>
                  <a:pt x="2077044" y="4649867"/>
                </a:cubicBezTo>
                <a:cubicBezTo>
                  <a:pt x="2079047" y="4648275"/>
                  <a:pt x="2081011" y="4645916"/>
                  <a:pt x="2080487" y="4642613"/>
                </a:cubicBezTo>
                <a:cubicBezTo>
                  <a:pt x="2079922" y="4638544"/>
                  <a:pt x="2078355" y="4635272"/>
                  <a:pt x="2081919" y="4630312"/>
                </a:cubicBezTo>
                <a:cubicBezTo>
                  <a:pt x="2084202" y="4627434"/>
                  <a:pt x="2084761" y="4624864"/>
                  <a:pt x="2087806" y="4623239"/>
                </a:cubicBezTo>
                <a:cubicBezTo>
                  <a:pt x="2103393" y="4615359"/>
                  <a:pt x="2114166" y="4602010"/>
                  <a:pt x="2121928" y="4584410"/>
                </a:cubicBezTo>
                <a:cubicBezTo>
                  <a:pt x="2123168" y="4581564"/>
                  <a:pt x="2124811" y="4579726"/>
                  <a:pt x="2127174" y="4578378"/>
                </a:cubicBezTo>
                <a:cubicBezTo>
                  <a:pt x="2133305" y="4575892"/>
                  <a:pt x="2137190" y="4570412"/>
                  <a:pt x="2140311" y="4563678"/>
                </a:cubicBezTo>
                <a:cubicBezTo>
                  <a:pt x="2144312" y="4553853"/>
                  <a:pt x="2147310" y="4544825"/>
                  <a:pt x="2149227" y="4535064"/>
                </a:cubicBezTo>
                <a:cubicBezTo>
                  <a:pt x="2150025" y="4530443"/>
                  <a:pt x="2150822" y="4525822"/>
                  <a:pt x="2153746" y="4521903"/>
                </a:cubicBezTo>
                <a:cubicBezTo>
                  <a:pt x="2164239" y="4509837"/>
                  <a:pt x="2173206" y="4495266"/>
                  <a:pt x="2185586" y="4485952"/>
                </a:cubicBezTo>
                <a:cubicBezTo>
                  <a:pt x="2188270" y="4484083"/>
                  <a:pt x="2189189" y="4481756"/>
                  <a:pt x="2189347" y="4478178"/>
                </a:cubicBezTo>
                <a:cubicBezTo>
                  <a:pt x="2189265" y="4476647"/>
                  <a:pt x="2189184" y="4475118"/>
                  <a:pt x="2189464" y="4473832"/>
                </a:cubicBezTo>
                <a:cubicBezTo>
                  <a:pt x="2190703" y="4470986"/>
                  <a:pt x="2189662" y="4471018"/>
                  <a:pt x="2188258" y="4470805"/>
                </a:cubicBezTo>
                <a:cubicBezTo>
                  <a:pt x="2185452" y="4470380"/>
                  <a:pt x="2183088" y="4471728"/>
                  <a:pt x="2181167" y="4474851"/>
                </a:cubicBezTo>
                <a:cubicBezTo>
                  <a:pt x="2178925" y="4478495"/>
                  <a:pt x="2175798" y="4478589"/>
                  <a:pt x="2173953" y="4476602"/>
                </a:cubicBezTo>
                <a:cubicBezTo>
                  <a:pt x="2172467" y="4474860"/>
                  <a:pt x="2175111" y="4472227"/>
                  <a:pt x="2176753" y="4470388"/>
                </a:cubicBezTo>
                <a:cubicBezTo>
                  <a:pt x="2180999" y="4465153"/>
                  <a:pt x="2185207" y="4465791"/>
                  <a:pt x="2189057" y="4466184"/>
                </a:cubicBezTo>
                <a:cubicBezTo>
                  <a:pt x="2203648" y="4465741"/>
                  <a:pt x="2214583" y="4455449"/>
                  <a:pt x="2218497" y="4437457"/>
                </a:cubicBezTo>
                <a:cubicBezTo>
                  <a:pt x="2219656" y="4433081"/>
                  <a:pt x="2221176" y="4428948"/>
                  <a:pt x="2223778" y="4425550"/>
                </a:cubicBezTo>
                <a:cubicBezTo>
                  <a:pt x="2225380" y="4422947"/>
                  <a:pt x="2226382" y="4422150"/>
                  <a:pt x="2228186" y="4423372"/>
                </a:cubicBezTo>
                <a:cubicBezTo>
                  <a:pt x="2231755" y="4425052"/>
                  <a:pt x="2233799" y="4424224"/>
                  <a:pt x="2235598" y="4418807"/>
                </a:cubicBezTo>
                <a:cubicBezTo>
                  <a:pt x="2239238" y="4408737"/>
                  <a:pt x="2244362" y="4400410"/>
                  <a:pt x="2249807" y="4391563"/>
                </a:cubicBezTo>
                <a:cubicBezTo>
                  <a:pt x="2258816" y="4377755"/>
                  <a:pt x="2264656" y="4363278"/>
                  <a:pt x="2264162" y="4347461"/>
                </a:cubicBezTo>
                <a:cubicBezTo>
                  <a:pt x="2264162" y="4347461"/>
                  <a:pt x="2264843" y="4347186"/>
                  <a:pt x="2265204" y="4347430"/>
                </a:cubicBezTo>
                <a:cubicBezTo>
                  <a:pt x="2265968" y="4348683"/>
                  <a:pt x="2266410" y="4350457"/>
                  <a:pt x="2267533" y="4351956"/>
                </a:cubicBezTo>
                <a:cubicBezTo>
                  <a:pt x="2270142" y="4355195"/>
                  <a:pt x="2272226" y="4355132"/>
                  <a:pt x="2275830" y="4350936"/>
                </a:cubicBezTo>
                <a:cubicBezTo>
                  <a:pt x="2280075" y="4345701"/>
                  <a:pt x="2280314" y="4343651"/>
                  <a:pt x="2276664" y="4340442"/>
                </a:cubicBezTo>
                <a:cubicBezTo>
                  <a:pt x="2275580" y="4339710"/>
                  <a:pt x="2272775" y="4339283"/>
                  <a:pt x="2274696" y="4336161"/>
                </a:cubicBezTo>
                <a:cubicBezTo>
                  <a:pt x="2277217" y="4331233"/>
                  <a:pt x="2282027" y="4330065"/>
                  <a:pt x="2283632" y="4334102"/>
                </a:cubicBezTo>
                <a:cubicBezTo>
                  <a:pt x="2284478" y="4336885"/>
                  <a:pt x="2285880" y="4337098"/>
                  <a:pt x="2288524" y="4334464"/>
                </a:cubicBezTo>
                <a:cubicBezTo>
                  <a:pt x="2294492" y="4328921"/>
                  <a:pt x="2300822" y="4323620"/>
                  <a:pt x="2307552" y="4319330"/>
                </a:cubicBezTo>
                <a:cubicBezTo>
                  <a:pt x="2312922" y="4315593"/>
                  <a:pt x="2316805" y="4310112"/>
                  <a:pt x="2317800" y="4302676"/>
                </a:cubicBezTo>
                <a:cubicBezTo>
                  <a:pt x="2317679" y="4300382"/>
                  <a:pt x="2318598" y="4298056"/>
                  <a:pt x="2320201" y="4295454"/>
                </a:cubicBezTo>
                <a:cubicBezTo>
                  <a:pt x="2323124" y="4291534"/>
                  <a:pt x="2326048" y="4287616"/>
                  <a:pt x="2328970" y="4283696"/>
                </a:cubicBezTo>
                <a:cubicBezTo>
                  <a:pt x="2330892" y="4280574"/>
                  <a:pt x="2333575" y="4278705"/>
                  <a:pt x="2336744" y="4279374"/>
                </a:cubicBezTo>
                <a:cubicBezTo>
                  <a:pt x="2338166" y="4279969"/>
                  <a:pt x="2339289" y="4279808"/>
                  <a:pt x="2340206" y="4279047"/>
                </a:cubicBezTo>
                <a:lnTo>
                  <a:pt x="2342083" y="4275731"/>
                </a:lnTo>
                <a:lnTo>
                  <a:pt x="2342009" y="4275352"/>
                </a:lnTo>
                <a:lnTo>
                  <a:pt x="2342503" y="4274956"/>
                </a:lnTo>
                <a:lnTo>
                  <a:pt x="2346473" y="4266055"/>
                </a:lnTo>
                <a:cubicBezTo>
                  <a:pt x="2349233" y="4259077"/>
                  <a:pt x="2348949" y="4253724"/>
                  <a:pt x="2345257" y="4249751"/>
                </a:cubicBezTo>
                <a:cubicBezTo>
                  <a:pt x="2344133" y="4248253"/>
                  <a:pt x="2342689" y="4247275"/>
                  <a:pt x="2341567" y="4245778"/>
                </a:cubicBezTo>
                <a:cubicBezTo>
                  <a:pt x="2347461" y="4248662"/>
                  <a:pt x="2352621" y="4247547"/>
                  <a:pt x="2357409" y="4244338"/>
                </a:cubicBezTo>
                <a:lnTo>
                  <a:pt x="2366110" y="4235379"/>
                </a:lnTo>
                <a:lnTo>
                  <a:pt x="2367254" y="4230651"/>
                </a:lnTo>
                <a:cubicBezTo>
                  <a:pt x="2368138" y="4229839"/>
                  <a:pt x="2369024" y="4229026"/>
                  <a:pt x="2369908" y="4228215"/>
                </a:cubicBezTo>
                <a:cubicBezTo>
                  <a:pt x="2370934" y="4226864"/>
                  <a:pt x="2371803" y="4225244"/>
                  <a:pt x="2371325" y="4223635"/>
                </a:cubicBezTo>
                <a:cubicBezTo>
                  <a:pt x="2371295" y="4222023"/>
                  <a:pt x="2369808" y="4222572"/>
                  <a:pt x="2368612" y="4222849"/>
                </a:cubicBezTo>
                <a:cubicBezTo>
                  <a:pt x="2367263" y="4222858"/>
                  <a:pt x="2365478" y="4223677"/>
                  <a:pt x="2365000" y="4222068"/>
                </a:cubicBezTo>
                <a:lnTo>
                  <a:pt x="2366153" y="4219607"/>
                </a:lnTo>
                <a:lnTo>
                  <a:pt x="2362272" y="4222931"/>
                </a:lnTo>
                <a:cubicBezTo>
                  <a:pt x="2361390" y="4222704"/>
                  <a:pt x="2360658" y="4222023"/>
                  <a:pt x="2360216" y="4221079"/>
                </a:cubicBezTo>
                <a:lnTo>
                  <a:pt x="2360144" y="4220289"/>
                </a:lnTo>
                <a:lnTo>
                  <a:pt x="2355597" y="4221951"/>
                </a:lnTo>
                <a:cubicBezTo>
                  <a:pt x="2351912" y="4223097"/>
                  <a:pt x="2348185" y="4224158"/>
                  <a:pt x="2344598" y="4226887"/>
                </a:cubicBezTo>
                <a:lnTo>
                  <a:pt x="2342210" y="4226162"/>
                </a:lnTo>
                <a:lnTo>
                  <a:pt x="2331017" y="4237160"/>
                </a:lnTo>
                <a:cubicBezTo>
                  <a:pt x="2325048" y="4242704"/>
                  <a:pt x="2320884" y="4249470"/>
                  <a:pt x="2319609" y="4258190"/>
                </a:cubicBezTo>
                <a:cubicBezTo>
                  <a:pt x="2319411" y="4261005"/>
                  <a:pt x="2317769" y="4262843"/>
                  <a:pt x="2315043" y="4263947"/>
                </a:cubicBezTo>
                <a:cubicBezTo>
                  <a:pt x="2309914" y="4265635"/>
                  <a:pt x="2305227" y="4269098"/>
                  <a:pt x="2300539" y="4272559"/>
                </a:cubicBezTo>
                <a:cubicBezTo>
                  <a:pt x="2298218" y="4274673"/>
                  <a:pt x="2296615" y="4277275"/>
                  <a:pt x="2296097" y="4280610"/>
                </a:cubicBezTo>
                <a:cubicBezTo>
                  <a:pt x="2295059" y="4287282"/>
                  <a:pt x="2292259" y="4293494"/>
                  <a:pt x="2287652" y="4298486"/>
                </a:cubicBezTo>
                <a:cubicBezTo>
                  <a:pt x="2283367" y="4302957"/>
                  <a:pt x="2279082" y="4307429"/>
                  <a:pt x="2275116" y="4311379"/>
                </a:cubicBezTo>
                <a:cubicBezTo>
                  <a:pt x="2271792" y="4314289"/>
                  <a:pt x="2270871" y="4316615"/>
                  <a:pt x="2273439" y="4319091"/>
                </a:cubicBezTo>
                <a:cubicBezTo>
                  <a:pt x="2274924" y="4320833"/>
                  <a:pt x="2275366" y="4322607"/>
                  <a:pt x="2273765" y="4325209"/>
                </a:cubicBezTo>
                <a:cubicBezTo>
                  <a:pt x="2270602" y="4331179"/>
                  <a:pt x="2267837" y="4331517"/>
                  <a:pt x="2265188" y="4327513"/>
                </a:cubicBezTo>
                <a:cubicBezTo>
                  <a:pt x="2261416" y="4322010"/>
                  <a:pt x="2259372" y="4322838"/>
                  <a:pt x="2254888" y="4330124"/>
                </a:cubicBezTo>
                <a:cubicBezTo>
                  <a:pt x="2252006" y="4334808"/>
                  <a:pt x="2249485" y="4339736"/>
                  <a:pt x="2247283" y="4344145"/>
                </a:cubicBezTo>
                <a:cubicBezTo>
                  <a:pt x="2243119" y="4350910"/>
                  <a:pt x="2239998" y="4357645"/>
                  <a:pt x="2234350" y="4362667"/>
                </a:cubicBezTo>
                <a:cubicBezTo>
                  <a:pt x="2231386" y="4365821"/>
                  <a:pt x="2228702" y="4367690"/>
                  <a:pt x="2225733" y="4364206"/>
                </a:cubicBezTo>
                <a:cubicBezTo>
                  <a:pt x="2223847" y="4361454"/>
                  <a:pt x="2220400" y="4362069"/>
                  <a:pt x="2217837" y="4366233"/>
                </a:cubicBezTo>
                <a:cubicBezTo>
                  <a:pt x="2209470" y="4379000"/>
                  <a:pt x="2199176" y="4388251"/>
                  <a:pt x="2188520" y="4397257"/>
                </a:cubicBezTo>
                <a:cubicBezTo>
                  <a:pt x="2180549" y="4404393"/>
                  <a:pt x="2176984" y="4409353"/>
                  <a:pt x="2179599" y="4419233"/>
                </a:cubicBezTo>
                <a:cubicBezTo>
                  <a:pt x="2179279" y="4419752"/>
                  <a:pt x="2178957" y="4420274"/>
                  <a:pt x="2178957" y="4420274"/>
                </a:cubicBezTo>
                <a:cubicBezTo>
                  <a:pt x="2176594" y="4421621"/>
                  <a:pt x="2174947" y="4416820"/>
                  <a:pt x="2173024" y="4419943"/>
                </a:cubicBezTo>
                <a:cubicBezTo>
                  <a:pt x="2171424" y="4422545"/>
                  <a:pt x="2172308" y="4426093"/>
                  <a:pt x="2173154" y="4428876"/>
                </a:cubicBezTo>
                <a:cubicBezTo>
                  <a:pt x="2173193" y="4429641"/>
                  <a:pt x="2173594" y="4430650"/>
                  <a:pt x="2173635" y="4431415"/>
                </a:cubicBezTo>
                <a:cubicBezTo>
                  <a:pt x="2174880" y="4435207"/>
                  <a:pt x="2176447" y="4438480"/>
                  <a:pt x="2178333" y="4441231"/>
                </a:cubicBezTo>
                <a:cubicBezTo>
                  <a:pt x="2179498" y="4443494"/>
                  <a:pt x="2178579" y="4445820"/>
                  <a:pt x="2176255" y="4447933"/>
                </a:cubicBezTo>
                <a:cubicBezTo>
                  <a:pt x="2174572" y="4449006"/>
                  <a:pt x="2172208" y="4450353"/>
                  <a:pt x="2171404" y="4448337"/>
                </a:cubicBezTo>
                <a:cubicBezTo>
                  <a:pt x="2169594" y="4440474"/>
                  <a:pt x="2163661" y="4440145"/>
                  <a:pt x="2158049" y="4439293"/>
                </a:cubicBezTo>
                <a:cubicBezTo>
                  <a:pt x="2154881" y="4438623"/>
                  <a:pt x="2153157" y="4438932"/>
                  <a:pt x="2153402" y="4443521"/>
                </a:cubicBezTo>
                <a:cubicBezTo>
                  <a:pt x="2153087" y="4450680"/>
                  <a:pt x="2149604" y="4457169"/>
                  <a:pt x="2146804" y="4463384"/>
                </a:cubicBezTo>
                <a:cubicBezTo>
                  <a:pt x="2145884" y="4465710"/>
                  <a:pt x="2144923" y="4467270"/>
                  <a:pt x="2143519" y="4467058"/>
                </a:cubicBezTo>
                <a:cubicBezTo>
                  <a:pt x="2137267" y="4467248"/>
                  <a:pt x="2133022" y="4472485"/>
                  <a:pt x="2128777" y="4477720"/>
                </a:cubicBezTo>
                <a:cubicBezTo>
                  <a:pt x="2124491" y="4482191"/>
                  <a:pt x="2120567" y="4486907"/>
                  <a:pt x="2115716" y="4487310"/>
                </a:cubicBezTo>
                <a:cubicBezTo>
                  <a:pt x="2113270" y="4487129"/>
                  <a:pt x="2112630" y="4488169"/>
                  <a:pt x="2111389" y="4491017"/>
                </a:cubicBezTo>
                <a:cubicBezTo>
                  <a:pt x="2107430" y="4501606"/>
                  <a:pt x="2101986" y="4510453"/>
                  <a:pt x="2093210" y="4515572"/>
                </a:cubicBezTo>
                <a:cubicBezTo>
                  <a:pt x="2089846" y="4517717"/>
                  <a:pt x="2088564" y="4519798"/>
                  <a:pt x="2087725" y="4523654"/>
                </a:cubicBezTo>
                <a:cubicBezTo>
                  <a:pt x="2085728" y="4531887"/>
                  <a:pt x="2081564" y="4538652"/>
                  <a:pt x="2074152" y="4543218"/>
                </a:cubicBezTo>
                <a:cubicBezTo>
                  <a:pt x="2072109" y="4544046"/>
                  <a:pt x="2070787" y="4545363"/>
                  <a:pt x="2070227" y="4547935"/>
                </a:cubicBezTo>
                <a:cubicBezTo>
                  <a:pt x="2066949" y="4558248"/>
                  <a:pt x="2054051" y="4570897"/>
                  <a:pt x="2045755" y="4571915"/>
                </a:cubicBezTo>
                <a:cubicBezTo>
                  <a:pt x="2046080" y="4578034"/>
                  <a:pt x="2043238" y="4583482"/>
                  <a:pt x="2039273" y="4587433"/>
                </a:cubicBezTo>
                <a:cubicBezTo>
                  <a:pt x="2033305" y="4592975"/>
                  <a:pt x="2028460" y="4600019"/>
                  <a:pt x="2023616" y="4607060"/>
                </a:cubicBezTo>
                <a:cubicBezTo>
                  <a:pt x="2016808" y="4616459"/>
                  <a:pt x="2011120" y="4620718"/>
                  <a:pt x="2001937" y="4618188"/>
                </a:cubicBezTo>
                <a:cubicBezTo>
                  <a:pt x="2001215" y="4617700"/>
                  <a:pt x="2000535" y="4617976"/>
                  <a:pt x="1999812" y="4617487"/>
                </a:cubicBezTo>
                <a:cubicBezTo>
                  <a:pt x="1996645" y="4616817"/>
                  <a:pt x="1995004" y="4618654"/>
                  <a:pt x="1995206" y="4622478"/>
                </a:cubicBezTo>
                <a:cubicBezTo>
                  <a:pt x="1995369" y="4625537"/>
                  <a:pt x="1995532" y="4628598"/>
                  <a:pt x="1995374" y="4632177"/>
                </a:cubicBezTo>
                <a:cubicBezTo>
                  <a:pt x="1995024" y="4645210"/>
                  <a:pt x="1986815" y="4654397"/>
                  <a:pt x="1975711" y="4654991"/>
                </a:cubicBezTo>
                <a:cubicBezTo>
                  <a:pt x="1971181" y="4654873"/>
                  <a:pt x="1966372" y="4656040"/>
                  <a:pt x="1961323" y="4659259"/>
                </a:cubicBezTo>
                <a:cubicBezTo>
                  <a:pt x="1956595" y="4661955"/>
                  <a:pt x="1951867" y="4664653"/>
                  <a:pt x="1947018" y="4665056"/>
                </a:cubicBezTo>
                <a:cubicBezTo>
                  <a:pt x="1948705" y="4670621"/>
                  <a:pt x="1954959" y="4670430"/>
                  <a:pt x="1956647" y="4675998"/>
                </a:cubicBezTo>
                <a:cubicBezTo>
                  <a:pt x="1949072" y="4677506"/>
                  <a:pt x="1949072" y="4677506"/>
                  <a:pt x="1947115" y="4686503"/>
                </a:cubicBezTo>
                <a:cubicBezTo>
                  <a:pt x="1945915" y="4690113"/>
                  <a:pt x="1944995" y="4692439"/>
                  <a:pt x="1941991" y="4694829"/>
                </a:cubicBezTo>
                <a:cubicBezTo>
                  <a:pt x="1934339" y="4701445"/>
                  <a:pt x="1927411" y="4708551"/>
                  <a:pt x="1920480" y="4715656"/>
                </a:cubicBezTo>
                <a:cubicBezTo>
                  <a:pt x="1899013" y="4737247"/>
                  <a:pt x="1879390" y="4760824"/>
                  <a:pt x="1857158" y="4781163"/>
                </a:cubicBezTo>
                <a:cubicBezTo>
                  <a:pt x="1855515" y="4783000"/>
                  <a:pt x="1853595" y="4786122"/>
                  <a:pt x="1851790" y="4784901"/>
                </a:cubicBezTo>
                <a:cubicBezTo>
                  <a:pt x="1849664" y="4784199"/>
                  <a:pt x="1850544" y="4781109"/>
                  <a:pt x="1850422" y="4778813"/>
                </a:cubicBezTo>
                <a:cubicBezTo>
                  <a:pt x="1850661" y="4776763"/>
                  <a:pt x="1851220" y="4774193"/>
                  <a:pt x="1849136" y="4774257"/>
                </a:cubicBezTo>
                <a:cubicBezTo>
                  <a:pt x="1847010" y="4773555"/>
                  <a:pt x="1845007" y="4775148"/>
                  <a:pt x="1843365" y="4776985"/>
                </a:cubicBezTo>
                <a:cubicBezTo>
                  <a:pt x="1842405" y="4778547"/>
                  <a:pt x="1841444" y="4780108"/>
                  <a:pt x="1840483" y="4781670"/>
                </a:cubicBezTo>
                <a:cubicBezTo>
                  <a:pt x="1835639" y="4788712"/>
                  <a:pt x="1830188" y="4790920"/>
                  <a:pt x="1825134" y="4787497"/>
                </a:cubicBezTo>
                <a:cubicBezTo>
                  <a:pt x="1823330" y="4786276"/>
                  <a:pt x="1821525" y="4785055"/>
                  <a:pt x="1820359" y="4782791"/>
                </a:cubicBezTo>
                <a:cubicBezTo>
                  <a:pt x="1818514" y="4780805"/>
                  <a:pt x="1816150" y="4782154"/>
                  <a:pt x="1814951" y="4785765"/>
                </a:cubicBezTo>
                <a:cubicBezTo>
                  <a:pt x="1812511" y="4792223"/>
                  <a:pt x="1813798" y="4796780"/>
                  <a:pt x="1819171" y="4799682"/>
                </a:cubicBezTo>
                <a:cubicBezTo>
                  <a:pt x="1814042" y="4801369"/>
                  <a:pt x="1809914" y="4802261"/>
                  <a:pt x="1806065" y="4801867"/>
                </a:cubicBezTo>
                <a:cubicBezTo>
                  <a:pt x="1802217" y="4801473"/>
                  <a:pt x="1796681" y="4795512"/>
                  <a:pt x="1796756" y="4790404"/>
                </a:cubicBezTo>
                <a:cubicBezTo>
                  <a:pt x="1797112" y="4784009"/>
                  <a:pt x="1801799" y="4780547"/>
                  <a:pt x="1805484" y="4777881"/>
                </a:cubicBezTo>
                <a:cubicBezTo>
                  <a:pt x="1810853" y="4774143"/>
                  <a:pt x="1815820" y="4769396"/>
                  <a:pt x="1819663" y="4763151"/>
                </a:cubicBezTo>
                <a:cubicBezTo>
                  <a:pt x="1821904" y="4759508"/>
                  <a:pt x="1824466" y="4755344"/>
                  <a:pt x="1827029" y="4751181"/>
                </a:cubicBezTo>
                <a:cubicBezTo>
                  <a:pt x="1837598" y="4734006"/>
                  <a:pt x="1849651" y="4718575"/>
                  <a:pt x="1866641" y="4710907"/>
                </a:cubicBezTo>
                <a:cubicBezTo>
                  <a:pt x="1873093" y="4707902"/>
                  <a:pt x="1873932" y="4704047"/>
                  <a:pt x="1871201" y="4698513"/>
                </a:cubicBezTo>
                <a:cubicBezTo>
                  <a:pt x="1870800" y="4697503"/>
                  <a:pt x="1869077" y="4697812"/>
                  <a:pt x="1869676" y="4696005"/>
                </a:cubicBezTo>
                <a:cubicBezTo>
                  <a:pt x="1870637" y="4694444"/>
                  <a:pt x="1871999" y="4693893"/>
                  <a:pt x="1873042" y="4693860"/>
                </a:cubicBezTo>
                <a:cubicBezTo>
                  <a:pt x="1874084" y="4693829"/>
                  <a:pt x="1875126" y="4693797"/>
                  <a:pt x="1875808" y="4693521"/>
                </a:cubicBezTo>
                <a:cubicBezTo>
                  <a:pt x="1878573" y="4693181"/>
                  <a:pt x="1881298" y="4692078"/>
                  <a:pt x="1881095" y="4688254"/>
                </a:cubicBezTo>
                <a:cubicBezTo>
                  <a:pt x="1881211" y="4683909"/>
                  <a:pt x="1878289" y="4687827"/>
                  <a:pt x="1876565" y="4688136"/>
                </a:cubicBezTo>
                <a:cubicBezTo>
                  <a:pt x="1876204" y="4687891"/>
                  <a:pt x="1875884" y="4688412"/>
                  <a:pt x="1875523" y="4688167"/>
                </a:cubicBezTo>
                <a:cubicBezTo>
                  <a:pt x="1874161" y="4688719"/>
                  <a:pt x="1872757" y="4688506"/>
                  <a:pt x="1872675" y="4686977"/>
                </a:cubicBezTo>
                <a:cubicBezTo>
                  <a:pt x="1872233" y="4685203"/>
                  <a:pt x="1872873" y="4684163"/>
                  <a:pt x="1874556" y="4683089"/>
                </a:cubicBezTo>
                <a:cubicBezTo>
                  <a:pt x="1880565" y="4678310"/>
                  <a:pt x="1882643" y="4671609"/>
                  <a:pt x="1881236" y="4664756"/>
                </a:cubicBezTo>
                <a:cubicBezTo>
                  <a:pt x="1881155" y="4663227"/>
                  <a:pt x="1881713" y="4660657"/>
                  <a:pt x="1880630" y="4659924"/>
                </a:cubicBezTo>
                <a:cubicBezTo>
                  <a:pt x="1876660" y="4657235"/>
                  <a:pt x="1869166" y="4660272"/>
                  <a:pt x="1866686" y="4665965"/>
                </a:cubicBezTo>
                <a:cubicBezTo>
                  <a:pt x="1861724" y="4677352"/>
                  <a:pt x="1854556" y="4686507"/>
                  <a:pt x="1845222" y="4694195"/>
                </a:cubicBezTo>
                <a:cubicBezTo>
                  <a:pt x="1842259" y="4697349"/>
                  <a:pt x="1839294" y="4700504"/>
                  <a:pt x="1839178" y="4704848"/>
                </a:cubicBezTo>
                <a:cubicBezTo>
                  <a:pt x="1838659" y="4708184"/>
                  <a:pt x="1837659" y="4708981"/>
                  <a:pt x="1835171" y="4708035"/>
                </a:cubicBezTo>
                <a:cubicBezTo>
                  <a:pt x="1831964" y="4706600"/>
                  <a:pt x="1828557" y="4707980"/>
                  <a:pt x="1825273" y="4711656"/>
                </a:cubicBezTo>
                <a:cubicBezTo>
                  <a:pt x="1821628" y="4715086"/>
                  <a:pt x="1817663" y="4719036"/>
                  <a:pt x="1813698" y="4722986"/>
                </a:cubicBezTo>
                <a:cubicBezTo>
                  <a:pt x="1810413" y="4726662"/>
                  <a:pt x="1807286" y="4726756"/>
                  <a:pt x="1804719" y="4724282"/>
                </a:cubicBezTo>
                <a:cubicBezTo>
                  <a:pt x="1804358" y="4724037"/>
                  <a:pt x="1803636" y="4723548"/>
                  <a:pt x="1803235" y="4722538"/>
                </a:cubicBezTo>
                <a:cubicBezTo>
                  <a:pt x="1801430" y="4721317"/>
                  <a:pt x="1799026" y="4721901"/>
                  <a:pt x="1797424" y="4724503"/>
                </a:cubicBezTo>
                <a:cubicBezTo>
                  <a:pt x="1795782" y="4726340"/>
                  <a:pt x="1797587" y="4727562"/>
                  <a:pt x="1799031" y="4728541"/>
                </a:cubicBezTo>
                <a:cubicBezTo>
                  <a:pt x="1800154" y="4730038"/>
                  <a:pt x="1801599" y="4731015"/>
                  <a:pt x="1800037" y="4734381"/>
                </a:cubicBezTo>
                <a:cubicBezTo>
                  <a:pt x="1797155" y="4739066"/>
                  <a:pt x="1790983" y="4740786"/>
                  <a:pt x="1788375" y="4737546"/>
                </a:cubicBezTo>
                <a:cubicBezTo>
                  <a:pt x="1787292" y="4736812"/>
                  <a:pt x="1787210" y="4735282"/>
                  <a:pt x="1785487" y="4735591"/>
                </a:cubicBezTo>
                <a:cubicBezTo>
                  <a:pt x="1784527" y="4737152"/>
                  <a:pt x="1785610" y="4737885"/>
                  <a:pt x="1785330" y="4739171"/>
                </a:cubicBezTo>
                <a:cubicBezTo>
                  <a:pt x="1785895" y="4743239"/>
                  <a:pt x="1784613" y="4745321"/>
                  <a:pt x="1780806" y="4745691"/>
                </a:cubicBezTo>
                <a:cubicBezTo>
                  <a:pt x="1775234" y="4745606"/>
                  <a:pt x="1769784" y="4747814"/>
                  <a:pt x="1764694" y="4750267"/>
                </a:cubicBezTo>
                <a:cubicBezTo>
                  <a:pt x="1758563" y="4752751"/>
                  <a:pt x="1752391" y="4754471"/>
                  <a:pt x="1747018" y="4751570"/>
                </a:cubicBezTo>
                <a:cubicBezTo>
                  <a:pt x="1744892" y="4750869"/>
                  <a:pt x="1742086" y="4750444"/>
                  <a:pt x="1739763" y="4752557"/>
                </a:cubicBezTo>
                <a:cubicBezTo>
                  <a:pt x="1729748" y="4760522"/>
                  <a:pt x="1719163" y="4757780"/>
                  <a:pt x="1708746" y="4764736"/>
                </a:cubicBezTo>
                <a:cubicBezTo>
                  <a:pt x="1705701" y="4766360"/>
                  <a:pt x="1704217" y="4764616"/>
                  <a:pt x="1703052" y="4762356"/>
                </a:cubicBezTo>
                <a:cubicBezTo>
                  <a:pt x="1702207" y="4759572"/>
                  <a:pt x="1704892" y="4757702"/>
                  <a:pt x="1706935" y="4756874"/>
                </a:cubicBezTo>
                <a:cubicBezTo>
                  <a:pt x="1710662" y="4754974"/>
                  <a:pt x="1712223" y="4751606"/>
                  <a:pt x="1712700" y="4747507"/>
                </a:cubicBezTo>
                <a:cubicBezTo>
                  <a:pt x="1713138" y="4742642"/>
                  <a:pt x="1714978" y="4737989"/>
                  <a:pt x="1717859" y="4733305"/>
                </a:cubicBezTo>
                <a:cubicBezTo>
                  <a:pt x="1723025" y="4725744"/>
                  <a:pt x="1729558" y="4724268"/>
                  <a:pt x="1733331" y="4729771"/>
                </a:cubicBezTo>
                <a:cubicBezTo>
                  <a:pt x="1734093" y="4731024"/>
                  <a:pt x="1735217" y="4732522"/>
                  <a:pt x="1736300" y="4733256"/>
                </a:cubicBezTo>
                <a:cubicBezTo>
                  <a:pt x="1736660" y="4733500"/>
                  <a:pt x="1736702" y="4734265"/>
                  <a:pt x="1736702" y="4734265"/>
                </a:cubicBezTo>
                <a:cubicBezTo>
                  <a:pt x="1737022" y="4733745"/>
                  <a:pt x="1737022" y="4733745"/>
                  <a:pt x="1736981" y="4732980"/>
                </a:cubicBezTo>
                <a:cubicBezTo>
                  <a:pt x="1738262" y="4730897"/>
                  <a:pt x="1739222" y="4729337"/>
                  <a:pt x="1740865" y="4727499"/>
                </a:cubicBezTo>
                <a:cubicBezTo>
                  <a:pt x="1748754" y="4718833"/>
                  <a:pt x="1749593" y="4714977"/>
                  <a:pt x="1744657" y="4707211"/>
                </a:cubicBezTo>
                <a:cubicBezTo>
                  <a:pt x="1742049" y="4703971"/>
                  <a:pt x="1743248" y="4700360"/>
                  <a:pt x="1746852" y="4696165"/>
                </a:cubicBezTo>
                <a:cubicBezTo>
                  <a:pt x="1749455" y="4692765"/>
                  <a:pt x="1752180" y="4691661"/>
                  <a:pt x="1755988" y="4691289"/>
                </a:cubicBezTo>
                <a:cubicBezTo>
                  <a:pt x="1766730" y="4690452"/>
                  <a:pt x="1776867" y="4684782"/>
                  <a:pt x="1786039" y="4674034"/>
                </a:cubicBezTo>
                <a:cubicBezTo>
                  <a:pt x="1794290" y="4665613"/>
                  <a:pt x="1794290" y="4665613"/>
                  <a:pt x="1785789" y="4662806"/>
                </a:cubicBezTo>
                <a:cubicBezTo>
                  <a:pt x="1781178" y="4661160"/>
                  <a:pt x="1780014" y="4658896"/>
                  <a:pt x="1781452" y="4653235"/>
                </a:cubicBezTo>
                <a:cubicBezTo>
                  <a:pt x="1787827" y="4655339"/>
                  <a:pt x="1789870" y="4654510"/>
                  <a:pt x="1795036" y="4646949"/>
                </a:cubicBezTo>
                <a:cubicBezTo>
                  <a:pt x="1798238" y="4641746"/>
                  <a:pt x="1800679" y="4635287"/>
                  <a:pt x="1806530" y="4634088"/>
                </a:cubicBezTo>
                <a:cubicBezTo>
                  <a:pt x="1806891" y="4634331"/>
                  <a:pt x="1807211" y="4633811"/>
                  <a:pt x="1807533" y="4633291"/>
                </a:cubicBezTo>
                <a:cubicBezTo>
                  <a:pt x="1809932" y="4626068"/>
                  <a:pt x="1808603" y="4620746"/>
                  <a:pt x="1804232" y="4617049"/>
                </a:cubicBezTo>
                <a:cubicBezTo>
                  <a:pt x="1801704" y="4615338"/>
                  <a:pt x="1799179" y="4613628"/>
                  <a:pt x="1800657" y="4608731"/>
                </a:cubicBezTo>
                <a:cubicBezTo>
                  <a:pt x="1800617" y="4607966"/>
                  <a:pt x="1800855" y="4605917"/>
                  <a:pt x="1801938" y="4606649"/>
                </a:cubicBezTo>
                <a:cubicBezTo>
                  <a:pt x="1805146" y="4608084"/>
                  <a:pt x="1807749" y="4604685"/>
                  <a:pt x="1810755" y="4602295"/>
                </a:cubicBezTo>
                <a:cubicBezTo>
                  <a:pt x="1814079" y="4599386"/>
                  <a:pt x="1817164" y="4598525"/>
                  <a:pt x="1819732" y="4601001"/>
                </a:cubicBezTo>
                <a:cubicBezTo>
                  <a:pt x="1822661" y="4603721"/>
                  <a:pt x="1826468" y="4603349"/>
                  <a:pt x="1830474" y="4600163"/>
                </a:cubicBezTo>
                <a:cubicBezTo>
                  <a:pt x="1834521" y="4597742"/>
                  <a:pt x="1835680" y="4593367"/>
                  <a:pt x="1836117" y="4588501"/>
                </a:cubicBezTo>
                <a:cubicBezTo>
                  <a:pt x="1835873" y="4583913"/>
                  <a:pt x="1837958" y="4583849"/>
                  <a:pt x="1840123" y="4585316"/>
                </a:cubicBezTo>
                <a:cubicBezTo>
                  <a:pt x="1843372" y="4587515"/>
                  <a:pt x="1846056" y="4585646"/>
                  <a:pt x="1847897" y="4580994"/>
                </a:cubicBezTo>
                <a:cubicBezTo>
                  <a:pt x="1848536" y="4579953"/>
                  <a:pt x="1849176" y="4578912"/>
                  <a:pt x="1849457" y="4577627"/>
                </a:cubicBezTo>
                <a:cubicBezTo>
                  <a:pt x="1851617" y="4572455"/>
                  <a:pt x="1854221" y="4569055"/>
                  <a:pt x="1859111" y="4569418"/>
                </a:cubicBezTo>
                <a:cubicBezTo>
                  <a:pt x="1863961" y="4569015"/>
                  <a:pt x="1868648" y="4565553"/>
                  <a:pt x="1871892" y="4561113"/>
                </a:cubicBezTo>
                <a:cubicBezTo>
                  <a:pt x="1874856" y="4557958"/>
                  <a:pt x="1877418" y="4553796"/>
                  <a:pt x="1872806" y="4552149"/>
                </a:cubicBezTo>
                <a:cubicBezTo>
                  <a:pt x="1871723" y="4551416"/>
                  <a:pt x="1870599" y="4549917"/>
                  <a:pt x="1869837" y="4548664"/>
                </a:cubicBezTo>
                <a:cubicBezTo>
                  <a:pt x="1867310" y="4546953"/>
                  <a:pt x="1865745" y="4543680"/>
                  <a:pt x="1862297" y="4544296"/>
                </a:cubicBezTo>
                <a:cubicBezTo>
                  <a:pt x="1854443" y="4547089"/>
                  <a:pt x="1849710" y="4543147"/>
                  <a:pt x="1844295" y="4539481"/>
                </a:cubicBezTo>
                <a:cubicBezTo>
                  <a:pt x="1847981" y="4536815"/>
                  <a:pt x="1851666" y="4534150"/>
                  <a:pt x="1854229" y="4529986"/>
                </a:cubicBezTo>
                <a:cubicBezTo>
                  <a:pt x="1857070" y="4524537"/>
                  <a:pt x="1861036" y="4520587"/>
                  <a:pt x="1865764" y="4517890"/>
                </a:cubicBezTo>
                <a:cubicBezTo>
                  <a:pt x="1869811" y="4515468"/>
                  <a:pt x="1873816" y="4512282"/>
                  <a:pt x="1877822" y="4509096"/>
                </a:cubicBezTo>
                <a:cubicBezTo>
                  <a:pt x="1889882" y="4500303"/>
                  <a:pt x="1901860" y="4489980"/>
                  <a:pt x="1915082" y="4483451"/>
                </a:cubicBezTo>
                <a:cubicBezTo>
                  <a:pt x="1918127" y="4481826"/>
                  <a:pt x="1918366" y="4479775"/>
                  <a:pt x="1917202" y="4477513"/>
                </a:cubicBezTo>
                <a:cubicBezTo>
                  <a:pt x="1916800" y="4476503"/>
                  <a:pt x="1915676" y="4475006"/>
                  <a:pt x="1917319" y="4473168"/>
                </a:cubicBezTo>
                <a:cubicBezTo>
                  <a:pt x="1918640" y="4471851"/>
                  <a:pt x="1920083" y="4472829"/>
                  <a:pt x="1920806" y="4473317"/>
                </a:cubicBezTo>
                <a:cubicBezTo>
                  <a:pt x="1922932" y="4474018"/>
                  <a:pt x="1924695" y="4474476"/>
                  <a:pt x="1926337" y="4472639"/>
                </a:cubicBezTo>
                <a:cubicBezTo>
                  <a:pt x="1928299" y="4470281"/>
                  <a:pt x="1931024" y="4469177"/>
                  <a:pt x="1932987" y="4466818"/>
                </a:cubicBezTo>
                <a:cubicBezTo>
                  <a:pt x="1935951" y="4463664"/>
                  <a:pt x="1937716" y="4464122"/>
                  <a:pt x="1938920" y="4467150"/>
                </a:cubicBezTo>
                <a:cubicBezTo>
                  <a:pt x="1939927" y="4472991"/>
                  <a:pt x="1943210" y="4469317"/>
                  <a:pt x="1946576" y="4467172"/>
                </a:cubicBezTo>
                <a:cubicBezTo>
                  <a:pt x="1950943" y="4464231"/>
                  <a:pt x="1948055" y="4462275"/>
                  <a:pt x="1947252" y="4460257"/>
                </a:cubicBezTo>
                <a:cubicBezTo>
                  <a:pt x="1946850" y="4459247"/>
                  <a:pt x="1946129" y="4458760"/>
                  <a:pt x="1947089" y="4457198"/>
                </a:cubicBezTo>
                <a:cubicBezTo>
                  <a:pt x="1949535" y="4457378"/>
                  <a:pt x="1952300" y="4457039"/>
                  <a:pt x="1954786" y="4457984"/>
                </a:cubicBezTo>
                <a:cubicBezTo>
                  <a:pt x="1956871" y="4457921"/>
                  <a:pt x="1958915" y="4457094"/>
                  <a:pt x="1960196" y="4455011"/>
                </a:cubicBezTo>
                <a:cubicBezTo>
                  <a:pt x="1961797" y="4452410"/>
                  <a:pt x="1959992" y="4451188"/>
                  <a:pt x="1959230" y="4449934"/>
                </a:cubicBezTo>
                <a:cubicBezTo>
                  <a:pt x="1954572" y="4440882"/>
                  <a:pt x="1956611" y="4433415"/>
                  <a:pt x="1965903" y="4424962"/>
                </a:cubicBezTo>
                <a:cubicBezTo>
                  <a:pt x="1967907" y="4423370"/>
                  <a:pt x="1969549" y="4421532"/>
                  <a:pt x="1971592" y="4420704"/>
                </a:cubicBezTo>
                <a:cubicBezTo>
                  <a:pt x="1980286" y="4414056"/>
                  <a:pt x="1986173" y="4406982"/>
                  <a:pt x="1984520" y="4395542"/>
                </a:cubicBezTo>
                <a:cubicBezTo>
                  <a:pt x="1984520" y="4395542"/>
                  <a:pt x="1984840" y="4395021"/>
                  <a:pt x="1984479" y="4394777"/>
                </a:cubicBezTo>
                <a:cubicBezTo>
                  <a:pt x="1985359" y="4391686"/>
                  <a:pt x="1986278" y="4389360"/>
                  <a:pt x="1988963" y="4387491"/>
                </a:cubicBezTo>
                <a:cubicBezTo>
                  <a:pt x="1989965" y="4386694"/>
                  <a:pt x="1991328" y="4386142"/>
                  <a:pt x="1992090" y="4387395"/>
                </a:cubicBezTo>
                <a:cubicBezTo>
                  <a:pt x="1993574" y="4389138"/>
                  <a:pt x="1992334" y="4391984"/>
                  <a:pt x="1991415" y="4394311"/>
                </a:cubicBezTo>
                <a:cubicBezTo>
                  <a:pt x="1990454" y="4395872"/>
                  <a:pt x="1989533" y="4398198"/>
                  <a:pt x="1990616" y="4398931"/>
                </a:cubicBezTo>
                <a:cubicBezTo>
                  <a:pt x="1991740" y="4400428"/>
                  <a:pt x="1992981" y="4397582"/>
                  <a:pt x="1994342" y="4397031"/>
                </a:cubicBezTo>
                <a:cubicBezTo>
                  <a:pt x="1996665" y="4394917"/>
                  <a:pt x="1998628" y="4392558"/>
                  <a:pt x="2000952" y="4390446"/>
                </a:cubicBezTo>
                <a:cubicBezTo>
                  <a:pt x="2003916" y="4387291"/>
                  <a:pt x="2006920" y="4384902"/>
                  <a:pt x="2010366" y="4384287"/>
                </a:cubicBezTo>
                <a:cubicBezTo>
                  <a:pt x="2012771" y="4383703"/>
                  <a:pt x="2013731" y="4382141"/>
                  <a:pt x="2014612" y="4379050"/>
                </a:cubicBezTo>
                <a:cubicBezTo>
                  <a:pt x="2017290" y="4370542"/>
                  <a:pt x="2021256" y="4366592"/>
                  <a:pt x="2028470" y="4364840"/>
                </a:cubicBezTo>
                <a:cubicBezTo>
                  <a:pt x="2032237" y="4363705"/>
                  <a:pt x="2035724" y="4363854"/>
                  <a:pt x="2039531" y="4363483"/>
                </a:cubicBezTo>
                <a:cubicBezTo>
                  <a:pt x="2044022" y="4362834"/>
                  <a:pt x="2048068" y="4360414"/>
                  <a:pt x="2052033" y="4356463"/>
                </a:cubicBezTo>
                <a:cubicBezTo>
                  <a:pt x="2056319" y="4351992"/>
                  <a:pt x="2057198" y="4348901"/>
                  <a:pt x="2054829" y="4343611"/>
                </a:cubicBezTo>
                <a:cubicBezTo>
                  <a:pt x="2052099" y="4338076"/>
                  <a:pt x="2053979" y="4334189"/>
                  <a:pt x="2060029" y="4330175"/>
                </a:cubicBezTo>
                <a:cubicBezTo>
                  <a:pt x="2062032" y="4328581"/>
                  <a:pt x="2063394" y="4328029"/>
                  <a:pt x="2064636" y="4325184"/>
                </a:cubicBezTo>
                <a:cubicBezTo>
                  <a:pt x="2067035" y="4317960"/>
                  <a:pt x="2067035" y="4317960"/>
                  <a:pt x="2071727" y="4321137"/>
                </a:cubicBezTo>
                <a:cubicBezTo>
                  <a:pt x="2072129" y="4322146"/>
                  <a:pt x="2072490" y="4322390"/>
                  <a:pt x="2073532" y="4322360"/>
                </a:cubicBezTo>
                <a:cubicBezTo>
                  <a:pt x="2076420" y="4324315"/>
                  <a:pt x="2078784" y="4322965"/>
                  <a:pt x="2080263" y="4318069"/>
                </a:cubicBezTo>
                <a:cubicBezTo>
                  <a:pt x="2081463" y="4314457"/>
                  <a:pt x="2081941" y="4310357"/>
                  <a:pt x="2083501" y="4306990"/>
                </a:cubicBezTo>
                <a:cubicBezTo>
                  <a:pt x="2088940" y="4291504"/>
                  <a:pt x="2103002" y="4281118"/>
                  <a:pt x="2113587" y="4283860"/>
                </a:cubicBezTo>
                <a:cubicBezTo>
                  <a:pt x="2117476" y="4285018"/>
                  <a:pt x="2119083" y="4289055"/>
                  <a:pt x="2122332" y="4291254"/>
                </a:cubicBezTo>
                <a:cubicBezTo>
                  <a:pt x="2126703" y="4294952"/>
                  <a:pt x="2130472" y="4293816"/>
                  <a:pt x="2135759" y="4288549"/>
                </a:cubicBezTo>
                <a:cubicBezTo>
                  <a:pt x="2138401" y="4285915"/>
                  <a:pt x="2140684" y="4283036"/>
                  <a:pt x="2143329" y="4280403"/>
                </a:cubicBezTo>
                <a:cubicBezTo>
                  <a:pt x="2148615" y="4275135"/>
                  <a:pt x="2150135" y="4271003"/>
                  <a:pt x="2147404" y="4265468"/>
                </a:cubicBezTo>
                <a:cubicBezTo>
                  <a:pt x="2146159" y="4261676"/>
                  <a:pt x="2147481" y="4260359"/>
                  <a:pt x="2150887" y="4258978"/>
                </a:cubicBezTo>
                <a:cubicBezTo>
                  <a:pt x="2158019" y="4255698"/>
                  <a:pt x="2159860" y="4251045"/>
                  <a:pt x="2156728" y="4244502"/>
                </a:cubicBezTo>
                <a:cubicBezTo>
                  <a:pt x="2155604" y="4243004"/>
                  <a:pt x="2154160" y="4242026"/>
                  <a:pt x="2152158" y="4243619"/>
                </a:cubicBezTo>
                <a:cubicBezTo>
                  <a:pt x="2149834" y="4245732"/>
                  <a:pt x="2150958" y="4247231"/>
                  <a:pt x="2152082" y="4248728"/>
                </a:cubicBezTo>
                <a:cubicBezTo>
                  <a:pt x="2153164" y="4249462"/>
                  <a:pt x="2153607" y="4251235"/>
                  <a:pt x="2151965" y="4253071"/>
                </a:cubicBezTo>
                <a:cubicBezTo>
                  <a:pt x="2150683" y="4255155"/>
                  <a:pt x="2148639" y="4255982"/>
                  <a:pt x="2147517" y="4254485"/>
                </a:cubicBezTo>
                <a:cubicBezTo>
                  <a:pt x="2143866" y="4251276"/>
                  <a:pt x="2139575" y="4249108"/>
                  <a:pt x="2135564" y="4245655"/>
                </a:cubicBezTo>
                <a:cubicBezTo>
                  <a:pt x="2137607" y="4244827"/>
                  <a:pt x="2138287" y="4244552"/>
                  <a:pt x="2139330" y="4244520"/>
                </a:cubicBezTo>
                <a:cubicBezTo>
                  <a:pt x="2143419" y="4242862"/>
                  <a:pt x="2145980" y="4238699"/>
                  <a:pt x="2148945" y="4235545"/>
                </a:cubicBezTo>
                <a:cubicBezTo>
                  <a:pt x="2150586" y="4233708"/>
                  <a:pt x="2148740" y="4231721"/>
                  <a:pt x="2148980" y="4229671"/>
                </a:cubicBezTo>
                <a:cubicBezTo>
                  <a:pt x="2149498" y="4226336"/>
                  <a:pt x="2150377" y="4223246"/>
                  <a:pt x="2153341" y="4220090"/>
                </a:cubicBezTo>
                <a:cubicBezTo>
                  <a:pt x="2155623" y="4217212"/>
                  <a:pt x="2157865" y="4213570"/>
                  <a:pt x="2160830" y="4210415"/>
                </a:cubicBezTo>
                <a:cubicBezTo>
                  <a:pt x="2157342" y="4210266"/>
                  <a:pt x="2153015" y="4213973"/>
                  <a:pt x="2152771" y="4209384"/>
                </a:cubicBezTo>
                <a:cubicBezTo>
                  <a:pt x="2152248" y="4206079"/>
                  <a:pt x="2150600" y="4201279"/>
                  <a:pt x="2156730" y="4198794"/>
                </a:cubicBezTo>
                <a:cubicBezTo>
                  <a:pt x="2156730" y="4198794"/>
                  <a:pt x="2157011" y="4197508"/>
                  <a:pt x="2156650" y="4197265"/>
                </a:cubicBezTo>
                <a:cubicBezTo>
                  <a:pt x="2155165" y="4195522"/>
                  <a:pt x="2154000" y="4193259"/>
                  <a:pt x="2151398" y="4196658"/>
                </a:cubicBezTo>
                <a:cubicBezTo>
                  <a:pt x="2148474" y="4200577"/>
                  <a:pt x="2144789" y="4203242"/>
                  <a:pt x="2141424" y="4205387"/>
                </a:cubicBezTo>
                <a:cubicBezTo>
                  <a:pt x="2137418" y="4208574"/>
                  <a:pt x="2135536" y="4212461"/>
                  <a:pt x="2136782" y="4216254"/>
                </a:cubicBezTo>
                <a:cubicBezTo>
                  <a:pt x="2137708" y="4220567"/>
                  <a:pt x="2136026" y="4221639"/>
                  <a:pt x="2133300" y="4222743"/>
                </a:cubicBezTo>
                <a:cubicBezTo>
                  <a:pt x="2127850" y="4224952"/>
                  <a:pt x="2122680" y="4225874"/>
                  <a:pt x="2117271" y="4228847"/>
                </a:cubicBezTo>
                <a:cubicBezTo>
                  <a:pt x="2114225" y="4230473"/>
                  <a:pt x="2112583" y="4232310"/>
                  <a:pt x="2111745" y="4236165"/>
                </a:cubicBezTo>
                <a:cubicBezTo>
                  <a:pt x="2111226" y="4239501"/>
                  <a:pt x="2111389" y="4242560"/>
                  <a:pt x="2108745" y="4245194"/>
                </a:cubicBezTo>
                <a:cubicBezTo>
                  <a:pt x="2106462" y="4248072"/>
                  <a:pt x="2103976" y="4247126"/>
                  <a:pt x="2101572" y="4247711"/>
                </a:cubicBezTo>
                <a:cubicBezTo>
                  <a:pt x="2103021" y="4255327"/>
                  <a:pt x="2103021" y="4255327"/>
                  <a:pt x="2095930" y="4259372"/>
                </a:cubicBezTo>
                <a:cubicBezTo>
                  <a:pt x="2093245" y="4261242"/>
                  <a:pt x="2090199" y="4262866"/>
                  <a:pt x="2089402" y="4267487"/>
                </a:cubicBezTo>
                <a:cubicBezTo>
                  <a:pt x="2086764" y="4276760"/>
                  <a:pt x="2085442" y="4278077"/>
                  <a:pt x="2077826" y="4278819"/>
                </a:cubicBezTo>
                <a:cubicBezTo>
                  <a:pt x="2074379" y="4279434"/>
                  <a:pt x="2070932" y="4280050"/>
                  <a:pt x="2067164" y="4281186"/>
                </a:cubicBezTo>
                <a:cubicBezTo>
                  <a:pt x="2058227" y="4283245"/>
                  <a:pt x="2056627" y="4285848"/>
                  <a:pt x="2057837" y="4295513"/>
                </a:cubicBezTo>
                <a:cubicBezTo>
                  <a:pt x="2057960" y="4297807"/>
                  <a:pt x="2058763" y="4299826"/>
                  <a:pt x="2058924" y="4302885"/>
                </a:cubicBezTo>
                <a:cubicBezTo>
                  <a:pt x="2055397" y="4301971"/>
                  <a:pt x="2052590" y="4301547"/>
                  <a:pt x="2049062" y="4300631"/>
                </a:cubicBezTo>
                <a:cubicBezTo>
                  <a:pt x="2049143" y="4302161"/>
                  <a:pt x="2049506" y="4302405"/>
                  <a:pt x="2049545" y="4303171"/>
                </a:cubicBezTo>
                <a:cubicBezTo>
                  <a:pt x="2053160" y="4312254"/>
                  <a:pt x="2049957" y="4317458"/>
                  <a:pt x="2040658" y="4319273"/>
                </a:cubicBezTo>
                <a:cubicBezTo>
                  <a:pt x="2038936" y="4319580"/>
                  <a:pt x="2037213" y="4319888"/>
                  <a:pt x="2035128" y="4319952"/>
                </a:cubicBezTo>
                <a:cubicBezTo>
                  <a:pt x="2034085" y="4319983"/>
                  <a:pt x="2033042" y="4320016"/>
                  <a:pt x="2032601" y="4318241"/>
                </a:cubicBezTo>
                <a:cubicBezTo>
                  <a:pt x="2032636" y="4312367"/>
                  <a:pt x="2028910" y="4314267"/>
                  <a:pt x="2025504" y="4315648"/>
                </a:cubicBezTo>
                <a:cubicBezTo>
                  <a:pt x="2016367" y="4320521"/>
                  <a:pt x="2008798" y="4328668"/>
                  <a:pt x="2001229" y="4336814"/>
                </a:cubicBezTo>
                <a:cubicBezTo>
                  <a:pt x="1989414" y="4350195"/>
                  <a:pt x="1978002" y="4364587"/>
                  <a:pt x="1963136" y="4372955"/>
                </a:cubicBezTo>
                <a:cubicBezTo>
                  <a:pt x="1958407" y="4375652"/>
                  <a:pt x="1954803" y="4379847"/>
                  <a:pt x="1951962" y="4385296"/>
                </a:cubicBezTo>
                <a:cubicBezTo>
                  <a:pt x="1949760" y="4389704"/>
                  <a:pt x="1946436" y="4392613"/>
                  <a:pt x="1943030" y="4393994"/>
                </a:cubicBezTo>
                <a:cubicBezTo>
                  <a:pt x="1936939" y="4397244"/>
                  <a:pt x="1931612" y="4401746"/>
                  <a:pt x="1926364" y="4407779"/>
                </a:cubicBezTo>
                <a:cubicBezTo>
                  <a:pt x="1921439" y="4413291"/>
                  <a:pt x="1917276" y="4420056"/>
                  <a:pt x="1910865" y="4423826"/>
                </a:cubicBezTo>
                <a:cubicBezTo>
                  <a:pt x="1905496" y="4427564"/>
                  <a:pt x="1901210" y="4432035"/>
                  <a:pt x="1901297" y="4440204"/>
                </a:cubicBezTo>
                <a:cubicBezTo>
                  <a:pt x="1894840" y="4436570"/>
                  <a:pt x="1890957" y="4442050"/>
                  <a:pt x="1886751" y="4448051"/>
                </a:cubicBezTo>
                <a:cubicBezTo>
                  <a:pt x="1883870" y="4452735"/>
                  <a:pt x="1880626" y="4457175"/>
                  <a:pt x="1875858" y="4459108"/>
                </a:cubicBezTo>
                <a:cubicBezTo>
                  <a:pt x="1868684" y="4461624"/>
                  <a:pt x="1863036" y="4466647"/>
                  <a:pt x="1857068" y="4472191"/>
                </a:cubicBezTo>
                <a:lnTo>
                  <a:pt x="1847297" y="4481911"/>
                </a:lnTo>
                <a:lnTo>
                  <a:pt x="1831383" y="4502517"/>
                </a:lnTo>
                <a:lnTo>
                  <a:pt x="1824880" y="4504311"/>
                </a:lnTo>
                <a:cubicBezTo>
                  <a:pt x="1822948" y="4506362"/>
                  <a:pt x="1822025" y="4509712"/>
                  <a:pt x="1821976" y="4514577"/>
                </a:cubicBezTo>
                <a:lnTo>
                  <a:pt x="1821992" y="4514677"/>
                </a:lnTo>
                <a:lnTo>
                  <a:pt x="1818646" y="4519010"/>
                </a:lnTo>
                <a:lnTo>
                  <a:pt x="1814893" y="4519737"/>
                </a:lnTo>
                <a:cubicBezTo>
                  <a:pt x="1813771" y="4520536"/>
                  <a:pt x="1812745" y="4521942"/>
                  <a:pt x="1811563" y="4524140"/>
                </a:cubicBezTo>
                <a:cubicBezTo>
                  <a:pt x="1807750" y="4530979"/>
                  <a:pt x="1807750" y="4530979"/>
                  <a:pt x="1803859" y="4533439"/>
                </a:cubicBezTo>
                <a:cubicBezTo>
                  <a:pt x="1804481" y="4530273"/>
                  <a:pt x="1806057" y="4527342"/>
                  <a:pt x="1807773" y="4524654"/>
                </a:cubicBezTo>
                <a:cubicBezTo>
                  <a:pt x="1809348" y="4521723"/>
                  <a:pt x="1811471" y="4519033"/>
                  <a:pt x="1813454" y="4516099"/>
                </a:cubicBezTo>
                <a:lnTo>
                  <a:pt x="1811456" y="4514787"/>
                </a:lnTo>
                <a:lnTo>
                  <a:pt x="1801070" y="4524964"/>
                </a:lnTo>
                <a:cubicBezTo>
                  <a:pt x="1799148" y="4528086"/>
                  <a:pt x="1796785" y="4529434"/>
                  <a:pt x="1793979" y="4529008"/>
                </a:cubicBezTo>
                <a:lnTo>
                  <a:pt x="1793126" y="4529124"/>
                </a:lnTo>
                <a:lnTo>
                  <a:pt x="1791010" y="4530127"/>
                </a:lnTo>
                <a:cubicBezTo>
                  <a:pt x="1790714" y="4530676"/>
                  <a:pt x="1791068" y="4531465"/>
                  <a:pt x="1791775" y="4533040"/>
                </a:cubicBezTo>
                <a:cubicBezTo>
                  <a:pt x="1791915" y="4533282"/>
                  <a:pt x="1792054" y="4533524"/>
                  <a:pt x="1792067" y="4534254"/>
                </a:cubicBezTo>
                <a:cubicBezTo>
                  <a:pt x="1789752" y="4533784"/>
                  <a:pt x="1787169" y="4533559"/>
                  <a:pt x="1784853" y="4533091"/>
                </a:cubicBezTo>
                <a:cubicBezTo>
                  <a:pt x="1784180" y="4533338"/>
                  <a:pt x="1783213" y="4532373"/>
                  <a:pt x="1782692" y="4533592"/>
                </a:cubicBezTo>
                <a:cubicBezTo>
                  <a:pt x="1781903" y="4535058"/>
                  <a:pt x="1781116" y="4536524"/>
                  <a:pt x="1781956" y="4537976"/>
                </a:cubicBezTo>
                <a:cubicBezTo>
                  <a:pt x="1783063" y="4539185"/>
                  <a:pt x="1784298" y="4539906"/>
                  <a:pt x="1785533" y="4540627"/>
                </a:cubicBezTo>
                <a:cubicBezTo>
                  <a:pt x="1786626" y="4541105"/>
                  <a:pt x="1787187" y="4542074"/>
                  <a:pt x="1786132" y="4543784"/>
                </a:cubicBezTo>
                <a:cubicBezTo>
                  <a:pt x="1782027" y="4549408"/>
                  <a:pt x="1778480" y="4556002"/>
                  <a:pt x="1773827" y="4561386"/>
                </a:cubicBezTo>
                <a:cubicBezTo>
                  <a:pt x="1771705" y="4564077"/>
                  <a:pt x="1769581" y="4566769"/>
                  <a:pt x="1766693" y="4564601"/>
                </a:cubicBezTo>
                <a:cubicBezTo>
                  <a:pt x="1765038" y="4563154"/>
                  <a:pt x="1759672" y="4566597"/>
                  <a:pt x="1759038" y="4569035"/>
                </a:cubicBezTo>
                <a:cubicBezTo>
                  <a:pt x="1758924" y="4570252"/>
                  <a:pt x="1758668" y="4571227"/>
                  <a:pt x="1760031" y="4571459"/>
                </a:cubicBezTo>
                <a:cubicBezTo>
                  <a:pt x="1761392" y="4571694"/>
                  <a:pt x="1761647" y="4570718"/>
                  <a:pt x="1762306" y="4569741"/>
                </a:cubicBezTo>
                <a:cubicBezTo>
                  <a:pt x="1762955" y="4568035"/>
                  <a:pt x="1764010" y="4566324"/>
                  <a:pt x="1765371" y="4566557"/>
                </a:cubicBezTo>
                <a:cubicBezTo>
                  <a:pt x="1766593" y="4566548"/>
                  <a:pt x="1767420" y="4567272"/>
                  <a:pt x="1767179" y="4568976"/>
                </a:cubicBezTo>
                <a:cubicBezTo>
                  <a:pt x="1767078" y="4570923"/>
                  <a:pt x="1766697" y="4572385"/>
                  <a:pt x="1764675" y="4573128"/>
                </a:cubicBezTo>
                <a:cubicBezTo>
                  <a:pt x="1762793" y="4574116"/>
                  <a:pt x="1762271" y="4575335"/>
                  <a:pt x="1763252" y="4577032"/>
                </a:cubicBezTo>
                <a:cubicBezTo>
                  <a:pt x="1763533" y="4577515"/>
                  <a:pt x="1763673" y="4577758"/>
                  <a:pt x="1763952" y="4578243"/>
                </a:cubicBezTo>
                <a:cubicBezTo>
                  <a:pt x="1763966" y="4578973"/>
                  <a:pt x="1764386" y="4579699"/>
                  <a:pt x="1763992" y="4580431"/>
                </a:cubicBezTo>
                <a:cubicBezTo>
                  <a:pt x="1763331" y="4581408"/>
                  <a:pt x="1762644" y="4580928"/>
                  <a:pt x="1761970" y="4581176"/>
                </a:cubicBezTo>
                <a:cubicBezTo>
                  <a:pt x="1759121" y="4581197"/>
                  <a:pt x="1756284" y="4581947"/>
                  <a:pt x="1753487" y="4584885"/>
                </a:cubicBezTo>
                <a:cubicBezTo>
                  <a:pt x="1752152" y="4586111"/>
                  <a:pt x="1751491" y="4587090"/>
                  <a:pt x="1752599" y="4588298"/>
                </a:cubicBezTo>
                <a:cubicBezTo>
                  <a:pt x="1753159" y="4589266"/>
                  <a:pt x="1753719" y="4590236"/>
                  <a:pt x="1754279" y="4591205"/>
                </a:cubicBezTo>
                <a:cubicBezTo>
                  <a:pt x="1755147" y="4594117"/>
                  <a:pt x="1754625" y="4595337"/>
                  <a:pt x="1751674" y="4597304"/>
                </a:cubicBezTo>
                <a:cubicBezTo>
                  <a:pt x="1749933" y="4598534"/>
                  <a:pt x="1748878" y="4600244"/>
                  <a:pt x="1747276" y="4601716"/>
                </a:cubicBezTo>
                <a:cubicBezTo>
                  <a:pt x="1744745" y="4604408"/>
                  <a:pt x="1742049" y="4605401"/>
                  <a:pt x="1739581" y="4603960"/>
                </a:cubicBezTo>
                <a:cubicBezTo>
                  <a:pt x="1738080" y="4603485"/>
                  <a:pt x="1736438" y="4602767"/>
                  <a:pt x="1734796" y="4602048"/>
                </a:cubicBezTo>
                <a:cubicBezTo>
                  <a:pt x="1735597" y="4601313"/>
                  <a:pt x="1736133" y="4600823"/>
                  <a:pt x="1736665" y="4600333"/>
                </a:cubicBezTo>
                <a:cubicBezTo>
                  <a:pt x="1742412" y="4595427"/>
                  <a:pt x="1742680" y="4595181"/>
                  <a:pt x="1742155" y="4588617"/>
                </a:cubicBezTo>
                <a:cubicBezTo>
                  <a:pt x="1741848" y="4586673"/>
                  <a:pt x="1742496" y="4584966"/>
                  <a:pt x="1744098" y="4583494"/>
                </a:cubicBezTo>
                <a:cubicBezTo>
                  <a:pt x="1749158" y="4578107"/>
                  <a:pt x="1752983" y="4571998"/>
                  <a:pt x="1756123" y="4565407"/>
                </a:cubicBezTo>
                <a:cubicBezTo>
                  <a:pt x="1759908" y="4557109"/>
                  <a:pt x="1765476" y="4549772"/>
                  <a:pt x="1770497" y="4542195"/>
                </a:cubicBezTo>
                <a:lnTo>
                  <a:pt x="1773027" y="4536794"/>
                </a:lnTo>
                <a:lnTo>
                  <a:pt x="1772377" y="4535028"/>
                </a:lnTo>
                <a:cubicBezTo>
                  <a:pt x="1770049" y="4530503"/>
                  <a:pt x="1771167" y="4525362"/>
                  <a:pt x="1774730" y="4520402"/>
                </a:cubicBezTo>
                <a:cubicBezTo>
                  <a:pt x="1776652" y="4517279"/>
                  <a:pt x="1778976" y="4515167"/>
                  <a:pt x="1780535" y="4511798"/>
                </a:cubicBezTo>
                <a:cubicBezTo>
                  <a:pt x="1783016" y="4506106"/>
                  <a:pt x="1784699" y="4505033"/>
                  <a:pt x="1788949" y="4506437"/>
                </a:cubicBezTo>
                <a:lnTo>
                  <a:pt x="1790989" y="4507817"/>
                </a:lnTo>
                <a:lnTo>
                  <a:pt x="1791351" y="4507654"/>
                </a:lnTo>
                <a:cubicBezTo>
                  <a:pt x="1792685" y="4506337"/>
                  <a:pt x="1793704" y="4504566"/>
                  <a:pt x="1794620" y="4502613"/>
                </a:cubicBezTo>
                <a:lnTo>
                  <a:pt x="1802378" y="4491567"/>
                </a:lnTo>
                <a:lnTo>
                  <a:pt x="1802406" y="4491217"/>
                </a:lnTo>
                <a:cubicBezTo>
                  <a:pt x="1802685" y="4489931"/>
                  <a:pt x="1801923" y="4488677"/>
                  <a:pt x="1803244" y="4487361"/>
                </a:cubicBezTo>
                <a:lnTo>
                  <a:pt x="1804824" y="4487312"/>
                </a:lnTo>
                <a:lnTo>
                  <a:pt x="1809529" y="4478910"/>
                </a:lnTo>
                <a:cubicBezTo>
                  <a:pt x="1810163" y="4476473"/>
                  <a:pt x="1811611" y="4474031"/>
                  <a:pt x="1813888" y="4472311"/>
                </a:cubicBezTo>
                <a:cubicBezTo>
                  <a:pt x="1816698" y="4470102"/>
                  <a:pt x="1818820" y="4467411"/>
                  <a:pt x="1820116" y="4463995"/>
                </a:cubicBezTo>
                <a:cubicBezTo>
                  <a:pt x="1824130" y="4453264"/>
                  <a:pt x="1831441" y="4444698"/>
                  <a:pt x="1838203" y="4435891"/>
                </a:cubicBezTo>
                <a:cubicBezTo>
                  <a:pt x="1842309" y="4430267"/>
                  <a:pt x="1846414" y="4424642"/>
                  <a:pt x="1848738" y="4418058"/>
                </a:cubicBezTo>
                <a:cubicBezTo>
                  <a:pt x="1849373" y="4415621"/>
                  <a:pt x="1850276" y="4412938"/>
                  <a:pt x="1847159" y="4413205"/>
                </a:cubicBezTo>
                <a:cubicBezTo>
                  <a:pt x="1846205" y="4412968"/>
                  <a:pt x="1846192" y="4412238"/>
                  <a:pt x="1846178" y="4411508"/>
                </a:cubicBezTo>
                <a:cubicBezTo>
                  <a:pt x="1846153" y="4410049"/>
                  <a:pt x="1846267" y="4408832"/>
                  <a:pt x="1846380" y="4407616"/>
                </a:cubicBezTo>
                <a:cubicBezTo>
                  <a:pt x="1847076" y="4401042"/>
                  <a:pt x="1849747" y="4398591"/>
                  <a:pt x="1854670" y="4400745"/>
                </a:cubicBezTo>
                <a:cubicBezTo>
                  <a:pt x="1855077" y="4400741"/>
                  <a:pt x="1855218" y="4400984"/>
                  <a:pt x="1856032" y="4400977"/>
                </a:cubicBezTo>
                <a:cubicBezTo>
                  <a:pt x="1855444" y="4398549"/>
                  <a:pt x="1855138" y="4396606"/>
                  <a:pt x="1854552" y="4394177"/>
                </a:cubicBezTo>
                <a:cubicBezTo>
                  <a:pt x="1856180" y="4394166"/>
                  <a:pt x="1857275" y="4394645"/>
                  <a:pt x="1858496" y="4394636"/>
                </a:cubicBezTo>
                <a:cubicBezTo>
                  <a:pt x="1863661" y="4395084"/>
                  <a:pt x="1864996" y="4393858"/>
                  <a:pt x="1865832" y="4387527"/>
                </a:cubicBezTo>
                <a:cubicBezTo>
                  <a:pt x="1866326" y="4384849"/>
                  <a:pt x="1866554" y="4382414"/>
                  <a:pt x="1866783" y="4379981"/>
                </a:cubicBezTo>
                <a:cubicBezTo>
                  <a:pt x="1866958" y="4374627"/>
                  <a:pt x="1867618" y="4373650"/>
                  <a:pt x="1872464" y="4371426"/>
                </a:cubicBezTo>
                <a:cubicBezTo>
                  <a:pt x="1874893" y="4370677"/>
                  <a:pt x="1875668" y="4368484"/>
                  <a:pt x="1876582" y="4366531"/>
                </a:cubicBezTo>
                <a:cubicBezTo>
                  <a:pt x="1878526" y="4361408"/>
                  <a:pt x="1878526" y="4361408"/>
                  <a:pt x="1882610" y="4362109"/>
                </a:cubicBezTo>
                <a:cubicBezTo>
                  <a:pt x="1882850" y="4360404"/>
                  <a:pt x="1882277" y="4358705"/>
                  <a:pt x="1883739" y="4356993"/>
                </a:cubicBezTo>
                <a:cubicBezTo>
                  <a:pt x="1885061" y="4355037"/>
                  <a:pt x="1886690" y="4355025"/>
                  <a:pt x="1888444" y="4354526"/>
                </a:cubicBezTo>
                <a:cubicBezTo>
                  <a:pt x="1890467" y="4353781"/>
                  <a:pt x="1891394" y="4352559"/>
                  <a:pt x="1892169" y="4350364"/>
                </a:cubicBezTo>
                <a:cubicBezTo>
                  <a:pt x="1893592" y="4346461"/>
                  <a:pt x="1893933" y="4342810"/>
                  <a:pt x="1894949" y="4338910"/>
                </a:cubicBezTo>
                <a:cubicBezTo>
                  <a:pt x="1895457" y="4336961"/>
                  <a:pt x="1895977" y="4335741"/>
                  <a:pt x="1898293" y="4336211"/>
                </a:cubicBezTo>
                <a:cubicBezTo>
                  <a:pt x="1900342" y="4336926"/>
                  <a:pt x="1902351" y="4335451"/>
                  <a:pt x="1903926" y="4332520"/>
                </a:cubicBezTo>
                <a:cubicBezTo>
                  <a:pt x="1904969" y="4330081"/>
                  <a:pt x="1906277" y="4327396"/>
                  <a:pt x="1908274" y="4325193"/>
                </a:cubicBezTo>
                <a:cubicBezTo>
                  <a:pt x="1910001" y="4323233"/>
                  <a:pt x="1908767" y="4322514"/>
                  <a:pt x="1907800" y="4321547"/>
                </a:cubicBezTo>
                <a:cubicBezTo>
                  <a:pt x="1907660" y="4321305"/>
                  <a:pt x="1906987" y="4321553"/>
                  <a:pt x="1906987" y="4321553"/>
                </a:cubicBezTo>
                <a:cubicBezTo>
                  <a:pt x="1905844" y="4325940"/>
                  <a:pt x="1903248" y="4324986"/>
                  <a:pt x="1901480" y="4324755"/>
                </a:cubicBezTo>
                <a:cubicBezTo>
                  <a:pt x="1899038" y="4324773"/>
                  <a:pt x="1900880" y="4321597"/>
                  <a:pt x="1900701" y="4319166"/>
                </a:cubicBezTo>
                <a:cubicBezTo>
                  <a:pt x="1899112" y="4321367"/>
                  <a:pt x="1897243" y="4323083"/>
                  <a:pt x="1895781" y="4324797"/>
                </a:cubicBezTo>
                <a:cubicBezTo>
                  <a:pt x="1894191" y="4326997"/>
                  <a:pt x="1892577" y="4327739"/>
                  <a:pt x="1890822" y="4328238"/>
                </a:cubicBezTo>
                <a:cubicBezTo>
                  <a:pt x="1889739" y="4328489"/>
                  <a:pt x="1888633" y="4327281"/>
                  <a:pt x="1887705" y="4328504"/>
                </a:cubicBezTo>
                <a:cubicBezTo>
                  <a:pt x="1886116" y="4330705"/>
                  <a:pt x="1883979" y="4332666"/>
                  <a:pt x="1883219" y="4335590"/>
                </a:cubicBezTo>
                <a:cubicBezTo>
                  <a:pt x="1883231" y="4336320"/>
                  <a:pt x="1883105" y="4336808"/>
                  <a:pt x="1882724" y="4338270"/>
                </a:cubicBezTo>
                <a:cubicBezTo>
                  <a:pt x="1880776" y="4335608"/>
                  <a:pt x="1879502" y="4332699"/>
                  <a:pt x="1877695" y="4330279"/>
                </a:cubicBezTo>
                <a:cubicBezTo>
                  <a:pt x="1876867" y="4329554"/>
                  <a:pt x="1877248" y="4328093"/>
                  <a:pt x="1878316" y="4327112"/>
                </a:cubicBezTo>
                <a:cubicBezTo>
                  <a:pt x="1879243" y="4325890"/>
                  <a:pt x="1880198" y="4326125"/>
                  <a:pt x="1880618" y="4326853"/>
                </a:cubicBezTo>
                <a:cubicBezTo>
                  <a:pt x="1881445" y="4327575"/>
                  <a:pt x="1882273" y="4328300"/>
                  <a:pt x="1883328" y="4326590"/>
                </a:cubicBezTo>
                <a:cubicBezTo>
                  <a:pt x="1884115" y="4325123"/>
                  <a:pt x="1883556" y="4324155"/>
                  <a:pt x="1882728" y="4323432"/>
                </a:cubicBezTo>
                <a:cubicBezTo>
                  <a:pt x="1879165" y="4321511"/>
                  <a:pt x="1876749" y="4322989"/>
                  <a:pt x="1875212" y="4328107"/>
                </a:cubicBezTo>
                <a:cubicBezTo>
                  <a:pt x="1874578" y="4330544"/>
                  <a:pt x="1873917" y="4331523"/>
                  <a:pt x="1871868" y="4330808"/>
                </a:cubicBezTo>
                <a:lnTo>
                  <a:pt x="1868644" y="4332238"/>
                </a:lnTo>
                <a:lnTo>
                  <a:pt x="1866284" y="4336959"/>
                </a:lnTo>
                <a:cubicBezTo>
                  <a:pt x="1864041" y="4338376"/>
                  <a:pt x="1863515" y="4339939"/>
                  <a:pt x="1864907" y="4341933"/>
                </a:cubicBezTo>
                <a:cubicBezTo>
                  <a:pt x="1865304" y="4342503"/>
                  <a:pt x="1865504" y="4342788"/>
                  <a:pt x="1865901" y="4343357"/>
                </a:cubicBezTo>
                <a:cubicBezTo>
                  <a:pt x="1865991" y="4344259"/>
                  <a:pt x="1866588" y="4345113"/>
                  <a:pt x="1866171" y="4346060"/>
                </a:cubicBezTo>
                <a:cubicBezTo>
                  <a:pt x="1865448" y="4347339"/>
                  <a:pt x="1864542" y="4346815"/>
                  <a:pt x="1863728" y="4347193"/>
                </a:cubicBezTo>
                <a:lnTo>
                  <a:pt x="1859110" y="4349676"/>
                </a:lnTo>
                <a:lnTo>
                  <a:pt x="1863079" y="4355196"/>
                </a:lnTo>
                <a:cubicBezTo>
                  <a:pt x="1864838" y="4362481"/>
                  <a:pt x="1859731" y="4372734"/>
                  <a:pt x="1851667" y="4377170"/>
                </a:cubicBezTo>
                <a:cubicBezTo>
                  <a:pt x="1849926" y="4378400"/>
                  <a:pt x="1847763" y="4378903"/>
                  <a:pt x="1845882" y="4379889"/>
                </a:cubicBezTo>
                <a:cubicBezTo>
                  <a:pt x="1843325" y="4381123"/>
                  <a:pt x="1842677" y="4382831"/>
                  <a:pt x="1843798" y="4384768"/>
                </a:cubicBezTo>
                <a:cubicBezTo>
                  <a:pt x="1843811" y="4385498"/>
                  <a:pt x="1843951" y="4385740"/>
                  <a:pt x="1844498" y="4385979"/>
                </a:cubicBezTo>
                <a:cubicBezTo>
                  <a:pt x="1846318" y="4389128"/>
                  <a:pt x="1846318" y="4389128"/>
                  <a:pt x="1842554" y="4391102"/>
                </a:cubicBezTo>
                <a:cubicBezTo>
                  <a:pt x="1841079" y="4392086"/>
                  <a:pt x="1840825" y="4393061"/>
                  <a:pt x="1840038" y="4394526"/>
                </a:cubicBezTo>
                <a:cubicBezTo>
                  <a:pt x="1838080" y="4398919"/>
                  <a:pt x="1836072" y="4400392"/>
                  <a:pt x="1833056" y="4398711"/>
                </a:cubicBezTo>
                <a:cubicBezTo>
                  <a:pt x="1830180" y="4397273"/>
                  <a:pt x="1828565" y="4398014"/>
                  <a:pt x="1826315" y="4401194"/>
                </a:cubicBezTo>
                <a:cubicBezTo>
                  <a:pt x="1824332" y="4404126"/>
                  <a:pt x="1823163" y="4407055"/>
                  <a:pt x="1822949" y="4410218"/>
                </a:cubicBezTo>
                <a:cubicBezTo>
                  <a:pt x="1822862" y="4412894"/>
                  <a:pt x="1823041" y="4415325"/>
                  <a:pt x="1822546" y="4418004"/>
                </a:cubicBezTo>
                <a:cubicBezTo>
                  <a:pt x="1821824" y="4423117"/>
                  <a:pt x="1819841" y="4426052"/>
                  <a:pt x="1815403" y="4428273"/>
                </a:cubicBezTo>
                <a:cubicBezTo>
                  <a:pt x="1813788" y="4429014"/>
                  <a:pt x="1812987" y="4429750"/>
                  <a:pt x="1812746" y="4431454"/>
                </a:cubicBezTo>
                <a:cubicBezTo>
                  <a:pt x="1812519" y="4433888"/>
                  <a:pt x="1811337" y="4436086"/>
                  <a:pt x="1809748" y="4438287"/>
                </a:cubicBezTo>
                <a:cubicBezTo>
                  <a:pt x="1808693" y="4439997"/>
                  <a:pt x="1807497" y="4441464"/>
                  <a:pt x="1806444" y="4443176"/>
                </a:cubicBezTo>
                <a:cubicBezTo>
                  <a:pt x="1806189" y="4444151"/>
                  <a:pt x="1804715" y="4445134"/>
                  <a:pt x="1805541" y="4445858"/>
                </a:cubicBezTo>
                <a:cubicBezTo>
                  <a:pt x="1805961" y="4446585"/>
                  <a:pt x="1807169" y="4445846"/>
                  <a:pt x="1807970" y="4445110"/>
                </a:cubicBezTo>
                <a:cubicBezTo>
                  <a:pt x="1809178" y="4444372"/>
                  <a:pt x="1810653" y="4443388"/>
                  <a:pt x="1811621" y="4444355"/>
                </a:cubicBezTo>
                <a:cubicBezTo>
                  <a:pt x="1812308" y="4444836"/>
                  <a:pt x="1812054" y="4445811"/>
                  <a:pt x="1811661" y="4446543"/>
                </a:cubicBezTo>
                <a:cubicBezTo>
                  <a:pt x="1810746" y="4448496"/>
                  <a:pt x="1809538" y="4449234"/>
                  <a:pt x="1807922" y="4449976"/>
                </a:cubicBezTo>
                <a:cubicBezTo>
                  <a:pt x="1807782" y="4449733"/>
                  <a:pt x="1807516" y="4449979"/>
                  <a:pt x="1807516" y="4449979"/>
                </a:cubicBezTo>
                <a:cubicBezTo>
                  <a:pt x="1801396" y="4449294"/>
                  <a:pt x="1797811" y="4453697"/>
                  <a:pt x="1794532" y="4460046"/>
                </a:cubicBezTo>
                <a:cubicBezTo>
                  <a:pt x="1794151" y="4461508"/>
                  <a:pt x="1793223" y="4462731"/>
                  <a:pt x="1792435" y="4464196"/>
                </a:cubicBezTo>
                <a:cubicBezTo>
                  <a:pt x="1788216" y="4471038"/>
                  <a:pt x="1784312" y="4472768"/>
                  <a:pt x="1779375" y="4469886"/>
                </a:cubicBezTo>
                <a:cubicBezTo>
                  <a:pt x="1778688" y="4469404"/>
                  <a:pt x="1777986" y="4468194"/>
                  <a:pt x="1776652" y="4469419"/>
                </a:cubicBezTo>
                <a:cubicBezTo>
                  <a:pt x="1775584" y="4470399"/>
                  <a:pt x="1775202" y="4471862"/>
                  <a:pt x="1775230" y="4473321"/>
                </a:cubicBezTo>
                <a:cubicBezTo>
                  <a:pt x="1775802" y="4475020"/>
                  <a:pt x="1775702" y="4476966"/>
                  <a:pt x="1775868" y="4478667"/>
                </a:cubicBezTo>
                <a:cubicBezTo>
                  <a:pt x="1775067" y="4479404"/>
                  <a:pt x="1774787" y="4478918"/>
                  <a:pt x="1774241" y="4478680"/>
                </a:cubicBezTo>
                <a:cubicBezTo>
                  <a:pt x="1773146" y="4478202"/>
                  <a:pt x="1772026" y="4476263"/>
                  <a:pt x="1770589" y="4479436"/>
                </a:cubicBezTo>
                <a:cubicBezTo>
                  <a:pt x="1769547" y="4481876"/>
                  <a:pt x="1767692" y="4484321"/>
                  <a:pt x="1770821" y="4484785"/>
                </a:cubicBezTo>
                <a:cubicBezTo>
                  <a:pt x="1772464" y="4485503"/>
                  <a:pt x="1772756" y="4486718"/>
                  <a:pt x="1771167" y="4488917"/>
                </a:cubicBezTo>
                <a:cubicBezTo>
                  <a:pt x="1769972" y="4490385"/>
                  <a:pt x="1769464" y="4492336"/>
                  <a:pt x="1768269" y="4493805"/>
                </a:cubicBezTo>
                <a:cubicBezTo>
                  <a:pt x="1767342" y="4495027"/>
                  <a:pt x="1767634" y="4496242"/>
                  <a:pt x="1768068" y="4497698"/>
                </a:cubicBezTo>
                <a:cubicBezTo>
                  <a:pt x="1768349" y="4498182"/>
                  <a:pt x="1768908" y="4499151"/>
                  <a:pt x="1768248" y="4500129"/>
                </a:cubicBezTo>
                <a:cubicBezTo>
                  <a:pt x="1767319" y="4501352"/>
                  <a:pt x="1766492" y="4500628"/>
                  <a:pt x="1765946" y="4500389"/>
                </a:cubicBezTo>
                <a:cubicBezTo>
                  <a:pt x="1764711" y="4499669"/>
                  <a:pt x="1763630" y="4499919"/>
                  <a:pt x="1762855" y="4502113"/>
                </a:cubicBezTo>
                <a:cubicBezTo>
                  <a:pt x="1759768" y="4511622"/>
                  <a:pt x="1754635" y="4520416"/>
                  <a:pt x="1750314" y="4529205"/>
                </a:cubicBezTo>
                <a:cubicBezTo>
                  <a:pt x="1748738" y="4532135"/>
                  <a:pt x="1747163" y="4535067"/>
                  <a:pt x="1745994" y="4537994"/>
                </a:cubicBezTo>
                <a:cubicBezTo>
                  <a:pt x="1744698" y="4541408"/>
                  <a:pt x="1742716" y="4544341"/>
                  <a:pt x="1739906" y="4546551"/>
                </a:cubicBezTo>
                <a:cubicBezTo>
                  <a:pt x="1737769" y="4548512"/>
                  <a:pt x="1736460" y="4551198"/>
                  <a:pt x="1735151" y="4553883"/>
                </a:cubicBezTo>
                <a:cubicBezTo>
                  <a:pt x="1733051" y="4550250"/>
                  <a:pt x="1730823" y="4547103"/>
                  <a:pt x="1732079" y="4541500"/>
                </a:cubicBezTo>
                <a:cubicBezTo>
                  <a:pt x="1732307" y="4539066"/>
                  <a:pt x="1730524" y="4538105"/>
                  <a:pt x="1729544" y="4536410"/>
                </a:cubicBezTo>
                <a:cubicBezTo>
                  <a:pt x="1728857" y="4535929"/>
                  <a:pt x="1728029" y="4535204"/>
                  <a:pt x="1727610" y="4534478"/>
                </a:cubicBezTo>
                <a:cubicBezTo>
                  <a:pt x="1726603" y="4531322"/>
                  <a:pt x="1724467" y="4533284"/>
                  <a:pt x="1722879" y="4535485"/>
                </a:cubicBezTo>
                <a:cubicBezTo>
                  <a:pt x="1720615" y="4537933"/>
                  <a:pt x="1718912" y="4541352"/>
                  <a:pt x="1718838" y="4544758"/>
                </a:cubicBezTo>
                <a:cubicBezTo>
                  <a:pt x="1719170" y="4548161"/>
                  <a:pt x="1717442" y="4550119"/>
                  <a:pt x="1714759" y="4551841"/>
                </a:cubicBezTo>
                <a:cubicBezTo>
                  <a:pt x="1714085" y="4552089"/>
                  <a:pt x="1713551" y="4552581"/>
                  <a:pt x="1713016" y="4553070"/>
                </a:cubicBezTo>
                <a:cubicBezTo>
                  <a:pt x="1710600" y="4554547"/>
                  <a:pt x="1709685" y="4556500"/>
                  <a:pt x="1710947" y="4558681"/>
                </a:cubicBezTo>
                <a:cubicBezTo>
                  <a:pt x="1711786" y="4560133"/>
                  <a:pt x="1711812" y="4561593"/>
                  <a:pt x="1709371" y="4561610"/>
                </a:cubicBezTo>
                <a:cubicBezTo>
                  <a:pt x="1706801" y="4562115"/>
                  <a:pt x="1704511" y="4563105"/>
                  <a:pt x="1703343" y="4566033"/>
                </a:cubicBezTo>
                <a:cubicBezTo>
                  <a:pt x="1701767" y="4568963"/>
                  <a:pt x="1701679" y="4571639"/>
                  <a:pt x="1703208" y="4573575"/>
                </a:cubicBezTo>
                <a:cubicBezTo>
                  <a:pt x="1704595" y="4575267"/>
                  <a:pt x="1704228" y="4577459"/>
                  <a:pt x="1702778" y="4579902"/>
                </a:cubicBezTo>
                <a:cubicBezTo>
                  <a:pt x="1701596" y="4582099"/>
                  <a:pt x="1699868" y="4584058"/>
                  <a:pt x="1700720" y="4586241"/>
                </a:cubicBezTo>
                <a:cubicBezTo>
                  <a:pt x="1701141" y="4586968"/>
                  <a:pt x="1700059" y="4587219"/>
                  <a:pt x="1699653" y="4587222"/>
                </a:cubicBezTo>
                <a:cubicBezTo>
                  <a:pt x="1697097" y="4588457"/>
                  <a:pt x="1696116" y="4586761"/>
                  <a:pt x="1695136" y="4585065"/>
                </a:cubicBezTo>
                <a:cubicBezTo>
                  <a:pt x="1693048" y="4582162"/>
                  <a:pt x="1690186" y="4581452"/>
                  <a:pt x="1686421" y="4583426"/>
                </a:cubicBezTo>
                <a:cubicBezTo>
                  <a:pt x="1686154" y="4583670"/>
                  <a:pt x="1685886" y="4583916"/>
                  <a:pt x="1686026" y="4584158"/>
                </a:cubicBezTo>
                <a:cubicBezTo>
                  <a:pt x="1685559" y="4588297"/>
                  <a:pt x="1682201" y="4590268"/>
                  <a:pt x="1679531" y="4592719"/>
                </a:cubicBezTo>
                <a:cubicBezTo>
                  <a:pt x="1675666" y="4596638"/>
                  <a:pt x="1675285" y="4598100"/>
                  <a:pt x="1676585" y="4602470"/>
                </a:cubicBezTo>
                <a:cubicBezTo>
                  <a:pt x="1673622" y="4603707"/>
                  <a:pt x="1672387" y="4602988"/>
                  <a:pt x="1671380" y="4599832"/>
                </a:cubicBezTo>
                <a:cubicBezTo>
                  <a:pt x="1669648" y="4594007"/>
                  <a:pt x="1669648" y="4594007"/>
                  <a:pt x="1665415" y="4600119"/>
                </a:cubicBezTo>
                <a:cubicBezTo>
                  <a:pt x="1659974" y="4606969"/>
                  <a:pt x="1657257" y="4614287"/>
                  <a:pt x="1657120" y="4621827"/>
                </a:cubicBezTo>
                <a:cubicBezTo>
                  <a:pt x="1657032" y="4624504"/>
                  <a:pt x="1656525" y="4626454"/>
                  <a:pt x="1654795" y="4628412"/>
                </a:cubicBezTo>
                <a:cubicBezTo>
                  <a:pt x="1652673" y="4631103"/>
                  <a:pt x="1650791" y="4632090"/>
                  <a:pt x="1648995" y="4630400"/>
                </a:cubicBezTo>
                <a:cubicBezTo>
                  <a:pt x="1644733" y="4627270"/>
                  <a:pt x="1642711" y="4628013"/>
                  <a:pt x="1638338" y="4633884"/>
                </a:cubicBezTo>
                <a:cubicBezTo>
                  <a:pt x="1637410" y="4635106"/>
                  <a:pt x="1636609" y="4635842"/>
                  <a:pt x="1635541" y="4636822"/>
                </a:cubicBezTo>
                <a:cubicBezTo>
                  <a:pt x="1635134" y="4636825"/>
                  <a:pt x="1635134" y="4636825"/>
                  <a:pt x="1634867" y="4637070"/>
                </a:cubicBezTo>
                <a:cubicBezTo>
                  <a:pt x="1634867" y="4637070"/>
                  <a:pt x="1635274" y="4637068"/>
                  <a:pt x="1635414" y="4637310"/>
                </a:cubicBezTo>
                <a:cubicBezTo>
                  <a:pt x="1635834" y="4638037"/>
                  <a:pt x="1636661" y="4638760"/>
                  <a:pt x="1637349" y="4639241"/>
                </a:cubicBezTo>
                <a:cubicBezTo>
                  <a:pt x="1640378" y="4641652"/>
                  <a:pt x="1639782" y="4646278"/>
                  <a:pt x="1635917" y="4650197"/>
                </a:cubicBezTo>
                <a:cubicBezTo>
                  <a:pt x="1633514" y="4652405"/>
                  <a:pt x="1631098" y="4653881"/>
                  <a:pt x="1628529" y="4654387"/>
                </a:cubicBezTo>
                <a:cubicBezTo>
                  <a:pt x="1626367" y="4654889"/>
                  <a:pt x="1624623" y="4656118"/>
                  <a:pt x="1623722" y="4658800"/>
                </a:cubicBezTo>
                <a:cubicBezTo>
                  <a:pt x="1623341" y="4660263"/>
                  <a:pt x="1622427" y="4662215"/>
                  <a:pt x="1620925" y="4661739"/>
                </a:cubicBezTo>
                <a:cubicBezTo>
                  <a:pt x="1619692" y="4661018"/>
                  <a:pt x="1618725" y="4660053"/>
                  <a:pt x="1619499" y="4657859"/>
                </a:cubicBezTo>
                <a:cubicBezTo>
                  <a:pt x="1622891" y="4650293"/>
                  <a:pt x="1621131" y="4643008"/>
                  <a:pt x="1625070" y="4635682"/>
                </a:cubicBezTo>
                <a:cubicBezTo>
                  <a:pt x="1626125" y="4633971"/>
                  <a:pt x="1625820" y="4632027"/>
                  <a:pt x="1625385" y="4630572"/>
                </a:cubicBezTo>
                <a:cubicBezTo>
                  <a:pt x="1623692" y="4626934"/>
                  <a:pt x="1624427" y="4622551"/>
                  <a:pt x="1625570" y="4618164"/>
                </a:cubicBezTo>
                <a:cubicBezTo>
                  <a:pt x="1626726" y="4614507"/>
                  <a:pt x="1627740" y="4610607"/>
                  <a:pt x="1627536" y="4606717"/>
                </a:cubicBezTo>
                <a:cubicBezTo>
                  <a:pt x="1627622" y="4604041"/>
                  <a:pt x="1628691" y="4603060"/>
                  <a:pt x="1630866" y="4603288"/>
                </a:cubicBezTo>
                <a:cubicBezTo>
                  <a:pt x="1631540" y="4603039"/>
                  <a:pt x="1631960" y="4603767"/>
                  <a:pt x="1632762" y="4603031"/>
                </a:cubicBezTo>
                <a:cubicBezTo>
                  <a:pt x="1632874" y="4601814"/>
                  <a:pt x="1632061" y="4601820"/>
                  <a:pt x="1631641" y="4601093"/>
                </a:cubicBezTo>
                <a:cubicBezTo>
                  <a:pt x="1629846" y="4599404"/>
                  <a:pt x="1630582" y="4595019"/>
                  <a:pt x="1632985" y="4592812"/>
                </a:cubicBezTo>
                <a:cubicBezTo>
                  <a:pt x="1634727" y="4591584"/>
                  <a:pt x="1635288" y="4592553"/>
                  <a:pt x="1636115" y="4593275"/>
                </a:cubicBezTo>
                <a:cubicBezTo>
                  <a:pt x="1636674" y="4594246"/>
                  <a:pt x="1637375" y="4595456"/>
                  <a:pt x="1638303" y="4594233"/>
                </a:cubicBezTo>
                <a:cubicBezTo>
                  <a:pt x="1639639" y="4593007"/>
                  <a:pt x="1639879" y="4591303"/>
                  <a:pt x="1639178" y="4590092"/>
                </a:cubicBezTo>
                <a:cubicBezTo>
                  <a:pt x="1638631" y="4589852"/>
                  <a:pt x="1638351" y="4589369"/>
                  <a:pt x="1638212" y="4589126"/>
                </a:cubicBezTo>
                <a:cubicBezTo>
                  <a:pt x="1636823" y="4587433"/>
                  <a:pt x="1636784" y="4585245"/>
                  <a:pt x="1638641" y="4582799"/>
                </a:cubicBezTo>
                <a:cubicBezTo>
                  <a:pt x="1640623" y="4579865"/>
                  <a:pt x="1642606" y="4576932"/>
                  <a:pt x="1644322" y="4574243"/>
                </a:cubicBezTo>
                <a:cubicBezTo>
                  <a:pt x="1646178" y="4571798"/>
                  <a:pt x="1646812" y="4569360"/>
                  <a:pt x="1645959" y="4567178"/>
                </a:cubicBezTo>
                <a:cubicBezTo>
                  <a:pt x="1645385" y="4565479"/>
                  <a:pt x="1645779" y="4564747"/>
                  <a:pt x="1647534" y="4564248"/>
                </a:cubicBezTo>
                <a:cubicBezTo>
                  <a:pt x="1649837" y="4563987"/>
                  <a:pt x="1651426" y="4561786"/>
                  <a:pt x="1653015" y="4559585"/>
                </a:cubicBezTo>
                <a:cubicBezTo>
                  <a:pt x="1656828" y="4552746"/>
                  <a:pt x="1661480" y="4547363"/>
                  <a:pt x="1667381" y="4543427"/>
                </a:cubicBezTo>
                <a:cubicBezTo>
                  <a:pt x="1670331" y="4541460"/>
                  <a:pt x="1671728" y="4536098"/>
                  <a:pt x="1670187" y="4533434"/>
                </a:cubicBezTo>
                <a:cubicBezTo>
                  <a:pt x="1669767" y="4532708"/>
                  <a:pt x="1668418" y="4533204"/>
                  <a:pt x="1667604" y="4533209"/>
                </a:cubicBezTo>
                <a:cubicBezTo>
                  <a:pt x="1663927" y="4532506"/>
                  <a:pt x="1660430" y="4534235"/>
                  <a:pt x="1658067" y="4538630"/>
                </a:cubicBezTo>
                <a:cubicBezTo>
                  <a:pt x="1657545" y="4539850"/>
                  <a:pt x="1657012" y="4540341"/>
                  <a:pt x="1656058" y="4540104"/>
                </a:cubicBezTo>
                <a:cubicBezTo>
                  <a:pt x="1655243" y="4540110"/>
                  <a:pt x="1655090" y="4539138"/>
                  <a:pt x="1655343" y="4538164"/>
                </a:cubicBezTo>
                <a:cubicBezTo>
                  <a:pt x="1655205" y="4537920"/>
                  <a:pt x="1655470" y="4537676"/>
                  <a:pt x="1655330" y="4537434"/>
                </a:cubicBezTo>
                <a:cubicBezTo>
                  <a:pt x="1655444" y="4536216"/>
                  <a:pt x="1657440" y="4534013"/>
                  <a:pt x="1655138" y="4534272"/>
                </a:cubicBezTo>
                <a:cubicBezTo>
                  <a:pt x="1653102" y="4534288"/>
                  <a:pt x="1652595" y="4536238"/>
                  <a:pt x="1652495" y="4538184"/>
                </a:cubicBezTo>
                <a:cubicBezTo>
                  <a:pt x="1652367" y="4538671"/>
                  <a:pt x="1652381" y="4539402"/>
                  <a:pt x="1652394" y="4540131"/>
                </a:cubicBezTo>
                <a:cubicBezTo>
                  <a:pt x="1652407" y="4540860"/>
                  <a:pt x="1652152" y="4541835"/>
                  <a:pt x="1651352" y="4542571"/>
                </a:cubicBezTo>
                <a:cubicBezTo>
                  <a:pt x="1650411" y="4543064"/>
                  <a:pt x="1650524" y="4541848"/>
                  <a:pt x="1649977" y="4541607"/>
                </a:cubicBezTo>
                <a:cubicBezTo>
                  <a:pt x="1646962" y="4539927"/>
                  <a:pt x="1644939" y="4540671"/>
                  <a:pt x="1643531" y="4545303"/>
                </a:cubicBezTo>
                <a:cubicBezTo>
                  <a:pt x="1639950" y="4557491"/>
                  <a:pt x="1632105" y="4566548"/>
                  <a:pt x="1623294" y="4574640"/>
                </a:cubicBezTo>
                <a:cubicBezTo>
                  <a:pt x="1621158" y="4576601"/>
                  <a:pt x="1619022" y="4578562"/>
                  <a:pt x="1617153" y="4580278"/>
                </a:cubicBezTo>
                <a:cubicBezTo>
                  <a:pt x="1613949" y="4583220"/>
                  <a:pt x="1611572" y="4586886"/>
                  <a:pt x="1609742" y="4590792"/>
                </a:cubicBezTo>
                <a:cubicBezTo>
                  <a:pt x="1608434" y="4593478"/>
                  <a:pt x="1606731" y="4596895"/>
                  <a:pt x="1603347" y="4597406"/>
                </a:cubicBezTo>
                <a:cubicBezTo>
                  <a:pt x="1600638" y="4597668"/>
                  <a:pt x="1597315" y="4594044"/>
                  <a:pt x="1596997" y="4591371"/>
                </a:cubicBezTo>
                <a:cubicBezTo>
                  <a:pt x="1596677" y="4588697"/>
                  <a:pt x="1597031" y="4585775"/>
                  <a:pt x="1597780" y="4582122"/>
                </a:cubicBezTo>
                <a:cubicBezTo>
                  <a:pt x="1599474" y="4585758"/>
                  <a:pt x="1601929" y="4586470"/>
                  <a:pt x="1605287" y="4584499"/>
                </a:cubicBezTo>
                <a:cubicBezTo>
                  <a:pt x="1607169" y="4583513"/>
                  <a:pt x="1607817" y="4581805"/>
                  <a:pt x="1606709" y="4580597"/>
                </a:cubicBezTo>
                <a:cubicBezTo>
                  <a:pt x="1605476" y="4579876"/>
                  <a:pt x="1604775" y="4578666"/>
                  <a:pt x="1604074" y="4577454"/>
                </a:cubicBezTo>
                <a:cubicBezTo>
                  <a:pt x="1602113" y="4574063"/>
                  <a:pt x="1603129" y="4570164"/>
                  <a:pt x="1606728" y="4566489"/>
                </a:cubicBezTo>
                <a:cubicBezTo>
                  <a:pt x="1607528" y="4565753"/>
                  <a:pt x="1608328" y="4565018"/>
                  <a:pt x="1609130" y="4564283"/>
                </a:cubicBezTo>
                <a:cubicBezTo>
                  <a:pt x="1610058" y="4563060"/>
                  <a:pt x="1610846" y="4561594"/>
                  <a:pt x="1610412" y="4560138"/>
                </a:cubicBezTo>
                <a:cubicBezTo>
                  <a:pt x="1610386" y="4558678"/>
                  <a:pt x="1609038" y="4559174"/>
                  <a:pt x="1607956" y="4559426"/>
                </a:cubicBezTo>
                <a:cubicBezTo>
                  <a:pt x="1606735" y="4559435"/>
                  <a:pt x="1605120" y="4560175"/>
                  <a:pt x="1604687" y="4558720"/>
                </a:cubicBezTo>
                <a:cubicBezTo>
                  <a:pt x="1603987" y="4557508"/>
                  <a:pt x="1605589" y="4556037"/>
                  <a:pt x="1606517" y="4554814"/>
                </a:cubicBezTo>
                <a:cubicBezTo>
                  <a:pt x="1616673" y="4538443"/>
                  <a:pt x="1628622" y="4523761"/>
                  <a:pt x="1639464" y="4507873"/>
                </a:cubicBezTo>
                <a:cubicBezTo>
                  <a:pt x="1643035" y="4502738"/>
                  <a:pt x="1646607" y="4497604"/>
                  <a:pt x="1649899" y="4491985"/>
                </a:cubicBezTo>
                <a:cubicBezTo>
                  <a:pt x="1651081" y="4489788"/>
                  <a:pt x="1652289" y="4489049"/>
                  <a:pt x="1654171" y="4488063"/>
                </a:cubicBezTo>
                <a:cubicBezTo>
                  <a:pt x="1658890" y="4486325"/>
                  <a:pt x="1658890" y="4486325"/>
                  <a:pt x="1659472" y="4480969"/>
                </a:cubicBezTo>
                <a:cubicBezTo>
                  <a:pt x="1662474" y="4481922"/>
                  <a:pt x="1662553" y="4486299"/>
                  <a:pt x="1665557" y="4487251"/>
                </a:cubicBezTo>
                <a:cubicBezTo>
                  <a:pt x="1665630" y="4483845"/>
                  <a:pt x="1666926" y="4480429"/>
                  <a:pt x="1668222" y="4477016"/>
                </a:cubicBezTo>
                <a:cubicBezTo>
                  <a:pt x="1669784" y="4473354"/>
                  <a:pt x="1670266" y="4469945"/>
                  <a:pt x="1670074" y="4466786"/>
                </a:cubicBezTo>
                <a:cubicBezTo>
                  <a:pt x="1670070" y="4459000"/>
                  <a:pt x="1674709" y="4452887"/>
                  <a:pt x="1681616" y="4452106"/>
                </a:cubicBezTo>
                <a:cubicBezTo>
                  <a:pt x="1683511" y="4451850"/>
                  <a:pt x="1685140" y="4451838"/>
                  <a:pt x="1686768" y="4451826"/>
                </a:cubicBezTo>
                <a:cubicBezTo>
                  <a:pt x="1688803" y="4451811"/>
                  <a:pt x="1689731" y="4450588"/>
                  <a:pt x="1689284" y="4448402"/>
                </a:cubicBezTo>
                <a:cubicBezTo>
                  <a:pt x="1689005" y="4447918"/>
                  <a:pt x="1689132" y="4447431"/>
                  <a:pt x="1688852" y="4446946"/>
                </a:cubicBezTo>
                <a:cubicBezTo>
                  <a:pt x="1687245" y="4440633"/>
                  <a:pt x="1689342" y="4436483"/>
                  <a:pt x="1694135" y="4431340"/>
                </a:cubicBezTo>
                <a:lnTo>
                  <a:pt x="1698726" y="4425927"/>
                </a:lnTo>
                <a:lnTo>
                  <a:pt x="1698662" y="4422581"/>
                </a:lnTo>
                <a:cubicBezTo>
                  <a:pt x="1696185" y="4418263"/>
                  <a:pt x="1696657" y="4412764"/>
                  <a:pt x="1697637" y="4407221"/>
                </a:cubicBezTo>
                <a:cubicBezTo>
                  <a:pt x="1698706" y="4402578"/>
                  <a:pt x="1699577" y="4397650"/>
                  <a:pt x="1698928" y="4392860"/>
                </a:cubicBezTo>
                <a:cubicBezTo>
                  <a:pt x="1698766" y="4389542"/>
                  <a:pt x="1699998" y="4388217"/>
                  <a:pt x="1702729" y="4388271"/>
                </a:cubicBezTo>
                <a:cubicBezTo>
                  <a:pt x="1703543" y="4387894"/>
                  <a:pt x="1704140" y="4388748"/>
                  <a:pt x="1705062" y="4387755"/>
                </a:cubicBezTo>
                <a:cubicBezTo>
                  <a:pt x="1705081" y="4386238"/>
                  <a:pt x="1704069" y="4386330"/>
                  <a:pt x="1703471" y="4385476"/>
                </a:cubicBezTo>
                <a:cubicBezTo>
                  <a:pt x="1701066" y="4383574"/>
                  <a:pt x="1701540" y="4378078"/>
                  <a:pt x="1704309" y="4375096"/>
                </a:cubicBezTo>
                <a:cubicBezTo>
                  <a:pt x="1706353" y="4373394"/>
                  <a:pt x="1707149" y="4374534"/>
                  <a:pt x="1708252" y="4375341"/>
                </a:cubicBezTo>
                <a:cubicBezTo>
                  <a:pt x="1709047" y="4376481"/>
                  <a:pt x="1710043" y="4377906"/>
                  <a:pt x="1711073" y="4376296"/>
                </a:cubicBezTo>
                <a:cubicBezTo>
                  <a:pt x="1712612" y="4374640"/>
                  <a:pt x="1712739" y="4372507"/>
                  <a:pt x="1711745" y="4371083"/>
                </a:cubicBezTo>
                <a:cubicBezTo>
                  <a:pt x="1711040" y="4370845"/>
                  <a:pt x="1710642" y="4370275"/>
                  <a:pt x="1710443" y="4369990"/>
                </a:cubicBezTo>
                <a:cubicBezTo>
                  <a:pt x="1708545" y="4368042"/>
                  <a:pt x="1708274" y="4365340"/>
                  <a:pt x="1710338" y="4362121"/>
                </a:cubicBezTo>
                <a:cubicBezTo>
                  <a:pt x="1712511" y="4358286"/>
                  <a:pt x="1714683" y="4354451"/>
                  <a:pt x="1716547" y="4350948"/>
                </a:cubicBezTo>
                <a:lnTo>
                  <a:pt x="1717239" y="4346303"/>
                </a:lnTo>
                <a:lnTo>
                  <a:pt x="1713807" y="4348006"/>
                </a:lnTo>
                <a:cubicBezTo>
                  <a:pt x="1710323" y="4350465"/>
                  <a:pt x="1707524" y="4353404"/>
                  <a:pt x="1706382" y="4357790"/>
                </a:cubicBezTo>
                <a:cubicBezTo>
                  <a:pt x="1705735" y="4359497"/>
                  <a:pt x="1704807" y="4360720"/>
                  <a:pt x="1703332" y="4361705"/>
                </a:cubicBezTo>
                <a:cubicBezTo>
                  <a:pt x="1694215" y="4367851"/>
                  <a:pt x="1687438" y="4375927"/>
                  <a:pt x="1683704" y="4387144"/>
                </a:cubicBezTo>
                <a:cubicBezTo>
                  <a:pt x="1682930" y="4389338"/>
                  <a:pt x="1681582" y="4389835"/>
                  <a:pt x="1680120" y="4391548"/>
                </a:cubicBezTo>
                <a:cubicBezTo>
                  <a:pt x="1677589" y="4394243"/>
                  <a:pt x="1675808" y="4393282"/>
                  <a:pt x="1673633" y="4393054"/>
                </a:cubicBezTo>
                <a:cubicBezTo>
                  <a:pt x="1671864" y="4392826"/>
                  <a:pt x="1670669" y="4394292"/>
                  <a:pt x="1669882" y="4395758"/>
                </a:cubicBezTo>
                <a:cubicBezTo>
                  <a:pt x="1668700" y="4397955"/>
                  <a:pt x="1667658" y="4400396"/>
                  <a:pt x="1666476" y="4402593"/>
                </a:cubicBezTo>
                <a:cubicBezTo>
                  <a:pt x="1663986" y="4407476"/>
                  <a:pt x="1662103" y="4408463"/>
                  <a:pt x="1658414" y="4407030"/>
                </a:cubicBezTo>
                <a:cubicBezTo>
                  <a:pt x="1657179" y="4406309"/>
                  <a:pt x="1655817" y="4406076"/>
                  <a:pt x="1654330" y="4406330"/>
                </a:cubicBezTo>
                <a:cubicBezTo>
                  <a:pt x="1653655" y="4406578"/>
                  <a:pt x="1652968" y="4406097"/>
                  <a:pt x="1652447" y="4407316"/>
                </a:cubicBezTo>
                <a:cubicBezTo>
                  <a:pt x="1652194" y="4408292"/>
                  <a:pt x="1652614" y="4409018"/>
                  <a:pt x="1653429" y="4409013"/>
                </a:cubicBezTo>
                <a:cubicBezTo>
                  <a:pt x="1653976" y="4409251"/>
                  <a:pt x="1654381" y="4409249"/>
                  <a:pt x="1654930" y="4409488"/>
                </a:cubicBezTo>
                <a:cubicBezTo>
                  <a:pt x="1656558" y="4409475"/>
                  <a:pt x="1657524" y="4410442"/>
                  <a:pt x="1656343" y="4412639"/>
                </a:cubicBezTo>
                <a:cubicBezTo>
                  <a:pt x="1655301" y="4415080"/>
                  <a:pt x="1654093" y="4415818"/>
                  <a:pt x="1652184" y="4415346"/>
                </a:cubicBezTo>
                <a:cubicBezTo>
                  <a:pt x="1651357" y="4414622"/>
                  <a:pt x="1650402" y="4414385"/>
                  <a:pt x="1649308" y="4413906"/>
                </a:cubicBezTo>
                <a:cubicBezTo>
                  <a:pt x="1647667" y="4413188"/>
                  <a:pt x="1646613" y="4414899"/>
                  <a:pt x="1645418" y="4416368"/>
                </a:cubicBezTo>
                <a:cubicBezTo>
                  <a:pt x="1644363" y="4418078"/>
                  <a:pt x="1645723" y="4418312"/>
                  <a:pt x="1646411" y="4418793"/>
                </a:cubicBezTo>
                <a:cubicBezTo>
                  <a:pt x="1646551" y="4419034"/>
                  <a:pt x="1646691" y="4419278"/>
                  <a:pt x="1646832" y="4419520"/>
                </a:cubicBezTo>
                <a:cubicBezTo>
                  <a:pt x="1650294" y="4423386"/>
                  <a:pt x="1649786" y="4425336"/>
                  <a:pt x="1644293" y="4429268"/>
                </a:cubicBezTo>
                <a:cubicBezTo>
                  <a:pt x="1640275" y="4432217"/>
                  <a:pt x="1636269" y="4435893"/>
                  <a:pt x="1632812" y="4439810"/>
                </a:cubicBezTo>
                <a:cubicBezTo>
                  <a:pt x="1628947" y="4443730"/>
                  <a:pt x="1627458" y="4443984"/>
                  <a:pt x="1624289" y="4441332"/>
                </a:cubicBezTo>
                <a:cubicBezTo>
                  <a:pt x="1623602" y="4440850"/>
                  <a:pt x="1622775" y="4440127"/>
                  <a:pt x="1621974" y="4440863"/>
                </a:cubicBezTo>
                <a:cubicBezTo>
                  <a:pt x="1620638" y="4442088"/>
                  <a:pt x="1620398" y="4443792"/>
                  <a:pt x="1620564" y="4445494"/>
                </a:cubicBezTo>
                <a:cubicBezTo>
                  <a:pt x="1622840" y="4443775"/>
                  <a:pt x="1624735" y="4443518"/>
                  <a:pt x="1625462" y="4446188"/>
                </a:cubicBezTo>
                <a:cubicBezTo>
                  <a:pt x="1625755" y="4447403"/>
                  <a:pt x="1625501" y="4448377"/>
                  <a:pt x="1623607" y="4448634"/>
                </a:cubicBezTo>
                <a:cubicBezTo>
                  <a:pt x="1621038" y="4449140"/>
                  <a:pt x="1618328" y="4449403"/>
                  <a:pt x="1616393" y="4447471"/>
                </a:cubicBezTo>
                <a:cubicBezTo>
                  <a:pt x="1616253" y="4447228"/>
                  <a:pt x="1616112" y="4446986"/>
                  <a:pt x="1615845" y="4447231"/>
                </a:cubicBezTo>
                <a:cubicBezTo>
                  <a:pt x="1612856" y="4447010"/>
                  <a:pt x="1612423" y="4445552"/>
                  <a:pt x="1614392" y="4441890"/>
                </a:cubicBezTo>
                <a:cubicBezTo>
                  <a:pt x="1618091" y="4436269"/>
                  <a:pt x="1621664" y="4431135"/>
                  <a:pt x="1625909" y="4425752"/>
                </a:cubicBezTo>
                <a:cubicBezTo>
                  <a:pt x="1628297" y="4422816"/>
                  <a:pt x="1628934" y="4420380"/>
                  <a:pt x="1627393" y="4417715"/>
                </a:cubicBezTo>
                <a:cubicBezTo>
                  <a:pt x="1626566" y="4416991"/>
                  <a:pt x="1626679" y="4415775"/>
                  <a:pt x="1626386" y="4414559"/>
                </a:cubicBezTo>
                <a:cubicBezTo>
                  <a:pt x="1625952" y="4413103"/>
                  <a:pt x="1625392" y="4412135"/>
                  <a:pt x="1623637" y="4412633"/>
                </a:cubicBezTo>
                <a:cubicBezTo>
                  <a:pt x="1621882" y="4413133"/>
                  <a:pt x="1621908" y="4414592"/>
                  <a:pt x="1621528" y="4416055"/>
                </a:cubicBezTo>
                <a:cubicBezTo>
                  <a:pt x="1620626" y="4418737"/>
                  <a:pt x="1619458" y="4421664"/>
                  <a:pt x="1617601" y="4424110"/>
                </a:cubicBezTo>
                <a:cubicBezTo>
                  <a:pt x="1615478" y="4426801"/>
                  <a:pt x="1613075" y="4429007"/>
                  <a:pt x="1610111" y="4430244"/>
                </a:cubicBezTo>
                <a:cubicBezTo>
                  <a:pt x="1604733" y="4432960"/>
                  <a:pt x="1599927" y="4437373"/>
                  <a:pt x="1596228" y="4442995"/>
                </a:cubicBezTo>
                <a:cubicBezTo>
                  <a:pt x="1595439" y="4444460"/>
                  <a:pt x="1595046" y="4445194"/>
                  <a:pt x="1595606" y="4446161"/>
                </a:cubicBezTo>
                <a:cubicBezTo>
                  <a:pt x="1596713" y="4447369"/>
                  <a:pt x="1596460" y="4448345"/>
                  <a:pt x="1594424" y="4448360"/>
                </a:cubicBezTo>
                <a:cubicBezTo>
                  <a:pt x="1591575" y="4448380"/>
                  <a:pt x="1589718" y="4450826"/>
                  <a:pt x="1588690" y="4453994"/>
                </a:cubicBezTo>
                <a:cubicBezTo>
                  <a:pt x="1587802" y="4457407"/>
                  <a:pt x="1586773" y="4460577"/>
                  <a:pt x="1583428" y="4463277"/>
                </a:cubicBezTo>
                <a:cubicBezTo>
                  <a:pt x="1582629" y="4464013"/>
                  <a:pt x="1582107" y="4465233"/>
                  <a:pt x="1582667" y="4466201"/>
                </a:cubicBezTo>
                <a:cubicBezTo>
                  <a:pt x="1583774" y="4467410"/>
                  <a:pt x="1583520" y="4468384"/>
                  <a:pt x="1582466" y="4470095"/>
                </a:cubicBezTo>
                <a:cubicBezTo>
                  <a:pt x="1580736" y="4472054"/>
                  <a:pt x="1579528" y="4472791"/>
                  <a:pt x="1577761" y="4472562"/>
                </a:cubicBezTo>
                <a:cubicBezTo>
                  <a:pt x="1574630" y="4472098"/>
                  <a:pt x="1572823" y="4469678"/>
                  <a:pt x="1570747" y="4467504"/>
                </a:cubicBezTo>
                <a:cubicBezTo>
                  <a:pt x="1569640" y="4466296"/>
                  <a:pt x="1571077" y="4463123"/>
                  <a:pt x="1572804" y="4461165"/>
                </a:cubicBezTo>
                <a:cubicBezTo>
                  <a:pt x="1574661" y="4458719"/>
                  <a:pt x="1575843" y="4456521"/>
                  <a:pt x="1573362" y="4454350"/>
                </a:cubicBezTo>
                <a:cubicBezTo>
                  <a:pt x="1575804" y="4454332"/>
                  <a:pt x="1576644" y="4455785"/>
                  <a:pt x="1577878" y="4456505"/>
                </a:cubicBezTo>
                <a:cubicBezTo>
                  <a:pt x="1579379" y="4456982"/>
                  <a:pt x="1580881" y="4457457"/>
                  <a:pt x="1582471" y="4455257"/>
                </a:cubicBezTo>
                <a:cubicBezTo>
                  <a:pt x="1584199" y="4453298"/>
                  <a:pt x="1585647" y="4450855"/>
                  <a:pt x="1584120" y="4448920"/>
                </a:cubicBezTo>
                <a:cubicBezTo>
                  <a:pt x="1583153" y="4447954"/>
                  <a:pt x="1582986" y="4446253"/>
                  <a:pt x="1583367" y="4444791"/>
                </a:cubicBezTo>
                <a:cubicBezTo>
                  <a:pt x="1584637" y="4439916"/>
                  <a:pt x="1586112" y="4438933"/>
                  <a:pt x="1589661" y="4440124"/>
                </a:cubicBezTo>
                <a:cubicBezTo>
                  <a:pt x="1589710" y="4435258"/>
                  <a:pt x="1590165" y="4430390"/>
                  <a:pt x="1591841" y="4425512"/>
                </a:cubicBezTo>
                <a:cubicBezTo>
                  <a:pt x="1594814" y="4417221"/>
                  <a:pt x="1599720" y="4410860"/>
                  <a:pt x="1605441" y="4404494"/>
                </a:cubicBezTo>
                <a:cubicBezTo>
                  <a:pt x="1612764" y="4396658"/>
                  <a:pt x="1619400" y="4388339"/>
                  <a:pt x="1624661" y="4379058"/>
                </a:cubicBezTo>
                <a:cubicBezTo>
                  <a:pt x="1625322" y="4378080"/>
                  <a:pt x="1625984" y="4377102"/>
                  <a:pt x="1625971" y="4376372"/>
                </a:cubicBezTo>
                <a:cubicBezTo>
                  <a:pt x="1626592" y="4373206"/>
                  <a:pt x="1625765" y="4372482"/>
                  <a:pt x="1623222" y="4374447"/>
                </a:cubicBezTo>
                <a:cubicBezTo>
                  <a:pt x="1620678" y="4376411"/>
                  <a:pt x="1618656" y="4377155"/>
                  <a:pt x="1617650" y="4374000"/>
                </a:cubicBezTo>
                <a:cubicBezTo>
                  <a:pt x="1617357" y="4372786"/>
                  <a:pt x="1616555" y="4373522"/>
                  <a:pt x="1615754" y="4374257"/>
                </a:cubicBezTo>
                <a:cubicBezTo>
                  <a:pt x="1615093" y="4375235"/>
                  <a:pt x="1613745" y="4375731"/>
                  <a:pt x="1614446" y="4376943"/>
                </a:cubicBezTo>
                <a:cubicBezTo>
                  <a:pt x="1615147" y="4378153"/>
                  <a:pt x="1616394" y="4379604"/>
                  <a:pt x="1615072" y="4381560"/>
                </a:cubicBezTo>
                <a:cubicBezTo>
                  <a:pt x="1613750" y="4383515"/>
                  <a:pt x="1611968" y="4382556"/>
                  <a:pt x="1610073" y="4382812"/>
                </a:cubicBezTo>
                <a:cubicBezTo>
                  <a:pt x="1609258" y="4382819"/>
                  <a:pt x="1608038" y="4382827"/>
                  <a:pt x="1606816" y="4382836"/>
                </a:cubicBezTo>
                <a:cubicBezTo>
                  <a:pt x="1604780" y="4382851"/>
                  <a:pt x="1603039" y="4384079"/>
                  <a:pt x="1602137" y="4386761"/>
                </a:cubicBezTo>
                <a:cubicBezTo>
                  <a:pt x="1600588" y="4391151"/>
                  <a:pt x="1597651" y="4393848"/>
                  <a:pt x="1594292" y="4395818"/>
                </a:cubicBezTo>
                <a:cubicBezTo>
                  <a:pt x="1591750" y="4397782"/>
                  <a:pt x="1589881" y="4399500"/>
                  <a:pt x="1588305" y="4402430"/>
                </a:cubicBezTo>
                <a:cubicBezTo>
                  <a:pt x="1587123" y="4404627"/>
                  <a:pt x="1585495" y="4404640"/>
                  <a:pt x="1584388" y="4403431"/>
                </a:cubicBezTo>
                <a:cubicBezTo>
                  <a:pt x="1583560" y="4402708"/>
                  <a:pt x="1583915" y="4399787"/>
                  <a:pt x="1581638" y="4401504"/>
                </a:cubicBezTo>
                <a:cubicBezTo>
                  <a:pt x="1579770" y="4403221"/>
                  <a:pt x="1578321" y="4405664"/>
                  <a:pt x="1578640" y="4408338"/>
                </a:cubicBezTo>
                <a:cubicBezTo>
                  <a:pt x="1578679" y="4410526"/>
                  <a:pt x="1579647" y="4411493"/>
                  <a:pt x="1580628" y="4413188"/>
                </a:cubicBezTo>
                <a:cubicBezTo>
                  <a:pt x="1576504" y="4410300"/>
                  <a:pt x="1573033" y="4413487"/>
                  <a:pt x="1569308" y="4417649"/>
                </a:cubicBezTo>
                <a:cubicBezTo>
                  <a:pt x="1567045" y="4420097"/>
                  <a:pt x="1564769" y="4421817"/>
                  <a:pt x="1562773" y="4424020"/>
                </a:cubicBezTo>
                <a:cubicBezTo>
                  <a:pt x="1558641" y="4428185"/>
                  <a:pt x="1555196" y="4432832"/>
                  <a:pt x="1553673" y="4438680"/>
                </a:cubicBezTo>
                <a:cubicBezTo>
                  <a:pt x="1553179" y="4441360"/>
                  <a:pt x="1551564" y="4442102"/>
                  <a:pt x="1549655" y="4441629"/>
                </a:cubicBezTo>
                <a:cubicBezTo>
                  <a:pt x="1542836" y="4439732"/>
                  <a:pt x="1538690" y="4443168"/>
                  <a:pt x="1536138" y="4452187"/>
                </a:cubicBezTo>
                <a:cubicBezTo>
                  <a:pt x="1535503" y="4454624"/>
                  <a:pt x="1534042" y="4456337"/>
                  <a:pt x="1532579" y="4458050"/>
                </a:cubicBezTo>
                <a:cubicBezTo>
                  <a:pt x="1529643" y="4460747"/>
                  <a:pt x="1526972" y="4463199"/>
                  <a:pt x="1526377" y="4467825"/>
                </a:cubicBezTo>
                <a:cubicBezTo>
                  <a:pt x="1526417" y="4470014"/>
                  <a:pt x="1524367" y="4469299"/>
                  <a:pt x="1523147" y="4469309"/>
                </a:cubicBezTo>
                <a:cubicBezTo>
                  <a:pt x="1522333" y="4469313"/>
                  <a:pt x="1521772" y="4468344"/>
                  <a:pt x="1521352" y="4467618"/>
                </a:cubicBezTo>
                <a:cubicBezTo>
                  <a:pt x="1521339" y="4466889"/>
                  <a:pt x="1520511" y="4466165"/>
                  <a:pt x="1519978" y="4466656"/>
                </a:cubicBezTo>
                <a:cubicBezTo>
                  <a:pt x="1517562" y="4468132"/>
                  <a:pt x="1515973" y="4470334"/>
                  <a:pt x="1514524" y="4472775"/>
                </a:cubicBezTo>
                <a:cubicBezTo>
                  <a:pt x="1513736" y="4474240"/>
                  <a:pt x="1514029" y="4475456"/>
                  <a:pt x="1514730" y="4476667"/>
                </a:cubicBezTo>
                <a:cubicBezTo>
                  <a:pt x="1516564" y="4480545"/>
                  <a:pt x="1515789" y="4482740"/>
                  <a:pt x="1511784" y="4486418"/>
                </a:cubicBezTo>
                <a:cubicBezTo>
                  <a:pt x="1510576" y="4487156"/>
                  <a:pt x="1509762" y="4487162"/>
                  <a:pt x="1509876" y="4485945"/>
                </a:cubicBezTo>
                <a:cubicBezTo>
                  <a:pt x="1509809" y="4482296"/>
                  <a:pt x="1507660" y="4483529"/>
                  <a:pt x="1505778" y="4484515"/>
                </a:cubicBezTo>
                <a:cubicBezTo>
                  <a:pt x="1503629" y="4485746"/>
                  <a:pt x="1502040" y="4487948"/>
                  <a:pt x="1500578" y="4489661"/>
                </a:cubicBezTo>
                <a:cubicBezTo>
                  <a:pt x="1498849" y="4491620"/>
                  <a:pt x="1496980" y="4493336"/>
                  <a:pt x="1495531" y="4495778"/>
                </a:cubicBezTo>
                <a:cubicBezTo>
                  <a:pt x="1494617" y="4497732"/>
                  <a:pt x="1492975" y="4497014"/>
                  <a:pt x="1492148" y="4496291"/>
                </a:cubicBezTo>
                <a:cubicBezTo>
                  <a:pt x="1490900" y="4494839"/>
                  <a:pt x="1489959" y="4495332"/>
                  <a:pt x="1488637" y="4497289"/>
                </a:cubicBezTo>
                <a:cubicBezTo>
                  <a:pt x="1488243" y="4498021"/>
                  <a:pt x="1487849" y="4498753"/>
                  <a:pt x="1487049" y="4499489"/>
                </a:cubicBezTo>
                <a:cubicBezTo>
                  <a:pt x="1486388" y="4500467"/>
                  <a:pt x="1485459" y="4501689"/>
                  <a:pt x="1484239" y="4501698"/>
                </a:cubicBezTo>
                <a:cubicBezTo>
                  <a:pt x="1483283" y="4501463"/>
                  <a:pt x="1484072" y="4499997"/>
                  <a:pt x="1483919" y="4499025"/>
                </a:cubicBezTo>
                <a:cubicBezTo>
                  <a:pt x="1483726" y="4495864"/>
                  <a:pt x="1482225" y="4495388"/>
                  <a:pt x="1478347" y="4498579"/>
                </a:cubicBezTo>
                <a:lnTo>
                  <a:pt x="1477305" y="4496778"/>
                </a:lnTo>
                <a:lnTo>
                  <a:pt x="1344958" y="4681769"/>
                </a:lnTo>
                <a:lnTo>
                  <a:pt x="1342190" y="4681533"/>
                </a:lnTo>
                <a:cubicBezTo>
                  <a:pt x="1341376" y="4681911"/>
                  <a:pt x="1340472" y="4681388"/>
                  <a:pt x="1339947" y="4682951"/>
                </a:cubicBezTo>
                <a:cubicBezTo>
                  <a:pt x="1339730" y="4684181"/>
                  <a:pt x="1340326" y="4685037"/>
                  <a:pt x="1341341" y="4684944"/>
                </a:cubicBezTo>
                <a:lnTo>
                  <a:pt x="1342499" y="4685204"/>
                </a:lnTo>
                <a:lnTo>
                  <a:pt x="1337750" y="4691842"/>
                </a:lnTo>
                <a:lnTo>
                  <a:pt x="1336706" y="4691428"/>
                </a:lnTo>
                <a:cubicBezTo>
                  <a:pt x="1334589" y="4690712"/>
                  <a:pt x="1333449" y="4692938"/>
                  <a:pt x="1332110" y="4694878"/>
                </a:cubicBezTo>
                <a:lnTo>
                  <a:pt x="1333556" y="4697704"/>
                </a:lnTo>
                <a:lnTo>
                  <a:pt x="1151515" y="4952158"/>
                </a:lnTo>
                <a:lnTo>
                  <a:pt x="1151455" y="4951665"/>
                </a:lnTo>
                <a:cubicBezTo>
                  <a:pt x="1157963" y="4943832"/>
                  <a:pt x="1158634" y="4935801"/>
                  <a:pt x="1159162" y="4927528"/>
                </a:cubicBezTo>
                <a:cubicBezTo>
                  <a:pt x="1159149" y="4926797"/>
                  <a:pt x="1158730" y="4926071"/>
                  <a:pt x="1158309" y="4925344"/>
                </a:cubicBezTo>
                <a:cubicBezTo>
                  <a:pt x="1157048" y="4923164"/>
                  <a:pt x="1157570" y="4921943"/>
                  <a:pt x="1160253" y="4920221"/>
                </a:cubicBezTo>
                <a:cubicBezTo>
                  <a:pt x="1167642" y="4916033"/>
                  <a:pt x="1172676" y="4909186"/>
                  <a:pt x="1175100" y="4900655"/>
                </a:cubicBezTo>
                <a:cubicBezTo>
                  <a:pt x="1176624" y="4894805"/>
                  <a:pt x="1179381" y="4889676"/>
                  <a:pt x="1184481" y="4886478"/>
                </a:cubicBezTo>
                <a:cubicBezTo>
                  <a:pt x="1186897" y="4885000"/>
                  <a:pt x="1187251" y="4882079"/>
                  <a:pt x="1187479" y="4879646"/>
                </a:cubicBezTo>
                <a:cubicBezTo>
                  <a:pt x="1187579" y="4877699"/>
                  <a:pt x="1188368" y="4876233"/>
                  <a:pt x="1190378" y="4874758"/>
                </a:cubicBezTo>
                <a:cubicBezTo>
                  <a:pt x="1195603" y="4871073"/>
                  <a:pt x="1199442" y="4865693"/>
                  <a:pt x="1203141" y="4860071"/>
                </a:cubicBezTo>
                <a:cubicBezTo>
                  <a:pt x="1207373" y="4853960"/>
                  <a:pt x="1211326" y="4847363"/>
                  <a:pt x="1216793" y="4841972"/>
                </a:cubicBezTo>
                <a:cubicBezTo>
                  <a:pt x="1218396" y="4840501"/>
                  <a:pt x="1219170" y="4838308"/>
                  <a:pt x="1219397" y="4835872"/>
                </a:cubicBezTo>
                <a:cubicBezTo>
                  <a:pt x="1220234" y="4829542"/>
                  <a:pt x="1221429" y="4828073"/>
                  <a:pt x="1226948" y="4825600"/>
                </a:cubicBezTo>
                <a:cubicBezTo>
                  <a:pt x="1229646" y="4824609"/>
                  <a:pt x="1231640" y="4822406"/>
                  <a:pt x="1233216" y="4819475"/>
                </a:cubicBezTo>
                <a:cubicBezTo>
                  <a:pt x="1238225" y="4811168"/>
                  <a:pt x="1245154" y="4804063"/>
                  <a:pt x="1250440" y="4796242"/>
                </a:cubicBezTo>
                <a:cubicBezTo>
                  <a:pt x="1252157" y="4793554"/>
                  <a:pt x="1254432" y="4791835"/>
                  <a:pt x="1256722" y="4790845"/>
                </a:cubicBezTo>
                <a:cubicBezTo>
                  <a:pt x="1258337" y="4790103"/>
                  <a:pt x="1259265" y="4788879"/>
                  <a:pt x="1259505" y="4787175"/>
                </a:cubicBezTo>
                <a:cubicBezTo>
                  <a:pt x="1260368" y="4782304"/>
                  <a:pt x="1262478" y="4778885"/>
                  <a:pt x="1266637" y="4776178"/>
                </a:cubicBezTo>
                <a:cubicBezTo>
                  <a:pt x="1271468" y="4773224"/>
                  <a:pt x="1274632" y="4768094"/>
                  <a:pt x="1278218" y="4763688"/>
                </a:cubicBezTo>
                <a:cubicBezTo>
                  <a:pt x="1280607" y="4760752"/>
                  <a:pt x="1282871" y="4758303"/>
                  <a:pt x="1285694" y="4756823"/>
                </a:cubicBezTo>
                <a:cubicBezTo>
                  <a:pt x="1289993" y="4754360"/>
                  <a:pt x="1293591" y="4750685"/>
                  <a:pt x="1295407" y="4746050"/>
                </a:cubicBezTo>
                <a:lnTo>
                  <a:pt x="1300942" y="4736516"/>
                </a:lnTo>
                <a:lnTo>
                  <a:pt x="1299113" y="4736379"/>
                </a:lnTo>
                <a:cubicBezTo>
                  <a:pt x="1298914" y="4736094"/>
                  <a:pt x="1298716" y="4735809"/>
                  <a:pt x="1298408" y="4736141"/>
                </a:cubicBezTo>
                <a:cubicBezTo>
                  <a:pt x="1294663" y="4736179"/>
                  <a:pt x="1293976" y="4734424"/>
                  <a:pt x="1296059" y="4729689"/>
                </a:cubicBezTo>
                <a:lnTo>
                  <a:pt x="1308210" y="4709456"/>
                </a:lnTo>
                <a:lnTo>
                  <a:pt x="1300875" y="4718037"/>
                </a:lnTo>
                <a:cubicBezTo>
                  <a:pt x="1298624" y="4721216"/>
                  <a:pt x="1297136" y="4721470"/>
                  <a:pt x="1294935" y="4719783"/>
                </a:cubicBezTo>
                <a:cubicBezTo>
                  <a:pt x="1294795" y="4719540"/>
                  <a:pt x="1294528" y="4719786"/>
                  <a:pt x="1294528" y="4719786"/>
                </a:cubicBezTo>
                <a:lnTo>
                  <a:pt x="1288918" y="4716421"/>
                </a:lnTo>
                <a:lnTo>
                  <a:pt x="1274560" y="4731873"/>
                </a:lnTo>
                <a:lnTo>
                  <a:pt x="1273623" y="4734531"/>
                </a:lnTo>
                <a:lnTo>
                  <a:pt x="1273372" y="4734548"/>
                </a:lnTo>
                <a:lnTo>
                  <a:pt x="1273099" y="4736938"/>
                </a:lnTo>
                <a:cubicBezTo>
                  <a:pt x="1274600" y="4738316"/>
                  <a:pt x="1274384" y="4739548"/>
                  <a:pt x="1271850" y="4739780"/>
                </a:cubicBezTo>
                <a:cubicBezTo>
                  <a:pt x="1268305" y="4740103"/>
                  <a:pt x="1266241" y="4743323"/>
                  <a:pt x="1265280" y="4747349"/>
                </a:cubicBezTo>
                <a:cubicBezTo>
                  <a:pt x="1264519" y="4751662"/>
                  <a:pt x="1263557" y="4755689"/>
                  <a:pt x="1259667" y="4759378"/>
                </a:cubicBezTo>
                <a:cubicBezTo>
                  <a:pt x="1258745" y="4760371"/>
                  <a:pt x="1258219" y="4761934"/>
                  <a:pt x="1259015" y="4763074"/>
                </a:cubicBezTo>
                <a:cubicBezTo>
                  <a:pt x="1260515" y="4764451"/>
                  <a:pt x="1260297" y="4765684"/>
                  <a:pt x="1259156" y="4767910"/>
                </a:cubicBezTo>
                <a:cubicBezTo>
                  <a:pt x="1257202" y="4770512"/>
                  <a:pt x="1255772" y="4771551"/>
                  <a:pt x="1253548" y="4771452"/>
                </a:cubicBezTo>
                <a:cubicBezTo>
                  <a:pt x="1249603" y="4771207"/>
                  <a:pt x="1247108" y="4768404"/>
                  <a:pt x="1244305" y="4765933"/>
                </a:cubicBezTo>
                <a:lnTo>
                  <a:pt x="1244234" y="4765169"/>
                </a:lnTo>
                <a:lnTo>
                  <a:pt x="1236206" y="4774453"/>
                </a:lnTo>
                <a:cubicBezTo>
                  <a:pt x="1234070" y="4776414"/>
                  <a:pt x="1232482" y="4778614"/>
                  <a:pt x="1232941" y="4781531"/>
                </a:cubicBezTo>
                <a:cubicBezTo>
                  <a:pt x="1232955" y="4782259"/>
                  <a:pt x="1233235" y="4782743"/>
                  <a:pt x="1232433" y="4783480"/>
                </a:cubicBezTo>
                <a:cubicBezTo>
                  <a:pt x="1228275" y="4786185"/>
                  <a:pt x="1226038" y="4790094"/>
                  <a:pt x="1223128" y="4794250"/>
                </a:cubicBezTo>
                <a:cubicBezTo>
                  <a:pt x="1221665" y="4795962"/>
                  <a:pt x="1220344" y="4797919"/>
                  <a:pt x="1218742" y="4799390"/>
                </a:cubicBezTo>
                <a:cubicBezTo>
                  <a:pt x="1217139" y="4800861"/>
                  <a:pt x="1216059" y="4801112"/>
                  <a:pt x="1216019" y="4798924"/>
                </a:cubicBezTo>
                <a:cubicBezTo>
                  <a:pt x="1215726" y="4797709"/>
                  <a:pt x="1215966" y="4796005"/>
                  <a:pt x="1214338" y="4796016"/>
                </a:cubicBezTo>
                <a:cubicBezTo>
                  <a:pt x="1212850" y="4796271"/>
                  <a:pt x="1212343" y="4798220"/>
                  <a:pt x="1211821" y="4799440"/>
                </a:cubicBezTo>
                <a:cubicBezTo>
                  <a:pt x="1210767" y="4801150"/>
                  <a:pt x="1209711" y="4802860"/>
                  <a:pt x="1207689" y="4803605"/>
                </a:cubicBezTo>
                <a:cubicBezTo>
                  <a:pt x="1194896" y="4809049"/>
                  <a:pt x="1188311" y="4820287"/>
                  <a:pt x="1184757" y="4833934"/>
                </a:cubicBezTo>
                <a:cubicBezTo>
                  <a:pt x="1183996" y="4836858"/>
                  <a:pt x="1183209" y="4838323"/>
                  <a:pt x="1180497" y="4838586"/>
                </a:cubicBezTo>
                <a:cubicBezTo>
                  <a:pt x="1175766" y="4839594"/>
                  <a:pt x="1171761" y="4843271"/>
                  <a:pt x="1168317" y="4847917"/>
                </a:cubicBezTo>
                <a:cubicBezTo>
                  <a:pt x="1164338" y="4853055"/>
                  <a:pt x="1160920" y="4859161"/>
                  <a:pt x="1156533" y="4864301"/>
                </a:cubicBezTo>
                <a:cubicBezTo>
                  <a:pt x="1154143" y="4867238"/>
                  <a:pt x="1151994" y="4868469"/>
                  <a:pt x="1149017" y="4868976"/>
                </a:cubicBezTo>
                <a:cubicBezTo>
                  <a:pt x="1144679" y="4869252"/>
                  <a:pt x="1143485" y="4870721"/>
                  <a:pt x="1142763" y="4875834"/>
                </a:cubicBezTo>
                <a:cubicBezTo>
                  <a:pt x="1142141" y="4879001"/>
                  <a:pt x="1140426" y="4881688"/>
                  <a:pt x="1138162" y="4884137"/>
                </a:cubicBezTo>
                <a:cubicBezTo>
                  <a:pt x="1136039" y="4886828"/>
                  <a:pt x="1134324" y="4889517"/>
                  <a:pt x="1133168" y="4893174"/>
                </a:cubicBezTo>
                <a:cubicBezTo>
                  <a:pt x="1131758" y="4897806"/>
                  <a:pt x="1127727" y="4900024"/>
                  <a:pt x="1124965" y="4897369"/>
                </a:cubicBezTo>
                <a:cubicBezTo>
                  <a:pt x="1123997" y="4896403"/>
                  <a:pt x="1123297" y="4895191"/>
                  <a:pt x="1122864" y="4893736"/>
                </a:cubicBezTo>
                <a:cubicBezTo>
                  <a:pt x="1121731" y="4891068"/>
                  <a:pt x="1122913" y="4888869"/>
                  <a:pt x="1126015" y="4887874"/>
                </a:cubicBezTo>
                <a:cubicBezTo>
                  <a:pt x="1131675" y="4885645"/>
                  <a:pt x="1134459" y="4881975"/>
                  <a:pt x="1134214" y="4875895"/>
                </a:cubicBezTo>
                <a:cubicBezTo>
                  <a:pt x="1134341" y="4875408"/>
                  <a:pt x="1134328" y="4874679"/>
                  <a:pt x="1134316" y="4873949"/>
                </a:cubicBezTo>
                <a:cubicBezTo>
                  <a:pt x="1134491" y="4868596"/>
                  <a:pt x="1134491" y="4868596"/>
                  <a:pt x="1130266" y="4867654"/>
                </a:cubicBezTo>
                <a:cubicBezTo>
                  <a:pt x="1130126" y="4867410"/>
                  <a:pt x="1130393" y="4867166"/>
                  <a:pt x="1130253" y="4866925"/>
                </a:cubicBezTo>
                <a:cubicBezTo>
                  <a:pt x="1132402" y="4865691"/>
                  <a:pt x="1134704" y="4865432"/>
                  <a:pt x="1136868" y="4864930"/>
                </a:cubicBezTo>
                <a:cubicBezTo>
                  <a:pt x="1140377" y="4863932"/>
                  <a:pt x="1140771" y="4863199"/>
                  <a:pt x="1140171" y="4860041"/>
                </a:cubicBezTo>
                <a:cubicBezTo>
                  <a:pt x="1139738" y="4858584"/>
                  <a:pt x="1139852" y="4857368"/>
                  <a:pt x="1141454" y="4855896"/>
                </a:cubicBezTo>
                <a:cubicBezTo>
                  <a:pt x="1142522" y="4854916"/>
                  <a:pt x="1143437" y="4852963"/>
                  <a:pt x="1144365" y="4851740"/>
                </a:cubicBezTo>
                <a:cubicBezTo>
                  <a:pt x="1145547" y="4849543"/>
                  <a:pt x="1147289" y="4848313"/>
                  <a:pt x="1149324" y="4848299"/>
                </a:cubicBezTo>
                <a:cubicBezTo>
                  <a:pt x="1151220" y="4848042"/>
                  <a:pt x="1152287" y="4847062"/>
                  <a:pt x="1152795" y="4845112"/>
                </a:cubicBezTo>
                <a:cubicBezTo>
                  <a:pt x="1154103" y="4842426"/>
                  <a:pt x="1155566" y="4840713"/>
                  <a:pt x="1158263" y="4839720"/>
                </a:cubicBezTo>
                <a:cubicBezTo>
                  <a:pt x="1161633" y="4838480"/>
                  <a:pt x="1162928" y="4835065"/>
                  <a:pt x="1161120" y="4832645"/>
                </a:cubicBezTo>
                <a:cubicBezTo>
                  <a:pt x="1159327" y="4830957"/>
                  <a:pt x="1159974" y="4829249"/>
                  <a:pt x="1161424" y="4826805"/>
                </a:cubicBezTo>
                <a:cubicBezTo>
                  <a:pt x="1163800" y="4823139"/>
                  <a:pt x="1166877" y="4820684"/>
                  <a:pt x="1169534" y="4817503"/>
                </a:cubicBezTo>
                <a:cubicBezTo>
                  <a:pt x="1176564" y="4808452"/>
                  <a:pt x="1183594" y="4799403"/>
                  <a:pt x="1190623" y="4790351"/>
                </a:cubicBezTo>
                <a:cubicBezTo>
                  <a:pt x="1192745" y="4787660"/>
                  <a:pt x="1192973" y="4785226"/>
                  <a:pt x="1191039" y="4783293"/>
                </a:cubicBezTo>
                <a:cubicBezTo>
                  <a:pt x="1190072" y="4782326"/>
                  <a:pt x="1189244" y="4781603"/>
                  <a:pt x="1188277" y="4780637"/>
                </a:cubicBezTo>
                <a:cubicBezTo>
                  <a:pt x="1189752" y="4779654"/>
                  <a:pt x="1190986" y="4780375"/>
                  <a:pt x="1192335" y="4779878"/>
                </a:cubicBezTo>
                <a:cubicBezTo>
                  <a:pt x="1200436" y="4777630"/>
                  <a:pt x="1207826" y="4773441"/>
                  <a:pt x="1213914" y="4764884"/>
                </a:cubicBezTo>
                <a:cubicBezTo>
                  <a:pt x="1216037" y="4762193"/>
                  <a:pt x="1217893" y="4759748"/>
                  <a:pt x="1220589" y="4758754"/>
                </a:cubicBezTo>
                <a:cubicBezTo>
                  <a:pt x="1221530" y="4758262"/>
                  <a:pt x="1222472" y="4757766"/>
                  <a:pt x="1222585" y="4756550"/>
                </a:cubicBezTo>
                <a:cubicBezTo>
                  <a:pt x="1223107" y="4755331"/>
                  <a:pt x="1222152" y="4755095"/>
                  <a:pt x="1221337" y="4755100"/>
                </a:cubicBezTo>
                <a:cubicBezTo>
                  <a:pt x="1219430" y="4754628"/>
                  <a:pt x="1219276" y="4753655"/>
                  <a:pt x="1221145" y="4751940"/>
                </a:cubicBezTo>
                <a:cubicBezTo>
                  <a:pt x="1221946" y="4751204"/>
                  <a:pt x="1222466" y="4749984"/>
                  <a:pt x="1223128" y="4749006"/>
                </a:cubicBezTo>
                <a:cubicBezTo>
                  <a:pt x="1225124" y="4746802"/>
                  <a:pt x="1225364" y="4745098"/>
                  <a:pt x="1222910" y="4744386"/>
                </a:cubicBezTo>
                <a:cubicBezTo>
                  <a:pt x="1221955" y="4744150"/>
                  <a:pt x="1220861" y="4743671"/>
                  <a:pt x="1221241" y="4742208"/>
                </a:cubicBezTo>
                <a:cubicBezTo>
                  <a:pt x="1221623" y="4740746"/>
                  <a:pt x="1222830" y="4740008"/>
                  <a:pt x="1224038" y="4739269"/>
                </a:cubicBezTo>
                <a:cubicBezTo>
                  <a:pt x="1227129" y="4737544"/>
                  <a:pt x="1230626" y="4735816"/>
                  <a:pt x="1233996" y="4734575"/>
                </a:cubicBezTo>
                <a:cubicBezTo>
                  <a:pt x="1237100" y="4733580"/>
                  <a:pt x="1237368" y="4733334"/>
                  <a:pt x="1235559" y="4730915"/>
                </a:cubicBezTo>
                <a:cubicBezTo>
                  <a:pt x="1235279" y="4730431"/>
                  <a:pt x="1234999" y="4729946"/>
                  <a:pt x="1234577" y="4729221"/>
                </a:cubicBezTo>
                <a:cubicBezTo>
                  <a:pt x="1234019" y="4728251"/>
                  <a:pt x="1234133" y="4727034"/>
                  <a:pt x="1235747" y="4726293"/>
                </a:cubicBezTo>
                <a:cubicBezTo>
                  <a:pt x="1238697" y="4724325"/>
                  <a:pt x="1240540" y="4721149"/>
                  <a:pt x="1242116" y="4718219"/>
                </a:cubicBezTo>
                <a:cubicBezTo>
                  <a:pt x="1245128" y="4712117"/>
                  <a:pt x="1248572" y="4707470"/>
                  <a:pt x="1254920" y="4705720"/>
                </a:cubicBezTo>
                <a:cubicBezTo>
                  <a:pt x="1258429" y="4704722"/>
                  <a:pt x="1261608" y="4700322"/>
                  <a:pt x="1263157" y="4695930"/>
                </a:cubicBezTo>
                <a:cubicBezTo>
                  <a:pt x="1265875" y="4688614"/>
                  <a:pt x="1270248" y="4682745"/>
                  <a:pt x="1275995" y="4677838"/>
                </a:cubicBezTo>
                <a:cubicBezTo>
                  <a:pt x="1279874" y="4674647"/>
                  <a:pt x="1282797" y="4671221"/>
                  <a:pt x="1284473" y="4666345"/>
                </a:cubicBezTo>
                <a:cubicBezTo>
                  <a:pt x="1285490" y="4662444"/>
                  <a:pt x="1288312" y="4660965"/>
                  <a:pt x="1291416" y="4659969"/>
                </a:cubicBezTo>
                <a:cubicBezTo>
                  <a:pt x="1292904" y="4659716"/>
                  <a:pt x="1293707" y="4658980"/>
                  <a:pt x="1294213" y="4657030"/>
                </a:cubicBezTo>
                <a:lnTo>
                  <a:pt x="1301751" y="4644655"/>
                </a:lnTo>
                <a:lnTo>
                  <a:pt x="1300239" y="4645367"/>
                </a:lnTo>
                <a:cubicBezTo>
                  <a:pt x="1297270" y="4648064"/>
                  <a:pt x="1294828" y="4649196"/>
                  <a:pt x="1293256" y="4645400"/>
                </a:cubicBezTo>
                <a:cubicBezTo>
                  <a:pt x="1292768" y="4643929"/>
                  <a:pt x="1291845" y="4644923"/>
                  <a:pt x="1290923" y="4645916"/>
                </a:cubicBezTo>
                <a:cubicBezTo>
                  <a:pt x="1290198" y="4647195"/>
                  <a:pt x="1288570" y="4647949"/>
                  <a:pt x="1289564" y="4649374"/>
                </a:cubicBezTo>
                <a:cubicBezTo>
                  <a:pt x="1290558" y="4650798"/>
                  <a:pt x="1292259" y="4652460"/>
                  <a:pt x="1290809" y="4655018"/>
                </a:cubicBezTo>
                <a:cubicBezTo>
                  <a:pt x="1289361" y="4657573"/>
                  <a:pt x="1287046" y="4656573"/>
                  <a:pt x="1284713" y="4657089"/>
                </a:cubicBezTo>
                <a:cubicBezTo>
                  <a:pt x="1283698" y="4657183"/>
                  <a:pt x="1282180" y="4657320"/>
                  <a:pt x="1280661" y="4657459"/>
                </a:cubicBezTo>
                <a:cubicBezTo>
                  <a:pt x="1278127" y="4657691"/>
                  <a:pt x="1276082" y="4659393"/>
                  <a:pt x="1275231" y="4662805"/>
                </a:cubicBezTo>
                <a:cubicBezTo>
                  <a:pt x="1273746" y="4668394"/>
                  <a:pt x="1270360" y="4672038"/>
                  <a:pt x="1266379" y="4674826"/>
                </a:cubicBezTo>
                <a:cubicBezTo>
                  <a:pt x="1263412" y="4677521"/>
                  <a:pt x="1261257" y="4679839"/>
                  <a:pt x="1259592" y="4683628"/>
                </a:cubicBezTo>
                <a:cubicBezTo>
                  <a:pt x="1258343" y="4686469"/>
                  <a:pt x="1256317" y="4686654"/>
                  <a:pt x="1254816" y="4685276"/>
                </a:cubicBezTo>
                <a:cubicBezTo>
                  <a:pt x="1253713" y="4684468"/>
                  <a:pt x="1253859" y="4680819"/>
                  <a:pt x="1251199" y="4683184"/>
                </a:cubicBezTo>
                <a:cubicBezTo>
                  <a:pt x="1249045" y="4685500"/>
                  <a:pt x="1247487" y="4688674"/>
                  <a:pt x="1248156" y="4691946"/>
                </a:cubicBezTo>
                <a:cubicBezTo>
                  <a:pt x="1248426" y="4694649"/>
                  <a:pt x="1249728" y="4695741"/>
                  <a:pt x="1251120" y="4697735"/>
                </a:cubicBezTo>
                <a:cubicBezTo>
                  <a:pt x="1245694" y="4694594"/>
                  <a:pt x="1241694" y="4698900"/>
                  <a:pt x="1237476" y="4704436"/>
                </a:cubicBezTo>
                <a:cubicBezTo>
                  <a:pt x="1234907" y="4707702"/>
                  <a:pt x="1232246" y="4710066"/>
                  <a:pt x="1229985" y="4713000"/>
                </a:cubicBezTo>
                <a:cubicBezTo>
                  <a:pt x="1225260" y="4718584"/>
                  <a:pt x="1221440" y="4724690"/>
                  <a:pt x="1220136" y="4732082"/>
                </a:cubicBezTo>
                <a:cubicBezTo>
                  <a:pt x="1219790" y="4735447"/>
                  <a:pt x="1217853" y="4736533"/>
                  <a:pt x="1215431" y="4736149"/>
                </a:cubicBezTo>
                <a:cubicBezTo>
                  <a:pt x="1206747" y="4734518"/>
                  <a:pt x="1201933" y="4739200"/>
                  <a:pt x="1199666" y="4750619"/>
                </a:cubicBezTo>
                <a:cubicBezTo>
                  <a:pt x="1199122" y="4753700"/>
                  <a:pt x="1197476" y="4755970"/>
                  <a:pt x="1195828" y="4758243"/>
                </a:cubicBezTo>
                <a:cubicBezTo>
                  <a:pt x="1192444" y="4761886"/>
                  <a:pt x="1189367" y="4765196"/>
                  <a:pt x="1189093" y="4770979"/>
                </a:cubicBezTo>
                <a:cubicBezTo>
                  <a:pt x="1189363" y="4773682"/>
                  <a:pt x="1186741" y="4773013"/>
                  <a:pt x="1185220" y="4773152"/>
                </a:cubicBezTo>
                <a:cubicBezTo>
                  <a:pt x="1184208" y="4773245"/>
                  <a:pt x="1183413" y="4772104"/>
                  <a:pt x="1182816" y="4771250"/>
                </a:cubicBezTo>
                <a:cubicBezTo>
                  <a:pt x="1182725" y="4770349"/>
                  <a:pt x="1181623" y="4769541"/>
                  <a:pt x="1181008" y="4770205"/>
                </a:cubicBezTo>
                <a:cubicBezTo>
                  <a:pt x="1178148" y="4772282"/>
                  <a:pt x="1176393" y="4775171"/>
                  <a:pt x="1174835" y="4778342"/>
                </a:cubicBezTo>
                <a:cubicBezTo>
                  <a:pt x="1174002" y="4780238"/>
                  <a:pt x="1174489" y="4781708"/>
                  <a:pt x="1175485" y="4783132"/>
                </a:cubicBezTo>
                <a:cubicBezTo>
                  <a:pt x="1178159" y="4787736"/>
                  <a:pt x="1177416" y="4790531"/>
                  <a:pt x="1172802" y="4795498"/>
                </a:cubicBezTo>
                <a:cubicBezTo>
                  <a:pt x="1171372" y="4796537"/>
                  <a:pt x="1170359" y="4796631"/>
                  <a:pt x="1170379" y="4795113"/>
                </a:cubicBezTo>
                <a:cubicBezTo>
                  <a:pt x="1169927" y="4790610"/>
                  <a:pt x="1167375" y="4792358"/>
                  <a:pt x="1165131" y="4793775"/>
                </a:cubicBezTo>
                <a:cubicBezTo>
                  <a:pt x="1162581" y="4795524"/>
                  <a:pt x="1160824" y="4798412"/>
                  <a:pt x="1159177" y="4800683"/>
                </a:cubicBezTo>
                <a:cubicBezTo>
                  <a:pt x="1157222" y="4803286"/>
                  <a:pt x="1155069" y="4805604"/>
                  <a:pt x="1153511" y="4808777"/>
                </a:cubicBezTo>
                <a:cubicBezTo>
                  <a:pt x="1152570" y="4811286"/>
                  <a:pt x="1150454" y="4810572"/>
                  <a:pt x="1149350" y="4809763"/>
                </a:cubicBezTo>
                <a:cubicBezTo>
                  <a:pt x="1147652" y="4808101"/>
                  <a:pt x="1146530" y="4808809"/>
                  <a:pt x="1145080" y="4811365"/>
                </a:cubicBezTo>
                <a:cubicBezTo>
                  <a:pt x="1144665" y="4812314"/>
                  <a:pt x="1144247" y="4813259"/>
                  <a:pt x="1143325" y="4814253"/>
                </a:cubicBezTo>
                <a:cubicBezTo>
                  <a:pt x="1142601" y="4815531"/>
                  <a:pt x="1141569" y="4817140"/>
                  <a:pt x="1140049" y="4817279"/>
                </a:cubicBezTo>
                <a:cubicBezTo>
                  <a:pt x="1138837" y="4817088"/>
                  <a:pt x="1139670" y="4815194"/>
                  <a:pt x="1139381" y="4814008"/>
                </a:cubicBezTo>
                <a:cubicBezTo>
                  <a:pt x="1138822" y="4810119"/>
                  <a:pt x="1136905" y="4809688"/>
                  <a:pt x="1132398" y="4814040"/>
                </a:cubicBezTo>
                <a:cubicBezTo>
                  <a:pt x="1128620" y="4808627"/>
                  <a:pt x="1125040" y="4803500"/>
                  <a:pt x="1121262" y="4798087"/>
                </a:cubicBezTo>
                <a:cubicBezTo>
                  <a:pt x="1123524" y="4795155"/>
                  <a:pt x="1125859" y="4794637"/>
                  <a:pt x="1128373" y="4795923"/>
                </a:cubicBezTo>
                <a:cubicBezTo>
                  <a:pt x="1134812" y="4798971"/>
                  <a:pt x="1139190" y="4796752"/>
                  <a:pt x="1143355" y="4787281"/>
                </a:cubicBezTo>
                <a:cubicBezTo>
                  <a:pt x="1145328" y="4783160"/>
                  <a:pt x="1147084" y="4780274"/>
                  <a:pt x="1149854" y="4777293"/>
                </a:cubicBezTo>
                <a:cubicBezTo>
                  <a:pt x="1151283" y="4776253"/>
                  <a:pt x="1152821" y="4774598"/>
                  <a:pt x="1152333" y="4773127"/>
                </a:cubicBezTo>
                <a:cubicBezTo>
                  <a:pt x="1152154" y="4771325"/>
                  <a:pt x="1150217" y="4772412"/>
                  <a:pt x="1149205" y="4772504"/>
                </a:cubicBezTo>
                <a:cubicBezTo>
                  <a:pt x="1148190" y="4772596"/>
                  <a:pt x="1147377" y="4772973"/>
                  <a:pt x="1146364" y="4773067"/>
                </a:cubicBezTo>
                <a:cubicBezTo>
                  <a:pt x="1144844" y="4773205"/>
                  <a:pt x="1142710" y="4774007"/>
                  <a:pt x="1142222" y="4772536"/>
                </a:cubicBezTo>
                <a:cubicBezTo>
                  <a:pt x="1141842" y="4770450"/>
                  <a:pt x="1143690" y="4768463"/>
                  <a:pt x="1144919" y="4767137"/>
                </a:cubicBezTo>
                <a:cubicBezTo>
                  <a:pt x="1146874" y="4764535"/>
                  <a:pt x="1149028" y="4762218"/>
                  <a:pt x="1151381" y="4760183"/>
                </a:cubicBezTo>
                <a:cubicBezTo>
                  <a:pt x="1156194" y="4755501"/>
                  <a:pt x="1159200" y="4749772"/>
                  <a:pt x="1160397" y="4742996"/>
                </a:cubicBezTo>
                <a:cubicBezTo>
                  <a:pt x="1160614" y="4741765"/>
                  <a:pt x="1161230" y="4741101"/>
                  <a:pt x="1162243" y="4741009"/>
                </a:cubicBezTo>
                <a:cubicBezTo>
                  <a:pt x="1163256" y="4740917"/>
                  <a:pt x="1163871" y="4740254"/>
                  <a:pt x="1164794" y="4739260"/>
                </a:cubicBezTo>
                <a:cubicBezTo>
                  <a:pt x="1165410" y="4738599"/>
                  <a:pt x="1166531" y="4737890"/>
                  <a:pt x="1166442" y="4736990"/>
                </a:cubicBezTo>
                <a:cubicBezTo>
                  <a:pt x="1166153" y="4735804"/>
                  <a:pt x="1165339" y="4736181"/>
                  <a:pt x="1164524" y="4736560"/>
                </a:cubicBezTo>
                <a:cubicBezTo>
                  <a:pt x="1162696" y="4737029"/>
                  <a:pt x="1161594" y="4736221"/>
                  <a:pt x="1159875" y="4736075"/>
                </a:cubicBezTo>
                <a:cubicBezTo>
                  <a:pt x="1158356" y="4736213"/>
                  <a:pt x="1157561" y="4735074"/>
                  <a:pt x="1157887" y="4733226"/>
                </a:cubicBezTo>
                <a:cubicBezTo>
                  <a:pt x="1158322" y="4730763"/>
                  <a:pt x="1159444" y="4730052"/>
                  <a:pt x="1160963" y="4729914"/>
                </a:cubicBezTo>
                <a:cubicBezTo>
                  <a:pt x="1162085" y="4729206"/>
                  <a:pt x="1163098" y="4729113"/>
                  <a:pt x="1164112" y="4729021"/>
                </a:cubicBezTo>
                <a:cubicBezTo>
                  <a:pt x="1167856" y="4728981"/>
                  <a:pt x="1169992" y="4728180"/>
                  <a:pt x="1171676" y="4722874"/>
                </a:cubicBezTo>
                <a:cubicBezTo>
                  <a:pt x="1172944" y="4718515"/>
                  <a:pt x="1176925" y="4715729"/>
                  <a:pt x="1180599" y="4713272"/>
                </a:cubicBezTo>
                <a:cubicBezTo>
                  <a:pt x="1182335" y="4711901"/>
                  <a:pt x="1184669" y="4711385"/>
                  <a:pt x="1184400" y="4708681"/>
                </a:cubicBezTo>
                <a:cubicBezTo>
                  <a:pt x="1184438" y="4705649"/>
                  <a:pt x="1182609" y="4706118"/>
                  <a:pt x="1180584" y="4706304"/>
                </a:cubicBezTo>
                <a:cubicBezTo>
                  <a:pt x="1179571" y="4706396"/>
                  <a:pt x="1178557" y="4706488"/>
                  <a:pt x="1177852" y="4706250"/>
                </a:cubicBezTo>
                <a:cubicBezTo>
                  <a:pt x="1176441" y="4705772"/>
                  <a:pt x="1175537" y="4705250"/>
                  <a:pt x="1177183" y="4702977"/>
                </a:cubicBezTo>
                <a:cubicBezTo>
                  <a:pt x="1184498" y="4692612"/>
                  <a:pt x="1184520" y="4682611"/>
                  <a:pt x="1184343" y="4672324"/>
                </a:cubicBezTo>
                <a:cubicBezTo>
                  <a:pt x="1184252" y="4671423"/>
                  <a:pt x="1183657" y="4670569"/>
                  <a:pt x="1183060" y="4669714"/>
                </a:cubicBezTo>
                <a:cubicBezTo>
                  <a:pt x="1181270" y="4667150"/>
                  <a:pt x="1181796" y="4665586"/>
                  <a:pt x="1184962" y="4663176"/>
                </a:cubicBezTo>
                <a:cubicBezTo>
                  <a:pt x="1193739" y="4657223"/>
                  <a:pt x="1199313" y="4648228"/>
                  <a:pt x="1201473" y="4637425"/>
                </a:cubicBezTo>
                <a:cubicBezTo>
                  <a:pt x="1202777" y="4630033"/>
                  <a:pt x="1205693" y="4623403"/>
                  <a:pt x="1211718" y="4618913"/>
                </a:cubicBezTo>
                <a:cubicBezTo>
                  <a:pt x="1214578" y="4616834"/>
                  <a:pt x="1214723" y="4613184"/>
                  <a:pt x="1214762" y="4610149"/>
                </a:cubicBezTo>
                <a:cubicBezTo>
                  <a:pt x="1214690" y="4607732"/>
                  <a:pt x="1215523" y="4605838"/>
                  <a:pt x="1217876" y="4603805"/>
                </a:cubicBezTo>
                <a:cubicBezTo>
                  <a:pt x="1224010" y="4598700"/>
                  <a:pt x="1228247" y="4591646"/>
                  <a:pt x="1232285" y="4584306"/>
                </a:cubicBezTo>
                <a:cubicBezTo>
                  <a:pt x="1236937" y="4576305"/>
                  <a:pt x="1241191" y="4567735"/>
                  <a:pt x="1247454" y="4560496"/>
                </a:cubicBezTo>
                <a:cubicBezTo>
                  <a:pt x="1249301" y="4558509"/>
                  <a:pt x="1250042" y="4555713"/>
                  <a:pt x="1250080" y="4552681"/>
                </a:cubicBezTo>
                <a:cubicBezTo>
                  <a:pt x="1250482" y="4544765"/>
                  <a:pt x="1251821" y="4542824"/>
                  <a:pt x="1258444" y="4539189"/>
                </a:cubicBezTo>
                <a:cubicBezTo>
                  <a:pt x="1261701" y="4537678"/>
                  <a:pt x="1263963" y="4534745"/>
                  <a:pt x="1265630" y="4530956"/>
                </a:cubicBezTo>
                <a:cubicBezTo>
                  <a:pt x="1271025" y="4520160"/>
                  <a:pt x="1278934" y="4510650"/>
                  <a:pt x="1284728" y="4500423"/>
                </a:cubicBezTo>
                <a:cubicBezTo>
                  <a:pt x="1286593" y="4496919"/>
                  <a:pt x="1289253" y="4494555"/>
                  <a:pt x="1292003" y="4493091"/>
                </a:cubicBezTo>
                <a:cubicBezTo>
                  <a:pt x="1293939" y="4492005"/>
                  <a:pt x="1294971" y="4490396"/>
                  <a:pt x="1295099" y="4488263"/>
                </a:cubicBezTo>
                <a:cubicBezTo>
                  <a:pt x="1295680" y="4482150"/>
                  <a:pt x="1297962" y="4477699"/>
                  <a:pt x="1302866" y="4473918"/>
                </a:cubicBezTo>
                <a:cubicBezTo>
                  <a:pt x="1308584" y="4469757"/>
                  <a:pt x="1312006" y="4463082"/>
                  <a:pt x="1316024" y="4457259"/>
                </a:cubicBezTo>
                <a:lnTo>
                  <a:pt x="1322771" y="4449999"/>
                </a:lnTo>
                <a:lnTo>
                  <a:pt x="1322344" y="4449259"/>
                </a:lnTo>
                <a:lnTo>
                  <a:pt x="1323738" y="4448958"/>
                </a:lnTo>
                <a:lnTo>
                  <a:pt x="1324639" y="4447989"/>
                </a:lnTo>
                <a:cubicBezTo>
                  <a:pt x="1329742" y="4444491"/>
                  <a:pt x="1333851" y="4439571"/>
                  <a:pt x="1335645" y="4433649"/>
                </a:cubicBezTo>
                <a:cubicBezTo>
                  <a:pt x="1340083" y="4418395"/>
                  <a:pt x="1349332" y="4406945"/>
                  <a:pt x="1359793" y="4395685"/>
                </a:cubicBezTo>
                <a:lnTo>
                  <a:pt x="1359920" y="4395524"/>
                </a:lnTo>
                <a:lnTo>
                  <a:pt x="1359291" y="4394437"/>
                </a:lnTo>
                <a:cubicBezTo>
                  <a:pt x="1359852" y="4392283"/>
                  <a:pt x="1360892" y="4391738"/>
                  <a:pt x="1362241" y="4391728"/>
                </a:cubicBezTo>
                <a:lnTo>
                  <a:pt x="1363061" y="4391567"/>
                </a:lnTo>
                <a:lnTo>
                  <a:pt x="1372694" y="4379429"/>
                </a:lnTo>
                <a:lnTo>
                  <a:pt x="1377691" y="4372130"/>
                </a:lnTo>
                <a:lnTo>
                  <a:pt x="1375892" y="4372250"/>
                </a:lnTo>
                <a:cubicBezTo>
                  <a:pt x="1372366" y="4372531"/>
                  <a:pt x="1370907" y="4374248"/>
                  <a:pt x="1370982" y="4377892"/>
                </a:cubicBezTo>
                <a:cubicBezTo>
                  <a:pt x="1371058" y="4381536"/>
                  <a:pt x="1369880" y="4383737"/>
                  <a:pt x="1366778" y="4384742"/>
                </a:cubicBezTo>
                <a:cubicBezTo>
                  <a:pt x="1365837" y="4385238"/>
                  <a:pt x="1365037" y="4385975"/>
                  <a:pt x="1364644" y="4386710"/>
                </a:cubicBezTo>
                <a:cubicBezTo>
                  <a:pt x="1358322" y="4396256"/>
                  <a:pt x="1350746" y="4404356"/>
                  <a:pt x="1342889" y="4411975"/>
                </a:cubicBezTo>
                <a:cubicBezTo>
                  <a:pt x="1340756" y="4413942"/>
                  <a:pt x="1339172" y="4416146"/>
                  <a:pt x="1339639" y="4419057"/>
                </a:cubicBezTo>
                <a:cubicBezTo>
                  <a:pt x="1339655" y="4419787"/>
                  <a:pt x="1339937" y="4420268"/>
                  <a:pt x="1339136" y="4421006"/>
                </a:cubicBezTo>
                <a:cubicBezTo>
                  <a:pt x="1334981" y="4423724"/>
                  <a:pt x="1332753" y="4427637"/>
                  <a:pt x="1329850" y="4431798"/>
                </a:cubicBezTo>
                <a:cubicBezTo>
                  <a:pt x="1328391" y="4433516"/>
                  <a:pt x="1327073" y="4435475"/>
                  <a:pt x="1325474" y="4436950"/>
                </a:cubicBezTo>
                <a:cubicBezTo>
                  <a:pt x="1323875" y="4438425"/>
                  <a:pt x="1322793" y="4438679"/>
                  <a:pt x="1322748" y="4436492"/>
                </a:cubicBezTo>
                <a:cubicBezTo>
                  <a:pt x="1322451" y="4435280"/>
                  <a:pt x="1322687" y="4433578"/>
                  <a:pt x="1321058" y="4433595"/>
                </a:cubicBezTo>
                <a:cubicBezTo>
                  <a:pt x="1319569" y="4433853"/>
                  <a:pt x="1319065" y="4435804"/>
                  <a:pt x="1318548" y="4437024"/>
                </a:cubicBezTo>
                <a:cubicBezTo>
                  <a:pt x="1317496" y="4438736"/>
                  <a:pt x="1316445" y="4440449"/>
                  <a:pt x="1314424" y="4441199"/>
                </a:cubicBezTo>
                <a:cubicBezTo>
                  <a:pt x="1301631" y="4446682"/>
                  <a:pt x="1295071" y="4457932"/>
                  <a:pt x="1291551" y="4471580"/>
                </a:cubicBezTo>
                <a:cubicBezTo>
                  <a:pt x="1290797" y="4474504"/>
                  <a:pt x="1290012" y="4475971"/>
                  <a:pt x="1287300" y="4476243"/>
                </a:cubicBezTo>
                <a:cubicBezTo>
                  <a:pt x="1282566" y="4477267"/>
                  <a:pt x="1278569" y="4480954"/>
                  <a:pt x="1275133" y="4485608"/>
                </a:cubicBezTo>
                <a:cubicBezTo>
                  <a:pt x="1271163" y="4490755"/>
                  <a:pt x="1267757" y="4496867"/>
                  <a:pt x="1263382" y="4502017"/>
                </a:cubicBezTo>
                <a:cubicBezTo>
                  <a:pt x="1260997" y="4504961"/>
                  <a:pt x="1258850" y="4506197"/>
                  <a:pt x="1255872" y="4506716"/>
                </a:cubicBezTo>
                <a:cubicBezTo>
                  <a:pt x="1251530" y="4507005"/>
                  <a:pt x="1250340" y="4508474"/>
                  <a:pt x="1249630" y="4513587"/>
                </a:cubicBezTo>
                <a:cubicBezTo>
                  <a:pt x="1249016" y="4516753"/>
                  <a:pt x="1247306" y="4519444"/>
                  <a:pt x="1245048" y="4521898"/>
                </a:cubicBezTo>
                <a:cubicBezTo>
                  <a:pt x="1242929" y="4524594"/>
                  <a:pt x="1241219" y="4527286"/>
                  <a:pt x="1240073" y="4530944"/>
                </a:cubicBezTo>
                <a:cubicBezTo>
                  <a:pt x="1238674" y="4535576"/>
                  <a:pt x="1234644" y="4537808"/>
                  <a:pt x="1231873" y="4535163"/>
                </a:cubicBezTo>
                <a:cubicBezTo>
                  <a:pt x="1230903" y="4534202"/>
                  <a:pt x="1230198" y="4532995"/>
                  <a:pt x="1229760" y="4531541"/>
                </a:cubicBezTo>
                <a:cubicBezTo>
                  <a:pt x="1228620" y="4528879"/>
                  <a:pt x="1229795" y="4526680"/>
                  <a:pt x="1232900" y="4525674"/>
                </a:cubicBezTo>
                <a:cubicBezTo>
                  <a:pt x="1238559" y="4523427"/>
                  <a:pt x="1241335" y="4519752"/>
                  <a:pt x="1241073" y="4513678"/>
                </a:cubicBezTo>
                <a:cubicBezTo>
                  <a:pt x="1241199" y="4513191"/>
                  <a:pt x="1241184" y="4512462"/>
                  <a:pt x="1241170" y="4511733"/>
                </a:cubicBezTo>
                <a:cubicBezTo>
                  <a:pt x="1241249" y="4509060"/>
                  <a:pt x="1241290" y="4507722"/>
                  <a:pt x="1240781" y="4506937"/>
                </a:cubicBezTo>
                <a:lnTo>
                  <a:pt x="1239097" y="4506260"/>
                </a:lnTo>
                <a:lnTo>
                  <a:pt x="1210395" y="4543423"/>
                </a:lnTo>
                <a:lnTo>
                  <a:pt x="1206754" y="4553912"/>
                </a:lnTo>
                <a:cubicBezTo>
                  <a:pt x="1206102" y="4557609"/>
                  <a:pt x="1205269" y="4559503"/>
                  <a:pt x="1201922" y="4560113"/>
                </a:cubicBezTo>
                <a:cubicBezTo>
                  <a:pt x="1196133" y="4561853"/>
                  <a:pt x="1191517" y="4566820"/>
                  <a:pt x="1187699" y="4572926"/>
                </a:cubicBezTo>
                <a:cubicBezTo>
                  <a:pt x="1183262" y="4579696"/>
                  <a:pt x="1179623" y="4587604"/>
                  <a:pt x="1174682" y="4594420"/>
                </a:cubicBezTo>
                <a:lnTo>
                  <a:pt x="1166126" y="4600745"/>
                </a:lnTo>
                <a:lnTo>
                  <a:pt x="1158438" y="4610700"/>
                </a:lnTo>
                <a:lnTo>
                  <a:pt x="1153812" y="4620871"/>
                </a:lnTo>
                <a:cubicBezTo>
                  <a:pt x="1151440" y="4624422"/>
                  <a:pt x="1149577" y="4627926"/>
                  <a:pt x="1148507" y="4632569"/>
                </a:cubicBezTo>
                <a:cubicBezTo>
                  <a:pt x="1147220" y="4638444"/>
                  <a:pt x="1142424" y="4641610"/>
                  <a:pt x="1138717" y="4638615"/>
                </a:cubicBezTo>
                <a:lnTo>
                  <a:pt x="1137845" y="4637365"/>
                </a:lnTo>
                <a:lnTo>
                  <a:pt x="1049109" y="4752265"/>
                </a:lnTo>
                <a:lnTo>
                  <a:pt x="1048142" y="4752620"/>
                </a:lnTo>
                <a:lnTo>
                  <a:pt x="1048123" y="4753542"/>
                </a:lnTo>
                <a:lnTo>
                  <a:pt x="1042539" y="4760772"/>
                </a:lnTo>
                <a:lnTo>
                  <a:pt x="1036800" y="4763406"/>
                </a:lnTo>
                <a:cubicBezTo>
                  <a:pt x="1035985" y="4763412"/>
                  <a:pt x="1035031" y="4763176"/>
                  <a:pt x="1034077" y="4762940"/>
                </a:cubicBezTo>
                <a:cubicBezTo>
                  <a:pt x="1032856" y="4762949"/>
                  <a:pt x="1031622" y="4762228"/>
                  <a:pt x="1030440" y="4764425"/>
                </a:cubicBezTo>
                <a:cubicBezTo>
                  <a:pt x="1029117" y="4766381"/>
                  <a:pt x="1029678" y="4767351"/>
                  <a:pt x="1030239" y="4768318"/>
                </a:cubicBezTo>
                <a:lnTo>
                  <a:pt x="1031456" y="4775123"/>
                </a:lnTo>
                <a:lnTo>
                  <a:pt x="986742" y="4833022"/>
                </a:lnTo>
                <a:lnTo>
                  <a:pt x="980239" y="4834814"/>
                </a:lnTo>
                <a:cubicBezTo>
                  <a:pt x="978307" y="4836864"/>
                  <a:pt x="977384" y="4840217"/>
                  <a:pt x="977336" y="4845081"/>
                </a:cubicBezTo>
                <a:lnTo>
                  <a:pt x="977352" y="4845181"/>
                </a:lnTo>
                <a:lnTo>
                  <a:pt x="974005" y="4849514"/>
                </a:lnTo>
                <a:lnTo>
                  <a:pt x="970253" y="4850241"/>
                </a:lnTo>
                <a:cubicBezTo>
                  <a:pt x="969132" y="4851040"/>
                  <a:pt x="968104" y="4852445"/>
                  <a:pt x="966923" y="4854644"/>
                </a:cubicBezTo>
                <a:cubicBezTo>
                  <a:pt x="963110" y="4861482"/>
                  <a:pt x="963110" y="4861482"/>
                  <a:pt x="959219" y="4863944"/>
                </a:cubicBezTo>
                <a:cubicBezTo>
                  <a:pt x="959841" y="4860778"/>
                  <a:pt x="961417" y="4857847"/>
                  <a:pt x="963133" y="4855158"/>
                </a:cubicBezTo>
                <a:cubicBezTo>
                  <a:pt x="964708" y="4852229"/>
                  <a:pt x="966831" y="4849536"/>
                  <a:pt x="968813" y="4846602"/>
                </a:cubicBezTo>
                <a:cubicBezTo>
                  <a:pt x="966385" y="4847350"/>
                  <a:pt x="965558" y="4846627"/>
                  <a:pt x="965516" y="4844438"/>
                </a:cubicBezTo>
                <a:cubicBezTo>
                  <a:pt x="965745" y="4842003"/>
                  <a:pt x="964804" y="4842497"/>
                  <a:pt x="963202" y="4843968"/>
                </a:cubicBezTo>
                <a:cubicBezTo>
                  <a:pt x="960264" y="4846665"/>
                  <a:pt x="957468" y="4849604"/>
                  <a:pt x="953832" y="4851090"/>
                </a:cubicBezTo>
                <a:cubicBezTo>
                  <a:pt x="951681" y="4852323"/>
                  <a:pt x="950501" y="4854519"/>
                  <a:pt x="950819" y="4857193"/>
                </a:cubicBezTo>
                <a:cubicBezTo>
                  <a:pt x="950973" y="4858165"/>
                  <a:pt x="950986" y="4858894"/>
                  <a:pt x="949497" y="4859148"/>
                </a:cubicBezTo>
                <a:cubicBezTo>
                  <a:pt x="945719" y="4860392"/>
                  <a:pt x="945719" y="4860392"/>
                  <a:pt x="947134" y="4863543"/>
                </a:cubicBezTo>
                <a:cubicBezTo>
                  <a:pt x="947274" y="4863786"/>
                  <a:pt x="947415" y="4864028"/>
                  <a:pt x="947427" y="4864758"/>
                </a:cubicBezTo>
                <a:cubicBezTo>
                  <a:pt x="945112" y="4864289"/>
                  <a:pt x="942529" y="4864065"/>
                  <a:pt x="940214" y="4863594"/>
                </a:cubicBezTo>
                <a:cubicBezTo>
                  <a:pt x="939539" y="4863842"/>
                  <a:pt x="938573" y="4862877"/>
                  <a:pt x="938052" y="4864097"/>
                </a:cubicBezTo>
                <a:cubicBezTo>
                  <a:pt x="937262" y="4865562"/>
                  <a:pt x="936475" y="4867027"/>
                  <a:pt x="937316" y="4868480"/>
                </a:cubicBezTo>
                <a:cubicBezTo>
                  <a:pt x="938422" y="4869689"/>
                  <a:pt x="939657" y="4870410"/>
                  <a:pt x="940892" y="4871130"/>
                </a:cubicBezTo>
                <a:cubicBezTo>
                  <a:pt x="941986" y="4871609"/>
                  <a:pt x="942547" y="4872577"/>
                  <a:pt x="941492" y="4874287"/>
                </a:cubicBezTo>
                <a:cubicBezTo>
                  <a:pt x="937386" y="4879912"/>
                  <a:pt x="933840" y="4886506"/>
                  <a:pt x="929187" y="4891891"/>
                </a:cubicBezTo>
                <a:cubicBezTo>
                  <a:pt x="927064" y="4894583"/>
                  <a:pt x="924940" y="4897273"/>
                  <a:pt x="922052" y="4895105"/>
                </a:cubicBezTo>
                <a:cubicBezTo>
                  <a:pt x="920397" y="4893658"/>
                  <a:pt x="915031" y="4897101"/>
                  <a:pt x="914396" y="4899539"/>
                </a:cubicBezTo>
                <a:cubicBezTo>
                  <a:pt x="914283" y="4900755"/>
                  <a:pt x="914028" y="4901731"/>
                  <a:pt x="915390" y="4901964"/>
                </a:cubicBezTo>
                <a:cubicBezTo>
                  <a:pt x="916751" y="4902197"/>
                  <a:pt x="917005" y="4901223"/>
                  <a:pt x="917666" y="4900244"/>
                </a:cubicBezTo>
                <a:cubicBezTo>
                  <a:pt x="918315" y="4898538"/>
                  <a:pt x="919370" y="4896827"/>
                  <a:pt x="920730" y="4897060"/>
                </a:cubicBezTo>
                <a:cubicBezTo>
                  <a:pt x="921952" y="4897052"/>
                  <a:pt x="922778" y="4897775"/>
                  <a:pt x="922538" y="4899480"/>
                </a:cubicBezTo>
                <a:cubicBezTo>
                  <a:pt x="922438" y="4901426"/>
                  <a:pt x="922057" y="4902889"/>
                  <a:pt x="920035" y="4903632"/>
                </a:cubicBezTo>
                <a:cubicBezTo>
                  <a:pt x="918152" y="4904620"/>
                  <a:pt x="917632" y="4905839"/>
                  <a:pt x="918611" y="4907536"/>
                </a:cubicBezTo>
                <a:cubicBezTo>
                  <a:pt x="918891" y="4908020"/>
                  <a:pt x="919033" y="4908262"/>
                  <a:pt x="919312" y="4908747"/>
                </a:cubicBezTo>
                <a:cubicBezTo>
                  <a:pt x="919326" y="4909476"/>
                  <a:pt x="919745" y="4910203"/>
                  <a:pt x="919352" y="4910935"/>
                </a:cubicBezTo>
                <a:cubicBezTo>
                  <a:pt x="918690" y="4911913"/>
                  <a:pt x="918004" y="4911432"/>
                  <a:pt x="917329" y="4911680"/>
                </a:cubicBezTo>
                <a:cubicBezTo>
                  <a:pt x="914480" y="4911701"/>
                  <a:pt x="911643" y="4912450"/>
                  <a:pt x="908846" y="4915390"/>
                </a:cubicBezTo>
                <a:cubicBezTo>
                  <a:pt x="907512" y="4916616"/>
                  <a:pt x="906850" y="4917595"/>
                  <a:pt x="907958" y="4918801"/>
                </a:cubicBezTo>
                <a:cubicBezTo>
                  <a:pt x="908518" y="4919771"/>
                  <a:pt x="909078" y="4920740"/>
                  <a:pt x="909638" y="4921709"/>
                </a:cubicBezTo>
                <a:cubicBezTo>
                  <a:pt x="910506" y="4924621"/>
                  <a:pt x="909985" y="4925842"/>
                  <a:pt x="907034" y="4927809"/>
                </a:cubicBezTo>
                <a:cubicBezTo>
                  <a:pt x="905292" y="4929038"/>
                  <a:pt x="904237" y="4930747"/>
                  <a:pt x="902636" y="4932218"/>
                </a:cubicBezTo>
                <a:cubicBezTo>
                  <a:pt x="900106" y="4934913"/>
                  <a:pt x="897409" y="4935906"/>
                  <a:pt x="894940" y="4934465"/>
                </a:cubicBezTo>
                <a:cubicBezTo>
                  <a:pt x="893439" y="4933989"/>
                  <a:pt x="891798" y="4933270"/>
                  <a:pt x="890156" y="4932553"/>
                </a:cubicBezTo>
                <a:cubicBezTo>
                  <a:pt x="890957" y="4931817"/>
                  <a:pt x="891492" y="4931327"/>
                  <a:pt x="892025" y="4930836"/>
                </a:cubicBezTo>
                <a:cubicBezTo>
                  <a:pt x="897772" y="4925929"/>
                  <a:pt x="898039" y="4925685"/>
                  <a:pt x="897514" y="4919121"/>
                </a:cubicBezTo>
                <a:cubicBezTo>
                  <a:pt x="897208" y="4917177"/>
                  <a:pt x="897857" y="4915469"/>
                  <a:pt x="899457" y="4913997"/>
                </a:cubicBezTo>
                <a:cubicBezTo>
                  <a:pt x="904518" y="4908610"/>
                  <a:pt x="908343" y="4902501"/>
                  <a:pt x="911482" y="4895910"/>
                </a:cubicBezTo>
                <a:cubicBezTo>
                  <a:pt x="915267" y="4887614"/>
                  <a:pt x="920836" y="4880275"/>
                  <a:pt x="925857" y="4872698"/>
                </a:cubicBezTo>
                <a:cubicBezTo>
                  <a:pt x="928628" y="4868300"/>
                  <a:pt x="931131" y="4864147"/>
                  <a:pt x="932259" y="4859030"/>
                </a:cubicBezTo>
                <a:cubicBezTo>
                  <a:pt x="933150" y="4855618"/>
                  <a:pt x="935413" y="4853169"/>
                  <a:pt x="937815" y="4850964"/>
                </a:cubicBezTo>
                <a:cubicBezTo>
                  <a:pt x="940879" y="4847778"/>
                  <a:pt x="943676" y="4844840"/>
                  <a:pt x="941562" y="4840476"/>
                </a:cubicBezTo>
                <a:cubicBezTo>
                  <a:pt x="945901" y="4840202"/>
                  <a:pt x="948149" y="4837023"/>
                  <a:pt x="949979" y="4833118"/>
                </a:cubicBezTo>
                <a:cubicBezTo>
                  <a:pt x="951796" y="4828483"/>
                  <a:pt x="955267" y="4825296"/>
                  <a:pt x="958051" y="4821627"/>
                </a:cubicBezTo>
                <a:cubicBezTo>
                  <a:pt x="961102" y="4817713"/>
                  <a:pt x="963338" y="4813804"/>
                  <a:pt x="964888" y="4809414"/>
                </a:cubicBezTo>
                <a:cubicBezTo>
                  <a:pt x="965523" y="4806978"/>
                  <a:pt x="966972" y="4804535"/>
                  <a:pt x="969248" y="4802816"/>
                </a:cubicBezTo>
                <a:cubicBezTo>
                  <a:pt x="972058" y="4800604"/>
                  <a:pt x="974181" y="4797914"/>
                  <a:pt x="975476" y="4794500"/>
                </a:cubicBezTo>
                <a:cubicBezTo>
                  <a:pt x="979490" y="4783768"/>
                  <a:pt x="986800" y="4775200"/>
                  <a:pt x="993562" y="4766395"/>
                </a:cubicBezTo>
                <a:cubicBezTo>
                  <a:pt x="997668" y="4760771"/>
                  <a:pt x="1001774" y="4755146"/>
                  <a:pt x="1004098" y="4748562"/>
                </a:cubicBezTo>
                <a:cubicBezTo>
                  <a:pt x="1004733" y="4746126"/>
                  <a:pt x="1005635" y="4743443"/>
                  <a:pt x="1002518" y="4743709"/>
                </a:cubicBezTo>
                <a:cubicBezTo>
                  <a:pt x="1001565" y="4743472"/>
                  <a:pt x="1001551" y="4742742"/>
                  <a:pt x="1001538" y="4742014"/>
                </a:cubicBezTo>
                <a:cubicBezTo>
                  <a:pt x="1001512" y="4740553"/>
                  <a:pt x="1001626" y="4739337"/>
                  <a:pt x="1001740" y="4738119"/>
                </a:cubicBezTo>
                <a:cubicBezTo>
                  <a:pt x="1002436" y="4731547"/>
                  <a:pt x="1005106" y="4729095"/>
                  <a:pt x="1010030" y="4731248"/>
                </a:cubicBezTo>
                <a:cubicBezTo>
                  <a:pt x="1010437" y="4731245"/>
                  <a:pt x="1010577" y="4731487"/>
                  <a:pt x="1011392" y="4731481"/>
                </a:cubicBezTo>
                <a:cubicBezTo>
                  <a:pt x="1010805" y="4729053"/>
                  <a:pt x="1010498" y="4727109"/>
                  <a:pt x="1009912" y="4724681"/>
                </a:cubicBezTo>
                <a:cubicBezTo>
                  <a:pt x="1011539" y="4724670"/>
                  <a:pt x="1012634" y="4725148"/>
                  <a:pt x="1013855" y="4725139"/>
                </a:cubicBezTo>
                <a:cubicBezTo>
                  <a:pt x="1019021" y="4725588"/>
                  <a:pt x="1020355" y="4724362"/>
                  <a:pt x="1021191" y="4718032"/>
                </a:cubicBezTo>
                <a:cubicBezTo>
                  <a:pt x="1021686" y="4715353"/>
                  <a:pt x="1021913" y="4712918"/>
                  <a:pt x="1022142" y="4710485"/>
                </a:cubicBezTo>
                <a:cubicBezTo>
                  <a:pt x="1022317" y="4705132"/>
                  <a:pt x="1022978" y="4704155"/>
                  <a:pt x="1027823" y="4701930"/>
                </a:cubicBezTo>
                <a:cubicBezTo>
                  <a:pt x="1030252" y="4701182"/>
                  <a:pt x="1031029" y="4698987"/>
                  <a:pt x="1031942" y="4697034"/>
                </a:cubicBezTo>
                <a:cubicBezTo>
                  <a:pt x="1033885" y="4691912"/>
                  <a:pt x="1033885" y="4691912"/>
                  <a:pt x="1037969" y="4692612"/>
                </a:cubicBezTo>
                <a:cubicBezTo>
                  <a:pt x="1038209" y="4690908"/>
                  <a:pt x="1037636" y="4689209"/>
                  <a:pt x="1039098" y="4687497"/>
                </a:cubicBezTo>
                <a:cubicBezTo>
                  <a:pt x="1040421" y="4685540"/>
                  <a:pt x="1042049" y="4685528"/>
                  <a:pt x="1043803" y="4685030"/>
                </a:cubicBezTo>
                <a:cubicBezTo>
                  <a:pt x="1045826" y="4684285"/>
                  <a:pt x="1046755" y="4683062"/>
                  <a:pt x="1047529" y="4680868"/>
                </a:cubicBezTo>
                <a:cubicBezTo>
                  <a:pt x="1048952" y="4676965"/>
                  <a:pt x="1049293" y="4673314"/>
                  <a:pt x="1050309" y="4669415"/>
                </a:cubicBezTo>
                <a:cubicBezTo>
                  <a:pt x="1050817" y="4667464"/>
                  <a:pt x="1051337" y="4666245"/>
                  <a:pt x="1053652" y="4666715"/>
                </a:cubicBezTo>
                <a:cubicBezTo>
                  <a:pt x="1055700" y="4667431"/>
                  <a:pt x="1057710" y="4665955"/>
                  <a:pt x="1059286" y="4663026"/>
                </a:cubicBezTo>
                <a:cubicBezTo>
                  <a:pt x="1060328" y="4660585"/>
                  <a:pt x="1061637" y="4657900"/>
                  <a:pt x="1063633" y="4655696"/>
                </a:cubicBezTo>
                <a:cubicBezTo>
                  <a:pt x="1065362" y="4653738"/>
                  <a:pt x="1064127" y="4653017"/>
                  <a:pt x="1063160" y="4652051"/>
                </a:cubicBezTo>
                <a:cubicBezTo>
                  <a:pt x="1063020" y="4651809"/>
                  <a:pt x="1062346" y="4652056"/>
                  <a:pt x="1062346" y="4652056"/>
                </a:cubicBezTo>
                <a:cubicBezTo>
                  <a:pt x="1061203" y="4656444"/>
                  <a:pt x="1058608" y="4655489"/>
                  <a:pt x="1056840" y="4655258"/>
                </a:cubicBezTo>
                <a:cubicBezTo>
                  <a:pt x="1054398" y="4655277"/>
                  <a:pt x="1056240" y="4652101"/>
                  <a:pt x="1056061" y="4649670"/>
                </a:cubicBezTo>
                <a:cubicBezTo>
                  <a:pt x="1054471" y="4651871"/>
                  <a:pt x="1052602" y="4653587"/>
                  <a:pt x="1051140" y="4655300"/>
                </a:cubicBezTo>
                <a:cubicBezTo>
                  <a:pt x="1049552" y="4657501"/>
                  <a:pt x="1047937" y="4658242"/>
                  <a:pt x="1046181" y="4658741"/>
                </a:cubicBezTo>
                <a:cubicBezTo>
                  <a:pt x="1045100" y="4658994"/>
                  <a:pt x="1043992" y="4657785"/>
                  <a:pt x="1043066" y="4659007"/>
                </a:cubicBezTo>
                <a:cubicBezTo>
                  <a:pt x="1041475" y="4661209"/>
                  <a:pt x="1039340" y="4663169"/>
                  <a:pt x="1038578" y="4666094"/>
                </a:cubicBezTo>
                <a:cubicBezTo>
                  <a:pt x="1038591" y="4666824"/>
                  <a:pt x="1038464" y="4667311"/>
                  <a:pt x="1038083" y="4668775"/>
                </a:cubicBezTo>
                <a:cubicBezTo>
                  <a:pt x="1036136" y="4666113"/>
                  <a:pt x="1034862" y="4663201"/>
                  <a:pt x="1033054" y="4660783"/>
                </a:cubicBezTo>
                <a:cubicBezTo>
                  <a:pt x="1032226" y="4660059"/>
                  <a:pt x="1032608" y="4658597"/>
                  <a:pt x="1033676" y="4657616"/>
                </a:cubicBezTo>
                <a:cubicBezTo>
                  <a:pt x="1034603" y="4656393"/>
                  <a:pt x="1035557" y="4656629"/>
                  <a:pt x="1035978" y="4657356"/>
                </a:cubicBezTo>
                <a:cubicBezTo>
                  <a:pt x="1036805" y="4658080"/>
                  <a:pt x="1037632" y="4658805"/>
                  <a:pt x="1038688" y="4657093"/>
                </a:cubicBezTo>
                <a:cubicBezTo>
                  <a:pt x="1039474" y="4655629"/>
                  <a:pt x="1038915" y="4654660"/>
                  <a:pt x="1038088" y="4653935"/>
                </a:cubicBezTo>
                <a:cubicBezTo>
                  <a:pt x="1034525" y="4652016"/>
                  <a:pt x="1032108" y="4653492"/>
                  <a:pt x="1030572" y="4658612"/>
                </a:cubicBezTo>
                <a:cubicBezTo>
                  <a:pt x="1029938" y="4661048"/>
                  <a:pt x="1029277" y="4662026"/>
                  <a:pt x="1027228" y="4661311"/>
                </a:cubicBezTo>
                <a:cubicBezTo>
                  <a:pt x="1024212" y="4659631"/>
                  <a:pt x="1022063" y="4660863"/>
                  <a:pt x="1019419" y="4664773"/>
                </a:cubicBezTo>
                <a:cubicBezTo>
                  <a:pt x="1018097" y="4666728"/>
                  <a:pt x="1016635" y="4668443"/>
                  <a:pt x="1015313" y="4670398"/>
                </a:cubicBezTo>
                <a:cubicBezTo>
                  <a:pt x="1012669" y="4674309"/>
                  <a:pt x="1012175" y="4676988"/>
                  <a:pt x="1014262" y="4679893"/>
                </a:cubicBezTo>
                <a:cubicBezTo>
                  <a:pt x="1015524" y="4682072"/>
                  <a:pt x="1017712" y="4683029"/>
                  <a:pt x="1018438" y="4685701"/>
                </a:cubicBezTo>
                <a:cubicBezTo>
                  <a:pt x="1020198" y="4692985"/>
                  <a:pt x="1015090" y="4703238"/>
                  <a:pt x="1007027" y="4707674"/>
                </a:cubicBezTo>
                <a:cubicBezTo>
                  <a:pt x="1005286" y="4708903"/>
                  <a:pt x="1003122" y="4709406"/>
                  <a:pt x="1001240" y="4710392"/>
                </a:cubicBezTo>
                <a:cubicBezTo>
                  <a:pt x="998684" y="4711628"/>
                  <a:pt x="998037" y="4713334"/>
                  <a:pt x="999157" y="4715273"/>
                </a:cubicBezTo>
                <a:cubicBezTo>
                  <a:pt x="999171" y="4716002"/>
                  <a:pt x="999310" y="4716245"/>
                  <a:pt x="999858" y="4716484"/>
                </a:cubicBezTo>
                <a:cubicBezTo>
                  <a:pt x="1001678" y="4719633"/>
                  <a:pt x="1001678" y="4719633"/>
                  <a:pt x="997914" y="4721606"/>
                </a:cubicBezTo>
                <a:cubicBezTo>
                  <a:pt x="996438" y="4722590"/>
                  <a:pt x="996186" y="4723564"/>
                  <a:pt x="995398" y="4725030"/>
                </a:cubicBezTo>
                <a:cubicBezTo>
                  <a:pt x="993441" y="4729422"/>
                  <a:pt x="991431" y="4730896"/>
                  <a:pt x="988417" y="4729216"/>
                </a:cubicBezTo>
                <a:cubicBezTo>
                  <a:pt x="985539" y="4727777"/>
                  <a:pt x="983925" y="4728518"/>
                  <a:pt x="981676" y="4731697"/>
                </a:cubicBezTo>
                <a:cubicBezTo>
                  <a:pt x="979692" y="4734631"/>
                  <a:pt x="978524" y="4737558"/>
                  <a:pt x="978309" y="4740721"/>
                </a:cubicBezTo>
                <a:cubicBezTo>
                  <a:pt x="978221" y="4743397"/>
                  <a:pt x="978401" y="4745830"/>
                  <a:pt x="977906" y="4748508"/>
                </a:cubicBezTo>
                <a:cubicBezTo>
                  <a:pt x="977183" y="4753621"/>
                  <a:pt x="975200" y="4756555"/>
                  <a:pt x="970763" y="4758777"/>
                </a:cubicBezTo>
                <a:cubicBezTo>
                  <a:pt x="969147" y="4759518"/>
                  <a:pt x="968347" y="4760253"/>
                  <a:pt x="968105" y="4761958"/>
                </a:cubicBezTo>
                <a:cubicBezTo>
                  <a:pt x="967878" y="4764392"/>
                  <a:pt x="966696" y="4766590"/>
                  <a:pt x="965107" y="4768790"/>
                </a:cubicBezTo>
                <a:cubicBezTo>
                  <a:pt x="964052" y="4770500"/>
                  <a:pt x="962858" y="4771969"/>
                  <a:pt x="961802" y="4773680"/>
                </a:cubicBezTo>
                <a:cubicBezTo>
                  <a:pt x="961548" y="4774654"/>
                  <a:pt x="960074" y="4775638"/>
                  <a:pt x="960901" y="4776362"/>
                </a:cubicBezTo>
                <a:cubicBezTo>
                  <a:pt x="961320" y="4777088"/>
                  <a:pt x="962529" y="4776350"/>
                  <a:pt x="963329" y="4775615"/>
                </a:cubicBezTo>
                <a:cubicBezTo>
                  <a:pt x="964538" y="4774876"/>
                  <a:pt x="966013" y="4773893"/>
                  <a:pt x="966981" y="4774857"/>
                </a:cubicBezTo>
                <a:cubicBezTo>
                  <a:pt x="967667" y="4775340"/>
                  <a:pt x="967414" y="4776315"/>
                  <a:pt x="967019" y="4777048"/>
                </a:cubicBezTo>
                <a:cubicBezTo>
                  <a:pt x="966106" y="4778999"/>
                  <a:pt x="964898" y="4779738"/>
                  <a:pt x="963282" y="4780479"/>
                </a:cubicBezTo>
                <a:cubicBezTo>
                  <a:pt x="963142" y="4780238"/>
                  <a:pt x="962875" y="4780483"/>
                  <a:pt x="962875" y="4780483"/>
                </a:cubicBezTo>
                <a:cubicBezTo>
                  <a:pt x="956755" y="4779798"/>
                  <a:pt x="953171" y="4784202"/>
                  <a:pt x="949891" y="4790550"/>
                </a:cubicBezTo>
                <a:cubicBezTo>
                  <a:pt x="949511" y="4792012"/>
                  <a:pt x="948584" y="4793235"/>
                  <a:pt x="947796" y="4794701"/>
                </a:cubicBezTo>
                <a:cubicBezTo>
                  <a:pt x="943576" y="4801541"/>
                  <a:pt x="939671" y="4803273"/>
                  <a:pt x="934734" y="4800389"/>
                </a:cubicBezTo>
                <a:cubicBezTo>
                  <a:pt x="934047" y="4799907"/>
                  <a:pt x="933346" y="4798696"/>
                  <a:pt x="932012" y="4799922"/>
                </a:cubicBezTo>
                <a:cubicBezTo>
                  <a:pt x="930943" y="4800903"/>
                  <a:pt x="930563" y="4802366"/>
                  <a:pt x="930589" y="4803825"/>
                </a:cubicBezTo>
                <a:cubicBezTo>
                  <a:pt x="931161" y="4805524"/>
                  <a:pt x="931062" y="4807471"/>
                  <a:pt x="931228" y="4809173"/>
                </a:cubicBezTo>
                <a:cubicBezTo>
                  <a:pt x="930428" y="4809907"/>
                  <a:pt x="930147" y="4809422"/>
                  <a:pt x="929600" y="4809184"/>
                </a:cubicBezTo>
                <a:cubicBezTo>
                  <a:pt x="928505" y="4808705"/>
                  <a:pt x="927385" y="4806767"/>
                  <a:pt x="925949" y="4809940"/>
                </a:cubicBezTo>
                <a:cubicBezTo>
                  <a:pt x="924907" y="4812380"/>
                  <a:pt x="923052" y="4814825"/>
                  <a:pt x="926181" y="4815290"/>
                </a:cubicBezTo>
                <a:cubicBezTo>
                  <a:pt x="927822" y="4816007"/>
                  <a:pt x="928115" y="4817221"/>
                  <a:pt x="926526" y="4819422"/>
                </a:cubicBezTo>
                <a:cubicBezTo>
                  <a:pt x="925332" y="4820890"/>
                  <a:pt x="924824" y="4822841"/>
                  <a:pt x="923628" y="4824308"/>
                </a:cubicBezTo>
                <a:cubicBezTo>
                  <a:pt x="922701" y="4825531"/>
                  <a:pt x="922995" y="4826745"/>
                  <a:pt x="923428" y="4828202"/>
                </a:cubicBezTo>
                <a:cubicBezTo>
                  <a:pt x="923708" y="4828686"/>
                  <a:pt x="924267" y="4829655"/>
                  <a:pt x="923607" y="4830632"/>
                </a:cubicBezTo>
                <a:cubicBezTo>
                  <a:pt x="922679" y="4831855"/>
                  <a:pt x="921852" y="4831132"/>
                  <a:pt x="921305" y="4830893"/>
                </a:cubicBezTo>
                <a:cubicBezTo>
                  <a:pt x="920069" y="4830173"/>
                  <a:pt x="918990" y="4830422"/>
                  <a:pt x="918215" y="4832619"/>
                </a:cubicBezTo>
                <a:cubicBezTo>
                  <a:pt x="915128" y="4842127"/>
                  <a:pt x="909995" y="4850921"/>
                  <a:pt x="905674" y="4859709"/>
                </a:cubicBezTo>
                <a:cubicBezTo>
                  <a:pt x="904098" y="4862639"/>
                  <a:pt x="902522" y="4865570"/>
                  <a:pt x="901354" y="4868497"/>
                </a:cubicBezTo>
                <a:cubicBezTo>
                  <a:pt x="900058" y="4871912"/>
                  <a:pt x="898075" y="4874845"/>
                  <a:pt x="895265" y="4877055"/>
                </a:cubicBezTo>
                <a:cubicBezTo>
                  <a:pt x="893129" y="4879016"/>
                  <a:pt x="891820" y="4881702"/>
                  <a:pt x="890511" y="4884387"/>
                </a:cubicBezTo>
                <a:cubicBezTo>
                  <a:pt x="888410" y="4880753"/>
                  <a:pt x="886183" y="4877608"/>
                  <a:pt x="887439" y="4872003"/>
                </a:cubicBezTo>
                <a:cubicBezTo>
                  <a:pt x="887666" y="4869569"/>
                  <a:pt x="885885" y="4868609"/>
                  <a:pt x="884904" y="4866914"/>
                </a:cubicBezTo>
                <a:cubicBezTo>
                  <a:pt x="884217" y="4866432"/>
                  <a:pt x="883390" y="4865708"/>
                  <a:pt x="882969" y="4864981"/>
                </a:cubicBezTo>
                <a:cubicBezTo>
                  <a:pt x="881963" y="4861826"/>
                  <a:pt x="879827" y="4863788"/>
                  <a:pt x="878238" y="4865989"/>
                </a:cubicBezTo>
                <a:cubicBezTo>
                  <a:pt x="875975" y="4868439"/>
                  <a:pt x="874272" y="4871856"/>
                  <a:pt x="874198" y="4875261"/>
                </a:cubicBezTo>
                <a:cubicBezTo>
                  <a:pt x="874530" y="4878665"/>
                  <a:pt x="872800" y="4880623"/>
                  <a:pt x="870118" y="4882347"/>
                </a:cubicBezTo>
                <a:cubicBezTo>
                  <a:pt x="869444" y="4882594"/>
                  <a:pt x="868910" y="4883084"/>
                  <a:pt x="868375" y="4883575"/>
                </a:cubicBezTo>
                <a:cubicBezTo>
                  <a:pt x="865960" y="4885051"/>
                  <a:pt x="865045" y="4887003"/>
                  <a:pt x="866306" y="4889184"/>
                </a:cubicBezTo>
                <a:cubicBezTo>
                  <a:pt x="867147" y="4890637"/>
                  <a:pt x="867172" y="4892098"/>
                  <a:pt x="864730" y="4892114"/>
                </a:cubicBezTo>
                <a:cubicBezTo>
                  <a:pt x="862161" y="4892620"/>
                  <a:pt x="859871" y="4893609"/>
                  <a:pt x="858702" y="4896536"/>
                </a:cubicBezTo>
                <a:cubicBezTo>
                  <a:pt x="857126" y="4899467"/>
                  <a:pt x="857038" y="4902144"/>
                  <a:pt x="858567" y="4904079"/>
                </a:cubicBezTo>
                <a:cubicBezTo>
                  <a:pt x="859953" y="4905771"/>
                  <a:pt x="859587" y="4907962"/>
                  <a:pt x="858137" y="4910405"/>
                </a:cubicBezTo>
                <a:cubicBezTo>
                  <a:pt x="856955" y="4912603"/>
                  <a:pt x="855227" y="4914562"/>
                  <a:pt x="856080" y="4916745"/>
                </a:cubicBezTo>
                <a:cubicBezTo>
                  <a:pt x="856501" y="4917472"/>
                  <a:pt x="855419" y="4917722"/>
                  <a:pt x="855012" y="4917726"/>
                </a:cubicBezTo>
                <a:cubicBezTo>
                  <a:pt x="852456" y="4918961"/>
                  <a:pt x="851476" y="4917265"/>
                  <a:pt x="850495" y="4915569"/>
                </a:cubicBezTo>
                <a:cubicBezTo>
                  <a:pt x="848407" y="4912667"/>
                  <a:pt x="845545" y="4911957"/>
                  <a:pt x="841780" y="4913930"/>
                </a:cubicBezTo>
                <a:cubicBezTo>
                  <a:pt x="841514" y="4914175"/>
                  <a:pt x="841246" y="4914421"/>
                  <a:pt x="841385" y="4914663"/>
                </a:cubicBezTo>
                <a:cubicBezTo>
                  <a:pt x="840918" y="4918801"/>
                  <a:pt x="837561" y="4920771"/>
                  <a:pt x="834891" y="4923223"/>
                </a:cubicBezTo>
                <a:cubicBezTo>
                  <a:pt x="831026" y="4927143"/>
                  <a:pt x="830645" y="4928605"/>
                  <a:pt x="831945" y="4932974"/>
                </a:cubicBezTo>
                <a:cubicBezTo>
                  <a:pt x="828981" y="4934212"/>
                  <a:pt x="827748" y="4933492"/>
                  <a:pt x="826740" y="4930336"/>
                </a:cubicBezTo>
                <a:cubicBezTo>
                  <a:pt x="825008" y="4924511"/>
                  <a:pt x="825008" y="4924511"/>
                  <a:pt x="820775" y="4930622"/>
                </a:cubicBezTo>
                <a:cubicBezTo>
                  <a:pt x="815334" y="4937472"/>
                  <a:pt x="812616" y="4944790"/>
                  <a:pt x="812480" y="4952331"/>
                </a:cubicBezTo>
                <a:cubicBezTo>
                  <a:pt x="812392" y="4955009"/>
                  <a:pt x="811885" y="4956958"/>
                  <a:pt x="810156" y="4958916"/>
                </a:cubicBezTo>
                <a:cubicBezTo>
                  <a:pt x="808033" y="4961606"/>
                  <a:pt x="806150" y="4962594"/>
                  <a:pt x="804355" y="4960905"/>
                </a:cubicBezTo>
                <a:cubicBezTo>
                  <a:pt x="800093" y="4957772"/>
                  <a:pt x="798071" y="4958517"/>
                  <a:pt x="793697" y="4964387"/>
                </a:cubicBezTo>
                <a:cubicBezTo>
                  <a:pt x="792769" y="4965609"/>
                  <a:pt x="791968" y="4966346"/>
                  <a:pt x="790900" y="4967326"/>
                </a:cubicBezTo>
                <a:cubicBezTo>
                  <a:pt x="790493" y="4967329"/>
                  <a:pt x="790493" y="4967329"/>
                  <a:pt x="790225" y="4967574"/>
                </a:cubicBezTo>
                <a:cubicBezTo>
                  <a:pt x="790225" y="4967574"/>
                  <a:pt x="790634" y="4967570"/>
                  <a:pt x="790773" y="4967813"/>
                </a:cubicBezTo>
                <a:cubicBezTo>
                  <a:pt x="791193" y="4968540"/>
                  <a:pt x="792021" y="4969264"/>
                  <a:pt x="792708" y="4969745"/>
                </a:cubicBezTo>
                <a:cubicBezTo>
                  <a:pt x="795737" y="4972155"/>
                  <a:pt x="795141" y="4976782"/>
                  <a:pt x="791276" y="4980703"/>
                </a:cubicBezTo>
                <a:cubicBezTo>
                  <a:pt x="788873" y="4982908"/>
                  <a:pt x="786458" y="4984386"/>
                  <a:pt x="783888" y="4984891"/>
                </a:cubicBezTo>
                <a:cubicBezTo>
                  <a:pt x="781726" y="4985392"/>
                  <a:pt x="779983" y="4986622"/>
                  <a:pt x="779082" y="4989304"/>
                </a:cubicBezTo>
                <a:cubicBezTo>
                  <a:pt x="778701" y="4990766"/>
                  <a:pt x="777785" y="4992719"/>
                  <a:pt x="776284" y="4992244"/>
                </a:cubicBezTo>
                <a:cubicBezTo>
                  <a:pt x="775051" y="4991522"/>
                  <a:pt x="774084" y="4990556"/>
                  <a:pt x="774858" y="4988362"/>
                </a:cubicBezTo>
                <a:cubicBezTo>
                  <a:pt x="778250" y="4980796"/>
                  <a:pt x="776491" y="4973511"/>
                  <a:pt x="780430" y="4966186"/>
                </a:cubicBezTo>
                <a:cubicBezTo>
                  <a:pt x="781484" y="4964476"/>
                  <a:pt x="781179" y="4962532"/>
                  <a:pt x="780745" y="4961075"/>
                </a:cubicBezTo>
                <a:cubicBezTo>
                  <a:pt x="779051" y="4957438"/>
                  <a:pt x="779787" y="4953054"/>
                  <a:pt x="780929" y="4948668"/>
                </a:cubicBezTo>
                <a:cubicBezTo>
                  <a:pt x="782085" y="4945011"/>
                  <a:pt x="783101" y="4941112"/>
                  <a:pt x="782895" y="4937222"/>
                </a:cubicBezTo>
                <a:cubicBezTo>
                  <a:pt x="782982" y="4934545"/>
                  <a:pt x="784050" y="4933565"/>
                  <a:pt x="786226" y="4933793"/>
                </a:cubicBezTo>
                <a:cubicBezTo>
                  <a:pt x="786899" y="4933544"/>
                  <a:pt x="787321" y="4934270"/>
                  <a:pt x="788122" y="4933534"/>
                </a:cubicBezTo>
                <a:cubicBezTo>
                  <a:pt x="788235" y="4932317"/>
                  <a:pt x="787422" y="4932323"/>
                  <a:pt x="787000" y="4931597"/>
                </a:cubicBezTo>
                <a:cubicBezTo>
                  <a:pt x="785206" y="4929907"/>
                  <a:pt x="785942" y="4925523"/>
                  <a:pt x="788344" y="4923317"/>
                </a:cubicBezTo>
                <a:cubicBezTo>
                  <a:pt x="790087" y="4922088"/>
                  <a:pt x="790647" y="4923056"/>
                  <a:pt x="791474" y="4923780"/>
                </a:cubicBezTo>
                <a:cubicBezTo>
                  <a:pt x="792034" y="4924750"/>
                  <a:pt x="792735" y="4925961"/>
                  <a:pt x="793662" y="4924738"/>
                </a:cubicBezTo>
                <a:cubicBezTo>
                  <a:pt x="794998" y="4923511"/>
                  <a:pt x="795239" y="4921806"/>
                  <a:pt x="794538" y="4920596"/>
                </a:cubicBezTo>
                <a:cubicBezTo>
                  <a:pt x="793990" y="4920357"/>
                  <a:pt x="793711" y="4919872"/>
                  <a:pt x="793572" y="4919631"/>
                </a:cubicBezTo>
                <a:cubicBezTo>
                  <a:pt x="792184" y="4917937"/>
                  <a:pt x="792144" y="4915748"/>
                  <a:pt x="794000" y="4913304"/>
                </a:cubicBezTo>
                <a:cubicBezTo>
                  <a:pt x="795982" y="4910370"/>
                  <a:pt x="797964" y="4907436"/>
                  <a:pt x="799682" y="4904748"/>
                </a:cubicBezTo>
                <a:cubicBezTo>
                  <a:pt x="801537" y="4902302"/>
                  <a:pt x="802172" y="4899865"/>
                  <a:pt x="801319" y="4897682"/>
                </a:cubicBezTo>
                <a:cubicBezTo>
                  <a:pt x="800745" y="4895982"/>
                  <a:pt x="801138" y="4895251"/>
                  <a:pt x="802895" y="4894753"/>
                </a:cubicBezTo>
                <a:cubicBezTo>
                  <a:pt x="805196" y="4894491"/>
                  <a:pt x="806785" y="4892291"/>
                  <a:pt x="808374" y="4890091"/>
                </a:cubicBezTo>
                <a:cubicBezTo>
                  <a:pt x="812187" y="4883251"/>
                  <a:pt x="816840" y="4877866"/>
                  <a:pt x="822740" y="4873931"/>
                </a:cubicBezTo>
                <a:cubicBezTo>
                  <a:pt x="825691" y="4871964"/>
                  <a:pt x="827087" y="4866602"/>
                  <a:pt x="825547" y="4863938"/>
                </a:cubicBezTo>
                <a:cubicBezTo>
                  <a:pt x="825126" y="4863211"/>
                  <a:pt x="823779" y="4863708"/>
                  <a:pt x="822964" y="4863713"/>
                </a:cubicBezTo>
                <a:cubicBezTo>
                  <a:pt x="819286" y="4863011"/>
                  <a:pt x="815790" y="4864738"/>
                  <a:pt x="813426" y="4869133"/>
                </a:cubicBezTo>
                <a:cubicBezTo>
                  <a:pt x="812905" y="4870354"/>
                  <a:pt x="812371" y="4870844"/>
                  <a:pt x="811417" y="4870608"/>
                </a:cubicBezTo>
                <a:cubicBezTo>
                  <a:pt x="810603" y="4870613"/>
                  <a:pt x="810449" y="4869642"/>
                  <a:pt x="810703" y="4868668"/>
                </a:cubicBezTo>
                <a:cubicBezTo>
                  <a:pt x="810564" y="4868425"/>
                  <a:pt x="810830" y="4868181"/>
                  <a:pt x="810690" y="4867939"/>
                </a:cubicBezTo>
                <a:cubicBezTo>
                  <a:pt x="810804" y="4866720"/>
                  <a:pt x="812799" y="4864517"/>
                  <a:pt x="810498" y="4864777"/>
                </a:cubicBezTo>
                <a:cubicBezTo>
                  <a:pt x="808463" y="4864791"/>
                  <a:pt x="807955" y="4866741"/>
                  <a:pt x="807854" y="4868687"/>
                </a:cubicBezTo>
                <a:cubicBezTo>
                  <a:pt x="807726" y="4869175"/>
                  <a:pt x="807741" y="4869905"/>
                  <a:pt x="807752" y="4870634"/>
                </a:cubicBezTo>
                <a:cubicBezTo>
                  <a:pt x="807766" y="4871364"/>
                  <a:pt x="807513" y="4872340"/>
                  <a:pt x="806711" y="4873075"/>
                </a:cubicBezTo>
                <a:cubicBezTo>
                  <a:pt x="805770" y="4873567"/>
                  <a:pt x="805884" y="4872351"/>
                  <a:pt x="805337" y="4872111"/>
                </a:cubicBezTo>
                <a:cubicBezTo>
                  <a:pt x="802321" y="4870430"/>
                  <a:pt x="800299" y="4871175"/>
                  <a:pt x="798890" y="4875806"/>
                </a:cubicBezTo>
                <a:cubicBezTo>
                  <a:pt x="795309" y="4887995"/>
                  <a:pt x="787465" y="4897052"/>
                  <a:pt x="778653" y="4905144"/>
                </a:cubicBezTo>
                <a:cubicBezTo>
                  <a:pt x="776519" y="4907105"/>
                  <a:pt x="774382" y="4909066"/>
                  <a:pt x="772513" y="4910782"/>
                </a:cubicBezTo>
                <a:cubicBezTo>
                  <a:pt x="769308" y="4913725"/>
                  <a:pt x="766932" y="4917391"/>
                  <a:pt x="765103" y="4921295"/>
                </a:cubicBezTo>
                <a:cubicBezTo>
                  <a:pt x="763793" y="4923982"/>
                  <a:pt x="762090" y="4927398"/>
                  <a:pt x="758707" y="4927910"/>
                </a:cubicBezTo>
                <a:cubicBezTo>
                  <a:pt x="755997" y="4928173"/>
                  <a:pt x="752675" y="4924549"/>
                  <a:pt x="752356" y="4921875"/>
                </a:cubicBezTo>
                <a:cubicBezTo>
                  <a:pt x="752036" y="4919200"/>
                  <a:pt x="752391" y="4916278"/>
                  <a:pt x="753139" y="4912625"/>
                </a:cubicBezTo>
                <a:cubicBezTo>
                  <a:pt x="754833" y="4916262"/>
                  <a:pt x="757289" y="4916974"/>
                  <a:pt x="760647" y="4915004"/>
                </a:cubicBezTo>
                <a:cubicBezTo>
                  <a:pt x="762527" y="4914018"/>
                  <a:pt x="763175" y="4912310"/>
                  <a:pt x="762069" y="4911101"/>
                </a:cubicBezTo>
                <a:cubicBezTo>
                  <a:pt x="760834" y="4910381"/>
                  <a:pt x="760134" y="4909169"/>
                  <a:pt x="759434" y="4907958"/>
                </a:cubicBezTo>
                <a:cubicBezTo>
                  <a:pt x="757472" y="4904567"/>
                  <a:pt x="758488" y="4900668"/>
                  <a:pt x="762087" y="4896992"/>
                </a:cubicBezTo>
                <a:cubicBezTo>
                  <a:pt x="762888" y="4896257"/>
                  <a:pt x="763688" y="4895522"/>
                  <a:pt x="764490" y="4894786"/>
                </a:cubicBezTo>
                <a:cubicBezTo>
                  <a:pt x="765417" y="4893564"/>
                  <a:pt x="766205" y="4892098"/>
                  <a:pt x="765772" y="4890643"/>
                </a:cubicBezTo>
                <a:cubicBezTo>
                  <a:pt x="765746" y="4889182"/>
                  <a:pt x="764398" y="4889679"/>
                  <a:pt x="763316" y="4889930"/>
                </a:cubicBezTo>
                <a:cubicBezTo>
                  <a:pt x="762095" y="4889938"/>
                  <a:pt x="760480" y="4890680"/>
                  <a:pt x="760047" y="4889223"/>
                </a:cubicBezTo>
                <a:cubicBezTo>
                  <a:pt x="759347" y="4888012"/>
                  <a:pt x="760948" y="4886541"/>
                  <a:pt x="761876" y="4885319"/>
                </a:cubicBezTo>
                <a:cubicBezTo>
                  <a:pt x="772031" y="4868947"/>
                  <a:pt x="783981" y="4854265"/>
                  <a:pt x="794823" y="4838377"/>
                </a:cubicBezTo>
                <a:cubicBezTo>
                  <a:pt x="798395" y="4833242"/>
                  <a:pt x="801967" y="4828108"/>
                  <a:pt x="805258" y="4822489"/>
                </a:cubicBezTo>
                <a:cubicBezTo>
                  <a:pt x="806440" y="4820292"/>
                  <a:pt x="807649" y="4819553"/>
                  <a:pt x="809531" y="4818567"/>
                </a:cubicBezTo>
                <a:cubicBezTo>
                  <a:pt x="814249" y="4816829"/>
                  <a:pt x="814249" y="4816829"/>
                  <a:pt x="814831" y="4811475"/>
                </a:cubicBezTo>
                <a:cubicBezTo>
                  <a:pt x="817835" y="4812425"/>
                  <a:pt x="817912" y="4816803"/>
                  <a:pt x="820916" y="4817754"/>
                </a:cubicBezTo>
                <a:cubicBezTo>
                  <a:pt x="820991" y="4814348"/>
                  <a:pt x="822286" y="4810933"/>
                  <a:pt x="823581" y="4807519"/>
                </a:cubicBezTo>
                <a:cubicBezTo>
                  <a:pt x="825145" y="4803859"/>
                  <a:pt x="825625" y="4800450"/>
                  <a:pt x="825434" y="4797289"/>
                </a:cubicBezTo>
                <a:cubicBezTo>
                  <a:pt x="825429" y="4789505"/>
                  <a:pt x="830068" y="4783391"/>
                  <a:pt x="836976" y="4782610"/>
                </a:cubicBezTo>
                <a:cubicBezTo>
                  <a:pt x="838871" y="4782354"/>
                  <a:pt x="840499" y="4782341"/>
                  <a:pt x="842128" y="4782329"/>
                </a:cubicBezTo>
                <a:cubicBezTo>
                  <a:pt x="844162" y="4782316"/>
                  <a:pt x="845091" y="4781092"/>
                  <a:pt x="844645" y="4778906"/>
                </a:cubicBezTo>
                <a:cubicBezTo>
                  <a:pt x="844365" y="4778421"/>
                  <a:pt x="844491" y="4777935"/>
                  <a:pt x="844212" y="4777449"/>
                </a:cubicBezTo>
                <a:cubicBezTo>
                  <a:pt x="842605" y="4771137"/>
                  <a:pt x="844701" y="4766986"/>
                  <a:pt x="849494" y="4761844"/>
                </a:cubicBezTo>
                <a:cubicBezTo>
                  <a:pt x="853092" y="4758168"/>
                  <a:pt x="856691" y="4754494"/>
                  <a:pt x="859461" y="4750095"/>
                </a:cubicBezTo>
                <a:cubicBezTo>
                  <a:pt x="861444" y="4747161"/>
                  <a:pt x="864254" y="4744953"/>
                  <a:pt x="867511" y="4744929"/>
                </a:cubicBezTo>
                <a:cubicBezTo>
                  <a:pt x="867812" y="4739089"/>
                  <a:pt x="874154" y="4729557"/>
                  <a:pt x="879535" y="4726842"/>
                </a:cubicBezTo>
                <a:cubicBezTo>
                  <a:pt x="880883" y="4726344"/>
                  <a:pt x="881544" y="4725368"/>
                  <a:pt x="881925" y="4723904"/>
                </a:cubicBezTo>
                <a:cubicBezTo>
                  <a:pt x="884135" y="4718538"/>
                  <a:pt x="887608" y="4715351"/>
                  <a:pt x="891917" y="4713616"/>
                </a:cubicBezTo>
                <a:cubicBezTo>
                  <a:pt x="893940" y="4712872"/>
                  <a:pt x="895008" y="4711892"/>
                  <a:pt x="896049" y="4709451"/>
                </a:cubicBezTo>
                <a:cubicBezTo>
                  <a:pt x="898514" y="4703109"/>
                  <a:pt x="903053" y="4698942"/>
                  <a:pt x="908560" y="4695739"/>
                </a:cubicBezTo>
                <a:cubicBezTo>
                  <a:pt x="910035" y="4694755"/>
                  <a:pt x="910569" y="4694265"/>
                  <a:pt x="910402" y="4692564"/>
                </a:cubicBezTo>
                <a:cubicBezTo>
                  <a:pt x="910477" y="4689157"/>
                  <a:pt x="912867" y="4686221"/>
                  <a:pt x="915117" y="4683043"/>
                </a:cubicBezTo>
                <a:cubicBezTo>
                  <a:pt x="917773" y="4679861"/>
                  <a:pt x="920430" y="4676680"/>
                  <a:pt x="920352" y="4672303"/>
                </a:cubicBezTo>
                <a:cubicBezTo>
                  <a:pt x="920198" y="4671329"/>
                  <a:pt x="920999" y="4670595"/>
                  <a:pt x="922208" y="4669856"/>
                </a:cubicBezTo>
                <a:cubicBezTo>
                  <a:pt x="925425" y="4667644"/>
                  <a:pt x="928770" y="4664943"/>
                  <a:pt x="932560" y="4664430"/>
                </a:cubicBezTo>
                <a:cubicBezTo>
                  <a:pt x="935002" y="4664412"/>
                  <a:pt x="935116" y="4663195"/>
                  <a:pt x="934670" y="4661009"/>
                </a:cubicBezTo>
                <a:cubicBezTo>
                  <a:pt x="934057" y="4657122"/>
                  <a:pt x="933710" y="4652988"/>
                  <a:pt x="929487" y="4652047"/>
                </a:cubicBezTo>
                <a:cubicBezTo>
                  <a:pt x="928393" y="4651567"/>
                  <a:pt x="929041" y="4649860"/>
                  <a:pt x="929562" y="4648640"/>
                </a:cubicBezTo>
                <a:cubicBezTo>
                  <a:pt x="930617" y="4646930"/>
                  <a:pt x="931824" y="4646191"/>
                  <a:pt x="933059" y="4646912"/>
                </a:cubicBezTo>
                <a:cubicBezTo>
                  <a:pt x="934573" y="4648117"/>
                  <a:pt x="936355" y="4649078"/>
                  <a:pt x="938404" y="4649791"/>
                </a:cubicBezTo>
                <a:cubicBezTo>
                  <a:pt x="938810" y="4649789"/>
                  <a:pt x="939357" y="4650029"/>
                  <a:pt x="939765" y="4650025"/>
                </a:cubicBezTo>
                <a:cubicBezTo>
                  <a:pt x="941267" y="4650501"/>
                  <a:pt x="943175" y="4650974"/>
                  <a:pt x="944510" y="4649747"/>
                </a:cubicBezTo>
                <a:cubicBezTo>
                  <a:pt x="946111" y="4648277"/>
                  <a:pt x="943516" y="4647322"/>
                  <a:pt x="944164" y="4645616"/>
                </a:cubicBezTo>
                <a:cubicBezTo>
                  <a:pt x="944164" y="4645616"/>
                  <a:pt x="944430" y="4645371"/>
                  <a:pt x="944698" y="4645125"/>
                </a:cubicBezTo>
                <a:cubicBezTo>
                  <a:pt x="950016" y="4646547"/>
                  <a:pt x="952546" y="4643852"/>
                  <a:pt x="956106" y="4637987"/>
                </a:cubicBezTo>
                <a:cubicBezTo>
                  <a:pt x="960578" y="4630171"/>
                  <a:pt x="965192" y="4622597"/>
                  <a:pt x="971727" y="4616226"/>
                </a:cubicBezTo>
                <a:cubicBezTo>
                  <a:pt x="973864" y="4614264"/>
                  <a:pt x="974090" y="4611830"/>
                  <a:pt x="972577" y="4610625"/>
                </a:cubicBezTo>
                <a:cubicBezTo>
                  <a:pt x="970641" y="4608693"/>
                  <a:pt x="971556" y="4606741"/>
                  <a:pt x="973145" y="4604539"/>
                </a:cubicBezTo>
                <a:cubicBezTo>
                  <a:pt x="975648" y="4600387"/>
                  <a:pt x="979134" y="4597929"/>
                  <a:pt x="982604" y="4594741"/>
                </a:cubicBezTo>
                <a:cubicBezTo>
                  <a:pt x="984880" y="4593022"/>
                  <a:pt x="987424" y="4591057"/>
                  <a:pt x="989827" y="4588852"/>
                </a:cubicBezTo>
                <a:cubicBezTo>
                  <a:pt x="993564" y="4585418"/>
                  <a:pt x="993947" y="4583956"/>
                  <a:pt x="990917" y="4581545"/>
                </a:cubicBezTo>
                <a:cubicBezTo>
                  <a:pt x="988715" y="4579859"/>
                  <a:pt x="988816" y="4577912"/>
                  <a:pt x="991892" y="4575457"/>
                </a:cubicBezTo>
                <a:cubicBezTo>
                  <a:pt x="993229" y="4574231"/>
                  <a:pt x="994182" y="4574468"/>
                  <a:pt x="995149" y="4575434"/>
                </a:cubicBezTo>
                <a:cubicBezTo>
                  <a:pt x="996536" y="4577127"/>
                  <a:pt x="997745" y="4576389"/>
                  <a:pt x="999194" y="4573945"/>
                </a:cubicBezTo>
                <a:lnTo>
                  <a:pt x="1001473" y="4570677"/>
                </a:lnTo>
                <a:lnTo>
                  <a:pt x="997939" y="4569282"/>
                </a:lnTo>
                <a:cubicBezTo>
                  <a:pt x="998739" y="4568545"/>
                  <a:pt x="999272" y="4568053"/>
                  <a:pt x="999806" y="4567561"/>
                </a:cubicBezTo>
                <a:cubicBezTo>
                  <a:pt x="1005545" y="4562639"/>
                  <a:pt x="1005811" y="4562393"/>
                  <a:pt x="1005268" y="4555836"/>
                </a:cubicBezTo>
                <a:cubicBezTo>
                  <a:pt x="1004957" y="4553896"/>
                  <a:pt x="1005601" y="4552188"/>
                  <a:pt x="1007199" y="4550713"/>
                </a:cubicBezTo>
                <a:cubicBezTo>
                  <a:pt x="1012249" y="4545312"/>
                  <a:pt x="1016063" y="4539195"/>
                  <a:pt x="1019186" y="4532599"/>
                </a:cubicBezTo>
                <a:lnTo>
                  <a:pt x="1019797" y="4531516"/>
                </a:lnTo>
                <a:lnTo>
                  <a:pt x="1018325" y="4531789"/>
                </a:lnTo>
                <a:cubicBezTo>
                  <a:pt x="1017154" y="4531287"/>
                  <a:pt x="1016188" y="4530504"/>
                  <a:pt x="1015429" y="4529439"/>
                </a:cubicBezTo>
                <a:lnTo>
                  <a:pt x="1014715" y="4526935"/>
                </a:lnTo>
                <a:lnTo>
                  <a:pt x="1014484" y="4527131"/>
                </a:lnTo>
                <a:cubicBezTo>
                  <a:pt x="1014105" y="4527803"/>
                  <a:pt x="1014053" y="4528593"/>
                  <a:pt x="1014408" y="4529564"/>
                </a:cubicBezTo>
                <a:cubicBezTo>
                  <a:pt x="1014855" y="4531749"/>
                  <a:pt x="1013941" y="4533702"/>
                  <a:pt x="1012339" y="4535174"/>
                </a:cubicBezTo>
                <a:cubicBezTo>
                  <a:pt x="1010342" y="4537377"/>
                  <a:pt x="1008346" y="4539581"/>
                  <a:pt x="1006350" y="4541784"/>
                </a:cubicBezTo>
                <a:cubicBezTo>
                  <a:pt x="1005016" y="4543010"/>
                  <a:pt x="1003806" y="4543749"/>
                  <a:pt x="1002586" y="4543758"/>
                </a:cubicBezTo>
                <a:cubicBezTo>
                  <a:pt x="998667" y="4544759"/>
                  <a:pt x="995871" y="4547699"/>
                  <a:pt x="994042" y="4551602"/>
                </a:cubicBezTo>
                <a:cubicBezTo>
                  <a:pt x="991959" y="4556483"/>
                  <a:pt x="989327" y="4561125"/>
                  <a:pt x="986557" y="4565524"/>
                </a:cubicBezTo>
                <a:cubicBezTo>
                  <a:pt x="985235" y="4567479"/>
                  <a:pt x="985389" y="4568450"/>
                  <a:pt x="986890" y="4568926"/>
                </a:cubicBezTo>
                <a:cubicBezTo>
                  <a:pt x="989079" y="4569884"/>
                  <a:pt x="988596" y="4573292"/>
                  <a:pt x="986053" y="4575256"/>
                </a:cubicBezTo>
                <a:cubicBezTo>
                  <a:pt x="984451" y="4576728"/>
                  <a:pt x="984145" y="4574783"/>
                  <a:pt x="983724" y="4574058"/>
                </a:cubicBezTo>
                <a:cubicBezTo>
                  <a:pt x="981917" y="4571638"/>
                  <a:pt x="980836" y="4571889"/>
                  <a:pt x="978180" y="4575069"/>
                </a:cubicBezTo>
                <a:cubicBezTo>
                  <a:pt x="976057" y="4577761"/>
                  <a:pt x="976082" y="4579221"/>
                  <a:pt x="977877" y="4580911"/>
                </a:cubicBezTo>
                <a:cubicBezTo>
                  <a:pt x="978705" y="4581634"/>
                  <a:pt x="979658" y="4581871"/>
                  <a:pt x="980346" y="4582351"/>
                </a:cubicBezTo>
                <a:cubicBezTo>
                  <a:pt x="980485" y="4582594"/>
                  <a:pt x="980358" y="4583082"/>
                  <a:pt x="980358" y="4583082"/>
                </a:cubicBezTo>
                <a:cubicBezTo>
                  <a:pt x="971951" y="4583386"/>
                  <a:pt x="964435" y="4588061"/>
                  <a:pt x="957365" y="4594924"/>
                </a:cubicBezTo>
                <a:cubicBezTo>
                  <a:pt x="952827" y="4599092"/>
                  <a:pt x="948554" y="4603015"/>
                  <a:pt x="943315" y="4605972"/>
                </a:cubicBezTo>
                <a:cubicBezTo>
                  <a:pt x="940491" y="4607452"/>
                  <a:pt x="940112" y="4608914"/>
                  <a:pt x="941105" y="4611339"/>
                </a:cubicBezTo>
                <a:cubicBezTo>
                  <a:pt x="941804" y="4612551"/>
                  <a:pt x="941411" y="4613283"/>
                  <a:pt x="940076" y="4614509"/>
                </a:cubicBezTo>
                <a:cubicBezTo>
                  <a:pt x="938348" y="4616467"/>
                  <a:pt x="936197" y="4617700"/>
                  <a:pt x="933909" y="4618688"/>
                </a:cubicBezTo>
                <a:cubicBezTo>
                  <a:pt x="924471" y="4622163"/>
                  <a:pt x="919323" y="4630229"/>
                  <a:pt x="919508" y="4640443"/>
                </a:cubicBezTo>
                <a:cubicBezTo>
                  <a:pt x="919828" y="4643116"/>
                  <a:pt x="920286" y="4646032"/>
                  <a:pt x="917630" y="4649212"/>
                </a:cubicBezTo>
                <a:cubicBezTo>
                  <a:pt x="916701" y="4650437"/>
                  <a:pt x="915379" y="4652391"/>
                  <a:pt x="914413" y="4651425"/>
                </a:cubicBezTo>
                <a:cubicBezTo>
                  <a:pt x="913305" y="4650217"/>
                  <a:pt x="913265" y="4648028"/>
                  <a:pt x="915134" y="4646312"/>
                </a:cubicBezTo>
                <a:cubicBezTo>
                  <a:pt x="916737" y="4644840"/>
                  <a:pt x="917386" y="4643133"/>
                  <a:pt x="917078" y="4641190"/>
                </a:cubicBezTo>
                <a:cubicBezTo>
                  <a:pt x="916925" y="4640218"/>
                  <a:pt x="916911" y="4639488"/>
                  <a:pt x="915437" y="4640471"/>
                </a:cubicBezTo>
                <a:cubicBezTo>
                  <a:pt x="914763" y="4640720"/>
                  <a:pt x="913948" y="4640727"/>
                  <a:pt x="913134" y="4640732"/>
                </a:cubicBezTo>
                <a:cubicBezTo>
                  <a:pt x="911239" y="4640988"/>
                  <a:pt x="910031" y="4641727"/>
                  <a:pt x="909116" y="4643679"/>
                </a:cubicBezTo>
                <a:cubicBezTo>
                  <a:pt x="904529" y="4652714"/>
                  <a:pt x="897052" y="4659579"/>
                  <a:pt x="890951" y="4667405"/>
                </a:cubicBezTo>
                <a:cubicBezTo>
                  <a:pt x="888955" y="4669611"/>
                  <a:pt x="886525" y="4670358"/>
                  <a:pt x="884096" y="4671105"/>
                </a:cubicBezTo>
                <a:cubicBezTo>
                  <a:pt x="878971" y="4672845"/>
                  <a:pt x="874265" y="4675311"/>
                  <a:pt x="869166" y="4678510"/>
                </a:cubicBezTo>
                <a:cubicBezTo>
                  <a:pt x="865681" y="4680968"/>
                  <a:pt x="862885" y="4683907"/>
                  <a:pt x="861743" y="4688294"/>
                </a:cubicBezTo>
                <a:cubicBezTo>
                  <a:pt x="861093" y="4690002"/>
                  <a:pt x="860167" y="4691224"/>
                  <a:pt x="858692" y="4692207"/>
                </a:cubicBezTo>
                <a:cubicBezTo>
                  <a:pt x="849574" y="4698356"/>
                  <a:pt x="842798" y="4706431"/>
                  <a:pt x="839064" y="4717648"/>
                </a:cubicBezTo>
                <a:cubicBezTo>
                  <a:pt x="838290" y="4719843"/>
                  <a:pt x="836941" y="4720338"/>
                  <a:pt x="835479" y="4722052"/>
                </a:cubicBezTo>
                <a:cubicBezTo>
                  <a:pt x="832949" y="4724746"/>
                  <a:pt x="831168" y="4723786"/>
                  <a:pt x="828992" y="4723560"/>
                </a:cubicBezTo>
                <a:cubicBezTo>
                  <a:pt x="827224" y="4723328"/>
                  <a:pt x="826029" y="4724796"/>
                  <a:pt x="825241" y="4726261"/>
                </a:cubicBezTo>
                <a:cubicBezTo>
                  <a:pt x="824061" y="4728459"/>
                  <a:pt x="823018" y="4730899"/>
                  <a:pt x="821836" y="4733097"/>
                </a:cubicBezTo>
                <a:cubicBezTo>
                  <a:pt x="819345" y="4737980"/>
                  <a:pt x="817462" y="4738968"/>
                  <a:pt x="813773" y="4737534"/>
                </a:cubicBezTo>
                <a:cubicBezTo>
                  <a:pt x="812540" y="4736813"/>
                  <a:pt x="811177" y="4736579"/>
                  <a:pt x="809689" y="4736834"/>
                </a:cubicBezTo>
                <a:cubicBezTo>
                  <a:pt x="809015" y="4737082"/>
                  <a:pt x="808327" y="4736601"/>
                  <a:pt x="807807" y="4737821"/>
                </a:cubicBezTo>
                <a:cubicBezTo>
                  <a:pt x="807554" y="4738796"/>
                  <a:pt x="807973" y="4739522"/>
                  <a:pt x="808788" y="4739516"/>
                </a:cubicBezTo>
                <a:cubicBezTo>
                  <a:pt x="809335" y="4739755"/>
                  <a:pt x="809742" y="4739753"/>
                  <a:pt x="810289" y="4739992"/>
                </a:cubicBezTo>
                <a:cubicBezTo>
                  <a:pt x="811918" y="4739980"/>
                  <a:pt x="812884" y="4740946"/>
                  <a:pt x="811702" y="4743143"/>
                </a:cubicBezTo>
                <a:cubicBezTo>
                  <a:pt x="810661" y="4745583"/>
                  <a:pt x="809453" y="4746323"/>
                  <a:pt x="807544" y="4745850"/>
                </a:cubicBezTo>
                <a:cubicBezTo>
                  <a:pt x="806717" y="4745126"/>
                  <a:pt x="805763" y="4744890"/>
                  <a:pt x="804668" y="4744411"/>
                </a:cubicBezTo>
                <a:cubicBezTo>
                  <a:pt x="803028" y="4743692"/>
                  <a:pt x="801972" y="4745404"/>
                  <a:pt x="800778" y="4746872"/>
                </a:cubicBezTo>
                <a:cubicBezTo>
                  <a:pt x="799722" y="4748582"/>
                  <a:pt x="801083" y="4748817"/>
                  <a:pt x="801770" y="4749297"/>
                </a:cubicBezTo>
                <a:cubicBezTo>
                  <a:pt x="801911" y="4749539"/>
                  <a:pt x="802051" y="4749782"/>
                  <a:pt x="802192" y="4750024"/>
                </a:cubicBezTo>
                <a:cubicBezTo>
                  <a:pt x="805654" y="4753890"/>
                  <a:pt x="805146" y="4755839"/>
                  <a:pt x="799651" y="4759773"/>
                </a:cubicBezTo>
                <a:cubicBezTo>
                  <a:pt x="795634" y="4762720"/>
                  <a:pt x="791629" y="4766398"/>
                  <a:pt x="788172" y="4770315"/>
                </a:cubicBezTo>
                <a:cubicBezTo>
                  <a:pt x="784305" y="4774235"/>
                  <a:pt x="782817" y="4774488"/>
                  <a:pt x="779648" y="4771837"/>
                </a:cubicBezTo>
                <a:cubicBezTo>
                  <a:pt x="778960" y="4771355"/>
                  <a:pt x="778135" y="4770630"/>
                  <a:pt x="777334" y="4771367"/>
                </a:cubicBezTo>
                <a:cubicBezTo>
                  <a:pt x="775998" y="4772591"/>
                  <a:pt x="775758" y="4774297"/>
                  <a:pt x="775923" y="4775999"/>
                </a:cubicBezTo>
                <a:cubicBezTo>
                  <a:pt x="778200" y="4774278"/>
                  <a:pt x="780095" y="4774022"/>
                  <a:pt x="780822" y="4776693"/>
                </a:cubicBezTo>
                <a:cubicBezTo>
                  <a:pt x="781115" y="4777906"/>
                  <a:pt x="780862" y="4778881"/>
                  <a:pt x="778966" y="4779138"/>
                </a:cubicBezTo>
                <a:cubicBezTo>
                  <a:pt x="776397" y="4779643"/>
                  <a:pt x="773687" y="4779906"/>
                  <a:pt x="771752" y="4777975"/>
                </a:cubicBezTo>
                <a:cubicBezTo>
                  <a:pt x="771612" y="4777732"/>
                  <a:pt x="771472" y="4777490"/>
                  <a:pt x="771206" y="4777736"/>
                </a:cubicBezTo>
                <a:cubicBezTo>
                  <a:pt x="768215" y="4777514"/>
                  <a:pt x="767783" y="4776057"/>
                  <a:pt x="769752" y="4772395"/>
                </a:cubicBezTo>
                <a:cubicBezTo>
                  <a:pt x="773450" y="4766774"/>
                  <a:pt x="777022" y="4761639"/>
                  <a:pt x="781269" y="4756256"/>
                </a:cubicBezTo>
                <a:cubicBezTo>
                  <a:pt x="783658" y="4753320"/>
                  <a:pt x="784293" y="4750883"/>
                  <a:pt x="782752" y="4748219"/>
                </a:cubicBezTo>
                <a:cubicBezTo>
                  <a:pt x="781925" y="4747495"/>
                  <a:pt x="782039" y="4746278"/>
                  <a:pt x="781746" y="4745063"/>
                </a:cubicBezTo>
                <a:cubicBezTo>
                  <a:pt x="781312" y="4743607"/>
                  <a:pt x="780752" y="4742639"/>
                  <a:pt x="778996" y="4743137"/>
                </a:cubicBezTo>
                <a:cubicBezTo>
                  <a:pt x="777241" y="4743637"/>
                  <a:pt x="777269" y="4745095"/>
                  <a:pt x="776887" y="4746559"/>
                </a:cubicBezTo>
                <a:cubicBezTo>
                  <a:pt x="775984" y="4749241"/>
                  <a:pt x="774817" y="4752167"/>
                  <a:pt x="772961" y="4754614"/>
                </a:cubicBezTo>
                <a:cubicBezTo>
                  <a:pt x="770838" y="4757305"/>
                  <a:pt x="768435" y="4759512"/>
                  <a:pt x="765471" y="4760749"/>
                </a:cubicBezTo>
                <a:cubicBezTo>
                  <a:pt x="760092" y="4763464"/>
                  <a:pt x="755286" y="4767877"/>
                  <a:pt x="751587" y="4773498"/>
                </a:cubicBezTo>
                <a:cubicBezTo>
                  <a:pt x="750798" y="4774964"/>
                  <a:pt x="750405" y="4775697"/>
                  <a:pt x="750965" y="4776665"/>
                </a:cubicBezTo>
                <a:cubicBezTo>
                  <a:pt x="752073" y="4777873"/>
                  <a:pt x="751820" y="4778848"/>
                  <a:pt x="749783" y="4778863"/>
                </a:cubicBezTo>
                <a:cubicBezTo>
                  <a:pt x="746934" y="4778883"/>
                  <a:pt x="745077" y="4781330"/>
                  <a:pt x="744050" y="4784498"/>
                </a:cubicBezTo>
                <a:cubicBezTo>
                  <a:pt x="743160" y="4787912"/>
                  <a:pt x="742132" y="4791081"/>
                  <a:pt x="738788" y="4793781"/>
                </a:cubicBezTo>
                <a:cubicBezTo>
                  <a:pt x="737987" y="4794516"/>
                  <a:pt x="737467" y="4795737"/>
                  <a:pt x="738027" y="4796705"/>
                </a:cubicBezTo>
                <a:cubicBezTo>
                  <a:pt x="739134" y="4797913"/>
                  <a:pt x="738880" y="4798888"/>
                  <a:pt x="737825" y="4800598"/>
                </a:cubicBezTo>
                <a:cubicBezTo>
                  <a:pt x="736096" y="4802558"/>
                  <a:pt x="734888" y="4803296"/>
                  <a:pt x="733120" y="4803066"/>
                </a:cubicBezTo>
                <a:cubicBezTo>
                  <a:pt x="729990" y="4802602"/>
                  <a:pt x="728183" y="4800182"/>
                  <a:pt x="726106" y="4798008"/>
                </a:cubicBezTo>
                <a:cubicBezTo>
                  <a:pt x="725001" y="4796799"/>
                  <a:pt x="726435" y="4793627"/>
                  <a:pt x="728165" y="4791668"/>
                </a:cubicBezTo>
                <a:cubicBezTo>
                  <a:pt x="730021" y="4789223"/>
                  <a:pt x="731203" y="4787025"/>
                  <a:pt x="728721" y="4784854"/>
                </a:cubicBezTo>
                <a:cubicBezTo>
                  <a:pt x="731163" y="4784836"/>
                  <a:pt x="732004" y="4786289"/>
                  <a:pt x="733238" y="4787010"/>
                </a:cubicBezTo>
                <a:cubicBezTo>
                  <a:pt x="734740" y="4787486"/>
                  <a:pt x="736240" y="4787962"/>
                  <a:pt x="737830" y="4785761"/>
                </a:cubicBezTo>
                <a:cubicBezTo>
                  <a:pt x="739559" y="4783802"/>
                  <a:pt x="741007" y="4781359"/>
                  <a:pt x="739481" y="4779424"/>
                </a:cubicBezTo>
                <a:cubicBezTo>
                  <a:pt x="738513" y="4778458"/>
                  <a:pt x="738346" y="4776756"/>
                  <a:pt x="738727" y="4775294"/>
                </a:cubicBezTo>
                <a:cubicBezTo>
                  <a:pt x="739996" y="4770421"/>
                  <a:pt x="741472" y="4769436"/>
                  <a:pt x="745021" y="4770627"/>
                </a:cubicBezTo>
                <a:cubicBezTo>
                  <a:pt x="745069" y="4765763"/>
                  <a:pt x="745525" y="4760893"/>
                  <a:pt x="747201" y="4756015"/>
                </a:cubicBezTo>
                <a:cubicBezTo>
                  <a:pt x="750173" y="4747725"/>
                  <a:pt x="755080" y="4741364"/>
                  <a:pt x="760800" y="4734999"/>
                </a:cubicBezTo>
                <a:cubicBezTo>
                  <a:pt x="768124" y="4727162"/>
                  <a:pt x="774759" y="4718843"/>
                  <a:pt x="780022" y="4709562"/>
                </a:cubicBezTo>
                <a:cubicBezTo>
                  <a:pt x="780683" y="4708584"/>
                  <a:pt x="781343" y="4707606"/>
                  <a:pt x="781330" y="4706877"/>
                </a:cubicBezTo>
                <a:cubicBezTo>
                  <a:pt x="781952" y="4703710"/>
                  <a:pt x="781124" y="4702985"/>
                  <a:pt x="778581" y="4704951"/>
                </a:cubicBezTo>
                <a:cubicBezTo>
                  <a:pt x="776038" y="4706915"/>
                  <a:pt x="774015" y="4707660"/>
                  <a:pt x="773009" y="4704505"/>
                </a:cubicBezTo>
                <a:cubicBezTo>
                  <a:pt x="772716" y="4703290"/>
                  <a:pt x="771915" y="4704026"/>
                  <a:pt x="771114" y="4704761"/>
                </a:cubicBezTo>
                <a:cubicBezTo>
                  <a:pt x="770453" y="4705739"/>
                  <a:pt x="769105" y="4706235"/>
                  <a:pt x="769805" y="4707448"/>
                </a:cubicBezTo>
                <a:cubicBezTo>
                  <a:pt x="770505" y="4708657"/>
                  <a:pt x="771753" y="4710108"/>
                  <a:pt x="770431" y="4712064"/>
                </a:cubicBezTo>
                <a:cubicBezTo>
                  <a:pt x="769109" y="4714019"/>
                  <a:pt x="767328" y="4713059"/>
                  <a:pt x="765432" y="4713315"/>
                </a:cubicBezTo>
                <a:cubicBezTo>
                  <a:pt x="764617" y="4713322"/>
                  <a:pt x="763397" y="4713331"/>
                  <a:pt x="762175" y="4713340"/>
                </a:cubicBezTo>
                <a:cubicBezTo>
                  <a:pt x="760140" y="4713354"/>
                  <a:pt x="758399" y="4714584"/>
                  <a:pt x="757496" y="4717265"/>
                </a:cubicBezTo>
                <a:cubicBezTo>
                  <a:pt x="755947" y="4721656"/>
                  <a:pt x="753010" y="4724352"/>
                  <a:pt x="749653" y="4726323"/>
                </a:cubicBezTo>
                <a:cubicBezTo>
                  <a:pt x="747110" y="4728286"/>
                  <a:pt x="745240" y="4730003"/>
                  <a:pt x="743664" y="4732933"/>
                </a:cubicBezTo>
                <a:cubicBezTo>
                  <a:pt x="742483" y="4735131"/>
                  <a:pt x="740853" y="4735144"/>
                  <a:pt x="739748" y="4733934"/>
                </a:cubicBezTo>
                <a:cubicBezTo>
                  <a:pt x="738920" y="4733211"/>
                  <a:pt x="739275" y="4730289"/>
                  <a:pt x="736998" y="4732008"/>
                </a:cubicBezTo>
                <a:cubicBezTo>
                  <a:pt x="735129" y="4733725"/>
                  <a:pt x="733681" y="4736167"/>
                  <a:pt x="734000" y="4738842"/>
                </a:cubicBezTo>
                <a:cubicBezTo>
                  <a:pt x="734039" y="4741031"/>
                  <a:pt x="735006" y="4741996"/>
                  <a:pt x="735987" y="4743692"/>
                </a:cubicBezTo>
                <a:cubicBezTo>
                  <a:pt x="731865" y="4740803"/>
                  <a:pt x="728393" y="4743990"/>
                  <a:pt x="724669" y="4748152"/>
                </a:cubicBezTo>
                <a:cubicBezTo>
                  <a:pt x="722406" y="4750601"/>
                  <a:pt x="720129" y="4752321"/>
                  <a:pt x="718133" y="4754524"/>
                </a:cubicBezTo>
                <a:cubicBezTo>
                  <a:pt x="714001" y="4758689"/>
                  <a:pt x="710555" y="4763336"/>
                  <a:pt x="709033" y="4769185"/>
                </a:cubicBezTo>
                <a:cubicBezTo>
                  <a:pt x="708538" y="4771865"/>
                  <a:pt x="706922" y="4772606"/>
                  <a:pt x="705015" y="4772134"/>
                </a:cubicBezTo>
                <a:cubicBezTo>
                  <a:pt x="698194" y="4770237"/>
                  <a:pt x="694050" y="4773672"/>
                  <a:pt x="691498" y="4782690"/>
                </a:cubicBezTo>
                <a:cubicBezTo>
                  <a:pt x="690864" y="4785128"/>
                  <a:pt x="689401" y="4786841"/>
                  <a:pt x="687939" y="4788554"/>
                </a:cubicBezTo>
                <a:cubicBezTo>
                  <a:pt x="685002" y="4791252"/>
                  <a:pt x="682332" y="4793703"/>
                  <a:pt x="681738" y="4798329"/>
                </a:cubicBezTo>
                <a:cubicBezTo>
                  <a:pt x="681777" y="4800518"/>
                  <a:pt x="679728" y="4799804"/>
                  <a:pt x="678507" y="4799812"/>
                </a:cubicBezTo>
                <a:cubicBezTo>
                  <a:pt x="677692" y="4799817"/>
                  <a:pt x="677132" y="4798849"/>
                  <a:pt x="676711" y="4798121"/>
                </a:cubicBezTo>
                <a:cubicBezTo>
                  <a:pt x="676699" y="4797392"/>
                  <a:pt x="675872" y="4796669"/>
                  <a:pt x="675338" y="4797159"/>
                </a:cubicBezTo>
                <a:cubicBezTo>
                  <a:pt x="672922" y="4798636"/>
                  <a:pt x="671333" y="4800836"/>
                  <a:pt x="669884" y="4803280"/>
                </a:cubicBezTo>
                <a:cubicBezTo>
                  <a:pt x="669095" y="4804746"/>
                  <a:pt x="669389" y="4805960"/>
                  <a:pt x="670089" y="4807171"/>
                </a:cubicBezTo>
                <a:cubicBezTo>
                  <a:pt x="671924" y="4811049"/>
                  <a:pt x="671148" y="4813245"/>
                  <a:pt x="667143" y="4816921"/>
                </a:cubicBezTo>
                <a:cubicBezTo>
                  <a:pt x="665935" y="4817660"/>
                  <a:pt x="665120" y="4817667"/>
                  <a:pt x="665235" y="4816449"/>
                </a:cubicBezTo>
                <a:cubicBezTo>
                  <a:pt x="665170" y="4812800"/>
                  <a:pt x="663019" y="4814033"/>
                  <a:pt x="661137" y="4815019"/>
                </a:cubicBezTo>
                <a:cubicBezTo>
                  <a:pt x="658988" y="4816251"/>
                  <a:pt x="657400" y="4818452"/>
                  <a:pt x="655938" y="4820166"/>
                </a:cubicBezTo>
                <a:cubicBezTo>
                  <a:pt x="654209" y="4822124"/>
                  <a:pt x="652339" y="4823839"/>
                  <a:pt x="650891" y="4826283"/>
                </a:cubicBezTo>
                <a:cubicBezTo>
                  <a:pt x="649976" y="4828235"/>
                  <a:pt x="648335" y="4827518"/>
                  <a:pt x="647507" y="4826794"/>
                </a:cubicBezTo>
                <a:cubicBezTo>
                  <a:pt x="646260" y="4825343"/>
                  <a:pt x="645319" y="4825836"/>
                  <a:pt x="643998" y="4827793"/>
                </a:cubicBezTo>
                <a:cubicBezTo>
                  <a:pt x="643603" y="4828525"/>
                  <a:pt x="643209" y="4829257"/>
                  <a:pt x="642408" y="4829994"/>
                </a:cubicBezTo>
                <a:cubicBezTo>
                  <a:pt x="641747" y="4830970"/>
                  <a:pt x="640820" y="4832194"/>
                  <a:pt x="639598" y="4832203"/>
                </a:cubicBezTo>
                <a:cubicBezTo>
                  <a:pt x="638644" y="4831967"/>
                  <a:pt x="639431" y="4830501"/>
                  <a:pt x="639279" y="4829529"/>
                </a:cubicBezTo>
                <a:cubicBezTo>
                  <a:pt x="639086" y="4826368"/>
                  <a:pt x="637583" y="4825893"/>
                  <a:pt x="633706" y="4829083"/>
                </a:cubicBezTo>
                <a:cubicBezTo>
                  <a:pt x="631045" y="4824481"/>
                  <a:pt x="628524" y="4820119"/>
                  <a:pt x="625863" y="4815518"/>
                </a:cubicBezTo>
                <a:cubicBezTo>
                  <a:pt x="627859" y="4813314"/>
                  <a:pt x="629754" y="4813057"/>
                  <a:pt x="631674" y="4814260"/>
                </a:cubicBezTo>
                <a:cubicBezTo>
                  <a:pt x="636613" y="4817142"/>
                  <a:pt x="640250" y="4815657"/>
                  <a:pt x="644189" y="4808331"/>
                </a:cubicBezTo>
                <a:cubicBezTo>
                  <a:pt x="646033" y="4805156"/>
                  <a:pt x="647621" y="4802955"/>
                  <a:pt x="650024" y="4800748"/>
                </a:cubicBezTo>
                <a:cubicBezTo>
                  <a:pt x="651233" y="4800010"/>
                  <a:pt x="652567" y="4798783"/>
                  <a:pt x="652274" y="4797570"/>
                </a:cubicBezTo>
                <a:cubicBezTo>
                  <a:pt x="652249" y="4796111"/>
                  <a:pt x="650633" y="4796852"/>
                  <a:pt x="649819" y="4796857"/>
                </a:cubicBezTo>
                <a:cubicBezTo>
                  <a:pt x="649004" y="4796863"/>
                  <a:pt x="648331" y="4797111"/>
                  <a:pt x="647516" y="4797117"/>
                </a:cubicBezTo>
                <a:cubicBezTo>
                  <a:pt x="646296" y="4797127"/>
                  <a:pt x="644541" y="4797627"/>
                  <a:pt x="644247" y="4796411"/>
                </a:cubicBezTo>
                <a:cubicBezTo>
                  <a:pt x="644080" y="4794710"/>
                  <a:pt x="645682" y="4793239"/>
                  <a:pt x="646750" y="4792258"/>
                </a:cubicBezTo>
                <a:cubicBezTo>
                  <a:pt x="648479" y="4790299"/>
                  <a:pt x="650348" y="4788583"/>
                  <a:pt x="652357" y="4787110"/>
                </a:cubicBezTo>
                <a:cubicBezTo>
                  <a:pt x="656503" y="4783674"/>
                  <a:pt x="659274" y="4779275"/>
                  <a:pt x="660670" y="4773914"/>
                </a:cubicBezTo>
                <a:cubicBezTo>
                  <a:pt x="660923" y="4772938"/>
                  <a:pt x="661458" y="4772449"/>
                  <a:pt x="662272" y="4772443"/>
                </a:cubicBezTo>
                <a:cubicBezTo>
                  <a:pt x="663086" y="4772437"/>
                  <a:pt x="663620" y="4771947"/>
                  <a:pt x="664421" y="4771210"/>
                </a:cubicBezTo>
                <a:cubicBezTo>
                  <a:pt x="664955" y="4770720"/>
                  <a:pt x="665897" y="4770226"/>
                  <a:pt x="665884" y="4769497"/>
                </a:cubicBezTo>
                <a:cubicBezTo>
                  <a:pt x="665730" y="4768525"/>
                  <a:pt x="665056" y="4768773"/>
                  <a:pt x="664381" y="4769023"/>
                </a:cubicBezTo>
                <a:cubicBezTo>
                  <a:pt x="662894" y="4769276"/>
                  <a:pt x="662066" y="4768553"/>
                  <a:pt x="660705" y="4768319"/>
                </a:cubicBezTo>
                <a:cubicBezTo>
                  <a:pt x="659483" y="4768328"/>
                  <a:pt x="658924" y="4767358"/>
                  <a:pt x="659304" y="4765895"/>
                </a:cubicBezTo>
                <a:cubicBezTo>
                  <a:pt x="659812" y="4763948"/>
                  <a:pt x="660753" y="4763453"/>
                  <a:pt x="661974" y="4763444"/>
                </a:cubicBezTo>
                <a:cubicBezTo>
                  <a:pt x="662916" y="4762951"/>
                  <a:pt x="663730" y="4762945"/>
                  <a:pt x="664544" y="4762940"/>
                </a:cubicBezTo>
                <a:cubicBezTo>
                  <a:pt x="667533" y="4763161"/>
                  <a:pt x="669289" y="4762661"/>
                  <a:pt x="670979" y="4758513"/>
                </a:cubicBezTo>
                <a:cubicBezTo>
                  <a:pt x="672274" y="4755100"/>
                  <a:pt x="675631" y="4753129"/>
                  <a:pt x="678722" y="4751404"/>
                </a:cubicBezTo>
                <a:cubicBezTo>
                  <a:pt x="680197" y="4750422"/>
                  <a:pt x="682092" y="4750163"/>
                  <a:pt x="682052" y="4747974"/>
                </a:cubicBezTo>
                <a:cubicBezTo>
                  <a:pt x="682280" y="4745541"/>
                  <a:pt x="680791" y="4745794"/>
                  <a:pt x="679164" y="4745806"/>
                </a:cubicBezTo>
                <a:cubicBezTo>
                  <a:pt x="678349" y="4745812"/>
                  <a:pt x="677535" y="4745819"/>
                  <a:pt x="676988" y="4745579"/>
                </a:cubicBezTo>
                <a:cubicBezTo>
                  <a:pt x="675894" y="4745100"/>
                  <a:pt x="675206" y="4744619"/>
                  <a:pt x="676669" y="4742907"/>
                </a:cubicBezTo>
                <a:cubicBezTo>
                  <a:pt x="683177" y="4735074"/>
                  <a:pt x="683847" y="4727042"/>
                  <a:pt x="684378" y="4718768"/>
                </a:cubicBezTo>
                <a:cubicBezTo>
                  <a:pt x="684364" y="4718038"/>
                  <a:pt x="683943" y="4717311"/>
                  <a:pt x="683524" y="4716585"/>
                </a:cubicBezTo>
                <a:cubicBezTo>
                  <a:pt x="682263" y="4714405"/>
                  <a:pt x="682784" y="4713184"/>
                  <a:pt x="685467" y="4711462"/>
                </a:cubicBezTo>
                <a:cubicBezTo>
                  <a:pt x="692855" y="4707273"/>
                  <a:pt x="697889" y="4700426"/>
                  <a:pt x="700315" y="4691895"/>
                </a:cubicBezTo>
                <a:cubicBezTo>
                  <a:pt x="701837" y="4686046"/>
                  <a:pt x="704596" y="4680918"/>
                  <a:pt x="709694" y="4677719"/>
                </a:cubicBezTo>
                <a:cubicBezTo>
                  <a:pt x="712111" y="4676243"/>
                  <a:pt x="712466" y="4673321"/>
                  <a:pt x="712693" y="4670887"/>
                </a:cubicBezTo>
                <a:cubicBezTo>
                  <a:pt x="712794" y="4668940"/>
                  <a:pt x="713582" y="4667475"/>
                  <a:pt x="715591" y="4666000"/>
                </a:cubicBezTo>
                <a:cubicBezTo>
                  <a:pt x="720816" y="4662313"/>
                  <a:pt x="724656" y="4656934"/>
                  <a:pt x="728354" y="4651312"/>
                </a:cubicBezTo>
                <a:cubicBezTo>
                  <a:pt x="732587" y="4645201"/>
                  <a:pt x="736540" y="4638605"/>
                  <a:pt x="742008" y="4633213"/>
                </a:cubicBezTo>
                <a:cubicBezTo>
                  <a:pt x="743609" y="4631743"/>
                  <a:pt x="744384" y="4629547"/>
                  <a:pt x="744612" y="4627113"/>
                </a:cubicBezTo>
                <a:cubicBezTo>
                  <a:pt x="745448" y="4620783"/>
                  <a:pt x="746642" y="4619315"/>
                  <a:pt x="752162" y="4616842"/>
                </a:cubicBezTo>
                <a:cubicBezTo>
                  <a:pt x="754857" y="4615851"/>
                  <a:pt x="756855" y="4613646"/>
                  <a:pt x="758430" y="4610717"/>
                </a:cubicBezTo>
                <a:cubicBezTo>
                  <a:pt x="763438" y="4602409"/>
                  <a:pt x="770366" y="4595305"/>
                  <a:pt x="775654" y="4587483"/>
                </a:cubicBezTo>
                <a:cubicBezTo>
                  <a:pt x="777370" y="4584796"/>
                  <a:pt x="779646" y="4583075"/>
                  <a:pt x="781934" y="4582087"/>
                </a:cubicBezTo>
                <a:cubicBezTo>
                  <a:pt x="783550" y="4581345"/>
                  <a:pt x="784479" y="4580121"/>
                  <a:pt x="784719" y="4578417"/>
                </a:cubicBezTo>
                <a:cubicBezTo>
                  <a:pt x="785582" y="4573546"/>
                  <a:pt x="787691" y="4570125"/>
                  <a:pt x="791850" y="4567419"/>
                </a:cubicBezTo>
                <a:cubicBezTo>
                  <a:pt x="796682" y="4564465"/>
                  <a:pt x="799847" y="4559335"/>
                  <a:pt x="803431" y="4554929"/>
                </a:cubicBezTo>
                <a:cubicBezTo>
                  <a:pt x="805822" y="4551993"/>
                  <a:pt x="808084" y="4549543"/>
                  <a:pt x="810907" y="4548065"/>
                </a:cubicBezTo>
                <a:cubicBezTo>
                  <a:pt x="815207" y="4545601"/>
                  <a:pt x="818804" y="4541927"/>
                  <a:pt x="820621" y="4537292"/>
                </a:cubicBezTo>
                <a:cubicBezTo>
                  <a:pt x="825156" y="4525339"/>
                  <a:pt x="833280" y="4516766"/>
                  <a:pt x="842358" y="4508430"/>
                </a:cubicBezTo>
                <a:cubicBezTo>
                  <a:pt x="850508" y="4501318"/>
                  <a:pt x="857117" y="4491540"/>
                  <a:pt x="864427" y="4482973"/>
                </a:cubicBezTo>
                <a:cubicBezTo>
                  <a:pt x="887005" y="4455565"/>
                  <a:pt x="909035" y="4427919"/>
                  <a:pt x="932580" y="4401478"/>
                </a:cubicBezTo>
                <a:cubicBezTo>
                  <a:pt x="951738" y="4380177"/>
                  <a:pt x="971038" y="4359117"/>
                  <a:pt x="990757" y="4338785"/>
                </a:cubicBezTo>
                <a:lnTo>
                  <a:pt x="1017456" y="4311656"/>
                </a:lnTo>
                <a:lnTo>
                  <a:pt x="1016678" y="4310418"/>
                </a:lnTo>
                <a:cubicBezTo>
                  <a:pt x="1016531" y="4309639"/>
                  <a:pt x="1016788" y="4308785"/>
                  <a:pt x="1017891" y="4308034"/>
                </a:cubicBezTo>
                <a:cubicBezTo>
                  <a:pt x="1020594" y="4305778"/>
                  <a:pt x="1022336" y="4303129"/>
                  <a:pt x="1024400" y="4300611"/>
                </a:cubicBezTo>
                <a:cubicBezTo>
                  <a:pt x="1026214" y="4298472"/>
                  <a:pt x="1028596" y="4296085"/>
                  <a:pt x="1029699" y="4293176"/>
                </a:cubicBezTo>
                <a:cubicBezTo>
                  <a:pt x="1030552" y="4290646"/>
                  <a:pt x="1031654" y="4287739"/>
                  <a:pt x="1027207" y="4288330"/>
                </a:cubicBezTo>
                <a:lnTo>
                  <a:pt x="1027178" y="4288258"/>
                </a:lnTo>
                <a:lnTo>
                  <a:pt x="1026501" y="4288903"/>
                </a:lnTo>
                <a:cubicBezTo>
                  <a:pt x="1015962" y="4298953"/>
                  <a:pt x="1005700" y="4309486"/>
                  <a:pt x="996127" y="4320503"/>
                </a:cubicBezTo>
                <a:cubicBezTo>
                  <a:pt x="991602" y="4325400"/>
                  <a:pt x="987076" y="4330299"/>
                  <a:pt x="982003" y="4334957"/>
                </a:cubicBezTo>
                <a:cubicBezTo>
                  <a:pt x="973993" y="4342311"/>
                  <a:pt x="966670" y="4350148"/>
                  <a:pt x="959766" y="4358714"/>
                </a:cubicBezTo>
                <a:cubicBezTo>
                  <a:pt x="955395" y="4364581"/>
                  <a:pt x="950194" y="4369727"/>
                  <a:pt x="944841" y="4373901"/>
                </a:cubicBezTo>
                <a:cubicBezTo>
                  <a:pt x="938826" y="4379054"/>
                  <a:pt x="933780" y="4385171"/>
                  <a:pt x="929968" y="4392010"/>
                </a:cubicBezTo>
                <a:cubicBezTo>
                  <a:pt x="927997" y="4395674"/>
                  <a:pt x="925873" y="4398365"/>
                  <a:pt x="922644" y="4399848"/>
                </a:cubicBezTo>
                <a:cubicBezTo>
                  <a:pt x="914708" y="4403796"/>
                  <a:pt x="908859" y="4410650"/>
                  <a:pt x="903025" y="4418233"/>
                </a:cubicBezTo>
                <a:cubicBezTo>
                  <a:pt x="895474" y="4428504"/>
                  <a:pt x="888332" y="4438772"/>
                  <a:pt x="879815" y="4448077"/>
                </a:cubicBezTo>
                <a:cubicBezTo>
                  <a:pt x="872757" y="4455669"/>
                  <a:pt x="865435" y="4463505"/>
                  <a:pt x="858518" y="4471340"/>
                </a:cubicBezTo>
                <a:cubicBezTo>
                  <a:pt x="847750" y="4483824"/>
                  <a:pt x="836576" y="4496310"/>
                  <a:pt x="826088" y="4509278"/>
                </a:cubicBezTo>
                <a:cubicBezTo>
                  <a:pt x="823839" y="4512457"/>
                  <a:pt x="822350" y="4512711"/>
                  <a:pt x="820148" y="4511024"/>
                </a:cubicBezTo>
                <a:cubicBezTo>
                  <a:pt x="820008" y="4510782"/>
                  <a:pt x="819740" y="4511028"/>
                  <a:pt x="819740" y="4511028"/>
                </a:cubicBezTo>
                <a:cubicBezTo>
                  <a:pt x="814485" y="4505469"/>
                  <a:pt x="813963" y="4506690"/>
                  <a:pt x="807161" y="4513307"/>
                </a:cubicBezTo>
                <a:cubicBezTo>
                  <a:pt x="805293" y="4515024"/>
                  <a:pt x="803296" y="4517227"/>
                  <a:pt x="801160" y="4519188"/>
                </a:cubicBezTo>
                <a:cubicBezTo>
                  <a:pt x="799292" y="4520905"/>
                  <a:pt x="799065" y="4523339"/>
                  <a:pt x="798836" y="4525773"/>
                </a:cubicBezTo>
                <a:cubicBezTo>
                  <a:pt x="797208" y="4525784"/>
                  <a:pt x="795986" y="4525794"/>
                  <a:pt x="794498" y="4526048"/>
                </a:cubicBezTo>
                <a:cubicBezTo>
                  <a:pt x="790974" y="4526316"/>
                  <a:pt x="789513" y="4528030"/>
                  <a:pt x="789579" y="4531679"/>
                </a:cubicBezTo>
                <a:cubicBezTo>
                  <a:pt x="789645" y="4535326"/>
                  <a:pt x="788463" y="4537524"/>
                  <a:pt x="785359" y="4538518"/>
                </a:cubicBezTo>
                <a:cubicBezTo>
                  <a:pt x="784417" y="4539012"/>
                  <a:pt x="783616" y="4539749"/>
                  <a:pt x="783223" y="4540481"/>
                </a:cubicBezTo>
                <a:cubicBezTo>
                  <a:pt x="776881" y="4550013"/>
                  <a:pt x="769291" y="4558095"/>
                  <a:pt x="761420" y="4565693"/>
                </a:cubicBezTo>
                <a:cubicBezTo>
                  <a:pt x="759284" y="4567655"/>
                  <a:pt x="757695" y="4569855"/>
                  <a:pt x="758155" y="4572771"/>
                </a:cubicBezTo>
                <a:cubicBezTo>
                  <a:pt x="758167" y="4573501"/>
                  <a:pt x="758449" y="4573986"/>
                  <a:pt x="757648" y="4574721"/>
                </a:cubicBezTo>
                <a:cubicBezTo>
                  <a:pt x="753489" y="4577427"/>
                  <a:pt x="751251" y="4581335"/>
                  <a:pt x="748342" y="4585492"/>
                </a:cubicBezTo>
                <a:cubicBezTo>
                  <a:pt x="746878" y="4587205"/>
                  <a:pt x="745557" y="4589159"/>
                  <a:pt x="743955" y="4590632"/>
                </a:cubicBezTo>
                <a:cubicBezTo>
                  <a:pt x="742353" y="4592103"/>
                  <a:pt x="741272" y="4592353"/>
                  <a:pt x="741232" y="4590164"/>
                </a:cubicBezTo>
                <a:cubicBezTo>
                  <a:pt x="740938" y="4588952"/>
                  <a:pt x="741179" y="4587247"/>
                  <a:pt x="739551" y="4587258"/>
                </a:cubicBezTo>
                <a:cubicBezTo>
                  <a:pt x="738063" y="4587511"/>
                  <a:pt x="737556" y="4589461"/>
                  <a:pt x="737035" y="4590681"/>
                </a:cubicBezTo>
                <a:cubicBezTo>
                  <a:pt x="735979" y="4592392"/>
                  <a:pt x="734925" y="4594101"/>
                  <a:pt x="732903" y="4594846"/>
                </a:cubicBezTo>
                <a:cubicBezTo>
                  <a:pt x="720108" y="4600290"/>
                  <a:pt x="713525" y="4611527"/>
                  <a:pt x="709971" y="4625175"/>
                </a:cubicBezTo>
                <a:cubicBezTo>
                  <a:pt x="709210" y="4628100"/>
                  <a:pt x="708421" y="4629565"/>
                  <a:pt x="705712" y="4629828"/>
                </a:cubicBezTo>
                <a:cubicBezTo>
                  <a:pt x="700980" y="4630835"/>
                  <a:pt x="696975" y="4634513"/>
                  <a:pt x="693530" y="4639159"/>
                </a:cubicBezTo>
                <a:cubicBezTo>
                  <a:pt x="689552" y="4644297"/>
                  <a:pt x="686133" y="4650403"/>
                  <a:pt x="681747" y="4655543"/>
                </a:cubicBezTo>
                <a:cubicBezTo>
                  <a:pt x="679358" y="4658479"/>
                  <a:pt x="677208" y="4659710"/>
                  <a:pt x="674231" y="4660218"/>
                </a:cubicBezTo>
                <a:cubicBezTo>
                  <a:pt x="669892" y="4660494"/>
                  <a:pt x="668698" y="4661961"/>
                  <a:pt x="667976" y="4667074"/>
                </a:cubicBezTo>
                <a:cubicBezTo>
                  <a:pt x="667355" y="4670242"/>
                  <a:pt x="665639" y="4672930"/>
                  <a:pt x="663377" y="4675379"/>
                </a:cubicBezTo>
                <a:cubicBezTo>
                  <a:pt x="661253" y="4678070"/>
                  <a:pt x="659537" y="4680758"/>
                  <a:pt x="658382" y="4684415"/>
                </a:cubicBezTo>
                <a:cubicBezTo>
                  <a:pt x="656972" y="4689046"/>
                  <a:pt x="652940" y="4691264"/>
                  <a:pt x="650179" y="4688609"/>
                </a:cubicBezTo>
                <a:cubicBezTo>
                  <a:pt x="649212" y="4687643"/>
                  <a:pt x="648512" y="4686432"/>
                  <a:pt x="648078" y="4684976"/>
                </a:cubicBezTo>
                <a:cubicBezTo>
                  <a:pt x="646944" y="4682309"/>
                  <a:pt x="648126" y="4680111"/>
                  <a:pt x="651230" y="4679116"/>
                </a:cubicBezTo>
                <a:cubicBezTo>
                  <a:pt x="656889" y="4676885"/>
                  <a:pt x="659673" y="4673217"/>
                  <a:pt x="659429" y="4667135"/>
                </a:cubicBezTo>
                <a:cubicBezTo>
                  <a:pt x="659555" y="4666649"/>
                  <a:pt x="659542" y="4665919"/>
                  <a:pt x="659528" y="4665190"/>
                </a:cubicBezTo>
                <a:cubicBezTo>
                  <a:pt x="659703" y="4659838"/>
                  <a:pt x="659703" y="4659838"/>
                  <a:pt x="655479" y="4658895"/>
                </a:cubicBezTo>
                <a:cubicBezTo>
                  <a:pt x="655340" y="4658652"/>
                  <a:pt x="655607" y="4658407"/>
                  <a:pt x="655467" y="4658166"/>
                </a:cubicBezTo>
                <a:cubicBezTo>
                  <a:pt x="657616" y="4656934"/>
                  <a:pt x="659917" y="4656673"/>
                  <a:pt x="662081" y="4656172"/>
                </a:cubicBezTo>
                <a:cubicBezTo>
                  <a:pt x="665591" y="4655173"/>
                  <a:pt x="665985" y="4654440"/>
                  <a:pt x="665385" y="4651283"/>
                </a:cubicBezTo>
                <a:cubicBezTo>
                  <a:pt x="664952" y="4649825"/>
                  <a:pt x="665065" y="4648608"/>
                  <a:pt x="666668" y="4647138"/>
                </a:cubicBezTo>
                <a:cubicBezTo>
                  <a:pt x="667736" y="4646156"/>
                  <a:pt x="668651" y="4644205"/>
                  <a:pt x="669577" y="4642982"/>
                </a:cubicBezTo>
                <a:cubicBezTo>
                  <a:pt x="670760" y="4640784"/>
                  <a:pt x="672503" y="4639554"/>
                  <a:pt x="674538" y="4639541"/>
                </a:cubicBezTo>
                <a:cubicBezTo>
                  <a:pt x="676433" y="4639283"/>
                  <a:pt x="677503" y="4638302"/>
                  <a:pt x="678009" y="4636353"/>
                </a:cubicBezTo>
                <a:cubicBezTo>
                  <a:pt x="679318" y="4633667"/>
                  <a:pt x="680780" y="4631954"/>
                  <a:pt x="683476" y="4630962"/>
                </a:cubicBezTo>
                <a:cubicBezTo>
                  <a:pt x="686847" y="4629721"/>
                  <a:pt x="688143" y="4626306"/>
                  <a:pt x="686335" y="4623887"/>
                </a:cubicBezTo>
                <a:cubicBezTo>
                  <a:pt x="684540" y="4622197"/>
                  <a:pt x="685187" y="4620491"/>
                  <a:pt x="686637" y="4618046"/>
                </a:cubicBezTo>
                <a:cubicBezTo>
                  <a:pt x="689013" y="4614381"/>
                  <a:pt x="692090" y="4611925"/>
                  <a:pt x="694748" y="4608745"/>
                </a:cubicBezTo>
                <a:cubicBezTo>
                  <a:pt x="701777" y="4599694"/>
                  <a:pt x="708807" y="4590643"/>
                  <a:pt x="715838" y="4581590"/>
                </a:cubicBezTo>
                <a:cubicBezTo>
                  <a:pt x="717959" y="4578899"/>
                  <a:pt x="718187" y="4576466"/>
                  <a:pt x="716253" y="4574533"/>
                </a:cubicBezTo>
                <a:cubicBezTo>
                  <a:pt x="715285" y="4573569"/>
                  <a:pt x="714458" y="4572845"/>
                  <a:pt x="713490" y="4571879"/>
                </a:cubicBezTo>
                <a:cubicBezTo>
                  <a:pt x="714965" y="4570894"/>
                  <a:pt x="716200" y="4571616"/>
                  <a:pt x="717548" y="4571119"/>
                </a:cubicBezTo>
                <a:cubicBezTo>
                  <a:pt x="725650" y="4568872"/>
                  <a:pt x="733039" y="4564682"/>
                  <a:pt x="739127" y="4556124"/>
                </a:cubicBezTo>
                <a:cubicBezTo>
                  <a:pt x="741251" y="4553435"/>
                  <a:pt x="743106" y="4550987"/>
                  <a:pt x="745803" y="4549995"/>
                </a:cubicBezTo>
                <a:cubicBezTo>
                  <a:pt x="746745" y="4549502"/>
                  <a:pt x="747685" y="4549008"/>
                  <a:pt x="747799" y="4547792"/>
                </a:cubicBezTo>
                <a:cubicBezTo>
                  <a:pt x="748319" y="4546571"/>
                  <a:pt x="747365" y="4546336"/>
                  <a:pt x="746551" y="4546341"/>
                </a:cubicBezTo>
                <a:cubicBezTo>
                  <a:pt x="744643" y="4545870"/>
                  <a:pt x="744489" y="4544897"/>
                  <a:pt x="746359" y="4543181"/>
                </a:cubicBezTo>
                <a:cubicBezTo>
                  <a:pt x="747160" y="4542444"/>
                  <a:pt x="747681" y="4541224"/>
                  <a:pt x="748341" y="4540247"/>
                </a:cubicBezTo>
                <a:cubicBezTo>
                  <a:pt x="750338" y="4538044"/>
                  <a:pt x="750578" y="4536338"/>
                  <a:pt x="748122" y="4535628"/>
                </a:cubicBezTo>
                <a:cubicBezTo>
                  <a:pt x="747168" y="4535390"/>
                  <a:pt x="746074" y="4534912"/>
                  <a:pt x="746455" y="4533450"/>
                </a:cubicBezTo>
                <a:cubicBezTo>
                  <a:pt x="746835" y="4531988"/>
                  <a:pt x="748043" y="4531249"/>
                  <a:pt x="749252" y="4530511"/>
                </a:cubicBezTo>
                <a:cubicBezTo>
                  <a:pt x="752342" y="4528786"/>
                  <a:pt x="755840" y="4527057"/>
                  <a:pt x="759210" y="4525816"/>
                </a:cubicBezTo>
                <a:cubicBezTo>
                  <a:pt x="762313" y="4524822"/>
                  <a:pt x="762580" y="4524576"/>
                  <a:pt x="760772" y="4522156"/>
                </a:cubicBezTo>
                <a:cubicBezTo>
                  <a:pt x="760492" y="4521671"/>
                  <a:pt x="760212" y="4521188"/>
                  <a:pt x="759793" y="4520460"/>
                </a:cubicBezTo>
                <a:cubicBezTo>
                  <a:pt x="759231" y="4519493"/>
                  <a:pt x="759346" y="4518276"/>
                  <a:pt x="760961" y="4517532"/>
                </a:cubicBezTo>
                <a:cubicBezTo>
                  <a:pt x="763911" y="4515567"/>
                  <a:pt x="765753" y="4512391"/>
                  <a:pt x="767330" y="4509460"/>
                </a:cubicBezTo>
                <a:cubicBezTo>
                  <a:pt x="770340" y="4503358"/>
                  <a:pt x="773786" y="4498711"/>
                  <a:pt x="780132" y="4496962"/>
                </a:cubicBezTo>
                <a:cubicBezTo>
                  <a:pt x="783644" y="4495963"/>
                  <a:pt x="786822" y="4491561"/>
                  <a:pt x="788370" y="4487172"/>
                </a:cubicBezTo>
                <a:lnTo>
                  <a:pt x="799475" y="4471523"/>
                </a:lnTo>
                <a:lnTo>
                  <a:pt x="797580" y="4468276"/>
                </a:lnTo>
                <a:cubicBezTo>
                  <a:pt x="796528" y="4467793"/>
                  <a:pt x="794908" y="4468099"/>
                  <a:pt x="791670" y="4468711"/>
                </a:cubicBezTo>
                <a:cubicBezTo>
                  <a:pt x="790780" y="4468832"/>
                  <a:pt x="789891" y="4468952"/>
                  <a:pt x="789323" y="4469201"/>
                </a:cubicBezTo>
                <a:cubicBezTo>
                  <a:pt x="781881" y="4470040"/>
                  <a:pt x="777942" y="4474197"/>
                  <a:pt x="776295" y="4481664"/>
                </a:cubicBezTo>
                <a:cubicBezTo>
                  <a:pt x="775666" y="4485718"/>
                  <a:pt x="773216" y="4487602"/>
                  <a:pt x="769758" y="4486690"/>
                </a:cubicBezTo>
                <a:cubicBezTo>
                  <a:pt x="767905" y="4486426"/>
                  <a:pt x="766300" y="4485782"/>
                  <a:pt x="764944" y="4484758"/>
                </a:cubicBezTo>
                <a:cubicBezTo>
                  <a:pt x="761195" y="4481816"/>
                  <a:pt x="763135" y="4476377"/>
                  <a:pt x="768504" y="4473753"/>
                </a:cubicBezTo>
                <a:cubicBezTo>
                  <a:pt x="772734" y="4471626"/>
                  <a:pt x="775681" y="4468983"/>
                  <a:pt x="778556" y="4465834"/>
                </a:cubicBezTo>
                <a:cubicBezTo>
                  <a:pt x="781109" y="4462555"/>
                  <a:pt x="784056" y="4459912"/>
                  <a:pt x="787790" y="4458544"/>
                </a:cubicBezTo>
                <a:cubicBezTo>
                  <a:pt x="793873" y="4456684"/>
                  <a:pt x="795436" y="4454918"/>
                  <a:pt x="794954" y="4449464"/>
                </a:cubicBezTo>
                <a:cubicBezTo>
                  <a:pt x="795013" y="4445662"/>
                  <a:pt x="796106" y="4442753"/>
                  <a:pt x="799229" y="4439224"/>
                </a:cubicBezTo>
                <a:cubicBezTo>
                  <a:pt x="804657" y="4432795"/>
                  <a:pt x="811439" y="4427390"/>
                  <a:pt x="816940" y="4421468"/>
                </a:cubicBezTo>
                <a:cubicBezTo>
                  <a:pt x="821944" y="4416305"/>
                  <a:pt x="825663" y="4410626"/>
                  <a:pt x="826000" y="4404543"/>
                </a:cubicBezTo>
                <a:cubicBezTo>
                  <a:pt x="825809" y="4401120"/>
                  <a:pt x="827444" y="4399863"/>
                  <a:pt x="830858" y="4398365"/>
                </a:cubicBezTo>
                <a:cubicBezTo>
                  <a:pt x="846788" y="4391372"/>
                  <a:pt x="859218" y="4381061"/>
                  <a:pt x="863436" y="4364103"/>
                </a:cubicBezTo>
                <a:cubicBezTo>
                  <a:pt x="863961" y="4361444"/>
                  <a:pt x="865842" y="4359808"/>
                  <a:pt x="867723" y="4358174"/>
                </a:cubicBezTo>
                <a:cubicBezTo>
                  <a:pt x="869111" y="4357295"/>
                  <a:pt x="871386" y="4356296"/>
                  <a:pt x="871416" y="4354394"/>
                </a:cubicBezTo>
                <a:cubicBezTo>
                  <a:pt x="871123" y="4352364"/>
                  <a:pt x="869096" y="4352985"/>
                  <a:pt x="867563" y="4352848"/>
                </a:cubicBezTo>
                <a:lnTo>
                  <a:pt x="867384" y="4352297"/>
                </a:lnTo>
                <a:lnTo>
                  <a:pt x="864581" y="4354659"/>
                </a:lnTo>
                <a:cubicBezTo>
                  <a:pt x="863042" y="4359049"/>
                  <a:pt x="860108" y="4361755"/>
                  <a:pt x="856754" y="4363734"/>
                </a:cubicBezTo>
                <a:cubicBezTo>
                  <a:pt x="854214" y="4365707"/>
                  <a:pt x="852347" y="4367428"/>
                  <a:pt x="850779" y="4370361"/>
                </a:cubicBezTo>
                <a:cubicBezTo>
                  <a:pt x="849601" y="4372561"/>
                  <a:pt x="847972" y="4372578"/>
                  <a:pt x="846859" y="4371374"/>
                </a:cubicBezTo>
                <a:cubicBezTo>
                  <a:pt x="846030" y="4370655"/>
                  <a:pt x="846377" y="4367736"/>
                  <a:pt x="844103" y="4369460"/>
                </a:cubicBezTo>
                <a:cubicBezTo>
                  <a:pt x="842236" y="4371181"/>
                  <a:pt x="840793" y="4373627"/>
                  <a:pt x="841120" y="4376298"/>
                </a:cubicBezTo>
                <a:cubicBezTo>
                  <a:pt x="841165" y="4378484"/>
                  <a:pt x="842136" y="4379446"/>
                  <a:pt x="843122" y="4381136"/>
                </a:cubicBezTo>
                <a:cubicBezTo>
                  <a:pt x="838988" y="4378264"/>
                  <a:pt x="835521" y="4381462"/>
                  <a:pt x="831805" y="4385632"/>
                </a:cubicBezTo>
                <a:cubicBezTo>
                  <a:pt x="829546" y="4388086"/>
                  <a:pt x="827273" y="4389812"/>
                  <a:pt x="825280" y="4392021"/>
                </a:cubicBezTo>
                <a:cubicBezTo>
                  <a:pt x="821155" y="4396197"/>
                  <a:pt x="817720" y="4400851"/>
                  <a:pt x="816210" y="4406699"/>
                </a:cubicBezTo>
                <a:cubicBezTo>
                  <a:pt x="815723" y="4409378"/>
                  <a:pt x="814109" y="4410125"/>
                  <a:pt x="812197" y="4409659"/>
                </a:cubicBezTo>
                <a:cubicBezTo>
                  <a:pt x="805366" y="4407788"/>
                  <a:pt x="801226" y="4411234"/>
                  <a:pt x="798695" y="4420253"/>
                </a:cubicBezTo>
                <a:cubicBezTo>
                  <a:pt x="798067" y="4422690"/>
                  <a:pt x="796608" y="4424408"/>
                  <a:pt x="795148" y="4426125"/>
                </a:cubicBezTo>
                <a:cubicBezTo>
                  <a:pt x="792217" y="4428829"/>
                  <a:pt x="789552" y="4431287"/>
                  <a:pt x="788968" y="4435911"/>
                </a:cubicBezTo>
                <a:cubicBezTo>
                  <a:pt x="789013" y="4438098"/>
                  <a:pt x="786961" y="4437391"/>
                  <a:pt x="785739" y="4437404"/>
                </a:cubicBezTo>
                <a:cubicBezTo>
                  <a:pt x="784923" y="4437414"/>
                  <a:pt x="784360" y="4436447"/>
                  <a:pt x="783937" y="4435722"/>
                </a:cubicBezTo>
                <a:cubicBezTo>
                  <a:pt x="783923" y="4434993"/>
                  <a:pt x="783093" y="4434273"/>
                  <a:pt x="782559" y="4434765"/>
                </a:cubicBezTo>
                <a:cubicBezTo>
                  <a:pt x="780144" y="4436249"/>
                  <a:pt x="778560" y="4438454"/>
                  <a:pt x="777117" y="4440900"/>
                </a:cubicBezTo>
                <a:cubicBezTo>
                  <a:pt x="776331" y="4442365"/>
                  <a:pt x="776629" y="4443578"/>
                  <a:pt x="777332" y="4444785"/>
                </a:cubicBezTo>
                <a:cubicBezTo>
                  <a:pt x="779179" y="4448654"/>
                  <a:pt x="778409" y="4450849"/>
                  <a:pt x="774410" y="4454537"/>
                </a:cubicBezTo>
                <a:cubicBezTo>
                  <a:pt x="773204" y="4455280"/>
                  <a:pt x="772388" y="4455289"/>
                  <a:pt x="772499" y="4454071"/>
                </a:cubicBezTo>
                <a:cubicBezTo>
                  <a:pt x="772423" y="4450427"/>
                  <a:pt x="770277" y="4451666"/>
                  <a:pt x="768394" y="4452657"/>
                </a:cubicBezTo>
                <a:cubicBezTo>
                  <a:pt x="766246" y="4453896"/>
                  <a:pt x="764661" y="4456100"/>
                  <a:pt x="763202" y="4457818"/>
                </a:cubicBezTo>
                <a:cubicBezTo>
                  <a:pt x="761478" y="4459780"/>
                  <a:pt x="759612" y="4461501"/>
                  <a:pt x="758168" y="4463947"/>
                </a:cubicBezTo>
                <a:cubicBezTo>
                  <a:pt x="757256" y="4465902"/>
                  <a:pt x="755613" y="4465190"/>
                  <a:pt x="754782" y="4464469"/>
                </a:cubicBezTo>
                <a:cubicBezTo>
                  <a:pt x="753529" y="4463025"/>
                  <a:pt x="752590" y="4463520"/>
                  <a:pt x="751271" y="4465479"/>
                </a:cubicBezTo>
                <a:cubicBezTo>
                  <a:pt x="750880" y="4466212"/>
                  <a:pt x="750487" y="4466945"/>
                  <a:pt x="749687" y="4467683"/>
                </a:cubicBezTo>
                <a:cubicBezTo>
                  <a:pt x="749028" y="4468662"/>
                  <a:pt x="748102" y="4469887"/>
                  <a:pt x="746880" y="4469900"/>
                </a:cubicBezTo>
                <a:cubicBezTo>
                  <a:pt x="745924" y="4469668"/>
                  <a:pt x="746709" y="4468201"/>
                  <a:pt x="746554" y="4467230"/>
                </a:cubicBezTo>
                <a:cubicBezTo>
                  <a:pt x="746352" y="4464074"/>
                  <a:pt x="744849" y="4463604"/>
                  <a:pt x="740975" y="4466804"/>
                </a:cubicBezTo>
                <a:cubicBezTo>
                  <a:pt x="738299" y="4462215"/>
                  <a:pt x="735764" y="4457869"/>
                  <a:pt x="733088" y="4453278"/>
                </a:cubicBezTo>
                <a:cubicBezTo>
                  <a:pt x="735079" y="4451071"/>
                  <a:pt x="736976" y="4450807"/>
                  <a:pt x="738902" y="4452002"/>
                </a:cubicBezTo>
                <a:cubicBezTo>
                  <a:pt x="743852" y="4454866"/>
                  <a:pt x="747488" y="4453368"/>
                  <a:pt x="751412" y="4446035"/>
                </a:cubicBezTo>
                <a:cubicBezTo>
                  <a:pt x="753249" y="4442857"/>
                  <a:pt x="754833" y="4440652"/>
                  <a:pt x="757233" y="4438439"/>
                </a:cubicBezTo>
                <a:cubicBezTo>
                  <a:pt x="758441" y="4437697"/>
                  <a:pt x="759773" y="4436468"/>
                  <a:pt x="759476" y="4435255"/>
                </a:cubicBezTo>
                <a:cubicBezTo>
                  <a:pt x="759446" y="4433797"/>
                  <a:pt x="757831" y="4434543"/>
                  <a:pt x="757016" y="4434552"/>
                </a:cubicBezTo>
                <a:cubicBezTo>
                  <a:pt x="756201" y="4434562"/>
                  <a:pt x="755527" y="4434811"/>
                  <a:pt x="754713" y="4434821"/>
                </a:cubicBezTo>
                <a:cubicBezTo>
                  <a:pt x="753490" y="4434834"/>
                  <a:pt x="751734" y="4435339"/>
                  <a:pt x="751438" y="4434127"/>
                </a:cubicBezTo>
                <a:cubicBezTo>
                  <a:pt x="751266" y="4432428"/>
                  <a:pt x="752867" y="4430952"/>
                  <a:pt x="753933" y="4429968"/>
                </a:cubicBezTo>
                <a:cubicBezTo>
                  <a:pt x="755658" y="4428006"/>
                  <a:pt x="757524" y="4426284"/>
                  <a:pt x="759531" y="4424805"/>
                </a:cubicBezTo>
                <a:cubicBezTo>
                  <a:pt x="763672" y="4421357"/>
                  <a:pt x="766432" y="4416954"/>
                  <a:pt x="767816" y="4411592"/>
                </a:cubicBezTo>
                <a:cubicBezTo>
                  <a:pt x="768068" y="4410618"/>
                  <a:pt x="768601" y="4410126"/>
                  <a:pt x="769416" y="4410118"/>
                </a:cubicBezTo>
                <a:cubicBezTo>
                  <a:pt x="770230" y="4410108"/>
                  <a:pt x="770764" y="4409616"/>
                  <a:pt x="771563" y="4408878"/>
                </a:cubicBezTo>
                <a:cubicBezTo>
                  <a:pt x="772097" y="4408387"/>
                  <a:pt x="773037" y="4407891"/>
                  <a:pt x="773022" y="4407162"/>
                </a:cubicBezTo>
                <a:cubicBezTo>
                  <a:pt x="772866" y="4406192"/>
                  <a:pt x="772192" y="4406442"/>
                  <a:pt x="771518" y="4406693"/>
                </a:cubicBezTo>
                <a:lnTo>
                  <a:pt x="769207" y="4406258"/>
                </a:lnTo>
                <a:lnTo>
                  <a:pt x="767004" y="4408583"/>
                </a:lnTo>
                <a:cubicBezTo>
                  <a:pt x="764072" y="4415535"/>
                  <a:pt x="758352" y="4419934"/>
                  <a:pt x="751526" y="4422931"/>
                </a:cubicBezTo>
                <a:cubicBezTo>
                  <a:pt x="741606" y="4427554"/>
                  <a:pt x="734224" y="4435111"/>
                  <a:pt x="730517" y="4445100"/>
                </a:cubicBezTo>
                <a:cubicBezTo>
                  <a:pt x="728928" y="4448765"/>
                  <a:pt x="727542" y="4449644"/>
                  <a:pt x="724653" y="4448484"/>
                </a:cubicBezTo>
                <a:cubicBezTo>
                  <a:pt x="723690" y="4448096"/>
                  <a:pt x="722727" y="4447710"/>
                  <a:pt x="721838" y="4447830"/>
                </a:cubicBezTo>
                <a:cubicBezTo>
                  <a:pt x="711874" y="4450045"/>
                  <a:pt x="702231" y="4452388"/>
                  <a:pt x="693930" y="4461969"/>
                </a:cubicBezTo>
                <a:cubicBezTo>
                  <a:pt x="692121" y="4464111"/>
                  <a:pt x="691406" y="4463345"/>
                  <a:pt x="690618" y="4462072"/>
                </a:cubicBezTo>
                <a:cubicBezTo>
                  <a:pt x="690225" y="4461436"/>
                  <a:pt x="690078" y="4460421"/>
                  <a:pt x="689933" y="4459405"/>
                </a:cubicBezTo>
                <a:cubicBezTo>
                  <a:pt x="689641" y="4457375"/>
                  <a:pt x="689671" y="4455473"/>
                  <a:pt x="686753" y="4456214"/>
                </a:cubicBezTo>
                <a:cubicBezTo>
                  <a:pt x="684083" y="4456577"/>
                  <a:pt x="684127" y="4458986"/>
                  <a:pt x="683207" y="4461007"/>
                </a:cubicBezTo>
                <a:cubicBezTo>
                  <a:pt x="681691" y="4465181"/>
                  <a:pt x="679925" y="4469734"/>
                  <a:pt x="676016" y="4471988"/>
                </a:cubicBezTo>
                <a:cubicBezTo>
                  <a:pt x="671288" y="4474873"/>
                  <a:pt x="671011" y="4477152"/>
                  <a:pt x="671843" y="4480834"/>
                </a:cubicBezTo>
                <a:cubicBezTo>
                  <a:pt x="671989" y="4481849"/>
                  <a:pt x="672134" y="4482866"/>
                  <a:pt x="671710" y="4484130"/>
                </a:cubicBezTo>
                <a:cubicBezTo>
                  <a:pt x="671929" y="4485652"/>
                  <a:pt x="671506" y="4486916"/>
                  <a:pt x="669231" y="4487916"/>
                </a:cubicBezTo>
                <a:cubicBezTo>
                  <a:pt x="667524" y="4488666"/>
                  <a:pt x="666240" y="4488149"/>
                  <a:pt x="666021" y="4486627"/>
                </a:cubicBezTo>
                <a:cubicBezTo>
                  <a:pt x="665482" y="4484975"/>
                  <a:pt x="664446" y="4484080"/>
                  <a:pt x="664474" y="4482180"/>
                </a:cubicBezTo>
                <a:cubicBezTo>
                  <a:pt x="664650" y="4481292"/>
                  <a:pt x="664825" y="4480408"/>
                  <a:pt x="663615" y="4480398"/>
                </a:cubicBezTo>
                <a:cubicBezTo>
                  <a:pt x="662725" y="4480519"/>
                  <a:pt x="662301" y="4481784"/>
                  <a:pt x="661805" y="4482541"/>
                </a:cubicBezTo>
                <a:cubicBezTo>
                  <a:pt x="661061" y="4483678"/>
                  <a:pt x="660566" y="4484435"/>
                  <a:pt x="660711" y="4485450"/>
                </a:cubicBezTo>
                <a:cubicBezTo>
                  <a:pt x="660858" y="4486465"/>
                  <a:pt x="660361" y="4487222"/>
                  <a:pt x="659224" y="4487722"/>
                </a:cubicBezTo>
                <a:cubicBezTo>
                  <a:pt x="652965" y="4490467"/>
                  <a:pt x="648136" y="4494746"/>
                  <a:pt x="644737" y="4500555"/>
                </a:cubicBezTo>
                <a:cubicBezTo>
                  <a:pt x="643322" y="4503333"/>
                  <a:pt x="641585" y="4505985"/>
                  <a:pt x="639528" y="4508506"/>
                </a:cubicBezTo>
                <a:cubicBezTo>
                  <a:pt x="638536" y="4510019"/>
                  <a:pt x="637048" y="4512291"/>
                  <a:pt x="634947" y="4512405"/>
                </a:cubicBezTo>
                <a:cubicBezTo>
                  <a:pt x="633416" y="4512267"/>
                  <a:pt x="633693" y="4509988"/>
                  <a:pt x="633474" y="4508466"/>
                </a:cubicBezTo>
                <a:cubicBezTo>
                  <a:pt x="633328" y="4507450"/>
                  <a:pt x="633503" y="4506564"/>
                  <a:pt x="633357" y="4505549"/>
                </a:cubicBezTo>
                <a:cubicBezTo>
                  <a:pt x="633212" y="4504533"/>
                  <a:pt x="633810" y="4502382"/>
                  <a:pt x="632030" y="4502624"/>
                </a:cubicBezTo>
                <a:cubicBezTo>
                  <a:pt x="630498" y="4502488"/>
                  <a:pt x="629259" y="4504379"/>
                  <a:pt x="628587" y="4506024"/>
                </a:cubicBezTo>
                <a:cubicBezTo>
                  <a:pt x="626355" y="4509431"/>
                  <a:pt x="623977" y="4511823"/>
                  <a:pt x="620462" y="4514715"/>
                </a:cubicBezTo>
                <a:cubicBezTo>
                  <a:pt x="612291" y="4520999"/>
                  <a:pt x="611167" y="4525809"/>
                  <a:pt x="615602" y="4531418"/>
                </a:cubicBezTo>
                <a:cubicBezTo>
                  <a:pt x="617425" y="4533584"/>
                  <a:pt x="617469" y="4535993"/>
                  <a:pt x="615164" y="4538893"/>
                </a:cubicBezTo>
                <a:cubicBezTo>
                  <a:pt x="609067" y="4536443"/>
                  <a:pt x="603289" y="4534121"/>
                  <a:pt x="597193" y="4531672"/>
                </a:cubicBezTo>
                <a:cubicBezTo>
                  <a:pt x="600343" y="4526244"/>
                  <a:pt x="599483" y="4524462"/>
                  <a:pt x="595603" y="4524816"/>
                </a:cubicBezTo>
                <a:cubicBezTo>
                  <a:pt x="594391" y="4524809"/>
                  <a:pt x="592758" y="4526065"/>
                  <a:pt x="592290" y="4524922"/>
                </a:cubicBezTo>
                <a:cubicBezTo>
                  <a:pt x="592072" y="4523397"/>
                  <a:pt x="593384" y="4522013"/>
                  <a:pt x="594450" y="4521006"/>
                </a:cubicBezTo>
                <a:cubicBezTo>
                  <a:pt x="595194" y="4519870"/>
                  <a:pt x="596011" y="4519242"/>
                  <a:pt x="596828" y="4518614"/>
                </a:cubicBezTo>
                <a:cubicBezTo>
                  <a:pt x="598958" y="4516600"/>
                  <a:pt x="599380" y="4515334"/>
                  <a:pt x="597382" y="4514052"/>
                </a:cubicBezTo>
                <a:cubicBezTo>
                  <a:pt x="596346" y="4513158"/>
                  <a:pt x="595165" y="4511250"/>
                  <a:pt x="597368" y="4509742"/>
                </a:cubicBezTo>
                <a:cubicBezTo>
                  <a:pt x="600066" y="4507480"/>
                  <a:pt x="601803" y="4504830"/>
                  <a:pt x="603861" y="4502307"/>
                </a:cubicBezTo>
                <a:cubicBezTo>
                  <a:pt x="605669" y="4500165"/>
                  <a:pt x="608047" y="4497772"/>
                  <a:pt x="609142" y="4494864"/>
                </a:cubicBezTo>
                <a:cubicBezTo>
                  <a:pt x="609987" y="4492334"/>
                  <a:pt x="611082" y="4489425"/>
                  <a:pt x="606632" y="4490030"/>
                </a:cubicBezTo>
                <a:cubicBezTo>
                  <a:pt x="605173" y="4490400"/>
                  <a:pt x="605028" y="4489384"/>
                  <a:pt x="605700" y="4487741"/>
                </a:cubicBezTo>
                <a:cubicBezTo>
                  <a:pt x="609419" y="4482062"/>
                  <a:pt x="611943" y="4480684"/>
                  <a:pt x="617004" y="4482240"/>
                </a:cubicBezTo>
                <a:cubicBezTo>
                  <a:pt x="618610" y="4482884"/>
                  <a:pt x="620142" y="4483021"/>
                  <a:pt x="621776" y="4481764"/>
                </a:cubicBezTo>
                <a:cubicBezTo>
                  <a:pt x="624474" y="4479500"/>
                  <a:pt x="626853" y="4477108"/>
                  <a:pt x="628195" y="4473822"/>
                </a:cubicBezTo>
                <a:cubicBezTo>
                  <a:pt x="628690" y="4473064"/>
                  <a:pt x="627656" y="4472170"/>
                  <a:pt x="626766" y="4472290"/>
                </a:cubicBezTo>
                <a:cubicBezTo>
                  <a:pt x="625802" y="4471904"/>
                  <a:pt x="624519" y="4471388"/>
                  <a:pt x="624372" y="4470372"/>
                </a:cubicBezTo>
                <a:cubicBezTo>
                  <a:pt x="624154" y="4468851"/>
                  <a:pt x="622900" y="4466432"/>
                  <a:pt x="625570" y="4466071"/>
                </a:cubicBezTo>
                <a:cubicBezTo>
                  <a:pt x="631084" y="4464459"/>
                  <a:pt x="633563" y="4460674"/>
                  <a:pt x="636292" y="4456509"/>
                </a:cubicBezTo>
                <a:cubicBezTo>
                  <a:pt x="638101" y="4454365"/>
                  <a:pt x="639910" y="4452224"/>
                  <a:pt x="642755" y="4450974"/>
                </a:cubicBezTo>
                <a:cubicBezTo>
                  <a:pt x="653244" y="4446101"/>
                  <a:pt x="656643" y="4440292"/>
                  <a:pt x="653055" y="4432155"/>
                </a:cubicBezTo>
                <a:cubicBezTo>
                  <a:pt x="652121" y="4429867"/>
                  <a:pt x="652720" y="4427717"/>
                  <a:pt x="655886" y="4426596"/>
                </a:cubicBezTo>
                <a:cubicBezTo>
                  <a:pt x="662713" y="4423599"/>
                  <a:pt x="667718" y="4418436"/>
                  <a:pt x="672007" y="4412507"/>
                </a:cubicBezTo>
                <a:cubicBezTo>
                  <a:pt x="674311" y="4409607"/>
                  <a:pt x="675974" y="4406448"/>
                  <a:pt x="678528" y="4403169"/>
                </a:cubicBezTo>
                <a:cubicBezTo>
                  <a:pt x="682889" y="4397748"/>
                  <a:pt x="686114" y="4392826"/>
                  <a:pt x="681825" y="4388234"/>
                </a:cubicBezTo>
                <a:cubicBezTo>
                  <a:pt x="684071" y="4389135"/>
                  <a:pt x="685429" y="4390158"/>
                  <a:pt x="688098" y="4389795"/>
                </a:cubicBezTo>
                <a:cubicBezTo>
                  <a:pt x="691410" y="4389692"/>
                  <a:pt x="694108" y="4387428"/>
                  <a:pt x="695845" y="4384778"/>
                </a:cubicBezTo>
                <a:cubicBezTo>
                  <a:pt x="697508" y="4381620"/>
                  <a:pt x="694021" y="4382611"/>
                  <a:pt x="692985" y="4381716"/>
                </a:cubicBezTo>
                <a:cubicBezTo>
                  <a:pt x="691308" y="4380564"/>
                  <a:pt x="691017" y="4378535"/>
                  <a:pt x="693466" y="4376649"/>
                </a:cubicBezTo>
                <a:cubicBezTo>
                  <a:pt x="696735" y="4374135"/>
                  <a:pt x="698471" y="4371485"/>
                  <a:pt x="700382" y="4367947"/>
                </a:cubicBezTo>
                <a:cubicBezTo>
                  <a:pt x="702148" y="4363396"/>
                  <a:pt x="704876" y="4359232"/>
                  <a:pt x="709923" y="4356477"/>
                </a:cubicBezTo>
                <a:cubicBezTo>
                  <a:pt x="713016" y="4354849"/>
                  <a:pt x="714184" y="4352449"/>
                  <a:pt x="713819" y="4349911"/>
                </a:cubicBezTo>
                <a:cubicBezTo>
                  <a:pt x="713600" y="4348388"/>
                  <a:pt x="713381" y="4346865"/>
                  <a:pt x="713235" y="4345851"/>
                </a:cubicBezTo>
                <a:cubicBezTo>
                  <a:pt x="713192" y="4343441"/>
                  <a:pt x="711690" y="4341403"/>
                  <a:pt x="713820" y="4339389"/>
                </a:cubicBezTo>
                <a:cubicBezTo>
                  <a:pt x="715949" y="4337376"/>
                  <a:pt x="717948" y="4338656"/>
                  <a:pt x="719552" y="4339300"/>
                </a:cubicBezTo>
                <a:cubicBezTo>
                  <a:pt x="721157" y="4339946"/>
                  <a:pt x="721507" y="4338173"/>
                  <a:pt x="722572" y="4337166"/>
                </a:cubicBezTo>
                <a:cubicBezTo>
                  <a:pt x="723316" y="4336031"/>
                  <a:pt x="724061" y="4334894"/>
                  <a:pt x="722529" y="4334757"/>
                </a:cubicBezTo>
                <a:cubicBezTo>
                  <a:pt x="718502" y="4334097"/>
                  <a:pt x="719028" y="4331437"/>
                  <a:pt x="720939" y="4327900"/>
                </a:cubicBezTo>
                <a:cubicBezTo>
                  <a:pt x="722850" y="4324364"/>
                  <a:pt x="721815" y="4323470"/>
                  <a:pt x="718079" y="4324839"/>
                </a:cubicBezTo>
                <a:cubicBezTo>
                  <a:pt x="717190" y="4324959"/>
                  <a:pt x="716125" y="4325967"/>
                  <a:pt x="715060" y="4326974"/>
                </a:cubicBezTo>
                <a:cubicBezTo>
                  <a:pt x="704760" y="4335272"/>
                  <a:pt x="695890" y="4345100"/>
                  <a:pt x="687735" y="4355692"/>
                </a:cubicBezTo>
                <a:cubicBezTo>
                  <a:pt x="681067" y="4364016"/>
                  <a:pt x="674254" y="4371321"/>
                  <a:pt x="664728" y="4376583"/>
                </a:cubicBezTo>
                <a:cubicBezTo>
                  <a:pt x="659111" y="4379587"/>
                  <a:pt x="653276" y="4381068"/>
                  <a:pt x="647368" y="4382043"/>
                </a:cubicBezTo>
                <a:cubicBezTo>
                  <a:pt x="649483" y="4386240"/>
                  <a:pt x="648563" y="4388263"/>
                  <a:pt x="642874" y="4390760"/>
                </a:cubicBezTo>
                <a:cubicBezTo>
                  <a:pt x="641168" y="4391510"/>
                  <a:pt x="639067" y="4391621"/>
                  <a:pt x="637711" y="4390598"/>
                </a:cubicBezTo>
                <a:cubicBezTo>
                  <a:pt x="635069" y="4389059"/>
                  <a:pt x="632370" y="4391323"/>
                  <a:pt x="630314" y="4393845"/>
                </a:cubicBezTo>
                <a:cubicBezTo>
                  <a:pt x="627935" y="4396235"/>
                  <a:pt x="628796" y="4398018"/>
                  <a:pt x="629657" y="4399798"/>
                </a:cubicBezTo>
                <a:cubicBezTo>
                  <a:pt x="630766" y="4401200"/>
                  <a:pt x="632692" y="4401973"/>
                  <a:pt x="633129" y="4405018"/>
                </a:cubicBezTo>
                <a:cubicBezTo>
                  <a:pt x="630022" y="4402335"/>
                  <a:pt x="627571" y="4404222"/>
                  <a:pt x="624945" y="4406992"/>
                </a:cubicBezTo>
                <a:cubicBezTo>
                  <a:pt x="622887" y="4409513"/>
                  <a:pt x="619299" y="4411897"/>
                  <a:pt x="617622" y="4410747"/>
                </a:cubicBezTo>
                <a:cubicBezTo>
                  <a:pt x="614587" y="4408570"/>
                  <a:pt x="611304" y="4406773"/>
                  <a:pt x="610152" y="4402962"/>
                </a:cubicBezTo>
                <a:cubicBezTo>
                  <a:pt x="609540" y="4400804"/>
                  <a:pt x="610210" y="4399161"/>
                  <a:pt x="612269" y="4396639"/>
                </a:cubicBezTo>
                <a:cubicBezTo>
                  <a:pt x="614150" y="4395003"/>
                  <a:pt x="615289" y="4394503"/>
                  <a:pt x="616966" y="4395656"/>
                </a:cubicBezTo>
                <a:cubicBezTo>
                  <a:pt x="618249" y="4396171"/>
                  <a:pt x="619635" y="4395293"/>
                  <a:pt x="620379" y="4394157"/>
                </a:cubicBezTo>
                <a:cubicBezTo>
                  <a:pt x="623034" y="4389485"/>
                  <a:pt x="626697" y="4387608"/>
                  <a:pt x="630678" y="4385861"/>
                </a:cubicBezTo>
                <a:cubicBezTo>
                  <a:pt x="634340" y="4383984"/>
                  <a:pt x="636967" y="4381212"/>
                  <a:pt x="636456" y="4377660"/>
                </a:cubicBezTo>
                <a:cubicBezTo>
                  <a:pt x="636092" y="4375122"/>
                  <a:pt x="637230" y="4374621"/>
                  <a:pt x="638907" y="4375774"/>
                </a:cubicBezTo>
                <a:cubicBezTo>
                  <a:pt x="640191" y="4376290"/>
                  <a:pt x="641008" y="4375661"/>
                  <a:pt x="642641" y="4374405"/>
                </a:cubicBezTo>
                <a:cubicBezTo>
                  <a:pt x="648785" y="4368741"/>
                  <a:pt x="653248" y="4361926"/>
                  <a:pt x="655538" y="4354717"/>
                </a:cubicBezTo>
                <a:cubicBezTo>
                  <a:pt x="656487" y="4350792"/>
                  <a:pt x="658719" y="4347384"/>
                  <a:pt x="661593" y="4344235"/>
                </a:cubicBezTo>
                <a:cubicBezTo>
                  <a:pt x="664220" y="4341463"/>
                  <a:pt x="667560" y="4339457"/>
                  <a:pt x="670653" y="4337830"/>
                </a:cubicBezTo>
                <a:cubicBezTo>
                  <a:pt x="672360" y="4337081"/>
                  <a:pt x="674140" y="4336840"/>
                  <a:pt x="674418" y="4334560"/>
                </a:cubicBezTo>
                <a:cubicBezTo>
                  <a:pt x="674694" y="4332280"/>
                  <a:pt x="673411" y="4331765"/>
                  <a:pt x="671559" y="4331498"/>
                </a:cubicBezTo>
                <a:cubicBezTo>
                  <a:pt x="670026" y="4331361"/>
                  <a:pt x="668568" y="4331732"/>
                  <a:pt x="667532" y="4330837"/>
                </a:cubicBezTo>
                <a:cubicBezTo>
                  <a:pt x="664001" y="4329419"/>
                  <a:pt x="661157" y="4330668"/>
                  <a:pt x="658034" y="4334196"/>
                </a:cubicBezTo>
                <a:cubicBezTo>
                  <a:pt x="652286" y="4340496"/>
                  <a:pt x="646713" y="4345909"/>
                  <a:pt x="640572" y="4351573"/>
                </a:cubicBezTo>
                <a:cubicBezTo>
                  <a:pt x="636486" y="4354714"/>
                  <a:pt x="634633" y="4354448"/>
                  <a:pt x="633803" y="4350766"/>
                </a:cubicBezTo>
                <a:cubicBezTo>
                  <a:pt x="634050" y="4350388"/>
                  <a:pt x="633730" y="4350259"/>
                  <a:pt x="633409" y="4350129"/>
                </a:cubicBezTo>
                <a:cubicBezTo>
                  <a:pt x="630695" y="4348084"/>
                  <a:pt x="630506" y="4344659"/>
                  <a:pt x="630638" y="4341364"/>
                </a:cubicBezTo>
                <a:cubicBezTo>
                  <a:pt x="630594" y="4338955"/>
                  <a:pt x="631732" y="4338456"/>
                  <a:pt x="633263" y="4338594"/>
                </a:cubicBezTo>
                <a:cubicBezTo>
                  <a:pt x="636647" y="4338997"/>
                  <a:pt x="636691" y="4341404"/>
                  <a:pt x="635028" y="4344563"/>
                </a:cubicBezTo>
                <a:cubicBezTo>
                  <a:pt x="637129" y="4344451"/>
                  <a:pt x="639157" y="4343830"/>
                  <a:pt x="640396" y="4341938"/>
                </a:cubicBezTo>
                <a:cubicBezTo>
                  <a:pt x="641142" y="4340801"/>
                  <a:pt x="640106" y="4339907"/>
                  <a:pt x="639391" y="4339141"/>
                </a:cubicBezTo>
                <a:cubicBezTo>
                  <a:pt x="635568" y="4335693"/>
                  <a:pt x="635597" y="4333792"/>
                  <a:pt x="639639" y="4328240"/>
                </a:cubicBezTo>
                <a:cubicBezTo>
                  <a:pt x="643754" y="4323197"/>
                  <a:pt x="647474" y="4317519"/>
                  <a:pt x="650304" y="4311960"/>
                </a:cubicBezTo>
                <a:cubicBezTo>
                  <a:pt x="654054" y="4304378"/>
                  <a:pt x="656330" y="4303380"/>
                  <a:pt x="661682" y="4306966"/>
                </a:cubicBezTo>
                <a:cubicBezTo>
                  <a:pt x="662004" y="4307094"/>
                  <a:pt x="662324" y="4307223"/>
                  <a:pt x="662645" y="4307352"/>
                </a:cubicBezTo>
                <a:cubicBezTo>
                  <a:pt x="663360" y="4308117"/>
                  <a:pt x="663900" y="4309769"/>
                  <a:pt x="665782" y="4308134"/>
                </a:cubicBezTo>
                <a:cubicBezTo>
                  <a:pt x="667343" y="4306370"/>
                  <a:pt x="669226" y="4304733"/>
                  <a:pt x="668044" y="4302825"/>
                </a:cubicBezTo>
                <a:cubicBezTo>
                  <a:pt x="667256" y="4301552"/>
                  <a:pt x="666790" y="4300407"/>
                  <a:pt x="665753" y="4299513"/>
                </a:cubicBezTo>
                <a:cubicBezTo>
                  <a:pt x="664820" y="4297225"/>
                  <a:pt x="665491" y="4295581"/>
                  <a:pt x="668262" y="4293825"/>
                </a:cubicBezTo>
                <a:cubicBezTo>
                  <a:pt x="670713" y="4291940"/>
                  <a:pt x="672070" y="4292965"/>
                  <a:pt x="672361" y="4294994"/>
                </a:cubicBezTo>
                <a:cubicBezTo>
                  <a:pt x="672756" y="4295631"/>
                  <a:pt x="672829" y="4296139"/>
                  <a:pt x="673223" y="4296774"/>
                </a:cubicBezTo>
                <a:cubicBezTo>
                  <a:pt x="673368" y="4297790"/>
                  <a:pt x="674331" y="4298177"/>
                  <a:pt x="675468" y="4297678"/>
                </a:cubicBezTo>
                <a:cubicBezTo>
                  <a:pt x="676855" y="4296799"/>
                  <a:pt x="676141" y="4296033"/>
                  <a:pt x="676315" y="4295149"/>
                </a:cubicBezTo>
                <a:cubicBezTo>
                  <a:pt x="676345" y="4293247"/>
                  <a:pt x="675804" y="4291595"/>
                  <a:pt x="674697" y="4290192"/>
                </a:cubicBezTo>
                <a:cubicBezTo>
                  <a:pt x="672260" y="4285865"/>
                  <a:pt x="673107" y="4283335"/>
                  <a:pt x="678578" y="4279316"/>
                </a:cubicBezTo>
                <a:cubicBezTo>
                  <a:pt x="681028" y="4277432"/>
                  <a:pt x="683800" y="4275675"/>
                  <a:pt x="686251" y="4273791"/>
                </a:cubicBezTo>
                <a:cubicBezTo>
                  <a:pt x="687885" y="4272534"/>
                  <a:pt x="689446" y="4270770"/>
                  <a:pt x="688834" y="4268610"/>
                </a:cubicBezTo>
                <a:cubicBezTo>
                  <a:pt x="688148" y="4265944"/>
                  <a:pt x="686644" y="4263906"/>
                  <a:pt x="689447" y="4260247"/>
                </a:cubicBezTo>
                <a:cubicBezTo>
                  <a:pt x="691255" y="4258105"/>
                  <a:pt x="691606" y="4256332"/>
                  <a:pt x="694130" y="4254955"/>
                </a:cubicBezTo>
                <a:cubicBezTo>
                  <a:pt x="707070" y="4248197"/>
                  <a:pt x="715619" y="4238239"/>
                  <a:pt x="721382" y="4225728"/>
                </a:cubicBezTo>
                <a:cubicBezTo>
                  <a:pt x="722300" y="4223706"/>
                  <a:pt x="723614" y="4222321"/>
                  <a:pt x="725569" y="4221193"/>
                </a:cubicBezTo>
                <a:cubicBezTo>
                  <a:pt x="730690" y="4218945"/>
                  <a:pt x="733739" y="4214909"/>
                  <a:pt x="736072" y="4210108"/>
                </a:cubicBezTo>
                <a:cubicBezTo>
                  <a:pt x="739006" y="4203155"/>
                  <a:pt x="741121" y="4196831"/>
                  <a:pt x="742274" y="4190120"/>
                </a:cubicBezTo>
                <a:cubicBezTo>
                  <a:pt x="742726" y="4186953"/>
                  <a:pt x="743178" y="4183787"/>
                  <a:pt x="745484" y="4180887"/>
                </a:cubicBezTo>
                <a:cubicBezTo>
                  <a:pt x="753857" y="4171817"/>
                  <a:pt x="760801" y="4161215"/>
                  <a:pt x="770927" y="4153803"/>
                </a:cubicBezTo>
                <a:cubicBezTo>
                  <a:pt x="773130" y="4152296"/>
                  <a:pt x="773801" y="4150652"/>
                  <a:pt x="773757" y="4148245"/>
                </a:cubicBezTo>
                <a:cubicBezTo>
                  <a:pt x="773611" y="4147228"/>
                  <a:pt x="773466" y="4146214"/>
                  <a:pt x="773640" y="4145328"/>
                </a:cubicBezTo>
                <a:cubicBezTo>
                  <a:pt x="774560" y="4143306"/>
                  <a:pt x="773670" y="4143426"/>
                  <a:pt x="772459" y="4143418"/>
                </a:cubicBezTo>
                <a:cubicBezTo>
                  <a:pt x="770039" y="4143401"/>
                  <a:pt x="768083" y="4144530"/>
                  <a:pt x="766595" y="4146801"/>
                </a:cubicBezTo>
                <a:cubicBezTo>
                  <a:pt x="764859" y="4149452"/>
                  <a:pt x="762190" y="4149813"/>
                  <a:pt x="760511" y="4148662"/>
                </a:cubicBezTo>
                <a:cubicBezTo>
                  <a:pt x="759154" y="4147639"/>
                  <a:pt x="761284" y="4145625"/>
                  <a:pt x="762598" y="4144240"/>
                </a:cubicBezTo>
                <a:cubicBezTo>
                  <a:pt x="765968" y="4140332"/>
                  <a:pt x="769600" y="4140357"/>
                  <a:pt x="772911" y="4140253"/>
                </a:cubicBezTo>
                <a:cubicBezTo>
                  <a:pt x="785370" y="4138561"/>
                  <a:pt x="794211" y="4130635"/>
                  <a:pt x="796662" y="4118227"/>
                </a:cubicBezTo>
                <a:cubicBezTo>
                  <a:pt x="797436" y="4115190"/>
                  <a:pt x="798530" y="4112283"/>
                  <a:pt x="800587" y="4109761"/>
                </a:cubicBezTo>
                <a:cubicBezTo>
                  <a:pt x="801827" y="4107867"/>
                  <a:pt x="802644" y="4107239"/>
                  <a:pt x="804249" y="4107885"/>
                </a:cubicBezTo>
                <a:cubicBezTo>
                  <a:pt x="807386" y="4108664"/>
                  <a:pt x="809092" y="4107916"/>
                  <a:pt x="810361" y="4104122"/>
                </a:cubicBezTo>
                <a:cubicBezTo>
                  <a:pt x="812973" y="4097040"/>
                  <a:pt x="816941" y="4090982"/>
                  <a:pt x="821157" y="4084546"/>
                </a:cubicBezTo>
                <a:cubicBezTo>
                  <a:pt x="828175" y="4074451"/>
                  <a:pt x="832449" y="4064212"/>
                  <a:pt x="831240" y="4053681"/>
                </a:cubicBezTo>
                <a:cubicBezTo>
                  <a:pt x="831240" y="4053681"/>
                  <a:pt x="831808" y="4053432"/>
                  <a:pt x="832130" y="4053561"/>
                </a:cubicBezTo>
                <a:cubicBezTo>
                  <a:pt x="832845" y="4054327"/>
                  <a:pt x="833311" y="4055471"/>
                  <a:pt x="834347" y="4056365"/>
                </a:cubicBezTo>
                <a:cubicBezTo>
                  <a:pt x="836739" y="4058283"/>
                  <a:pt x="838519" y="4058041"/>
                  <a:pt x="841393" y="4054891"/>
                </a:cubicBezTo>
                <a:cubicBezTo>
                  <a:pt x="844763" y="4050983"/>
                  <a:pt x="844864" y="4049591"/>
                  <a:pt x="841582" y="4047793"/>
                </a:cubicBezTo>
                <a:cubicBezTo>
                  <a:pt x="840621" y="4047407"/>
                  <a:pt x="838199" y="4047390"/>
                  <a:pt x="839687" y="4045117"/>
                </a:cubicBezTo>
                <a:cubicBezTo>
                  <a:pt x="841598" y="4041582"/>
                  <a:pt x="845653" y="4040342"/>
                  <a:pt x="847229" y="4042886"/>
                </a:cubicBezTo>
                <a:cubicBezTo>
                  <a:pt x="848089" y="4044668"/>
                  <a:pt x="849300" y="4044676"/>
                  <a:pt x="851431" y="4042662"/>
                </a:cubicBezTo>
                <a:cubicBezTo>
                  <a:pt x="856259" y="4038384"/>
                  <a:pt x="861408" y="4034236"/>
                  <a:pt x="866953" y="4030724"/>
                </a:cubicBezTo>
                <a:cubicBezTo>
                  <a:pt x="871358" y="4027710"/>
                  <a:pt x="874408" y="4023675"/>
                  <a:pt x="874889" y="4018608"/>
                </a:cubicBezTo>
                <a:cubicBezTo>
                  <a:pt x="874671" y="4017083"/>
                  <a:pt x="875342" y="4015441"/>
                  <a:pt x="876583" y="4013547"/>
                </a:cubicBezTo>
                <a:cubicBezTo>
                  <a:pt x="878887" y="4010647"/>
                  <a:pt x="881192" y="4007748"/>
                  <a:pt x="883497" y="4004847"/>
                </a:cubicBezTo>
                <a:cubicBezTo>
                  <a:pt x="884985" y="4002575"/>
                  <a:pt x="887188" y="4001069"/>
                  <a:pt x="889931" y="4001214"/>
                </a:cubicBezTo>
                <a:cubicBezTo>
                  <a:pt x="891177" y="4001476"/>
                  <a:pt x="892129" y="4001260"/>
                  <a:pt x="892875" y="4000664"/>
                </a:cubicBezTo>
                <a:lnTo>
                  <a:pt x="893071" y="4000338"/>
                </a:lnTo>
                <a:lnTo>
                  <a:pt x="889891" y="3999920"/>
                </a:lnTo>
                <a:cubicBezTo>
                  <a:pt x="888452" y="3999174"/>
                  <a:pt x="887318" y="3998118"/>
                  <a:pt x="886488" y="3996755"/>
                </a:cubicBezTo>
                <a:lnTo>
                  <a:pt x="886543" y="3994870"/>
                </a:lnTo>
                <a:lnTo>
                  <a:pt x="885340" y="3995833"/>
                </a:lnTo>
                <a:cubicBezTo>
                  <a:pt x="877906" y="4000964"/>
                  <a:pt x="871184" y="4006863"/>
                  <a:pt x="865564" y="4014167"/>
                </a:cubicBezTo>
                <a:cubicBezTo>
                  <a:pt x="864070" y="4016437"/>
                  <a:pt x="862115" y="4017561"/>
                  <a:pt x="859694" y="4017537"/>
                </a:cubicBezTo>
                <a:cubicBezTo>
                  <a:pt x="851619" y="4018092"/>
                  <a:pt x="851371" y="4018470"/>
                  <a:pt x="846463" y="4026543"/>
                </a:cubicBezTo>
                <a:cubicBezTo>
                  <a:pt x="845964" y="4027300"/>
                  <a:pt x="845466" y="4028056"/>
                  <a:pt x="844720" y="4029191"/>
                </a:cubicBezTo>
                <a:lnTo>
                  <a:pt x="842358" y="4025052"/>
                </a:lnTo>
                <a:lnTo>
                  <a:pt x="838812" y="4028506"/>
                </a:lnTo>
                <a:cubicBezTo>
                  <a:pt x="836113" y="4030769"/>
                  <a:pt x="835443" y="4032413"/>
                  <a:pt x="837761" y="4033822"/>
                </a:cubicBezTo>
                <a:cubicBezTo>
                  <a:pt x="839119" y="4034846"/>
                  <a:pt x="839585" y="4035990"/>
                  <a:pt x="838344" y="4037884"/>
                </a:cubicBezTo>
                <a:cubicBezTo>
                  <a:pt x="835938" y="4042177"/>
                  <a:pt x="833588" y="4042669"/>
                  <a:pt x="831123" y="4040243"/>
                </a:cubicBezTo>
                <a:cubicBezTo>
                  <a:pt x="827622" y="4036924"/>
                  <a:pt x="825916" y="4037673"/>
                  <a:pt x="822444" y="4042973"/>
                </a:cubicBezTo>
                <a:cubicBezTo>
                  <a:pt x="820212" y="4046381"/>
                  <a:pt x="818301" y="4049918"/>
                  <a:pt x="816637" y="4053076"/>
                </a:cubicBezTo>
                <a:cubicBezTo>
                  <a:pt x="813413" y="4057999"/>
                  <a:pt x="811078" y="4062799"/>
                  <a:pt x="806497" y="4066699"/>
                </a:cubicBezTo>
                <a:cubicBezTo>
                  <a:pt x="804118" y="4069092"/>
                  <a:pt x="801916" y="4070597"/>
                  <a:pt x="799203" y="4068552"/>
                </a:cubicBezTo>
                <a:cubicBezTo>
                  <a:pt x="797453" y="4066892"/>
                  <a:pt x="794534" y="4067633"/>
                  <a:pt x="792551" y="4070661"/>
                </a:cubicBezTo>
                <a:cubicBezTo>
                  <a:pt x="786030" y="4079998"/>
                  <a:pt x="777685" y="4087168"/>
                  <a:pt x="769019" y="4094208"/>
                </a:cubicBezTo>
                <a:cubicBezTo>
                  <a:pt x="762555" y="4099742"/>
                  <a:pt x="759755" y="4103401"/>
                  <a:pt x="762482" y="4109757"/>
                </a:cubicBezTo>
                <a:cubicBezTo>
                  <a:pt x="762234" y="4110136"/>
                  <a:pt x="761986" y="4110515"/>
                  <a:pt x="761986" y="4110515"/>
                </a:cubicBezTo>
                <a:cubicBezTo>
                  <a:pt x="760032" y="4111643"/>
                  <a:pt x="758384" y="4108589"/>
                  <a:pt x="756895" y="4110861"/>
                </a:cubicBezTo>
                <a:cubicBezTo>
                  <a:pt x="755655" y="4112754"/>
                  <a:pt x="756589" y="4115042"/>
                  <a:pt x="757449" y="4116822"/>
                </a:cubicBezTo>
                <a:cubicBezTo>
                  <a:pt x="757523" y="4117330"/>
                  <a:pt x="757916" y="4117966"/>
                  <a:pt x="757989" y="4118474"/>
                </a:cubicBezTo>
                <a:cubicBezTo>
                  <a:pt x="759243" y="4120891"/>
                  <a:pt x="760746" y="4122931"/>
                  <a:pt x="762497" y="4124590"/>
                </a:cubicBezTo>
                <a:cubicBezTo>
                  <a:pt x="763605" y="4125991"/>
                  <a:pt x="762934" y="4127635"/>
                  <a:pt x="761052" y="4129271"/>
                </a:cubicBezTo>
                <a:cubicBezTo>
                  <a:pt x="759667" y="4130148"/>
                  <a:pt x="757713" y="4131276"/>
                  <a:pt x="756923" y="4130003"/>
                </a:cubicBezTo>
                <a:cubicBezTo>
                  <a:pt x="754984" y="4124920"/>
                  <a:pt x="749894" y="4125265"/>
                  <a:pt x="745049" y="4125232"/>
                </a:cubicBezTo>
                <a:cubicBezTo>
                  <a:pt x="742307" y="4125087"/>
                  <a:pt x="740847" y="4125458"/>
                  <a:pt x="741285" y="4128503"/>
                </a:cubicBezTo>
                <a:cubicBezTo>
                  <a:pt x="741372" y="4133321"/>
                  <a:pt x="738717" y="4137995"/>
                  <a:pt x="736631" y="4142416"/>
                </a:cubicBezTo>
                <a:cubicBezTo>
                  <a:pt x="735960" y="4144060"/>
                  <a:pt x="735215" y="4145195"/>
                  <a:pt x="734004" y="4145188"/>
                </a:cubicBezTo>
                <a:cubicBezTo>
                  <a:pt x="728665" y="4145912"/>
                  <a:pt x="725295" y="4149819"/>
                  <a:pt x="721926" y="4153726"/>
                </a:cubicBezTo>
                <a:cubicBezTo>
                  <a:pt x="718482" y="4157127"/>
                  <a:pt x="715360" y="4160655"/>
                  <a:pt x="711231" y="4161388"/>
                </a:cubicBezTo>
                <a:cubicBezTo>
                  <a:pt x="709131" y="4161501"/>
                  <a:pt x="708635" y="4162258"/>
                  <a:pt x="707716" y="4164280"/>
                </a:cubicBezTo>
                <a:cubicBezTo>
                  <a:pt x="704855" y="4171740"/>
                  <a:pt x="700640" y="4178176"/>
                  <a:pt x="693389" y="4182438"/>
                </a:cubicBezTo>
                <a:cubicBezTo>
                  <a:pt x="690617" y="4184194"/>
                  <a:pt x="689625" y="4185708"/>
                  <a:pt x="689099" y="4188367"/>
                </a:cubicBezTo>
                <a:cubicBezTo>
                  <a:pt x="687802" y="4194062"/>
                  <a:pt x="684577" y="4198985"/>
                  <a:pt x="678464" y="4202747"/>
                </a:cubicBezTo>
                <a:cubicBezTo>
                  <a:pt x="676759" y="4203497"/>
                  <a:pt x="675692" y="4204504"/>
                  <a:pt x="675342" y="4206276"/>
                </a:cubicBezTo>
                <a:cubicBezTo>
                  <a:pt x="673052" y="4213487"/>
                  <a:pt x="662650" y="4223177"/>
                  <a:pt x="655605" y="4224652"/>
                </a:cubicBezTo>
                <a:cubicBezTo>
                  <a:pt x="656187" y="4228711"/>
                  <a:pt x="654029" y="4232626"/>
                  <a:pt x="650833" y="4235647"/>
                </a:cubicBezTo>
                <a:cubicBezTo>
                  <a:pt x="646003" y="4239926"/>
                  <a:pt x="642211" y="4245098"/>
                  <a:pt x="638418" y="4250270"/>
                </a:cubicBezTo>
                <a:cubicBezTo>
                  <a:pt x="633063" y="4257206"/>
                  <a:pt x="628410" y="4260597"/>
                  <a:pt x="620430" y="4259782"/>
                </a:cubicBezTo>
                <a:cubicBezTo>
                  <a:pt x="619788" y="4259524"/>
                  <a:pt x="619220" y="4259775"/>
                  <a:pt x="618576" y="4259518"/>
                </a:cubicBezTo>
                <a:cubicBezTo>
                  <a:pt x="615835" y="4259371"/>
                  <a:pt x="614520" y="4260758"/>
                  <a:pt x="614885" y="4263295"/>
                </a:cubicBezTo>
                <a:cubicBezTo>
                  <a:pt x="615178" y="4265326"/>
                  <a:pt x="615469" y="4267356"/>
                  <a:pt x="615513" y="4269764"/>
                </a:cubicBezTo>
                <a:cubicBezTo>
                  <a:pt x="615863" y="4278514"/>
                  <a:pt x="609298" y="4285442"/>
                  <a:pt x="599829" y="4286900"/>
                </a:cubicBezTo>
                <a:cubicBezTo>
                  <a:pt x="595949" y="4287254"/>
                  <a:pt x="591894" y="4288493"/>
                  <a:pt x="587735" y="4291129"/>
                </a:cubicBezTo>
                <a:cubicBezTo>
                  <a:pt x="583826" y="4293383"/>
                  <a:pt x="579916" y="4295638"/>
                  <a:pt x="575788" y="4296372"/>
                </a:cubicBezTo>
                <a:cubicBezTo>
                  <a:pt x="577509" y="4299934"/>
                  <a:pt x="582849" y="4299208"/>
                  <a:pt x="584570" y="4302770"/>
                </a:cubicBezTo>
                <a:cubicBezTo>
                  <a:pt x="578164" y="4304501"/>
                  <a:pt x="578164" y="4304501"/>
                  <a:pt x="576939" y="4310704"/>
                </a:cubicBezTo>
                <a:cubicBezTo>
                  <a:pt x="576094" y="4313234"/>
                  <a:pt x="575423" y="4314878"/>
                  <a:pt x="572972" y="4316761"/>
                </a:cubicBezTo>
                <a:cubicBezTo>
                  <a:pt x="566756" y="4321919"/>
                  <a:pt x="561183" y="4327332"/>
                  <a:pt x="555611" y="4332746"/>
                </a:cubicBezTo>
                <a:cubicBezTo>
                  <a:pt x="538324" y="4349236"/>
                  <a:pt x="522713" y="4366879"/>
                  <a:pt x="504710" y="4382603"/>
                </a:cubicBezTo>
                <a:cubicBezTo>
                  <a:pt x="503397" y="4383989"/>
                  <a:pt x="501909" y="4386260"/>
                  <a:pt x="500305" y="4385616"/>
                </a:cubicBezTo>
                <a:cubicBezTo>
                  <a:pt x="498451" y="4385350"/>
                  <a:pt x="499048" y="4383200"/>
                  <a:pt x="498831" y="4381677"/>
                </a:cubicBezTo>
                <a:cubicBezTo>
                  <a:pt x="498934" y="4380283"/>
                  <a:pt x="499283" y="4378510"/>
                  <a:pt x="497504" y="4378752"/>
                </a:cubicBezTo>
                <a:cubicBezTo>
                  <a:pt x="495652" y="4378485"/>
                  <a:pt x="494016" y="4379741"/>
                  <a:pt x="492705" y="4381128"/>
                </a:cubicBezTo>
                <a:cubicBezTo>
                  <a:pt x="491960" y="4382264"/>
                  <a:pt x="491216" y="4383400"/>
                  <a:pt x="490472" y="4384535"/>
                </a:cubicBezTo>
                <a:cubicBezTo>
                  <a:pt x="486678" y="4389708"/>
                  <a:pt x="482127" y="4391706"/>
                  <a:pt x="477634" y="4389900"/>
                </a:cubicBezTo>
                <a:cubicBezTo>
                  <a:pt x="476029" y="4389256"/>
                  <a:pt x="474425" y="4388611"/>
                  <a:pt x="473316" y="4387208"/>
                </a:cubicBezTo>
                <a:cubicBezTo>
                  <a:pt x="471637" y="4386057"/>
                  <a:pt x="469684" y="4387184"/>
                  <a:pt x="468837" y="4389713"/>
                </a:cubicBezTo>
                <a:cubicBezTo>
                  <a:pt x="467071" y="4394266"/>
                  <a:pt x="468399" y="4397191"/>
                  <a:pt x="473140" y="4398616"/>
                </a:cubicBezTo>
                <a:cubicBezTo>
                  <a:pt x="468837" y="4400236"/>
                  <a:pt x="465350" y="4401227"/>
                  <a:pt x="462038" y="4401331"/>
                </a:cubicBezTo>
                <a:cubicBezTo>
                  <a:pt x="458726" y="4401436"/>
                  <a:pt x="453694" y="4397979"/>
                  <a:pt x="453506" y="4394555"/>
                </a:cubicBezTo>
                <a:cubicBezTo>
                  <a:pt x="453491" y="4390244"/>
                  <a:pt x="457327" y="4387481"/>
                  <a:pt x="460347" y="4385347"/>
                </a:cubicBezTo>
                <a:cubicBezTo>
                  <a:pt x="464753" y="4382334"/>
                  <a:pt x="468765" y="4378685"/>
                  <a:pt x="471741" y="4374141"/>
                </a:cubicBezTo>
                <a:cubicBezTo>
                  <a:pt x="473476" y="4371491"/>
                  <a:pt x="475461" y="4368462"/>
                  <a:pt x="477446" y="4365433"/>
                </a:cubicBezTo>
                <a:cubicBezTo>
                  <a:pt x="485630" y="4352937"/>
                  <a:pt x="495171" y="4341465"/>
                  <a:pt x="509323" y="4334715"/>
                </a:cubicBezTo>
                <a:cubicBezTo>
                  <a:pt x="514691" y="4332090"/>
                  <a:pt x="515218" y="4329431"/>
                  <a:pt x="512605" y="4325991"/>
                </a:cubicBezTo>
                <a:cubicBezTo>
                  <a:pt x="512212" y="4325355"/>
                  <a:pt x="510753" y="4325725"/>
                  <a:pt x="511176" y="4324460"/>
                </a:cubicBezTo>
                <a:cubicBezTo>
                  <a:pt x="511919" y="4323325"/>
                  <a:pt x="513057" y="4322825"/>
                  <a:pt x="513948" y="4322704"/>
                </a:cubicBezTo>
                <a:cubicBezTo>
                  <a:pt x="514838" y="4322583"/>
                  <a:pt x="515728" y="4322462"/>
                  <a:pt x="516296" y="4322212"/>
                </a:cubicBezTo>
                <a:cubicBezTo>
                  <a:pt x="518644" y="4321720"/>
                  <a:pt x="520921" y="4320723"/>
                  <a:pt x="520556" y="4318184"/>
                </a:cubicBezTo>
                <a:cubicBezTo>
                  <a:pt x="520439" y="4315269"/>
                  <a:pt x="518135" y="4318168"/>
                  <a:pt x="516676" y="4318539"/>
                </a:cubicBezTo>
                <a:cubicBezTo>
                  <a:pt x="516354" y="4318409"/>
                  <a:pt x="516106" y="4318788"/>
                  <a:pt x="515786" y="4318659"/>
                </a:cubicBezTo>
                <a:cubicBezTo>
                  <a:pt x="514647" y="4319159"/>
                  <a:pt x="513437" y="4319151"/>
                  <a:pt x="513291" y="4318135"/>
                </a:cubicBezTo>
                <a:cubicBezTo>
                  <a:pt x="512824" y="4316992"/>
                  <a:pt x="513320" y="4316234"/>
                  <a:pt x="514707" y="4315355"/>
                </a:cubicBezTo>
                <a:cubicBezTo>
                  <a:pt x="519608" y="4311586"/>
                  <a:pt x="521053" y="4306905"/>
                  <a:pt x="519507" y="4302458"/>
                </a:cubicBezTo>
                <a:cubicBezTo>
                  <a:pt x="519360" y="4301443"/>
                  <a:pt x="519711" y="4299670"/>
                  <a:pt x="518748" y="4299284"/>
                </a:cubicBezTo>
                <a:cubicBezTo>
                  <a:pt x="515218" y="4297865"/>
                  <a:pt x="508959" y="4300613"/>
                  <a:pt x="507120" y="4304658"/>
                </a:cubicBezTo>
                <a:cubicBezTo>
                  <a:pt x="503444" y="4312745"/>
                  <a:pt x="497768" y="4319552"/>
                  <a:pt x="490168" y="4325587"/>
                </a:cubicBezTo>
                <a:cubicBezTo>
                  <a:pt x="487791" y="4327978"/>
                  <a:pt x="485412" y="4330371"/>
                  <a:pt x="485529" y="4333288"/>
                </a:cubicBezTo>
                <a:cubicBezTo>
                  <a:pt x="485251" y="4335568"/>
                  <a:pt x="484435" y="4336196"/>
                  <a:pt x="482261" y="4335801"/>
                </a:cubicBezTo>
                <a:cubicBezTo>
                  <a:pt x="479445" y="4335148"/>
                  <a:pt x="476601" y="4336397"/>
                  <a:pt x="473975" y="4339168"/>
                </a:cubicBezTo>
                <a:cubicBezTo>
                  <a:pt x="471028" y="4341810"/>
                  <a:pt x="467833" y="4344831"/>
                  <a:pt x="464638" y="4347852"/>
                </a:cubicBezTo>
                <a:cubicBezTo>
                  <a:pt x="462012" y="4350623"/>
                  <a:pt x="459343" y="4350985"/>
                  <a:pt x="457023" y="4349576"/>
                </a:cubicBezTo>
                <a:cubicBezTo>
                  <a:pt x="456702" y="4349447"/>
                  <a:pt x="456060" y="4349188"/>
                  <a:pt x="455666" y="4348553"/>
                </a:cubicBezTo>
                <a:cubicBezTo>
                  <a:pt x="454061" y="4347907"/>
                  <a:pt x="452034" y="4348527"/>
                  <a:pt x="450793" y="4350421"/>
                </a:cubicBezTo>
                <a:cubicBezTo>
                  <a:pt x="449480" y="4351806"/>
                  <a:pt x="451085" y="4352452"/>
                  <a:pt x="452369" y="4352967"/>
                </a:cubicBezTo>
                <a:cubicBezTo>
                  <a:pt x="453404" y="4353861"/>
                  <a:pt x="454688" y="4354377"/>
                  <a:pt x="453522" y="4356778"/>
                </a:cubicBezTo>
                <a:cubicBezTo>
                  <a:pt x="451289" y="4360185"/>
                  <a:pt x="446095" y="4361926"/>
                  <a:pt x="443703" y="4360008"/>
                </a:cubicBezTo>
                <a:cubicBezTo>
                  <a:pt x="442740" y="4359621"/>
                  <a:pt x="442594" y="4358606"/>
                  <a:pt x="441135" y="4358978"/>
                </a:cubicBezTo>
                <a:cubicBezTo>
                  <a:pt x="440393" y="4360111"/>
                  <a:pt x="441355" y="4360499"/>
                  <a:pt x="441179" y="4361385"/>
                </a:cubicBezTo>
                <a:cubicBezTo>
                  <a:pt x="441864" y="4364052"/>
                  <a:pt x="440872" y="4365567"/>
                  <a:pt x="437634" y="4366178"/>
                </a:cubicBezTo>
                <a:cubicBezTo>
                  <a:pt x="432864" y="4366654"/>
                  <a:pt x="428312" y="4368651"/>
                  <a:pt x="424082" y="4370778"/>
                </a:cubicBezTo>
                <a:cubicBezTo>
                  <a:pt x="418961" y="4373025"/>
                  <a:pt x="413768" y="4374765"/>
                  <a:pt x="409026" y="4373339"/>
                </a:cubicBezTo>
                <a:lnTo>
                  <a:pt x="407845" y="4373598"/>
                </a:lnTo>
                <a:lnTo>
                  <a:pt x="557134" y="4164926"/>
                </a:lnTo>
                <a:lnTo>
                  <a:pt x="559004" y="4164799"/>
                </a:lnTo>
                <a:cubicBezTo>
                  <a:pt x="560156" y="4168610"/>
                  <a:pt x="562781" y="4165839"/>
                  <a:pt x="565553" y="4164082"/>
                </a:cubicBezTo>
                <a:cubicBezTo>
                  <a:pt x="569142" y="4161697"/>
                  <a:pt x="566575" y="4160667"/>
                  <a:pt x="565787" y="4159394"/>
                </a:cubicBezTo>
                <a:cubicBezTo>
                  <a:pt x="565393" y="4158756"/>
                  <a:pt x="564752" y="4158499"/>
                  <a:pt x="565496" y="4157363"/>
                </a:cubicBezTo>
                <a:cubicBezTo>
                  <a:pt x="567597" y="4157251"/>
                  <a:pt x="569945" y="4156760"/>
                  <a:pt x="572118" y="4157154"/>
                </a:cubicBezTo>
                <a:cubicBezTo>
                  <a:pt x="573899" y="4156912"/>
                  <a:pt x="575606" y="4156163"/>
                  <a:pt x="576597" y="4154649"/>
                </a:cubicBezTo>
                <a:cubicBezTo>
                  <a:pt x="577838" y="4152757"/>
                  <a:pt x="576234" y="4152112"/>
                  <a:pt x="575518" y="4151347"/>
                </a:cubicBezTo>
                <a:cubicBezTo>
                  <a:pt x="571083" y="4145738"/>
                  <a:pt x="572455" y="4140550"/>
                  <a:pt x="579983" y="4134010"/>
                </a:cubicBezTo>
                <a:cubicBezTo>
                  <a:pt x="581617" y="4132752"/>
                  <a:pt x="582930" y="4131366"/>
                  <a:pt x="584636" y="4130617"/>
                </a:cubicBezTo>
                <a:cubicBezTo>
                  <a:pt x="588189" y="4127979"/>
                  <a:pt x="591136" y="4125337"/>
                  <a:pt x="592947" y="4122417"/>
                </a:cubicBezTo>
                <a:lnTo>
                  <a:pt x="594398" y="4112838"/>
                </a:lnTo>
                <a:lnTo>
                  <a:pt x="598855" y="4106609"/>
                </a:lnTo>
                <a:lnTo>
                  <a:pt x="600510" y="4106385"/>
                </a:lnTo>
                <a:cubicBezTo>
                  <a:pt x="601867" y="4107407"/>
                  <a:pt x="600948" y="4109430"/>
                  <a:pt x="600277" y="4111073"/>
                </a:cubicBezTo>
                <a:cubicBezTo>
                  <a:pt x="599532" y="4112209"/>
                  <a:pt x="598861" y="4113852"/>
                  <a:pt x="599823" y="4114240"/>
                </a:cubicBezTo>
                <a:cubicBezTo>
                  <a:pt x="600859" y="4115134"/>
                  <a:pt x="601778" y="4113112"/>
                  <a:pt x="602917" y="4112612"/>
                </a:cubicBezTo>
                <a:cubicBezTo>
                  <a:pt x="604799" y="4110978"/>
                  <a:pt x="606360" y="4109213"/>
                  <a:pt x="608242" y="4107577"/>
                </a:cubicBezTo>
                <a:cubicBezTo>
                  <a:pt x="610620" y="4105184"/>
                  <a:pt x="613070" y="4103300"/>
                  <a:pt x="615988" y="4102560"/>
                </a:cubicBezTo>
                <a:cubicBezTo>
                  <a:pt x="618015" y="4101938"/>
                  <a:pt x="618760" y="4100802"/>
                  <a:pt x="619359" y="4098651"/>
                </a:cubicBezTo>
                <a:cubicBezTo>
                  <a:pt x="621226" y="4092706"/>
                  <a:pt x="624422" y="4089685"/>
                  <a:pt x="630504" y="4087825"/>
                </a:cubicBezTo>
                <a:cubicBezTo>
                  <a:pt x="633670" y="4086706"/>
                  <a:pt x="636661" y="4086472"/>
                  <a:pt x="639899" y="4085860"/>
                </a:cubicBezTo>
                <a:lnTo>
                  <a:pt x="646487" y="4082110"/>
                </a:lnTo>
                <a:lnTo>
                  <a:pt x="647611" y="4075676"/>
                </a:lnTo>
                <a:lnTo>
                  <a:pt x="651513" y="4073545"/>
                </a:lnTo>
                <a:lnTo>
                  <a:pt x="651994" y="4071109"/>
                </a:lnTo>
                <a:cubicBezTo>
                  <a:pt x="649383" y="4067669"/>
                  <a:pt x="650797" y="4064890"/>
                  <a:pt x="655772" y="4061627"/>
                </a:cubicBezTo>
                <a:cubicBezTo>
                  <a:pt x="657406" y="4060369"/>
                  <a:pt x="658545" y="4059871"/>
                  <a:pt x="659464" y="4057849"/>
                </a:cubicBezTo>
                <a:cubicBezTo>
                  <a:pt x="661156" y="4052790"/>
                  <a:pt x="661156" y="4052790"/>
                  <a:pt x="665328" y="4054466"/>
                </a:cubicBezTo>
                <a:cubicBezTo>
                  <a:pt x="665722" y="4055101"/>
                  <a:pt x="666043" y="4055230"/>
                  <a:pt x="666933" y="4055109"/>
                </a:cubicBezTo>
                <a:cubicBezTo>
                  <a:pt x="669500" y="4056141"/>
                  <a:pt x="671455" y="4055013"/>
                  <a:pt x="672477" y="4051597"/>
                </a:cubicBezTo>
                <a:cubicBezTo>
                  <a:pt x="673323" y="4049068"/>
                  <a:pt x="673527" y="4046282"/>
                  <a:pt x="674694" y="4043880"/>
                </a:cubicBezTo>
                <a:cubicBezTo>
                  <a:pt x="676634" y="4038442"/>
                  <a:pt x="680483" y="4033650"/>
                  <a:pt x="684993" y="4030322"/>
                </a:cubicBezTo>
                <a:lnTo>
                  <a:pt x="695974" y="4026644"/>
                </a:lnTo>
                <a:lnTo>
                  <a:pt x="692749" y="4017284"/>
                </a:lnTo>
                <a:cubicBezTo>
                  <a:pt x="690503" y="4016382"/>
                  <a:pt x="688257" y="4015480"/>
                  <a:pt x="689278" y="4012062"/>
                </a:cubicBezTo>
                <a:cubicBezTo>
                  <a:pt x="689206" y="4011555"/>
                  <a:pt x="689306" y="4010163"/>
                  <a:pt x="690270" y="4010549"/>
                </a:cubicBezTo>
                <a:cubicBezTo>
                  <a:pt x="693085" y="4011201"/>
                  <a:pt x="695142" y="4008680"/>
                  <a:pt x="697594" y="4006795"/>
                </a:cubicBezTo>
                <a:cubicBezTo>
                  <a:pt x="700293" y="4004532"/>
                  <a:pt x="702889" y="4003662"/>
                  <a:pt x="705208" y="4005072"/>
                </a:cubicBezTo>
                <a:cubicBezTo>
                  <a:pt x="707849" y="4006610"/>
                  <a:pt x="711088" y="4005999"/>
                  <a:pt x="714355" y="4003485"/>
                </a:cubicBezTo>
                <a:lnTo>
                  <a:pt x="717013" y="3998265"/>
                </a:lnTo>
                <a:lnTo>
                  <a:pt x="716171" y="3997888"/>
                </a:lnTo>
                <a:lnTo>
                  <a:pt x="717432" y="3997443"/>
                </a:lnTo>
                <a:lnTo>
                  <a:pt x="718602" y="3995147"/>
                </a:lnTo>
                <a:lnTo>
                  <a:pt x="719909" y="3994142"/>
                </a:lnTo>
                <a:lnTo>
                  <a:pt x="719764" y="3992697"/>
                </a:lnTo>
                <a:lnTo>
                  <a:pt x="716969" y="3975368"/>
                </a:lnTo>
                <a:lnTo>
                  <a:pt x="715749" y="3978110"/>
                </a:lnTo>
                <a:cubicBezTo>
                  <a:pt x="716755" y="3980905"/>
                  <a:pt x="715369" y="3981784"/>
                  <a:pt x="713094" y="3982782"/>
                </a:cubicBezTo>
                <a:cubicBezTo>
                  <a:pt x="708542" y="3984780"/>
                  <a:pt x="704165" y="3985891"/>
                  <a:pt x="699687" y="3988396"/>
                </a:cubicBezTo>
                <a:cubicBezTo>
                  <a:pt x="697163" y="3989774"/>
                  <a:pt x="695849" y="3991160"/>
                  <a:pt x="695324" y="3993819"/>
                </a:cubicBezTo>
                <a:cubicBezTo>
                  <a:pt x="695048" y="3996098"/>
                  <a:pt x="695339" y="3998128"/>
                  <a:pt x="693208" y="4000143"/>
                </a:cubicBezTo>
                <a:cubicBezTo>
                  <a:pt x="691400" y="4002285"/>
                  <a:pt x="689226" y="4001890"/>
                  <a:pt x="687198" y="4002511"/>
                </a:cubicBezTo>
                <a:cubicBezTo>
                  <a:pt x="688817" y="4007466"/>
                  <a:pt x="688817" y="4007466"/>
                  <a:pt x="682952" y="4010847"/>
                </a:cubicBezTo>
                <a:cubicBezTo>
                  <a:pt x="680750" y="4012355"/>
                  <a:pt x="678227" y="4013734"/>
                  <a:pt x="677774" y="4016899"/>
                </a:cubicBezTo>
                <a:cubicBezTo>
                  <a:pt x="675980" y="4023353"/>
                  <a:pt x="674914" y="4024359"/>
                  <a:pt x="668437" y="4025584"/>
                </a:cubicBezTo>
                <a:cubicBezTo>
                  <a:pt x="665518" y="4026324"/>
                  <a:pt x="662602" y="4027064"/>
                  <a:pt x="659436" y="4028184"/>
                </a:cubicBezTo>
                <a:cubicBezTo>
                  <a:pt x="651893" y="4030416"/>
                  <a:pt x="650652" y="4032309"/>
                  <a:pt x="652170" y="4038657"/>
                </a:cubicBezTo>
                <a:cubicBezTo>
                  <a:pt x="652388" y="4040180"/>
                  <a:pt x="653177" y="4041452"/>
                  <a:pt x="653468" y="4043484"/>
                </a:cubicBezTo>
                <a:cubicBezTo>
                  <a:pt x="650405" y="4043209"/>
                  <a:pt x="647983" y="4043193"/>
                  <a:pt x="644920" y="4042918"/>
                </a:cubicBezTo>
                <a:cubicBezTo>
                  <a:pt x="645065" y="4043934"/>
                  <a:pt x="645387" y="4044063"/>
                  <a:pt x="645459" y="4044570"/>
                </a:cubicBezTo>
                <a:cubicBezTo>
                  <a:pt x="649004" y="4050299"/>
                  <a:pt x="646524" y="4054086"/>
                  <a:pt x="638660" y="4056187"/>
                </a:cubicBezTo>
                <a:lnTo>
                  <a:pt x="634271" y="4057105"/>
                </a:lnTo>
                <a:lnTo>
                  <a:pt x="740416" y="3908739"/>
                </a:lnTo>
                <a:lnTo>
                  <a:pt x="730728" y="3915364"/>
                </a:lnTo>
                <a:cubicBezTo>
                  <a:pt x="722456" y="3923042"/>
                  <a:pt x="714578" y="3931356"/>
                  <a:pt x="705197" y="3937630"/>
                </a:cubicBezTo>
                <a:cubicBezTo>
                  <a:pt x="697772" y="3942779"/>
                  <a:pt x="691060" y="3948691"/>
                  <a:pt x="685459" y="3956005"/>
                </a:cubicBezTo>
                <a:cubicBezTo>
                  <a:pt x="683971" y="3958278"/>
                  <a:pt x="682017" y="3959406"/>
                  <a:pt x="679594" y="3959389"/>
                </a:cubicBezTo>
                <a:cubicBezTo>
                  <a:pt x="671513" y="3959968"/>
                  <a:pt x="671264" y="3960347"/>
                  <a:pt x="666376" y="3968427"/>
                </a:cubicBezTo>
                <a:cubicBezTo>
                  <a:pt x="665881" y="3969184"/>
                  <a:pt x="665383" y="3969942"/>
                  <a:pt x="664642" y="3971078"/>
                </a:cubicBezTo>
                <a:cubicBezTo>
                  <a:pt x="663459" y="3969168"/>
                  <a:pt x="662277" y="3967259"/>
                  <a:pt x="661416" y="3965478"/>
                </a:cubicBezTo>
                <a:cubicBezTo>
                  <a:pt x="659199" y="3962674"/>
                  <a:pt x="659900" y="3959129"/>
                  <a:pt x="662701" y="3955472"/>
                </a:cubicBezTo>
                <a:cubicBezTo>
                  <a:pt x="664189" y="3953200"/>
                  <a:pt x="666071" y="3951565"/>
                  <a:pt x="667239" y="3949164"/>
                </a:cubicBezTo>
                <a:cubicBezTo>
                  <a:pt x="669077" y="3945120"/>
                  <a:pt x="670462" y="3944242"/>
                  <a:pt x="674168" y="3944774"/>
                </a:cubicBezTo>
                <a:cubicBezTo>
                  <a:pt x="675451" y="3945290"/>
                  <a:pt x="676734" y="3945805"/>
                  <a:pt x="678020" y="3946320"/>
                </a:cubicBezTo>
                <a:cubicBezTo>
                  <a:pt x="679696" y="3947474"/>
                  <a:pt x="680761" y="3946465"/>
                  <a:pt x="682002" y="3944574"/>
                </a:cubicBezTo>
                <a:cubicBezTo>
                  <a:pt x="685052" y="3940538"/>
                  <a:pt x="685430" y="3936864"/>
                  <a:pt x="684921" y="3933311"/>
                </a:cubicBezTo>
                <a:cubicBezTo>
                  <a:pt x="685095" y="3932424"/>
                  <a:pt x="684381" y="3931659"/>
                  <a:pt x="685445" y="3930652"/>
                </a:cubicBezTo>
                <a:cubicBezTo>
                  <a:pt x="686262" y="3930023"/>
                  <a:pt x="687225" y="3930410"/>
                  <a:pt x="688115" y="3930289"/>
                </a:cubicBezTo>
                <a:cubicBezTo>
                  <a:pt x="688757" y="3930547"/>
                  <a:pt x="689077" y="3930677"/>
                  <a:pt x="689720" y="3930934"/>
                </a:cubicBezTo>
                <a:cubicBezTo>
                  <a:pt x="691966" y="3931836"/>
                  <a:pt x="693352" y="3930959"/>
                  <a:pt x="694198" y="3928428"/>
                </a:cubicBezTo>
                <a:cubicBezTo>
                  <a:pt x="694723" y="3925770"/>
                  <a:pt x="696432" y="3925021"/>
                  <a:pt x="698779" y="3924530"/>
                </a:cubicBezTo>
                <a:cubicBezTo>
                  <a:pt x="700807" y="3923911"/>
                  <a:pt x="701844" y="3924805"/>
                  <a:pt x="702062" y="3926328"/>
                </a:cubicBezTo>
                <a:cubicBezTo>
                  <a:pt x="702601" y="3927979"/>
                  <a:pt x="700719" y="3929615"/>
                  <a:pt x="698765" y="3930742"/>
                </a:cubicBezTo>
                <a:cubicBezTo>
                  <a:pt x="697699" y="3931749"/>
                  <a:pt x="696561" y="3932247"/>
                  <a:pt x="697100" y="3933900"/>
                </a:cubicBezTo>
                <a:cubicBezTo>
                  <a:pt x="697640" y="3935551"/>
                  <a:pt x="698779" y="3935051"/>
                  <a:pt x="700237" y="3934681"/>
                </a:cubicBezTo>
                <a:cubicBezTo>
                  <a:pt x="703082" y="3933432"/>
                  <a:pt x="706263" y="3926102"/>
                  <a:pt x="704193" y="3924313"/>
                </a:cubicBezTo>
                <a:cubicBezTo>
                  <a:pt x="701011" y="3921122"/>
                  <a:pt x="703885" y="3917972"/>
                  <a:pt x="706759" y="3914822"/>
                </a:cubicBezTo>
                <a:cubicBezTo>
                  <a:pt x="712435" y="3908015"/>
                  <a:pt x="719788" y="3902361"/>
                  <a:pt x="725855" y="3896189"/>
                </a:cubicBezTo>
                <a:cubicBezTo>
                  <a:pt x="727739" y="3894555"/>
                  <a:pt x="729023" y="3895069"/>
                  <a:pt x="729810" y="3896343"/>
                </a:cubicBezTo>
                <a:cubicBezTo>
                  <a:pt x="730919" y="3897745"/>
                  <a:pt x="732027" y="3899147"/>
                  <a:pt x="733706" y="3900299"/>
                </a:cubicBezTo>
                <a:cubicBezTo>
                  <a:pt x="735631" y="3901072"/>
                  <a:pt x="737264" y="3899816"/>
                  <a:pt x="738898" y="3898559"/>
                </a:cubicBezTo>
                <a:cubicBezTo>
                  <a:pt x="740285" y="3897681"/>
                  <a:pt x="738928" y="3896657"/>
                  <a:pt x="739103" y="3895772"/>
                </a:cubicBezTo>
                <a:cubicBezTo>
                  <a:pt x="738096" y="3892977"/>
                  <a:pt x="737338" y="3889801"/>
                  <a:pt x="736332" y="3887005"/>
                </a:cubicBezTo>
                <a:cubicBezTo>
                  <a:pt x="737220" y="3886885"/>
                  <a:pt x="737542" y="3887013"/>
                  <a:pt x="737863" y="3887142"/>
                </a:cubicBezTo>
                <a:cubicBezTo>
                  <a:pt x="741961" y="3888311"/>
                  <a:pt x="741961" y="3888311"/>
                  <a:pt x="742765" y="3883372"/>
                </a:cubicBezTo>
                <a:cubicBezTo>
                  <a:pt x="742793" y="3881472"/>
                  <a:pt x="743684" y="3881351"/>
                  <a:pt x="744895" y="3881359"/>
                </a:cubicBezTo>
                <a:cubicBezTo>
                  <a:pt x="748207" y="3881254"/>
                  <a:pt x="750658" y="3879369"/>
                  <a:pt x="751752" y="3876461"/>
                </a:cubicBezTo>
                <a:cubicBezTo>
                  <a:pt x="752874" y="3871652"/>
                  <a:pt x="755923" y="3867615"/>
                  <a:pt x="758653" y="3863450"/>
                </a:cubicBezTo>
                <a:cubicBezTo>
                  <a:pt x="760141" y="3861179"/>
                  <a:pt x="760564" y="3859914"/>
                  <a:pt x="757646" y="3860655"/>
                </a:cubicBezTo>
                <a:cubicBezTo>
                  <a:pt x="754977" y="3861016"/>
                  <a:pt x="753941" y="3860123"/>
                  <a:pt x="754393" y="3856956"/>
                </a:cubicBezTo>
                <a:cubicBezTo>
                  <a:pt x="751198" y="3859978"/>
                  <a:pt x="748323" y="3863126"/>
                  <a:pt x="745056" y="3865640"/>
                </a:cubicBezTo>
                <a:cubicBezTo>
                  <a:pt x="742110" y="3868282"/>
                  <a:pt x="738841" y="3870796"/>
                  <a:pt x="735107" y="3872165"/>
                </a:cubicBezTo>
                <a:cubicBezTo>
                  <a:pt x="737369" y="3866857"/>
                  <a:pt x="737369" y="3866857"/>
                  <a:pt x="744969" y="3860823"/>
                </a:cubicBezTo>
                <a:cubicBezTo>
                  <a:pt x="749871" y="3857053"/>
                  <a:pt x="751037" y="3854651"/>
                  <a:pt x="749886" y="3850841"/>
                </a:cubicBezTo>
                <a:cubicBezTo>
                  <a:pt x="748414" y="3846901"/>
                  <a:pt x="748414" y="3846901"/>
                  <a:pt x="753431" y="3846048"/>
                </a:cubicBezTo>
                <a:cubicBezTo>
                  <a:pt x="753751" y="3846175"/>
                  <a:pt x="754321" y="3845927"/>
                  <a:pt x="754641" y="3846056"/>
                </a:cubicBezTo>
                <a:cubicBezTo>
                  <a:pt x="766459" y="3844107"/>
                  <a:pt x="770252" y="3838935"/>
                  <a:pt x="767902" y="3828904"/>
                </a:cubicBezTo>
                <a:cubicBezTo>
                  <a:pt x="766750" y="3825093"/>
                  <a:pt x="767305" y="3820533"/>
                  <a:pt x="769392" y="3816111"/>
                </a:cubicBezTo>
                <a:cubicBezTo>
                  <a:pt x="772047" y="3811439"/>
                  <a:pt x="775811" y="3808168"/>
                  <a:pt x="779822" y="3804519"/>
                </a:cubicBezTo>
                <a:cubicBezTo>
                  <a:pt x="784973" y="3800370"/>
                  <a:pt x="790371" y="3795843"/>
                  <a:pt x="794483" y="3790799"/>
                </a:cubicBezTo>
                <a:cubicBezTo>
                  <a:pt x="797534" y="3786762"/>
                  <a:pt x="801225" y="3782986"/>
                  <a:pt x="805063" y="3780220"/>
                </a:cubicBezTo>
                <a:cubicBezTo>
                  <a:pt x="808080" y="3778087"/>
                  <a:pt x="811597" y="3775195"/>
                  <a:pt x="812619" y="3771779"/>
                </a:cubicBezTo>
                <a:cubicBezTo>
                  <a:pt x="813816" y="3767477"/>
                  <a:pt x="816661" y="3766229"/>
                  <a:pt x="820147" y="3765238"/>
                </a:cubicBezTo>
                <a:cubicBezTo>
                  <a:pt x="826551" y="3763507"/>
                  <a:pt x="832604" y="3763548"/>
                  <a:pt x="838061" y="3765738"/>
                </a:cubicBezTo>
                <a:cubicBezTo>
                  <a:pt x="839344" y="3766255"/>
                  <a:pt x="840628" y="3766771"/>
                  <a:pt x="842758" y="3764756"/>
                </a:cubicBezTo>
                <a:cubicBezTo>
                  <a:pt x="845210" y="3762871"/>
                  <a:pt x="844100" y="3761470"/>
                  <a:pt x="843883" y="3759947"/>
                </a:cubicBezTo>
                <a:cubicBezTo>
                  <a:pt x="843415" y="3758803"/>
                  <a:pt x="842948" y="3757659"/>
                  <a:pt x="842803" y="3756644"/>
                </a:cubicBezTo>
                <a:cubicBezTo>
                  <a:pt x="841899" y="3752454"/>
                  <a:pt x="843984" y="3748030"/>
                  <a:pt x="846392" y="3743738"/>
                </a:cubicBezTo>
                <a:cubicBezTo>
                  <a:pt x="848625" y="3740329"/>
                  <a:pt x="851191" y="3741362"/>
                  <a:pt x="853789" y="3740491"/>
                </a:cubicBezTo>
                <a:cubicBezTo>
                  <a:pt x="852140" y="3737438"/>
                  <a:pt x="852841" y="3733893"/>
                  <a:pt x="855714" y="3730742"/>
                </a:cubicBezTo>
                <a:cubicBezTo>
                  <a:pt x="859405" y="3726964"/>
                  <a:pt x="861812" y="3722672"/>
                  <a:pt x="864220" y="3718377"/>
                </a:cubicBezTo>
                <a:cubicBezTo>
                  <a:pt x="869603" y="3709539"/>
                  <a:pt x="876665" y="3701854"/>
                  <a:pt x="886658" y="3697737"/>
                </a:cubicBezTo>
                <a:cubicBezTo>
                  <a:pt x="888364" y="3696989"/>
                  <a:pt x="890070" y="3696240"/>
                  <a:pt x="890421" y="3694466"/>
                </a:cubicBezTo>
                <a:cubicBezTo>
                  <a:pt x="890802" y="3690794"/>
                  <a:pt x="893107" y="3687893"/>
                  <a:pt x="895412" y="3684994"/>
                </a:cubicBezTo>
                <a:lnTo>
                  <a:pt x="895560" y="3683947"/>
                </a:lnTo>
                <a:lnTo>
                  <a:pt x="892504" y="3680982"/>
                </a:lnTo>
                <a:cubicBezTo>
                  <a:pt x="891098" y="3676913"/>
                  <a:pt x="890991" y="3672210"/>
                  <a:pt x="891474" y="3666220"/>
                </a:cubicBezTo>
                <a:cubicBezTo>
                  <a:pt x="895942" y="3671298"/>
                  <a:pt x="901130" y="3671525"/>
                  <a:pt x="907386" y="3667223"/>
                </a:cubicBezTo>
                <a:cubicBezTo>
                  <a:pt x="910928" y="3664997"/>
                  <a:pt x="911758" y="3662090"/>
                  <a:pt x="909168" y="3660598"/>
                </a:cubicBezTo>
                <a:cubicBezTo>
                  <a:pt x="906458" y="3659918"/>
                  <a:pt x="904692" y="3658276"/>
                  <a:pt x="902928" y="3656632"/>
                </a:cubicBezTo>
                <a:cubicBezTo>
                  <a:pt x="897985" y="3652034"/>
                  <a:pt x="898941" y="3645562"/>
                  <a:pt x="905204" y="3638506"/>
                </a:cubicBezTo>
                <a:cubicBezTo>
                  <a:pt x="906621" y="3637065"/>
                  <a:pt x="908039" y="3635624"/>
                  <a:pt x="909456" y="3634182"/>
                </a:cubicBezTo>
                <a:cubicBezTo>
                  <a:pt x="910994" y="3631931"/>
                  <a:pt x="912178" y="3629353"/>
                  <a:pt x="910885" y="3627229"/>
                </a:cubicBezTo>
                <a:cubicBezTo>
                  <a:pt x="910419" y="3624953"/>
                  <a:pt x="907823" y="3626220"/>
                  <a:pt x="905697" y="3627004"/>
                </a:cubicBezTo>
                <a:cubicBezTo>
                  <a:pt x="903222" y="3627461"/>
                  <a:pt x="900153" y="3629206"/>
                  <a:pt x="898861" y="3627083"/>
                </a:cubicBezTo>
                <a:cubicBezTo>
                  <a:pt x="897096" y="3625440"/>
                  <a:pt x="899931" y="3622558"/>
                  <a:pt x="901469" y="3620307"/>
                </a:cubicBezTo>
                <a:cubicBezTo>
                  <a:pt x="909454" y="3605653"/>
                  <a:pt x="918472" y="3591500"/>
                  <a:pt x="927681" y="3577409"/>
                </a:cubicBezTo>
                <a:lnTo>
                  <a:pt x="937655" y="3561910"/>
                </a:lnTo>
                <a:lnTo>
                  <a:pt x="934056" y="3562772"/>
                </a:lnTo>
                <a:cubicBezTo>
                  <a:pt x="933146" y="3563697"/>
                  <a:pt x="932235" y="3564624"/>
                  <a:pt x="931323" y="3565551"/>
                </a:cubicBezTo>
                <a:lnTo>
                  <a:pt x="926663" y="3568171"/>
                </a:lnTo>
                <a:lnTo>
                  <a:pt x="916542" y="3585516"/>
                </a:lnTo>
                <a:cubicBezTo>
                  <a:pt x="916433" y="3586249"/>
                  <a:pt x="916433" y="3586249"/>
                  <a:pt x="916006" y="3586685"/>
                </a:cubicBezTo>
                <a:cubicBezTo>
                  <a:pt x="908292" y="3601994"/>
                  <a:pt x="904232" y="3604879"/>
                  <a:pt x="889931" y="3605731"/>
                </a:cubicBezTo>
                <a:cubicBezTo>
                  <a:pt x="889288" y="3607631"/>
                  <a:pt x="890781" y="3607356"/>
                  <a:pt x="891421" y="3607950"/>
                </a:cubicBezTo>
                <a:cubicBezTo>
                  <a:pt x="893765" y="3609301"/>
                  <a:pt x="893870" y="3611061"/>
                  <a:pt x="889916" y="3613214"/>
                </a:cubicBezTo>
                <a:cubicBezTo>
                  <a:pt x="889061" y="3614083"/>
                  <a:pt x="886820" y="3614496"/>
                  <a:pt x="887030" y="3615526"/>
                </a:cubicBezTo>
                <a:cubicBezTo>
                  <a:pt x="887135" y="3617288"/>
                  <a:pt x="888519" y="3617745"/>
                  <a:pt x="889905" y="3618201"/>
                </a:cubicBezTo>
                <a:cubicBezTo>
                  <a:pt x="890974" y="3618363"/>
                  <a:pt x="891611" y="3618957"/>
                  <a:pt x="892679" y="3619117"/>
                </a:cubicBezTo>
                <a:cubicBezTo>
                  <a:pt x="894705" y="3620168"/>
                  <a:pt x="893740" y="3621769"/>
                  <a:pt x="891819" y="3622480"/>
                </a:cubicBezTo>
                <a:cubicBezTo>
                  <a:pt x="887439" y="3625067"/>
                  <a:pt x="882528" y="3626327"/>
                  <a:pt x="879957" y="3631432"/>
                </a:cubicBezTo>
                <a:cubicBezTo>
                  <a:pt x="877813" y="3636102"/>
                  <a:pt x="879406" y="3640081"/>
                  <a:pt x="879611" y="3643605"/>
                </a:cubicBezTo>
                <a:cubicBezTo>
                  <a:pt x="869687" y="3644364"/>
                  <a:pt x="867028" y="3640223"/>
                  <a:pt x="869929" y="3630427"/>
                </a:cubicBezTo>
                <a:cubicBezTo>
                  <a:pt x="870355" y="3629994"/>
                  <a:pt x="870464" y="3629262"/>
                  <a:pt x="870573" y="3628530"/>
                </a:cubicBezTo>
                <a:cubicBezTo>
                  <a:pt x="871752" y="3625463"/>
                  <a:pt x="874215" y="3621090"/>
                  <a:pt x="871442" y="3620179"/>
                </a:cubicBezTo>
                <a:cubicBezTo>
                  <a:pt x="869309" y="3619857"/>
                  <a:pt x="865887" y="3623338"/>
                  <a:pt x="863003" y="3625650"/>
                </a:cubicBezTo>
                <a:cubicBezTo>
                  <a:pt x="856695" y="3631441"/>
                  <a:pt x="851666" y="3638423"/>
                  <a:pt x="845998" y="3644807"/>
                </a:cubicBezTo>
                <a:cubicBezTo>
                  <a:pt x="844715" y="3646115"/>
                  <a:pt x="843750" y="3647715"/>
                  <a:pt x="842149" y="3648723"/>
                </a:cubicBezTo>
                <a:cubicBezTo>
                  <a:pt x="838727" y="3652201"/>
                  <a:pt x="835094" y="3654653"/>
                  <a:pt x="836258" y="3659068"/>
                </a:cubicBezTo>
                <a:cubicBezTo>
                  <a:pt x="836682" y="3661127"/>
                  <a:pt x="834115" y="3663736"/>
                  <a:pt x="832616" y="3666506"/>
                </a:cubicBezTo>
                <a:cubicBezTo>
                  <a:pt x="830690" y="3669710"/>
                  <a:pt x="829509" y="3672776"/>
                  <a:pt x="832065" y="3675156"/>
                </a:cubicBezTo>
                <a:cubicBezTo>
                  <a:pt x="834193" y="3677969"/>
                  <a:pt x="830879" y="3680716"/>
                  <a:pt x="829381" y="3683486"/>
                </a:cubicBezTo>
                <a:cubicBezTo>
                  <a:pt x="828310" y="3685820"/>
                  <a:pt x="826919" y="3687856"/>
                  <a:pt x="824465" y="3687240"/>
                </a:cubicBezTo>
                <a:cubicBezTo>
                  <a:pt x="822651" y="3687217"/>
                  <a:pt x="821477" y="3687790"/>
                  <a:pt x="820193" y="3689095"/>
                </a:cubicBezTo>
                <a:cubicBezTo>
                  <a:pt x="817092" y="3692871"/>
                  <a:pt x="813988" y="3696649"/>
                  <a:pt x="808970" y="3698640"/>
                </a:cubicBezTo>
                <a:cubicBezTo>
                  <a:pt x="806620" y="3699787"/>
                  <a:pt x="806296" y="3701983"/>
                  <a:pt x="805971" y="3704180"/>
                </a:cubicBezTo>
                <a:cubicBezTo>
                  <a:pt x="804452" y="3716925"/>
                  <a:pt x="796641" y="3727980"/>
                  <a:pt x="786483" y="3737685"/>
                </a:cubicBezTo>
                <a:cubicBezTo>
                  <a:pt x="781460" y="3742173"/>
                  <a:pt x="776436" y="3746660"/>
                  <a:pt x="772689" y="3752336"/>
                </a:cubicBezTo>
                <a:cubicBezTo>
                  <a:pt x="769480" y="3756845"/>
                  <a:pt x="764781" y="3759134"/>
                  <a:pt x="759765" y="3758633"/>
                </a:cubicBezTo>
                <a:cubicBezTo>
                  <a:pt x="759653" y="3761859"/>
                  <a:pt x="762209" y="3764238"/>
                  <a:pt x="758359" y="3768152"/>
                </a:cubicBezTo>
                <a:cubicBezTo>
                  <a:pt x="753336" y="3772640"/>
                  <a:pt x="747992" y="3776829"/>
                  <a:pt x="741696" y="3777633"/>
                </a:cubicBezTo>
                <a:cubicBezTo>
                  <a:pt x="740201" y="3777908"/>
                  <a:pt x="738387" y="3777886"/>
                  <a:pt x="736572" y="3777864"/>
                </a:cubicBezTo>
                <a:cubicBezTo>
                  <a:pt x="734332" y="3778276"/>
                  <a:pt x="731878" y="3777659"/>
                  <a:pt x="730271" y="3781160"/>
                </a:cubicBezTo>
                <a:cubicBezTo>
                  <a:pt x="728342" y="3784365"/>
                  <a:pt x="729622" y="3785555"/>
                  <a:pt x="730900" y="3786744"/>
                </a:cubicBezTo>
                <a:cubicBezTo>
                  <a:pt x="736331" y="3791798"/>
                  <a:pt x="738986" y="3798434"/>
                  <a:pt x="739290" y="3806212"/>
                </a:cubicBezTo>
                <a:cubicBezTo>
                  <a:pt x="739389" y="3810469"/>
                  <a:pt x="738848" y="3814130"/>
                  <a:pt x="733292" y="3817289"/>
                </a:cubicBezTo>
                <a:cubicBezTo>
                  <a:pt x="728912" y="3819878"/>
                  <a:pt x="726341" y="3824981"/>
                  <a:pt x="724625" y="3829214"/>
                </a:cubicBezTo>
                <a:cubicBezTo>
                  <a:pt x="722373" y="3834615"/>
                  <a:pt x="718628" y="3840291"/>
                  <a:pt x="714242" y="3845373"/>
                </a:cubicBezTo>
                <a:cubicBezTo>
                  <a:pt x="708895" y="3852057"/>
                  <a:pt x="704824" y="3859930"/>
                  <a:pt x="701180" y="3867369"/>
                </a:cubicBezTo>
                <a:cubicBezTo>
                  <a:pt x="697755" y="3873341"/>
                  <a:pt x="694756" y="3878879"/>
                  <a:pt x="689304" y="3883802"/>
                </a:cubicBezTo>
                <a:cubicBezTo>
                  <a:pt x="683960" y="3887991"/>
                  <a:pt x="677766" y="3890556"/>
                  <a:pt x="671897" y="3890924"/>
                </a:cubicBezTo>
                <a:cubicBezTo>
                  <a:pt x="656741" y="3892647"/>
                  <a:pt x="651074" y="3899033"/>
                  <a:pt x="653393" y="3912853"/>
                </a:cubicBezTo>
                <a:cubicBezTo>
                  <a:pt x="653712" y="3913149"/>
                  <a:pt x="653604" y="3913883"/>
                  <a:pt x="653922" y="3914179"/>
                </a:cubicBezTo>
                <a:cubicBezTo>
                  <a:pt x="654872" y="3920060"/>
                  <a:pt x="654872" y="3920060"/>
                  <a:pt x="648683" y="3920131"/>
                </a:cubicBezTo>
                <a:cubicBezTo>
                  <a:pt x="642814" y="3920499"/>
                  <a:pt x="639928" y="3922812"/>
                  <a:pt x="636712" y="3929815"/>
                </a:cubicBezTo>
                <a:cubicBezTo>
                  <a:pt x="631462" y="3940754"/>
                  <a:pt x="631462" y="3940754"/>
                  <a:pt x="624944" y="3945516"/>
                </a:cubicBezTo>
                <a:cubicBezTo>
                  <a:pt x="625274" y="3940825"/>
                  <a:pt x="627417" y="3936155"/>
                  <a:pt x="629881" y="3931785"/>
                </a:cubicBezTo>
                <a:cubicBezTo>
                  <a:pt x="632024" y="3927116"/>
                  <a:pt x="635232" y="3922608"/>
                  <a:pt x="638124" y="3917801"/>
                </a:cubicBezTo>
                <a:cubicBezTo>
                  <a:pt x="633853" y="3919656"/>
                  <a:pt x="632146" y="3918902"/>
                  <a:pt x="631513" y="3915813"/>
                </a:cubicBezTo>
                <a:cubicBezTo>
                  <a:pt x="631307" y="3912291"/>
                  <a:pt x="629704" y="3913298"/>
                  <a:pt x="627138" y="3915907"/>
                </a:cubicBezTo>
                <a:cubicBezTo>
                  <a:pt x="622432" y="3920691"/>
                  <a:pt x="618048" y="3925773"/>
                  <a:pt x="611746" y="3929070"/>
                </a:cubicBezTo>
                <a:cubicBezTo>
                  <a:pt x="608113" y="3931520"/>
                  <a:pt x="606505" y="3935022"/>
                  <a:pt x="607778" y="3938705"/>
                </a:cubicBezTo>
                <a:cubicBezTo>
                  <a:pt x="608309" y="3940032"/>
                  <a:pt x="608521" y="3941061"/>
                  <a:pt x="605850" y="3941908"/>
                </a:cubicBezTo>
                <a:cubicBezTo>
                  <a:pt x="599229" y="3944908"/>
                  <a:pt x="599229" y="3944908"/>
                  <a:pt x="602636" y="3948912"/>
                </a:cubicBezTo>
                <a:cubicBezTo>
                  <a:pt x="602956" y="3949209"/>
                  <a:pt x="603275" y="3949505"/>
                  <a:pt x="603486" y="3950536"/>
                </a:cubicBezTo>
                <a:cubicBezTo>
                  <a:pt x="599111" y="3950630"/>
                  <a:pt x="594309" y="3951158"/>
                  <a:pt x="589934" y="3951252"/>
                </a:cubicBezTo>
                <a:cubicBezTo>
                  <a:pt x="588759" y="3951824"/>
                  <a:pt x="586733" y="3950772"/>
                  <a:pt x="586089" y="3952671"/>
                </a:cubicBezTo>
                <a:cubicBezTo>
                  <a:pt x="585017" y="3955006"/>
                  <a:pt x="583946" y="3957339"/>
                  <a:pt x="585863" y="3959125"/>
                </a:cubicBezTo>
                <a:cubicBezTo>
                  <a:pt x="588209" y="3960473"/>
                  <a:pt x="590661" y="3961090"/>
                  <a:pt x="593114" y="3961707"/>
                </a:cubicBezTo>
                <a:cubicBezTo>
                  <a:pt x="595247" y="3962026"/>
                  <a:pt x="596525" y="3963216"/>
                  <a:pt x="595026" y="3965985"/>
                </a:cubicBezTo>
                <a:cubicBezTo>
                  <a:pt x="588925" y="3975300"/>
                  <a:pt x="584103" y="3985804"/>
                  <a:pt x="576935" y="3994960"/>
                </a:cubicBezTo>
                <a:cubicBezTo>
                  <a:pt x="573725" y="3999469"/>
                  <a:pt x="570515" y="4003979"/>
                  <a:pt x="564650" y="4001853"/>
                </a:cubicBezTo>
                <a:cubicBezTo>
                  <a:pt x="561239" y="4000344"/>
                  <a:pt x="552262" y="4006983"/>
                  <a:pt x="551721" y="4010644"/>
                </a:cubicBezTo>
                <a:cubicBezTo>
                  <a:pt x="551824" y="4012406"/>
                  <a:pt x="551609" y="4013870"/>
                  <a:pt x="554169" y="4013756"/>
                </a:cubicBezTo>
                <a:cubicBezTo>
                  <a:pt x="556730" y="4013639"/>
                  <a:pt x="556947" y="4012175"/>
                  <a:pt x="557910" y="4010573"/>
                </a:cubicBezTo>
                <a:cubicBezTo>
                  <a:pt x="558663" y="4007942"/>
                  <a:pt x="560162" y="4005173"/>
                  <a:pt x="562723" y="4005057"/>
                </a:cubicBezTo>
                <a:cubicBezTo>
                  <a:pt x="564965" y="4004644"/>
                  <a:pt x="566671" y="4005398"/>
                  <a:pt x="566665" y="4007892"/>
                </a:cubicBezTo>
                <a:cubicBezTo>
                  <a:pt x="566980" y="4010683"/>
                  <a:pt x="566656" y="4012880"/>
                  <a:pt x="563130" y="4014598"/>
                </a:cubicBezTo>
                <a:cubicBezTo>
                  <a:pt x="559925" y="4016614"/>
                  <a:pt x="559281" y="4018512"/>
                  <a:pt x="561518" y="4020594"/>
                </a:cubicBezTo>
                <a:cubicBezTo>
                  <a:pt x="562156" y="4021188"/>
                  <a:pt x="562477" y="4021485"/>
                  <a:pt x="563116" y="4022081"/>
                </a:cubicBezTo>
                <a:cubicBezTo>
                  <a:pt x="563327" y="4023110"/>
                  <a:pt x="564286" y="4024002"/>
                  <a:pt x="563750" y="4025170"/>
                </a:cubicBezTo>
                <a:cubicBezTo>
                  <a:pt x="562786" y="4026772"/>
                  <a:pt x="561400" y="4026313"/>
                  <a:pt x="560226" y="4026887"/>
                </a:cubicBezTo>
                <a:cubicBezTo>
                  <a:pt x="554995" y="4027850"/>
                  <a:pt x="549976" y="4029843"/>
                  <a:pt x="545591" y="4034925"/>
                </a:cubicBezTo>
                <a:cubicBezTo>
                  <a:pt x="543452" y="4037098"/>
                  <a:pt x="542488" y="4038700"/>
                  <a:pt x="544833" y="4040050"/>
                </a:cubicBezTo>
                <a:cubicBezTo>
                  <a:pt x="546110" y="4041239"/>
                  <a:pt x="547389" y="4042430"/>
                  <a:pt x="548668" y="4043618"/>
                </a:cubicBezTo>
                <a:cubicBezTo>
                  <a:pt x="551007" y="4047461"/>
                  <a:pt x="550363" y="4049361"/>
                  <a:pt x="545448" y="4053115"/>
                </a:cubicBezTo>
                <a:cubicBezTo>
                  <a:pt x="542562" y="4055427"/>
                  <a:pt x="541062" y="4058196"/>
                  <a:pt x="538497" y="4060807"/>
                </a:cubicBezTo>
                <a:cubicBezTo>
                  <a:pt x="534539" y="4065453"/>
                  <a:pt x="529839" y="4067742"/>
                  <a:pt x="524933" y="4066509"/>
                </a:cubicBezTo>
                <a:cubicBezTo>
                  <a:pt x="522053" y="4066327"/>
                  <a:pt x="518853" y="4065848"/>
                  <a:pt x="515653" y="4065369"/>
                </a:cubicBezTo>
                <a:cubicBezTo>
                  <a:pt x="516936" y="4064064"/>
                  <a:pt x="517790" y="4063194"/>
                  <a:pt x="518645" y="4062323"/>
                </a:cubicBezTo>
                <a:cubicBezTo>
                  <a:pt x="527946" y="4053488"/>
                  <a:pt x="528375" y="4053053"/>
                  <a:pt x="525726" y="4043925"/>
                </a:cubicBezTo>
                <a:cubicBezTo>
                  <a:pt x="524663" y="4041271"/>
                  <a:pt x="525416" y="4038640"/>
                  <a:pt x="527982" y="4036029"/>
                </a:cubicBezTo>
                <a:cubicBezTo>
                  <a:pt x="535896" y="4026737"/>
                  <a:pt x="541359" y="4016828"/>
                  <a:pt x="545434" y="4006459"/>
                </a:cubicBezTo>
                <a:cubicBezTo>
                  <a:pt x="550262" y="3993462"/>
                  <a:pt x="558610" y="3981240"/>
                  <a:pt x="565889" y="3968857"/>
                </a:cubicBezTo>
                <a:cubicBezTo>
                  <a:pt x="569852" y="3961716"/>
                  <a:pt x="573386" y="3955011"/>
                  <a:pt x="574150" y="3947391"/>
                </a:cubicBezTo>
                <a:cubicBezTo>
                  <a:pt x="574905" y="3942265"/>
                  <a:pt x="578435" y="3938052"/>
                  <a:pt x="582286" y="3934139"/>
                </a:cubicBezTo>
                <a:cubicBezTo>
                  <a:pt x="587098" y="3928622"/>
                  <a:pt x="591482" y="3923540"/>
                  <a:pt x="586479" y="3918051"/>
                </a:cubicBezTo>
                <a:cubicBezTo>
                  <a:pt x="594379" y="3916240"/>
                  <a:pt x="597696" y="3911000"/>
                  <a:pt x="600057" y="3904867"/>
                </a:cubicBezTo>
                <a:cubicBezTo>
                  <a:pt x="602205" y="3897704"/>
                  <a:pt x="607764" y="3892049"/>
                  <a:pt x="611940" y="3885938"/>
                </a:cubicBezTo>
                <a:cubicBezTo>
                  <a:pt x="616540" y="3879392"/>
                  <a:pt x="619647" y="3873122"/>
                  <a:pt x="621368" y="3866394"/>
                </a:cubicBezTo>
                <a:cubicBezTo>
                  <a:pt x="621908" y="3862733"/>
                  <a:pt x="623944" y="3858796"/>
                  <a:pt x="627685" y="3855614"/>
                </a:cubicBezTo>
                <a:cubicBezTo>
                  <a:pt x="632281" y="3851562"/>
                  <a:pt x="635491" y="3847054"/>
                  <a:pt x="636994" y="3841790"/>
                </a:cubicBezTo>
                <a:cubicBezTo>
                  <a:pt x="641618" y="3825268"/>
                  <a:pt x="652851" y="3810733"/>
                  <a:pt x="663016" y="3796039"/>
                </a:cubicBezTo>
                <a:cubicBezTo>
                  <a:pt x="669117" y="3786723"/>
                  <a:pt x="675218" y="3777408"/>
                  <a:pt x="677799" y="3767316"/>
                </a:cubicBezTo>
                <a:cubicBezTo>
                  <a:pt x="678341" y="3763656"/>
                  <a:pt x="679309" y="3759559"/>
                  <a:pt x="673651" y="3760959"/>
                </a:cubicBezTo>
                <a:cubicBezTo>
                  <a:pt x="671838" y="3760935"/>
                  <a:pt x="671625" y="3759905"/>
                  <a:pt x="671414" y="3758876"/>
                </a:cubicBezTo>
                <a:cubicBezTo>
                  <a:pt x="670992" y="3756817"/>
                  <a:pt x="670888" y="3755055"/>
                  <a:pt x="670785" y="3753294"/>
                </a:cubicBezTo>
                <a:cubicBezTo>
                  <a:pt x="670377" y="3743752"/>
                  <a:pt x="674655" y="3739403"/>
                  <a:pt x="684255" y="3740840"/>
                </a:cubicBezTo>
                <a:cubicBezTo>
                  <a:pt x="685003" y="3740703"/>
                  <a:pt x="685321" y="3740999"/>
                  <a:pt x="686815" y="3740724"/>
                </a:cubicBezTo>
                <a:cubicBezTo>
                  <a:pt x="685114" y="3737475"/>
                  <a:pt x="684053" y="3734823"/>
                  <a:pt x="682351" y="3731574"/>
                </a:cubicBezTo>
                <a:cubicBezTo>
                  <a:pt x="685341" y="3731023"/>
                  <a:pt x="687474" y="3731343"/>
                  <a:pt x="689717" y="3730931"/>
                </a:cubicBezTo>
                <a:cubicBezTo>
                  <a:pt x="699322" y="3729873"/>
                  <a:pt x="701461" y="3727700"/>
                  <a:pt x="701373" y="3718454"/>
                </a:cubicBezTo>
                <a:cubicBezTo>
                  <a:pt x="701595" y="3714497"/>
                  <a:pt x="701388" y="3710973"/>
                  <a:pt x="701180" y="3707450"/>
                </a:cubicBezTo>
                <a:cubicBezTo>
                  <a:pt x="700129" y="3699806"/>
                  <a:pt x="701093" y="3698205"/>
                  <a:pt x="709425" y="3693464"/>
                </a:cubicBezTo>
                <a:cubicBezTo>
                  <a:pt x="713698" y="3691610"/>
                  <a:pt x="714557" y="3688246"/>
                  <a:pt x="715738" y="3685180"/>
                </a:cubicBezTo>
                <a:cubicBezTo>
                  <a:pt x="717994" y="3677284"/>
                  <a:pt x="717994" y="3677284"/>
                  <a:pt x="725676" y="3676938"/>
                </a:cubicBezTo>
                <a:cubicBezTo>
                  <a:pt x="725683" y="3674443"/>
                  <a:pt x="724193" y="3672225"/>
                  <a:pt x="726439" y="3669318"/>
                </a:cubicBezTo>
                <a:cubicBezTo>
                  <a:pt x="728366" y="3666113"/>
                  <a:pt x="731355" y="3665563"/>
                  <a:pt x="734453" y="3664281"/>
                </a:cubicBezTo>
                <a:cubicBezTo>
                  <a:pt x="737977" y="3662563"/>
                  <a:pt x="739367" y="3660527"/>
                  <a:pt x="740229" y="3657162"/>
                </a:cubicBezTo>
                <a:cubicBezTo>
                  <a:pt x="741840" y="3651167"/>
                  <a:pt x="741531" y="3645882"/>
                  <a:pt x="742397" y="3640024"/>
                </a:cubicBezTo>
                <a:cubicBezTo>
                  <a:pt x="742829" y="3637095"/>
                  <a:pt x="743474" y="3635194"/>
                  <a:pt x="747850" y="3635101"/>
                </a:cubicBezTo>
                <a:cubicBezTo>
                  <a:pt x="751796" y="3635443"/>
                  <a:pt x="755109" y="3632696"/>
                  <a:pt x="757253" y="3628026"/>
                </a:cubicBezTo>
                <a:cubicBezTo>
                  <a:pt x="758541" y="3624228"/>
                  <a:pt x="760257" y="3619994"/>
                  <a:pt x="763359" y="3616218"/>
                </a:cubicBezTo>
                <a:cubicBezTo>
                  <a:pt x="766032" y="3612876"/>
                  <a:pt x="763580" y="3612260"/>
                  <a:pt x="761554" y="3611207"/>
                </a:cubicBezTo>
                <a:cubicBezTo>
                  <a:pt x="761236" y="3610909"/>
                  <a:pt x="760060" y="3611482"/>
                  <a:pt x="760060" y="3611482"/>
                </a:cubicBezTo>
                <a:cubicBezTo>
                  <a:pt x="759087" y="3618073"/>
                  <a:pt x="754073" y="3617572"/>
                  <a:pt x="750764" y="3617826"/>
                </a:cubicBezTo>
                <a:cubicBezTo>
                  <a:pt x="746281" y="3618651"/>
                  <a:pt x="748852" y="3613547"/>
                  <a:pt x="747899" y="3610161"/>
                </a:cubicBezTo>
                <a:cubicBezTo>
                  <a:pt x="745543" y="3613800"/>
                  <a:pt x="742550" y="3616844"/>
                  <a:pt x="740303" y="3619751"/>
                </a:cubicBezTo>
                <a:cubicBezTo>
                  <a:pt x="737948" y="3623390"/>
                  <a:pt x="735172" y="3624970"/>
                  <a:pt x="732073" y="3626253"/>
                </a:cubicBezTo>
                <a:cubicBezTo>
                  <a:pt x="730152" y="3626962"/>
                  <a:pt x="727808" y="3625614"/>
                  <a:pt x="726416" y="3627650"/>
                </a:cubicBezTo>
                <a:cubicBezTo>
                  <a:pt x="724061" y="3631291"/>
                  <a:pt x="720640" y="3634769"/>
                  <a:pt x="719990" y="3639163"/>
                </a:cubicBezTo>
                <a:cubicBezTo>
                  <a:pt x="720202" y="3640193"/>
                  <a:pt x="720093" y="3640924"/>
                  <a:pt x="719770" y="3643121"/>
                </a:cubicBezTo>
                <a:cubicBezTo>
                  <a:pt x="715507" y="3639988"/>
                  <a:pt x="712419" y="3636283"/>
                  <a:pt x="708478" y="3633447"/>
                </a:cubicBezTo>
                <a:cubicBezTo>
                  <a:pt x="706773" y="3632693"/>
                  <a:pt x="707098" y="3630496"/>
                  <a:pt x="708808" y="3628756"/>
                </a:cubicBezTo>
                <a:cubicBezTo>
                  <a:pt x="710199" y="3626719"/>
                  <a:pt x="712013" y="3626742"/>
                  <a:pt x="712971" y="3627632"/>
                </a:cubicBezTo>
                <a:cubicBezTo>
                  <a:pt x="714677" y="3628387"/>
                  <a:pt x="716382" y="3629142"/>
                  <a:pt x="717883" y="3626372"/>
                </a:cubicBezTo>
                <a:cubicBezTo>
                  <a:pt x="718955" y="3624038"/>
                  <a:pt x="717676" y="3622849"/>
                  <a:pt x="715971" y="3622095"/>
                </a:cubicBezTo>
                <a:cubicBezTo>
                  <a:pt x="708931" y="3620542"/>
                  <a:pt x="704871" y="3623427"/>
                  <a:pt x="703361" y="3631184"/>
                </a:cubicBezTo>
                <a:cubicBezTo>
                  <a:pt x="702820" y="3634845"/>
                  <a:pt x="701856" y="3636447"/>
                  <a:pt x="697909" y="3636106"/>
                </a:cubicBezTo>
                <a:cubicBezTo>
                  <a:pt x="691937" y="3634713"/>
                  <a:pt x="688304" y="3637163"/>
                  <a:pt x="684450" y="3643571"/>
                </a:cubicBezTo>
                <a:cubicBezTo>
                  <a:pt x="682522" y="3646775"/>
                  <a:pt x="680274" y="3649682"/>
                  <a:pt x="678349" y="3652887"/>
                </a:cubicBezTo>
                <a:cubicBezTo>
                  <a:pt x="674494" y="3659294"/>
                  <a:pt x="674272" y="3663253"/>
                  <a:pt x="678854" y="3666683"/>
                </a:cubicBezTo>
                <a:cubicBezTo>
                  <a:pt x="681730" y="3669360"/>
                  <a:pt x="685997" y="3669999"/>
                  <a:pt x="688017" y="3673545"/>
                </a:cubicBezTo>
                <a:cubicBezTo>
                  <a:pt x="693120" y="3683290"/>
                  <a:pt x="686364" y="3699492"/>
                  <a:pt x="672689" y="3708421"/>
                </a:cubicBezTo>
                <a:cubicBezTo>
                  <a:pt x="669803" y="3710734"/>
                  <a:pt x="665960" y="3712154"/>
                  <a:pt x="662754" y="3714168"/>
                </a:cubicBezTo>
                <a:cubicBezTo>
                  <a:pt x="658374" y="3716755"/>
                  <a:pt x="657620" y="3719388"/>
                  <a:pt x="660178" y="3721768"/>
                </a:cubicBezTo>
                <a:cubicBezTo>
                  <a:pt x="660389" y="3722796"/>
                  <a:pt x="660708" y="3723094"/>
                  <a:pt x="661775" y="3723254"/>
                </a:cubicBezTo>
                <a:cubicBezTo>
                  <a:pt x="665929" y="3727118"/>
                  <a:pt x="665929" y="3727118"/>
                  <a:pt x="659517" y="3731149"/>
                </a:cubicBezTo>
                <a:cubicBezTo>
                  <a:pt x="657061" y="3733026"/>
                  <a:pt x="656845" y="3734490"/>
                  <a:pt x="655773" y="3736825"/>
                </a:cubicBezTo>
                <a:cubicBezTo>
                  <a:pt x="653304" y="3743690"/>
                  <a:pt x="649991" y="3746438"/>
                  <a:pt x="644019" y="3745044"/>
                </a:cubicBezTo>
                <a:cubicBezTo>
                  <a:pt x="638366" y="3743949"/>
                  <a:pt x="635588" y="3745528"/>
                  <a:pt x="632270" y="3750770"/>
                </a:cubicBezTo>
                <a:cubicBezTo>
                  <a:pt x="629379" y="3755576"/>
                  <a:pt x="627983" y="3760107"/>
                  <a:pt x="628400" y="3764660"/>
                </a:cubicBezTo>
                <a:cubicBezTo>
                  <a:pt x="628926" y="3768481"/>
                  <a:pt x="629880" y="3771867"/>
                  <a:pt x="629659" y="3775825"/>
                </a:cubicBezTo>
                <a:cubicBezTo>
                  <a:pt x="629644" y="3783308"/>
                  <a:pt x="626753" y="3788113"/>
                  <a:pt x="619167" y="3792716"/>
                </a:cubicBezTo>
                <a:cubicBezTo>
                  <a:pt x="616389" y="3794296"/>
                  <a:pt x="615108" y="3795601"/>
                  <a:pt x="615102" y="3798095"/>
                </a:cubicBezTo>
                <a:cubicBezTo>
                  <a:pt x="615309" y="3801620"/>
                  <a:pt x="613701" y="3805120"/>
                  <a:pt x="611346" y="3808759"/>
                </a:cubicBezTo>
                <a:cubicBezTo>
                  <a:pt x="609847" y="3811528"/>
                  <a:pt x="608028" y="3814001"/>
                  <a:pt x="606529" y="3816769"/>
                </a:cubicBezTo>
                <a:cubicBezTo>
                  <a:pt x="606312" y="3818234"/>
                  <a:pt x="603854" y="3820112"/>
                  <a:pt x="605559" y="3820866"/>
                </a:cubicBezTo>
                <a:cubicBezTo>
                  <a:pt x="606520" y="3821758"/>
                  <a:pt x="608548" y="3820315"/>
                  <a:pt x="609832" y="3819012"/>
                </a:cubicBezTo>
                <a:cubicBezTo>
                  <a:pt x="611862" y="3817569"/>
                  <a:pt x="614320" y="3815692"/>
                  <a:pt x="616345" y="3816743"/>
                </a:cubicBezTo>
                <a:cubicBezTo>
                  <a:pt x="617732" y="3817200"/>
                  <a:pt x="617515" y="3818664"/>
                  <a:pt x="616980" y="3819832"/>
                </a:cubicBezTo>
                <a:cubicBezTo>
                  <a:pt x="615799" y="3822898"/>
                  <a:pt x="613769" y="3824341"/>
                  <a:pt x="610992" y="3825921"/>
                </a:cubicBezTo>
                <a:cubicBezTo>
                  <a:pt x="610671" y="3825624"/>
                  <a:pt x="610244" y="3826057"/>
                  <a:pt x="610244" y="3826057"/>
                </a:cubicBezTo>
                <a:cubicBezTo>
                  <a:pt x="598825" y="3827093"/>
                  <a:pt x="593368" y="3834508"/>
                  <a:pt x="588974" y="3844579"/>
                </a:cubicBezTo>
                <a:cubicBezTo>
                  <a:pt x="588649" y="3846775"/>
                  <a:pt x="587258" y="3848812"/>
                  <a:pt x="586186" y="3851146"/>
                </a:cubicBezTo>
                <a:cubicBezTo>
                  <a:pt x="580189" y="3862223"/>
                  <a:pt x="573458" y="3865956"/>
                  <a:pt x="563646" y="3863489"/>
                </a:cubicBezTo>
                <a:cubicBezTo>
                  <a:pt x="562260" y="3863031"/>
                  <a:pt x="560663" y="3861545"/>
                  <a:pt x="558524" y="3863720"/>
                </a:cubicBezTo>
                <a:cubicBezTo>
                  <a:pt x="556813" y="3865458"/>
                  <a:pt x="556488" y="3867655"/>
                  <a:pt x="556911" y="3869715"/>
                </a:cubicBezTo>
                <a:cubicBezTo>
                  <a:pt x="558401" y="3871933"/>
                  <a:pt x="558716" y="3874726"/>
                  <a:pt x="559459" y="3877082"/>
                </a:cubicBezTo>
                <a:cubicBezTo>
                  <a:pt x="558174" y="3878387"/>
                  <a:pt x="557535" y="3877792"/>
                  <a:pt x="556469" y="3877633"/>
                </a:cubicBezTo>
                <a:cubicBezTo>
                  <a:pt x="554336" y="3877313"/>
                  <a:pt x="551778" y="3874934"/>
                  <a:pt x="549955" y="3879901"/>
                </a:cubicBezTo>
                <a:cubicBezTo>
                  <a:pt x="548667" y="3883699"/>
                  <a:pt x="545885" y="3887773"/>
                  <a:pt x="551753" y="3887405"/>
                </a:cubicBezTo>
                <a:cubicBezTo>
                  <a:pt x="554955" y="3887884"/>
                  <a:pt x="555805" y="3889508"/>
                  <a:pt x="553450" y="3893147"/>
                </a:cubicBezTo>
                <a:cubicBezTo>
                  <a:pt x="551631" y="3895619"/>
                  <a:pt x="551198" y="3898548"/>
                  <a:pt x="549380" y="3901021"/>
                </a:cubicBezTo>
                <a:cubicBezTo>
                  <a:pt x="547989" y="3903058"/>
                  <a:pt x="548840" y="3904682"/>
                  <a:pt x="550009" y="3906603"/>
                </a:cubicBezTo>
                <a:cubicBezTo>
                  <a:pt x="550648" y="3907198"/>
                  <a:pt x="551926" y="3908387"/>
                  <a:pt x="550962" y="3909989"/>
                </a:cubicBezTo>
                <a:cubicBezTo>
                  <a:pt x="549569" y="3912027"/>
                  <a:pt x="547865" y="3911272"/>
                  <a:pt x="546798" y="3911112"/>
                </a:cubicBezTo>
                <a:cubicBezTo>
                  <a:pt x="544345" y="3910496"/>
                  <a:pt x="542423" y="3911205"/>
                  <a:pt x="541563" y="3914570"/>
                </a:cubicBezTo>
                <a:cubicBezTo>
                  <a:pt x="538334" y="3929055"/>
                  <a:pt x="531156" y="3943198"/>
                  <a:pt x="525472" y="3957067"/>
                </a:cubicBezTo>
                <a:cubicBezTo>
                  <a:pt x="523329" y="3961735"/>
                  <a:pt x="521185" y="3966404"/>
                  <a:pt x="519788" y="3970935"/>
                </a:cubicBezTo>
                <a:cubicBezTo>
                  <a:pt x="518285" y="3976199"/>
                  <a:pt x="515394" y="3981005"/>
                  <a:pt x="510797" y="3985057"/>
                </a:cubicBezTo>
                <a:cubicBezTo>
                  <a:pt x="507377" y="3988536"/>
                  <a:pt x="505661" y="3992769"/>
                  <a:pt x="503944" y="3997004"/>
                </a:cubicBezTo>
                <a:cubicBezTo>
                  <a:pt x="499152" y="3992544"/>
                  <a:pt x="494251" y="3988817"/>
                  <a:pt x="495121" y="3980464"/>
                </a:cubicBezTo>
                <a:cubicBezTo>
                  <a:pt x="494914" y="3976940"/>
                  <a:pt x="491396" y="3976164"/>
                  <a:pt x="489158" y="3974083"/>
                </a:cubicBezTo>
                <a:cubicBezTo>
                  <a:pt x="487772" y="3973625"/>
                  <a:pt x="486066" y="3972872"/>
                  <a:pt x="485108" y="3971979"/>
                </a:cubicBezTo>
                <a:cubicBezTo>
                  <a:pt x="482449" y="3967838"/>
                  <a:pt x="479027" y="3971318"/>
                  <a:pt x="476672" y="3974958"/>
                </a:cubicBezTo>
                <a:cubicBezTo>
                  <a:pt x="473143" y="3979169"/>
                  <a:pt x="470891" y="3984569"/>
                  <a:pt x="471628" y="3989421"/>
                </a:cubicBezTo>
                <a:cubicBezTo>
                  <a:pt x="473113" y="3994134"/>
                  <a:pt x="470437" y="3997475"/>
                  <a:pt x="465950" y="4000795"/>
                </a:cubicBezTo>
                <a:cubicBezTo>
                  <a:pt x="464775" y="4001367"/>
                  <a:pt x="463920" y="4002238"/>
                  <a:pt x="463063" y="4003107"/>
                </a:cubicBezTo>
                <a:cubicBezTo>
                  <a:pt x="459003" y="4005992"/>
                  <a:pt x="457824" y="4009059"/>
                  <a:pt x="460699" y="4011734"/>
                </a:cubicBezTo>
                <a:cubicBezTo>
                  <a:pt x="462617" y="4013518"/>
                  <a:pt x="463039" y="4015578"/>
                  <a:pt x="458557" y="4016403"/>
                </a:cubicBezTo>
                <a:cubicBezTo>
                  <a:pt x="453965" y="4017961"/>
                  <a:pt x="450013" y="4020114"/>
                  <a:pt x="448617" y="4024645"/>
                </a:cubicBezTo>
                <a:cubicBezTo>
                  <a:pt x="446473" y="4029314"/>
                  <a:pt x="446999" y="4033135"/>
                  <a:pt x="450302" y="4035376"/>
                </a:cubicBezTo>
                <a:cubicBezTo>
                  <a:pt x="453285" y="4037319"/>
                  <a:pt x="453173" y="4040545"/>
                  <a:pt x="451138" y="4044483"/>
                </a:cubicBezTo>
                <a:cubicBezTo>
                  <a:pt x="449530" y="4047983"/>
                  <a:pt x="446856" y="4051326"/>
                  <a:pt x="448984" y="4054137"/>
                </a:cubicBezTo>
                <a:cubicBezTo>
                  <a:pt x="449943" y="4055031"/>
                  <a:pt x="448021" y="4055741"/>
                  <a:pt x="447273" y="4055879"/>
                </a:cubicBezTo>
                <a:cubicBezTo>
                  <a:pt x="442894" y="4058467"/>
                  <a:pt x="440658" y="4056384"/>
                  <a:pt x="438419" y="4054303"/>
                </a:cubicBezTo>
                <a:cubicBezTo>
                  <a:pt x="433838" y="4050873"/>
                  <a:pt x="428397" y="4050806"/>
                  <a:pt x="421987" y="4054835"/>
                </a:cubicBezTo>
                <a:cubicBezTo>
                  <a:pt x="421558" y="4055271"/>
                  <a:pt x="421132" y="4055705"/>
                  <a:pt x="421451" y="4056004"/>
                </a:cubicBezTo>
                <a:cubicBezTo>
                  <a:pt x="421652" y="4062022"/>
                  <a:pt x="415988" y="4065913"/>
                  <a:pt x="411712" y="4070263"/>
                </a:cubicBezTo>
                <a:cubicBezTo>
                  <a:pt x="405617" y="4077085"/>
                  <a:pt x="405292" y="4079281"/>
                  <a:pt x="408802" y="4085045"/>
                </a:cubicBezTo>
                <a:cubicBezTo>
                  <a:pt x="403675" y="4087770"/>
                  <a:pt x="401221" y="4087154"/>
                  <a:pt x="398562" y="4083014"/>
                </a:cubicBezTo>
                <a:cubicBezTo>
                  <a:pt x="393882" y="4075327"/>
                  <a:pt x="393882" y="4075327"/>
                  <a:pt x="387673" y="4085373"/>
                </a:cubicBezTo>
                <a:cubicBezTo>
                  <a:pt x="379433" y="4096864"/>
                  <a:pt x="376317" y="4108123"/>
                  <a:pt x="378003" y="4118855"/>
                </a:cubicBezTo>
                <a:cubicBezTo>
                  <a:pt x="378529" y="4122675"/>
                  <a:pt x="378097" y="4125605"/>
                  <a:pt x="375422" y="4128946"/>
                </a:cubicBezTo>
                <a:cubicBezTo>
                  <a:pt x="372211" y="4133454"/>
                  <a:pt x="369006" y="4135469"/>
                  <a:pt x="365276" y="4133664"/>
                </a:cubicBezTo>
                <a:cubicBezTo>
                  <a:pt x="356640" y="4130623"/>
                  <a:pt x="353113" y="4132341"/>
                  <a:pt x="346585" y="4142091"/>
                </a:cubicBezTo>
                <a:cubicBezTo>
                  <a:pt x="345193" y="4144128"/>
                  <a:pt x="343912" y="4145433"/>
                  <a:pt x="342200" y="4147173"/>
                </a:cubicBezTo>
                <a:cubicBezTo>
                  <a:pt x="341453" y="4147311"/>
                  <a:pt x="341453" y="4147311"/>
                  <a:pt x="341025" y="4147745"/>
                </a:cubicBezTo>
                <a:cubicBezTo>
                  <a:pt x="341025" y="4147745"/>
                  <a:pt x="341773" y="4147608"/>
                  <a:pt x="342092" y="4147906"/>
                </a:cubicBezTo>
                <a:cubicBezTo>
                  <a:pt x="343050" y="4148797"/>
                  <a:pt x="344757" y="4149551"/>
                  <a:pt x="346142" y="4150009"/>
                </a:cubicBezTo>
                <a:cubicBezTo>
                  <a:pt x="352327" y="4152431"/>
                  <a:pt x="352419" y="4159182"/>
                  <a:pt x="346325" y="4166002"/>
                </a:cubicBezTo>
                <a:cubicBezTo>
                  <a:pt x="342475" y="4169916"/>
                  <a:pt x="338414" y="4172802"/>
                  <a:pt x="333822" y="4174359"/>
                </a:cubicBezTo>
                <a:cubicBezTo>
                  <a:pt x="329979" y="4175780"/>
                  <a:pt x="327093" y="4178092"/>
                  <a:pt x="326124" y="4182188"/>
                </a:cubicBezTo>
                <a:cubicBezTo>
                  <a:pt x="325799" y="4184384"/>
                  <a:pt x="324620" y="4187452"/>
                  <a:pt x="321739" y="4187270"/>
                </a:cubicBezTo>
                <a:cubicBezTo>
                  <a:pt x="319287" y="4186654"/>
                  <a:pt x="317261" y="4185601"/>
                  <a:pt x="318121" y="4182238"/>
                </a:cubicBezTo>
                <a:cubicBezTo>
                  <a:pt x="322412" y="4170406"/>
                  <a:pt x="317311" y="4160661"/>
                  <a:pt x="322670" y="4148989"/>
                </a:cubicBezTo>
                <a:cubicBezTo>
                  <a:pt x="324170" y="4146219"/>
                  <a:pt x="323107" y="4143566"/>
                  <a:pt x="321937" y="4141644"/>
                </a:cubicBezTo>
                <a:cubicBezTo>
                  <a:pt x="317892" y="4137047"/>
                  <a:pt x="318118" y="4130594"/>
                  <a:pt x="319091" y="4124004"/>
                </a:cubicBezTo>
                <a:cubicBezTo>
                  <a:pt x="320277" y="4118442"/>
                  <a:pt x="321142" y="4112585"/>
                  <a:pt x="319765" y="4107139"/>
                </a:cubicBezTo>
                <a:cubicBezTo>
                  <a:pt x="319238" y="4103318"/>
                  <a:pt x="320950" y="4101579"/>
                  <a:pt x="325006" y="4101188"/>
                </a:cubicBezTo>
                <a:cubicBezTo>
                  <a:pt x="326181" y="4100616"/>
                  <a:pt x="327139" y="4101507"/>
                  <a:pt x="328423" y="4100204"/>
                </a:cubicBezTo>
                <a:cubicBezTo>
                  <a:pt x="328319" y="4098441"/>
                  <a:pt x="326825" y="4098717"/>
                  <a:pt x="325866" y="4097825"/>
                </a:cubicBezTo>
                <a:cubicBezTo>
                  <a:pt x="322136" y="4096018"/>
                  <a:pt x="322362" y="4089566"/>
                  <a:pt x="326210" y="4085651"/>
                </a:cubicBezTo>
                <a:cubicBezTo>
                  <a:pt x="329096" y="4083339"/>
                  <a:pt x="330374" y="4084528"/>
                  <a:pt x="332082" y="4085282"/>
                </a:cubicBezTo>
                <a:cubicBezTo>
                  <a:pt x="333358" y="4086472"/>
                  <a:pt x="334956" y="4087959"/>
                  <a:pt x="336347" y="4085922"/>
                </a:cubicBezTo>
                <a:cubicBezTo>
                  <a:pt x="338485" y="4083747"/>
                  <a:pt x="338491" y="4081252"/>
                  <a:pt x="336893" y="4079765"/>
                </a:cubicBezTo>
                <a:cubicBezTo>
                  <a:pt x="335826" y="4079606"/>
                  <a:pt x="335187" y="4079012"/>
                  <a:pt x="334868" y="4078715"/>
                </a:cubicBezTo>
                <a:cubicBezTo>
                  <a:pt x="331883" y="4076770"/>
                  <a:pt x="331249" y="4073683"/>
                  <a:pt x="334032" y="4069608"/>
                </a:cubicBezTo>
                <a:cubicBezTo>
                  <a:pt x="336923" y="4064803"/>
                  <a:pt x="339814" y="4059996"/>
                  <a:pt x="342276" y="4055625"/>
                </a:cubicBezTo>
                <a:cubicBezTo>
                  <a:pt x="345058" y="4051550"/>
                  <a:pt x="345600" y="4047889"/>
                  <a:pt x="343471" y="4045076"/>
                </a:cubicBezTo>
                <a:cubicBezTo>
                  <a:pt x="341982" y="4042858"/>
                  <a:pt x="342518" y="4041689"/>
                  <a:pt x="345615" y="4040407"/>
                </a:cubicBezTo>
                <a:cubicBezTo>
                  <a:pt x="349779" y="4039284"/>
                  <a:pt x="352133" y="4035646"/>
                  <a:pt x="354489" y="4032006"/>
                </a:cubicBezTo>
                <a:cubicBezTo>
                  <a:pt x="359739" y="4021066"/>
                  <a:pt x="366906" y="4011911"/>
                  <a:pt x="376739" y="4004401"/>
                </a:cubicBezTo>
                <a:cubicBezTo>
                  <a:pt x="381653" y="4000646"/>
                  <a:pt x="382844" y="3992592"/>
                  <a:pt x="379330" y="3989321"/>
                </a:cubicBezTo>
                <a:cubicBezTo>
                  <a:pt x="378369" y="3988429"/>
                  <a:pt x="376021" y="3989574"/>
                  <a:pt x="374527" y="3989850"/>
                </a:cubicBezTo>
                <a:cubicBezTo>
                  <a:pt x="367590" y="3990058"/>
                  <a:pt x="361607" y="3993653"/>
                  <a:pt x="358393" y="4000656"/>
                </a:cubicBezTo>
                <a:cubicBezTo>
                  <a:pt x="357749" y="4002555"/>
                  <a:pt x="356893" y="4003425"/>
                  <a:pt x="355080" y="4003404"/>
                </a:cubicBezTo>
                <a:cubicBezTo>
                  <a:pt x="353585" y="4003679"/>
                  <a:pt x="353054" y="4002352"/>
                  <a:pt x="353270" y="4000887"/>
                </a:cubicBezTo>
                <a:cubicBezTo>
                  <a:pt x="352951" y="4000590"/>
                  <a:pt x="353378" y="4000155"/>
                  <a:pt x="353058" y="3999859"/>
                </a:cubicBezTo>
                <a:cubicBezTo>
                  <a:pt x="352956" y="3998096"/>
                  <a:pt x="356058" y="3994320"/>
                  <a:pt x="351893" y="3995442"/>
                </a:cubicBezTo>
                <a:cubicBezTo>
                  <a:pt x="348156" y="3996130"/>
                  <a:pt x="347725" y="3999059"/>
                  <a:pt x="348040" y="4001850"/>
                </a:cubicBezTo>
                <a:cubicBezTo>
                  <a:pt x="347931" y="4002583"/>
                  <a:pt x="348143" y="4003612"/>
                  <a:pt x="348355" y="4004642"/>
                </a:cubicBezTo>
                <a:cubicBezTo>
                  <a:pt x="348566" y="4005670"/>
                  <a:pt x="348349" y="4007136"/>
                  <a:pt x="347065" y="4008440"/>
                </a:cubicBezTo>
                <a:cubicBezTo>
                  <a:pt x="345464" y="4009449"/>
                  <a:pt x="345360" y="4007686"/>
                  <a:pt x="344294" y="4007527"/>
                </a:cubicBezTo>
                <a:cubicBezTo>
                  <a:pt x="338321" y="4006134"/>
                  <a:pt x="334796" y="4007850"/>
                  <a:pt x="333395" y="4014876"/>
                </a:cubicBezTo>
                <a:cubicBezTo>
                  <a:pt x="329943" y="4033320"/>
                  <a:pt x="317856" y="4048724"/>
                  <a:pt x="303740" y="4063076"/>
                </a:cubicBezTo>
                <a:cubicBezTo>
                  <a:pt x="300320" y="4066556"/>
                  <a:pt x="296898" y="4070035"/>
                  <a:pt x="293904" y="4073079"/>
                </a:cubicBezTo>
                <a:cubicBezTo>
                  <a:pt x="288773" y="4078299"/>
                  <a:pt x="285346" y="4084271"/>
                  <a:pt x="282985" y="4090406"/>
                </a:cubicBezTo>
                <a:cubicBezTo>
                  <a:pt x="281271" y="4094640"/>
                  <a:pt x="279018" y="4100040"/>
                  <a:pt x="272932" y="4101874"/>
                </a:cubicBezTo>
                <a:cubicBezTo>
                  <a:pt x="268022" y="4103134"/>
                  <a:pt x="260987" y="4099086"/>
                  <a:pt x="259714" y="4095404"/>
                </a:cubicBezTo>
                <a:cubicBezTo>
                  <a:pt x="258442" y="4091719"/>
                  <a:pt x="258344" y="4087464"/>
                  <a:pt x="258781" y="4082041"/>
                </a:cubicBezTo>
                <a:cubicBezTo>
                  <a:pt x="262826" y="4086639"/>
                  <a:pt x="267521" y="4086843"/>
                  <a:pt x="273184" y="4082950"/>
                </a:cubicBezTo>
                <a:cubicBezTo>
                  <a:pt x="276389" y="4080935"/>
                  <a:pt x="277142" y="4078304"/>
                  <a:pt x="274797" y="4076955"/>
                </a:cubicBezTo>
                <a:cubicBezTo>
                  <a:pt x="272343" y="4076338"/>
                  <a:pt x="270746" y="4074852"/>
                  <a:pt x="269149" y="4073365"/>
                </a:cubicBezTo>
                <a:cubicBezTo>
                  <a:pt x="264674" y="4069202"/>
                  <a:pt x="265541" y="4063343"/>
                  <a:pt x="271208" y="4056958"/>
                </a:cubicBezTo>
                <a:cubicBezTo>
                  <a:pt x="272492" y="4055653"/>
                  <a:pt x="273775" y="4054348"/>
                  <a:pt x="275058" y="4053043"/>
                </a:cubicBezTo>
                <a:cubicBezTo>
                  <a:pt x="276449" y="4051006"/>
                  <a:pt x="277521" y="4048672"/>
                  <a:pt x="276350" y="4046750"/>
                </a:cubicBezTo>
                <a:cubicBezTo>
                  <a:pt x="275928" y="4044690"/>
                  <a:pt x="273578" y="4045837"/>
                  <a:pt x="271657" y="4046546"/>
                </a:cubicBezTo>
                <a:cubicBezTo>
                  <a:pt x="269414" y="4046961"/>
                  <a:pt x="266636" y="4048540"/>
                  <a:pt x="265466" y="4046618"/>
                </a:cubicBezTo>
                <a:cubicBezTo>
                  <a:pt x="263870" y="4045131"/>
                  <a:pt x="266435" y="4042521"/>
                  <a:pt x="267827" y="4040485"/>
                </a:cubicBezTo>
                <a:cubicBezTo>
                  <a:pt x="282285" y="4013960"/>
                  <a:pt x="300473" y="3989239"/>
                  <a:pt x="316319" y="3963171"/>
                </a:cubicBezTo>
                <a:cubicBezTo>
                  <a:pt x="321564" y="3954725"/>
                  <a:pt x="326809" y="3946279"/>
                  <a:pt x="331416" y="3937241"/>
                </a:cubicBezTo>
                <a:cubicBezTo>
                  <a:pt x="333024" y="3933739"/>
                  <a:pt x="335053" y="3932295"/>
                  <a:pt x="338260" y="3930282"/>
                </a:cubicBezTo>
                <a:cubicBezTo>
                  <a:pt x="346483" y="3926274"/>
                  <a:pt x="346483" y="3926274"/>
                  <a:pt x="346179" y="3918495"/>
                </a:cubicBezTo>
                <a:cubicBezTo>
                  <a:pt x="351940" y="3918857"/>
                  <a:pt x="353208" y="3925034"/>
                  <a:pt x="358969" y="3925399"/>
                </a:cubicBezTo>
                <a:cubicBezTo>
                  <a:pt x="358232" y="3920549"/>
                  <a:pt x="359737" y="3915285"/>
                  <a:pt x="361240" y="3910022"/>
                </a:cubicBezTo>
                <a:cubicBezTo>
                  <a:pt x="363174" y="3904323"/>
                  <a:pt x="363184" y="3899335"/>
                  <a:pt x="362018" y="3894919"/>
                </a:cubicBezTo>
                <a:cubicBezTo>
                  <a:pt x="360012" y="3883892"/>
                  <a:pt x="366969" y="3873706"/>
                  <a:pt x="379461" y="3870336"/>
                </a:cubicBezTo>
                <a:cubicBezTo>
                  <a:pt x="382878" y="3869353"/>
                  <a:pt x="385866" y="3868802"/>
                  <a:pt x="388856" y="3868252"/>
                </a:cubicBezTo>
                <a:cubicBezTo>
                  <a:pt x="392591" y="3867564"/>
                  <a:pt x="393982" y="3865527"/>
                  <a:pt x="392601" y="3862575"/>
                </a:cubicBezTo>
                <a:cubicBezTo>
                  <a:pt x="391961" y="3861981"/>
                  <a:pt x="392069" y="3861248"/>
                  <a:pt x="391431" y="3860654"/>
                </a:cubicBezTo>
                <a:cubicBezTo>
                  <a:pt x="386860" y="3852236"/>
                  <a:pt x="389647" y="3845668"/>
                  <a:pt x="397134" y="3836809"/>
                </a:cubicBezTo>
                <a:cubicBezTo>
                  <a:pt x="402801" y="3830423"/>
                  <a:pt x="408471" y="3824036"/>
                  <a:pt x="412433" y="3816896"/>
                </a:cubicBezTo>
                <a:cubicBezTo>
                  <a:pt x="415322" y="3812089"/>
                  <a:pt x="419920" y="3808037"/>
                  <a:pt x="425897" y="3806937"/>
                </a:cubicBezTo>
                <a:cubicBezTo>
                  <a:pt x="424954" y="3798562"/>
                  <a:pt x="434161" y="3782976"/>
                  <a:pt x="443349" y="3777368"/>
                </a:cubicBezTo>
                <a:cubicBezTo>
                  <a:pt x="445697" y="3776221"/>
                  <a:pt x="446663" y="3774620"/>
                  <a:pt x="446987" y="3772422"/>
                </a:cubicBezTo>
                <a:cubicBezTo>
                  <a:pt x="449671" y="3764093"/>
                  <a:pt x="455232" y="3758439"/>
                  <a:pt x="462710" y="3754568"/>
                </a:cubicBezTo>
                <a:cubicBezTo>
                  <a:pt x="466233" y="3752851"/>
                  <a:pt x="467944" y="3751111"/>
                  <a:pt x="469231" y="3747313"/>
                </a:cubicBezTo>
                <a:cubicBezTo>
                  <a:pt x="472134" y="3737517"/>
                  <a:pt x="479404" y="3730126"/>
                  <a:pt x="488699" y="3723783"/>
                </a:cubicBezTo>
                <a:cubicBezTo>
                  <a:pt x="491157" y="3721905"/>
                  <a:pt x="492012" y="3721036"/>
                  <a:pt x="491270" y="3718678"/>
                </a:cubicBezTo>
                <a:cubicBezTo>
                  <a:pt x="490533" y="3713828"/>
                  <a:pt x="494171" y="3708885"/>
                  <a:pt x="497489" y="3703643"/>
                </a:cubicBezTo>
                <a:cubicBezTo>
                  <a:pt x="501554" y="3698264"/>
                  <a:pt x="505620" y="3692886"/>
                  <a:pt x="504352" y="3686709"/>
                </a:cubicBezTo>
                <a:cubicBezTo>
                  <a:pt x="503821" y="3685381"/>
                  <a:pt x="505105" y="3684076"/>
                  <a:pt x="507134" y="3682634"/>
                </a:cubicBezTo>
                <a:cubicBezTo>
                  <a:pt x="512478" y="3678444"/>
                  <a:pt x="517929" y="3673523"/>
                  <a:pt x="524764" y="3671553"/>
                </a:cubicBezTo>
                <a:cubicBezTo>
                  <a:pt x="529247" y="3670728"/>
                  <a:pt x="529143" y="3668964"/>
                  <a:pt x="527763" y="3666014"/>
                </a:cubicBezTo>
                <a:cubicBezTo>
                  <a:pt x="525639" y="3660706"/>
                  <a:pt x="523943" y="3654964"/>
                  <a:pt x="515939" y="3655011"/>
                </a:cubicBezTo>
                <a:cubicBezTo>
                  <a:pt x="513806" y="3654692"/>
                  <a:pt x="514558" y="3652062"/>
                  <a:pt x="515203" y="3650162"/>
                </a:cubicBezTo>
                <a:cubicBezTo>
                  <a:pt x="516703" y="3647393"/>
                  <a:pt x="518731" y="3645950"/>
                  <a:pt x="521185" y="3646567"/>
                </a:cubicBezTo>
                <a:cubicBezTo>
                  <a:pt x="524277" y="3647779"/>
                  <a:pt x="527796" y="3648556"/>
                  <a:pt x="531744" y="3648897"/>
                </a:cubicBezTo>
                <a:cubicBezTo>
                  <a:pt x="532492" y="3648759"/>
                  <a:pt x="533559" y="3648919"/>
                  <a:pt x="534306" y="3648781"/>
                </a:cubicBezTo>
                <a:cubicBezTo>
                  <a:pt x="537187" y="3648963"/>
                  <a:pt x="540814" y="3649007"/>
                  <a:pt x="542952" y="3646833"/>
                </a:cubicBezTo>
                <a:cubicBezTo>
                  <a:pt x="545518" y="3644223"/>
                  <a:pt x="540505" y="3643722"/>
                  <a:pt x="541258" y="3641091"/>
                </a:cubicBezTo>
                <a:cubicBezTo>
                  <a:pt x="541258" y="3641091"/>
                  <a:pt x="541684" y="3640655"/>
                  <a:pt x="542112" y="3640220"/>
                </a:cubicBezTo>
                <a:cubicBezTo>
                  <a:pt x="552248" y="3640490"/>
                  <a:pt x="556205" y="3635844"/>
                  <a:pt x="561240" y="3626370"/>
                </a:cubicBezTo>
                <a:cubicBezTo>
                  <a:pt x="567453" y="3613827"/>
                  <a:pt x="573987" y="3601583"/>
                  <a:pt x="584359" y="3590412"/>
                </a:cubicBezTo>
                <a:cubicBezTo>
                  <a:pt x="587782" y="3586933"/>
                  <a:pt x="587574" y="3583411"/>
                  <a:pt x="584483" y="3582198"/>
                </a:cubicBezTo>
                <a:cubicBezTo>
                  <a:pt x="580433" y="3580095"/>
                  <a:pt x="581612" y="3577029"/>
                  <a:pt x="583967" y="3573389"/>
                </a:cubicBezTo>
                <a:cubicBezTo>
                  <a:pt x="587502" y="3566684"/>
                  <a:pt x="593272" y="3562059"/>
                  <a:pt x="598833" y="3556404"/>
                </a:cubicBezTo>
                <a:cubicBezTo>
                  <a:pt x="602574" y="3553223"/>
                  <a:pt x="606742" y="3549606"/>
                  <a:pt x="610592" y="3545693"/>
                </a:cubicBezTo>
                <a:lnTo>
                  <a:pt x="611509" y="3544357"/>
                </a:lnTo>
                <a:lnTo>
                  <a:pt x="611585" y="3542788"/>
                </a:lnTo>
                <a:lnTo>
                  <a:pt x="611857" y="3535988"/>
                </a:lnTo>
                <a:lnTo>
                  <a:pt x="610720" y="3534984"/>
                </a:lnTo>
                <a:cubicBezTo>
                  <a:pt x="606242" y="3533313"/>
                  <a:pt x="605927" y="3530523"/>
                  <a:pt x="610951" y="3526036"/>
                </a:cubicBezTo>
                <a:lnTo>
                  <a:pt x="612265" y="3525795"/>
                </a:lnTo>
                <a:lnTo>
                  <a:pt x="612532" y="3519088"/>
                </a:lnTo>
                <a:cubicBezTo>
                  <a:pt x="611793" y="3513718"/>
                  <a:pt x="614198" y="3511274"/>
                  <a:pt x="619897" y="3510724"/>
                </a:cubicBezTo>
                <a:cubicBezTo>
                  <a:pt x="621550" y="3509919"/>
                  <a:pt x="622896" y="3511173"/>
                  <a:pt x="624698" y="3509340"/>
                </a:cubicBezTo>
                <a:cubicBezTo>
                  <a:pt x="624554" y="3506863"/>
                  <a:pt x="622454" y="3507250"/>
                  <a:pt x="621106" y="3505996"/>
                </a:cubicBezTo>
                <a:cubicBezTo>
                  <a:pt x="615863" y="3503458"/>
                  <a:pt x="616182" y="3494389"/>
                  <a:pt x="621591" y="3488889"/>
                </a:cubicBezTo>
                <a:cubicBezTo>
                  <a:pt x="625648" y="3485638"/>
                  <a:pt x="627443" y="3487310"/>
                  <a:pt x="629840" y="3488370"/>
                </a:cubicBezTo>
                <a:cubicBezTo>
                  <a:pt x="631636" y="3490041"/>
                  <a:pt x="633881" y="3492131"/>
                  <a:pt x="635837" y="3489268"/>
                </a:cubicBezTo>
                <a:cubicBezTo>
                  <a:pt x="638841" y="3486212"/>
                  <a:pt x="638850" y="3482708"/>
                  <a:pt x="636604" y="3480617"/>
                </a:cubicBezTo>
                <a:cubicBezTo>
                  <a:pt x="635104" y="3480393"/>
                  <a:pt x="634207" y="3479558"/>
                  <a:pt x="633758" y="3479139"/>
                </a:cubicBezTo>
                <a:lnTo>
                  <a:pt x="632809" y="3468796"/>
                </a:lnTo>
                <a:lnTo>
                  <a:pt x="628875" y="3473584"/>
                </a:lnTo>
                <a:cubicBezTo>
                  <a:pt x="626739" y="3475758"/>
                  <a:pt x="624708" y="3477202"/>
                  <a:pt x="622465" y="3477615"/>
                </a:cubicBezTo>
                <a:cubicBezTo>
                  <a:pt x="615525" y="3480317"/>
                  <a:pt x="611140" y="3485399"/>
                  <a:pt x="608778" y="3491531"/>
                </a:cubicBezTo>
                <a:cubicBezTo>
                  <a:pt x="606204" y="3499129"/>
                  <a:pt x="602561" y="3506568"/>
                  <a:pt x="598599" y="3513707"/>
                </a:cubicBezTo>
                <a:cubicBezTo>
                  <a:pt x="596672" y="3516913"/>
                  <a:pt x="597201" y="3518239"/>
                  <a:pt x="600083" y="3518421"/>
                </a:cubicBezTo>
                <a:cubicBezTo>
                  <a:pt x="604349" y="3519060"/>
                  <a:pt x="604340" y="3524048"/>
                  <a:pt x="600171" y="3527665"/>
                </a:cubicBezTo>
                <a:cubicBezTo>
                  <a:pt x="597605" y="3530274"/>
                  <a:pt x="596543" y="3527621"/>
                  <a:pt x="595584" y="3526729"/>
                </a:cubicBezTo>
                <a:cubicBezTo>
                  <a:pt x="591643" y="3523894"/>
                  <a:pt x="589721" y="3524603"/>
                  <a:pt x="585655" y="3529981"/>
                </a:cubicBezTo>
                <a:cubicBezTo>
                  <a:pt x="582445" y="3534492"/>
                  <a:pt x="582867" y="3536550"/>
                  <a:pt x="586597" y="3538356"/>
                </a:cubicBezTo>
                <a:cubicBezTo>
                  <a:pt x="588304" y="3539111"/>
                  <a:pt x="590118" y="3539133"/>
                  <a:pt x="591504" y="3539590"/>
                </a:cubicBezTo>
                <a:cubicBezTo>
                  <a:pt x="591822" y="3539887"/>
                  <a:pt x="591715" y="3540620"/>
                  <a:pt x="591715" y="3540620"/>
                </a:cubicBezTo>
                <a:cubicBezTo>
                  <a:pt x="576345" y="3543807"/>
                  <a:pt x="563734" y="3552896"/>
                  <a:pt x="552506" y="3564936"/>
                </a:cubicBezTo>
                <a:cubicBezTo>
                  <a:pt x="545236" y="3572329"/>
                  <a:pt x="538393" y="3579288"/>
                  <a:pt x="529525" y="3585195"/>
                </a:cubicBezTo>
                <a:cubicBezTo>
                  <a:pt x="524716" y="3588218"/>
                  <a:pt x="524391" y="3590414"/>
                  <a:pt x="526840" y="3593524"/>
                </a:cubicBezTo>
                <a:cubicBezTo>
                  <a:pt x="528438" y="3595011"/>
                  <a:pt x="527902" y="3596179"/>
                  <a:pt x="525762" y="3598354"/>
                </a:cubicBezTo>
                <a:cubicBezTo>
                  <a:pt x="523089" y="3601696"/>
                  <a:pt x="519457" y="3604146"/>
                  <a:pt x="515503" y="3606297"/>
                </a:cubicBezTo>
                <a:cubicBezTo>
                  <a:pt x="499055" y="3614314"/>
                  <a:pt x="491667" y="3627428"/>
                  <a:pt x="494625" y="3641841"/>
                </a:cubicBezTo>
                <a:cubicBezTo>
                  <a:pt x="495899" y="3645525"/>
                  <a:pt x="497491" y="3649507"/>
                  <a:pt x="493425" y="3654884"/>
                </a:cubicBezTo>
                <a:cubicBezTo>
                  <a:pt x="492034" y="3656921"/>
                  <a:pt x="490107" y="3660126"/>
                  <a:pt x="488082" y="3659074"/>
                </a:cubicBezTo>
                <a:cubicBezTo>
                  <a:pt x="485736" y="3657725"/>
                  <a:pt x="485102" y="3654635"/>
                  <a:pt x="488096" y="3651592"/>
                </a:cubicBezTo>
                <a:cubicBezTo>
                  <a:pt x="490663" y="3648981"/>
                  <a:pt x="491415" y="3646351"/>
                  <a:pt x="490353" y="3643697"/>
                </a:cubicBezTo>
                <a:cubicBezTo>
                  <a:pt x="489823" y="3642370"/>
                  <a:pt x="489612" y="3641340"/>
                  <a:pt x="487154" y="3643217"/>
                </a:cubicBezTo>
                <a:cubicBezTo>
                  <a:pt x="485978" y="3643791"/>
                  <a:pt x="484483" y="3644064"/>
                  <a:pt x="482988" y="3644340"/>
                </a:cubicBezTo>
                <a:cubicBezTo>
                  <a:pt x="479572" y="3645326"/>
                  <a:pt x="477543" y="3646769"/>
                  <a:pt x="476362" y="3649835"/>
                </a:cubicBezTo>
                <a:cubicBezTo>
                  <a:pt x="470252" y="3664138"/>
                  <a:pt x="458278" y="3676316"/>
                  <a:pt x="449073" y="3689407"/>
                </a:cubicBezTo>
                <a:cubicBezTo>
                  <a:pt x="445973" y="3693185"/>
                  <a:pt x="441701" y="3695039"/>
                  <a:pt x="437428" y="3696894"/>
                </a:cubicBezTo>
                <a:cubicBezTo>
                  <a:pt x="428456" y="3701041"/>
                  <a:pt x="420444" y="3706077"/>
                  <a:pt x="411895" y="3712282"/>
                </a:cubicBezTo>
                <a:cubicBezTo>
                  <a:pt x="406123" y="3716905"/>
                  <a:pt x="401738" y="3721987"/>
                  <a:pt x="400765" y="3728579"/>
                </a:cubicBezTo>
                <a:cubicBezTo>
                  <a:pt x="400013" y="3731210"/>
                  <a:pt x="398623" y="3733247"/>
                  <a:pt x="396163" y="3735124"/>
                </a:cubicBezTo>
                <a:cubicBezTo>
                  <a:pt x="380988" y="3746823"/>
                  <a:pt x="370611" y="3760487"/>
                  <a:pt x="366629" y="3777604"/>
                </a:cubicBezTo>
                <a:cubicBezTo>
                  <a:pt x="365768" y="3780968"/>
                  <a:pt x="363419" y="3782114"/>
                  <a:pt x="361171" y="3785020"/>
                </a:cubicBezTo>
                <a:cubicBezTo>
                  <a:pt x="357213" y="3789668"/>
                  <a:pt x="353695" y="3788891"/>
                  <a:pt x="349639" y="3789281"/>
                </a:cubicBezTo>
                <a:cubicBezTo>
                  <a:pt x="346331" y="3789534"/>
                  <a:pt x="344512" y="3792005"/>
                  <a:pt x="343440" y="3794341"/>
                </a:cubicBezTo>
                <a:cubicBezTo>
                  <a:pt x="341832" y="3797842"/>
                  <a:pt x="340544" y="3801641"/>
                  <a:pt x="338937" y="3805142"/>
                </a:cubicBezTo>
                <a:cubicBezTo>
                  <a:pt x="335613" y="3812878"/>
                  <a:pt x="332408" y="3814893"/>
                  <a:pt x="325260" y="3814072"/>
                </a:cubicBezTo>
                <a:cubicBezTo>
                  <a:pt x="322808" y="3813454"/>
                  <a:pt x="320246" y="3813570"/>
                  <a:pt x="317576" y="3814418"/>
                </a:cubicBezTo>
                <a:cubicBezTo>
                  <a:pt x="316403" y="3814991"/>
                  <a:pt x="315015" y="3814532"/>
                  <a:pt x="314372" y="3816433"/>
                </a:cubicBezTo>
                <a:cubicBezTo>
                  <a:pt x="314155" y="3817898"/>
                  <a:pt x="315114" y="3818789"/>
                  <a:pt x="316608" y="3818514"/>
                </a:cubicBezTo>
                <a:cubicBezTo>
                  <a:pt x="317674" y="3818674"/>
                  <a:pt x="318423" y="3818537"/>
                  <a:pt x="319489" y="3818696"/>
                </a:cubicBezTo>
                <a:cubicBezTo>
                  <a:pt x="322478" y="3818147"/>
                  <a:pt x="324502" y="3819197"/>
                  <a:pt x="322896" y="3822699"/>
                </a:cubicBezTo>
                <a:cubicBezTo>
                  <a:pt x="321608" y="3826498"/>
                  <a:pt x="319577" y="3827940"/>
                  <a:pt x="315950" y="3827896"/>
                </a:cubicBezTo>
                <a:cubicBezTo>
                  <a:pt x="314243" y="3827141"/>
                  <a:pt x="312429" y="3827119"/>
                  <a:pt x="310296" y="3826801"/>
                </a:cubicBezTo>
                <a:cubicBezTo>
                  <a:pt x="307095" y="3826321"/>
                  <a:pt x="305598" y="3829090"/>
                  <a:pt x="303778" y="3831563"/>
                </a:cubicBezTo>
                <a:cubicBezTo>
                  <a:pt x="302279" y="3834331"/>
                  <a:pt x="304840" y="3834216"/>
                  <a:pt x="306225" y="3834672"/>
                </a:cubicBezTo>
                <a:cubicBezTo>
                  <a:pt x="306545" y="3834971"/>
                  <a:pt x="306864" y="3835268"/>
                  <a:pt x="307185" y="3835565"/>
                </a:cubicBezTo>
                <a:cubicBezTo>
                  <a:pt x="314538" y="3839909"/>
                  <a:pt x="314106" y="3842838"/>
                  <a:pt x="305020" y="3850210"/>
                </a:cubicBezTo>
                <a:cubicBezTo>
                  <a:pt x="298394" y="3855703"/>
                  <a:pt x="291979" y="3862228"/>
                  <a:pt x="286630" y="3868911"/>
                </a:cubicBezTo>
                <a:cubicBezTo>
                  <a:pt x="280535" y="3875732"/>
                  <a:pt x="277865" y="3876580"/>
                  <a:pt x="271361" y="3873859"/>
                </a:cubicBezTo>
                <a:cubicBezTo>
                  <a:pt x="269975" y="3873403"/>
                  <a:pt x="268269" y="3872649"/>
                  <a:pt x="266986" y="3873953"/>
                </a:cubicBezTo>
                <a:cubicBezTo>
                  <a:pt x="264847" y="3876128"/>
                  <a:pt x="264842" y="3878622"/>
                  <a:pt x="265586" y="3880978"/>
                </a:cubicBezTo>
                <a:cubicBezTo>
                  <a:pt x="269325" y="3877796"/>
                  <a:pt x="272743" y="3876810"/>
                  <a:pt x="274763" y="3880358"/>
                </a:cubicBezTo>
                <a:cubicBezTo>
                  <a:pt x="275613" y="3881981"/>
                  <a:pt x="275397" y="3883446"/>
                  <a:pt x="271981" y="3884431"/>
                </a:cubicBezTo>
                <a:cubicBezTo>
                  <a:pt x="267388" y="3885989"/>
                  <a:pt x="262478" y="3887249"/>
                  <a:pt x="258428" y="3885147"/>
                </a:cubicBezTo>
                <a:cubicBezTo>
                  <a:pt x="258108" y="3884849"/>
                  <a:pt x="257789" y="3884551"/>
                  <a:pt x="257361" y="3884986"/>
                </a:cubicBezTo>
                <a:cubicBezTo>
                  <a:pt x="251811" y="3885652"/>
                  <a:pt x="250641" y="3883732"/>
                  <a:pt x="253320" y="3877895"/>
                </a:cubicBezTo>
                <a:cubicBezTo>
                  <a:pt x="258675" y="3868717"/>
                  <a:pt x="263919" y="3860272"/>
                  <a:pt x="270339" y="3851254"/>
                </a:cubicBezTo>
                <a:cubicBezTo>
                  <a:pt x="273977" y="3846309"/>
                  <a:pt x="274519" y="3842648"/>
                  <a:pt x="271004" y="3839378"/>
                </a:cubicBezTo>
                <a:cubicBezTo>
                  <a:pt x="269297" y="3838624"/>
                  <a:pt x="269195" y="3836862"/>
                  <a:pt x="268344" y="3835237"/>
                </a:cubicBezTo>
                <a:cubicBezTo>
                  <a:pt x="267174" y="3833315"/>
                  <a:pt x="265897" y="3832128"/>
                  <a:pt x="262799" y="3833409"/>
                </a:cubicBezTo>
                <a:cubicBezTo>
                  <a:pt x="259702" y="3834692"/>
                  <a:pt x="260126" y="3836752"/>
                  <a:pt x="259801" y="3838948"/>
                </a:cubicBezTo>
                <a:cubicBezTo>
                  <a:pt x="258831" y="3843044"/>
                  <a:pt x="257436" y="3847576"/>
                  <a:pt x="254653" y="3851650"/>
                </a:cubicBezTo>
                <a:cubicBezTo>
                  <a:pt x="251442" y="3856158"/>
                  <a:pt x="247594" y="3860072"/>
                  <a:pt x="242466" y="3862798"/>
                </a:cubicBezTo>
                <a:cubicBezTo>
                  <a:pt x="233279" y="3868408"/>
                  <a:pt x="225580" y="3876236"/>
                  <a:pt x="220227" y="3885414"/>
                </a:cubicBezTo>
                <a:cubicBezTo>
                  <a:pt x="219156" y="3887748"/>
                  <a:pt x="218619" y="3888916"/>
                  <a:pt x="219897" y="3890104"/>
                </a:cubicBezTo>
                <a:cubicBezTo>
                  <a:pt x="222242" y="3891454"/>
                  <a:pt x="222026" y="3892918"/>
                  <a:pt x="218290" y="3893606"/>
                </a:cubicBezTo>
                <a:cubicBezTo>
                  <a:pt x="213060" y="3894570"/>
                  <a:pt x="210277" y="3898644"/>
                  <a:pt x="209201" y="3903472"/>
                </a:cubicBezTo>
                <a:cubicBezTo>
                  <a:pt x="208443" y="3908597"/>
                  <a:pt x="207367" y="3913426"/>
                  <a:pt x="201914" y="3918348"/>
                </a:cubicBezTo>
                <a:cubicBezTo>
                  <a:pt x="200632" y="3919652"/>
                  <a:pt x="199988" y="3921552"/>
                  <a:pt x="201266" y="3922742"/>
                </a:cubicBezTo>
                <a:cubicBezTo>
                  <a:pt x="203610" y="3924089"/>
                  <a:pt x="203394" y="3925554"/>
                  <a:pt x="201894" y="3928324"/>
                </a:cubicBezTo>
                <a:cubicBezTo>
                  <a:pt x="199220" y="3931667"/>
                  <a:pt x="197190" y="3933108"/>
                  <a:pt x="193881" y="3933361"/>
                </a:cubicBezTo>
                <a:cubicBezTo>
                  <a:pt x="188013" y="3933729"/>
                  <a:pt x="184070" y="3930894"/>
                  <a:pt x="179700" y="3928493"/>
                </a:cubicBezTo>
                <a:cubicBezTo>
                  <a:pt x="177356" y="3927144"/>
                  <a:pt x="179178" y="3922178"/>
                  <a:pt x="181853" y="3918837"/>
                </a:cubicBezTo>
                <a:cubicBezTo>
                  <a:pt x="184636" y="3914762"/>
                  <a:pt x="186243" y="3911262"/>
                  <a:pt x="181125" y="3908997"/>
                </a:cubicBezTo>
                <a:cubicBezTo>
                  <a:pt x="185609" y="3908171"/>
                  <a:pt x="187527" y="3909955"/>
                  <a:pt x="189979" y="3910573"/>
                </a:cubicBezTo>
                <a:cubicBezTo>
                  <a:pt x="192860" y="3910755"/>
                  <a:pt x="195740" y="3910937"/>
                  <a:pt x="198096" y="3907298"/>
                </a:cubicBezTo>
                <a:cubicBezTo>
                  <a:pt x="200769" y="3903955"/>
                  <a:pt x="202805" y="3900019"/>
                  <a:pt x="199502" y="3897778"/>
                </a:cubicBezTo>
                <a:cubicBezTo>
                  <a:pt x="197476" y="3896726"/>
                  <a:pt x="196734" y="3894370"/>
                  <a:pt x="197058" y="3892173"/>
                </a:cubicBezTo>
                <a:cubicBezTo>
                  <a:pt x="198141" y="3884850"/>
                  <a:pt x="200598" y="3882974"/>
                  <a:pt x="207427" y="3883497"/>
                </a:cubicBezTo>
                <a:cubicBezTo>
                  <a:pt x="206267" y="3876586"/>
                  <a:pt x="205854" y="3869540"/>
                  <a:pt x="207682" y="3862080"/>
                </a:cubicBezTo>
                <a:cubicBezTo>
                  <a:pt x="211017" y="3849357"/>
                  <a:pt x="218400" y="3838737"/>
                  <a:pt x="227277" y="3827841"/>
                </a:cubicBezTo>
                <a:cubicBezTo>
                  <a:pt x="238723" y="3814337"/>
                  <a:pt x="248781" y="3800375"/>
                  <a:pt x="256066" y="3785498"/>
                </a:cubicBezTo>
                <a:cubicBezTo>
                  <a:pt x="257029" y="3783897"/>
                  <a:pt x="257994" y="3782295"/>
                  <a:pt x="257782" y="3781264"/>
                </a:cubicBezTo>
                <a:cubicBezTo>
                  <a:pt x="258111" y="3776574"/>
                  <a:pt x="256406" y="3775820"/>
                  <a:pt x="252237" y="3779436"/>
                </a:cubicBezTo>
                <a:cubicBezTo>
                  <a:pt x="248069" y="3783053"/>
                  <a:pt x="244544" y="3784771"/>
                  <a:pt x="241885" y="3780631"/>
                </a:cubicBezTo>
                <a:cubicBezTo>
                  <a:pt x="241034" y="3779007"/>
                  <a:pt x="239750" y="3780310"/>
                  <a:pt x="238468" y="3781616"/>
                </a:cubicBezTo>
                <a:cubicBezTo>
                  <a:pt x="237504" y="3783219"/>
                  <a:pt x="235154" y="3784363"/>
                  <a:pt x="236752" y="3785850"/>
                </a:cubicBezTo>
                <a:cubicBezTo>
                  <a:pt x="238350" y="3787336"/>
                  <a:pt x="241015" y="3788983"/>
                  <a:pt x="239087" y="3792187"/>
                </a:cubicBezTo>
                <a:cubicBezTo>
                  <a:pt x="237160" y="3795391"/>
                  <a:pt x="233640" y="3794614"/>
                  <a:pt x="230224" y="3795600"/>
                </a:cubicBezTo>
                <a:cubicBezTo>
                  <a:pt x="228730" y="3795875"/>
                  <a:pt x="226488" y="3796288"/>
                  <a:pt x="224245" y="3796701"/>
                </a:cubicBezTo>
                <a:cubicBezTo>
                  <a:pt x="220509" y="3797388"/>
                  <a:pt x="217624" y="3799700"/>
                  <a:pt x="216656" y="3803797"/>
                </a:cubicBezTo>
                <a:cubicBezTo>
                  <a:pt x="214936" y="3810525"/>
                  <a:pt x="210230" y="3815309"/>
                  <a:pt x="204566" y="3819201"/>
                </a:cubicBezTo>
                <a:cubicBezTo>
                  <a:pt x="200400" y="3822819"/>
                  <a:pt x="197405" y="3825863"/>
                  <a:pt x="195261" y="3830531"/>
                </a:cubicBezTo>
                <a:cubicBezTo>
                  <a:pt x="193653" y="3834032"/>
                  <a:pt x="190666" y="3834583"/>
                  <a:pt x="188321" y="3833235"/>
                </a:cubicBezTo>
                <a:cubicBezTo>
                  <a:pt x="186614" y="3832479"/>
                  <a:pt x="186516" y="3828223"/>
                  <a:pt x="182776" y="3831406"/>
                </a:cubicBezTo>
                <a:cubicBezTo>
                  <a:pt x="179782" y="3834451"/>
                  <a:pt x="177747" y="3838387"/>
                  <a:pt x="179019" y="3842069"/>
                </a:cubicBezTo>
                <a:cubicBezTo>
                  <a:pt x="179653" y="3845160"/>
                  <a:pt x="181678" y="3846211"/>
                  <a:pt x="183915" y="3848292"/>
                </a:cubicBezTo>
                <a:cubicBezTo>
                  <a:pt x="175598" y="3845550"/>
                  <a:pt x="170037" y="3851203"/>
                  <a:pt x="164261" y="3858321"/>
                </a:cubicBezTo>
                <a:cubicBezTo>
                  <a:pt x="160732" y="3862534"/>
                  <a:pt x="156990" y="3865715"/>
                  <a:pt x="153889" y="3869492"/>
                </a:cubicBezTo>
                <a:cubicBezTo>
                  <a:pt x="147365" y="3876749"/>
                  <a:pt x="142228" y="3884462"/>
                  <a:pt x="140929" y="3893248"/>
                </a:cubicBezTo>
                <a:cubicBezTo>
                  <a:pt x="140708" y="3897208"/>
                  <a:pt x="137932" y="3898788"/>
                  <a:pt x="134302" y="3898743"/>
                </a:cubicBezTo>
                <a:cubicBezTo>
                  <a:pt x="121287" y="3898291"/>
                  <a:pt x="114551" y="3904517"/>
                  <a:pt x="112177" y="3918134"/>
                </a:cubicBezTo>
                <a:cubicBezTo>
                  <a:pt x="111635" y="3921795"/>
                  <a:pt x="109389" y="3924701"/>
                  <a:pt x="107142" y="3927607"/>
                </a:cubicBezTo>
                <a:cubicBezTo>
                  <a:pt x="102437" y="3932392"/>
                  <a:pt x="98160" y="3936742"/>
                  <a:pt x="98254" y="3943491"/>
                </a:cubicBezTo>
                <a:cubicBezTo>
                  <a:pt x="98888" y="3946580"/>
                  <a:pt x="94941" y="3946237"/>
                  <a:pt x="92699" y="3946651"/>
                </a:cubicBezTo>
                <a:cubicBezTo>
                  <a:pt x="91205" y="3946926"/>
                  <a:pt x="89927" y="3945737"/>
                  <a:pt x="88968" y="3944845"/>
                </a:cubicBezTo>
                <a:cubicBezTo>
                  <a:pt x="88758" y="3943816"/>
                  <a:pt x="87051" y="3943061"/>
                  <a:pt x="86195" y="3943931"/>
                </a:cubicBezTo>
                <a:cubicBezTo>
                  <a:pt x="82136" y="3946815"/>
                  <a:pt x="79781" y="3950456"/>
                  <a:pt x="77745" y="3954392"/>
                </a:cubicBezTo>
                <a:cubicBezTo>
                  <a:pt x="76673" y="3956727"/>
                  <a:pt x="77524" y="3958350"/>
                  <a:pt x="79120" y="3959836"/>
                </a:cubicBezTo>
                <a:cubicBezTo>
                  <a:pt x="83486" y="3964731"/>
                  <a:pt x="82626" y="3968096"/>
                  <a:pt x="76210" y="3974619"/>
                </a:cubicBezTo>
                <a:cubicBezTo>
                  <a:pt x="74181" y="3976062"/>
                  <a:pt x="72686" y="3976337"/>
                  <a:pt x="72582" y="3974575"/>
                </a:cubicBezTo>
                <a:cubicBezTo>
                  <a:pt x="71526" y="3969427"/>
                  <a:pt x="67892" y="3971877"/>
                  <a:pt x="64687" y="3973892"/>
                </a:cubicBezTo>
                <a:cubicBezTo>
                  <a:pt x="61055" y="3976342"/>
                  <a:pt x="58701" y="3979980"/>
                  <a:pt x="56454" y="3982889"/>
                </a:cubicBezTo>
                <a:cubicBezTo>
                  <a:pt x="53779" y="3986230"/>
                  <a:pt x="50785" y="3989274"/>
                  <a:pt x="48750" y="3993209"/>
                </a:cubicBezTo>
                <a:cubicBezTo>
                  <a:pt x="47570" y="3996278"/>
                  <a:pt x="44369" y="3995797"/>
                  <a:pt x="42665" y="3995044"/>
                </a:cubicBezTo>
                <a:cubicBezTo>
                  <a:pt x="40001" y="3993397"/>
                  <a:pt x="38398" y="3994405"/>
                  <a:pt x="36470" y="3997608"/>
                </a:cubicBezTo>
                <a:cubicBezTo>
                  <a:pt x="35934" y="3998776"/>
                  <a:pt x="35399" y="3999942"/>
                  <a:pt x="34116" y="4001248"/>
                </a:cubicBezTo>
                <a:cubicBezTo>
                  <a:pt x="33152" y="4002850"/>
                  <a:pt x="31761" y="4004887"/>
                  <a:pt x="29520" y="4005300"/>
                </a:cubicBezTo>
                <a:cubicBezTo>
                  <a:pt x="27705" y="4005277"/>
                  <a:pt x="28777" y="4002943"/>
                  <a:pt x="28246" y="4001617"/>
                </a:cubicBezTo>
                <a:cubicBezTo>
                  <a:pt x="27080" y="3997200"/>
                  <a:pt x="24200" y="3997019"/>
                  <a:pt x="17892" y="4002811"/>
                </a:cubicBezTo>
                <a:cubicBezTo>
                  <a:pt x="11822" y="3997161"/>
                  <a:pt x="6072" y="3991809"/>
                  <a:pt x="0" y="3986161"/>
                </a:cubicBezTo>
                <a:cubicBezTo>
                  <a:pt x="3102" y="3982383"/>
                  <a:pt x="6519" y="3981398"/>
                  <a:pt x="10358" y="3982473"/>
                </a:cubicBezTo>
                <a:cubicBezTo>
                  <a:pt x="20170" y="3984940"/>
                  <a:pt x="26472" y="3981642"/>
                  <a:pt x="31832" y="3969969"/>
                </a:cubicBezTo>
                <a:cubicBezTo>
                  <a:pt x="34402" y="3964866"/>
                  <a:pt x="36756" y="3961226"/>
                  <a:pt x="40605" y="3957312"/>
                </a:cubicBezTo>
                <a:cubicBezTo>
                  <a:pt x="42637" y="3955870"/>
                  <a:pt x="44775" y="3953696"/>
                  <a:pt x="43925" y="3952072"/>
                </a:cubicBezTo>
                <a:cubicBezTo>
                  <a:pt x="43502" y="3950012"/>
                  <a:pt x="40723" y="3951592"/>
                  <a:pt x="39229" y="3951867"/>
                </a:cubicBezTo>
                <a:cubicBezTo>
                  <a:pt x="37735" y="3952142"/>
                  <a:pt x="36560" y="3952715"/>
                  <a:pt x="35065" y="3952990"/>
                </a:cubicBezTo>
                <a:cubicBezTo>
                  <a:pt x="32825" y="3953404"/>
                  <a:pt x="29727" y="3954686"/>
                  <a:pt x="28877" y="3953061"/>
                </a:cubicBezTo>
                <a:cubicBezTo>
                  <a:pt x="28135" y="3950706"/>
                  <a:pt x="30701" y="3948096"/>
                  <a:pt x="32412" y="3946355"/>
                </a:cubicBezTo>
                <a:cubicBezTo>
                  <a:pt x="35087" y="3943015"/>
                  <a:pt x="38079" y="3939969"/>
                  <a:pt x="41393" y="3937221"/>
                </a:cubicBezTo>
                <a:cubicBezTo>
                  <a:pt x="48128" y="3930996"/>
                  <a:pt x="52090" y="3923855"/>
                  <a:pt x="53281" y="3915801"/>
                </a:cubicBezTo>
                <a:cubicBezTo>
                  <a:pt x="53495" y="3914335"/>
                  <a:pt x="54352" y="3913467"/>
                  <a:pt x="55846" y="3913192"/>
                </a:cubicBezTo>
                <a:cubicBezTo>
                  <a:pt x="57340" y="3912916"/>
                  <a:pt x="58195" y="3912045"/>
                  <a:pt x="59479" y="3910741"/>
                </a:cubicBezTo>
                <a:cubicBezTo>
                  <a:pt x="60335" y="3909872"/>
                  <a:pt x="61936" y="3908863"/>
                  <a:pt x="61726" y="3907835"/>
                </a:cubicBezTo>
                <a:cubicBezTo>
                  <a:pt x="61195" y="3906507"/>
                  <a:pt x="60020" y="3907079"/>
                  <a:pt x="58844" y="3907652"/>
                </a:cubicBezTo>
                <a:cubicBezTo>
                  <a:pt x="56176" y="3908501"/>
                  <a:pt x="54470" y="3907746"/>
                  <a:pt x="51909" y="3907862"/>
                </a:cubicBezTo>
                <a:cubicBezTo>
                  <a:pt x="49668" y="3908275"/>
                  <a:pt x="48388" y="3907085"/>
                  <a:pt x="48714" y="3904887"/>
                </a:cubicBezTo>
                <a:cubicBezTo>
                  <a:pt x="49146" y="3901960"/>
                  <a:pt x="50748" y="3900951"/>
                  <a:pt x="52990" y="3900538"/>
                </a:cubicBezTo>
                <a:cubicBezTo>
                  <a:pt x="54593" y="3899531"/>
                  <a:pt x="56087" y="3899255"/>
                  <a:pt x="57582" y="3898980"/>
                </a:cubicBezTo>
                <a:cubicBezTo>
                  <a:pt x="63132" y="3898314"/>
                  <a:pt x="66229" y="3897033"/>
                  <a:pt x="68270" y="3890603"/>
                </a:cubicBezTo>
                <a:cubicBezTo>
                  <a:pt x="69772" y="3885337"/>
                  <a:pt x="75437" y="3881447"/>
                  <a:pt x="80673" y="3877989"/>
                </a:cubicBezTo>
                <a:cubicBezTo>
                  <a:pt x="83130" y="3876112"/>
                  <a:pt x="86547" y="3875127"/>
                  <a:pt x="85913" y="3872038"/>
                </a:cubicBezTo>
                <a:cubicBezTo>
                  <a:pt x="85707" y="3868514"/>
                  <a:pt x="83038" y="3869361"/>
                  <a:pt x="80049" y="3869912"/>
                </a:cubicBezTo>
                <a:cubicBezTo>
                  <a:pt x="78554" y="3870187"/>
                  <a:pt x="77059" y="3870463"/>
                  <a:pt x="75993" y="3870303"/>
                </a:cubicBezTo>
                <a:cubicBezTo>
                  <a:pt x="73859" y="3869983"/>
                  <a:pt x="72473" y="3869526"/>
                  <a:pt x="74719" y="3866620"/>
                </a:cubicBezTo>
                <a:cubicBezTo>
                  <a:pt x="84669" y="3853390"/>
                  <a:pt x="83838" y="3841789"/>
                  <a:pt x="82690" y="3829891"/>
                </a:cubicBezTo>
                <a:cubicBezTo>
                  <a:pt x="82478" y="3828862"/>
                  <a:pt x="81518" y="3827970"/>
                  <a:pt x="80561" y="3827078"/>
                </a:cubicBezTo>
                <a:cubicBezTo>
                  <a:pt x="77684" y="3824402"/>
                  <a:pt x="78329" y="3822502"/>
                  <a:pt x="82817" y="3819182"/>
                </a:cubicBezTo>
                <a:cubicBezTo>
                  <a:pt x="95318" y="3810826"/>
                  <a:pt x="102810" y="3799474"/>
                  <a:pt x="105076" y="3786590"/>
                </a:cubicBezTo>
                <a:cubicBezTo>
                  <a:pt x="106375" y="3777803"/>
                  <a:pt x="110125" y="3769633"/>
                  <a:pt x="118674" y="3763428"/>
                </a:cubicBezTo>
                <a:cubicBezTo>
                  <a:pt x="122735" y="3760544"/>
                  <a:pt x="122638" y="3756288"/>
                  <a:pt x="122429" y="3752764"/>
                </a:cubicBezTo>
                <a:cubicBezTo>
                  <a:pt x="122116" y="3749973"/>
                  <a:pt x="123189" y="3747639"/>
                  <a:pt x="126502" y="3744892"/>
                </a:cubicBezTo>
                <a:cubicBezTo>
                  <a:pt x="135158" y="3737955"/>
                  <a:pt x="140831" y="3729075"/>
                  <a:pt x="146184" y="3719896"/>
                </a:cubicBezTo>
                <a:cubicBezTo>
                  <a:pt x="152394" y="3709849"/>
                  <a:pt x="157964" y="3699207"/>
                  <a:pt x="166625" y="3689777"/>
                </a:cubicBezTo>
                <a:cubicBezTo>
                  <a:pt x="169192" y="3687167"/>
                  <a:pt x="170053" y="3683803"/>
                  <a:pt x="169846" y="3680279"/>
                </a:cubicBezTo>
                <a:cubicBezTo>
                  <a:pt x="169757" y="3671035"/>
                  <a:pt x="171576" y="3668563"/>
                  <a:pt x="181084" y="3663251"/>
                </a:cubicBezTo>
                <a:cubicBezTo>
                  <a:pt x="185785" y="3660960"/>
                  <a:pt x="188885" y="3657184"/>
                  <a:pt x="191029" y="3652515"/>
                </a:cubicBezTo>
                <a:cubicBezTo>
                  <a:pt x="198098" y="3639104"/>
                  <a:pt x="209008" y="3626766"/>
                  <a:pt x="216715" y="3613948"/>
                </a:cubicBezTo>
                <a:cubicBezTo>
                  <a:pt x="219178" y="3609577"/>
                  <a:pt x="222919" y="3606396"/>
                  <a:pt x="226872" y="3604244"/>
                </a:cubicBezTo>
                <a:cubicBezTo>
                  <a:pt x="229650" y="3602664"/>
                  <a:pt x="231040" y="3600625"/>
                  <a:pt x="231046" y="3598134"/>
                </a:cubicBezTo>
                <a:cubicBezTo>
                  <a:pt x="231379" y="3590947"/>
                  <a:pt x="234380" y="3585409"/>
                  <a:pt x="241326" y="3580210"/>
                </a:cubicBezTo>
                <a:cubicBezTo>
                  <a:pt x="249446" y="3574443"/>
                  <a:pt x="253944" y="3566134"/>
                  <a:pt x="259401" y="3558719"/>
                </a:cubicBezTo>
                <a:cubicBezTo>
                  <a:pt x="263039" y="3553775"/>
                  <a:pt x="266568" y="3549563"/>
                  <a:pt x="271376" y="3546540"/>
                </a:cubicBezTo>
                <a:cubicBezTo>
                  <a:pt x="278641" y="3541641"/>
                  <a:pt x="284311" y="3535255"/>
                  <a:pt x="286458" y="3528091"/>
                </a:cubicBezTo>
                <a:cubicBezTo>
                  <a:pt x="291724" y="3509671"/>
                  <a:pt x="304452" y="3494862"/>
                  <a:pt x="318994" y="3480073"/>
                </a:cubicBezTo>
                <a:cubicBezTo>
                  <a:pt x="332144" y="3467324"/>
                  <a:pt x="341780" y="3451302"/>
                  <a:pt x="353011" y="3436768"/>
                </a:cubicBezTo>
                <a:cubicBezTo>
                  <a:pt x="387463" y="3390532"/>
                  <a:pt x="420849" y="3344139"/>
                  <a:pt x="457325" y="3298956"/>
                </a:cubicBezTo>
                <a:cubicBezTo>
                  <a:pt x="472193" y="3280724"/>
                  <a:pt x="487142" y="3262568"/>
                  <a:pt x="502249" y="3244558"/>
                </a:cubicBezTo>
                <a:lnTo>
                  <a:pt x="522033" y="3221488"/>
                </a:lnTo>
                <a:lnTo>
                  <a:pt x="521937" y="3221484"/>
                </a:lnTo>
                <a:cubicBezTo>
                  <a:pt x="520378" y="3221661"/>
                  <a:pt x="519566" y="3220734"/>
                  <a:pt x="519910" y="3219166"/>
                </a:cubicBezTo>
                <a:cubicBezTo>
                  <a:pt x="520368" y="3217077"/>
                  <a:pt x="521524" y="3216437"/>
                  <a:pt x="523083" y="3216260"/>
                </a:cubicBezTo>
                <a:cubicBezTo>
                  <a:pt x="524239" y="3215619"/>
                  <a:pt x="525279" y="3215502"/>
                  <a:pt x="526319" y="3215383"/>
                </a:cubicBezTo>
                <a:lnTo>
                  <a:pt x="527510" y="3215102"/>
                </a:lnTo>
                <a:lnTo>
                  <a:pt x="534757" y="3206652"/>
                </a:lnTo>
                <a:lnTo>
                  <a:pt x="526327" y="3207096"/>
                </a:lnTo>
                <a:cubicBezTo>
                  <a:pt x="525878" y="3206678"/>
                  <a:pt x="525430" y="3206262"/>
                  <a:pt x="524828" y="3206870"/>
                </a:cubicBezTo>
                <a:cubicBezTo>
                  <a:pt x="520929" y="3207340"/>
                  <a:pt x="518568" y="3206899"/>
                  <a:pt x="517653" y="3205315"/>
                </a:cubicBezTo>
                <a:lnTo>
                  <a:pt x="517880" y="3204031"/>
                </a:lnTo>
                <a:lnTo>
                  <a:pt x="496303" y="3229448"/>
                </a:lnTo>
                <a:cubicBezTo>
                  <a:pt x="489776" y="3239199"/>
                  <a:pt x="481541" y="3248194"/>
                  <a:pt x="472776" y="3255864"/>
                </a:cubicBezTo>
                <a:cubicBezTo>
                  <a:pt x="463048" y="3265134"/>
                  <a:pt x="455344" y="3275456"/>
                  <a:pt x="450094" y="3286396"/>
                </a:cubicBezTo>
                <a:cubicBezTo>
                  <a:pt x="447415" y="3292232"/>
                  <a:pt x="444204" y="3296741"/>
                  <a:pt x="438649" y="3299901"/>
                </a:cubicBezTo>
                <a:cubicBezTo>
                  <a:pt x="425082" y="3308098"/>
                  <a:pt x="416096" y="3319726"/>
                  <a:pt x="407320" y="3332383"/>
                </a:cubicBezTo>
                <a:cubicBezTo>
                  <a:pt x="396081" y="3349411"/>
                  <a:pt x="385590" y="3366302"/>
                  <a:pt x="372326" y="3382279"/>
                </a:cubicBezTo>
                <a:cubicBezTo>
                  <a:pt x="361312" y="3395348"/>
                  <a:pt x="349867" y="3408854"/>
                  <a:pt x="339168" y="3422220"/>
                </a:cubicBezTo>
                <a:cubicBezTo>
                  <a:pt x="322587" y="3443438"/>
                  <a:pt x="305258" y="3464794"/>
                  <a:pt x="289315" y="3486606"/>
                </a:cubicBezTo>
                <a:cubicBezTo>
                  <a:pt x="285998" y="3491849"/>
                  <a:pt x="283328" y="3492696"/>
                  <a:pt x="278851" y="3491027"/>
                </a:cubicBezTo>
                <a:cubicBezTo>
                  <a:pt x="278530" y="3490730"/>
                  <a:pt x="278104" y="3491165"/>
                  <a:pt x="278104" y="3491165"/>
                </a:cubicBezTo>
                <a:cubicBezTo>
                  <a:pt x="267019" y="3485014"/>
                  <a:pt x="266375" y="3486914"/>
                  <a:pt x="255574" y="3498519"/>
                </a:cubicBezTo>
                <a:cubicBezTo>
                  <a:pt x="252579" y="3501565"/>
                  <a:pt x="249477" y="3505340"/>
                  <a:pt x="246058" y="3508820"/>
                </a:cubicBezTo>
                <a:cubicBezTo>
                  <a:pt x="243063" y="3511864"/>
                  <a:pt x="243269" y="3515388"/>
                  <a:pt x="243474" y="3518911"/>
                </a:cubicBezTo>
                <a:cubicBezTo>
                  <a:pt x="240486" y="3519461"/>
                  <a:pt x="238244" y="3519875"/>
                  <a:pt x="235576" y="3520722"/>
                </a:cubicBezTo>
                <a:cubicBezTo>
                  <a:pt x="229169" y="3522259"/>
                  <a:pt x="226923" y="3525165"/>
                  <a:pt x="227981" y="3530313"/>
                </a:cubicBezTo>
                <a:cubicBezTo>
                  <a:pt x="229037" y="3535461"/>
                  <a:pt x="227430" y="3538963"/>
                  <a:pt x="221983" y="3541390"/>
                </a:cubicBezTo>
                <a:cubicBezTo>
                  <a:pt x="220379" y="3542398"/>
                  <a:pt x="219096" y="3543701"/>
                  <a:pt x="218561" y="3544869"/>
                </a:cubicBezTo>
                <a:cubicBezTo>
                  <a:pt x="209354" y="3560455"/>
                  <a:pt x="197481" y="3574396"/>
                  <a:pt x="184970" y="3587741"/>
                </a:cubicBezTo>
                <a:cubicBezTo>
                  <a:pt x="181547" y="3591219"/>
                  <a:pt x="179194" y="3594860"/>
                  <a:pt x="180786" y="3598839"/>
                </a:cubicBezTo>
                <a:cubicBezTo>
                  <a:pt x="180999" y="3599869"/>
                  <a:pt x="181636" y="3600464"/>
                  <a:pt x="180353" y="3601768"/>
                </a:cubicBezTo>
                <a:cubicBezTo>
                  <a:pt x="173406" y="3606965"/>
                  <a:pt x="170300" y="3613235"/>
                  <a:pt x="166017" y="3620080"/>
                </a:cubicBezTo>
                <a:cubicBezTo>
                  <a:pt x="163771" y="3622986"/>
                  <a:pt x="161845" y="3626191"/>
                  <a:pt x="159279" y="3628800"/>
                </a:cubicBezTo>
                <a:cubicBezTo>
                  <a:pt x="156713" y="3631410"/>
                  <a:pt x="154790" y="3632120"/>
                  <a:pt x="154157" y="3629032"/>
                </a:cubicBezTo>
                <a:cubicBezTo>
                  <a:pt x="153307" y="3627408"/>
                  <a:pt x="153311" y="3624914"/>
                  <a:pt x="150321" y="3625463"/>
                </a:cubicBezTo>
                <a:cubicBezTo>
                  <a:pt x="147653" y="3626311"/>
                  <a:pt x="147219" y="3629239"/>
                  <a:pt x="146576" y="3631140"/>
                </a:cubicBezTo>
                <a:cubicBezTo>
                  <a:pt x="145076" y="3633908"/>
                  <a:pt x="143577" y="3636678"/>
                  <a:pt x="140052" y="3638396"/>
                </a:cubicBezTo>
                <a:cubicBezTo>
                  <a:pt x="117941" y="3650303"/>
                  <a:pt x="108729" y="3668384"/>
                  <a:pt x="105699" y="3688887"/>
                </a:cubicBezTo>
                <a:cubicBezTo>
                  <a:pt x="105050" y="3693281"/>
                  <a:pt x="103979" y="3695614"/>
                  <a:pt x="99068" y="3696875"/>
                </a:cubicBezTo>
                <a:cubicBezTo>
                  <a:pt x="90632" y="3699853"/>
                  <a:pt x="84216" y="3706377"/>
                  <a:pt x="79080" y="3714089"/>
                </a:cubicBezTo>
                <a:cubicBezTo>
                  <a:pt x="73087" y="3722673"/>
                  <a:pt x="68373" y="3732446"/>
                  <a:pt x="61633" y="3741165"/>
                </a:cubicBezTo>
                <a:cubicBezTo>
                  <a:pt x="57995" y="3746110"/>
                  <a:pt x="54361" y="3748559"/>
                  <a:pt x="49024" y="3750255"/>
                </a:cubicBezTo>
                <a:cubicBezTo>
                  <a:pt x="41123" y="3752064"/>
                  <a:pt x="39304" y="3754537"/>
                  <a:pt x="39290" y="3762020"/>
                </a:cubicBezTo>
                <a:cubicBezTo>
                  <a:pt x="38960" y="3766711"/>
                  <a:pt x="36498" y="3771082"/>
                  <a:pt x="32968" y="3775294"/>
                </a:cubicBezTo>
                <a:cubicBezTo>
                  <a:pt x="29758" y="3779802"/>
                  <a:pt x="27294" y="3784175"/>
                  <a:pt x="26108" y="3789735"/>
                </a:cubicBezTo>
                <a:cubicBezTo>
                  <a:pt x="24709" y="3796760"/>
                  <a:pt x="17869" y="3801225"/>
                  <a:pt x="12113" y="3798366"/>
                </a:cubicBezTo>
                <a:cubicBezTo>
                  <a:pt x="10089" y="3797315"/>
                  <a:pt x="8491" y="3795829"/>
                  <a:pt x="7321" y="3793906"/>
                </a:cubicBezTo>
                <a:cubicBezTo>
                  <a:pt x="4554" y="3790499"/>
                  <a:pt x="6161" y="3786997"/>
                  <a:pt x="11607" y="3784570"/>
                </a:cubicBezTo>
                <a:cubicBezTo>
                  <a:pt x="21435" y="3779555"/>
                  <a:pt x="25608" y="3773443"/>
                  <a:pt x="23598" y="3764910"/>
                </a:cubicBezTo>
                <a:cubicBezTo>
                  <a:pt x="23706" y="3764178"/>
                  <a:pt x="23495" y="3763147"/>
                  <a:pt x="23284" y="3762118"/>
                </a:cubicBezTo>
                <a:cubicBezTo>
                  <a:pt x="22232" y="3754477"/>
                  <a:pt x="22232" y="3754477"/>
                  <a:pt x="14229" y="3754525"/>
                </a:cubicBezTo>
                <a:cubicBezTo>
                  <a:pt x="13910" y="3754228"/>
                  <a:pt x="14337" y="3753794"/>
                  <a:pt x="14019" y="3753496"/>
                </a:cubicBezTo>
                <a:cubicBezTo>
                  <a:pt x="17651" y="3751046"/>
                  <a:pt x="21814" y="3749923"/>
                  <a:pt x="25658" y="3748503"/>
                </a:cubicBezTo>
                <a:cubicBezTo>
                  <a:pt x="31852" y="3745938"/>
                  <a:pt x="32388" y="3744771"/>
                  <a:pt x="30476" y="3740492"/>
                </a:cubicBezTo>
                <a:cubicBezTo>
                  <a:pt x="29307" y="3738571"/>
                  <a:pt x="29204" y="3736809"/>
                  <a:pt x="31770" y="3734200"/>
                </a:cubicBezTo>
                <a:cubicBezTo>
                  <a:pt x="33480" y="3732460"/>
                  <a:pt x="34660" y="3729393"/>
                  <a:pt x="36051" y="3727357"/>
                </a:cubicBezTo>
                <a:cubicBezTo>
                  <a:pt x="37659" y="3723854"/>
                  <a:pt x="40544" y="3721541"/>
                  <a:pt x="44280" y="3720854"/>
                </a:cubicBezTo>
                <a:cubicBezTo>
                  <a:pt x="47697" y="3719868"/>
                  <a:pt x="49407" y="3718128"/>
                  <a:pt x="49840" y="3715201"/>
                </a:cubicBezTo>
                <a:cubicBezTo>
                  <a:pt x="51557" y="3710966"/>
                  <a:pt x="53803" y="3708060"/>
                  <a:pt x="58502" y="3705770"/>
                </a:cubicBezTo>
                <a:cubicBezTo>
                  <a:pt x="64376" y="3702907"/>
                  <a:pt x="65881" y="3697644"/>
                  <a:pt x="61939" y="3694807"/>
                </a:cubicBezTo>
                <a:cubicBezTo>
                  <a:pt x="58208" y="3693002"/>
                  <a:pt x="58960" y="3690370"/>
                  <a:pt x="60995" y="3686434"/>
                </a:cubicBezTo>
                <a:cubicBezTo>
                  <a:pt x="64422" y="3680459"/>
                  <a:pt x="69445" y="3675973"/>
                  <a:pt x="73510" y="3670594"/>
                </a:cubicBezTo>
                <a:cubicBezTo>
                  <a:pt x="84105" y="3655466"/>
                  <a:pt x="94699" y="3640337"/>
                  <a:pt x="105293" y="3625208"/>
                </a:cubicBezTo>
                <a:cubicBezTo>
                  <a:pt x="108504" y="3620699"/>
                  <a:pt x="108297" y="3617175"/>
                  <a:pt x="104247" y="3615072"/>
                </a:cubicBezTo>
                <a:cubicBezTo>
                  <a:pt x="102222" y="3614021"/>
                  <a:pt x="100515" y="3613264"/>
                  <a:pt x="98491" y="3612214"/>
                </a:cubicBezTo>
                <a:cubicBezTo>
                  <a:pt x="100948" y="3610336"/>
                  <a:pt x="103401" y="3610954"/>
                  <a:pt x="105750" y="3609808"/>
                </a:cubicBezTo>
                <a:cubicBezTo>
                  <a:pt x="120062" y="3603967"/>
                  <a:pt x="132563" y="3595610"/>
                  <a:pt x="141553" y="3581488"/>
                </a:cubicBezTo>
                <a:cubicBezTo>
                  <a:pt x="144763" y="3576979"/>
                  <a:pt x="147546" y="3572905"/>
                  <a:pt x="152246" y="3570615"/>
                </a:cubicBezTo>
                <a:cubicBezTo>
                  <a:pt x="153849" y="3569608"/>
                  <a:pt x="155451" y="3568600"/>
                  <a:pt x="155348" y="3566838"/>
                </a:cubicBezTo>
                <a:cubicBezTo>
                  <a:pt x="155993" y="3564939"/>
                  <a:pt x="154177" y="3564917"/>
                  <a:pt x="152683" y="3565192"/>
                </a:cubicBezTo>
                <a:cubicBezTo>
                  <a:pt x="149056" y="3565148"/>
                  <a:pt x="148524" y="3563822"/>
                  <a:pt x="151518" y="3560776"/>
                </a:cubicBezTo>
                <a:cubicBezTo>
                  <a:pt x="152801" y="3559473"/>
                  <a:pt x="153446" y="3557573"/>
                  <a:pt x="154409" y="3555971"/>
                </a:cubicBezTo>
                <a:cubicBezTo>
                  <a:pt x="157510" y="3552193"/>
                  <a:pt x="157517" y="3549699"/>
                  <a:pt x="152823" y="3549496"/>
                </a:cubicBezTo>
                <a:cubicBezTo>
                  <a:pt x="151008" y="3549474"/>
                  <a:pt x="148874" y="3549155"/>
                  <a:pt x="149199" y="3546958"/>
                </a:cubicBezTo>
                <a:cubicBezTo>
                  <a:pt x="149522" y="3544761"/>
                  <a:pt x="151554" y="3543319"/>
                  <a:pt x="153584" y="3541876"/>
                </a:cubicBezTo>
                <a:cubicBezTo>
                  <a:pt x="158819" y="3538419"/>
                  <a:pt x="164803" y="3534825"/>
                  <a:pt x="170676" y="3531961"/>
                </a:cubicBezTo>
                <a:cubicBezTo>
                  <a:pt x="176123" y="3529534"/>
                  <a:pt x="176551" y="3529098"/>
                  <a:pt x="172609" y="3526264"/>
                </a:cubicBezTo>
                <a:cubicBezTo>
                  <a:pt x="171970" y="3525668"/>
                  <a:pt x="171329" y="3525073"/>
                  <a:pt x="170372" y="3524182"/>
                </a:cubicBezTo>
                <a:cubicBezTo>
                  <a:pt x="169093" y="3522992"/>
                  <a:pt x="168990" y="3521230"/>
                  <a:pt x="171768" y="3519651"/>
                </a:cubicBezTo>
                <a:cubicBezTo>
                  <a:pt x="176684" y="3515895"/>
                  <a:pt x="179255" y="3510792"/>
                  <a:pt x="181398" y="3506124"/>
                </a:cubicBezTo>
                <a:cubicBezTo>
                  <a:pt x="185366" y="3496489"/>
                  <a:pt x="190503" y="3488775"/>
                  <a:pt x="201717" y="3484217"/>
                </a:cubicBezTo>
                <a:cubicBezTo>
                  <a:pt x="207911" y="3481651"/>
                  <a:pt x="212620" y="3474374"/>
                  <a:pt x="214340" y="3467646"/>
                </a:cubicBezTo>
                <a:cubicBezTo>
                  <a:pt x="217459" y="3456387"/>
                  <a:pt x="223986" y="3446637"/>
                  <a:pt x="233287" y="3437800"/>
                </a:cubicBezTo>
                <a:cubicBezTo>
                  <a:pt x="239595" y="3432009"/>
                  <a:pt x="244087" y="3426194"/>
                  <a:pt x="245917" y="3418736"/>
                </a:cubicBezTo>
                <a:cubicBezTo>
                  <a:pt x="246782" y="3412878"/>
                  <a:pt x="251590" y="3409856"/>
                  <a:pt x="257035" y="3407427"/>
                </a:cubicBezTo>
                <a:cubicBezTo>
                  <a:pt x="259705" y="3406580"/>
                  <a:pt x="260988" y="3405274"/>
                  <a:pt x="261422" y="3402347"/>
                </a:cubicBezTo>
                <a:cubicBezTo>
                  <a:pt x="262720" y="3393560"/>
                  <a:pt x="267217" y="3385251"/>
                  <a:pt x="274487" y="3377858"/>
                </a:cubicBezTo>
                <a:cubicBezTo>
                  <a:pt x="290421" y="3361032"/>
                  <a:pt x="302942" y="3342699"/>
                  <a:pt x="316530" y="3324527"/>
                </a:cubicBezTo>
                <a:cubicBezTo>
                  <a:pt x="324661" y="3313768"/>
                  <a:pt x="334069" y="3304199"/>
                  <a:pt x="343800" y="3294930"/>
                </a:cubicBezTo>
                <a:cubicBezTo>
                  <a:pt x="353956" y="3285224"/>
                  <a:pt x="362298" y="3275496"/>
                  <a:pt x="364883" y="3262910"/>
                </a:cubicBezTo>
                <a:cubicBezTo>
                  <a:pt x="365208" y="3260713"/>
                  <a:pt x="366490" y="3259407"/>
                  <a:pt x="368202" y="3257669"/>
                </a:cubicBezTo>
                <a:cubicBezTo>
                  <a:pt x="385949" y="3240866"/>
                  <a:pt x="401139" y="3221685"/>
                  <a:pt x="415690" y="3201909"/>
                </a:cubicBezTo>
                <a:cubicBezTo>
                  <a:pt x="431524" y="3180828"/>
                  <a:pt x="449276" y="3161532"/>
                  <a:pt x="467028" y="3142236"/>
                </a:cubicBezTo>
                <a:lnTo>
                  <a:pt x="495488" y="3109806"/>
                </a:lnTo>
                <a:lnTo>
                  <a:pt x="504972" y="3097528"/>
                </a:lnTo>
                <a:cubicBezTo>
                  <a:pt x="511795" y="3087635"/>
                  <a:pt x="517889" y="3077503"/>
                  <a:pt x="523009" y="3067051"/>
                </a:cubicBezTo>
                <a:cubicBezTo>
                  <a:pt x="524362" y="3064799"/>
                  <a:pt x="525717" y="3062548"/>
                  <a:pt x="525420" y="3061100"/>
                </a:cubicBezTo>
                <a:cubicBezTo>
                  <a:pt x="525884" y="3054507"/>
                  <a:pt x="523487" y="3053447"/>
                  <a:pt x="517627" y="3058530"/>
                </a:cubicBezTo>
                <a:cubicBezTo>
                  <a:pt x="511769" y="3063613"/>
                  <a:pt x="506816" y="3066028"/>
                  <a:pt x="503076" y="3060209"/>
                </a:cubicBezTo>
                <a:cubicBezTo>
                  <a:pt x="501882" y="3057925"/>
                  <a:pt x="500077" y="3059759"/>
                  <a:pt x="498276" y="3061592"/>
                </a:cubicBezTo>
                <a:cubicBezTo>
                  <a:pt x="496922" y="3063845"/>
                  <a:pt x="493619" y="3065454"/>
                  <a:pt x="495864" y="3067544"/>
                </a:cubicBezTo>
                <a:cubicBezTo>
                  <a:pt x="498108" y="3069632"/>
                  <a:pt x="501855" y="3071947"/>
                  <a:pt x="499145" y="3076449"/>
                </a:cubicBezTo>
                <a:cubicBezTo>
                  <a:pt x="496438" y="3080953"/>
                  <a:pt x="491491" y="3079862"/>
                  <a:pt x="486690" y="3081247"/>
                </a:cubicBezTo>
                <a:cubicBezTo>
                  <a:pt x="484589" y="3081633"/>
                  <a:pt x="481440" y="3082214"/>
                  <a:pt x="478289" y="3082794"/>
                </a:cubicBezTo>
                <a:cubicBezTo>
                  <a:pt x="473036" y="3083760"/>
                  <a:pt x="468981" y="3087010"/>
                  <a:pt x="467622" y="3092767"/>
                </a:cubicBezTo>
                <a:cubicBezTo>
                  <a:pt x="465203" y="3102223"/>
                  <a:pt x="458591" y="3108945"/>
                  <a:pt x="450631" y="3114416"/>
                </a:cubicBezTo>
                <a:cubicBezTo>
                  <a:pt x="444774" y="3119501"/>
                  <a:pt x="440565" y="3123778"/>
                  <a:pt x="437552" y="3130341"/>
                </a:cubicBezTo>
                <a:cubicBezTo>
                  <a:pt x="435294" y="3135261"/>
                  <a:pt x="431094" y="3136035"/>
                  <a:pt x="427798" y="3134139"/>
                </a:cubicBezTo>
                <a:cubicBezTo>
                  <a:pt x="425400" y="3133079"/>
                  <a:pt x="425262" y="3127096"/>
                  <a:pt x="420005" y="3131569"/>
                </a:cubicBezTo>
                <a:cubicBezTo>
                  <a:pt x="415798" y="3135848"/>
                  <a:pt x="412937" y="3141380"/>
                  <a:pt x="414726" y="3146557"/>
                </a:cubicBezTo>
                <a:cubicBezTo>
                  <a:pt x="415617" y="3150898"/>
                  <a:pt x="418463" y="3152374"/>
                  <a:pt x="421607" y="3155301"/>
                </a:cubicBezTo>
                <a:cubicBezTo>
                  <a:pt x="409918" y="3151446"/>
                  <a:pt x="402103" y="3159393"/>
                  <a:pt x="393985" y="3169398"/>
                </a:cubicBezTo>
                <a:cubicBezTo>
                  <a:pt x="389024" y="3175315"/>
                  <a:pt x="383768" y="3179789"/>
                  <a:pt x="379408" y="3185096"/>
                </a:cubicBezTo>
                <a:cubicBezTo>
                  <a:pt x="370239" y="3195294"/>
                  <a:pt x="363019" y="3206135"/>
                  <a:pt x="361195" y="3218483"/>
                </a:cubicBezTo>
                <a:cubicBezTo>
                  <a:pt x="360883" y="3224047"/>
                  <a:pt x="356980" y="3226268"/>
                  <a:pt x="351881" y="3226205"/>
                </a:cubicBezTo>
                <a:cubicBezTo>
                  <a:pt x="333588" y="3225569"/>
                  <a:pt x="324121" y="3234321"/>
                  <a:pt x="320783" y="3253455"/>
                </a:cubicBezTo>
                <a:cubicBezTo>
                  <a:pt x="320025" y="3258602"/>
                  <a:pt x="316866" y="3262686"/>
                  <a:pt x="313709" y="3266772"/>
                </a:cubicBezTo>
                <a:cubicBezTo>
                  <a:pt x="307097" y="3273496"/>
                  <a:pt x="301086" y="3279609"/>
                  <a:pt x="301217" y="3289095"/>
                </a:cubicBezTo>
                <a:cubicBezTo>
                  <a:pt x="302107" y="3293436"/>
                  <a:pt x="296562" y="3292956"/>
                  <a:pt x="293411" y="3293536"/>
                </a:cubicBezTo>
                <a:cubicBezTo>
                  <a:pt x="291311" y="3293922"/>
                  <a:pt x="289514" y="3292250"/>
                  <a:pt x="288166" y="3290997"/>
                </a:cubicBezTo>
                <a:cubicBezTo>
                  <a:pt x="287870" y="3289551"/>
                  <a:pt x="285473" y="3288490"/>
                  <a:pt x="284270" y="3289713"/>
                </a:cubicBezTo>
                <a:cubicBezTo>
                  <a:pt x="278564" y="3293767"/>
                  <a:pt x="275254" y="3298881"/>
                  <a:pt x="272393" y="3304414"/>
                </a:cubicBezTo>
                <a:cubicBezTo>
                  <a:pt x="270887" y="3307695"/>
                  <a:pt x="272082" y="3309976"/>
                  <a:pt x="274327" y="3312067"/>
                </a:cubicBezTo>
                <a:cubicBezTo>
                  <a:pt x="280462" y="3318945"/>
                  <a:pt x="279254" y="3323674"/>
                  <a:pt x="270237" y="3332843"/>
                </a:cubicBezTo>
                <a:cubicBezTo>
                  <a:pt x="267384" y="3334869"/>
                  <a:pt x="265284" y="3335256"/>
                  <a:pt x="265140" y="3332780"/>
                </a:cubicBezTo>
                <a:cubicBezTo>
                  <a:pt x="263653" y="3325545"/>
                  <a:pt x="258547" y="3328988"/>
                  <a:pt x="254043" y="3331819"/>
                </a:cubicBezTo>
                <a:cubicBezTo>
                  <a:pt x="248938" y="3335263"/>
                  <a:pt x="245628" y="3340376"/>
                  <a:pt x="242471" y="3344462"/>
                </a:cubicBezTo>
                <a:cubicBezTo>
                  <a:pt x="238712" y="3349160"/>
                  <a:pt x="234505" y="3353438"/>
                  <a:pt x="231644" y="3358969"/>
                </a:cubicBezTo>
                <a:cubicBezTo>
                  <a:pt x="229985" y="3363279"/>
                  <a:pt x="225488" y="3362607"/>
                  <a:pt x="223092" y="3361547"/>
                </a:cubicBezTo>
                <a:cubicBezTo>
                  <a:pt x="219346" y="3359233"/>
                  <a:pt x="217094" y="3360649"/>
                  <a:pt x="214387" y="3365151"/>
                </a:cubicBezTo>
                <a:cubicBezTo>
                  <a:pt x="213632" y="3366792"/>
                  <a:pt x="212879" y="3368432"/>
                  <a:pt x="211076" y="3370265"/>
                </a:cubicBezTo>
                <a:cubicBezTo>
                  <a:pt x="209723" y="3372518"/>
                  <a:pt x="207768" y="3375381"/>
                  <a:pt x="204617" y="3375960"/>
                </a:cubicBezTo>
                <a:cubicBezTo>
                  <a:pt x="202068" y="3375930"/>
                  <a:pt x="203574" y="3372649"/>
                  <a:pt x="202826" y="3370783"/>
                </a:cubicBezTo>
                <a:cubicBezTo>
                  <a:pt x="201190" y="3364579"/>
                  <a:pt x="197142" y="3364323"/>
                  <a:pt x="188277" y="3372463"/>
                </a:cubicBezTo>
                <a:cubicBezTo>
                  <a:pt x="179746" y="3364523"/>
                  <a:pt x="171664" y="3357002"/>
                  <a:pt x="163131" y="3349062"/>
                </a:cubicBezTo>
                <a:cubicBezTo>
                  <a:pt x="167491" y="3343754"/>
                  <a:pt x="172291" y="3342369"/>
                  <a:pt x="177687" y="3343879"/>
                </a:cubicBezTo>
                <a:cubicBezTo>
                  <a:pt x="191476" y="3347345"/>
                  <a:pt x="200334" y="3342710"/>
                  <a:pt x="207866" y="3326308"/>
                </a:cubicBezTo>
                <a:cubicBezTo>
                  <a:pt x="211479" y="3319136"/>
                  <a:pt x="214788" y="3314021"/>
                  <a:pt x="220198" y="3308519"/>
                </a:cubicBezTo>
                <a:cubicBezTo>
                  <a:pt x="223052" y="3306493"/>
                  <a:pt x="226057" y="3303436"/>
                  <a:pt x="224861" y="3301154"/>
                </a:cubicBezTo>
                <a:cubicBezTo>
                  <a:pt x="224267" y="3298260"/>
                  <a:pt x="220364" y="3300480"/>
                  <a:pt x="218264" y="3300867"/>
                </a:cubicBezTo>
                <a:cubicBezTo>
                  <a:pt x="216164" y="3301253"/>
                  <a:pt x="214513" y="3302058"/>
                  <a:pt x="212413" y="3302444"/>
                </a:cubicBezTo>
                <a:cubicBezTo>
                  <a:pt x="209262" y="3303025"/>
                  <a:pt x="204909" y="3304827"/>
                  <a:pt x="203714" y="3302545"/>
                </a:cubicBezTo>
                <a:cubicBezTo>
                  <a:pt x="202671" y="3299233"/>
                  <a:pt x="206277" y="3295566"/>
                  <a:pt x="208681" y="3293121"/>
                </a:cubicBezTo>
                <a:cubicBezTo>
                  <a:pt x="212441" y="3288424"/>
                  <a:pt x="216647" y="3284145"/>
                  <a:pt x="221303" y="3280284"/>
                </a:cubicBezTo>
                <a:cubicBezTo>
                  <a:pt x="230770" y="3271533"/>
                  <a:pt x="236338" y="3261498"/>
                  <a:pt x="238011" y="3250178"/>
                </a:cubicBezTo>
                <a:cubicBezTo>
                  <a:pt x="238314" y="3248118"/>
                  <a:pt x="239517" y="3246897"/>
                  <a:pt x="241617" y="3246510"/>
                </a:cubicBezTo>
                <a:cubicBezTo>
                  <a:pt x="243718" y="3246123"/>
                  <a:pt x="244918" y="3244900"/>
                  <a:pt x="246722" y="3243067"/>
                </a:cubicBezTo>
                <a:cubicBezTo>
                  <a:pt x="247924" y="3241844"/>
                  <a:pt x="250177" y="3240429"/>
                  <a:pt x="249881" y="3238982"/>
                </a:cubicBezTo>
                <a:cubicBezTo>
                  <a:pt x="249134" y="3237117"/>
                  <a:pt x="247483" y="3237922"/>
                  <a:pt x="245832" y="3238727"/>
                </a:cubicBezTo>
                <a:cubicBezTo>
                  <a:pt x="242080" y="3239917"/>
                  <a:pt x="239683" y="3238858"/>
                  <a:pt x="236082" y="3239019"/>
                </a:cubicBezTo>
                <a:cubicBezTo>
                  <a:pt x="232932" y="3239600"/>
                  <a:pt x="231138" y="3237928"/>
                  <a:pt x="231593" y="3234841"/>
                </a:cubicBezTo>
                <a:cubicBezTo>
                  <a:pt x="232201" y="3230725"/>
                  <a:pt x="234453" y="3229309"/>
                  <a:pt x="237603" y="3228728"/>
                </a:cubicBezTo>
                <a:cubicBezTo>
                  <a:pt x="239856" y="3227314"/>
                  <a:pt x="241956" y="3226926"/>
                  <a:pt x="244057" y="3226540"/>
                </a:cubicBezTo>
                <a:cubicBezTo>
                  <a:pt x="251855" y="3225603"/>
                  <a:pt x="256209" y="3223802"/>
                  <a:pt x="259076" y="3214763"/>
                </a:cubicBezTo>
                <a:cubicBezTo>
                  <a:pt x="261190" y="3207366"/>
                  <a:pt x="269149" y="3201897"/>
                  <a:pt x="276507" y="3197036"/>
                </a:cubicBezTo>
                <a:cubicBezTo>
                  <a:pt x="279962" y="3194398"/>
                  <a:pt x="284765" y="3193014"/>
                  <a:pt x="283872" y="3188673"/>
                </a:cubicBezTo>
                <a:cubicBezTo>
                  <a:pt x="283583" y="3183721"/>
                  <a:pt x="279830" y="3184912"/>
                  <a:pt x="275631" y="3185686"/>
                </a:cubicBezTo>
                <a:cubicBezTo>
                  <a:pt x="273530" y="3186072"/>
                  <a:pt x="271430" y="3186459"/>
                  <a:pt x="269930" y="3186234"/>
                </a:cubicBezTo>
                <a:cubicBezTo>
                  <a:pt x="266933" y="3185786"/>
                  <a:pt x="264985" y="3185144"/>
                  <a:pt x="268141" y="3181058"/>
                </a:cubicBezTo>
                <a:cubicBezTo>
                  <a:pt x="282124" y="3162465"/>
                  <a:pt x="280959" y="3146162"/>
                  <a:pt x="279342" y="3129440"/>
                </a:cubicBezTo>
                <a:cubicBezTo>
                  <a:pt x="279045" y="3127992"/>
                  <a:pt x="277697" y="3126739"/>
                  <a:pt x="276352" y="3125485"/>
                </a:cubicBezTo>
                <a:cubicBezTo>
                  <a:pt x="272309" y="3121725"/>
                  <a:pt x="273215" y="3119055"/>
                  <a:pt x="279522" y="3114389"/>
                </a:cubicBezTo>
                <a:cubicBezTo>
                  <a:pt x="297092" y="3102645"/>
                  <a:pt x="307620" y="3086691"/>
                  <a:pt x="310805" y="3068583"/>
                </a:cubicBezTo>
                <a:cubicBezTo>
                  <a:pt x="312631" y="3056234"/>
                  <a:pt x="317903" y="3044752"/>
                  <a:pt x="329917" y="3036033"/>
                </a:cubicBezTo>
                <a:cubicBezTo>
                  <a:pt x="335624" y="3031979"/>
                  <a:pt x="335484" y="3025997"/>
                  <a:pt x="335195" y="3021045"/>
                </a:cubicBezTo>
                <a:cubicBezTo>
                  <a:pt x="334754" y="3017123"/>
                  <a:pt x="336260" y="3013841"/>
                  <a:pt x="340916" y="3009980"/>
                </a:cubicBezTo>
                <a:cubicBezTo>
                  <a:pt x="353083" y="3000230"/>
                  <a:pt x="361056" y="2987751"/>
                  <a:pt x="368580" y="2974852"/>
                </a:cubicBezTo>
                <a:cubicBezTo>
                  <a:pt x="377305" y="2960731"/>
                  <a:pt x="385134" y="2945775"/>
                  <a:pt x="397308" y="2932521"/>
                </a:cubicBezTo>
                <a:cubicBezTo>
                  <a:pt x="400915" y="2928855"/>
                  <a:pt x="402125" y="2924126"/>
                  <a:pt x="401833" y="2919173"/>
                </a:cubicBezTo>
                <a:cubicBezTo>
                  <a:pt x="401710" y="2906182"/>
                  <a:pt x="404265" y="2902707"/>
                  <a:pt x="417626" y="2895241"/>
                </a:cubicBezTo>
                <a:cubicBezTo>
                  <a:pt x="424234" y="2892023"/>
                  <a:pt x="428593" y="2886715"/>
                  <a:pt x="431604" y="2880154"/>
                </a:cubicBezTo>
                <a:cubicBezTo>
                  <a:pt x="441540" y="2861304"/>
                  <a:pt x="456871" y="2843965"/>
                  <a:pt x="467705" y="2825953"/>
                </a:cubicBezTo>
                <a:cubicBezTo>
                  <a:pt x="471166" y="2819809"/>
                  <a:pt x="476424" y="2815337"/>
                  <a:pt x="481978" y="2812311"/>
                </a:cubicBezTo>
                <a:cubicBezTo>
                  <a:pt x="485881" y="2810091"/>
                  <a:pt x="487837" y="2807227"/>
                  <a:pt x="487845" y="2803724"/>
                </a:cubicBezTo>
                <a:cubicBezTo>
                  <a:pt x="488315" y="2793626"/>
                  <a:pt x="492529" y="2785842"/>
                  <a:pt x="502292" y="2778537"/>
                </a:cubicBezTo>
                <a:cubicBezTo>
                  <a:pt x="513705" y="2770429"/>
                  <a:pt x="520026" y="2758754"/>
                  <a:pt x="527696" y="2748331"/>
                </a:cubicBezTo>
                <a:cubicBezTo>
                  <a:pt x="532809" y="2741383"/>
                  <a:pt x="537768" y="2735463"/>
                  <a:pt x="544525" y="2731215"/>
                </a:cubicBezTo>
                <a:cubicBezTo>
                  <a:pt x="554737" y="2724330"/>
                  <a:pt x="562703" y="2715356"/>
                  <a:pt x="565722" y="2705288"/>
                </a:cubicBezTo>
                <a:cubicBezTo>
                  <a:pt x="573122" y="2679397"/>
                  <a:pt x="591011" y="2658584"/>
                  <a:pt x="611446" y="2637802"/>
                </a:cubicBezTo>
                <a:cubicBezTo>
                  <a:pt x="629927" y="2619882"/>
                  <a:pt x="643469" y="2597366"/>
                  <a:pt x="659257" y="2576939"/>
                </a:cubicBezTo>
                <a:cubicBezTo>
                  <a:pt x="707674" y="2511959"/>
                  <a:pt x="754594" y="2446757"/>
                  <a:pt x="805858" y="2383256"/>
                </a:cubicBezTo>
                <a:cubicBezTo>
                  <a:pt x="826755" y="2357634"/>
                  <a:pt x="847763" y="2332116"/>
                  <a:pt x="868997" y="2306807"/>
                </a:cubicBezTo>
                <a:lnTo>
                  <a:pt x="896803" y="2274384"/>
                </a:lnTo>
                <a:lnTo>
                  <a:pt x="896667" y="2274375"/>
                </a:lnTo>
                <a:cubicBezTo>
                  <a:pt x="894475" y="2274626"/>
                  <a:pt x="893335" y="2273323"/>
                  <a:pt x="893817" y="2271120"/>
                </a:cubicBezTo>
                <a:cubicBezTo>
                  <a:pt x="894462" y="2268184"/>
                  <a:pt x="896085" y="2267283"/>
                  <a:pt x="898279" y="2267036"/>
                </a:cubicBezTo>
                <a:cubicBezTo>
                  <a:pt x="899903" y="2266135"/>
                  <a:pt x="901363" y="2265969"/>
                  <a:pt x="902825" y="2265804"/>
                </a:cubicBezTo>
                <a:lnTo>
                  <a:pt x="904499" y="2265408"/>
                </a:lnTo>
                <a:lnTo>
                  <a:pt x="927618" y="2238450"/>
                </a:lnTo>
                <a:lnTo>
                  <a:pt x="926741" y="2238035"/>
                </a:lnTo>
                <a:cubicBezTo>
                  <a:pt x="925279" y="2238201"/>
                  <a:pt x="923817" y="2238366"/>
                  <a:pt x="922801" y="2238124"/>
                </a:cubicBezTo>
                <a:cubicBezTo>
                  <a:pt x="920770" y="2237638"/>
                  <a:pt x="919468" y="2237070"/>
                  <a:pt x="921860" y="2234294"/>
                </a:cubicBezTo>
                <a:cubicBezTo>
                  <a:pt x="927170" y="2227965"/>
                  <a:pt x="929849" y="2221844"/>
                  <a:pt x="931179" y="2215786"/>
                </a:cubicBezTo>
                <a:lnTo>
                  <a:pt x="932070" y="2202538"/>
                </a:lnTo>
                <a:lnTo>
                  <a:pt x="909495" y="2228020"/>
                </a:lnTo>
                <a:cubicBezTo>
                  <a:pt x="891462" y="2246358"/>
                  <a:pt x="875379" y="2265337"/>
                  <a:pt x="860642" y="2285571"/>
                </a:cubicBezTo>
                <a:cubicBezTo>
                  <a:pt x="851465" y="2299274"/>
                  <a:pt x="839895" y="2311917"/>
                  <a:pt x="827576" y="2322695"/>
                </a:cubicBezTo>
                <a:cubicBezTo>
                  <a:pt x="813903" y="2335725"/>
                  <a:pt x="803076" y="2350232"/>
                  <a:pt x="795697" y="2365606"/>
                </a:cubicBezTo>
                <a:cubicBezTo>
                  <a:pt x="791931" y="2373808"/>
                  <a:pt x="787420" y="2380145"/>
                  <a:pt x="779614" y="2384586"/>
                </a:cubicBezTo>
                <a:cubicBezTo>
                  <a:pt x="760544" y="2396106"/>
                  <a:pt x="747915" y="2412448"/>
                  <a:pt x="735582" y="2430237"/>
                </a:cubicBezTo>
                <a:cubicBezTo>
                  <a:pt x="719788" y="2454168"/>
                  <a:pt x="705044" y="2477907"/>
                  <a:pt x="686404" y="2500360"/>
                </a:cubicBezTo>
                <a:cubicBezTo>
                  <a:pt x="670922" y="2518729"/>
                  <a:pt x="654836" y="2537709"/>
                  <a:pt x="639802" y="2556493"/>
                </a:cubicBezTo>
                <a:cubicBezTo>
                  <a:pt x="616497" y="2586315"/>
                  <a:pt x="592143" y="2616328"/>
                  <a:pt x="569738" y="2646985"/>
                </a:cubicBezTo>
                <a:cubicBezTo>
                  <a:pt x="565075" y="2654351"/>
                  <a:pt x="561323" y="2655541"/>
                  <a:pt x="555029" y="2653197"/>
                </a:cubicBezTo>
                <a:cubicBezTo>
                  <a:pt x="554579" y="2652780"/>
                  <a:pt x="553979" y="2653390"/>
                  <a:pt x="553979" y="2653390"/>
                </a:cubicBezTo>
                <a:cubicBezTo>
                  <a:pt x="550084" y="2651228"/>
                  <a:pt x="547106" y="2649774"/>
                  <a:pt x="544594" y="2649063"/>
                </a:cubicBezTo>
                <a:lnTo>
                  <a:pt x="538977" y="2649181"/>
                </a:lnTo>
                <a:lnTo>
                  <a:pt x="1290891" y="1598176"/>
                </a:lnTo>
                <a:lnTo>
                  <a:pt x="1302196" y="1586234"/>
                </a:lnTo>
                <a:cubicBezTo>
                  <a:pt x="1319097" y="1566062"/>
                  <a:pt x="1337708" y="1547843"/>
                  <a:pt x="1356319" y="1529625"/>
                </a:cubicBezTo>
                <a:cubicBezTo>
                  <a:pt x="1379999" y="1506178"/>
                  <a:pt x="1402947" y="1482815"/>
                  <a:pt x="1425772" y="1458391"/>
                </a:cubicBezTo>
                <a:cubicBezTo>
                  <a:pt x="1436068" y="1447201"/>
                  <a:pt x="1447220" y="1436987"/>
                  <a:pt x="1457802" y="1426122"/>
                </a:cubicBezTo>
                <a:lnTo>
                  <a:pt x="1490210" y="1394871"/>
                </a:lnTo>
                <a:lnTo>
                  <a:pt x="1492559" y="1391848"/>
                </a:lnTo>
                <a:cubicBezTo>
                  <a:pt x="1492934" y="1391381"/>
                  <a:pt x="1492936" y="1390681"/>
                  <a:pt x="1493688" y="1389745"/>
                </a:cubicBezTo>
                <a:cubicBezTo>
                  <a:pt x="1495938" y="1386935"/>
                  <a:pt x="1498189" y="1384123"/>
                  <a:pt x="1500816" y="1380845"/>
                </a:cubicBezTo>
                <a:cubicBezTo>
                  <a:pt x="1508693" y="1371706"/>
                  <a:pt x="1516573" y="1361869"/>
                  <a:pt x="1524077" y="1352501"/>
                </a:cubicBezTo>
                <a:cubicBezTo>
                  <a:pt x="1537205" y="1337503"/>
                  <a:pt x="1549585" y="1322744"/>
                  <a:pt x="1561966" y="1307985"/>
                </a:cubicBezTo>
                <a:cubicBezTo>
                  <a:pt x="1579597" y="1287367"/>
                  <a:pt x="1597975" y="1267211"/>
                  <a:pt x="1616354" y="1247055"/>
                </a:cubicBezTo>
                <a:cubicBezTo>
                  <a:pt x="1640357" y="1220571"/>
                  <a:pt x="1663616" y="1193626"/>
                  <a:pt x="1685754" y="1165988"/>
                </a:cubicBezTo>
                <a:cubicBezTo>
                  <a:pt x="1714643" y="1129917"/>
                  <a:pt x="1745404" y="1095003"/>
                  <a:pt x="1777282" y="1060780"/>
                </a:cubicBezTo>
                <a:cubicBezTo>
                  <a:pt x="1810661" y="1024683"/>
                  <a:pt x="1844787" y="989750"/>
                  <a:pt x="1878914" y="954114"/>
                </a:cubicBezTo>
                <a:cubicBezTo>
                  <a:pt x="1909292" y="921765"/>
                  <a:pt x="1940793" y="889411"/>
                  <a:pt x="1970800" y="855432"/>
                </a:cubicBezTo>
                <a:cubicBezTo>
                  <a:pt x="1978304" y="847463"/>
                  <a:pt x="1985803" y="839492"/>
                  <a:pt x="1994424" y="832215"/>
                </a:cubicBezTo>
                <a:cubicBezTo>
                  <a:pt x="2006419" y="822120"/>
                  <a:pt x="2015798" y="810410"/>
                  <a:pt x="2025552" y="798929"/>
                </a:cubicBezTo>
                <a:cubicBezTo>
                  <a:pt x="2036430" y="786742"/>
                  <a:pt x="2047305" y="775255"/>
                  <a:pt x="2060047" y="765624"/>
                </a:cubicBezTo>
                <a:cubicBezTo>
                  <a:pt x="2075415" y="753412"/>
                  <a:pt x="2086672" y="738659"/>
                  <a:pt x="2098677" y="724369"/>
                </a:cubicBezTo>
                <a:cubicBezTo>
                  <a:pt x="2107681" y="713824"/>
                  <a:pt x="2117431" y="703744"/>
                  <a:pt x="2127554" y="693893"/>
                </a:cubicBezTo>
                <a:cubicBezTo>
                  <a:pt x="2133930" y="688028"/>
                  <a:pt x="2138808" y="681237"/>
                  <a:pt x="2142567" y="673757"/>
                </a:cubicBezTo>
                <a:cubicBezTo>
                  <a:pt x="2152717" y="653415"/>
                  <a:pt x="2168093" y="637008"/>
                  <a:pt x="2185712" y="621285"/>
                </a:cubicBezTo>
                <a:cubicBezTo>
                  <a:pt x="2192461" y="614951"/>
                  <a:pt x="2198085" y="609322"/>
                  <a:pt x="2199228" y="600923"/>
                </a:cubicBezTo>
                <a:cubicBezTo>
                  <a:pt x="2199608" y="597657"/>
                  <a:pt x="2201858" y="596246"/>
                  <a:pt x="2204853" y="595296"/>
                </a:cubicBezTo>
                <a:cubicBezTo>
                  <a:pt x="2209343" y="594570"/>
                  <a:pt x="2212716" y="591753"/>
                  <a:pt x="2216092" y="588236"/>
                </a:cubicBezTo>
                <a:cubicBezTo>
                  <a:pt x="2225090" y="579791"/>
                  <a:pt x="2234087" y="572046"/>
                  <a:pt x="2243082" y="564299"/>
                </a:cubicBezTo>
                <a:cubicBezTo>
                  <a:pt x="2244583" y="563126"/>
                  <a:pt x="2245709" y="561721"/>
                  <a:pt x="2246835" y="560314"/>
                </a:cubicBezTo>
                <a:cubicBezTo>
                  <a:pt x="2249461" y="557035"/>
                  <a:pt x="2251708" y="555623"/>
                  <a:pt x="2255076" y="555604"/>
                </a:cubicBezTo>
                <a:cubicBezTo>
                  <a:pt x="2259190" y="555347"/>
                  <a:pt x="2263686" y="553223"/>
                  <a:pt x="2268179" y="550399"/>
                </a:cubicBezTo>
                <a:cubicBezTo>
                  <a:pt x="2271928" y="547814"/>
                  <a:pt x="2271935" y="545015"/>
                  <a:pt x="2271191" y="542456"/>
                </a:cubicBezTo>
                <a:cubicBezTo>
                  <a:pt x="2270826" y="538727"/>
                  <a:pt x="2272328" y="536853"/>
                  <a:pt x="2276068" y="537065"/>
                </a:cubicBezTo>
                <a:cubicBezTo>
                  <a:pt x="2281306" y="536801"/>
                  <a:pt x="2284679" y="533984"/>
                  <a:pt x="2288805" y="529530"/>
                </a:cubicBezTo>
                <a:cubicBezTo>
                  <a:pt x="2301558" y="515002"/>
                  <a:pt x="2315433" y="501166"/>
                  <a:pt x="2332662" y="492207"/>
                </a:cubicBezTo>
                <a:cubicBezTo>
                  <a:pt x="2335659" y="490558"/>
                  <a:pt x="2337911" y="487047"/>
                  <a:pt x="2339789" y="484006"/>
                </a:cubicBezTo>
                <a:cubicBezTo>
                  <a:pt x="2341667" y="480965"/>
                  <a:pt x="2342799" y="476763"/>
                  <a:pt x="2346548" y="474176"/>
                </a:cubicBezTo>
                <a:cubicBezTo>
                  <a:pt x="2348418" y="473232"/>
                  <a:pt x="2348421" y="471834"/>
                  <a:pt x="2348426" y="470434"/>
                </a:cubicBezTo>
                <a:cubicBezTo>
                  <a:pt x="2348429" y="469037"/>
                  <a:pt x="2346932" y="468811"/>
                  <a:pt x="2345811" y="468818"/>
                </a:cubicBezTo>
                <a:cubicBezTo>
                  <a:pt x="2343191" y="469300"/>
                  <a:pt x="2340572" y="469781"/>
                  <a:pt x="2338327" y="469795"/>
                </a:cubicBezTo>
                <a:cubicBezTo>
                  <a:pt x="2331218" y="470302"/>
                  <a:pt x="2331218" y="470302"/>
                  <a:pt x="2328581" y="477777"/>
                </a:cubicBezTo>
                <a:cubicBezTo>
                  <a:pt x="2327076" y="481749"/>
                  <a:pt x="2324077" y="484097"/>
                  <a:pt x="2320710" y="484118"/>
                </a:cubicBezTo>
                <a:cubicBezTo>
                  <a:pt x="2318091" y="484599"/>
                  <a:pt x="2313965" y="489052"/>
                  <a:pt x="2312855" y="484164"/>
                </a:cubicBezTo>
                <a:cubicBezTo>
                  <a:pt x="2311741" y="480673"/>
                  <a:pt x="2314368" y="477394"/>
                  <a:pt x="2318116" y="474108"/>
                </a:cubicBezTo>
                <a:cubicBezTo>
                  <a:pt x="2330114" y="462615"/>
                  <a:pt x="2343605" y="452746"/>
                  <a:pt x="2358206" y="447764"/>
                </a:cubicBezTo>
                <a:cubicBezTo>
                  <a:pt x="2360453" y="447052"/>
                  <a:pt x="2361952" y="445878"/>
                  <a:pt x="2363453" y="444004"/>
                </a:cubicBezTo>
                <a:cubicBezTo>
                  <a:pt x="2367205" y="439320"/>
                  <a:pt x="2372073" y="436727"/>
                  <a:pt x="2376941" y="434832"/>
                </a:cubicBezTo>
                <a:cubicBezTo>
                  <a:pt x="2389672" y="430096"/>
                  <a:pt x="2401658" y="423499"/>
                  <a:pt x="2411412" y="412019"/>
                </a:cubicBezTo>
                <a:cubicBezTo>
                  <a:pt x="2417039" y="404992"/>
                  <a:pt x="2424160" y="400289"/>
                  <a:pt x="2431648" y="397214"/>
                </a:cubicBezTo>
                <a:lnTo>
                  <a:pt x="2458107" y="382239"/>
                </a:lnTo>
                <a:lnTo>
                  <a:pt x="2461886" y="377045"/>
                </a:lnTo>
                <a:cubicBezTo>
                  <a:pt x="2466345" y="372325"/>
                  <a:pt x="2471324" y="368366"/>
                  <a:pt x="2476923" y="365233"/>
                </a:cubicBezTo>
                <a:cubicBezTo>
                  <a:pt x="2483653" y="361644"/>
                  <a:pt x="2490200" y="354673"/>
                  <a:pt x="2491346" y="347303"/>
                </a:cubicBezTo>
                <a:cubicBezTo>
                  <a:pt x="2493328" y="333983"/>
                  <a:pt x="2500231" y="326439"/>
                  <a:pt x="2509481" y="319668"/>
                </a:cubicBezTo>
                <a:cubicBezTo>
                  <a:pt x="2513908" y="316149"/>
                  <a:pt x="2518689" y="312055"/>
                  <a:pt x="2521428" y="305764"/>
                </a:cubicBezTo>
                <a:cubicBezTo>
                  <a:pt x="2522401" y="302349"/>
                  <a:pt x="2524304" y="302010"/>
                  <a:pt x="2525900" y="303090"/>
                </a:cubicBezTo>
                <a:cubicBezTo>
                  <a:pt x="2527096" y="303900"/>
                  <a:pt x="2527894" y="304439"/>
                  <a:pt x="2528691" y="304980"/>
                </a:cubicBezTo>
                <a:cubicBezTo>
                  <a:pt x="2532724" y="308524"/>
                  <a:pt x="2533078" y="307949"/>
                  <a:pt x="2534267" y="301424"/>
                </a:cubicBezTo>
                <a:cubicBezTo>
                  <a:pt x="2535812" y="294324"/>
                  <a:pt x="2538110" y="286921"/>
                  <a:pt x="2540452" y="280361"/>
                </a:cubicBezTo>
                <a:cubicBezTo>
                  <a:pt x="2541468" y="277790"/>
                  <a:pt x="2542485" y="275220"/>
                  <a:pt x="2544743" y="274304"/>
                </a:cubicBezTo>
                <a:cubicBezTo>
                  <a:pt x="2547000" y="273389"/>
                  <a:pt x="2547889" y="275620"/>
                  <a:pt x="2548378" y="277581"/>
                </a:cubicBezTo>
                <a:cubicBezTo>
                  <a:pt x="2549797" y="282614"/>
                  <a:pt x="2552455" y="281970"/>
                  <a:pt x="2555686" y="277640"/>
                </a:cubicBezTo>
                <a:cubicBezTo>
                  <a:pt x="2557145" y="276185"/>
                  <a:pt x="2559005" y="275001"/>
                  <a:pt x="2560064" y="273275"/>
                </a:cubicBezTo>
                <a:cubicBezTo>
                  <a:pt x="2562543" y="269250"/>
                  <a:pt x="2564094" y="269485"/>
                  <a:pt x="2565071" y="273405"/>
                </a:cubicBezTo>
                <a:cubicBezTo>
                  <a:pt x="2565161" y="275095"/>
                  <a:pt x="2565649" y="277055"/>
                  <a:pt x="2567509" y="275870"/>
                </a:cubicBezTo>
                <a:cubicBezTo>
                  <a:pt x="2569412" y="275531"/>
                  <a:pt x="2570074" y="273534"/>
                  <a:pt x="2570737" y="271540"/>
                </a:cubicBezTo>
                <a:cubicBezTo>
                  <a:pt x="2571973" y="265861"/>
                  <a:pt x="2575602" y="261800"/>
                  <a:pt x="2579583" y="257165"/>
                </a:cubicBezTo>
                <a:cubicBezTo>
                  <a:pt x="2592327" y="243802"/>
                  <a:pt x="2598027" y="228111"/>
                  <a:pt x="2600583" y="211107"/>
                </a:cubicBezTo>
                <a:cubicBezTo>
                  <a:pt x="2601200" y="208266"/>
                  <a:pt x="2599914" y="205767"/>
                  <a:pt x="2601285" y="202621"/>
                </a:cubicBezTo>
                <a:cubicBezTo>
                  <a:pt x="2602924" y="204547"/>
                  <a:pt x="2604167" y="206201"/>
                  <a:pt x="2605807" y="208127"/>
                </a:cubicBezTo>
                <a:cubicBezTo>
                  <a:pt x="2609086" y="211976"/>
                  <a:pt x="2612895" y="211297"/>
                  <a:pt x="2616877" y="206661"/>
                </a:cubicBezTo>
                <a:cubicBezTo>
                  <a:pt x="2630284" y="191301"/>
                  <a:pt x="2643690" y="175942"/>
                  <a:pt x="2657098" y="160583"/>
                </a:cubicBezTo>
                <a:cubicBezTo>
                  <a:pt x="2661788" y="154798"/>
                  <a:pt x="2665281" y="148203"/>
                  <a:pt x="2670768" y="142957"/>
                </a:cubicBezTo>
                <a:cubicBezTo>
                  <a:pt x="2674441" y="139743"/>
                  <a:pt x="2677054" y="138253"/>
                  <a:pt x="2679935" y="141833"/>
                </a:cubicBezTo>
                <a:cubicBezTo>
                  <a:pt x="2683968" y="145378"/>
                  <a:pt x="2689192" y="142397"/>
                  <a:pt x="2690737" y="135298"/>
                </a:cubicBezTo>
                <a:cubicBezTo>
                  <a:pt x="2691972" y="129618"/>
                  <a:pt x="2694492" y="126438"/>
                  <a:pt x="2698565" y="123493"/>
                </a:cubicBezTo>
                <a:cubicBezTo>
                  <a:pt x="2701575" y="122272"/>
                  <a:pt x="2702991" y="119972"/>
                  <a:pt x="2703165" y="116018"/>
                </a:cubicBezTo>
                <a:cubicBezTo>
                  <a:pt x="2702940" y="111793"/>
                  <a:pt x="2704665" y="108074"/>
                  <a:pt x="2707984" y="105434"/>
                </a:cubicBezTo>
                <a:cubicBezTo>
                  <a:pt x="2709798" y="103404"/>
                  <a:pt x="2712763" y="101339"/>
                  <a:pt x="2714179" y="99038"/>
                </a:cubicBezTo>
                <a:cubicBezTo>
                  <a:pt x="2716302" y="95588"/>
                  <a:pt x="2718206" y="95248"/>
                  <a:pt x="2720553" y="96024"/>
                </a:cubicBezTo>
                <a:cubicBezTo>
                  <a:pt x="2725603" y="96998"/>
                  <a:pt x="2726710" y="96118"/>
                  <a:pt x="2727856" y="88749"/>
                </a:cubicBezTo>
                <a:cubicBezTo>
                  <a:pt x="2728384" y="84219"/>
                  <a:pt x="2728512" y="79419"/>
                  <a:pt x="2730192" y="74854"/>
                </a:cubicBezTo>
                <a:cubicBezTo>
                  <a:pt x="2730591" y="75124"/>
                  <a:pt x="2730944" y="74548"/>
                  <a:pt x="2731342" y="74820"/>
                </a:cubicBezTo>
                <a:cubicBezTo>
                  <a:pt x="2733343" y="83505"/>
                  <a:pt x="2733343" y="83505"/>
                  <a:pt x="2741756" y="82683"/>
                </a:cubicBezTo>
                <a:cubicBezTo>
                  <a:pt x="2742909" y="82649"/>
                  <a:pt x="2744061" y="82614"/>
                  <a:pt x="2744813" y="82309"/>
                </a:cubicBezTo>
                <a:cubicBezTo>
                  <a:pt x="2754424" y="82300"/>
                  <a:pt x="2759865" y="76209"/>
                  <a:pt x="2762689" y="64274"/>
                </a:cubicBezTo>
                <a:cubicBezTo>
                  <a:pt x="2763881" y="57748"/>
                  <a:pt x="2767200" y="55109"/>
                  <a:pt x="2771541" y="57233"/>
                </a:cubicBezTo>
                <a:cubicBezTo>
                  <a:pt x="2773890" y="58008"/>
                  <a:pt x="2775883" y="59358"/>
                  <a:pt x="2777524" y="61284"/>
                </a:cubicBezTo>
                <a:cubicBezTo>
                  <a:pt x="2782045" y="66788"/>
                  <a:pt x="2779041" y="75343"/>
                  <a:pt x="2771913" y="78664"/>
                </a:cubicBezTo>
                <a:cubicBezTo>
                  <a:pt x="2766291" y="81373"/>
                  <a:pt x="2762264" y="85164"/>
                  <a:pt x="2758282" y="89799"/>
                </a:cubicBezTo>
                <a:cubicBezTo>
                  <a:pt x="2754698" y="94703"/>
                  <a:pt x="2750671" y="98493"/>
                  <a:pt x="2745757" y="100053"/>
                </a:cubicBezTo>
                <a:cubicBezTo>
                  <a:pt x="2737786" y="101988"/>
                  <a:pt x="2735618" y="104593"/>
                  <a:pt x="2735714" y="113618"/>
                </a:cubicBezTo>
                <a:cubicBezTo>
                  <a:pt x="2735276" y="119838"/>
                  <a:pt x="2733598" y="124403"/>
                  <a:pt x="2729261" y="129612"/>
                </a:cubicBezTo>
                <a:cubicBezTo>
                  <a:pt x="2721696" y="139153"/>
                  <a:pt x="2712490" y="146768"/>
                  <a:pt x="2704880" y="155462"/>
                </a:cubicBezTo>
                <a:cubicBezTo>
                  <a:pt x="2697976" y="163006"/>
                  <a:pt x="2692670" y="171632"/>
                  <a:pt x="2691659" y="181536"/>
                </a:cubicBezTo>
                <a:cubicBezTo>
                  <a:pt x="2691574" y="187181"/>
                  <a:pt x="2689361" y="188941"/>
                  <a:pt x="2684846" y="190772"/>
                </a:cubicBezTo>
                <a:cubicBezTo>
                  <a:pt x="2663772" y="199310"/>
                  <a:pt x="2646866" y="213931"/>
                  <a:pt x="2639848" y="240946"/>
                </a:cubicBezTo>
                <a:cubicBezTo>
                  <a:pt x="2638921" y="245205"/>
                  <a:pt x="2636352" y="247540"/>
                  <a:pt x="2633787" y="249876"/>
                </a:cubicBezTo>
                <a:cubicBezTo>
                  <a:pt x="2631927" y="251061"/>
                  <a:pt x="2628916" y="252279"/>
                  <a:pt x="2628698" y="255390"/>
                </a:cubicBezTo>
                <a:cubicBezTo>
                  <a:pt x="2628876" y="258771"/>
                  <a:pt x="2631533" y="258125"/>
                  <a:pt x="2633482" y="258629"/>
                </a:cubicBezTo>
                <a:cubicBezTo>
                  <a:pt x="2636938" y="258525"/>
                  <a:pt x="2636674" y="260791"/>
                  <a:pt x="2634551" y="264239"/>
                </a:cubicBezTo>
                <a:lnTo>
                  <a:pt x="2629399" y="270735"/>
                </a:lnTo>
                <a:lnTo>
                  <a:pt x="2630589" y="270864"/>
                </a:lnTo>
                <a:cubicBezTo>
                  <a:pt x="2630965" y="270396"/>
                  <a:pt x="2631715" y="270157"/>
                  <a:pt x="2631715" y="270157"/>
                </a:cubicBezTo>
                <a:cubicBezTo>
                  <a:pt x="2633982" y="260353"/>
                  <a:pt x="2637729" y="257767"/>
                  <a:pt x="2647081" y="257946"/>
                </a:cubicBezTo>
                <a:cubicBezTo>
                  <a:pt x="2650822" y="258157"/>
                  <a:pt x="2654563" y="258368"/>
                  <a:pt x="2658678" y="258111"/>
                </a:cubicBezTo>
                <a:cubicBezTo>
                  <a:pt x="2667285" y="256430"/>
                  <a:pt x="2673281" y="251732"/>
                  <a:pt x="2677417" y="243081"/>
                </a:cubicBezTo>
                <a:cubicBezTo>
                  <a:pt x="2679299" y="237942"/>
                  <a:pt x="2680435" y="233039"/>
                  <a:pt x="2680821" y="227675"/>
                </a:cubicBezTo>
                <a:cubicBezTo>
                  <a:pt x="2680826" y="225577"/>
                  <a:pt x="2681576" y="224640"/>
                  <a:pt x="2683825" y="223228"/>
                </a:cubicBezTo>
                <a:cubicBezTo>
                  <a:pt x="2694685" y="218037"/>
                  <a:pt x="2705165" y="216111"/>
                  <a:pt x="2715643" y="214185"/>
                </a:cubicBezTo>
                <a:cubicBezTo>
                  <a:pt x="2723876" y="212971"/>
                  <a:pt x="2731736" y="211526"/>
                  <a:pt x="2739219" y="210550"/>
                </a:cubicBezTo>
                <a:lnTo>
                  <a:pt x="2743461" y="208979"/>
                </a:lnTo>
                <a:lnTo>
                  <a:pt x="2749868" y="198951"/>
                </a:lnTo>
                <a:cubicBezTo>
                  <a:pt x="2751944" y="194656"/>
                  <a:pt x="2754159" y="192896"/>
                  <a:pt x="2757213" y="192519"/>
                </a:cubicBezTo>
                <a:cubicBezTo>
                  <a:pt x="2761021" y="191841"/>
                  <a:pt x="2765584" y="190856"/>
                  <a:pt x="2767616" y="185716"/>
                </a:cubicBezTo>
                <a:cubicBezTo>
                  <a:pt x="2772037" y="174862"/>
                  <a:pt x="2779780" y="168701"/>
                  <a:pt x="2788812" y="165041"/>
                </a:cubicBezTo>
                <a:cubicBezTo>
                  <a:pt x="2801963" y="159281"/>
                  <a:pt x="2812139" y="148252"/>
                  <a:pt x="2817840" y="132561"/>
                </a:cubicBezTo>
                <a:cubicBezTo>
                  <a:pt x="2820227" y="126848"/>
                  <a:pt x="2822086" y="125663"/>
                  <a:pt x="2825675" y="128092"/>
                </a:cubicBezTo>
                <a:cubicBezTo>
                  <a:pt x="2826872" y="128903"/>
                  <a:pt x="2828068" y="129712"/>
                  <a:pt x="2829219" y="129677"/>
                </a:cubicBezTo>
                <a:cubicBezTo>
                  <a:pt x="2842194" y="127872"/>
                  <a:pt x="2854770" y="125797"/>
                  <a:pt x="2866318" y="111623"/>
                </a:cubicBezTo>
                <a:cubicBezTo>
                  <a:pt x="2868841" y="108443"/>
                  <a:pt x="2869683" y="109826"/>
                  <a:pt x="2870570" y="112057"/>
                </a:cubicBezTo>
                <a:cubicBezTo>
                  <a:pt x="2871014" y="113173"/>
                  <a:pt x="2871104" y="114862"/>
                  <a:pt x="2871194" y="116552"/>
                </a:cubicBezTo>
                <a:cubicBezTo>
                  <a:pt x="2871374" y="119932"/>
                  <a:pt x="2871154" y="123042"/>
                  <a:pt x="2874963" y="122362"/>
                </a:cubicBezTo>
                <a:cubicBezTo>
                  <a:pt x="2878417" y="122257"/>
                  <a:pt x="2878591" y="118302"/>
                  <a:pt x="2879962" y="115158"/>
                </a:cubicBezTo>
                <a:cubicBezTo>
                  <a:pt x="2882304" y="108597"/>
                  <a:pt x="2885000" y="101463"/>
                  <a:pt x="2890223" y="98484"/>
                </a:cubicBezTo>
                <a:cubicBezTo>
                  <a:pt x="2896553" y="94623"/>
                  <a:pt x="2897126" y="90938"/>
                  <a:pt x="2896413" y="84753"/>
                </a:cubicBezTo>
                <a:cubicBezTo>
                  <a:pt x="2896323" y="83063"/>
                  <a:pt x="2896233" y="81373"/>
                  <a:pt x="2896894" y="79378"/>
                </a:cubicBezTo>
                <a:cubicBezTo>
                  <a:pt x="2896760" y="76843"/>
                  <a:pt x="2897424" y="74848"/>
                  <a:pt x="2900432" y="73628"/>
                </a:cubicBezTo>
                <a:cubicBezTo>
                  <a:pt x="2902691" y="72715"/>
                  <a:pt x="2904285" y="73793"/>
                  <a:pt x="2904422" y="76328"/>
                </a:cubicBezTo>
                <a:cubicBezTo>
                  <a:pt x="2904955" y="79133"/>
                  <a:pt x="2906197" y="80788"/>
                  <a:pt x="2905978" y="83899"/>
                </a:cubicBezTo>
                <a:cubicBezTo>
                  <a:pt x="2905669" y="85317"/>
                  <a:pt x="2905359" y="86738"/>
                  <a:pt x="2906910" y="86972"/>
                </a:cubicBezTo>
                <a:cubicBezTo>
                  <a:pt x="2908062" y="86938"/>
                  <a:pt x="2908725" y="84944"/>
                  <a:pt x="2909433" y="83793"/>
                </a:cubicBezTo>
                <a:cubicBezTo>
                  <a:pt x="2910493" y="82068"/>
                  <a:pt x="2911201" y="80919"/>
                  <a:pt x="2911111" y="79228"/>
                </a:cubicBezTo>
                <a:cubicBezTo>
                  <a:pt x="2911021" y="77538"/>
                  <a:pt x="2911728" y="76388"/>
                  <a:pt x="2913235" y="75778"/>
                </a:cubicBezTo>
                <a:cubicBezTo>
                  <a:pt x="2921513" y="72423"/>
                  <a:pt x="2928106" y="66299"/>
                  <a:pt x="2933016" y="57403"/>
                </a:cubicBezTo>
                <a:cubicBezTo>
                  <a:pt x="2935094" y="53108"/>
                  <a:pt x="2937571" y="49084"/>
                  <a:pt x="2940447" y="45328"/>
                </a:cubicBezTo>
                <a:cubicBezTo>
                  <a:pt x="2941862" y="43029"/>
                  <a:pt x="2943985" y="39579"/>
                  <a:pt x="2946687" y="39778"/>
                </a:cubicBezTo>
                <a:cubicBezTo>
                  <a:pt x="2948635" y="40283"/>
                  <a:pt x="2948063" y="43968"/>
                  <a:pt x="2948198" y="46504"/>
                </a:cubicBezTo>
                <a:cubicBezTo>
                  <a:pt x="2948288" y="48194"/>
                  <a:pt x="2947979" y="49613"/>
                  <a:pt x="2948068" y="51303"/>
                </a:cubicBezTo>
                <a:cubicBezTo>
                  <a:pt x="2948159" y="52994"/>
                  <a:pt x="2947187" y="56410"/>
                  <a:pt x="2949491" y="56338"/>
                </a:cubicBezTo>
                <a:cubicBezTo>
                  <a:pt x="2951439" y="56843"/>
                  <a:pt x="2953208" y="53968"/>
                  <a:pt x="2954226" y="51398"/>
                </a:cubicBezTo>
                <a:cubicBezTo>
                  <a:pt x="2957411" y="46223"/>
                  <a:pt x="2960684" y="42739"/>
                  <a:pt x="2965463" y="38644"/>
                </a:cubicBezTo>
                <a:cubicBezTo>
                  <a:pt x="2976529" y="29844"/>
                  <a:pt x="2978427" y="22170"/>
                  <a:pt x="2973282" y="12170"/>
                </a:cubicBezTo>
                <a:cubicBezTo>
                  <a:pt x="2971152" y="8285"/>
                  <a:pt x="2971326" y="4329"/>
                  <a:pt x="29745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61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6" r:id="rId2"/>
    <p:sldLayoutId id="2147483654" r:id="rId3"/>
    <p:sldLayoutId id="2147483690" r:id="rId4"/>
    <p:sldLayoutId id="2147483689" r:id="rId5"/>
    <p:sldLayoutId id="2147483688" r:id="rId6"/>
    <p:sldLayoutId id="2147483713" r:id="rId7"/>
    <p:sldLayoutId id="2147483710" r:id="rId8"/>
    <p:sldLayoutId id="2147483694" r:id="rId9"/>
    <p:sldLayoutId id="2147483695" r:id="rId10"/>
    <p:sldLayoutId id="2147483691" r:id="rId11"/>
    <p:sldLayoutId id="2147483698" r:id="rId12"/>
    <p:sldLayoutId id="2147483707" r:id="rId13"/>
    <p:sldLayoutId id="2147483708" r:id="rId14"/>
    <p:sldLayoutId id="2147483709" r:id="rId15"/>
    <p:sldLayoutId id="2147483687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4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5400" dirty="0"/>
              <a:t>Sustainable Industry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Rinse over Run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05" y="671915"/>
            <a:ext cx="3480390" cy="3480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44" y="6166185"/>
            <a:ext cx="1301512" cy="209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E7849A-0E5D-6643-9DCE-D0D33F31E7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05" y="671915"/>
            <a:ext cx="3480390" cy="34803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E8D218-9018-524C-ABCF-82FE679FA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33" y="425930"/>
            <a:ext cx="1137973" cy="991882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958D404-F84F-9E4B-AFFF-BABDCB2CB744}"/>
              </a:ext>
            </a:extLst>
          </p:cNvPr>
          <p:cNvSpPr txBox="1">
            <a:spLocks/>
          </p:cNvSpPr>
          <p:nvPr/>
        </p:nvSpPr>
        <p:spPr>
          <a:xfrm>
            <a:off x="9541565" y="5748860"/>
            <a:ext cx="2450254" cy="824218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Submitted By: Meetu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	      Tarun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B069A208-E5E5-4E6E-82D8-8EC244424591}"/>
              </a:ext>
            </a:extLst>
          </p:cNvPr>
          <p:cNvSpPr/>
          <p:nvPr/>
        </p:nvSpPr>
        <p:spPr>
          <a:xfrm>
            <a:off x="3286353" y="5434937"/>
            <a:ext cx="4922661" cy="1432116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68347" h="1590869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468347" y="1582918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DD0D24D3-92CA-48A5-B897-8C3AFDF00F65}"/>
              </a:ext>
            </a:extLst>
          </p:cNvPr>
          <p:cNvSpPr/>
          <p:nvPr/>
        </p:nvSpPr>
        <p:spPr>
          <a:xfrm rot="10800000">
            <a:off x="300188" y="1673761"/>
            <a:ext cx="4922661" cy="1432116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68347" h="1590869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468347" y="1582918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7983A7-8102-4234-94B3-F7F2818A4D1D}"/>
              </a:ext>
            </a:extLst>
          </p:cNvPr>
          <p:cNvGrpSpPr/>
          <p:nvPr/>
        </p:nvGrpSpPr>
        <p:grpSpPr>
          <a:xfrm>
            <a:off x="2573323" y="3239875"/>
            <a:ext cx="3424074" cy="2061065"/>
            <a:chOff x="3822699" y="3271566"/>
            <a:chExt cx="3424074" cy="2061065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F8C5122-F3AF-4B04-A66A-82A90F2248AA}"/>
                </a:ext>
              </a:extLst>
            </p:cNvPr>
            <p:cNvSpPr/>
            <p:nvPr/>
          </p:nvSpPr>
          <p:spPr>
            <a:xfrm>
              <a:off x="5712698" y="3768300"/>
              <a:ext cx="1534075" cy="153158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2A00A098-7187-4F30-A93A-1FA438448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744" y="3568339"/>
              <a:ext cx="1574285" cy="1764292"/>
            </a:xfrm>
            <a:custGeom>
              <a:avLst/>
              <a:gdLst>
                <a:gd name="T0" fmla="*/ 1131 w 2400"/>
                <a:gd name="T1" fmla="*/ 40 h 3356"/>
                <a:gd name="T2" fmla="*/ 1129 w 2400"/>
                <a:gd name="T3" fmla="*/ 60 h 3356"/>
                <a:gd name="T4" fmla="*/ 1071 w 2400"/>
                <a:gd name="T5" fmla="*/ 253 h 3356"/>
                <a:gd name="T6" fmla="*/ 1006 w 2400"/>
                <a:gd name="T7" fmla="*/ 665 h 3356"/>
                <a:gd name="T8" fmla="*/ 1020 w 2400"/>
                <a:gd name="T9" fmla="*/ 853 h 3356"/>
                <a:gd name="T10" fmla="*/ 1289 w 2400"/>
                <a:gd name="T11" fmla="*/ 678 h 3356"/>
                <a:gd name="T12" fmla="*/ 1480 w 2400"/>
                <a:gd name="T13" fmla="*/ 327 h 3356"/>
                <a:gd name="T14" fmla="*/ 1409 w 2400"/>
                <a:gd name="T15" fmla="*/ 565 h 3356"/>
                <a:gd name="T16" fmla="*/ 1226 w 2400"/>
                <a:gd name="T17" fmla="*/ 845 h 3356"/>
                <a:gd name="T18" fmla="*/ 1022 w 2400"/>
                <a:gd name="T19" fmla="*/ 1149 h 3356"/>
                <a:gd name="T20" fmla="*/ 1171 w 2400"/>
                <a:gd name="T21" fmla="*/ 1656 h 3356"/>
                <a:gd name="T22" fmla="*/ 1237 w 2400"/>
                <a:gd name="T23" fmla="*/ 1789 h 3356"/>
                <a:gd name="T24" fmla="*/ 1409 w 2400"/>
                <a:gd name="T25" fmla="*/ 1784 h 3356"/>
                <a:gd name="T26" fmla="*/ 1588 w 2400"/>
                <a:gd name="T27" fmla="*/ 1556 h 3356"/>
                <a:gd name="T28" fmla="*/ 1851 w 2400"/>
                <a:gd name="T29" fmla="*/ 893 h 3356"/>
                <a:gd name="T30" fmla="*/ 1953 w 2400"/>
                <a:gd name="T31" fmla="*/ 344 h 3356"/>
                <a:gd name="T32" fmla="*/ 1962 w 2400"/>
                <a:gd name="T33" fmla="*/ 582 h 3356"/>
                <a:gd name="T34" fmla="*/ 1935 w 2400"/>
                <a:gd name="T35" fmla="*/ 882 h 3356"/>
                <a:gd name="T36" fmla="*/ 1960 w 2400"/>
                <a:gd name="T37" fmla="*/ 1240 h 3356"/>
                <a:gd name="T38" fmla="*/ 2217 w 2400"/>
                <a:gd name="T39" fmla="*/ 1069 h 3356"/>
                <a:gd name="T40" fmla="*/ 1993 w 2400"/>
                <a:gd name="T41" fmla="*/ 1294 h 3356"/>
                <a:gd name="T42" fmla="*/ 1757 w 2400"/>
                <a:gd name="T43" fmla="*/ 1500 h 3356"/>
                <a:gd name="T44" fmla="*/ 1584 w 2400"/>
                <a:gd name="T45" fmla="*/ 1814 h 3356"/>
                <a:gd name="T46" fmla="*/ 1555 w 2400"/>
                <a:gd name="T47" fmla="*/ 1931 h 3356"/>
                <a:gd name="T48" fmla="*/ 1824 w 2400"/>
                <a:gd name="T49" fmla="*/ 1924 h 3356"/>
                <a:gd name="T50" fmla="*/ 2244 w 2400"/>
                <a:gd name="T51" fmla="*/ 1718 h 3356"/>
                <a:gd name="T52" fmla="*/ 2377 w 2400"/>
                <a:gd name="T53" fmla="*/ 1620 h 3356"/>
                <a:gd name="T54" fmla="*/ 2089 w 2400"/>
                <a:gd name="T55" fmla="*/ 1947 h 3356"/>
                <a:gd name="T56" fmla="*/ 1815 w 2400"/>
                <a:gd name="T57" fmla="*/ 2073 h 3356"/>
                <a:gd name="T58" fmla="*/ 1564 w 2400"/>
                <a:gd name="T59" fmla="*/ 2124 h 3356"/>
                <a:gd name="T60" fmla="*/ 1426 w 2400"/>
                <a:gd name="T61" fmla="*/ 2360 h 3356"/>
                <a:gd name="T62" fmla="*/ 1422 w 2400"/>
                <a:gd name="T63" fmla="*/ 2785 h 3356"/>
                <a:gd name="T64" fmla="*/ 1400 w 2400"/>
                <a:gd name="T65" fmla="*/ 3356 h 3356"/>
                <a:gd name="T66" fmla="*/ 1144 w 2400"/>
                <a:gd name="T67" fmla="*/ 3124 h 3356"/>
                <a:gd name="T68" fmla="*/ 1200 w 2400"/>
                <a:gd name="T69" fmla="*/ 2647 h 3356"/>
                <a:gd name="T70" fmla="*/ 1166 w 2400"/>
                <a:gd name="T71" fmla="*/ 2158 h 3356"/>
                <a:gd name="T72" fmla="*/ 1011 w 2400"/>
                <a:gd name="T73" fmla="*/ 1822 h 3356"/>
                <a:gd name="T74" fmla="*/ 779 w 2400"/>
                <a:gd name="T75" fmla="*/ 1782 h 3356"/>
                <a:gd name="T76" fmla="*/ 462 w 2400"/>
                <a:gd name="T77" fmla="*/ 1816 h 3356"/>
                <a:gd name="T78" fmla="*/ 124 w 2400"/>
                <a:gd name="T79" fmla="*/ 1724 h 3356"/>
                <a:gd name="T80" fmla="*/ 609 w 2400"/>
                <a:gd name="T81" fmla="*/ 1716 h 3356"/>
                <a:gd name="T82" fmla="*/ 451 w 2400"/>
                <a:gd name="T83" fmla="*/ 1322 h 3356"/>
                <a:gd name="T84" fmla="*/ 71 w 2400"/>
                <a:gd name="T85" fmla="*/ 1191 h 3356"/>
                <a:gd name="T86" fmla="*/ 59 w 2400"/>
                <a:gd name="T87" fmla="*/ 1154 h 3356"/>
                <a:gd name="T88" fmla="*/ 319 w 2400"/>
                <a:gd name="T89" fmla="*/ 1254 h 3356"/>
                <a:gd name="T90" fmla="*/ 477 w 2400"/>
                <a:gd name="T91" fmla="*/ 1229 h 3356"/>
                <a:gd name="T92" fmla="*/ 251 w 2400"/>
                <a:gd name="T93" fmla="*/ 644 h 3356"/>
                <a:gd name="T94" fmla="*/ 220 w 2400"/>
                <a:gd name="T95" fmla="*/ 469 h 3356"/>
                <a:gd name="T96" fmla="*/ 266 w 2400"/>
                <a:gd name="T97" fmla="*/ 604 h 3356"/>
                <a:gd name="T98" fmla="*/ 391 w 2400"/>
                <a:gd name="T99" fmla="*/ 942 h 3356"/>
                <a:gd name="T100" fmla="*/ 404 w 2400"/>
                <a:gd name="T101" fmla="*/ 956 h 3356"/>
                <a:gd name="T102" fmla="*/ 442 w 2400"/>
                <a:gd name="T103" fmla="*/ 889 h 3356"/>
                <a:gd name="T104" fmla="*/ 546 w 2400"/>
                <a:gd name="T105" fmla="*/ 605 h 3356"/>
                <a:gd name="T106" fmla="*/ 517 w 2400"/>
                <a:gd name="T107" fmla="*/ 847 h 3356"/>
                <a:gd name="T108" fmla="*/ 711 w 2400"/>
                <a:gd name="T109" fmla="*/ 1353 h 3356"/>
                <a:gd name="T110" fmla="*/ 937 w 2400"/>
                <a:gd name="T111" fmla="*/ 1160 h 3356"/>
                <a:gd name="T112" fmla="*/ 971 w 2400"/>
                <a:gd name="T113" fmla="*/ 511 h 3356"/>
                <a:gd name="T114" fmla="*/ 1137 w 2400"/>
                <a:gd name="T115" fmla="*/ 0 h 3356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463 w 10000"/>
                <a:gd name="connsiteY198" fmla="*/ 10000 h 10714"/>
                <a:gd name="connsiteX199" fmla="*/ 4463 w 10000"/>
                <a:gd name="connsiteY199" fmla="*/ 999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463 w 10000"/>
                <a:gd name="connsiteY198" fmla="*/ 10000 h 10714"/>
                <a:gd name="connsiteX199" fmla="*/ 3043 w 10000"/>
                <a:gd name="connsiteY199" fmla="*/ 988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68"/>
                <a:gd name="connsiteX1" fmla="*/ 4721 w 10000"/>
                <a:gd name="connsiteY1" fmla="*/ 48 h 10768"/>
                <a:gd name="connsiteX2" fmla="*/ 4713 w 10000"/>
                <a:gd name="connsiteY2" fmla="*/ 80 h 10768"/>
                <a:gd name="connsiteX3" fmla="*/ 4704 w 10000"/>
                <a:gd name="connsiteY3" fmla="*/ 101 h 10768"/>
                <a:gd name="connsiteX4" fmla="*/ 4704 w 10000"/>
                <a:gd name="connsiteY4" fmla="*/ 113 h 10768"/>
                <a:gd name="connsiteX5" fmla="*/ 4713 w 10000"/>
                <a:gd name="connsiteY5" fmla="*/ 119 h 10768"/>
                <a:gd name="connsiteX6" fmla="*/ 4713 w 10000"/>
                <a:gd name="connsiteY6" fmla="*/ 125 h 10768"/>
                <a:gd name="connsiteX7" fmla="*/ 4721 w 10000"/>
                <a:gd name="connsiteY7" fmla="*/ 125 h 10768"/>
                <a:gd name="connsiteX8" fmla="*/ 4721 w 10000"/>
                <a:gd name="connsiteY8" fmla="*/ 125 h 10768"/>
                <a:gd name="connsiteX9" fmla="*/ 4721 w 10000"/>
                <a:gd name="connsiteY9" fmla="*/ 134 h 10768"/>
                <a:gd name="connsiteX10" fmla="*/ 4713 w 10000"/>
                <a:gd name="connsiteY10" fmla="*/ 152 h 10768"/>
                <a:gd name="connsiteX11" fmla="*/ 4704 w 10000"/>
                <a:gd name="connsiteY11" fmla="*/ 179 h 10768"/>
                <a:gd name="connsiteX12" fmla="*/ 4692 w 10000"/>
                <a:gd name="connsiteY12" fmla="*/ 221 h 10768"/>
                <a:gd name="connsiteX13" fmla="*/ 4667 w 10000"/>
                <a:gd name="connsiteY13" fmla="*/ 280 h 10768"/>
                <a:gd name="connsiteX14" fmla="*/ 4629 w 10000"/>
                <a:gd name="connsiteY14" fmla="*/ 364 h 10768"/>
                <a:gd name="connsiteX15" fmla="*/ 4592 w 10000"/>
                <a:gd name="connsiteY15" fmla="*/ 465 h 10768"/>
                <a:gd name="connsiteX16" fmla="*/ 4533 w 10000"/>
                <a:gd name="connsiteY16" fmla="*/ 596 h 10768"/>
                <a:gd name="connsiteX17" fmla="*/ 4463 w 10000"/>
                <a:gd name="connsiteY17" fmla="*/ 754 h 10768"/>
                <a:gd name="connsiteX18" fmla="*/ 4379 w 10000"/>
                <a:gd name="connsiteY18" fmla="*/ 1001 h 10768"/>
                <a:gd name="connsiteX19" fmla="*/ 4321 w 10000"/>
                <a:gd name="connsiteY19" fmla="*/ 1266 h 10768"/>
                <a:gd name="connsiteX20" fmla="*/ 4275 w 10000"/>
                <a:gd name="connsiteY20" fmla="*/ 1538 h 10768"/>
                <a:gd name="connsiteX21" fmla="*/ 4213 w 10000"/>
                <a:gd name="connsiteY21" fmla="*/ 1827 h 10768"/>
                <a:gd name="connsiteX22" fmla="*/ 4204 w 10000"/>
                <a:gd name="connsiteY22" fmla="*/ 1889 h 10768"/>
                <a:gd name="connsiteX23" fmla="*/ 4192 w 10000"/>
                <a:gd name="connsiteY23" fmla="*/ 1982 h 10768"/>
                <a:gd name="connsiteX24" fmla="*/ 4183 w 10000"/>
                <a:gd name="connsiteY24" fmla="*/ 2080 h 10768"/>
                <a:gd name="connsiteX25" fmla="*/ 4175 w 10000"/>
                <a:gd name="connsiteY25" fmla="*/ 2187 h 10768"/>
                <a:gd name="connsiteX26" fmla="*/ 4175 w 10000"/>
                <a:gd name="connsiteY26" fmla="*/ 2297 h 10768"/>
                <a:gd name="connsiteX27" fmla="*/ 4192 w 10000"/>
                <a:gd name="connsiteY27" fmla="*/ 2396 h 10768"/>
                <a:gd name="connsiteX28" fmla="*/ 4213 w 10000"/>
                <a:gd name="connsiteY28" fmla="*/ 2482 h 10768"/>
                <a:gd name="connsiteX29" fmla="*/ 4250 w 10000"/>
                <a:gd name="connsiteY29" fmla="*/ 2542 h 10768"/>
                <a:gd name="connsiteX30" fmla="*/ 4450 w 10000"/>
                <a:gd name="connsiteY30" fmla="*/ 2530 h 10768"/>
                <a:gd name="connsiteX31" fmla="*/ 4646 w 10000"/>
                <a:gd name="connsiteY31" fmla="*/ 2482 h 10768"/>
                <a:gd name="connsiteX32" fmla="*/ 4833 w 10000"/>
                <a:gd name="connsiteY32" fmla="*/ 2405 h 10768"/>
                <a:gd name="connsiteX33" fmla="*/ 5025 w 10000"/>
                <a:gd name="connsiteY33" fmla="*/ 2297 h 10768"/>
                <a:gd name="connsiteX34" fmla="*/ 5200 w 10000"/>
                <a:gd name="connsiteY34" fmla="*/ 2172 h 10768"/>
                <a:gd name="connsiteX35" fmla="*/ 5371 w 10000"/>
                <a:gd name="connsiteY35" fmla="*/ 2020 h 10768"/>
                <a:gd name="connsiteX36" fmla="*/ 5533 w 10000"/>
                <a:gd name="connsiteY36" fmla="*/ 1859 h 10768"/>
                <a:gd name="connsiteX37" fmla="*/ 5683 w 10000"/>
                <a:gd name="connsiteY37" fmla="*/ 1690 h 10768"/>
                <a:gd name="connsiteX38" fmla="*/ 5829 w 10000"/>
                <a:gd name="connsiteY38" fmla="*/ 1511 h 10768"/>
                <a:gd name="connsiteX39" fmla="*/ 5954 w 10000"/>
                <a:gd name="connsiteY39" fmla="*/ 1326 h 10768"/>
                <a:gd name="connsiteX40" fmla="*/ 6071 w 10000"/>
                <a:gd name="connsiteY40" fmla="*/ 1147 h 10768"/>
                <a:gd name="connsiteX41" fmla="*/ 6167 w 10000"/>
                <a:gd name="connsiteY41" fmla="*/ 974 h 10768"/>
                <a:gd name="connsiteX42" fmla="*/ 6213 w 10000"/>
                <a:gd name="connsiteY42" fmla="*/ 974 h 10768"/>
                <a:gd name="connsiteX43" fmla="*/ 6213 w 10000"/>
                <a:gd name="connsiteY43" fmla="*/ 992 h 10768"/>
                <a:gd name="connsiteX44" fmla="*/ 6138 w 10000"/>
                <a:gd name="connsiteY44" fmla="*/ 1165 h 10768"/>
                <a:gd name="connsiteX45" fmla="*/ 6054 w 10000"/>
                <a:gd name="connsiteY45" fmla="*/ 1344 h 10768"/>
                <a:gd name="connsiteX46" fmla="*/ 5963 w 10000"/>
                <a:gd name="connsiteY46" fmla="*/ 1517 h 10768"/>
                <a:gd name="connsiteX47" fmla="*/ 5871 w 10000"/>
                <a:gd name="connsiteY47" fmla="*/ 1684 h 10768"/>
                <a:gd name="connsiteX48" fmla="*/ 5775 w 10000"/>
                <a:gd name="connsiteY48" fmla="*/ 1847 h 10768"/>
                <a:gd name="connsiteX49" fmla="*/ 5667 w 10000"/>
                <a:gd name="connsiteY49" fmla="*/ 1999 h 10768"/>
                <a:gd name="connsiteX50" fmla="*/ 5554 w 10000"/>
                <a:gd name="connsiteY50" fmla="*/ 2145 h 10768"/>
                <a:gd name="connsiteX51" fmla="*/ 5417 w 10000"/>
                <a:gd name="connsiteY51" fmla="*/ 2279 h 10768"/>
                <a:gd name="connsiteX52" fmla="*/ 5275 w 10000"/>
                <a:gd name="connsiteY52" fmla="*/ 2411 h 10768"/>
                <a:gd name="connsiteX53" fmla="*/ 5108 w 10000"/>
                <a:gd name="connsiteY53" fmla="*/ 2518 h 10768"/>
                <a:gd name="connsiteX54" fmla="*/ 4917 w 10000"/>
                <a:gd name="connsiteY54" fmla="*/ 2616 h 10768"/>
                <a:gd name="connsiteX55" fmla="*/ 4704 w 10000"/>
                <a:gd name="connsiteY55" fmla="*/ 2703 h 10768"/>
                <a:gd name="connsiteX56" fmla="*/ 4479 w 10000"/>
                <a:gd name="connsiteY56" fmla="*/ 2768 h 10768"/>
                <a:gd name="connsiteX57" fmla="*/ 4213 w 10000"/>
                <a:gd name="connsiteY57" fmla="*/ 2813 h 10768"/>
                <a:gd name="connsiteX58" fmla="*/ 4221 w 10000"/>
                <a:gd name="connsiteY58" fmla="*/ 3126 h 10768"/>
                <a:gd name="connsiteX59" fmla="*/ 4258 w 10000"/>
                <a:gd name="connsiteY59" fmla="*/ 3424 h 10768"/>
                <a:gd name="connsiteX60" fmla="*/ 4321 w 10000"/>
                <a:gd name="connsiteY60" fmla="*/ 3707 h 10768"/>
                <a:gd name="connsiteX61" fmla="*/ 4404 w 10000"/>
                <a:gd name="connsiteY61" fmla="*/ 3975 h 10768"/>
                <a:gd name="connsiteX62" fmla="*/ 4508 w 10000"/>
                <a:gd name="connsiteY62" fmla="*/ 4231 h 10768"/>
                <a:gd name="connsiteX63" fmla="*/ 4621 w 10000"/>
                <a:gd name="connsiteY63" fmla="*/ 4476 h 10768"/>
                <a:gd name="connsiteX64" fmla="*/ 4750 w 10000"/>
                <a:gd name="connsiteY64" fmla="*/ 4708 h 10768"/>
                <a:gd name="connsiteX65" fmla="*/ 4879 w 10000"/>
                <a:gd name="connsiteY65" fmla="*/ 4934 h 10768"/>
                <a:gd name="connsiteX66" fmla="*/ 4917 w 10000"/>
                <a:gd name="connsiteY66" fmla="*/ 4988 h 10768"/>
                <a:gd name="connsiteX67" fmla="*/ 4950 w 10000"/>
                <a:gd name="connsiteY67" fmla="*/ 5054 h 10768"/>
                <a:gd name="connsiteX68" fmla="*/ 4996 w 10000"/>
                <a:gd name="connsiteY68" fmla="*/ 5125 h 10768"/>
                <a:gd name="connsiteX69" fmla="*/ 5038 w 10000"/>
                <a:gd name="connsiteY69" fmla="*/ 5200 h 10768"/>
                <a:gd name="connsiteX70" fmla="*/ 5092 w 10000"/>
                <a:gd name="connsiteY70" fmla="*/ 5271 h 10768"/>
                <a:gd name="connsiteX71" fmla="*/ 5154 w 10000"/>
                <a:gd name="connsiteY71" fmla="*/ 5331 h 10768"/>
                <a:gd name="connsiteX72" fmla="*/ 5229 w 10000"/>
                <a:gd name="connsiteY72" fmla="*/ 5384 h 10768"/>
                <a:gd name="connsiteX73" fmla="*/ 5313 w 10000"/>
                <a:gd name="connsiteY73" fmla="*/ 5423 h 10768"/>
                <a:gd name="connsiteX74" fmla="*/ 5413 w 10000"/>
                <a:gd name="connsiteY74" fmla="*/ 5438 h 10768"/>
                <a:gd name="connsiteX75" fmla="*/ 5517 w 10000"/>
                <a:gd name="connsiteY75" fmla="*/ 5435 h 10768"/>
                <a:gd name="connsiteX76" fmla="*/ 5704 w 10000"/>
                <a:gd name="connsiteY76" fmla="*/ 5390 h 10768"/>
                <a:gd name="connsiteX77" fmla="*/ 5871 w 10000"/>
                <a:gd name="connsiteY77" fmla="*/ 5316 h 10768"/>
                <a:gd name="connsiteX78" fmla="*/ 6033 w 10000"/>
                <a:gd name="connsiteY78" fmla="*/ 5223 h 10768"/>
                <a:gd name="connsiteX79" fmla="*/ 6167 w 10000"/>
                <a:gd name="connsiteY79" fmla="*/ 5113 h 10768"/>
                <a:gd name="connsiteX80" fmla="*/ 6296 w 10000"/>
                <a:gd name="connsiteY80" fmla="*/ 4994 h 10768"/>
                <a:gd name="connsiteX81" fmla="*/ 6417 w 10000"/>
                <a:gd name="connsiteY81" fmla="*/ 4869 h 10768"/>
                <a:gd name="connsiteX82" fmla="*/ 6525 w 10000"/>
                <a:gd name="connsiteY82" fmla="*/ 4750 h 10768"/>
                <a:gd name="connsiteX83" fmla="*/ 6617 w 10000"/>
                <a:gd name="connsiteY83" fmla="*/ 4636 h 10768"/>
                <a:gd name="connsiteX84" fmla="*/ 6821 w 10000"/>
                <a:gd name="connsiteY84" fmla="*/ 4377 h 10768"/>
                <a:gd name="connsiteX85" fmla="*/ 7017 w 10000"/>
                <a:gd name="connsiteY85" fmla="*/ 4085 h 10768"/>
                <a:gd name="connsiteX86" fmla="*/ 7213 w 10000"/>
                <a:gd name="connsiteY86" fmla="*/ 3766 h 10768"/>
                <a:gd name="connsiteX87" fmla="*/ 7396 w 10000"/>
                <a:gd name="connsiteY87" fmla="*/ 3418 h 10768"/>
                <a:gd name="connsiteX88" fmla="*/ 7563 w 10000"/>
                <a:gd name="connsiteY88" fmla="*/ 3051 h 10768"/>
                <a:gd name="connsiteX89" fmla="*/ 7713 w 10000"/>
                <a:gd name="connsiteY89" fmla="*/ 2661 h 10768"/>
                <a:gd name="connsiteX90" fmla="*/ 7850 w 10000"/>
                <a:gd name="connsiteY90" fmla="*/ 2253 h 10768"/>
                <a:gd name="connsiteX91" fmla="*/ 7950 w 10000"/>
                <a:gd name="connsiteY91" fmla="*/ 1830 h 10768"/>
                <a:gd name="connsiteX92" fmla="*/ 8025 w 10000"/>
                <a:gd name="connsiteY92" fmla="*/ 1397 h 10768"/>
                <a:gd name="connsiteX93" fmla="*/ 8071 w 10000"/>
                <a:gd name="connsiteY93" fmla="*/ 954 h 10768"/>
                <a:gd name="connsiteX94" fmla="*/ 8108 w 10000"/>
                <a:gd name="connsiteY94" fmla="*/ 974 h 10768"/>
                <a:gd name="connsiteX95" fmla="*/ 8138 w 10000"/>
                <a:gd name="connsiteY95" fmla="*/ 1025 h 10768"/>
                <a:gd name="connsiteX96" fmla="*/ 8163 w 10000"/>
                <a:gd name="connsiteY96" fmla="*/ 1100 h 10768"/>
                <a:gd name="connsiteX97" fmla="*/ 8175 w 10000"/>
                <a:gd name="connsiteY97" fmla="*/ 1198 h 10768"/>
                <a:gd name="connsiteX98" fmla="*/ 8183 w 10000"/>
                <a:gd name="connsiteY98" fmla="*/ 1311 h 10768"/>
                <a:gd name="connsiteX99" fmla="*/ 8183 w 10000"/>
                <a:gd name="connsiteY99" fmla="*/ 1442 h 10768"/>
                <a:gd name="connsiteX100" fmla="*/ 8183 w 10000"/>
                <a:gd name="connsiteY100" fmla="*/ 1582 h 10768"/>
                <a:gd name="connsiteX101" fmla="*/ 8175 w 10000"/>
                <a:gd name="connsiteY101" fmla="*/ 1734 h 10768"/>
                <a:gd name="connsiteX102" fmla="*/ 8163 w 10000"/>
                <a:gd name="connsiteY102" fmla="*/ 1889 h 10768"/>
                <a:gd name="connsiteX103" fmla="*/ 8146 w 10000"/>
                <a:gd name="connsiteY103" fmla="*/ 2047 h 10768"/>
                <a:gd name="connsiteX104" fmla="*/ 8121 w 10000"/>
                <a:gd name="connsiteY104" fmla="*/ 2205 h 10768"/>
                <a:gd name="connsiteX105" fmla="*/ 8108 w 10000"/>
                <a:gd name="connsiteY105" fmla="*/ 2357 h 10768"/>
                <a:gd name="connsiteX106" fmla="*/ 8083 w 10000"/>
                <a:gd name="connsiteY106" fmla="*/ 2497 h 10768"/>
                <a:gd name="connsiteX107" fmla="*/ 8063 w 10000"/>
                <a:gd name="connsiteY107" fmla="*/ 2628 h 10768"/>
                <a:gd name="connsiteX108" fmla="*/ 8038 w 10000"/>
                <a:gd name="connsiteY108" fmla="*/ 2741 h 10768"/>
                <a:gd name="connsiteX109" fmla="*/ 8017 w 10000"/>
                <a:gd name="connsiteY109" fmla="*/ 2834 h 10768"/>
                <a:gd name="connsiteX110" fmla="*/ 8000 w 10000"/>
                <a:gd name="connsiteY110" fmla="*/ 2908 h 10768"/>
                <a:gd name="connsiteX111" fmla="*/ 7700 w 10000"/>
                <a:gd name="connsiteY111" fmla="*/ 3754 h 10768"/>
                <a:gd name="connsiteX112" fmla="*/ 7942 w 10000"/>
                <a:gd name="connsiteY112" fmla="*/ 3737 h 10768"/>
                <a:gd name="connsiteX113" fmla="*/ 8167 w 10000"/>
                <a:gd name="connsiteY113" fmla="*/ 3695 h 10768"/>
                <a:gd name="connsiteX114" fmla="*/ 8379 w 10000"/>
                <a:gd name="connsiteY114" fmla="*/ 3635 h 10768"/>
                <a:gd name="connsiteX115" fmla="*/ 8583 w 10000"/>
                <a:gd name="connsiteY115" fmla="*/ 3558 h 10768"/>
                <a:gd name="connsiteX116" fmla="*/ 8767 w 10000"/>
                <a:gd name="connsiteY116" fmla="*/ 3471 h 10768"/>
                <a:gd name="connsiteX117" fmla="*/ 8933 w 10000"/>
                <a:gd name="connsiteY117" fmla="*/ 3376 h 10768"/>
                <a:gd name="connsiteX118" fmla="*/ 9092 w 10000"/>
                <a:gd name="connsiteY118" fmla="*/ 3278 h 10768"/>
                <a:gd name="connsiteX119" fmla="*/ 9238 w 10000"/>
                <a:gd name="connsiteY119" fmla="*/ 3185 h 10768"/>
                <a:gd name="connsiteX120" fmla="*/ 9250 w 10000"/>
                <a:gd name="connsiteY120" fmla="*/ 3230 h 10768"/>
                <a:gd name="connsiteX121" fmla="*/ 9117 w 10000"/>
                <a:gd name="connsiteY121" fmla="*/ 3376 h 10768"/>
                <a:gd name="connsiteX122" fmla="*/ 8954 w 10000"/>
                <a:gd name="connsiteY122" fmla="*/ 3516 h 10768"/>
                <a:gd name="connsiteX123" fmla="*/ 8758 w 10000"/>
                <a:gd name="connsiteY123" fmla="*/ 3641 h 10768"/>
                <a:gd name="connsiteX124" fmla="*/ 8538 w 10000"/>
                <a:gd name="connsiteY124" fmla="*/ 3754 h 10768"/>
                <a:gd name="connsiteX125" fmla="*/ 8304 w 10000"/>
                <a:gd name="connsiteY125" fmla="*/ 3856 h 10768"/>
                <a:gd name="connsiteX126" fmla="*/ 8054 w 10000"/>
                <a:gd name="connsiteY126" fmla="*/ 3945 h 10768"/>
                <a:gd name="connsiteX127" fmla="*/ 7796 w 10000"/>
                <a:gd name="connsiteY127" fmla="*/ 4014 h 10768"/>
                <a:gd name="connsiteX128" fmla="*/ 7533 w 10000"/>
                <a:gd name="connsiteY128" fmla="*/ 4064 h 10768"/>
                <a:gd name="connsiteX129" fmla="*/ 7479 w 10000"/>
                <a:gd name="connsiteY129" fmla="*/ 4184 h 10768"/>
                <a:gd name="connsiteX130" fmla="*/ 7404 w 10000"/>
                <a:gd name="connsiteY130" fmla="*/ 4324 h 10768"/>
                <a:gd name="connsiteX131" fmla="*/ 7321 w 10000"/>
                <a:gd name="connsiteY131" fmla="*/ 4470 h 10768"/>
                <a:gd name="connsiteX132" fmla="*/ 7213 w 10000"/>
                <a:gd name="connsiteY132" fmla="*/ 4628 h 10768"/>
                <a:gd name="connsiteX133" fmla="*/ 7100 w 10000"/>
                <a:gd name="connsiteY133" fmla="*/ 4794 h 10768"/>
                <a:gd name="connsiteX134" fmla="*/ 6979 w 10000"/>
                <a:gd name="connsiteY134" fmla="*/ 4958 h 10768"/>
                <a:gd name="connsiteX135" fmla="*/ 6850 w 10000"/>
                <a:gd name="connsiteY135" fmla="*/ 5113 h 10768"/>
                <a:gd name="connsiteX136" fmla="*/ 6721 w 10000"/>
                <a:gd name="connsiteY136" fmla="*/ 5265 h 10768"/>
                <a:gd name="connsiteX137" fmla="*/ 6600 w 10000"/>
                <a:gd name="connsiteY137" fmla="*/ 5405 h 10768"/>
                <a:gd name="connsiteX138" fmla="*/ 6471 w 10000"/>
                <a:gd name="connsiteY138" fmla="*/ 5530 h 10768"/>
                <a:gd name="connsiteX139" fmla="*/ 6358 w 10000"/>
                <a:gd name="connsiteY139" fmla="*/ 5641 h 10768"/>
                <a:gd name="connsiteX140" fmla="*/ 6250 w 10000"/>
                <a:gd name="connsiteY140" fmla="*/ 5721 h 10768"/>
                <a:gd name="connsiteX141" fmla="*/ 6267 w 10000"/>
                <a:gd name="connsiteY141" fmla="*/ 5781 h 10768"/>
                <a:gd name="connsiteX142" fmla="*/ 6296 w 10000"/>
                <a:gd name="connsiteY142" fmla="*/ 5793 h 10768"/>
                <a:gd name="connsiteX143" fmla="*/ 6479 w 10000"/>
                <a:gd name="connsiteY143" fmla="*/ 5754 h 10768"/>
                <a:gd name="connsiteX144" fmla="*/ 6663 w 10000"/>
                <a:gd name="connsiteY144" fmla="*/ 5736 h 10768"/>
                <a:gd name="connsiteX145" fmla="*/ 6858 w 10000"/>
                <a:gd name="connsiteY145" fmla="*/ 5736 h 10768"/>
                <a:gd name="connsiteX146" fmla="*/ 7046 w 10000"/>
                <a:gd name="connsiteY146" fmla="*/ 5742 h 10768"/>
                <a:gd name="connsiteX147" fmla="*/ 7246 w 10000"/>
                <a:gd name="connsiteY147" fmla="*/ 5748 h 10768"/>
                <a:gd name="connsiteX148" fmla="*/ 7425 w 10000"/>
                <a:gd name="connsiteY148" fmla="*/ 5748 h 10768"/>
                <a:gd name="connsiteX149" fmla="*/ 7600 w 10000"/>
                <a:gd name="connsiteY149" fmla="*/ 5733 h 10768"/>
                <a:gd name="connsiteX150" fmla="*/ 7950 w 10000"/>
                <a:gd name="connsiteY150" fmla="*/ 5673 h 10768"/>
                <a:gd name="connsiteX151" fmla="*/ 8275 w 10000"/>
                <a:gd name="connsiteY151" fmla="*/ 5596 h 10768"/>
                <a:gd name="connsiteX152" fmla="*/ 8579 w 10000"/>
                <a:gd name="connsiteY152" fmla="*/ 5504 h 10768"/>
                <a:gd name="connsiteX153" fmla="*/ 8858 w 10000"/>
                <a:gd name="connsiteY153" fmla="*/ 5390 h 10768"/>
                <a:gd name="connsiteX154" fmla="*/ 9117 w 10000"/>
                <a:gd name="connsiteY154" fmla="*/ 5265 h 10768"/>
                <a:gd name="connsiteX155" fmla="*/ 9350 w 10000"/>
                <a:gd name="connsiteY155" fmla="*/ 5119 h 10768"/>
                <a:gd name="connsiteX156" fmla="*/ 9563 w 10000"/>
                <a:gd name="connsiteY156" fmla="*/ 4967 h 10768"/>
                <a:gd name="connsiteX157" fmla="*/ 9758 w 10000"/>
                <a:gd name="connsiteY157" fmla="*/ 4794 h 10768"/>
                <a:gd name="connsiteX158" fmla="*/ 9933 w 10000"/>
                <a:gd name="connsiteY158" fmla="*/ 4610 h 10768"/>
                <a:gd name="connsiteX159" fmla="*/ 10000 w 10000"/>
                <a:gd name="connsiteY159" fmla="*/ 4648 h 10768"/>
                <a:gd name="connsiteX160" fmla="*/ 10000 w 10000"/>
                <a:gd name="connsiteY160" fmla="*/ 4660 h 10768"/>
                <a:gd name="connsiteX161" fmla="*/ 9904 w 10000"/>
                <a:gd name="connsiteY161" fmla="*/ 4827 h 10768"/>
                <a:gd name="connsiteX162" fmla="*/ 9767 w 10000"/>
                <a:gd name="connsiteY162" fmla="*/ 5000 h 10768"/>
                <a:gd name="connsiteX163" fmla="*/ 9600 w 10000"/>
                <a:gd name="connsiteY163" fmla="*/ 5173 h 10768"/>
                <a:gd name="connsiteX164" fmla="*/ 9404 w 10000"/>
                <a:gd name="connsiteY164" fmla="*/ 5343 h 10768"/>
                <a:gd name="connsiteX165" fmla="*/ 9183 w 10000"/>
                <a:gd name="connsiteY165" fmla="*/ 5504 h 10768"/>
                <a:gd name="connsiteX166" fmla="*/ 8950 w 10000"/>
                <a:gd name="connsiteY166" fmla="*/ 5662 h 10768"/>
                <a:gd name="connsiteX167" fmla="*/ 8704 w 10000"/>
                <a:gd name="connsiteY167" fmla="*/ 5802 h 10768"/>
                <a:gd name="connsiteX168" fmla="*/ 8463 w 10000"/>
                <a:gd name="connsiteY168" fmla="*/ 5927 h 10768"/>
                <a:gd name="connsiteX169" fmla="*/ 8229 w 10000"/>
                <a:gd name="connsiteY169" fmla="*/ 6025 h 10768"/>
                <a:gd name="connsiteX170" fmla="*/ 8000 w 10000"/>
                <a:gd name="connsiteY170" fmla="*/ 6105 h 10768"/>
                <a:gd name="connsiteX171" fmla="*/ 7879 w 10000"/>
                <a:gd name="connsiteY171" fmla="*/ 6132 h 10768"/>
                <a:gd name="connsiteX172" fmla="*/ 7729 w 10000"/>
                <a:gd name="connsiteY172" fmla="*/ 6153 h 10768"/>
                <a:gd name="connsiteX173" fmla="*/ 7563 w 10000"/>
                <a:gd name="connsiteY173" fmla="*/ 6177 h 10768"/>
                <a:gd name="connsiteX174" fmla="*/ 7388 w 10000"/>
                <a:gd name="connsiteY174" fmla="*/ 6198 h 10768"/>
                <a:gd name="connsiteX175" fmla="*/ 7204 w 10000"/>
                <a:gd name="connsiteY175" fmla="*/ 6219 h 10768"/>
                <a:gd name="connsiteX176" fmla="*/ 7017 w 10000"/>
                <a:gd name="connsiteY176" fmla="*/ 6240 h 10768"/>
                <a:gd name="connsiteX177" fmla="*/ 6842 w 10000"/>
                <a:gd name="connsiteY177" fmla="*/ 6263 h 10768"/>
                <a:gd name="connsiteX178" fmla="*/ 6675 w 10000"/>
                <a:gd name="connsiteY178" fmla="*/ 6290 h 10768"/>
                <a:gd name="connsiteX179" fmla="*/ 6517 w 10000"/>
                <a:gd name="connsiteY179" fmla="*/ 6329 h 10768"/>
                <a:gd name="connsiteX180" fmla="*/ 6388 w 10000"/>
                <a:gd name="connsiteY180" fmla="*/ 6365 h 10768"/>
                <a:gd name="connsiteX181" fmla="*/ 6288 w 10000"/>
                <a:gd name="connsiteY181" fmla="*/ 6415 h 10768"/>
                <a:gd name="connsiteX182" fmla="*/ 6213 w 10000"/>
                <a:gd name="connsiteY182" fmla="*/ 6475 h 10768"/>
                <a:gd name="connsiteX183" fmla="*/ 6092 w 10000"/>
                <a:gd name="connsiteY183" fmla="*/ 6648 h 10768"/>
                <a:gd name="connsiteX184" fmla="*/ 6008 w 10000"/>
                <a:gd name="connsiteY184" fmla="*/ 6836 h 10768"/>
                <a:gd name="connsiteX185" fmla="*/ 5942 w 10000"/>
                <a:gd name="connsiteY185" fmla="*/ 7032 h 10768"/>
                <a:gd name="connsiteX186" fmla="*/ 5904 w 10000"/>
                <a:gd name="connsiteY186" fmla="*/ 7232 h 10768"/>
                <a:gd name="connsiteX187" fmla="*/ 5888 w 10000"/>
                <a:gd name="connsiteY187" fmla="*/ 7443 h 10768"/>
                <a:gd name="connsiteX188" fmla="*/ 5879 w 10000"/>
                <a:gd name="connsiteY188" fmla="*/ 7655 h 10768"/>
                <a:gd name="connsiteX189" fmla="*/ 5888 w 10000"/>
                <a:gd name="connsiteY189" fmla="*/ 7867 h 10768"/>
                <a:gd name="connsiteX190" fmla="*/ 5904 w 10000"/>
                <a:gd name="connsiteY190" fmla="*/ 8084 h 10768"/>
                <a:gd name="connsiteX191" fmla="*/ 5925 w 10000"/>
                <a:gd name="connsiteY191" fmla="*/ 8299 h 10768"/>
                <a:gd name="connsiteX192" fmla="*/ 5950 w 10000"/>
                <a:gd name="connsiteY192" fmla="*/ 8510 h 10768"/>
                <a:gd name="connsiteX193" fmla="*/ 5954 w 10000"/>
                <a:gd name="connsiteY193" fmla="*/ 8820 h 10768"/>
                <a:gd name="connsiteX194" fmla="*/ 5933 w 10000"/>
                <a:gd name="connsiteY194" fmla="*/ 9130 h 10768"/>
                <a:gd name="connsiteX195" fmla="*/ 5896 w 10000"/>
                <a:gd name="connsiteY195" fmla="*/ 9428 h 10768"/>
                <a:gd name="connsiteX196" fmla="*/ 5850 w 10000"/>
                <a:gd name="connsiteY196" fmla="*/ 9720 h 10768"/>
                <a:gd name="connsiteX197" fmla="*/ 5756 w 10000"/>
                <a:gd name="connsiteY197" fmla="*/ 10714 h 10768"/>
                <a:gd name="connsiteX198" fmla="*/ 3964 w 10000"/>
                <a:gd name="connsiteY198" fmla="*/ 10768 h 10768"/>
                <a:gd name="connsiteX199" fmla="*/ 3043 w 10000"/>
                <a:gd name="connsiteY199" fmla="*/ 9881 h 10768"/>
                <a:gd name="connsiteX200" fmla="*/ 4546 w 10000"/>
                <a:gd name="connsiteY200" fmla="*/ 9848 h 10768"/>
                <a:gd name="connsiteX201" fmla="*/ 4629 w 10000"/>
                <a:gd name="connsiteY201" fmla="*/ 9687 h 10768"/>
                <a:gd name="connsiteX202" fmla="*/ 4700 w 10000"/>
                <a:gd name="connsiteY202" fmla="*/ 9508 h 10768"/>
                <a:gd name="connsiteX203" fmla="*/ 4767 w 10000"/>
                <a:gd name="connsiteY203" fmla="*/ 9309 h 10768"/>
                <a:gd name="connsiteX204" fmla="*/ 4829 w 10000"/>
                <a:gd name="connsiteY204" fmla="*/ 9097 h 10768"/>
                <a:gd name="connsiteX205" fmla="*/ 4879 w 10000"/>
                <a:gd name="connsiteY205" fmla="*/ 8868 h 10768"/>
                <a:gd name="connsiteX206" fmla="*/ 4917 w 10000"/>
                <a:gd name="connsiteY206" fmla="*/ 8635 h 10768"/>
                <a:gd name="connsiteX207" fmla="*/ 4954 w 10000"/>
                <a:gd name="connsiteY207" fmla="*/ 8391 h 10768"/>
                <a:gd name="connsiteX208" fmla="*/ 4979 w 10000"/>
                <a:gd name="connsiteY208" fmla="*/ 8144 h 10768"/>
                <a:gd name="connsiteX209" fmla="*/ 5000 w 10000"/>
                <a:gd name="connsiteY209" fmla="*/ 7887 h 10768"/>
                <a:gd name="connsiteX210" fmla="*/ 5000 w 10000"/>
                <a:gd name="connsiteY210" fmla="*/ 7634 h 10768"/>
                <a:gd name="connsiteX211" fmla="*/ 5000 w 10000"/>
                <a:gd name="connsiteY211" fmla="*/ 7384 h 10768"/>
                <a:gd name="connsiteX212" fmla="*/ 4979 w 10000"/>
                <a:gd name="connsiteY212" fmla="*/ 7133 h 10768"/>
                <a:gd name="connsiteX213" fmla="*/ 4950 w 10000"/>
                <a:gd name="connsiteY213" fmla="*/ 6892 h 10768"/>
                <a:gd name="connsiteX214" fmla="*/ 4913 w 10000"/>
                <a:gd name="connsiteY214" fmla="*/ 6657 h 10768"/>
                <a:gd name="connsiteX215" fmla="*/ 4858 w 10000"/>
                <a:gd name="connsiteY215" fmla="*/ 6430 h 10768"/>
                <a:gd name="connsiteX216" fmla="*/ 4783 w 10000"/>
                <a:gd name="connsiteY216" fmla="*/ 6219 h 10768"/>
                <a:gd name="connsiteX217" fmla="*/ 4700 w 10000"/>
                <a:gd name="connsiteY217" fmla="*/ 6019 h 10768"/>
                <a:gd name="connsiteX218" fmla="*/ 4600 w 10000"/>
                <a:gd name="connsiteY218" fmla="*/ 5840 h 10768"/>
                <a:gd name="connsiteX219" fmla="*/ 4488 w 10000"/>
                <a:gd name="connsiteY219" fmla="*/ 5682 h 10768"/>
                <a:gd name="connsiteX220" fmla="*/ 4358 w 10000"/>
                <a:gd name="connsiteY220" fmla="*/ 5542 h 10768"/>
                <a:gd name="connsiteX221" fmla="*/ 4213 w 10000"/>
                <a:gd name="connsiteY221" fmla="*/ 5429 h 10768"/>
                <a:gd name="connsiteX222" fmla="*/ 4046 w 10000"/>
                <a:gd name="connsiteY222" fmla="*/ 5343 h 10768"/>
                <a:gd name="connsiteX223" fmla="*/ 3904 w 10000"/>
                <a:gd name="connsiteY223" fmla="*/ 5292 h 10768"/>
                <a:gd name="connsiteX224" fmla="*/ 3746 w 10000"/>
                <a:gd name="connsiteY224" fmla="*/ 5271 h 10768"/>
                <a:gd name="connsiteX225" fmla="*/ 3583 w 10000"/>
                <a:gd name="connsiteY225" fmla="*/ 5271 h 10768"/>
                <a:gd name="connsiteX226" fmla="*/ 3413 w 10000"/>
                <a:gd name="connsiteY226" fmla="*/ 5286 h 10768"/>
                <a:gd name="connsiteX227" fmla="*/ 3246 w 10000"/>
                <a:gd name="connsiteY227" fmla="*/ 5310 h 10768"/>
                <a:gd name="connsiteX228" fmla="*/ 3079 w 10000"/>
                <a:gd name="connsiteY228" fmla="*/ 5343 h 10768"/>
                <a:gd name="connsiteX229" fmla="*/ 2913 w 10000"/>
                <a:gd name="connsiteY229" fmla="*/ 5369 h 10768"/>
                <a:gd name="connsiteX230" fmla="*/ 2750 w 10000"/>
                <a:gd name="connsiteY230" fmla="*/ 5396 h 10768"/>
                <a:gd name="connsiteX231" fmla="*/ 2600 w 10000"/>
                <a:gd name="connsiteY231" fmla="*/ 5411 h 10768"/>
                <a:gd name="connsiteX232" fmla="*/ 2258 w 10000"/>
                <a:gd name="connsiteY232" fmla="*/ 5423 h 10768"/>
                <a:gd name="connsiteX233" fmla="*/ 1925 w 10000"/>
                <a:gd name="connsiteY233" fmla="*/ 5411 h 10768"/>
                <a:gd name="connsiteX234" fmla="*/ 1617 w 10000"/>
                <a:gd name="connsiteY234" fmla="*/ 5384 h 10768"/>
                <a:gd name="connsiteX235" fmla="*/ 1321 w 10000"/>
                <a:gd name="connsiteY235" fmla="*/ 5346 h 10768"/>
                <a:gd name="connsiteX236" fmla="*/ 1033 w 10000"/>
                <a:gd name="connsiteY236" fmla="*/ 5298 h 10768"/>
                <a:gd name="connsiteX237" fmla="*/ 758 w 10000"/>
                <a:gd name="connsiteY237" fmla="*/ 5250 h 10768"/>
                <a:gd name="connsiteX238" fmla="*/ 500 w 10000"/>
                <a:gd name="connsiteY238" fmla="*/ 5197 h 10768"/>
                <a:gd name="connsiteX239" fmla="*/ 517 w 10000"/>
                <a:gd name="connsiteY239" fmla="*/ 5137 h 10768"/>
                <a:gd name="connsiteX240" fmla="*/ 871 w 10000"/>
                <a:gd name="connsiteY240" fmla="*/ 5173 h 10768"/>
                <a:gd name="connsiteX241" fmla="*/ 1221 w 10000"/>
                <a:gd name="connsiteY241" fmla="*/ 5197 h 10768"/>
                <a:gd name="connsiteX242" fmla="*/ 1563 w 10000"/>
                <a:gd name="connsiteY242" fmla="*/ 5206 h 10768"/>
                <a:gd name="connsiteX243" fmla="*/ 1896 w 10000"/>
                <a:gd name="connsiteY243" fmla="*/ 5197 h 10768"/>
                <a:gd name="connsiteX244" fmla="*/ 2221 w 10000"/>
                <a:gd name="connsiteY244" fmla="*/ 5164 h 10768"/>
                <a:gd name="connsiteX245" fmla="*/ 2538 w 10000"/>
                <a:gd name="connsiteY245" fmla="*/ 5113 h 10768"/>
                <a:gd name="connsiteX246" fmla="*/ 2842 w 10000"/>
                <a:gd name="connsiteY246" fmla="*/ 5045 h 10768"/>
                <a:gd name="connsiteX247" fmla="*/ 3129 w 10000"/>
                <a:gd name="connsiteY247" fmla="*/ 4946 h 10768"/>
                <a:gd name="connsiteX248" fmla="*/ 3500 w 10000"/>
                <a:gd name="connsiteY248" fmla="*/ 4815 h 10768"/>
                <a:gd name="connsiteX249" fmla="*/ 2821 w 10000"/>
                <a:gd name="connsiteY249" fmla="*/ 4389 h 10768"/>
                <a:gd name="connsiteX250" fmla="*/ 2213 w 10000"/>
                <a:gd name="connsiteY250" fmla="*/ 3912 h 10768"/>
                <a:gd name="connsiteX251" fmla="*/ 1879 w 10000"/>
                <a:gd name="connsiteY251" fmla="*/ 3939 h 10768"/>
                <a:gd name="connsiteX252" fmla="*/ 1554 w 10000"/>
                <a:gd name="connsiteY252" fmla="*/ 3939 h 10768"/>
                <a:gd name="connsiteX253" fmla="*/ 1258 w 10000"/>
                <a:gd name="connsiteY253" fmla="*/ 3912 h 10768"/>
                <a:gd name="connsiteX254" fmla="*/ 979 w 10000"/>
                <a:gd name="connsiteY254" fmla="*/ 3856 h 10768"/>
                <a:gd name="connsiteX255" fmla="*/ 721 w 10000"/>
                <a:gd name="connsiteY255" fmla="*/ 3775 h 10768"/>
                <a:gd name="connsiteX256" fmla="*/ 496 w 10000"/>
                <a:gd name="connsiteY256" fmla="*/ 3674 h 10768"/>
                <a:gd name="connsiteX257" fmla="*/ 296 w 10000"/>
                <a:gd name="connsiteY257" fmla="*/ 3549 h 10768"/>
                <a:gd name="connsiteX258" fmla="*/ 129 w 10000"/>
                <a:gd name="connsiteY258" fmla="*/ 3403 h 10768"/>
                <a:gd name="connsiteX259" fmla="*/ 0 w 10000"/>
                <a:gd name="connsiteY259" fmla="*/ 3245 h 10768"/>
                <a:gd name="connsiteX260" fmla="*/ 17 w 10000"/>
                <a:gd name="connsiteY260" fmla="*/ 3218 h 10768"/>
                <a:gd name="connsiteX261" fmla="*/ 71 w 10000"/>
                <a:gd name="connsiteY261" fmla="*/ 3245 h 10768"/>
                <a:gd name="connsiteX262" fmla="*/ 138 w 10000"/>
                <a:gd name="connsiteY262" fmla="*/ 3349 h 10768"/>
                <a:gd name="connsiteX263" fmla="*/ 246 w 10000"/>
                <a:gd name="connsiteY263" fmla="*/ 3439 h 10768"/>
                <a:gd name="connsiteX264" fmla="*/ 379 w 10000"/>
                <a:gd name="connsiteY264" fmla="*/ 3528 h 10768"/>
                <a:gd name="connsiteX265" fmla="*/ 538 w 10000"/>
                <a:gd name="connsiteY265" fmla="*/ 3597 h 10768"/>
                <a:gd name="connsiteX266" fmla="*/ 721 w 10000"/>
                <a:gd name="connsiteY266" fmla="*/ 3656 h 10768"/>
                <a:gd name="connsiteX267" fmla="*/ 913 w 10000"/>
                <a:gd name="connsiteY267" fmla="*/ 3701 h 10768"/>
                <a:gd name="connsiteX268" fmla="*/ 1117 w 10000"/>
                <a:gd name="connsiteY268" fmla="*/ 3728 h 10768"/>
                <a:gd name="connsiteX269" fmla="*/ 1329 w 10000"/>
                <a:gd name="connsiteY269" fmla="*/ 3737 h 10768"/>
                <a:gd name="connsiteX270" fmla="*/ 1533 w 10000"/>
                <a:gd name="connsiteY270" fmla="*/ 3734 h 10768"/>
                <a:gd name="connsiteX271" fmla="*/ 1646 w 10000"/>
                <a:gd name="connsiteY271" fmla="*/ 3722 h 10768"/>
                <a:gd name="connsiteX272" fmla="*/ 1746 w 10000"/>
                <a:gd name="connsiteY272" fmla="*/ 3722 h 10768"/>
                <a:gd name="connsiteX273" fmla="*/ 1833 w 10000"/>
                <a:gd name="connsiteY273" fmla="*/ 3710 h 10768"/>
                <a:gd name="connsiteX274" fmla="*/ 1917 w 10000"/>
                <a:gd name="connsiteY274" fmla="*/ 3695 h 10768"/>
                <a:gd name="connsiteX275" fmla="*/ 1988 w 10000"/>
                <a:gd name="connsiteY275" fmla="*/ 3662 h 10768"/>
                <a:gd name="connsiteX276" fmla="*/ 1788 w 10000"/>
                <a:gd name="connsiteY276" fmla="*/ 3391 h 10768"/>
                <a:gd name="connsiteX277" fmla="*/ 1617 w 10000"/>
                <a:gd name="connsiteY277" fmla="*/ 3126 h 10768"/>
                <a:gd name="connsiteX278" fmla="*/ 1454 w 10000"/>
                <a:gd name="connsiteY278" fmla="*/ 2849 h 10768"/>
                <a:gd name="connsiteX279" fmla="*/ 1313 w 10000"/>
                <a:gd name="connsiteY279" fmla="*/ 2563 h 10768"/>
                <a:gd name="connsiteX280" fmla="*/ 1175 w 10000"/>
                <a:gd name="connsiteY280" fmla="*/ 2253 h 10768"/>
                <a:gd name="connsiteX281" fmla="*/ 1046 w 10000"/>
                <a:gd name="connsiteY281" fmla="*/ 1919 h 10768"/>
                <a:gd name="connsiteX282" fmla="*/ 1033 w 10000"/>
                <a:gd name="connsiteY282" fmla="*/ 1859 h 10768"/>
                <a:gd name="connsiteX283" fmla="*/ 1000 w 10000"/>
                <a:gd name="connsiteY283" fmla="*/ 1776 h 10768"/>
                <a:gd name="connsiteX284" fmla="*/ 979 w 10000"/>
                <a:gd name="connsiteY284" fmla="*/ 1684 h 10768"/>
                <a:gd name="connsiteX285" fmla="*/ 950 w 10000"/>
                <a:gd name="connsiteY285" fmla="*/ 1591 h 10768"/>
                <a:gd name="connsiteX286" fmla="*/ 925 w 10000"/>
                <a:gd name="connsiteY286" fmla="*/ 1490 h 10768"/>
                <a:gd name="connsiteX287" fmla="*/ 917 w 10000"/>
                <a:gd name="connsiteY287" fmla="*/ 1397 h 10768"/>
                <a:gd name="connsiteX288" fmla="*/ 917 w 10000"/>
                <a:gd name="connsiteY288" fmla="*/ 1311 h 10768"/>
                <a:gd name="connsiteX289" fmla="*/ 933 w 10000"/>
                <a:gd name="connsiteY289" fmla="*/ 1234 h 10768"/>
                <a:gd name="connsiteX290" fmla="*/ 963 w 10000"/>
                <a:gd name="connsiteY290" fmla="*/ 1180 h 10768"/>
                <a:gd name="connsiteX291" fmla="*/ 1000 w 10000"/>
                <a:gd name="connsiteY291" fmla="*/ 1192 h 10768"/>
                <a:gd name="connsiteX292" fmla="*/ 1033 w 10000"/>
                <a:gd name="connsiteY292" fmla="*/ 1496 h 10768"/>
                <a:gd name="connsiteX293" fmla="*/ 1108 w 10000"/>
                <a:gd name="connsiteY293" fmla="*/ 1800 h 10768"/>
                <a:gd name="connsiteX294" fmla="*/ 1221 w 10000"/>
                <a:gd name="connsiteY294" fmla="*/ 2098 h 10768"/>
                <a:gd name="connsiteX295" fmla="*/ 1358 w 10000"/>
                <a:gd name="connsiteY295" fmla="*/ 2372 h 10768"/>
                <a:gd name="connsiteX296" fmla="*/ 1508 w 10000"/>
                <a:gd name="connsiteY296" fmla="*/ 2628 h 10768"/>
                <a:gd name="connsiteX297" fmla="*/ 1646 w 10000"/>
                <a:gd name="connsiteY297" fmla="*/ 2795 h 10768"/>
                <a:gd name="connsiteX298" fmla="*/ 1629 w 10000"/>
                <a:gd name="connsiteY298" fmla="*/ 2801 h 10768"/>
                <a:gd name="connsiteX299" fmla="*/ 1629 w 10000"/>
                <a:gd name="connsiteY299" fmla="*/ 2807 h 10768"/>
                <a:gd name="connsiteX300" fmla="*/ 1638 w 10000"/>
                <a:gd name="connsiteY300" fmla="*/ 2813 h 10768"/>
                <a:gd name="connsiteX301" fmla="*/ 1646 w 10000"/>
                <a:gd name="connsiteY301" fmla="*/ 2816 h 10768"/>
                <a:gd name="connsiteX302" fmla="*/ 1663 w 10000"/>
                <a:gd name="connsiteY302" fmla="*/ 2822 h 10768"/>
                <a:gd name="connsiteX303" fmla="*/ 1667 w 10000"/>
                <a:gd name="connsiteY303" fmla="*/ 2834 h 10768"/>
                <a:gd name="connsiteX304" fmla="*/ 1675 w 10000"/>
                <a:gd name="connsiteY304" fmla="*/ 2840 h 10768"/>
                <a:gd name="connsiteX305" fmla="*/ 1683 w 10000"/>
                <a:gd name="connsiteY305" fmla="*/ 2849 h 10768"/>
                <a:gd name="connsiteX306" fmla="*/ 1683 w 10000"/>
                <a:gd name="connsiteY306" fmla="*/ 2843 h 10768"/>
                <a:gd name="connsiteX307" fmla="*/ 1675 w 10000"/>
                <a:gd name="connsiteY307" fmla="*/ 2840 h 10768"/>
                <a:gd name="connsiteX308" fmla="*/ 1675 w 10000"/>
                <a:gd name="connsiteY308" fmla="*/ 2840 h 10768"/>
                <a:gd name="connsiteX309" fmla="*/ 1646 w 10000"/>
                <a:gd name="connsiteY309" fmla="*/ 2795 h 10768"/>
                <a:gd name="connsiteX310" fmla="*/ 1746 w 10000"/>
                <a:gd name="connsiteY310" fmla="*/ 2741 h 10768"/>
                <a:gd name="connsiteX311" fmla="*/ 1842 w 10000"/>
                <a:gd name="connsiteY311" fmla="*/ 2649 h 10768"/>
                <a:gd name="connsiteX312" fmla="*/ 1933 w 10000"/>
                <a:gd name="connsiteY312" fmla="*/ 2542 h 10768"/>
                <a:gd name="connsiteX313" fmla="*/ 2017 w 10000"/>
                <a:gd name="connsiteY313" fmla="*/ 2411 h 10768"/>
                <a:gd name="connsiteX314" fmla="*/ 2092 w 10000"/>
                <a:gd name="connsiteY314" fmla="*/ 2265 h 10768"/>
                <a:gd name="connsiteX315" fmla="*/ 2163 w 10000"/>
                <a:gd name="connsiteY315" fmla="*/ 2113 h 10768"/>
                <a:gd name="connsiteX316" fmla="*/ 2221 w 10000"/>
                <a:gd name="connsiteY316" fmla="*/ 1955 h 10768"/>
                <a:gd name="connsiteX317" fmla="*/ 2275 w 10000"/>
                <a:gd name="connsiteY317" fmla="*/ 1803 h 10768"/>
                <a:gd name="connsiteX318" fmla="*/ 2321 w 10000"/>
                <a:gd name="connsiteY318" fmla="*/ 1657 h 10768"/>
                <a:gd name="connsiteX319" fmla="*/ 2329 w 10000"/>
                <a:gd name="connsiteY319" fmla="*/ 1853 h 10768"/>
                <a:gd name="connsiteX320" fmla="*/ 2321 w 10000"/>
                <a:gd name="connsiteY320" fmla="*/ 2032 h 10768"/>
                <a:gd name="connsiteX321" fmla="*/ 2283 w 10000"/>
                <a:gd name="connsiteY321" fmla="*/ 2199 h 10768"/>
                <a:gd name="connsiteX322" fmla="*/ 2229 w 10000"/>
                <a:gd name="connsiteY322" fmla="*/ 2366 h 10768"/>
                <a:gd name="connsiteX323" fmla="*/ 2154 w 10000"/>
                <a:gd name="connsiteY323" fmla="*/ 2524 h 10768"/>
                <a:gd name="connsiteX324" fmla="*/ 2046 w 10000"/>
                <a:gd name="connsiteY324" fmla="*/ 2682 h 10768"/>
                <a:gd name="connsiteX325" fmla="*/ 1796 w 10000"/>
                <a:gd name="connsiteY325" fmla="*/ 3027 h 10768"/>
                <a:gd name="connsiteX326" fmla="*/ 2054 w 10000"/>
                <a:gd name="connsiteY326" fmla="*/ 3305 h 10768"/>
                <a:gd name="connsiteX327" fmla="*/ 2333 w 10000"/>
                <a:gd name="connsiteY327" fmla="*/ 3564 h 10768"/>
                <a:gd name="connsiteX328" fmla="*/ 2638 w 10000"/>
                <a:gd name="connsiteY328" fmla="*/ 3808 h 10768"/>
                <a:gd name="connsiteX329" fmla="*/ 2963 w 10000"/>
                <a:gd name="connsiteY329" fmla="*/ 4032 h 10768"/>
                <a:gd name="connsiteX330" fmla="*/ 4129 w 10000"/>
                <a:gd name="connsiteY330" fmla="*/ 4610 h 10768"/>
                <a:gd name="connsiteX331" fmla="*/ 4167 w 10000"/>
                <a:gd name="connsiteY331" fmla="*/ 4589 h 10768"/>
                <a:gd name="connsiteX332" fmla="*/ 4071 w 10000"/>
                <a:gd name="connsiteY332" fmla="*/ 4333 h 10768"/>
                <a:gd name="connsiteX333" fmla="*/ 3996 w 10000"/>
                <a:gd name="connsiteY333" fmla="*/ 4058 h 10768"/>
                <a:gd name="connsiteX334" fmla="*/ 3933 w 10000"/>
                <a:gd name="connsiteY334" fmla="*/ 3760 h 10768"/>
                <a:gd name="connsiteX335" fmla="*/ 3904 w 10000"/>
                <a:gd name="connsiteY335" fmla="*/ 3456 h 10768"/>
                <a:gd name="connsiteX336" fmla="*/ 3879 w 10000"/>
                <a:gd name="connsiteY336" fmla="*/ 3138 h 10768"/>
                <a:gd name="connsiteX337" fmla="*/ 3879 w 10000"/>
                <a:gd name="connsiteY337" fmla="*/ 2813 h 10768"/>
                <a:gd name="connsiteX338" fmla="*/ 3896 w 10000"/>
                <a:gd name="connsiteY338" fmla="*/ 2485 h 10768"/>
                <a:gd name="connsiteX339" fmla="*/ 3933 w 10000"/>
                <a:gd name="connsiteY339" fmla="*/ 2160 h 10768"/>
                <a:gd name="connsiteX340" fmla="*/ 3988 w 10000"/>
                <a:gd name="connsiteY340" fmla="*/ 1836 h 10768"/>
                <a:gd name="connsiteX341" fmla="*/ 4046 w 10000"/>
                <a:gd name="connsiteY341" fmla="*/ 1523 h 10768"/>
                <a:gd name="connsiteX342" fmla="*/ 4129 w 10000"/>
                <a:gd name="connsiteY342" fmla="*/ 1219 h 10768"/>
                <a:gd name="connsiteX343" fmla="*/ 4229 w 10000"/>
                <a:gd name="connsiteY343" fmla="*/ 933 h 10768"/>
                <a:gd name="connsiteX344" fmla="*/ 4333 w 10000"/>
                <a:gd name="connsiteY344" fmla="*/ 662 h 10768"/>
                <a:gd name="connsiteX345" fmla="*/ 4454 w 10000"/>
                <a:gd name="connsiteY345" fmla="*/ 417 h 10768"/>
                <a:gd name="connsiteX346" fmla="*/ 4583 w 10000"/>
                <a:gd name="connsiteY346" fmla="*/ 194 h 10768"/>
                <a:gd name="connsiteX347" fmla="*/ 4738 w 10000"/>
                <a:gd name="connsiteY347" fmla="*/ 0 h 10768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117 w 10000"/>
                <a:gd name="connsiteY198" fmla="*/ 10686 h 10714"/>
                <a:gd name="connsiteX199" fmla="*/ 3043 w 10000"/>
                <a:gd name="connsiteY199" fmla="*/ 988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117 w 10000"/>
                <a:gd name="connsiteY198" fmla="*/ 10686 h 10714"/>
                <a:gd name="connsiteX199" fmla="*/ 4309 w 10000"/>
                <a:gd name="connsiteY199" fmla="*/ 10293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41"/>
                <a:gd name="connsiteX1" fmla="*/ 4721 w 10000"/>
                <a:gd name="connsiteY1" fmla="*/ 48 h 10741"/>
                <a:gd name="connsiteX2" fmla="*/ 4713 w 10000"/>
                <a:gd name="connsiteY2" fmla="*/ 80 h 10741"/>
                <a:gd name="connsiteX3" fmla="*/ 4704 w 10000"/>
                <a:gd name="connsiteY3" fmla="*/ 101 h 10741"/>
                <a:gd name="connsiteX4" fmla="*/ 4704 w 10000"/>
                <a:gd name="connsiteY4" fmla="*/ 113 h 10741"/>
                <a:gd name="connsiteX5" fmla="*/ 4713 w 10000"/>
                <a:gd name="connsiteY5" fmla="*/ 119 h 10741"/>
                <a:gd name="connsiteX6" fmla="*/ 4713 w 10000"/>
                <a:gd name="connsiteY6" fmla="*/ 125 h 10741"/>
                <a:gd name="connsiteX7" fmla="*/ 4721 w 10000"/>
                <a:gd name="connsiteY7" fmla="*/ 125 h 10741"/>
                <a:gd name="connsiteX8" fmla="*/ 4721 w 10000"/>
                <a:gd name="connsiteY8" fmla="*/ 125 h 10741"/>
                <a:gd name="connsiteX9" fmla="*/ 4721 w 10000"/>
                <a:gd name="connsiteY9" fmla="*/ 134 h 10741"/>
                <a:gd name="connsiteX10" fmla="*/ 4713 w 10000"/>
                <a:gd name="connsiteY10" fmla="*/ 152 h 10741"/>
                <a:gd name="connsiteX11" fmla="*/ 4704 w 10000"/>
                <a:gd name="connsiteY11" fmla="*/ 179 h 10741"/>
                <a:gd name="connsiteX12" fmla="*/ 4692 w 10000"/>
                <a:gd name="connsiteY12" fmla="*/ 221 h 10741"/>
                <a:gd name="connsiteX13" fmla="*/ 4667 w 10000"/>
                <a:gd name="connsiteY13" fmla="*/ 280 h 10741"/>
                <a:gd name="connsiteX14" fmla="*/ 4629 w 10000"/>
                <a:gd name="connsiteY14" fmla="*/ 364 h 10741"/>
                <a:gd name="connsiteX15" fmla="*/ 4592 w 10000"/>
                <a:gd name="connsiteY15" fmla="*/ 465 h 10741"/>
                <a:gd name="connsiteX16" fmla="*/ 4533 w 10000"/>
                <a:gd name="connsiteY16" fmla="*/ 596 h 10741"/>
                <a:gd name="connsiteX17" fmla="*/ 4463 w 10000"/>
                <a:gd name="connsiteY17" fmla="*/ 754 h 10741"/>
                <a:gd name="connsiteX18" fmla="*/ 4379 w 10000"/>
                <a:gd name="connsiteY18" fmla="*/ 1001 h 10741"/>
                <a:gd name="connsiteX19" fmla="*/ 4321 w 10000"/>
                <a:gd name="connsiteY19" fmla="*/ 1266 h 10741"/>
                <a:gd name="connsiteX20" fmla="*/ 4275 w 10000"/>
                <a:gd name="connsiteY20" fmla="*/ 1538 h 10741"/>
                <a:gd name="connsiteX21" fmla="*/ 4213 w 10000"/>
                <a:gd name="connsiteY21" fmla="*/ 1827 h 10741"/>
                <a:gd name="connsiteX22" fmla="*/ 4204 w 10000"/>
                <a:gd name="connsiteY22" fmla="*/ 1889 h 10741"/>
                <a:gd name="connsiteX23" fmla="*/ 4192 w 10000"/>
                <a:gd name="connsiteY23" fmla="*/ 1982 h 10741"/>
                <a:gd name="connsiteX24" fmla="*/ 4183 w 10000"/>
                <a:gd name="connsiteY24" fmla="*/ 2080 h 10741"/>
                <a:gd name="connsiteX25" fmla="*/ 4175 w 10000"/>
                <a:gd name="connsiteY25" fmla="*/ 2187 h 10741"/>
                <a:gd name="connsiteX26" fmla="*/ 4175 w 10000"/>
                <a:gd name="connsiteY26" fmla="*/ 2297 h 10741"/>
                <a:gd name="connsiteX27" fmla="*/ 4192 w 10000"/>
                <a:gd name="connsiteY27" fmla="*/ 2396 h 10741"/>
                <a:gd name="connsiteX28" fmla="*/ 4213 w 10000"/>
                <a:gd name="connsiteY28" fmla="*/ 2482 h 10741"/>
                <a:gd name="connsiteX29" fmla="*/ 4250 w 10000"/>
                <a:gd name="connsiteY29" fmla="*/ 2542 h 10741"/>
                <a:gd name="connsiteX30" fmla="*/ 4450 w 10000"/>
                <a:gd name="connsiteY30" fmla="*/ 2530 h 10741"/>
                <a:gd name="connsiteX31" fmla="*/ 4646 w 10000"/>
                <a:gd name="connsiteY31" fmla="*/ 2482 h 10741"/>
                <a:gd name="connsiteX32" fmla="*/ 4833 w 10000"/>
                <a:gd name="connsiteY32" fmla="*/ 2405 h 10741"/>
                <a:gd name="connsiteX33" fmla="*/ 5025 w 10000"/>
                <a:gd name="connsiteY33" fmla="*/ 2297 h 10741"/>
                <a:gd name="connsiteX34" fmla="*/ 5200 w 10000"/>
                <a:gd name="connsiteY34" fmla="*/ 2172 h 10741"/>
                <a:gd name="connsiteX35" fmla="*/ 5371 w 10000"/>
                <a:gd name="connsiteY35" fmla="*/ 2020 h 10741"/>
                <a:gd name="connsiteX36" fmla="*/ 5533 w 10000"/>
                <a:gd name="connsiteY36" fmla="*/ 1859 h 10741"/>
                <a:gd name="connsiteX37" fmla="*/ 5683 w 10000"/>
                <a:gd name="connsiteY37" fmla="*/ 1690 h 10741"/>
                <a:gd name="connsiteX38" fmla="*/ 5829 w 10000"/>
                <a:gd name="connsiteY38" fmla="*/ 1511 h 10741"/>
                <a:gd name="connsiteX39" fmla="*/ 5954 w 10000"/>
                <a:gd name="connsiteY39" fmla="*/ 1326 h 10741"/>
                <a:gd name="connsiteX40" fmla="*/ 6071 w 10000"/>
                <a:gd name="connsiteY40" fmla="*/ 1147 h 10741"/>
                <a:gd name="connsiteX41" fmla="*/ 6167 w 10000"/>
                <a:gd name="connsiteY41" fmla="*/ 974 h 10741"/>
                <a:gd name="connsiteX42" fmla="*/ 6213 w 10000"/>
                <a:gd name="connsiteY42" fmla="*/ 974 h 10741"/>
                <a:gd name="connsiteX43" fmla="*/ 6213 w 10000"/>
                <a:gd name="connsiteY43" fmla="*/ 992 h 10741"/>
                <a:gd name="connsiteX44" fmla="*/ 6138 w 10000"/>
                <a:gd name="connsiteY44" fmla="*/ 1165 h 10741"/>
                <a:gd name="connsiteX45" fmla="*/ 6054 w 10000"/>
                <a:gd name="connsiteY45" fmla="*/ 1344 h 10741"/>
                <a:gd name="connsiteX46" fmla="*/ 5963 w 10000"/>
                <a:gd name="connsiteY46" fmla="*/ 1517 h 10741"/>
                <a:gd name="connsiteX47" fmla="*/ 5871 w 10000"/>
                <a:gd name="connsiteY47" fmla="*/ 1684 h 10741"/>
                <a:gd name="connsiteX48" fmla="*/ 5775 w 10000"/>
                <a:gd name="connsiteY48" fmla="*/ 1847 h 10741"/>
                <a:gd name="connsiteX49" fmla="*/ 5667 w 10000"/>
                <a:gd name="connsiteY49" fmla="*/ 1999 h 10741"/>
                <a:gd name="connsiteX50" fmla="*/ 5554 w 10000"/>
                <a:gd name="connsiteY50" fmla="*/ 2145 h 10741"/>
                <a:gd name="connsiteX51" fmla="*/ 5417 w 10000"/>
                <a:gd name="connsiteY51" fmla="*/ 2279 h 10741"/>
                <a:gd name="connsiteX52" fmla="*/ 5275 w 10000"/>
                <a:gd name="connsiteY52" fmla="*/ 2411 h 10741"/>
                <a:gd name="connsiteX53" fmla="*/ 5108 w 10000"/>
                <a:gd name="connsiteY53" fmla="*/ 2518 h 10741"/>
                <a:gd name="connsiteX54" fmla="*/ 4917 w 10000"/>
                <a:gd name="connsiteY54" fmla="*/ 2616 h 10741"/>
                <a:gd name="connsiteX55" fmla="*/ 4704 w 10000"/>
                <a:gd name="connsiteY55" fmla="*/ 2703 h 10741"/>
                <a:gd name="connsiteX56" fmla="*/ 4479 w 10000"/>
                <a:gd name="connsiteY56" fmla="*/ 2768 h 10741"/>
                <a:gd name="connsiteX57" fmla="*/ 4213 w 10000"/>
                <a:gd name="connsiteY57" fmla="*/ 2813 h 10741"/>
                <a:gd name="connsiteX58" fmla="*/ 4221 w 10000"/>
                <a:gd name="connsiteY58" fmla="*/ 3126 h 10741"/>
                <a:gd name="connsiteX59" fmla="*/ 4258 w 10000"/>
                <a:gd name="connsiteY59" fmla="*/ 3424 h 10741"/>
                <a:gd name="connsiteX60" fmla="*/ 4321 w 10000"/>
                <a:gd name="connsiteY60" fmla="*/ 3707 h 10741"/>
                <a:gd name="connsiteX61" fmla="*/ 4404 w 10000"/>
                <a:gd name="connsiteY61" fmla="*/ 3975 h 10741"/>
                <a:gd name="connsiteX62" fmla="*/ 4508 w 10000"/>
                <a:gd name="connsiteY62" fmla="*/ 4231 h 10741"/>
                <a:gd name="connsiteX63" fmla="*/ 4621 w 10000"/>
                <a:gd name="connsiteY63" fmla="*/ 4476 h 10741"/>
                <a:gd name="connsiteX64" fmla="*/ 4750 w 10000"/>
                <a:gd name="connsiteY64" fmla="*/ 4708 h 10741"/>
                <a:gd name="connsiteX65" fmla="*/ 4879 w 10000"/>
                <a:gd name="connsiteY65" fmla="*/ 4934 h 10741"/>
                <a:gd name="connsiteX66" fmla="*/ 4917 w 10000"/>
                <a:gd name="connsiteY66" fmla="*/ 4988 h 10741"/>
                <a:gd name="connsiteX67" fmla="*/ 4950 w 10000"/>
                <a:gd name="connsiteY67" fmla="*/ 5054 h 10741"/>
                <a:gd name="connsiteX68" fmla="*/ 4996 w 10000"/>
                <a:gd name="connsiteY68" fmla="*/ 5125 h 10741"/>
                <a:gd name="connsiteX69" fmla="*/ 5038 w 10000"/>
                <a:gd name="connsiteY69" fmla="*/ 5200 h 10741"/>
                <a:gd name="connsiteX70" fmla="*/ 5092 w 10000"/>
                <a:gd name="connsiteY70" fmla="*/ 5271 h 10741"/>
                <a:gd name="connsiteX71" fmla="*/ 5154 w 10000"/>
                <a:gd name="connsiteY71" fmla="*/ 5331 h 10741"/>
                <a:gd name="connsiteX72" fmla="*/ 5229 w 10000"/>
                <a:gd name="connsiteY72" fmla="*/ 5384 h 10741"/>
                <a:gd name="connsiteX73" fmla="*/ 5313 w 10000"/>
                <a:gd name="connsiteY73" fmla="*/ 5423 h 10741"/>
                <a:gd name="connsiteX74" fmla="*/ 5413 w 10000"/>
                <a:gd name="connsiteY74" fmla="*/ 5438 h 10741"/>
                <a:gd name="connsiteX75" fmla="*/ 5517 w 10000"/>
                <a:gd name="connsiteY75" fmla="*/ 5435 h 10741"/>
                <a:gd name="connsiteX76" fmla="*/ 5704 w 10000"/>
                <a:gd name="connsiteY76" fmla="*/ 5390 h 10741"/>
                <a:gd name="connsiteX77" fmla="*/ 5871 w 10000"/>
                <a:gd name="connsiteY77" fmla="*/ 5316 h 10741"/>
                <a:gd name="connsiteX78" fmla="*/ 6033 w 10000"/>
                <a:gd name="connsiteY78" fmla="*/ 5223 h 10741"/>
                <a:gd name="connsiteX79" fmla="*/ 6167 w 10000"/>
                <a:gd name="connsiteY79" fmla="*/ 5113 h 10741"/>
                <a:gd name="connsiteX80" fmla="*/ 6296 w 10000"/>
                <a:gd name="connsiteY80" fmla="*/ 4994 h 10741"/>
                <a:gd name="connsiteX81" fmla="*/ 6417 w 10000"/>
                <a:gd name="connsiteY81" fmla="*/ 4869 h 10741"/>
                <a:gd name="connsiteX82" fmla="*/ 6525 w 10000"/>
                <a:gd name="connsiteY82" fmla="*/ 4750 h 10741"/>
                <a:gd name="connsiteX83" fmla="*/ 6617 w 10000"/>
                <a:gd name="connsiteY83" fmla="*/ 4636 h 10741"/>
                <a:gd name="connsiteX84" fmla="*/ 6821 w 10000"/>
                <a:gd name="connsiteY84" fmla="*/ 4377 h 10741"/>
                <a:gd name="connsiteX85" fmla="*/ 7017 w 10000"/>
                <a:gd name="connsiteY85" fmla="*/ 4085 h 10741"/>
                <a:gd name="connsiteX86" fmla="*/ 7213 w 10000"/>
                <a:gd name="connsiteY86" fmla="*/ 3766 h 10741"/>
                <a:gd name="connsiteX87" fmla="*/ 7396 w 10000"/>
                <a:gd name="connsiteY87" fmla="*/ 3418 h 10741"/>
                <a:gd name="connsiteX88" fmla="*/ 7563 w 10000"/>
                <a:gd name="connsiteY88" fmla="*/ 3051 h 10741"/>
                <a:gd name="connsiteX89" fmla="*/ 7713 w 10000"/>
                <a:gd name="connsiteY89" fmla="*/ 2661 h 10741"/>
                <a:gd name="connsiteX90" fmla="*/ 7850 w 10000"/>
                <a:gd name="connsiteY90" fmla="*/ 2253 h 10741"/>
                <a:gd name="connsiteX91" fmla="*/ 7950 w 10000"/>
                <a:gd name="connsiteY91" fmla="*/ 1830 h 10741"/>
                <a:gd name="connsiteX92" fmla="*/ 8025 w 10000"/>
                <a:gd name="connsiteY92" fmla="*/ 1397 h 10741"/>
                <a:gd name="connsiteX93" fmla="*/ 8071 w 10000"/>
                <a:gd name="connsiteY93" fmla="*/ 954 h 10741"/>
                <a:gd name="connsiteX94" fmla="*/ 8108 w 10000"/>
                <a:gd name="connsiteY94" fmla="*/ 974 h 10741"/>
                <a:gd name="connsiteX95" fmla="*/ 8138 w 10000"/>
                <a:gd name="connsiteY95" fmla="*/ 1025 h 10741"/>
                <a:gd name="connsiteX96" fmla="*/ 8163 w 10000"/>
                <a:gd name="connsiteY96" fmla="*/ 1100 h 10741"/>
                <a:gd name="connsiteX97" fmla="*/ 8175 w 10000"/>
                <a:gd name="connsiteY97" fmla="*/ 1198 h 10741"/>
                <a:gd name="connsiteX98" fmla="*/ 8183 w 10000"/>
                <a:gd name="connsiteY98" fmla="*/ 1311 h 10741"/>
                <a:gd name="connsiteX99" fmla="*/ 8183 w 10000"/>
                <a:gd name="connsiteY99" fmla="*/ 1442 h 10741"/>
                <a:gd name="connsiteX100" fmla="*/ 8183 w 10000"/>
                <a:gd name="connsiteY100" fmla="*/ 1582 h 10741"/>
                <a:gd name="connsiteX101" fmla="*/ 8175 w 10000"/>
                <a:gd name="connsiteY101" fmla="*/ 1734 h 10741"/>
                <a:gd name="connsiteX102" fmla="*/ 8163 w 10000"/>
                <a:gd name="connsiteY102" fmla="*/ 1889 h 10741"/>
                <a:gd name="connsiteX103" fmla="*/ 8146 w 10000"/>
                <a:gd name="connsiteY103" fmla="*/ 2047 h 10741"/>
                <a:gd name="connsiteX104" fmla="*/ 8121 w 10000"/>
                <a:gd name="connsiteY104" fmla="*/ 2205 h 10741"/>
                <a:gd name="connsiteX105" fmla="*/ 8108 w 10000"/>
                <a:gd name="connsiteY105" fmla="*/ 2357 h 10741"/>
                <a:gd name="connsiteX106" fmla="*/ 8083 w 10000"/>
                <a:gd name="connsiteY106" fmla="*/ 2497 h 10741"/>
                <a:gd name="connsiteX107" fmla="*/ 8063 w 10000"/>
                <a:gd name="connsiteY107" fmla="*/ 2628 h 10741"/>
                <a:gd name="connsiteX108" fmla="*/ 8038 w 10000"/>
                <a:gd name="connsiteY108" fmla="*/ 2741 h 10741"/>
                <a:gd name="connsiteX109" fmla="*/ 8017 w 10000"/>
                <a:gd name="connsiteY109" fmla="*/ 2834 h 10741"/>
                <a:gd name="connsiteX110" fmla="*/ 8000 w 10000"/>
                <a:gd name="connsiteY110" fmla="*/ 2908 h 10741"/>
                <a:gd name="connsiteX111" fmla="*/ 7700 w 10000"/>
                <a:gd name="connsiteY111" fmla="*/ 3754 h 10741"/>
                <a:gd name="connsiteX112" fmla="*/ 7942 w 10000"/>
                <a:gd name="connsiteY112" fmla="*/ 3737 h 10741"/>
                <a:gd name="connsiteX113" fmla="*/ 8167 w 10000"/>
                <a:gd name="connsiteY113" fmla="*/ 3695 h 10741"/>
                <a:gd name="connsiteX114" fmla="*/ 8379 w 10000"/>
                <a:gd name="connsiteY114" fmla="*/ 3635 h 10741"/>
                <a:gd name="connsiteX115" fmla="*/ 8583 w 10000"/>
                <a:gd name="connsiteY115" fmla="*/ 3558 h 10741"/>
                <a:gd name="connsiteX116" fmla="*/ 8767 w 10000"/>
                <a:gd name="connsiteY116" fmla="*/ 3471 h 10741"/>
                <a:gd name="connsiteX117" fmla="*/ 8933 w 10000"/>
                <a:gd name="connsiteY117" fmla="*/ 3376 h 10741"/>
                <a:gd name="connsiteX118" fmla="*/ 9092 w 10000"/>
                <a:gd name="connsiteY118" fmla="*/ 3278 h 10741"/>
                <a:gd name="connsiteX119" fmla="*/ 9238 w 10000"/>
                <a:gd name="connsiteY119" fmla="*/ 3185 h 10741"/>
                <a:gd name="connsiteX120" fmla="*/ 9250 w 10000"/>
                <a:gd name="connsiteY120" fmla="*/ 3230 h 10741"/>
                <a:gd name="connsiteX121" fmla="*/ 9117 w 10000"/>
                <a:gd name="connsiteY121" fmla="*/ 3376 h 10741"/>
                <a:gd name="connsiteX122" fmla="*/ 8954 w 10000"/>
                <a:gd name="connsiteY122" fmla="*/ 3516 h 10741"/>
                <a:gd name="connsiteX123" fmla="*/ 8758 w 10000"/>
                <a:gd name="connsiteY123" fmla="*/ 3641 h 10741"/>
                <a:gd name="connsiteX124" fmla="*/ 8538 w 10000"/>
                <a:gd name="connsiteY124" fmla="*/ 3754 h 10741"/>
                <a:gd name="connsiteX125" fmla="*/ 8304 w 10000"/>
                <a:gd name="connsiteY125" fmla="*/ 3856 h 10741"/>
                <a:gd name="connsiteX126" fmla="*/ 8054 w 10000"/>
                <a:gd name="connsiteY126" fmla="*/ 3945 h 10741"/>
                <a:gd name="connsiteX127" fmla="*/ 7796 w 10000"/>
                <a:gd name="connsiteY127" fmla="*/ 4014 h 10741"/>
                <a:gd name="connsiteX128" fmla="*/ 7533 w 10000"/>
                <a:gd name="connsiteY128" fmla="*/ 4064 h 10741"/>
                <a:gd name="connsiteX129" fmla="*/ 7479 w 10000"/>
                <a:gd name="connsiteY129" fmla="*/ 4184 h 10741"/>
                <a:gd name="connsiteX130" fmla="*/ 7404 w 10000"/>
                <a:gd name="connsiteY130" fmla="*/ 4324 h 10741"/>
                <a:gd name="connsiteX131" fmla="*/ 7321 w 10000"/>
                <a:gd name="connsiteY131" fmla="*/ 4470 h 10741"/>
                <a:gd name="connsiteX132" fmla="*/ 7213 w 10000"/>
                <a:gd name="connsiteY132" fmla="*/ 4628 h 10741"/>
                <a:gd name="connsiteX133" fmla="*/ 7100 w 10000"/>
                <a:gd name="connsiteY133" fmla="*/ 4794 h 10741"/>
                <a:gd name="connsiteX134" fmla="*/ 6979 w 10000"/>
                <a:gd name="connsiteY134" fmla="*/ 4958 h 10741"/>
                <a:gd name="connsiteX135" fmla="*/ 6850 w 10000"/>
                <a:gd name="connsiteY135" fmla="*/ 5113 h 10741"/>
                <a:gd name="connsiteX136" fmla="*/ 6721 w 10000"/>
                <a:gd name="connsiteY136" fmla="*/ 5265 h 10741"/>
                <a:gd name="connsiteX137" fmla="*/ 6600 w 10000"/>
                <a:gd name="connsiteY137" fmla="*/ 5405 h 10741"/>
                <a:gd name="connsiteX138" fmla="*/ 6471 w 10000"/>
                <a:gd name="connsiteY138" fmla="*/ 5530 h 10741"/>
                <a:gd name="connsiteX139" fmla="*/ 6358 w 10000"/>
                <a:gd name="connsiteY139" fmla="*/ 5641 h 10741"/>
                <a:gd name="connsiteX140" fmla="*/ 6250 w 10000"/>
                <a:gd name="connsiteY140" fmla="*/ 5721 h 10741"/>
                <a:gd name="connsiteX141" fmla="*/ 6267 w 10000"/>
                <a:gd name="connsiteY141" fmla="*/ 5781 h 10741"/>
                <a:gd name="connsiteX142" fmla="*/ 6296 w 10000"/>
                <a:gd name="connsiteY142" fmla="*/ 5793 h 10741"/>
                <a:gd name="connsiteX143" fmla="*/ 6479 w 10000"/>
                <a:gd name="connsiteY143" fmla="*/ 5754 h 10741"/>
                <a:gd name="connsiteX144" fmla="*/ 6663 w 10000"/>
                <a:gd name="connsiteY144" fmla="*/ 5736 h 10741"/>
                <a:gd name="connsiteX145" fmla="*/ 6858 w 10000"/>
                <a:gd name="connsiteY145" fmla="*/ 5736 h 10741"/>
                <a:gd name="connsiteX146" fmla="*/ 7046 w 10000"/>
                <a:gd name="connsiteY146" fmla="*/ 5742 h 10741"/>
                <a:gd name="connsiteX147" fmla="*/ 7246 w 10000"/>
                <a:gd name="connsiteY147" fmla="*/ 5748 h 10741"/>
                <a:gd name="connsiteX148" fmla="*/ 7425 w 10000"/>
                <a:gd name="connsiteY148" fmla="*/ 5748 h 10741"/>
                <a:gd name="connsiteX149" fmla="*/ 7600 w 10000"/>
                <a:gd name="connsiteY149" fmla="*/ 5733 h 10741"/>
                <a:gd name="connsiteX150" fmla="*/ 7950 w 10000"/>
                <a:gd name="connsiteY150" fmla="*/ 5673 h 10741"/>
                <a:gd name="connsiteX151" fmla="*/ 8275 w 10000"/>
                <a:gd name="connsiteY151" fmla="*/ 5596 h 10741"/>
                <a:gd name="connsiteX152" fmla="*/ 8579 w 10000"/>
                <a:gd name="connsiteY152" fmla="*/ 5504 h 10741"/>
                <a:gd name="connsiteX153" fmla="*/ 8858 w 10000"/>
                <a:gd name="connsiteY153" fmla="*/ 5390 h 10741"/>
                <a:gd name="connsiteX154" fmla="*/ 9117 w 10000"/>
                <a:gd name="connsiteY154" fmla="*/ 5265 h 10741"/>
                <a:gd name="connsiteX155" fmla="*/ 9350 w 10000"/>
                <a:gd name="connsiteY155" fmla="*/ 5119 h 10741"/>
                <a:gd name="connsiteX156" fmla="*/ 9563 w 10000"/>
                <a:gd name="connsiteY156" fmla="*/ 4967 h 10741"/>
                <a:gd name="connsiteX157" fmla="*/ 9758 w 10000"/>
                <a:gd name="connsiteY157" fmla="*/ 4794 h 10741"/>
                <a:gd name="connsiteX158" fmla="*/ 9933 w 10000"/>
                <a:gd name="connsiteY158" fmla="*/ 4610 h 10741"/>
                <a:gd name="connsiteX159" fmla="*/ 10000 w 10000"/>
                <a:gd name="connsiteY159" fmla="*/ 4648 h 10741"/>
                <a:gd name="connsiteX160" fmla="*/ 10000 w 10000"/>
                <a:gd name="connsiteY160" fmla="*/ 4660 h 10741"/>
                <a:gd name="connsiteX161" fmla="*/ 9904 w 10000"/>
                <a:gd name="connsiteY161" fmla="*/ 4827 h 10741"/>
                <a:gd name="connsiteX162" fmla="*/ 9767 w 10000"/>
                <a:gd name="connsiteY162" fmla="*/ 5000 h 10741"/>
                <a:gd name="connsiteX163" fmla="*/ 9600 w 10000"/>
                <a:gd name="connsiteY163" fmla="*/ 5173 h 10741"/>
                <a:gd name="connsiteX164" fmla="*/ 9404 w 10000"/>
                <a:gd name="connsiteY164" fmla="*/ 5343 h 10741"/>
                <a:gd name="connsiteX165" fmla="*/ 9183 w 10000"/>
                <a:gd name="connsiteY165" fmla="*/ 5504 h 10741"/>
                <a:gd name="connsiteX166" fmla="*/ 8950 w 10000"/>
                <a:gd name="connsiteY166" fmla="*/ 5662 h 10741"/>
                <a:gd name="connsiteX167" fmla="*/ 8704 w 10000"/>
                <a:gd name="connsiteY167" fmla="*/ 5802 h 10741"/>
                <a:gd name="connsiteX168" fmla="*/ 8463 w 10000"/>
                <a:gd name="connsiteY168" fmla="*/ 5927 h 10741"/>
                <a:gd name="connsiteX169" fmla="*/ 8229 w 10000"/>
                <a:gd name="connsiteY169" fmla="*/ 6025 h 10741"/>
                <a:gd name="connsiteX170" fmla="*/ 8000 w 10000"/>
                <a:gd name="connsiteY170" fmla="*/ 6105 h 10741"/>
                <a:gd name="connsiteX171" fmla="*/ 7879 w 10000"/>
                <a:gd name="connsiteY171" fmla="*/ 6132 h 10741"/>
                <a:gd name="connsiteX172" fmla="*/ 7729 w 10000"/>
                <a:gd name="connsiteY172" fmla="*/ 6153 h 10741"/>
                <a:gd name="connsiteX173" fmla="*/ 7563 w 10000"/>
                <a:gd name="connsiteY173" fmla="*/ 6177 h 10741"/>
                <a:gd name="connsiteX174" fmla="*/ 7388 w 10000"/>
                <a:gd name="connsiteY174" fmla="*/ 6198 h 10741"/>
                <a:gd name="connsiteX175" fmla="*/ 7204 w 10000"/>
                <a:gd name="connsiteY175" fmla="*/ 6219 h 10741"/>
                <a:gd name="connsiteX176" fmla="*/ 7017 w 10000"/>
                <a:gd name="connsiteY176" fmla="*/ 6240 h 10741"/>
                <a:gd name="connsiteX177" fmla="*/ 6842 w 10000"/>
                <a:gd name="connsiteY177" fmla="*/ 6263 h 10741"/>
                <a:gd name="connsiteX178" fmla="*/ 6675 w 10000"/>
                <a:gd name="connsiteY178" fmla="*/ 6290 h 10741"/>
                <a:gd name="connsiteX179" fmla="*/ 6517 w 10000"/>
                <a:gd name="connsiteY179" fmla="*/ 6329 h 10741"/>
                <a:gd name="connsiteX180" fmla="*/ 6388 w 10000"/>
                <a:gd name="connsiteY180" fmla="*/ 6365 h 10741"/>
                <a:gd name="connsiteX181" fmla="*/ 6288 w 10000"/>
                <a:gd name="connsiteY181" fmla="*/ 6415 h 10741"/>
                <a:gd name="connsiteX182" fmla="*/ 6213 w 10000"/>
                <a:gd name="connsiteY182" fmla="*/ 6475 h 10741"/>
                <a:gd name="connsiteX183" fmla="*/ 6092 w 10000"/>
                <a:gd name="connsiteY183" fmla="*/ 6648 h 10741"/>
                <a:gd name="connsiteX184" fmla="*/ 6008 w 10000"/>
                <a:gd name="connsiteY184" fmla="*/ 6836 h 10741"/>
                <a:gd name="connsiteX185" fmla="*/ 5942 w 10000"/>
                <a:gd name="connsiteY185" fmla="*/ 7032 h 10741"/>
                <a:gd name="connsiteX186" fmla="*/ 5904 w 10000"/>
                <a:gd name="connsiteY186" fmla="*/ 7232 h 10741"/>
                <a:gd name="connsiteX187" fmla="*/ 5888 w 10000"/>
                <a:gd name="connsiteY187" fmla="*/ 7443 h 10741"/>
                <a:gd name="connsiteX188" fmla="*/ 5879 w 10000"/>
                <a:gd name="connsiteY188" fmla="*/ 7655 h 10741"/>
                <a:gd name="connsiteX189" fmla="*/ 5888 w 10000"/>
                <a:gd name="connsiteY189" fmla="*/ 7867 h 10741"/>
                <a:gd name="connsiteX190" fmla="*/ 5904 w 10000"/>
                <a:gd name="connsiteY190" fmla="*/ 8084 h 10741"/>
                <a:gd name="connsiteX191" fmla="*/ 5925 w 10000"/>
                <a:gd name="connsiteY191" fmla="*/ 8299 h 10741"/>
                <a:gd name="connsiteX192" fmla="*/ 5950 w 10000"/>
                <a:gd name="connsiteY192" fmla="*/ 8510 h 10741"/>
                <a:gd name="connsiteX193" fmla="*/ 5954 w 10000"/>
                <a:gd name="connsiteY193" fmla="*/ 8820 h 10741"/>
                <a:gd name="connsiteX194" fmla="*/ 5933 w 10000"/>
                <a:gd name="connsiteY194" fmla="*/ 9130 h 10741"/>
                <a:gd name="connsiteX195" fmla="*/ 5896 w 10000"/>
                <a:gd name="connsiteY195" fmla="*/ 9428 h 10741"/>
                <a:gd name="connsiteX196" fmla="*/ 5850 w 10000"/>
                <a:gd name="connsiteY196" fmla="*/ 9720 h 10741"/>
                <a:gd name="connsiteX197" fmla="*/ 5909 w 10000"/>
                <a:gd name="connsiteY197" fmla="*/ 10741 h 10741"/>
                <a:gd name="connsiteX198" fmla="*/ 4117 w 10000"/>
                <a:gd name="connsiteY198" fmla="*/ 10686 h 10741"/>
                <a:gd name="connsiteX199" fmla="*/ 4309 w 10000"/>
                <a:gd name="connsiteY199" fmla="*/ 10293 h 10741"/>
                <a:gd name="connsiteX200" fmla="*/ 4546 w 10000"/>
                <a:gd name="connsiteY200" fmla="*/ 9848 h 10741"/>
                <a:gd name="connsiteX201" fmla="*/ 4629 w 10000"/>
                <a:gd name="connsiteY201" fmla="*/ 9687 h 10741"/>
                <a:gd name="connsiteX202" fmla="*/ 4700 w 10000"/>
                <a:gd name="connsiteY202" fmla="*/ 9508 h 10741"/>
                <a:gd name="connsiteX203" fmla="*/ 4767 w 10000"/>
                <a:gd name="connsiteY203" fmla="*/ 9309 h 10741"/>
                <a:gd name="connsiteX204" fmla="*/ 4829 w 10000"/>
                <a:gd name="connsiteY204" fmla="*/ 9097 h 10741"/>
                <a:gd name="connsiteX205" fmla="*/ 4879 w 10000"/>
                <a:gd name="connsiteY205" fmla="*/ 8868 h 10741"/>
                <a:gd name="connsiteX206" fmla="*/ 4917 w 10000"/>
                <a:gd name="connsiteY206" fmla="*/ 8635 h 10741"/>
                <a:gd name="connsiteX207" fmla="*/ 4954 w 10000"/>
                <a:gd name="connsiteY207" fmla="*/ 8391 h 10741"/>
                <a:gd name="connsiteX208" fmla="*/ 4979 w 10000"/>
                <a:gd name="connsiteY208" fmla="*/ 8144 h 10741"/>
                <a:gd name="connsiteX209" fmla="*/ 5000 w 10000"/>
                <a:gd name="connsiteY209" fmla="*/ 7887 h 10741"/>
                <a:gd name="connsiteX210" fmla="*/ 5000 w 10000"/>
                <a:gd name="connsiteY210" fmla="*/ 7634 h 10741"/>
                <a:gd name="connsiteX211" fmla="*/ 5000 w 10000"/>
                <a:gd name="connsiteY211" fmla="*/ 7384 h 10741"/>
                <a:gd name="connsiteX212" fmla="*/ 4979 w 10000"/>
                <a:gd name="connsiteY212" fmla="*/ 7133 h 10741"/>
                <a:gd name="connsiteX213" fmla="*/ 4950 w 10000"/>
                <a:gd name="connsiteY213" fmla="*/ 6892 h 10741"/>
                <a:gd name="connsiteX214" fmla="*/ 4913 w 10000"/>
                <a:gd name="connsiteY214" fmla="*/ 6657 h 10741"/>
                <a:gd name="connsiteX215" fmla="*/ 4858 w 10000"/>
                <a:gd name="connsiteY215" fmla="*/ 6430 h 10741"/>
                <a:gd name="connsiteX216" fmla="*/ 4783 w 10000"/>
                <a:gd name="connsiteY216" fmla="*/ 6219 h 10741"/>
                <a:gd name="connsiteX217" fmla="*/ 4700 w 10000"/>
                <a:gd name="connsiteY217" fmla="*/ 6019 h 10741"/>
                <a:gd name="connsiteX218" fmla="*/ 4600 w 10000"/>
                <a:gd name="connsiteY218" fmla="*/ 5840 h 10741"/>
                <a:gd name="connsiteX219" fmla="*/ 4488 w 10000"/>
                <a:gd name="connsiteY219" fmla="*/ 5682 h 10741"/>
                <a:gd name="connsiteX220" fmla="*/ 4358 w 10000"/>
                <a:gd name="connsiteY220" fmla="*/ 5542 h 10741"/>
                <a:gd name="connsiteX221" fmla="*/ 4213 w 10000"/>
                <a:gd name="connsiteY221" fmla="*/ 5429 h 10741"/>
                <a:gd name="connsiteX222" fmla="*/ 4046 w 10000"/>
                <a:gd name="connsiteY222" fmla="*/ 5343 h 10741"/>
                <a:gd name="connsiteX223" fmla="*/ 3904 w 10000"/>
                <a:gd name="connsiteY223" fmla="*/ 5292 h 10741"/>
                <a:gd name="connsiteX224" fmla="*/ 3746 w 10000"/>
                <a:gd name="connsiteY224" fmla="*/ 5271 h 10741"/>
                <a:gd name="connsiteX225" fmla="*/ 3583 w 10000"/>
                <a:gd name="connsiteY225" fmla="*/ 5271 h 10741"/>
                <a:gd name="connsiteX226" fmla="*/ 3413 w 10000"/>
                <a:gd name="connsiteY226" fmla="*/ 5286 h 10741"/>
                <a:gd name="connsiteX227" fmla="*/ 3246 w 10000"/>
                <a:gd name="connsiteY227" fmla="*/ 5310 h 10741"/>
                <a:gd name="connsiteX228" fmla="*/ 3079 w 10000"/>
                <a:gd name="connsiteY228" fmla="*/ 5343 h 10741"/>
                <a:gd name="connsiteX229" fmla="*/ 2913 w 10000"/>
                <a:gd name="connsiteY229" fmla="*/ 5369 h 10741"/>
                <a:gd name="connsiteX230" fmla="*/ 2750 w 10000"/>
                <a:gd name="connsiteY230" fmla="*/ 5396 h 10741"/>
                <a:gd name="connsiteX231" fmla="*/ 2600 w 10000"/>
                <a:gd name="connsiteY231" fmla="*/ 5411 h 10741"/>
                <a:gd name="connsiteX232" fmla="*/ 2258 w 10000"/>
                <a:gd name="connsiteY232" fmla="*/ 5423 h 10741"/>
                <a:gd name="connsiteX233" fmla="*/ 1925 w 10000"/>
                <a:gd name="connsiteY233" fmla="*/ 5411 h 10741"/>
                <a:gd name="connsiteX234" fmla="*/ 1617 w 10000"/>
                <a:gd name="connsiteY234" fmla="*/ 5384 h 10741"/>
                <a:gd name="connsiteX235" fmla="*/ 1321 w 10000"/>
                <a:gd name="connsiteY235" fmla="*/ 5346 h 10741"/>
                <a:gd name="connsiteX236" fmla="*/ 1033 w 10000"/>
                <a:gd name="connsiteY236" fmla="*/ 5298 h 10741"/>
                <a:gd name="connsiteX237" fmla="*/ 758 w 10000"/>
                <a:gd name="connsiteY237" fmla="*/ 5250 h 10741"/>
                <a:gd name="connsiteX238" fmla="*/ 500 w 10000"/>
                <a:gd name="connsiteY238" fmla="*/ 5197 h 10741"/>
                <a:gd name="connsiteX239" fmla="*/ 517 w 10000"/>
                <a:gd name="connsiteY239" fmla="*/ 5137 h 10741"/>
                <a:gd name="connsiteX240" fmla="*/ 871 w 10000"/>
                <a:gd name="connsiteY240" fmla="*/ 5173 h 10741"/>
                <a:gd name="connsiteX241" fmla="*/ 1221 w 10000"/>
                <a:gd name="connsiteY241" fmla="*/ 5197 h 10741"/>
                <a:gd name="connsiteX242" fmla="*/ 1563 w 10000"/>
                <a:gd name="connsiteY242" fmla="*/ 5206 h 10741"/>
                <a:gd name="connsiteX243" fmla="*/ 1896 w 10000"/>
                <a:gd name="connsiteY243" fmla="*/ 5197 h 10741"/>
                <a:gd name="connsiteX244" fmla="*/ 2221 w 10000"/>
                <a:gd name="connsiteY244" fmla="*/ 5164 h 10741"/>
                <a:gd name="connsiteX245" fmla="*/ 2538 w 10000"/>
                <a:gd name="connsiteY245" fmla="*/ 5113 h 10741"/>
                <a:gd name="connsiteX246" fmla="*/ 2842 w 10000"/>
                <a:gd name="connsiteY246" fmla="*/ 5045 h 10741"/>
                <a:gd name="connsiteX247" fmla="*/ 3129 w 10000"/>
                <a:gd name="connsiteY247" fmla="*/ 4946 h 10741"/>
                <a:gd name="connsiteX248" fmla="*/ 3500 w 10000"/>
                <a:gd name="connsiteY248" fmla="*/ 4815 h 10741"/>
                <a:gd name="connsiteX249" fmla="*/ 2821 w 10000"/>
                <a:gd name="connsiteY249" fmla="*/ 4389 h 10741"/>
                <a:gd name="connsiteX250" fmla="*/ 2213 w 10000"/>
                <a:gd name="connsiteY250" fmla="*/ 3912 h 10741"/>
                <a:gd name="connsiteX251" fmla="*/ 1879 w 10000"/>
                <a:gd name="connsiteY251" fmla="*/ 3939 h 10741"/>
                <a:gd name="connsiteX252" fmla="*/ 1554 w 10000"/>
                <a:gd name="connsiteY252" fmla="*/ 3939 h 10741"/>
                <a:gd name="connsiteX253" fmla="*/ 1258 w 10000"/>
                <a:gd name="connsiteY253" fmla="*/ 3912 h 10741"/>
                <a:gd name="connsiteX254" fmla="*/ 979 w 10000"/>
                <a:gd name="connsiteY254" fmla="*/ 3856 h 10741"/>
                <a:gd name="connsiteX255" fmla="*/ 721 w 10000"/>
                <a:gd name="connsiteY255" fmla="*/ 3775 h 10741"/>
                <a:gd name="connsiteX256" fmla="*/ 496 w 10000"/>
                <a:gd name="connsiteY256" fmla="*/ 3674 h 10741"/>
                <a:gd name="connsiteX257" fmla="*/ 296 w 10000"/>
                <a:gd name="connsiteY257" fmla="*/ 3549 h 10741"/>
                <a:gd name="connsiteX258" fmla="*/ 129 w 10000"/>
                <a:gd name="connsiteY258" fmla="*/ 3403 h 10741"/>
                <a:gd name="connsiteX259" fmla="*/ 0 w 10000"/>
                <a:gd name="connsiteY259" fmla="*/ 3245 h 10741"/>
                <a:gd name="connsiteX260" fmla="*/ 17 w 10000"/>
                <a:gd name="connsiteY260" fmla="*/ 3218 h 10741"/>
                <a:gd name="connsiteX261" fmla="*/ 71 w 10000"/>
                <a:gd name="connsiteY261" fmla="*/ 3245 h 10741"/>
                <a:gd name="connsiteX262" fmla="*/ 138 w 10000"/>
                <a:gd name="connsiteY262" fmla="*/ 3349 h 10741"/>
                <a:gd name="connsiteX263" fmla="*/ 246 w 10000"/>
                <a:gd name="connsiteY263" fmla="*/ 3439 h 10741"/>
                <a:gd name="connsiteX264" fmla="*/ 379 w 10000"/>
                <a:gd name="connsiteY264" fmla="*/ 3528 h 10741"/>
                <a:gd name="connsiteX265" fmla="*/ 538 w 10000"/>
                <a:gd name="connsiteY265" fmla="*/ 3597 h 10741"/>
                <a:gd name="connsiteX266" fmla="*/ 721 w 10000"/>
                <a:gd name="connsiteY266" fmla="*/ 3656 h 10741"/>
                <a:gd name="connsiteX267" fmla="*/ 913 w 10000"/>
                <a:gd name="connsiteY267" fmla="*/ 3701 h 10741"/>
                <a:gd name="connsiteX268" fmla="*/ 1117 w 10000"/>
                <a:gd name="connsiteY268" fmla="*/ 3728 h 10741"/>
                <a:gd name="connsiteX269" fmla="*/ 1329 w 10000"/>
                <a:gd name="connsiteY269" fmla="*/ 3737 h 10741"/>
                <a:gd name="connsiteX270" fmla="*/ 1533 w 10000"/>
                <a:gd name="connsiteY270" fmla="*/ 3734 h 10741"/>
                <a:gd name="connsiteX271" fmla="*/ 1646 w 10000"/>
                <a:gd name="connsiteY271" fmla="*/ 3722 h 10741"/>
                <a:gd name="connsiteX272" fmla="*/ 1746 w 10000"/>
                <a:gd name="connsiteY272" fmla="*/ 3722 h 10741"/>
                <a:gd name="connsiteX273" fmla="*/ 1833 w 10000"/>
                <a:gd name="connsiteY273" fmla="*/ 3710 h 10741"/>
                <a:gd name="connsiteX274" fmla="*/ 1917 w 10000"/>
                <a:gd name="connsiteY274" fmla="*/ 3695 h 10741"/>
                <a:gd name="connsiteX275" fmla="*/ 1988 w 10000"/>
                <a:gd name="connsiteY275" fmla="*/ 3662 h 10741"/>
                <a:gd name="connsiteX276" fmla="*/ 1788 w 10000"/>
                <a:gd name="connsiteY276" fmla="*/ 3391 h 10741"/>
                <a:gd name="connsiteX277" fmla="*/ 1617 w 10000"/>
                <a:gd name="connsiteY277" fmla="*/ 3126 h 10741"/>
                <a:gd name="connsiteX278" fmla="*/ 1454 w 10000"/>
                <a:gd name="connsiteY278" fmla="*/ 2849 h 10741"/>
                <a:gd name="connsiteX279" fmla="*/ 1313 w 10000"/>
                <a:gd name="connsiteY279" fmla="*/ 2563 h 10741"/>
                <a:gd name="connsiteX280" fmla="*/ 1175 w 10000"/>
                <a:gd name="connsiteY280" fmla="*/ 2253 h 10741"/>
                <a:gd name="connsiteX281" fmla="*/ 1046 w 10000"/>
                <a:gd name="connsiteY281" fmla="*/ 1919 h 10741"/>
                <a:gd name="connsiteX282" fmla="*/ 1033 w 10000"/>
                <a:gd name="connsiteY282" fmla="*/ 1859 h 10741"/>
                <a:gd name="connsiteX283" fmla="*/ 1000 w 10000"/>
                <a:gd name="connsiteY283" fmla="*/ 1776 h 10741"/>
                <a:gd name="connsiteX284" fmla="*/ 979 w 10000"/>
                <a:gd name="connsiteY284" fmla="*/ 1684 h 10741"/>
                <a:gd name="connsiteX285" fmla="*/ 950 w 10000"/>
                <a:gd name="connsiteY285" fmla="*/ 1591 h 10741"/>
                <a:gd name="connsiteX286" fmla="*/ 925 w 10000"/>
                <a:gd name="connsiteY286" fmla="*/ 1490 h 10741"/>
                <a:gd name="connsiteX287" fmla="*/ 917 w 10000"/>
                <a:gd name="connsiteY287" fmla="*/ 1397 h 10741"/>
                <a:gd name="connsiteX288" fmla="*/ 917 w 10000"/>
                <a:gd name="connsiteY288" fmla="*/ 1311 h 10741"/>
                <a:gd name="connsiteX289" fmla="*/ 933 w 10000"/>
                <a:gd name="connsiteY289" fmla="*/ 1234 h 10741"/>
                <a:gd name="connsiteX290" fmla="*/ 963 w 10000"/>
                <a:gd name="connsiteY290" fmla="*/ 1180 h 10741"/>
                <a:gd name="connsiteX291" fmla="*/ 1000 w 10000"/>
                <a:gd name="connsiteY291" fmla="*/ 1192 h 10741"/>
                <a:gd name="connsiteX292" fmla="*/ 1033 w 10000"/>
                <a:gd name="connsiteY292" fmla="*/ 1496 h 10741"/>
                <a:gd name="connsiteX293" fmla="*/ 1108 w 10000"/>
                <a:gd name="connsiteY293" fmla="*/ 1800 h 10741"/>
                <a:gd name="connsiteX294" fmla="*/ 1221 w 10000"/>
                <a:gd name="connsiteY294" fmla="*/ 2098 h 10741"/>
                <a:gd name="connsiteX295" fmla="*/ 1358 w 10000"/>
                <a:gd name="connsiteY295" fmla="*/ 2372 h 10741"/>
                <a:gd name="connsiteX296" fmla="*/ 1508 w 10000"/>
                <a:gd name="connsiteY296" fmla="*/ 2628 h 10741"/>
                <a:gd name="connsiteX297" fmla="*/ 1646 w 10000"/>
                <a:gd name="connsiteY297" fmla="*/ 2795 h 10741"/>
                <a:gd name="connsiteX298" fmla="*/ 1629 w 10000"/>
                <a:gd name="connsiteY298" fmla="*/ 2801 h 10741"/>
                <a:gd name="connsiteX299" fmla="*/ 1629 w 10000"/>
                <a:gd name="connsiteY299" fmla="*/ 2807 h 10741"/>
                <a:gd name="connsiteX300" fmla="*/ 1638 w 10000"/>
                <a:gd name="connsiteY300" fmla="*/ 2813 h 10741"/>
                <a:gd name="connsiteX301" fmla="*/ 1646 w 10000"/>
                <a:gd name="connsiteY301" fmla="*/ 2816 h 10741"/>
                <a:gd name="connsiteX302" fmla="*/ 1663 w 10000"/>
                <a:gd name="connsiteY302" fmla="*/ 2822 h 10741"/>
                <a:gd name="connsiteX303" fmla="*/ 1667 w 10000"/>
                <a:gd name="connsiteY303" fmla="*/ 2834 h 10741"/>
                <a:gd name="connsiteX304" fmla="*/ 1675 w 10000"/>
                <a:gd name="connsiteY304" fmla="*/ 2840 h 10741"/>
                <a:gd name="connsiteX305" fmla="*/ 1683 w 10000"/>
                <a:gd name="connsiteY305" fmla="*/ 2849 h 10741"/>
                <a:gd name="connsiteX306" fmla="*/ 1683 w 10000"/>
                <a:gd name="connsiteY306" fmla="*/ 2843 h 10741"/>
                <a:gd name="connsiteX307" fmla="*/ 1675 w 10000"/>
                <a:gd name="connsiteY307" fmla="*/ 2840 h 10741"/>
                <a:gd name="connsiteX308" fmla="*/ 1675 w 10000"/>
                <a:gd name="connsiteY308" fmla="*/ 2840 h 10741"/>
                <a:gd name="connsiteX309" fmla="*/ 1646 w 10000"/>
                <a:gd name="connsiteY309" fmla="*/ 2795 h 10741"/>
                <a:gd name="connsiteX310" fmla="*/ 1746 w 10000"/>
                <a:gd name="connsiteY310" fmla="*/ 2741 h 10741"/>
                <a:gd name="connsiteX311" fmla="*/ 1842 w 10000"/>
                <a:gd name="connsiteY311" fmla="*/ 2649 h 10741"/>
                <a:gd name="connsiteX312" fmla="*/ 1933 w 10000"/>
                <a:gd name="connsiteY312" fmla="*/ 2542 h 10741"/>
                <a:gd name="connsiteX313" fmla="*/ 2017 w 10000"/>
                <a:gd name="connsiteY313" fmla="*/ 2411 h 10741"/>
                <a:gd name="connsiteX314" fmla="*/ 2092 w 10000"/>
                <a:gd name="connsiteY314" fmla="*/ 2265 h 10741"/>
                <a:gd name="connsiteX315" fmla="*/ 2163 w 10000"/>
                <a:gd name="connsiteY315" fmla="*/ 2113 h 10741"/>
                <a:gd name="connsiteX316" fmla="*/ 2221 w 10000"/>
                <a:gd name="connsiteY316" fmla="*/ 1955 h 10741"/>
                <a:gd name="connsiteX317" fmla="*/ 2275 w 10000"/>
                <a:gd name="connsiteY317" fmla="*/ 1803 h 10741"/>
                <a:gd name="connsiteX318" fmla="*/ 2321 w 10000"/>
                <a:gd name="connsiteY318" fmla="*/ 1657 h 10741"/>
                <a:gd name="connsiteX319" fmla="*/ 2329 w 10000"/>
                <a:gd name="connsiteY319" fmla="*/ 1853 h 10741"/>
                <a:gd name="connsiteX320" fmla="*/ 2321 w 10000"/>
                <a:gd name="connsiteY320" fmla="*/ 2032 h 10741"/>
                <a:gd name="connsiteX321" fmla="*/ 2283 w 10000"/>
                <a:gd name="connsiteY321" fmla="*/ 2199 h 10741"/>
                <a:gd name="connsiteX322" fmla="*/ 2229 w 10000"/>
                <a:gd name="connsiteY322" fmla="*/ 2366 h 10741"/>
                <a:gd name="connsiteX323" fmla="*/ 2154 w 10000"/>
                <a:gd name="connsiteY323" fmla="*/ 2524 h 10741"/>
                <a:gd name="connsiteX324" fmla="*/ 2046 w 10000"/>
                <a:gd name="connsiteY324" fmla="*/ 2682 h 10741"/>
                <a:gd name="connsiteX325" fmla="*/ 1796 w 10000"/>
                <a:gd name="connsiteY325" fmla="*/ 3027 h 10741"/>
                <a:gd name="connsiteX326" fmla="*/ 2054 w 10000"/>
                <a:gd name="connsiteY326" fmla="*/ 3305 h 10741"/>
                <a:gd name="connsiteX327" fmla="*/ 2333 w 10000"/>
                <a:gd name="connsiteY327" fmla="*/ 3564 h 10741"/>
                <a:gd name="connsiteX328" fmla="*/ 2638 w 10000"/>
                <a:gd name="connsiteY328" fmla="*/ 3808 h 10741"/>
                <a:gd name="connsiteX329" fmla="*/ 2963 w 10000"/>
                <a:gd name="connsiteY329" fmla="*/ 4032 h 10741"/>
                <a:gd name="connsiteX330" fmla="*/ 4129 w 10000"/>
                <a:gd name="connsiteY330" fmla="*/ 4610 h 10741"/>
                <a:gd name="connsiteX331" fmla="*/ 4167 w 10000"/>
                <a:gd name="connsiteY331" fmla="*/ 4589 h 10741"/>
                <a:gd name="connsiteX332" fmla="*/ 4071 w 10000"/>
                <a:gd name="connsiteY332" fmla="*/ 4333 h 10741"/>
                <a:gd name="connsiteX333" fmla="*/ 3996 w 10000"/>
                <a:gd name="connsiteY333" fmla="*/ 4058 h 10741"/>
                <a:gd name="connsiteX334" fmla="*/ 3933 w 10000"/>
                <a:gd name="connsiteY334" fmla="*/ 3760 h 10741"/>
                <a:gd name="connsiteX335" fmla="*/ 3904 w 10000"/>
                <a:gd name="connsiteY335" fmla="*/ 3456 h 10741"/>
                <a:gd name="connsiteX336" fmla="*/ 3879 w 10000"/>
                <a:gd name="connsiteY336" fmla="*/ 3138 h 10741"/>
                <a:gd name="connsiteX337" fmla="*/ 3879 w 10000"/>
                <a:gd name="connsiteY337" fmla="*/ 2813 h 10741"/>
                <a:gd name="connsiteX338" fmla="*/ 3896 w 10000"/>
                <a:gd name="connsiteY338" fmla="*/ 2485 h 10741"/>
                <a:gd name="connsiteX339" fmla="*/ 3933 w 10000"/>
                <a:gd name="connsiteY339" fmla="*/ 2160 h 10741"/>
                <a:gd name="connsiteX340" fmla="*/ 3988 w 10000"/>
                <a:gd name="connsiteY340" fmla="*/ 1836 h 10741"/>
                <a:gd name="connsiteX341" fmla="*/ 4046 w 10000"/>
                <a:gd name="connsiteY341" fmla="*/ 1523 h 10741"/>
                <a:gd name="connsiteX342" fmla="*/ 4129 w 10000"/>
                <a:gd name="connsiteY342" fmla="*/ 1219 h 10741"/>
                <a:gd name="connsiteX343" fmla="*/ 4229 w 10000"/>
                <a:gd name="connsiteY343" fmla="*/ 933 h 10741"/>
                <a:gd name="connsiteX344" fmla="*/ 4333 w 10000"/>
                <a:gd name="connsiteY344" fmla="*/ 662 h 10741"/>
                <a:gd name="connsiteX345" fmla="*/ 4454 w 10000"/>
                <a:gd name="connsiteY345" fmla="*/ 417 h 10741"/>
                <a:gd name="connsiteX346" fmla="*/ 4583 w 10000"/>
                <a:gd name="connsiteY346" fmla="*/ 194 h 10741"/>
                <a:gd name="connsiteX347" fmla="*/ 4738 w 10000"/>
                <a:gd name="connsiteY347" fmla="*/ 0 h 10741"/>
                <a:gd name="connsiteX0" fmla="*/ 4738 w 10000"/>
                <a:gd name="connsiteY0" fmla="*/ 0 h 10686"/>
                <a:gd name="connsiteX1" fmla="*/ 4721 w 10000"/>
                <a:gd name="connsiteY1" fmla="*/ 48 h 10686"/>
                <a:gd name="connsiteX2" fmla="*/ 4713 w 10000"/>
                <a:gd name="connsiteY2" fmla="*/ 80 h 10686"/>
                <a:gd name="connsiteX3" fmla="*/ 4704 w 10000"/>
                <a:gd name="connsiteY3" fmla="*/ 101 h 10686"/>
                <a:gd name="connsiteX4" fmla="*/ 4704 w 10000"/>
                <a:gd name="connsiteY4" fmla="*/ 113 h 10686"/>
                <a:gd name="connsiteX5" fmla="*/ 4713 w 10000"/>
                <a:gd name="connsiteY5" fmla="*/ 119 h 10686"/>
                <a:gd name="connsiteX6" fmla="*/ 4713 w 10000"/>
                <a:gd name="connsiteY6" fmla="*/ 125 h 10686"/>
                <a:gd name="connsiteX7" fmla="*/ 4721 w 10000"/>
                <a:gd name="connsiteY7" fmla="*/ 125 h 10686"/>
                <a:gd name="connsiteX8" fmla="*/ 4721 w 10000"/>
                <a:gd name="connsiteY8" fmla="*/ 125 h 10686"/>
                <a:gd name="connsiteX9" fmla="*/ 4721 w 10000"/>
                <a:gd name="connsiteY9" fmla="*/ 134 h 10686"/>
                <a:gd name="connsiteX10" fmla="*/ 4713 w 10000"/>
                <a:gd name="connsiteY10" fmla="*/ 152 h 10686"/>
                <a:gd name="connsiteX11" fmla="*/ 4704 w 10000"/>
                <a:gd name="connsiteY11" fmla="*/ 179 h 10686"/>
                <a:gd name="connsiteX12" fmla="*/ 4692 w 10000"/>
                <a:gd name="connsiteY12" fmla="*/ 221 h 10686"/>
                <a:gd name="connsiteX13" fmla="*/ 4667 w 10000"/>
                <a:gd name="connsiteY13" fmla="*/ 280 h 10686"/>
                <a:gd name="connsiteX14" fmla="*/ 4629 w 10000"/>
                <a:gd name="connsiteY14" fmla="*/ 364 h 10686"/>
                <a:gd name="connsiteX15" fmla="*/ 4592 w 10000"/>
                <a:gd name="connsiteY15" fmla="*/ 465 h 10686"/>
                <a:gd name="connsiteX16" fmla="*/ 4533 w 10000"/>
                <a:gd name="connsiteY16" fmla="*/ 596 h 10686"/>
                <a:gd name="connsiteX17" fmla="*/ 4463 w 10000"/>
                <a:gd name="connsiteY17" fmla="*/ 754 h 10686"/>
                <a:gd name="connsiteX18" fmla="*/ 4379 w 10000"/>
                <a:gd name="connsiteY18" fmla="*/ 1001 h 10686"/>
                <a:gd name="connsiteX19" fmla="*/ 4321 w 10000"/>
                <a:gd name="connsiteY19" fmla="*/ 1266 h 10686"/>
                <a:gd name="connsiteX20" fmla="*/ 4275 w 10000"/>
                <a:gd name="connsiteY20" fmla="*/ 1538 h 10686"/>
                <a:gd name="connsiteX21" fmla="*/ 4213 w 10000"/>
                <a:gd name="connsiteY21" fmla="*/ 1827 h 10686"/>
                <a:gd name="connsiteX22" fmla="*/ 4204 w 10000"/>
                <a:gd name="connsiteY22" fmla="*/ 1889 h 10686"/>
                <a:gd name="connsiteX23" fmla="*/ 4192 w 10000"/>
                <a:gd name="connsiteY23" fmla="*/ 1982 h 10686"/>
                <a:gd name="connsiteX24" fmla="*/ 4183 w 10000"/>
                <a:gd name="connsiteY24" fmla="*/ 2080 h 10686"/>
                <a:gd name="connsiteX25" fmla="*/ 4175 w 10000"/>
                <a:gd name="connsiteY25" fmla="*/ 2187 h 10686"/>
                <a:gd name="connsiteX26" fmla="*/ 4175 w 10000"/>
                <a:gd name="connsiteY26" fmla="*/ 2297 h 10686"/>
                <a:gd name="connsiteX27" fmla="*/ 4192 w 10000"/>
                <a:gd name="connsiteY27" fmla="*/ 2396 h 10686"/>
                <a:gd name="connsiteX28" fmla="*/ 4213 w 10000"/>
                <a:gd name="connsiteY28" fmla="*/ 2482 h 10686"/>
                <a:gd name="connsiteX29" fmla="*/ 4250 w 10000"/>
                <a:gd name="connsiteY29" fmla="*/ 2542 h 10686"/>
                <a:gd name="connsiteX30" fmla="*/ 4450 w 10000"/>
                <a:gd name="connsiteY30" fmla="*/ 2530 h 10686"/>
                <a:gd name="connsiteX31" fmla="*/ 4646 w 10000"/>
                <a:gd name="connsiteY31" fmla="*/ 2482 h 10686"/>
                <a:gd name="connsiteX32" fmla="*/ 4833 w 10000"/>
                <a:gd name="connsiteY32" fmla="*/ 2405 h 10686"/>
                <a:gd name="connsiteX33" fmla="*/ 5025 w 10000"/>
                <a:gd name="connsiteY33" fmla="*/ 2297 h 10686"/>
                <a:gd name="connsiteX34" fmla="*/ 5200 w 10000"/>
                <a:gd name="connsiteY34" fmla="*/ 2172 h 10686"/>
                <a:gd name="connsiteX35" fmla="*/ 5371 w 10000"/>
                <a:gd name="connsiteY35" fmla="*/ 2020 h 10686"/>
                <a:gd name="connsiteX36" fmla="*/ 5533 w 10000"/>
                <a:gd name="connsiteY36" fmla="*/ 1859 h 10686"/>
                <a:gd name="connsiteX37" fmla="*/ 5683 w 10000"/>
                <a:gd name="connsiteY37" fmla="*/ 1690 h 10686"/>
                <a:gd name="connsiteX38" fmla="*/ 5829 w 10000"/>
                <a:gd name="connsiteY38" fmla="*/ 1511 h 10686"/>
                <a:gd name="connsiteX39" fmla="*/ 5954 w 10000"/>
                <a:gd name="connsiteY39" fmla="*/ 1326 h 10686"/>
                <a:gd name="connsiteX40" fmla="*/ 6071 w 10000"/>
                <a:gd name="connsiteY40" fmla="*/ 1147 h 10686"/>
                <a:gd name="connsiteX41" fmla="*/ 6167 w 10000"/>
                <a:gd name="connsiteY41" fmla="*/ 974 h 10686"/>
                <a:gd name="connsiteX42" fmla="*/ 6213 w 10000"/>
                <a:gd name="connsiteY42" fmla="*/ 974 h 10686"/>
                <a:gd name="connsiteX43" fmla="*/ 6213 w 10000"/>
                <a:gd name="connsiteY43" fmla="*/ 992 h 10686"/>
                <a:gd name="connsiteX44" fmla="*/ 6138 w 10000"/>
                <a:gd name="connsiteY44" fmla="*/ 1165 h 10686"/>
                <a:gd name="connsiteX45" fmla="*/ 6054 w 10000"/>
                <a:gd name="connsiteY45" fmla="*/ 1344 h 10686"/>
                <a:gd name="connsiteX46" fmla="*/ 5963 w 10000"/>
                <a:gd name="connsiteY46" fmla="*/ 1517 h 10686"/>
                <a:gd name="connsiteX47" fmla="*/ 5871 w 10000"/>
                <a:gd name="connsiteY47" fmla="*/ 1684 h 10686"/>
                <a:gd name="connsiteX48" fmla="*/ 5775 w 10000"/>
                <a:gd name="connsiteY48" fmla="*/ 1847 h 10686"/>
                <a:gd name="connsiteX49" fmla="*/ 5667 w 10000"/>
                <a:gd name="connsiteY49" fmla="*/ 1999 h 10686"/>
                <a:gd name="connsiteX50" fmla="*/ 5554 w 10000"/>
                <a:gd name="connsiteY50" fmla="*/ 2145 h 10686"/>
                <a:gd name="connsiteX51" fmla="*/ 5417 w 10000"/>
                <a:gd name="connsiteY51" fmla="*/ 2279 h 10686"/>
                <a:gd name="connsiteX52" fmla="*/ 5275 w 10000"/>
                <a:gd name="connsiteY52" fmla="*/ 2411 h 10686"/>
                <a:gd name="connsiteX53" fmla="*/ 5108 w 10000"/>
                <a:gd name="connsiteY53" fmla="*/ 2518 h 10686"/>
                <a:gd name="connsiteX54" fmla="*/ 4917 w 10000"/>
                <a:gd name="connsiteY54" fmla="*/ 2616 h 10686"/>
                <a:gd name="connsiteX55" fmla="*/ 4704 w 10000"/>
                <a:gd name="connsiteY55" fmla="*/ 2703 h 10686"/>
                <a:gd name="connsiteX56" fmla="*/ 4479 w 10000"/>
                <a:gd name="connsiteY56" fmla="*/ 2768 h 10686"/>
                <a:gd name="connsiteX57" fmla="*/ 4213 w 10000"/>
                <a:gd name="connsiteY57" fmla="*/ 2813 h 10686"/>
                <a:gd name="connsiteX58" fmla="*/ 4221 w 10000"/>
                <a:gd name="connsiteY58" fmla="*/ 3126 h 10686"/>
                <a:gd name="connsiteX59" fmla="*/ 4258 w 10000"/>
                <a:gd name="connsiteY59" fmla="*/ 3424 h 10686"/>
                <a:gd name="connsiteX60" fmla="*/ 4321 w 10000"/>
                <a:gd name="connsiteY60" fmla="*/ 3707 h 10686"/>
                <a:gd name="connsiteX61" fmla="*/ 4404 w 10000"/>
                <a:gd name="connsiteY61" fmla="*/ 3975 h 10686"/>
                <a:gd name="connsiteX62" fmla="*/ 4508 w 10000"/>
                <a:gd name="connsiteY62" fmla="*/ 4231 h 10686"/>
                <a:gd name="connsiteX63" fmla="*/ 4621 w 10000"/>
                <a:gd name="connsiteY63" fmla="*/ 4476 h 10686"/>
                <a:gd name="connsiteX64" fmla="*/ 4750 w 10000"/>
                <a:gd name="connsiteY64" fmla="*/ 4708 h 10686"/>
                <a:gd name="connsiteX65" fmla="*/ 4879 w 10000"/>
                <a:gd name="connsiteY65" fmla="*/ 4934 h 10686"/>
                <a:gd name="connsiteX66" fmla="*/ 4917 w 10000"/>
                <a:gd name="connsiteY66" fmla="*/ 4988 h 10686"/>
                <a:gd name="connsiteX67" fmla="*/ 4950 w 10000"/>
                <a:gd name="connsiteY67" fmla="*/ 5054 h 10686"/>
                <a:gd name="connsiteX68" fmla="*/ 4996 w 10000"/>
                <a:gd name="connsiteY68" fmla="*/ 5125 h 10686"/>
                <a:gd name="connsiteX69" fmla="*/ 5038 w 10000"/>
                <a:gd name="connsiteY69" fmla="*/ 5200 h 10686"/>
                <a:gd name="connsiteX70" fmla="*/ 5092 w 10000"/>
                <a:gd name="connsiteY70" fmla="*/ 5271 h 10686"/>
                <a:gd name="connsiteX71" fmla="*/ 5154 w 10000"/>
                <a:gd name="connsiteY71" fmla="*/ 5331 h 10686"/>
                <a:gd name="connsiteX72" fmla="*/ 5229 w 10000"/>
                <a:gd name="connsiteY72" fmla="*/ 5384 h 10686"/>
                <a:gd name="connsiteX73" fmla="*/ 5313 w 10000"/>
                <a:gd name="connsiteY73" fmla="*/ 5423 h 10686"/>
                <a:gd name="connsiteX74" fmla="*/ 5413 w 10000"/>
                <a:gd name="connsiteY74" fmla="*/ 5438 h 10686"/>
                <a:gd name="connsiteX75" fmla="*/ 5517 w 10000"/>
                <a:gd name="connsiteY75" fmla="*/ 5435 h 10686"/>
                <a:gd name="connsiteX76" fmla="*/ 5704 w 10000"/>
                <a:gd name="connsiteY76" fmla="*/ 5390 h 10686"/>
                <a:gd name="connsiteX77" fmla="*/ 5871 w 10000"/>
                <a:gd name="connsiteY77" fmla="*/ 5316 h 10686"/>
                <a:gd name="connsiteX78" fmla="*/ 6033 w 10000"/>
                <a:gd name="connsiteY78" fmla="*/ 5223 h 10686"/>
                <a:gd name="connsiteX79" fmla="*/ 6167 w 10000"/>
                <a:gd name="connsiteY79" fmla="*/ 5113 h 10686"/>
                <a:gd name="connsiteX80" fmla="*/ 6296 w 10000"/>
                <a:gd name="connsiteY80" fmla="*/ 4994 h 10686"/>
                <a:gd name="connsiteX81" fmla="*/ 6417 w 10000"/>
                <a:gd name="connsiteY81" fmla="*/ 4869 h 10686"/>
                <a:gd name="connsiteX82" fmla="*/ 6525 w 10000"/>
                <a:gd name="connsiteY82" fmla="*/ 4750 h 10686"/>
                <a:gd name="connsiteX83" fmla="*/ 6617 w 10000"/>
                <a:gd name="connsiteY83" fmla="*/ 4636 h 10686"/>
                <a:gd name="connsiteX84" fmla="*/ 6821 w 10000"/>
                <a:gd name="connsiteY84" fmla="*/ 4377 h 10686"/>
                <a:gd name="connsiteX85" fmla="*/ 7017 w 10000"/>
                <a:gd name="connsiteY85" fmla="*/ 4085 h 10686"/>
                <a:gd name="connsiteX86" fmla="*/ 7213 w 10000"/>
                <a:gd name="connsiteY86" fmla="*/ 3766 h 10686"/>
                <a:gd name="connsiteX87" fmla="*/ 7396 w 10000"/>
                <a:gd name="connsiteY87" fmla="*/ 3418 h 10686"/>
                <a:gd name="connsiteX88" fmla="*/ 7563 w 10000"/>
                <a:gd name="connsiteY88" fmla="*/ 3051 h 10686"/>
                <a:gd name="connsiteX89" fmla="*/ 7713 w 10000"/>
                <a:gd name="connsiteY89" fmla="*/ 2661 h 10686"/>
                <a:gd name="connsiteX90" fmla="*/ 7850 w 10000"/>
                <a:gd name="connsiteY90" fmla="*/ 2253 h 10686"/>
                <a:gd name="connsiteX91" fmla="*/ 7950 w 10000"/>
                <a:gd name="connsiteY91" fmla="*/ 1830 h 10686"/>
                <a:gd name="connsiteX92" fmla="*/ 8025 w 10000"/>
                <a:gd name="connsiteY92" fmla="*/ 1397 h 10686"/>
                <a:gd name="connsiteX93" fmla="*/ 8071 w 10000"/>
                <a:gd name="connsiteY93" fmla="*/ 954 h 10686"/>
                <a:gd name="connsiteX94" fmla="*/ 8108 w 10000"/>
                <a:gd name="connsiteY94" fmla="*/ 974 h 10686"/>
                <a:gd name="connsiteX95" fmla="*/ 8138 w 10000"/>
                <a:gd name="connsiteY95" fmla="*/ 1025 h 10686"/>
                <a:gd name="connsiteX96" fmla="*/ 8163 w 10000"/>
                <a:gd name="connsiteY96" fmla="*/ 1100 h 10686"/>
                <a:gd name="connsiteX97" fmla="*/ 8175 w 10000"/>
                <a:gd name="connsiteY97" fmla="*/ 1198 h 10686"/>
                <a:gd name="connsiteX98" fmla="*/ 8183 w 10000"/>
                <a:gd name="connsiteY98" fmla="*/ 1311 h 10686"/>
                <a:gd name="connsiteX99" fmla="*/ 8183 w 10000"/>
                <a:gd name="connsiteY99" fmla="*/ 1442 h 10686"/>
                <a:gd name="connsiteX100" fmla="*/ 8183 w 10000"/>
                <a:gd name="connsiteY100" fmla="*/ 1582 h 10686"/>
                <a:gd name="connsiteX101" fmla="*/ 8175 w 10000"/>
                <a:gd name="connsiteY101" fmla="*/ 1734 h 10686"/>
                <a:gd name="connsiteX102" fmla="*/ 8163 w 10000"/>
                <a:gd name="connsiteY102" fmla="*/ 1889 h 10686"/>
                <a:gd name="connsiteX103" fmla="*/ 8146 w 10000"/>
                <a:gd name="connsiteY103" fmla="*/ 2047 h 10686"/>
                <a:gd name="connsiteX104" fmla="*/ 8121 w 10000"/>
                <a:gd name="connsiteY104" fmla="*/ 2205 h 10686"/>
                <a:gd name="connsiteX105" fmla="*/ 8108 w 10000"/>
                <a:gd name="connsiteY105" fmla="*/ 2357 h 10686"/>
                <a:gd name="connsiteX106" fmla="*/ 8083 w 10000"/>
                <a:gd name="connsiteY106" fmla="*/ 2497 h 10686"/>
                <a:gd name="connsiteX107" fmla="*/ 8063 w 10000"/>
                <a:gd name="connsiteY107" fmla="*/ 2628 h 10686"/>
                <a:gd name="connsiteX108" fmla="*/ 8038 w 10000"/>
                <a:gd name="connsiteY108" fmla="*/ 2741 h 10686"/>
                <a:gd name="connsiteX109" fmla="*/ 8017 w 10000"/>
                <a:gd name="connsiteY109" fmla="*/ 2834 h 10686"/>
                <a:gd name="connsiteX110" fmla="*/ 8000 w 10000"/>
                <a:gd name="connsiteY110" fmla="*/ 2908 h 10686"/>
                <a:gd name="connsiteX111" fmla="*/ 7700 w 10000"/>
                <a:gd name="connsiteY111" fmla="*/ 3754 h 10686"/>
                <a:gd name="connsiteX112" fmla="*/ 7942 w 10000"/>
                <a:gd name="connsiteY112" fmla="*/ 3737 h 10686"/>
                <a:gd name="connsiteX113" fmla="*/ 8167 w 10000"/>
                <a:gd name="connsiteY113" fmla="*/ 3695 h 10686"/>
                <a:gd name="connsiteX114" fmla="*/ 8379 w 10000"/>
                <a:gd name="connsiteY114" fmla="*/ 3635 h 10686"/>
                <a:gd name="connsiteX115" fmla="*/ 8583 w 10000"/>
                <a:gd name="connsiteY115" fmla="*/ 3558 h 10686"/>
                <a:gd name="connsiteX116" fmla="*/ 8767 w 10000"/>
                <a:gd name="connsiteY116" fmla="*/ 3471 h 10686"/>
                <a:gd name="connsiteX117" fmla="*/ 8933 w 10000"/>
                <a:gd name="connsiteY117" fmla="*/ 3376 h 10686"/>
                <a:gd name="connsiteX118" fmla="*/ 9092 w 10000"/>
                <a:gd name="connsiteY118" fmla="*/ 3278 h 10686"/>
                <a:gd name="connsiteX119" fmla="*/ 9238 w 10000"/>
                <a:gd name="connsiteY119" fmla="*/ 3185 h 10686"/>
                <a:gd name="connsiteX120" fmla="*/ 9250 w 10000"/>
                <a:gd name="connsiteY120" fmla="*/ 3230 h 10686"/>
                <a:gd name="connsiteX121" fmla="*/ 9117 w 10000"/>
                <a:gd name="connsiteY121" fmla="*/ 3376 h 10686"/>
                <a:gd name="connsiteX122" fmla="*/ 8954 w 10000"/>
                <a:gd name="connsiteY122" fmla="*/ 3516 h 10686"/>
                <a:gd name="connsiteX123" fmla="*/ 8758 w 10000"/>
                <a:gd name="connsiteY123" fmla="*/ 3641 h 10686"/>
                <a:gd name="connsiteX124" fmla="*/ 8538 w 10000"/>
                <a:gd name="connsiteY124" fmla="*/ 3754 h 10686"/>
                <a:gd name="connsiteX125" fmla="*/ 8304 w 10000"/>
                <a:gd name="connsiteY125" fmla="*/ 3856 h 10686"/>
                <a:gd name="connsiteX126" fmla="*/ 8054 w 10000"/>
                <a:gd name="connsiteY126" fmla="*/ 3945 h 10686"/>
                <a:gd name="connsiteX127" fmla="*/ 7796 w 10000"/>
                <a:gd name="connsiteY127" fmla="*/ 4014 h 10686"/>
                <a:gd name="connsiteX128" fmla="*/ 7533 w 10000"/>
                <a:gd name="connsiteY128" fmla="*/ 4064 h 10686"/>
                <a:gd name="connsiteX129" fmla="*/ 7479 w 10000"/>
                <a:gd name="connsiteY129" fmla="*/ 4184 h 10686"/>
                <a:gd name="connsiteX130" fmla="*/ 7404 w 10000"/>
                <a:gd name="connsiteY130" fmla="*/ 4324 h 10686"/>
                <a:gd name="connsiteX131" fmla="*/ 7321 w 10000"/>
                <a:gd name="connsiteY131" fmla="*/ 4470 h 10686"/>
                <a:gd name="connsiteX132" fmla="*/ 7213 w 10000"/>
                <a:gd name="connsiteY132" fmla="*/ 4628 h 10686"/>
                <a:gd name="connsiteX133" fmla="*/ 7100 w 10000"/>
                <a:gd name="connsiteY133" fmla="*/ 4794 h 10686"/>
                <a:gd name="connsiteX134" fmla="*/ 6979 w 10000"/>
                <a:gd name="connsiteY134" fmla="*/ 4958 h 10686"/>
                <a:gd name="connsiteX135" fmla="*/ 6850 w 10000"/>
                <a:gd name="connsiteY135" fmla="*/ 5113 h 10686"/>
                <a:gd name="connsiteX136" fmla="*/ 6721 w 10000"/>
                <a:gd name="connsiteY136" fmla="*/ 5265 h 10686"/>
                <a:gd name="connsiteX137" fmla="*/ 6600 w 10000"/>
                <a:gd name="connsiteY137" fmla="*/ 5405 h 10686"/>
                <a:gd name="connsiteX138" fmla="*/ 6471 w 10000"/>
                <a:gd name="connsiteY138" fmla="*/ 5530 h 10686"/>
                <a:gd name="connsiteX139" fmla="*/ 6358 w 10000"/>
                <a:gd name="connsiteY139" fmla="*/ 5641 h 10686"/>
                <a:gd name="connsiteX140" fmla="*/ 6250 w 10000"/>
                <a:gd name="connsiteY140" fmla="*/ 5721 h 10686"/>
                <a:gd name="connsiteX141" fmla="*/ 6267 w 10000"/>
                <a:gd name="connsiteY141" fmla="*/ 5781 h 10686"/>
                <a:gd name="connsiteX142" fmla="*/ 6296 w 10000"/>
                <a:gd name="connsiteY142" fmla="*/ 5793 h 10686"/>
                <a:gd name="connsiteX143" fmla="*/ 6479 w 10000"/>
                <a:gd name="connsiteY143" fmla="*/ 5754 h 10686"/>
                <a:gd name="connsiteX144" fmla="*/ 6663 w 10000"/>
                <a:gd name="connsiteY144" fmla="*/ 5736 h 10686"/>
                <a:gd name="connsiteX145" fmla="*/ 6858 w 10000"/>
                <a:gd name="connsiteY145" fmla="*/ 5736 h 10686"/>
                <a:gd name="connsiteX146" fmla="*/ 7046 w 10000"/>
                <a:gd name="connsiteY146" fmla="*/ 5742 h 10686"/>
                <a:gd name="connsiteX147" fmla="*/ 7246 w 10000"/>
                <a:gd name="connsiteY147" fmla="*/ 5748 h 10686"/>
                <a:gd name="connsiteX148" fmla="*/ 7425 w 10000"/>
                <a:gd name="connsiteY148" fmla="*/ 5748 h 10686"/>
                <a:gd name="connsiteX149" fmla="*/ 7600 w 10000"/>
                <a:gd name="connsiteY149" fmla="*/ 5733 h 10686"/>
                <a:gd name="connsiteX150" fmla="*/ 7950 w 10000"/>
                <a:gd name="connsiteY150" fmla="*/ 5673 h 10686"/>
                <a:gd name="connsiteX151" fmla="*/ 8275 w 10000"/>
                <a:gd name="connsiteY151" fmla="*/ 5596 h 10686"/>
                <a:gd name="connsiteX152" fmla="*/ 8579 w 10000"/>
                <a:gd name="connsiteY152" fmla="*/ 5504 h 10686"/>
                <a:gd name="connsiteX153" fmla="*/ 8858 w 10000"/>
                <a:gd name="connsiteY153" fmla="*/ 5390 h 10686"/>
                <a:gd name="connsiteX154" fmla="*/ 9117 w 10000"/>
                <a:gd name="connsiteY154" fmla="*/ 5265 h 10686"/>
                <a:gd name="connsiteX155" fmla="*/ 9350 w 10000"/>
                <a:gd name="connsiteY155" fmla="*/ 5119 h 10686"/>
                <a:gd name="connsiteX156" fmla="*/ 9563 w 10000"/>
                <a:gd name="connsiteY156" fmla="*/ 4967 h 10686"/>
                <a:gd name="connsiteX157" fmla="*/ 9758 w 10000"/>
                <a:gd name="connsiteY157" fmla="*/ 4794 h 10686"/>
                <a:gd name="connsiteX158" fmla="*/ 9933 w 10000"/>
                <a:gd name="connsiteY158" fmla="*/ 4610 h 10686"/>
                <a:gd name="connsiteX159" fmla="*/ 10000 w 10000"/>
                <a:gd name="connsiteY159" fmla="*/ 4648 h 10686"/>
                <a:gd name="connsiteX160" fmla="*/ 10000 w 10000"/>
                <a:gd name="connsiteY160" fmla="*/ 4660 h 10686"/>
                <a:gd name="connsiteX161" fmla="*/ 9904 w 10000"/>
                <a:gd name="connsiteY161" fmla="*/ 4827 h 10686"/>
                <a:gd name="connsiteX162" fmla="*/ 9767 w 10000"/>
                <a:gd name="connsiteY162" fmla="*/ 5000 h 10686"/>
                <a:gd name="connsiteX163" fmla="*/ 9600 w 10000"/>
                <a:gd name="connsiteY163" fmla="*/ 5173 h 10686"/>
                <a:gd name="connsiteX164" fmla="*/ 9404 w 10000"/>
                <a:gd name="connsiteY164" fmla="*/ 5343 h 10686"/>
                <a:gd name="connsiteX165" fmla="*/ 9183 w 10000"/>
                <a:gd name="connsiteY165" fmla="*/ 5504 h 10686"/>
                <a:gd name="connsiteX166" fmla="*/ 8950 w 10000"/>
                <a:gd name="connsiteY166" fmla="*/ 5662 h 10686"/>
                <a:gd name="connsiteX167" fmla="*/ 8704 w 10000"/>
                <a:gd name="connsiteY167" fmla="*/ 5802 h 10686"/>
                <a:gd name="connsiteX168" fmla="*/ 8463 w 10000"/>
                <a:gd name="connsiteY168" fmla="*/ 5927 h 10686"/>
                <a:gd name="connsiteX169" fmla="*/ 8229 w 10000"/>
                <a:gd name="connsiteY169" fmla="*/ 6025 h 10686"/>
                <a:gd name="connsiteX170" fmla="*/ 8000 w 10000"/>
                <a:gd name="connsiteY170" fmla="*/ 6105 h 10686"/>
                <a:gd name="connsiteX171" fmla="*/ 7879 w 10000"/>
                <a:gd name="connsiteY171" fmla="*/ 6132 h 10686"/>
                <a:gd name="connsiteX172" fmla="*/ 7729 w 10000"/>
                <a:gd name="connsiteY172" fmla="*/ 6153 h 10686"/>
                <a:gd name="connsiteX173" fmla="*/ 7563 w 10000"/>
                <a:gd name="connsiteY173" fmla="*/ 6177 h 10686"/>
                <a:gd name="connsiteX174" fmla="*/ 7388 w 10000"/>
                <a:gd name="connsiteY174" fmla="*/ 6198 h 10686"/>
                <a:gd name="connsiteX175" fmla="*/ 7204 w 10000"/>
                <a:gd name="connsiteY175" fmla="*/ 6219 h 10686"/>
                <a:gd name="connsiteX176" fmla="*/ 7017 w 10000"/>
                <a:gd name="connsiteY176" fmla="*/ 6240 h 10686"/>
                <a:gd name="connsiteX177" fmla="*/ 6842 w 10000"/>
                <a:gd name="connsiteY177" fmla="*/ 6263 h 10686"/>
                <a:gd name="connsiteX178" fmla="*/ 6675 w 10000"/>
                <a:gd name="connsiteY178" fmla="*/ 6290 h 10686"/>
                <a:gd name="connsiteX179" fmla="*/ 6517 w 10000"/>
                <a:gd name="connsiteY179" fmla="*/ 6329 h 10686"/>
                <a:gd name="connsiteX180" fmla="*/ 6388 w 10000"/>
                <a:gd name="connsiteY180" fmla="*/ 6365 h 10686"/>
                <a:gd name="connsiteX181" fmla="*/ 6288 w 10000"/>
                <a:gd name="connsiteY181" fmla="*/ 6415 h 10686"/>
                <a:gd name="connsiteX182" fmla="*/ 6213 w 10000"/>
                <a:gd name="connsiteY182" fmla="*/ 6475 h 10686"/>
                <a:gd name="connsiteX183" fmla="*/ 6092 w 10000"/>
                <a:gd name="connsiteY183" fmla="*/ 6648 h 10686"/>
                <a:gd name="connsiteX184" fmla="*/ 6008 w 10000"/>
                <a:gd name="connsiteY184" fmla="*/ 6836 h 10686"/>
                <a:gd name="connsiteX185" fmla="*/ 5942 w 10000"/>
                <a:gd name="connsiteY185" fmla="*/ 7032 h 10686"/>
                <a:gd name="connsiteX186" fmla="*/ 5904 w 10000"/>
                <a:gd name="connsiteY186" fmla="*/ 7232 h 10686"/>
                <a:gd name="connsiteX187" fmla="*/ 5888 w 10000"/>
                <a:gd name="connsiteY187" fmla="*/ 7443 h 10686"/>
                <a:gd name="connsiteX188" fmla="*/ 5879 w 10000"/>
                <a:gd name="connsiteY188" fmla="*/ 7655 h 10686"/>
                <a:gd name="connsiteX189" fmla="*/ 5888 w 10000"/>
                <a:gd name="connsiteY189" fmla="*/ 7867 h 10686"/>
                <a:gd name="connsiteX190" fmla="*/ 5904 w 10000"/>
                <a:gd name="connsiteY190" fmla="*/ 8084 h 10686"/>
                <a:gd name="connsiteX191" fmla="*/ 5925 w 10000"/>
                <a:gd name="connsiteY191" fmla="*/ 8299 h 10686"/>
                <a:gd name="connsiteX192" fmla="*/ 5950 w 10000"/>
                <a:gd name="connsiteY192" fmla="*/ 8510 h 10686"/>
                <a:gd name="connsiteX193" fmla="*/ 5954 w 10000"/>
                <a:gd name="connsiteY193" fmla="*/ 8820 h 10686"/>
                <a:gd name="connsiteX194" fmla="*/ 5933 w 10000"/>
                <a:gd name="connsiteY194" fmla="*/ 9130 h 10686"/>
                <a:gd name="connsiteX195" fmla="*/ 5896 w 10000"/>
                <a:gd name="connsiteY195" fmla="*/ 9428 h 10686"/>
                <a:gd name="connsiteX196" fmla="*/ 5850 w 10000"/>
                <a:gd name="connsiteY196" fmla="*/ 9720 h 10686"/>
                <a:gd name="connsiteX197" fmla="*/ 5794 w 10000"/>
                <a:gd name="connsiteY197" fmla="*/ 10686 h 10686"/>
                <a:gd name="connsiteX198" fmla="*/ 4117 w 10000"/>
                <a:gd name="connsiteY198" fmla="*/ 10686 h 10686"/>
                <a:gd name="connsiteX199" fmla="*/ 4309 w 10000"/>
                <a:gd name="connsiteY199" fmla="*/ 10293 h 10686"/>
                <a:gd name="connsiteX200" fmla="*/ 4546 w 10000"/>
                <a:gd name="connsiteY200" fmla="*/ 9848 h 10686"/>
                <a:gd name="connsiteX201" fmla="*/ 4629 w 10000"/>
                <a:gd name="connsiteY201" fmla="*/ 9687 h 10686"/>
                <a:gd name="connsiteX202" fmla="*/ 4700 w 10000"/>
                <a:gd name="connsiteY202" fmla="*/ 9508 h 10686"/>
                <a:gd name="connsiteX203" fmla="*/ 4767 w 10000"/>
                <a:gd name="connsiteY203" fmla="*/ 9309 h 10686"/>
                <a:gd name="connsiteX204" fmla="*/ 4829 w 10000"/>
                <a:gd name="connsiteY204" fmla="*/ 9097 h 10686"/>
                <a:gd name="connsiteX205" fmla="*/ 4879 w 10000"/>
                <a:gd name="connsiteY205" fmla="*/ 8868 h 10686"/>
                <a:gd name="connsiteX206" fmla="*/ 4917 w 10000"/>
                <a:gd name="connsiteY206" fmla="*/ 8635 h 10686"/>
                <a:gd name="connsiteX207" fmla="*/ 4954 w 10000"/>
                <a:gd name="connsiteY207" fmla="*/ 8391 h 10686"/>
                <a:gd name="connsiteX208" fmla="*/ 4979 w 10000"/>
                <a:gd name="connsiteY208" fmla="*/ 8144 h 10686"/>
                <a:gd name="connsiteX209" fmla="*/ 5000 w 10000"/>
                <a:gd name="connsiteY209" fmla="*/ 7887 h 10686"/>
                <a:gd name="connsiteX210" fmla="*/ 5000 w 10000"/>
                <a:gd name="connsiteY210" fmla="*/ 7634 h 10686"/>
                <a:gd name="connsiteX211" fmla="*/ 5000 w 10000"/>
                <a:gd name="connsiteY211" fmla="*/ 7384 h 10686"/>
                <a:gd name="connsiteX212" fmla="*/ 4979 w 10000"/>
                <a:gd name="connsiteY212" fmla="*/ 7133 h 10686"/>
                <a:gd name="connsiteX213" fmla="*/ 4950 w 10000"/>
                <a:gd name="connsiteY213" fmla="*/ 6892 h 10686"/>
                <a:gd name="connsiteX214" fmla="*/ 4913 w 10000"/>
                <a:gd name="connsiteY214" fmla="*/ 6657 h 10686"/>
                <a:gd name="connsiteX215" fmla="*/ 4858 w 10000"/>
                <a:gd name="connsiteY215" fmla="*/ 6430 h 10686"/>
                <a:gd name="connsiteX216" fmla="*/ 4783 w 10000"/>
                <a:gd name="connsiteY216" fmla="*/ 6219 h 10686"/>
                <a:gd name="connsiteX217" fmla="*/ 4700 w 10000"/>
                <a:gd name="connsiteY217" fmla="*/ 6019 h 10686"/>
                <a:gd name="connsiteX218" fmla="*/ 4600 w 10000"/>
                <a:gd name="connsiteY218" fmla="*/ 5840 h 10686"/>
                <a:gd name="connsiteX219" fmla="*/ 4488 w 10000"/>
                <a:gd name="connsiteY219" fmla="*/ 5682 h 10686"/>
                <a:gd name="connsiteX220" fmla="*/ 4358 w 10000"/>
                <a:gd name="connsiteY220" fmla="*/ 5542 h 10686"/>
                <a:gd name="connsiteX221" fmla="*/ 4213 w 10000"/>
                <a:gd name="connsiteY221" fmla="*/ 5429 h 10686"/>
                <a:gd name="connsiteX222" fmla="*/ 4046 w 10000"/>
                <a:gd name="connsiteY222" fmla="*/ 5343 h 10686"/>
                <a:gd name="connsiteX223" fmla="*/ 3904 w 10000"/>
                <a:gd name="connsiteY223" fmla="*/ 5292 h 10686"/>
                <a:gd name="connsiteX224" fmla="*/ 3746 w 10000"/>
                <a:gd name="connsiteY224" fmla="*/ 5271 h 10686"/>
                <a:gd name="connsiteX225" fmla="*/ 3583 w 10000"/>
                <a:gd name="connsiteY225" fmla="*/ 5271 h 10686"/>
                <a:gd name="connsiteX226" fmla="*/ 3413 w 10000"/>
                <a:gd name="connsiteY226" fmla="*/ 5286 h 10686"/>
                <a:gd name="connsiteX227" fmla="*/ 3246 w 10000"/>
                <a:gd name="connsiteY227" fmla="*/ 5310 h 10686"/>
                <a:gd name="connsiteX228" fmla="*/ 3079 w 10000"/>
                <a:gd name="connsiteY228" fmla="*/ 5343 h 10686"/>
                <a:gd name="connsiteX229" fmla="*/ 2913 w 10000"/>
                <a:gd name="connsiteY229" fmla="*/ 5369 h 10686"/>
                <a:gd name="connsiteX230" fmla="*/ 2750 w 10000"/>
                <a:gd name="connsiteY230" fmla="*/ 5396 h 10686"/>
                <a:gd name="connsiteX231" fmla="*/ 2600 w 10000"/>
                <a:gd name="connsiteY231" fmla="*/ 5411 h 10686"/>
                <a:gd name="connsiteX232" fmla="*/ 2258 w 10000"/>
                <a:gd name="connsiteY232" fmla="*/ 5423 h 10686"/>
                <a:gd name="connsiteX233" fmla="*/ 1925 w 10000"/>
                <a:gd name="connsiteY233" fmla="*/ 5411 h 10686"/>
                <a:gd name="connsiteX234" fmla="*/ 1617 w 10000"/>
                <a:gd name="connsiteY234" fmla="*/ 5384 h 10686"/>
                <a:gd name="connsiteX235" fmla="*/ 1321 w 10000"/>
                <a:gd name="connsiteY235" fmla="*/ 5346 h 10686"/>
                <a:gd name="connsiteX236" fmla="*/ 1033 w 10000"/>
                <a:gd name="connsiteY236" fmla="*/ 5298 h 10686"/>
                <a:gd name="connsiteX237" fmla="*/ 758 w 10000"/>
                <a:gd name="connsiteY237" fmla="*/ 5250 h 10686"/>
                <a:gd name="connsiteX238" fmla="*/ 500 w 10000"/>
                <a:gd name="connsiteY238" fmla="*/ 5197 h 10686"/>
                <a:gd name="connsiteX239" fmla="*/ 517 w 10000"/>
                <a:gd name="connsiteY239" fmla="*/ 5137 h 10686"/>
                <a:gd name="connsiteX240" fmla="*/ 871 w 10000"/>
                <a:gd name="connsiteY240" fmla="*/ 5173 h 10686"/>
                <a:gd name="connsiteX241" fmla="*/ 1221 w 10000"/>
                <a:gd name="connsiteY241" fmla="*/ 5197 h 10686"/>
                <a:gd name="connsiteX242" fmla="*/ 1563 w 10000"/>
                <a:gd name="connsiteY242" fmla="*/ 5206 h 10686"/>
                <a:gd name="connsiteX243" fmla="*/ 1896 w 10000"/>
                <a:gd name="connsiteY243" fmla="*/ 5197 h 10686"/>
                <a:gd name="connsiteX244" fmla="*/ 2221 w 10000"/>
                <a:gd name="connsiteY244" fmla="*/ 5164 h 10686"/>
                <a:gd name="connsiteX245" fmla="*/ 2538 w 10000"/>
                <a:gd name="connsiteY245" fmla="*/ 5113 h 10686"/>
                <a:gd name="connsiteX246" fmla="*/ 2842 w 10000"/>
                <a:gd name="connsiteY246" fmla="*/ 5045 h 10686"/>
                <a:gd name="connsiteX247" fmla="*/ 3129 w 10000"/>
                <a:gd name="connsiteY247" fmla="*/ 4946 h 10686"/>
                <a:gd name="connsiteX248" fmla="*/ 3500 w 10000"/>
                <a:gd name="connsiteY248" fmla="*/ 4815 h 10686"/>
                <a:gd name="connsiteX249" fmla="*/ 2821 w 10000"/>
                <a:gd name="connsiteY249" fmla="*/ 4389 h 10686"/>
                <a:gd name="connsiteX250" fmla="*/ 2213 w 10000"/>
                <a:gd name="connsiteY250" fmla="*/ 3912 h 10686"/>
                <a:gd name="connsiteX251" fmla="*/ 1879 w 10000"/>
                <a:gd name="connsiteY251" fmla="*/ 3939 h 10686"/>
                <a:gd name="connsiteX252" fmla="*/ 1554 w 10000"/>
                <a:gd name="connsiteY252" fmla="*/ 3939 h 10686"/>
                <a:gd name="connsiteX253" fmla="*/ 1258 w 10000"/>
                <a:gd name="connsiteY253" fmla="*/ 3912 h 10686"/>
                <a:gd name="connsiteX254" fmla="*/ 979 w 10000"/>
                <a:gd name="connsiteY254" fmla="*/ 3856 h 10686"/>
                <a:gd name="connsiteX255" fmla="*/ 721 w 10000"/>
                <a:gd name="connsiteY255" fmla="*/ 3775 h 10686"/>
                <a:gd name="connsiteX256" fmla="*/ 496 w 10000"/>
                <a:gd name="connsiteY256" fmla="*/ 3674 h 10686"/>
                <a:gd name="connsiteX257" fmla="*/ 296 w 10000"/>
                <a:gd name="connsiteY257" fmla="*/ 3549 h 10686"/>
                <a:gd name="connsiteX258" fmla="*/ 129 w 10000"/>
                <a:gd name="connsiteY258" fmla="*/ 3403 h 10686"/>
                <a:gd name="connsiteX259" fmla="*/ 0 w 10000"/>
                <a:gd name="connsiteY259" fmla="*/ 3245 h 10686"/>
                <a:gd name="connsiteX260" fmla="*/ 17 w 10000"/>
                <a:gd name="connsiteY260" fmla="*/ 3218 h 10686"/>
                <a:gd name="connsiteX261" fmla="*/ 71 w 10000"/>
                <a:gd name="connsiteY261" fmla="*/ 3245 h 10686"/>
                <a:gd name="connsiteX262" fmla="*/ 138 w 10000"/>
                <a:gd name="connsiteY262" fmla="*/ 3349 h 10686"/>
                <a:gd name="connsiteX263" fmla="*/ 246 w 10000"/>
                <a:gd name="connsiteY263" fmla="*/ 3439 h 10686"/>
                <a:gd name="connsiteX264" fmla="*/ 379 w 10000"/>
                <a:gd name="connsiteY264" fmla="*/ 3528 h 10686"/>
                <a:gd name="connsiteX265" fmla="*/ 538 w 10000"/>
                <a:gd name="connsiteY265" fmla="*/ 3597 h 10686"/>
                <a:gd name="connsiteX266" fmla="*/ 721 w 10000"/>
                <a:gd name="connsiteY266" fmla="*/ 3656 h 10686"/>
                <a:gd name="connsiteX267" fmla="*/ 913 w 10000"/>
                <a:gd name="connsiteY267" fmla="*/ 3701 h 10686"/>
                <a:gd name="connsiteX268" fmla="*/ 1117 w 10000"/>
                <a:gd name="connsiteY268" fmla="*/ 3728 h 10686"/>
                <a:gd name="connsiteX269" fmla="*/ 1329 w 10000"/>
                <a:gd name="connsiteY269" fmla="*/ 3737 h 10686"/>
                <a:gd name="connsiteX270" fmla="*/ 1533 w 10000"/>
                <a:gd name="connsiteY270" fmla="*/ 3734 h 10686"/>
                <a:gd name="connsiteX271" fmla="*/ 1646 w 10000"/>
                <a:gd name="connsiteY271" fmla="*/ 3722 h 10686"/>
                <a:gd name="connsiteX272" fmla="*/ 1746 w 10000"/>
                <a:gd name="connsiteY272" fmla="*/ 3722 h 10686"/>
                <a:gd name="connsiteX273" fmla="*/ 1833 w 10000"/>
                <a:gd name="connsiteY273" fmla="*/ 3710 h 10686"/>
                <a:gd name="connsiteX274" fmla="*/ 1917 w 10000"/>
                <a:gd name="connsiteY274" fmla="*/ 3695 h 10686"/>
                <a:gd name="connsiteX275" fmla="*/ 1988 w 10000"/>
                <a:gd name="connsiteY275" fmla="*/ 3662 h 10686"/>
                <a:gd name="connsiteX276" fmla="*/ 1788 w 10000"/>
                <a:gd name="connsiteY276" fmla="*/ 3391 h 10686"/>
                <a:gd name="connsiteX277" fmla="*/ 1617 w 10000"/>
                <a:gd name="connsiteY277" fmla="*/ 3126 h 10686"/>
                <a:gd name="connsiteX278" fmla="*/ 1454 w 10000"/>
                <a:gd name="connsiteY278" fmla="*/ 2849 h 10686"/>
                <a:gd name="connsiteX279" fmla="*/ 1313 w 10000"/>
                <a:gd name="connsiteY279" fmla="*/ 2563 h 10686"/>
                <a:gd name="connsiteX280" fmla="*/ 1175 w 10000"/>
                <a:gd name="connsiteY280" fmla="*/ 2253 h 10686"/>
                <a:gd name="connsiteX281" fmla="*/ 1046 w 10000"/>
                <a:gd name="connsiteY281" fmla="*/ 1919 h 10686"/>
                <a:gd name="connsiteX282" fmla="*/ 1033 w 10000"/>
                <a:gd name="connsiteY282" fmla="*/ 1859 h 10686"/>
                <a:gd name="connsiteX283" fmla="*/ 1000 w 10000"/>
                <a:gd name="connsiteY283" fmla="*/ 1776 h 10686"/>
                <a:gd name="connsiteX284" fmla="*/ 979 w 10000"/>
                <a:gd name="connsiteY284" fmla="*/ 1684 h 10686"/>
                <a:gd name="connsiteX285" fmla="*/ 950 w 10000"/>
                <a:gd name="connsiteY285" fmla="*/ 1591 h 10686"/>
                <a:gd name="connsiteX286" fmla="*/ 925 w 10000"/>
                <a:gd name="connsiteY286" fmla="*/ 1490 h 10686"/>
                <a:gd name="connsiteX287" fmla="*/ 917 w 10000"/>
                <a:gd name="connsiteY287" fmla="*/ 1397 h 10686"/>
                <a:gd name="connsiteX288" fmla="*/ 917 w 10000"/>
                <a:gd name="connsiteY288" fmla="*/ 1311 h 10686"/>
                <a:gd name="connsiteX289" fmla="*/ 933 w 10000"/>
                <a:gd name="connsiteY289" fmla="*/ 1234 h 10686"/>
                <a:gd name="connsiteX290" fmla="*/ 963 w 10000"/>
                <a:gd name="connsiteY290" fmla="*/ 1180 h 10686"/>
                <a:gd name="connsiteX291" fmla="*/ 1000 w 10000"/>
                <a:gd name="connsiteY291" fmla="*/ 1192 h 10686"/>
                <a:gd name="connsiteX292" fmla="*/ 1033 w 10000"/>
                <a:gd name="connsiteY292" fmla="*/ 1496 h 10686"/>
                <a:gd name="connsiteX293" fmla="*/ 1108 w 10000"/>
                <a:gd name="connsiteY293" fmla="*/ 1800 h 10686"/>
                <a:gd name="connsiteX294" fmla="*/ 1221 w 10000"/>
                <a:gd name="connsiteY294" fmla="*/ 2098 h 10686"/>
                <a:gd name="connsiteX295" fmla="*/ 1358 w 10000"/>
                <a:gd name="connsiteY295" fmla="*/ 2372 h 10686"/>
                <a:gd name="connsiteX296" fmla="*/ 1508 w 10000"/>
                <a:gd name="connsiteY296" fmla="*/ 2628 h 10686"/>
                <a:gd name="connsiteX297" fmla="*/ 1646 w 10000"/>
                <a:gd name="connsiteY297" fmla="*/ 2795 h 10686"/>
                <a:gd name="connsiteX298" fmla="*/ 1629 w 10000"/>
                <a:gd name="connsiteY298" fmla="*/ 2801 h 10686"/>
                <a:gd name="connsiteX299" fmla="*/ 1629 w 10000"/>
                <a:gd name="connsiteY299" fmla="*/ 2807 h 10686"/>
                <a:gd name="connsiteX300" fmla="*/ 1638 w 10000"/>
                <a:gd name="connsiteY300" fmla="*/ 2813 h 10686"/>
                <a:gd name="connsiteX301" fmla="*/ 1646 w 10000"/>
                <a:gd name="connsiteY301" fmla="*/ 2816 h 10686"/>
                <a:gd name="connsiteX302" fmla="*/ 1663 w 10000"/>
                <a:gd name="connsiteY302" fmla="*/ 2822 h 10686"/>
                <a:gd name="connsiteX303" fmla="*/ 1667 w 10000"/>
                <a:gd name="connsiteY303" fmla="*/ 2834 h 10686"/>
                <a:gd name="connsiteX304" fmla="*/ 1675 w 10000"/>
                <a:gd name="connsiteY304" fmla="*/ 2840 h 10686"/>
                <a:gd name="connsiteX305" fmla="*/ 1683 w 10000"/>
                <a:gd name="connsiteY305" fmla="*/ 2849 h 10686"/>
                <a:gd name="connsiteX306" fmla="*/ 1683 w 10000"/>
                <a:gd name="connsiteY306" fmla="*/ 2843 h 10686"/>
                <a:gd name="connsiteX307" fmla="*/ 1675 w 10000"/>
                <a:gd name="connsiteY307" fmla="*/ 2840 h 10686"/>
                <a:gd name="connsiteX308" fmla="*/ 1675 w 10000"/>
                <a:gd name="connsiteY308" fmla="*/ 2840 h 10686"/>
                <a:gd name="connsiteX309" fmla="*/ 1646 w 10000"/>
                <a:gd name="connsiteY309" fmla="*/ 2795 h 10686"/>
                <a:gd name="connsiteX310" fmla="*/ 1746 w 10000"/>
                <a:gd name="connsiteY310" fmla="*/ 2741 h 10686"/>
                <a:gd name="connsiteX311" fmla="*/ 1842 w 10000"/>
                <a:gd name="connsiteY311" fmla="*/ 2649 h 10686"/>
                <a:gd name="connsiteX312" fmla="*/ 1933 w 10000"/>
                <a:gd name="connsiteY312" fmla="*/ 2542 h 10686"/>
                <a:gd name="connsiteX313" fmla="*/ 2017 w 10000"/>
                <a:gd name="connsiteY313" fmla="*/ 2411 h 10686"/>
                <a:gd name="connsiteX314" fmla="*/ 2092 w 10000"/>
                <a:gd name="connsiteY314" fmla="*/ 2265 h 10686"/>
                <a:gd name="connsiteX315" fmla="*/ 2163 w 10000"/>
                <a:gd name="connsiteY315" fmla="*/ 2113 h 10686"/>
                <a:gd name="connsiteX316" fmla="*/ 2221 w 10000"/>
                <a:gd name="connsiteY316" fmla="*/ 1955 h 10686"/>
                <a:gd name="connsiteX317" fmla="*/ 2275 w 10000"/>
                <a:gd name="connsiteY317" fmla="*/ 1803 h 10686"/>
                <a:gd name="connsiteX318" fmla="*/ 2321 w 10000"/>
                <a:gd name="connsiteY318" fmla="*/ 1657 h 10686"/>
                <a:gd name="connsiteX319" fmla="*/ 2329 w 10000"/>
                <a:gd name="connsiteY319" fmla="*/ 1853 h 10686"/>
                <a:gd name="connsiteX320" fmla="*/ 2321 w 10000"/>
                <a:gd name="connsiteY320" fmla="*/ 2032 h 10686"/>
                <a:gd name="connsiteX321" fmla="*/ 2283 w 10000"/>
                <a:gd name="connsiteY321" fmla="*/ 2199 h 10686"/>
                <a:gd name="connsiteX322" fmla="*/ 2229 w 10000"/>
                <a:gd name="connsiteY322" fmla="*/ 2366 h 10686"/>
                <a:gd name="connsiteX323" fmla="*/ 2154 w 10000"/>
                <a:gd name="connsiteY323" fmla="*/ 2524 h 10686"/>
                <a:gd name="connsiteX324" fmla="*/ 2046 w 10000"/>
                <a:gd name="connsiteY324" fmla="*/ 2682 h 10686"/>
                <a:gd name="connsiteX325" fmla="*/ 1796 w 10000"/>
                <a:gd name="connsiteY325" fmla="*/ 3027 h 10686"/>
                <a:gd name="connsiteX326" fmla="*/ 2054 w 10000"/>
                <a:gd name="connsiteY326" fmla="*/ 3305 h 10686"/>
                <a:gd name="connsiteX327" fmla="*/ 2333 w 10000"/>
                <a:gd name="connsiteY327" fmla="*/ 3564 h 10686"/>
                <a:gd name="connsiteX328" fmla="*/ 2638 w 10000"/>
                <a:gd name="connsiteY328" fmla="*/ 3808 h 10686"/>
                <a:gd name="connsiteX329" fmla="*/ 2963 w 10000"/>
                <a:gd name="connsiteY329" fmla="*/ 4032 h 10686"/>
                <a:gd name="connsiteX330" fmla="*/ 4129 w 10000"/>
                <a:gd name="connsiteY330" fmla="*/ 4610 h 10686"/>
                <a:gd name="connsiteX331" fmla="*/ 4167 w 10000"/>
                <a:gd name="connsiteY331" fmla="*/ 4589 h 10686"/>
                <a:gd name="connsiteX332" fmla="*/ 4071 w 10000"/>
                <a:gd name="connsiteY332" fmla="*/ 4333 h 10686"/>
                <a:gd name="connsiteX333" fmla="*/ 3996 w 10000"/>
                <a:gd name="connsiteY333" fmla="*/ 4058 h 10686"/>
                <a:gd name="connsiteX334" fmla="*/ 3933 w 10000"/>
                <a:gd name="connsiteY334" fmla="*/ 3760 h 10686"/>
                <a:gd name="connsiteX335" fmla="*/ 3904 w 10000"/>
                <a:gd name="connsiteY335" fmla="*/ 3456 h 10686"/>
                <a:gd name="connsiteX336" fmla="*/ 3879 w 10000"/>
                <a:gd name="connsiteY336" fmla="*/ 3138 h 10686"/>
                <a:gd name="connsiteX337" fmla="*/ 3879 w 10000"/>
                <a:gd name="connsiteY337" fmla="*/ 2813 h 10686"/>
                <a:gd name="connsiteX338" fmla="*/ 3896 w 10000"/>
                <a:gd name="connsiteY338" fmla="*/ 2485 h 10686"/>
                <a:gd name="connsiteX339" fmla="*/ 3933 w 10000"/>
                <a:gd name="connsiteY339" fmla="*/ 2160 h 10686"/>
                <a:gd name="connsiteX340" fmla="*/ 3988 w 10000"/>
                <a:gd name="connsiteY340" fmla="*/ 1836 h 10686"/>
                <a:gd name="connsiteX341" fmla="*/ 4046 w 10000"/>
                <a:gd name="connsiteY341" fmla="*/ 1523 h 10686"/>
                <a:gd name="connsiteX342" fmla="*/ 4129 w 10000"/>
                <a:gd name="connsiteY342" fmla="*/ 1219 h 10686"/>
                <a:gd name="connsiteX343" fmla="*/ 4229 w 10000"/>
                <a:gd name="connsiteY343" fmla="*/ 933 h 10686"/>
                <a:gd name="connsiteX344" fmla="*/ 4333 w 10000"/>
                <a:gd name="connsiteY344" fmla="*/ 662 h 10686"/>
                <a:gd name="connsiteX345" fmla="*/ 4454 w 10000"/>
                <a:gd name="connsiteY345" fmla="*/ 417 h 10686"/>
                <a:gd name="connsiteX346" fmla="*/ 4583 w 10000"/>
                <a:gd name="connsiteY346" fmla="*/ 194 h 10686"/>
                <a:gd name="connsiteX347" fmla="*/ 4738 w 10000"/>
                <a:gd name="connsiteY347" fmla="*/ 0 h 1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10000" h="10686">
                  <a:moveTo>
                    <a:pt x="4738" y="0"/>
                  </a:moveTo>
                  <a:cubicBezTo>
                    <a:pt x="4732" y="16"/>
                    <a:pt x="4727" y="32"/>
                    <a:pt x="4721" y="48"/>
                  </a:cubicBezTo>
                  <a:cubicBezTo>
                    <a:pt x="4718" y="59"/>
                    <a:pt x="4716" y="69"/>
                    <a:pt x="4713" y="80"/>
                  </a:cubicBezTo>
                  <a:lnTo>
                    <a:pt x="4704" y="101"/>
                  </a:lnTo>
                  <a:lnTo>
                    <a:pt x="4704" y="113"/>
                  </a:lnTo>
                  <a:lnTo>
                    <a:pt x="4713" y="119"/>
                  </a:lnTo>
                  <a:lnTo>
                    <a:pt x="4713" y="125"/>
                  </a:lnTo>
                  <a:lnTo>
                    <a:pt x="4721" y="125"/>
                  </a:lnTo>
                  <a:lnTo>
                    <a:pt x="4721" y="125"/>
                  </a:lnTo>
                  <a:lnTo>
                    <a:pt x="4721" y="134"/>
                  </a:lnTo>
                  <a:cubicBezTo>
                    <a:pt x="4718" y="140"/>
                    <a:pt x="4716" y="146"/>
                    <a:pt x="4713" y="152"/>
                  </a:cubicBezTo>
                  <a:lnTo>
                    <a:pt x="4704" y="179"/>
                  </a:lnTo>
                  <a:lnTo>
                    <a:pt x="4692" y="221"/>
                  </a:lnTo>
                  <a:cubicBezTo>
                    <a:pt x="4684" y="241"/>
                    <a:pt x="4675" y="260"/>
                    <a:pt x="4667" y="280"/>
                  </a:cubicBezTo>
                  <a:cubicBezTo>
                    <a:pt x="4654" y="308"/>
                    <a:pt x="4642" y="336"/>
                    <a:pt x="4629" y="364"/>
                  </a:cubicBezTo>
                  <a:cubicBezTo>
                    <a:pt x="4617" y="398"/>
                    <a:pt x="4604" y="431"/>
                    <a:pt x="4592" y="465"/>
                  </a:cubicBezTo>
                  <a:cubicBezTo>
                    <a:pt x="4572" y="509"/>
                    <a:pt x="4553" y="552"/>
                    <a:pt x="4533" y="596"/>
                  </a:cubicBezTo>
                  <a:cubicBezTo>
                    <a:pt x="4510" y="649"/>
                    <a:pt x="4486" y="701"/>
                    <a:pt x="4463" y="754"/>
                  </a:cubicBezTo>
                  <a:cubicBezTo>
                    <a:pt x="4435" y="836"/>
                    <a:pt x="4407" y="919"/>
                    <a:pt x="4379" y="1001"/>
                  </a:cubicBezTo>
                  <a:cubicBezTo>
                    <a:pt x="4360" y="1089"/>
                    <a:pt x="4340" y="1178"/>
                    <a:pt x="4321" y="1266"/>
                  </a:cubicBezTo>
                  <a:cubicBezTo>
                    <a:pt x="4306" y="1357"/>
                    <a:pt x="4290" y="1447"/>
                    <a:pt x="4275" y="1538"/>
                  </a:cubicBezTo>
                  <a:cubicBezTo>
                    <a:pt x="4254" y="1634"/>
                    <a:pt x="4234" y="1731"/>
                    <a:pt x="4213" y="1827"/>
                  </a:cubicBezTo>
                  <a:cubicBezTo>
                    <a:pt x="4210" y="1848"/>
                    <a:pt x="4207" y="1868"/>
                    <a:pt x="4204" y="1889"/>
                  </a:cubicBezTo>
                  <a:lnTo>
                    <a:pt x="4192" y="1982"/>
                  </a:lnTo>
                  <a:cubicBezTo>
                    <a:pt x="4189" y="2015"/>
                    <a:pt x="4186" y="2047"/>
                    <a:pt x="4183" y="2080"/>
                  </a:cubicBezTo>
                  <a:cubicBezTo>
                    <a:pt x="4180" y="2116"/>
                    <a:pt x="4178" y="2151"/>
                    <a:pt x="4175" y="2187"/>
                  </a:cubicBezTo>
                  <a:lnTo>
                    <a:pt x="4175" y="2297"/>
                  </a:lnTo>
                  <a:cubicBezTo>
                    <a:pt x="4181" y="2330"/>
                    <a:pt x="4186" y="2363"/>
                    <a:pt x="4192" y="2396"/>
                  </a:cubicBezTo>
                  <a:cubicBezTo>
                    <a:pt x="4199" y="2425"/>
                    <a:pt x="4206" y="2453"/>
                    <a:pt x="4213" y="2482"/>
                  </a:cubicBezTo>
                  <a:cubicBezTo>
                    <a:pt x="4225" y="2502"/>
                    <a:pt x="4238" y="2522"/>
                    <a:pt x="4250" y="2542"/>
                  </a:cubicBezTo>
                  <a:lnTo>
                    <a:pt x="4450" y="2530"/>
                  </a:lnTo>
                  <a:lnTo>
                    <a:pt x="4646" y="2482"/>
                  </a:lnTo>
                  <a:lnTo>
                    <a:pt x="4833" y="2405"/>
                  </a:lnTo>
                  <a:lnTo>
                    <a:pt x="5025" y="2297"/>
                  </a:lnTo>
                  <a:lnTo>
                    <a:pt x="5200" y="2172"/>
                  </a:lnTo>
                  <a:lnTo>
                    <a:pt x="5371" y="2020"/>
                  </a:lnTo>
                  <a:lnTo>
                    <a:pt x="5533" y="1859"/>
                  </a:lnTo>
                  <a:lnTo>
                    <a:pt x="5683" y="1690"/>
                  </a:lnTo>
                  <a:lnTo>
                    <a:pt x="5829" y="1511"/>
                  </a:lnTo>
                  <a:lnTo>
                    <a:pt x="5954" y="1326"/>
                  </a:lnTo>
                  <a:lnTo>
                    <a:pt x="6071" y="1147"/>
                  </a:lnTo>
                  <a:cubicBezTo>
                    <a:pt x="6103" y="1089"/>
                    <a:pt x="6135" y="1032"/>
                    <a:pt x="6167" y="974"/>
                  </a:cubicBezTo>
                  <a:lnTo>
                    <a:pt x="6213" y="974"/>
                  </a:lnTo>
                  <a:lnTo>
                    <a:pt x="6213" y="992"/>
                  </a:lnTo>
                  <a:cubicBezTo>
                    <a:pt x="6188" y="1050"/>
                    <a:pt x="6163" y="1107"/>
                    <a:pt x="6138" y="1165"/>
                  </a:cubicBezTo>
                  <a:cubicBezTo>
                    <a:pt x="6110" y="1225"/>
                    <a:pt x="6082" y="1284"/>
                    <a:pt x="6054" y="1344"/>
                  </a:cubicBezTo>
                  <a:cubicBezTo>
                    <a:pt x="6024" y="1402"/>
                    <a:pt x="5993" y="1459"/>
                    <a:pt x="5963" y="1517"/>
                  </a:cubicBezTo>
                  <a:lnTo>
                    <a:pt x="5871" y="1684"/>
                  </a:lnTo>
                  <a:cubicBezTo>
                    <a:pt x="5839" y="1738"/>
                    <a:pt x="5807" y="1793"/>
                    <a:pt x="5775" y="1847"/>
                  </a:cubicBezTo>
                  <a:lnTo>
                    <a:pt x="5667" y="1999"/>
                  </a:lnTo>
                  <a:lnTo>
                    <a:pt x="5554" y="2145"/>
                  </a:lnTo>
                  <a:lnTo>
                    <a:pt x="5417" y="2279"/>
                  </a:lnTo>
                  <a:lnTo>
                    <a:pt x="5275" y="2411"/>
                  </a:lnTo>
                  <a:lnTo>
                    <a:pt x="5108" y="2518"/>
                  </a:lnTo>
                  <a:lnTo>
                    <a:pt x="4917" y="2616"/>
                  </a:lnTo>
                  <a:lnTo>
                    <a:pt x="4704" y="2703"/>
                  </a:lnTo>
                  <a:lnTo>
                    <a:pt x="4479" y="2768"/>
                  </a:lnTo>
                  <a:lnTo>
                    <a:pt x="4213" y="2813"/>
                  </a:lnTo>
                  <a:cubicBezTo>
                    <a:pt x="4216" y="2917"/>
                    <a:pt x="4218" y="3022"/>
                    <a:pt x="4221" y="3126"/>
                  </a:cubicBezTo>
                  <a:cubicBezTo>
                    <a:pt x="4233" y="3225"/>
                    <a:pt x="4246" y="3325"/>
                    <a:pt x="4258" y="3424"/>
                  </a:cubicBezTo>
                  <a:cubicBezTo>
                    <a:pt x="4279" y="3518"/>
                    <a:pt x="4300" y="3613"/>
                    <a:pt x="4321" y="3707"/>
                  </a:cubicBezTo>
                  <a:cubicBezTo>
                    <a:pt x="4349" y="3796"/>
                    <a:pt x="4376" y="3886"/>
                    <a:pt x="4404" y="3975"/>
                  </a:cubicBezTo>
                  <a:cubicBezTo>
                    <a:pt x="4439" y="4060"/>
                    <a:pt x="4473" y="4146"/>
                    <a:pt x="4508" y="4231"/>
                  </a:cubicBezTo>
                  <a:cubicBezTo>
                    <a:pt x="4546" y="4313"/>
                    <a:pt x="4583" y="4394"/>
                    <a:pt x="4621" y="4476"/>
                  </a:cubicBezTo>
                  <a:lnTo>
                    <a:pt x="4750" y="4708"/>
                  </a:lnTo>
                  <a:lnTo>
                    <a:pt x="4879" y="4934"/>
                  </a:lnTo>
                  <a:cubicBezTo>
                    <a:pt x="4892" y="4952"/>
                    <a:pt x="4904" y="4970"/>
                    <a:pt x="4917" y="4988"/>
                  </a:cubicBezTo>
                  <a:lnTo>
                    <a:pt x="4950" y="5054"/>
                  </a:lnTo>
                  <a:cubicBezTo>
                    <a:pt x="4965" y="5078"/>
                    <a:pt x="4981" y="5101"/>
                    <a:pt x="4996" y="5125"/>
                  </a:cubicBezTo>
                  <a:lnTo>
                    <a:pt x="5038" y="5200"/>
                  </a:lnTo>
                  <a:cubicBezTo>
                    <a:pt x="5056" y="5224"/>
                    <a:pt x="5074" y="5247"/>
                    <a:pt x="5092" y="5271"/>
                  </a:cubicBezTo>
                  <a:cubicBezTo>
                    <a:pt x="5113" y="5291"/>
                    <a:pt x="5133" y="5311"/>
                    <a:pt x="5154" y="5331"/>
                  </a:cubicBezTo>
                  <a:cubicBezTo>
                    <a:pt x="5179" y="5349"/>
                    <a:pt x="5204" y="5366"/>
                    <a:pt x="5229" y="5384"/>
                  </a:cubicBezTo>
                  <a:lnTo>
                    <a:pt x="5313" y="5423"/>
                  </a:lnTo>
                  <a:lnTo>
                    <a:pt x="5413" y="5438"/>
                  </a:lnTo>
                  <a:lnTo>
                    <a:pt x="5517" y="5435"/>
                  </a:lnTo>
                  <a:lnTo>
                    <a:pt x="5704" y="5390"/>
                  </a:lnTo>
                  <a:lnTo>
                    <a:pt x="5871" y="5316"/>
                  </a:lnTo>
                  <a:lnTo>
                    <a:pt x="6033" y="5223"/>
                  </a:lnTo>
                  <a:lnTo>
                    <a:pt x="6167" y="5113"/>
                  </a:lnTo>
                  <a:lnTo>
                    <a:pt x="6296" y="4994"/>
                  </a:lnTo>
                  <a:cubicBezTo>
                    <a:pt x="6336" y="4952"/>
                    <a:pt x="6377" y="4911"/>
                    <a:pt x="6417" y="4869"/>
                  </a:cubicBezTo>
                  <a:lnTo>
                    <a:pt x="6525" y="4750"/>
                  </a:lnTo>
                  <a:cubicBezTo>
                    <a:pt x="6556" y="4712"/>
                    <a:pt x="6586" y="4674"/>
                    <a:pt x="6617" y="4636"/>
                  </a:cubicBezTo>
                  <a:lnTo>
                    <a:pt x="6821" y="4377"/>
                  </a:lnTo>
                  <a:lnTo>
                    <a:pt x="7017" y="4085"/>
                  </a:lnTo>
                  <a:lnTo>
                    <a:pt x="7213" y="3766"/>
                  </a:lnTo>
                  <a:lnTo>
                    <a:pt x="7396" y="3418"/>
                  </a:lnTo>
                  <a:cubicBezTo>
                    <a:pt x="7452" y="3296"/>
                    <a:pt x="7507" y="3173"/>
                    <a:pt x="7563" y="3051"/>
                  </a:cubicBezTo>
                  <a:lnTo>
                    <a:pt x="7713" y="2661"/>
                  </a:lnTo>
                  <a:cubicBezTo>
                    <a:pt x="7759" y="2525"/>
                    <a:pt x="7804" y="2389"/>
                    <a:pt x="7850" y="2253"/>
                  </a:cubicBezTo>
                  <a:cubicBezTo>
                    <a:pt x="7883" y="2112"/>
                    <a:pt x="7917" y="1971"/>
                    <a:pt x="7950" y="1830"/>
                  </a:cubicBezTo>
                  <a:cubicBezTo>
                    <a:pt x="7975" y="1686"/>
                    <a:pt x="8000" y="1541"/>
                    <a:pt x="8025" y="1397"/>
                  </a:cubicBezTo>
                  <a:cubicBezTo>
                    <a:pt x="8040" y="1249"/>
                    <a:pt x="8056" y="1102"/>
                    <a:pt x="8071" y="954"/>
                  </a:cubicBezTo>
                  <a:cubicBezTo>
                    <a:pt x="8083" y="961"/>
                    <a:pt x="8096" y="967"/>
                    <a:pt x="8108" y="974"/>
                  </a:cubicBezTo>
                  <a:lnTo>
                    <a:pt x="8138" y="1025"/>
                  </a:lnTo>
                  <a:cubicBezTo>
                    <a:pt x="8146" y="1050"/>
                    <a:pt x="8155" y="1075"/>
                    <a:pt x="8163" y="1100"/>
                  </a:cubicBezTo>
                  <a:cubicBezTo>
                    <a:pt x="8167" y="1133"/>
                    <a:pt x="8171" y="1165"/>
                    <a:pt x="8175" y="1198"/>
                  </a:cubicBezTo>
                  <a:cubicBezTo>
                    <a:pt x="8178" y="1236"/>
                    <a:pt x="8180" y="1273"/>
                    <a:pt x="8183" y="1311"/>
                  </a:cubicBezTo>
                  <a:lnTo>
                    <a:pt x="8183" y="1442"/>
                  </a:lnTo>
                  <a:lnTo>
                    <a:pt x="8183" y="1582"/>
                  </a:lnTo>
                  <a:cubicBezTo>
                    <a:pt x="8180" y="1633"/>
                    <a:pt x="8178" y="1683"/>
                    <a:pt x="8175" y="1734"/>
                  </a:cubicBezTo>
                  <a:cubicBezTo>
                    <a:pt x="8171" y="1786"/>
                    <a:pt x="8167" y="1837"/>
                    <a:pt x="8163" y="1889"/>
                  </a:cubicBezTo>
                  <a:cubicBezTo>
                    <a:pt x="8157" y="1942"/>
                    <a:pt x="8152" y="1994"/>
                    <a:pt x="8146" y="2047"/>
                  </a:cubicBezTo>
                  <a:cubicBezTo>
                    <a:pt x="8138" y="2100"/>
                    <a:pt x="8129" y="2152"/>
                    <a:pt x="8121" y="2205"/>
                  </a:cubicBezTo>
                  <a:cubicBezTo>
                    <a:pt x="8117" y="2256"/>
                    <a:pt x="8112" y="2306"/>
                    <a:pt x="8108" y="2357"/>
                  </a:cubicBezTo>
                  <a:cubicBezTo>
                    <a:pt x="8100" y="2404"/>
                    <a:pt x="8091" y="2450"/>
                    <a:pt x="8083" y="2497"/>
                  </a:cubicBezTo>
                  <a:cubicBezTo>
                    <a:pt x="8076" y="2541"/>
                    <a:pt x="8070" y="2584"/>
                    <a:pt x="8063" y="2628"/>
                  </a:cubicBezTo>
                  <a:cubicBezTo>
                    <a:pt x="8055" y="2666"/>
                    <a:pt x="8046" y="2703"/>
                    <a:pt x="8038" y="2741"/>
                  </a:cubicBezTo>
                  <a:lnTo>
                    <a:pt x="8017" y="2834"/>
                  </a:lnTo>
                  <a:cubicBezTo>
                    <a:pt x="8011" y="2859"/>
                    <a:pt x="8006" y="2883"/>
                    <a:pt x="8000" y="2908"/>
                  </a:cubicBezTo>
                  <a:lnTo>
                    <a:pt x="7700" y="3754"/>
                  </a:lnTo>
                  <a:lnTo>
                    <a:pt x="7942" y="3737"/>
                  </a:lnTo>
                  <a:lnTo>
                    <a:pt x="8167" y="3695"/>
                  </a:lnTo>
                  <a:lnTo>
                    <a:pt x="8379" y="3635"/>
                  </a:lnTo>
                  <a:lnTo>
                    <a:pt x="8583" y="3558"/>
                  </a:lnTo>
                  <a:lnTo>
                    <a:pt x="8767" y="3471"/>
                  </a:lnTo>
                  <a:lnTo>
                    <a:pt x="8933" y="3376"/>
                  </a:lnTo>
                  <a:lnTo>
                    <a:pt x="9092" y="3278"/>
                  </a:lnTo>
                  <a:lnTo>
                    <a:pt x="9238" y="3185"/>
                  </a:lnTo>
                  <a:lnTo>
                    <a:pt x="9250" y="3230"/>
                  </a:lnTo>
                  <a:cubicBezTo>
                    <a:pt x="9206" y="3279"/>
                    <a:pt x="9161" y="3327"/>
                    <a:pt x="9117" y="3376"/>
                  </a:cubicBezTo>
                  <a:cubicBezTo>
                    <a:pt x="9063" y="3423"/>
                    <a:pt x="9008" y="3469"/>
                    <a:pt x="8954" y="3516"/>
                  </a:cubicBezTo>
                  <a:lnTo>
                    <a:pt x="8758" y="3641"/>
                  </a:lnTo>
                  <a:lnTo>
                    <a:pt x="8538" y="3754"/>
                  </a:lnTo>
                  <a:lnTo>
                    <a:pt x="8304" y="3856"/>
                  </a:lnTo>
                  <a:lnTo>
                    <a:pt x="8054" y="3945"/>
                  </a:lnTo>
                  <a:lnTo>
                    <a:pt x="7796" y="4014"/>
                  </a:lnTo>
                  <a:lnTo>
                    <a:pt x="7533" y="4064"/>
                  </a:lnTo>
                  <a:lnTo>
                    <a:pt x="7479" y="4184"/>
                  </a:lnTo>
                  <a:cubicBezTo>
                    <a:pt x="7454" y="4231"/>
                    <a:pt x="7429" y="4277"/>
                    <a:pt x="7404" y="4324"/>
                  </a:cubicBezTo>
                  <a:lnTo>
                    <a:pt x="7321" y="4470"/>
                  </a:lnTo>
                  <a:lnTo>
                    <a:pt x="7213" y="4628"/>
                  </a:lnTo>
                  <a:cubicBezTo>
                    <a:pt x="7175" y="4683"/>
                    <a:pt x="7138" y="4739"/>
                    <a:pt x="7100" y="4794"/>
                  </a:cubicBezTo>
                  <a:cubicBezTo>
                    <a:pt x="7060" y="4849"/>
                    <a:pt x="7019" y="4903"/>
                    <a:pt x="6979" y="4958"/>
                  </a:cubicBezTo>
                  <a:lnTo>
                    <a:pt x="6850" y="5113"/>
                  </a:lnTo>
                  <a:lnTo>
                    <a:pt x="6721" y="5265"/>
                  </a:lnTo>
                  <a:cubicBezTo>
                    <a:pt x="6681" y="5312"/>
                    <a:pt x="6640" y="5358"/>
                    <a:pt x="6600" y="5405"/>
                  </a:cubicBezTo>
                  <a:lnTo>
                    <a:pt x="6471" y="5530"/>
                  </a:lnTo>
                  <a:lnTo>
                    <a:pt x="6358" y="5641"/>
                  </a:lnTo>
                  <a:lnTo>
                    <a:pt x="6250" y="5721"/>
                  </a:lnTo>
                  <a:cubicBezTo>
                    <a:pt x="6256" y="5741"/>
                    <a:pt x="6261" y="5761"/>
                    <a:pt x="6267" y="5781"/>
                  </a:cubicBezTo>
                  <a:cubicBezTo>
                    <a:pt x="6277" y="5785"/>
                    <a:pt x="6286" y="5789"/>
                    <a:pt x="6296" y="5793"/>
                  </a:cubicBezTo>
                  <a:lnTo>
                    <a:pt x="6479" y="5754"/>
                  </a:lnTo>
                  <a:lnTo>
                    <a:pt x="6663" y="5736"/>
                  </a:lnTo>
                  <a:lnTo>
                    <a:pt x="6858" y="5736"/>
                  </a:lnTo>
                  <a:lnTo>
                    <a:pt x="7046" y="5742"/>
                  </a:lnTo>
                  <a:lnTo>
                    <a:pt x="7246" y="5748"/>
                  </a:lnTo>
                  <a:lnTo>
                    <a:pt x="7425" y="5748"/>
                  </a:lnTo>
                  <a:lnTo>
                    <a:pt x="7600" y="5733"/>
                  </a:lnTo>
                  <a:lnTo>
                    <a:pt x="7950" y="5673"/>
                  </a:lnTo>
                  <a:lnTo>
                    <a:pt x="8275" y="5596"/>
                  </a:lnTo>
                  <a:lnTo>
                    <a:pt x="8579" y="5504"/>
                  </a:lnTo>
                  <a:lnTo>
                    <a:pt x="8858" y="5390"/>
                  </a:lnTo>
                  <a:lnTo>
                    <a:pt x="9117" y="5265"/>
                  </a:lnTo>
                  <a:lnTo>
                    <a:pt x="9350" y="5119"/>
                  </a:lnTo>
                  <a:lnTo>
                    <a:pt x="9563" y="4967"/>
                  </a:lnTo>
                  <a:lnTo>
                    <a:pt x="9758" y="4794"/>
                  </a:lnTo>
                  <a:lnTo>
                    <a:pt x="9933" y="4610"/>
                  </a:lnTo>
                  <a:cubicBezTo>
                    <a:pt x="9955" y="4623"/>
                    <a:pt x="9978" y="4635"/>
                    <a:pt x="10000" y="4648"/>
                  </a:cubicBezTo>
                  <a:lnTo>
                    <a:pt x="10000" y="4660"/>
                  </a:lnTo>
                  <a:cubicBezTo>
                    <a:pt x="9968" y="4716"/>
                    <a:pt x="9936" y="4771"/>
                    <a:pt x="9904" y="4827"/>
                  </a:cubicBezTo>
                  <a:lnTo>
                    <a:pt x="9767" y="5000"/>
                  </a:lnTo>
                  <a:lnTo>
                    <a:pt x="9600" y="5173"/>
                  </a:lnTo>
                  <a:lnTo>
                    <a:pt x="9404" y="5343"/>
                  </a:lnTo>
                  <a:lnTo>
                    <a:pt x="9183" y="5504"/>
                  </a:lnTo>
                  <a:lnTo>
                    <a:pt x="8950" y="5662"/>
                  </a:lnTo>
                  <a:lnTo>
                    <a:pt x="8704" y="5802"/>
                  </a:lnTo>
                  <a:lnTo>
                    <a:pt x="8463" y="5927"/>
                  </a:lnTo>
                  <a:lnTo>
                    <a:pt x="8229" y="6025"/>
                  </a:lnTo>
                  <a:lnTo>
                    <a:pt x="8000" y="6105"/>
                  </a:lnTo>
                  <a:lnTo>
                    <a:pt x="7879" y="6132"/>
                  </a:lnTo>
                  <a:lnTo>
                    <a:pt x="7729" y="6153"/>
                  </a:lnTo>
                  <a:lnTo>
                    <a:pt x="7563" y="6177"/>
                  </a:lnTo>
                  <a:lnTo>
                    <a:pt x="7388" y="6198"/>
                  </a:lnTo>
                  <a:lnTo>
                    <a:pt x="7204" y="6219"/>
                  </a:lnTo>
                  <a:lnTo>
                    <a:pt x="7017" y="6240"/>
                  </a:lnTo>
                  <a:lnTo>
                    <a:pt x="6842" y="6263"/>
                  </a:lnTo>
                  <a:lnTo>
                    <a:pt x="6675" y="6290"/>
                  </a:lnTo>
                  <a:lnTo>
                    <a:pt x="6517" y="6329"/>
                  </a:lnTo>
                  <a:lnTo>
                    <a:pt x="6388" y="6365"/>
                  </a:lnTo>
                  <a:cubicBezTo>
                    <a:pt x="6355" y="6382"/>
                    <a:pt x="6321" y="6398"/>
                    <a:pt x="6288" y="6415"/>
                  </a:cubicBezTo>
                  <a:lnTo>
                    <a:pt x="6213" y="6475"/>
                  </a:lnTo>
                  <a:cubicBezTo>
                    <a:pt x="6173" y="6533"/>
                    <a:pt x="6132" y="6590"/>
                    <a:pt x="6092" y="6648"/>
                  </a:cubicBezTo>
                  <a:cubicBezTo>
                    <a:pt x="6064" y="6711"/>
                    <a:pt x="6036" y="6773"/>
                    <a:pt x="6008" y="6836"/>
                  </a:cubicBezTo>
                  <a:cubicBezTo>
                    <a:pt x="5986" y="6901"/>
                    <a:pt x="5964" y="6967"/>
                    <a:pt x="5942" y="7032"/>
                  </a:cubicBezTo>
                  <a:cubicBezTo>
                    <a:pt x="5929" y="7099"/>
                    <a:pt x="5917" y="7165"/>
                    <a:pt x="5904" y="7232"/>
                  </a:cubicBezTo>
                  <a:cubicBezTo>
                    <a:pt x="5899" y="7302"/>
                    <a:pt x="5893" y="7373"/>
                    <a:pt x="5888" y="7443"/>
                  </a:cubicBezTo>
                  <a:cubicBezTo>
                    <a:pt x="5885" y="7514"/>
                    <a:pt x="5882" y="7584"/>
                    <a:pt x="5879" y="7655"/>
                  </a:cubicBezTo>
                  <a:cubicBezTo>
                    <a:pt x="5882" y="7726"/>
                    <a:pt x="5885" y="7796"/>
                    <a:pt x="5888" y="7867"/>
                  </a:cubicBezTo>
                  <a:cubicBezTo>
                    <a:pt x="5893" y="7939"/>
                    <a:pt x="5899" y="8012"/>
                    <a:pt x="5904" y="8084"/>
                  </a:cubicBezTo>
                  <a:cubicBezTo>
                    <a:pt x="5911" y="8156"/>
                    <a:pt x="5918" y="8227"/>
                    <a:pt x="5925" y="8299"/>
                  </a:cubicBezTo>
                  <a:cubicBezTo>
                    <a:pt x="5933" y="8369"/>
                    <a:pt x="5942" y="8440"/>
                    <a:pt x="5950" y="8510"/>
                  </a:cubicBezTo>
                  <a:cubicBezTo>
                    <a:pt x="5951" y="8613"/>
                    <a:pt x="5953" y="8717"/>
                    <a:pt x="5954" y="8820"/>
                  </a:cubicBezTo>
                  <a:cubicBezTo>
                    <a:pt x="5947" y="8923"/>
                    <a:pt x="5940" y="9027"/>
                    <a:pt x="5933" y="9130"/>
                  </a:cubicBezTo>
                  <a:cubicBezTo>
                    <a:pt x="5921" y="9229"/>
                    <a:pt x="5908" y="9329"/>
                    <a:pt x="5896" y="9428"/>
                  </a:cubicBezTo>
                  <a:cubicBezTo>
                    <a:pt x="5881" y="9525"/>
                    <a:pt x="5865" y="9623"/>
                    <a:pt x="5850" y="9720"/>
                  </a:cubicBezTo>
                  <a:cubicBezTo>
                    <a:pt x="5819" y="10051"/>
                    <a:pt x="5825" y="10355"/>
                    <a:pt x="5794" y="10686"/>
                  </a:cubicBezTo>
                  <a:lnTo>
                    <a:pt x="4117" y="10686"/>
                  </a:lnTo>
                  <a:lnTo>
                    <a:pt x="4309" y="10293"/>
                  </a:lnTo>
                  <a:lnTo>
                    <a:pt x="4546" y="9848"/>
                  </a:lnTo>
                  <a:cubicBezTo>
                    <a:pt x="4574" y="9794"/>
                    <a:pt x="4601" y="9741"/>
                    <a:pt x="4629" y="9687"/>
                  </a:cubicBezTo>
                  <a:cubicBezTo>
                    <a:pt x="4653" y="9627"/>
                    <a:pt x="4676" y="9568"/>
                    <a:pt x="4700" y="9508"/>
                  </a:cubicBezTo>
                  <a:cubicBezTo>
                    <a:pt x="4722" y="9442"/>
                    <a:pt x="4745" y="9375"/>
                    <a:pt x="4767" y="9309"/>
                  </a:cubicBezTo>
                  <a:cubicBezTo>
                    <a:pt x="4788" y="9238"/>
                    <a:pt x="4808" y="9168"/>
                    <a:pt x="4829" y="9097"/>
                  </a:cubicBezTo>
                  <a:cubicBezTo>
                    <a:pt x="4846" y="9021"/>
                    <a:pt x="4862" y="8944"/>
                    <a:pt x="4879" y="8868"/>
                  </a:cubicBezTo>
                  <a:cubicBezTo>
                    <a:pt x="4892" y="8790"/>
                    <a:pt x="4904" y="8713"/>
                    <a:pt x="4917" y="8635"/>
                  </a:cubicBezTo>
                  <a:cubicBezTo>
                    <a:pt x="4929" y="8554"/>
                    <a:pt x="4942" y="8472"/>
                    <a:pt x="4954" y="8391"/>
                  </a:cubicBezTo>
                  <a:cubicBezTo>
                    <a:pt x="4962" y="8309"/>
                    <a:pt x="4971" y="8226"/>
                    <a:pt x="4979" y="8144"/>
                  </a:cubicBezTo>
                  <a:cubicBezTo>
                    <a:pt x="4986" y="8058"/>
                    <a:pt x="4993" y="7973"/>
                    <a:pt x="5000" y="7887"/>
                  </a:cubicBezTo>
                  <a:lnTo>
                    <a:pt x="5000" y="7634"/>
                  </a:lnTo>
                  <a:lnTo>
                    <a:pt x="5000" y="7384"/>
                  </a:lnTo>
                  <a:cubicBezTo>
                    <a:pt x="4993" y="7300"/>
                    <a:pt x="4986" y="7217"/>
                    <a:pt x="4979" y="7133"/>
                  </a:cubicBezTo>
                  <a:cubicBezTo>
                    <a:pt x="4969" y="7053"/>
                    <a:pt x="4960" y="6972"/>
                    <a:pt x="4950" y="6892"/>
                  </a:cubicBezTo>
                  <a:cubicBezTo>
                    <a:pt x="4938" y="6814"/>
                    <a:pt x="4925" y="6735"/>
                    <a:pt x="4913" y="6657"/>
                  </a:cubicBezTo>
                  <a:cubicBezTo>
                    <a:pt x="4895" y="6581"/>
                    <a:pt x="4876" y="6506"/>
                    <a:pt x="4858" y="6430"/>
                  </a:cubicBezTo>
                  <a:cubicBezTo>
                    <a:pt x="4833" y="6360"/>
                    <a:pt x="4808" y="6289"/>
                    <a:pt x="4783" y="6219"/>
                  </a:cubicBezTo>
                  <a:cubicBezTo>
                    <a:pt x="4755" y="6152"/>
                    <a:pt x="4728" y="6086"/>
                    <a:pt x="4700" y="6019"/>
                  </a:cubicBezTo>
                  <a:cubicBezTo>
                    <a:pt x="4667" y="5959"/>
                    <a:pt x="4633" y="5900"/>
                    <a:pt x="4600" y="5840"/>
                  </a:cubicBezTo>
                  <a:cubicBezTo>
                    <a:pt x="4563" y="5787"/>
                    <a:pt x="4525" y="5735"/>
                    <a:pt x="4488" y="5682"/>
                  </a:cubicBezTo>
                  <a:cubicBezTo>
                    <a:pt x="4445" y="5635"/>
                    <a:pt x="4401" y="5589"/>
                    <a:pt x="4358" y="5542"/>
                  </a:cubicBezTo>
                  <a:cubicBezTo>
                    <a:pt x="4310" y="5504"/>
                    <a:pt x="4261" y="5467"/>
                    <a:pt x="4213" y="5429"/>
                  </a:cubicBezTo>
                  <a:lnTo>
                    <a:pt x="4046" y="5343"/>
                  </a:lnTo>
                  <a:lnTo>
                    <a:pt x="3904" y="5292"/>
                  </a:lnTo>
                  <a:lnTo>
                    <a:pt x="3746" y="5271"/>
                  </a:lnTo>
                  <a:lnTo>
                    <a:pt x="3583" y="5271"/>
                  </a:lnTo>
                  <a:lnTo>
                    <a:pt x="3413" y="5286"/>
                  </a:lnTo>
                  <a:lnTo>
                    <a:pt x="3246" y="5310"/>
                  </a:lnTo>
                  <a:lnTo>
                    <a:pt x="3079" y="5343"/>
                  </a:lnTo>
                  <a:lnTo>
                    <a:pt x="2913" y="5369"/>
                  </a:lnTo>
                  <a:lnTo>
                    <a:pt x="2750" y="5396"/>
                  </a:lnTo>
                  <a:lnTo>
                    <a:pt x="2600" y="5411"/>
                  </a:lnTo>
                  <a:lnTo>
                    <a:pt x="2258" y="5423"/>
                  </a:lnTo>
                  <a:lnTo>
                    <a:pt x="1925" y="5411"/>
                  </a:lnTo>
                  <a:lnTo>
                    <a:pt x="1617" y="5384"/>
                  </a:lnTo>
                  <a:lnTo>
                    <a:pt x="1321" y="5346"/>
                  </a:lnTo>
                  <a:lnTo>
                    <a:pt x="1033" y="5298"/>
                  </a:lnTo>
                  <a:lnTo>
                    <a:pt x="758" y="5250"/>
                  </a:lnTo>
                  <a:lnTo>
                    <a:pt x="500" y="5197"/>
                  </a:lnTo>
                  <a:cubicBezTo>
                    <a:pt x="506" y="5177"/>
                    <a:pt x="511" y="5157"/>
                    <a:pt x="517" y="5137"/>
                  </a:cubicBezTo>
                  <a:lnTo>
                    <a:pt x="871" y="5173"/>
                  </a:lnTo>
                  <a:lnTo>
                    <a:pt x="1221" y="5197"/>
                  </a:lnTo>
                  <a:lnTo>
                    <a:pt x="1563" y="5206"/>
                  </a:lnTo>
                  <a:lnTo>
                    <a:pt x="1896" y="5197"/>
                  </a:lnTo>
                  <a:lnTo>
                    <a:pt x="2221" y="5164"/>
                  </a:lnTo>
                  <a:lnTo>
                    <a:pt x="2538" y="5113"/>
                  </a:lnTo>
                  <a:lnTo>
                    <a:pt x="2842" y="5045"/>
                  </a:lnTo>
                  <a:lnTo>
                    <a:pt x="3129" y="4946"/>
                  </a:lnTo>
                  <a:lnTo>
                    <a:pt x="3500" y="4815"/>
                  </a:lnTo>
                  <a:lnTo>
                    <a:pt x="2821" y="4389"/>
                  </a:lnTo>
                  <a:lnTo>
                    <a:pt x="2213" y="3912"/>
                  </a:lnTo>
                  <a:lnTo>
                    <a:pt x="1879" y="3939"/>
                  </a:lnTo>
                  <a:lnTo>
                    <a:pt x="1554" y="3939"/>
                  </a:lnTo>
                  <a:lnTo>
                    <a:pt x="1258" y="3912"/>
                  </a:lnTo>
                  <a:lnTo>
                    <a:pt x="979" y="3856"/>
                  </a:lnTo>
                  <a:lnTo>
                    <a:pt x="721" y="3775"/>
                  </a:lnTo>
                  <a:lnTo>
                    <a:pt x="496" y="3674"/>
                  </a:lnTo>
                  <a:lnTo>
                    <a:pt x="296" y="3549"/>
                  </a:lnTo>
                  <a:lnTo>
                    <a:pt x="129" y="3403"/>
                  </a:lnTo>
                  <a:lnTo>
                    <a:pt x="0" y="3245"/>
                  </a:lnTo>
                  <a:cubicBezTo>
                    <a:pt x="6" y="3236"/>
                    <a:pt x="11" y="3227"/>
                    <a:pt x="17" y="3218"/>
                  </a:cubicBezTo>
                  <a:lnTo>
                    <a:pt x="71" y="3245"/>
                  </a:lnTo>
                  <a:cubicBezTo>
                    <a:pt x="93" y="3280"/>
                    <a:pt x="116" y="3314"/>
                    <a:pt x="138" y="3349"/>
                  </a:cubicBezTo>
                  <a:lnTo>
                    <a:pt x="246" y="3439"/>
                  </a:lnTo>
                  <a:cubicBezTo>
                    <a:pt x="290" y="3469"/>
                    <a:pt x="335" y="3498"/>
                    <a:pt x="379" y="3528"/>
                  </a:cubicBezTo>
                  <a:lnTo>
                    <a:pt x="538" y="3597"/>
                  </a:lnTo>
                  <a:lnTo>
                    <a:pt x="721" y="3656"/>
                  </a:lnTo>
                  <a:lnTo>
                    <a:pt x="913" y="3701"/>
                  </a:lnTo>
                  <a:lnTo>
                    <a:pt x="1117" y="3728"/>
                  </a:lnTo>
                  <a:lnTo>
                    <a:pt x="1329" y="3737"/>
                  </a:lnTo>
                  <a:lnTo>
                    <a:pt x="1533" y="3734"/>
                  </a:lnTo>
                  <a:lnTo>
                    <a:pt x="1646" y="3722"/>
                  </a:lnTo>
                  <a:lnTo>
                    <a:pt x="1746" y="3722"/>
                  </a:lnTo>
                  <a:lnTo>
                    <a:pt x="1833" y="3710"/>
                  </a:lnTo>
                  <a:lnTo>
                    <a:pt x="1917" y="3695"/>
                  </a:lnTo>
                  <a:lnTo>
                    <a:pt x="1988" y="3662"/>
                  </a:lnTo>
                  <a:cubicBezTo>
                    <a:pt x="1921" y="3572"/>
                    <a:pt x="1855" y="3481"/>
                    <a:pt x="1788" y="3391"/>
                  </a:cubicBezTo>
                  <a:lnTo>
                    <a:pt x="1617" y="3126"/>
                  </a:lnTo>
                  <a:lnTo>
                    <a:pt x="1454" y="2849"/>
                  </a:lnTo>
                  <a:lnTo>
                    <a:pt x="1313" y="2563"/>
                  </a:lnTo>
                  <a:lnTo>
                    <a:pt x="1175" y="2253"/>
                  </a:lnTo>
                  <a:lnTo>
                    <a:pt x="1046" y="1919"/>
                  </a:lnTo>
                  <a:cubicBezTo>
                    <a:pt x="1042" y="1899"/>
                    <a:pt x="1037" y="1879"/>
                    <a:pt x="1033" y="1859"/>
                  </a:cubicBezTo>
                  <a:cubicBezTo>
                    <a:pt x="1022" y="1831"/>
                    <a:pt x="1011" y="1804"/>
                    <a:pt x="1000" y="1776"/>
                  </a:cubicBezTo>
                  <a:cubicBezTo>
                    <a:pt x="993" y="1745"/>
                    <a:pt x="986" y="1715"/>
                    <a:pt x="979" y="1684"/>
                  </a:cubicBezTo>
                  <a:cubicBezTo>
                    <a:pt x="969" y="1653"/>
                    <a:pt x="960" y="1622"/>
                    <a:pt x="950" y="1591"/>
                  </a:cubicBezTo>
                  <a:cubicBezTo>
                    <a:pt x="942" y="1557"/>
                    <a:pt x="933" y="1524"/>
                    <a:pt x="925" y="1490"/>
                  </a:cubicBezTo>
                  <a:cubicBezTo>
                    <a:pt x="922" y="1459"/>
                    <a:pt x="920" y="1428"/>
                    <a:pt x="917" y="1397"/>
                  </a:cubicBezTo>
                  <a:lnTo>
                    <a:pt x="917" y="1311"/>
                  </a:lnTo>
                  <a:cubicBezTo>
                    <a:pt x="922" y="1285"/>
                    <a:pt x="928" y="1260"/>
                    <a:pt x="933" y="1234"/>
                  </a:cubicBezTo>
                  <a:lnTo>
                    <a:pt x="963" y="1180"/>
                  </a:lnTo>
                  <a:lnTo>
                    <a:pt x="1000" y="1192"/>
                  </a:lnTo>
                  <a:cubicBezTo>
                    <a:pt x="1011" y="1293"/>
                    <a:pt x="1022" y="1395"/>
                    <a:pt x="1033" y="1496"/>
                  </a:cubicBezTo>
                  <a:cubicBezTo>
                    <a:pt x="1058" y="1597"/>
                    <a:pt x="1083" y="1699"/>
                    <a:pt x="1108" y="1800"/>
                  </a:cubicBezTo>
                  <a:cubicBezTo>
                    <a:pt x="1146" y="1899"/>
                    <a:pt x="1183" y="1999"/>
                    <a:pt x="1221" y="2098"/>
                  </a:cubicBezTo>
                  <a:cubicBezTo>
                    <a:pt x="1267" y="2189"/>
                    <a:pt x="1312" y="2281"/>
                    <a:pt x="1358" y="2372"/>
                  </a:cubicBezTo>
                  <a:lnTo>
                    <a:pt x="1508" y="2628"/>
                  </a:lnTo>
                  <a:lnTo>
                    <a:pt x="1646" y="2795"/>
                  </a:lnTo>
                  <a:cubicBezTo>
                    <a:pt x="1640" y="2797"/>
                    <a:pt x="1635" y="2799"/>
                    <a:pt x="1629" y="2801"/>
                  </a:cubicBezTo>
                  <a:lnTo>
                    <a:pt x="1629" y="2807"/>
                  </a:lnTo>
                  <a:lnTo>
                    <a:pt x="1638" y="2813"/>
                  </a:lnTo>
                  <a:cubicBezTo>
                    <a:pt x="1641" y="2814"/>
                    <a:pt x="1643" y="2815"/>
                    <a:pt x="1646" y="2816"/>
                  </a:cubicBezTo>
                  <a:cubicBezTo>
                    <a:pt x="1652" y="2818"/>
                    <a:pt x="1657" y="2820"/>
                    <a:pt x="1663" y="2822"/>
                  </a:cubicBezTo>
                  <a:cubicBezTo>
                    <a:pt x="1664" y="2826"/>
                    <a:pt x="1666" y="2830"/>
                    <a:pt x="1667" y="2834"/>
                  </a:cubicBezTo>
                  <a:cubicBezTo>
                    <a:pt x="1670" y="2836"/>
                    <a:pt x="1672" y="2838"/>
                    <a:pt x="1675" y="2840"/>
                  </a:cubicBezTo>
                  <a:cubicBezTo>
                    <a:pt x="1678" y="2843"/>
                    <a:pt x="1680" y="2846"/>
                    <a:pt x="1683" y="2849"/>
                  </a:cubicBezTo>
                  <a:lnTo>
                    <a:pt x="1683" y="2843"/>
                  </a:lnTo>
                  <a:cubicBezTo>
                    <a:pt x="1680" y="2842"/>
                    <a:pt x="1678" y="2841"/>
                    <a:pt x="1675" y="2840"/>
                  </a:cubicBezTo>
                  <a:lnTo>
                    <a:pt x="1675" y="2840"/>
                  </a:lnTo>
                  <a:cubicBezTo>
                    <a:pt x="1665" y="2825"/>
                    <a:pt x="1656" y="2810"/>
                    <a:pt x="1646" y="2795"/>
                  </a:cubicBezTo>
                  <a:lnTo>
                    <a:pt x="1746" y="2741"/>
                  </a:lnTo>
                  <a:cubicBezTo>
                    <a:pt x="1778" y="2710"/>
                    <a:pt x="1810" y="2680"/>
                    <a:pt x="1842" y="2649"/>
                  </a:cubicBezTo>
                  <a:cubicBezTo>
                    <a:pt x="1872" y="2613"/>
                    <a:pt x="1903" y="2578"/>
                    <a:pt x="1933" y="2542"/>
                  </a:cubicBezTo>
                  <a:cubicBezTo>
                    <a:pt x="1961" y="2498"/>
                    <a:pt x="1989" y="2455"/>
                    <a:pt x="2017" y="2411"/>
                  </a:cubicBezTo>
                  <a:cubicBezTo>
                    <a:pt x="2042" y="2362"/>
                    <a:pt x="2067" y="2314"/>
                    <a:pt x="2092" y="2265"/>
                  </a:cubicBezTo>
                  <a:cubicBezTo>
                    <a:pt x="2116" y="2214"/>
                    <a:pt x="2139" y="2164"/>
                    <a:pt x="2163" y="2113"/>
                  </a:cubicBezTo>
                  <a:cubicBezTo>
                    <a:pt x="2182" y="2060"/>
                    <a:pt x="2202" y="2008"/>
                    <a:pt x="2221" y="1955"/>
                  </a:cubicBezTo>
                  <a:cubicBezTo>
                    <a:pt x="2239" y="1904"/>
                    <a:pt x="2257" y="1854"/>
                    <a:pt x="2275" y="1803"/>
                  </a:cubicBezTo>
                  <a:cubicBezTo>
                    <a:pt x="2290" y="1754"/>
                    <a:pt x="2306" y="1706"/>
                    <a:pt x="2321" y="1657"/>
                  </a:cubicBezTo>
                  <a:cubicBezTo>
                    <a:pt x="2324" y="1722"/>
                    <a:pt x="2326" y="1788"/>
                    <a:pt x="2329" y="1853"/>
                  </a:cubicBezTo>
                  <a:cubicBezTo>
                    <a:pt x="2326" y="1913"/>
                    <a:pt x="2324" y="1972"/>
                    <a:pt x="2321" y="2032"/>
                  </a:cubicBezTo>
                  <a:cubicBezTo>
                    <a:pt x="2308" y="2088"/>
                    <a:pt x="2296" y="2143"/>
                    <a:pt x="2283" y="2199"/>
                  </a:cubicBezTo>
                  <a:cubicBezTo>
                    <a:pt x="2265" y="2255"/>
                    <a:pt x="2247" y="2310"/>
                    <a:pt x="2229" y="2366"/>
                  </a:cubicBezTo>
                  <a:cubicBezTo>
                    <a:pt x="2204" y="2419"/>
                    <a:pt x="2179" y="2471"/>
                    <a:pt x="2154" y="2524"/>
                  </a:cubicBezTo>
                  <a:lnTo>
                    <a:pt x="2046" y="2682"/>
                  </a:lnTo>
                  <a:lnTo>
                    <a:pt x="1796" y="3027"/>
                  </a:lnTo>
                  <a:lnTo>
                    <a:pt x="2054" y="3305"/>
                  </a:lnTo>
                  <a:lnTo>
                    <a:pt x="2333" y="3564"/>
                  </a:lnTo>
                  <a:lnTo>
                    <a:pt x="2638" y="3808"/>
                  </a:lnTo>
                  <a:lnTo>
                    <a:pt x="2963" y="4032"/>
                  </a:lnTo>
                  <a:lnTo>
                    <a:pt x="4129" y="4610"/>
                  </a:lnTo>
                  <a:cubicBezTo>
                    <a:pt x="4142" y="4603"/>
                    <a:pt x="4154" y="4596"/>
                    <a:pt x="4167" y="4589"/>
                  </a:cubicBezTo>
                  <a:cubicBezTo>
                    <a:pt x="4135" y="4504"/>
                    <a:pt x="4103" y="4418"/>
                    <a:pt x="4071" y="4333"/>
                  </a:cubicBezTo>
                  <a:cubicBezTo>
                    <a:pt x="4046" y="4241"/>
                    <a:pt x="4021" y="4150"/>
                    <a:pt x="3996" y="4058"/>
                  </a:cubicBezTo>
                  <a:cubicBezTo>
                    <a:pt x="3975" y="3959"/>
                    <a:pt x="3954" y="3859"/>
                    <a:pt x="3933" y="3760"/>
                  </a:cubicBezTo>
                  <a:cubicBezTo>
                    <a:pt x="3923" y="3659"/>
                    <a:pt x="3914" y="3557"/>
                    <a:pt x="3904" y="3456"/>
                  </a:cubicBezTo>
                  <a:cubicBezTo>
                    <a:pt x="3896" y="3350"/>
                    <a:pt x="3887" y="3244"/>
                    <a:pt x="3879" y="3138"/>
                  </a:cubicBezTo>
                  <a:lnTo>
                    <a:pt x="3879" y="2813"/>
                  </a:lnTo>
                  <a:cubicBezTo>
                    <a:pt x="3885" y="2704"/>
                    <a:pt x="3890" y="2594"/>
                    <a:pt x="3896" y="2485"/>
                  </a:cubicBezTo>
                  <a:cubicBezTo>
                    <a:pt x="3908" y="2377"/>
                    <a:pt x="3921" y="2268"/>
                    <a:pt x="3933" y="2160"/>
                  </a:cubicBezTo>
                  <a:cubicBezTo>
                    <a:pt x="3951" y="2052"/>
                    <a:pt x="3970" y="1944"/>
                    <a:pt x="3988" y="1836"/>
                  </a:cubicBezTo>
                  <a:cubicBezTo>
                    <a:pt x="4007" y="1732"/>
                    <a:pt x="4027" y="1627"/>
                    <a:pt x="4046" y="1523"/>
                  </a:cubicBezTo>
                  <a:cubicBezTo>
                    <a:pt x="4074" y="1422"/>
                    <a:pt x="4101" y="1320"/>
                    <a:pt x="4129" y="1219"/>
                  </a:cubicBezTo>
                  <a:cubicBezTo>
                    <a:pt x="4162" y="1124"/>
                    <a:pt x="4196" y="1028"/>
                    <a:pt x="4229" y="933"/>
                  </a:cubicBezTo>
                  <a:cubicBezTo>
                    <a:pt x="4264" y="843"/>
                    <a:pt x="4298" y="752"/>
                    <a:pt x="4333" y="662"/>
                  </a:cubicBezTo>
                  <a:cubicBezTo>
                    <a:pt x="4373" y="580"/>
                    <a:pt x="4414" y="499"/>
                    <a:pt x="4454" y="417"/>
                  </a:cubicBezTo>
                  <a:lnTo>
                    <a:pt x="4583" y="194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E492BA1-C40A-4F17-9F62-4F7C74758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3140" y="5182431"/>
              <a:ext cx="1377523" cy="150200"/>
            </a:xfrm>
            <a:custGeom>
              <a:avLst/>
              <a:gdLst>
                <a:gd name="T0" fmla="*/ 4482 w 5998"/>
                <a:gd name="T1" fmla="*/ 420 h 654"/>
                <a:gd name="T2" fmla="*/ 1794 w 5998"/>
                <a:gd name="T3" fmla="*/ 367 h 654"/>
                <a:gd name="T4" fmla="*/ 4798 w 5998"/>
                <a:gd name="T5" fmla="*/ 367 h 654"/>
                <a:gd name="T6" fmla="*/ 3151 w 5998"/>
                <a:gd name="T7" fmla="*/ 420 h 654"/>
                <a:gd name="T8" fmla="*/ 2643 w 5998"/>
                <a:gd name="T9" fmla="*/ 345 h 654"/>
                <a:gd name="T10" fmla="*/ 3914 w 5998"/>
                <a:gd name="T11" fmla="*/ 314 h 654"/>
                <a:gd name="T12" fmla="*/ 3342 w 5998"/>
                <a:gd name="T13" fmla="*/ 411 h 654"/>
                <a:gd name="T14" fmla="*/ 4691 w 5998"/>
                <a:gd name="T15" fmla="*/ 334 h 654"/>
                <a:gd name="T16" fmla="*/ 5785 w 5998"/>
                <a:gd name="T17" fmla="*/ 280 h 654"/>
                <a:gd name="T18" fmla="*/ 3431 w 5998"/>
                <a:gd name="T19" fmla="*/ 374 h 654"/>
                <a:gd name="T20" fmla="*/ 3051 w 5998"/>
                <a:gd name="T21" fmla="*/ 392 h 654"/>
                <a:gd name="T22" fmla="*/ 2302 w 5998"/>
                <a:gd name="T23" fmla="*/ 298 h 654"/>
                <a:gd name="T24" fmla="*/ 5942 w 5998"/>
                <a:gd name="T25" fmla="*/ 214 h 654"/>
                <a:gd name="T26" fmla="*/ 2011 w 5998"/>
                <a:gd name="T27" fmla="*/ 260 h 654"/>
                <a:gd name="T28" fmla="*/ 5338 w 5998"/>
                <a:gd name="T29" fmla="*/ 187 h 654"/>
                <a:gd name="T30" fmla="*/ 2351 w 5998"/>
                <a:gd name="T31" fmla="*/ 267 h 654"/>
                <a:gd name="T32" fmla="*/ 1998 w 5998"/>
                <a:gd name="T33" fmla="*/ 163 h 654"/>
                <a:gd name="T34" fmla="*/ 2534 w 5998"/>
                <a:gd name="T35" fmla="*/ 171 h 654"/>
                <a:gd name="T36" fmla="*/ 3734 w 5998"/>
                <a:gd name="T37" fmla="*/ 40 h 654"/>
                <a:gd name="T38" fmla="*/ 3865 w 5998"/>
                <a:gd name="T39" fmla="*/ 214 h 654"/>
                <a:gd name="T40" fmla="*/ 3980 w 5998"/>
                <a:gd name="T41" fmla="*/ 136 h 654"/>
                <a:gd name="T42" fmla="*/ 4140 w 5998"/>
                <a:gd name="T43" fmla="*/ 178 h 654"/>
                <a:gd name="T44" fmla="*/ 4265 w 5998"/>
                <a:gd name="T45" fmla="*/ 347 h 654"/>
                <a:gd name="T46" fmla="*/ 4465 w 5998"/>
                <a:gd name="T47" fmla="*/ 323 h 654"/>
                <a:gd name="T48" fmla="*/ 4525 w 5998"/>
                <a:gd name="T49" fmla="*/ 220 h 654"/>
                <a:gd name="T50" fmla="*/ 4645 w 5998"/>
                <a:gd name="T51" fmla="*/ 311 h 654"/>
                <a:gd name="T52" fmla="*/ 4794 w 5998"/>
                <a:gd name="T53" fmla="*/ 280 h 654"/>
                <a:gd name="T54" fmla="*/ 4849 w 5998"/>
                <a:gd name="T55" fmla="*/ 209 h 654"/>
                <a:gd name="T56" fmla="*/ 5034 w 5998"/>
                <a:gd name="T57" fmla="*/ 271 h 654"/>
                <a:gd name="T58" fmla="*/ 5125 w 5998"/>
                <a:gd name="T59" fmla="*/ 67 h 654"/>
                <a:gd name="T60" fmla="*/ 5262 w 5998"/>
                <a:gd name="T61" fmla="*/ 327 h 654"/>
                <a:gd name="T62" fmla="*/ 5414 w 5998"/>
                <a:gd name="T63" fmla="*/ 163 h 654"/>
                <a:gd name="T64" fmla="*/ 5565 w 5998"/>
                <a:gd name="T65" fmla="*/ 283 h 654"/>
                <a:gd name="T66" fmla="*/ 5654 w 5998"/>
                <a:gd name="T67" fmla="*/ 156 h 654"/>
                <a:gd name="T68" fmla="*/ 5774 w 5998"/>
                <a:gd name="T69" fmla="*/ 300 h 654"/>
                <a:gd name="T70" fmla="*/ 5891 w 5998"/>
                <a:gd name="T71" fmla="*/ 136 h 654"/>
                <a:gd name="T72" fmla="*/ 51 w 5998"/>
                <a:gd name="T73" fmla="*/ 287 h 654"/>
                <a:gd name="T74" fmla="*/ 145 w 5998"/>
                <a:gd name="T75" fmla="*/ 214 h 654"/>
                <a:gd name="T76" fmla="*/ 251 w 5998"/>
                <a:gd name="T77" fmla="*/ 131 h 654"/>
                <a:gd name="T78" fmla="*/ 420 w 5998"/>
                <a:gd name="T79" fmla="*/ 178 h 654"/>
                <a:gd name="T80" fmla="*/ 545 w 5998"/>
                <a:gd name="T81" fmla="*/ 347 h 654"/>
                <a:gd name="T82" fmla="*/ 745 w 5998"/>
                <a:gd name="T83" fmla="*/ 323 h 654"/>
                <a:gd name="T84" fmla="*/ 814 w 5998"/>
                <a:gd name="T85" fmla="*/ 254 h 654"/>
                <a:gd name="T86" fmla="*/ 934 w 5998"/>
                <a:gd name="T87" fmla="*/ 367 h 654"/>
                <a:gd name="T88" fmla="*/ 1063 w 5998"/>
                <a:gd name="T89" fmla="*/ 223 h 654"/>
                <a:gd name="T90" fmla="*/ 1165 w 5998"/>
                <a:gd name="T91" fmla="*/ 247 h 654"/>
                <a:gd name="T92" fmla="*/ 1303 w 5998"/>
                <a:gd name="T93" fmla="*/ 183 h 654"/>
                <a:gd name="T94" fmla="*/ 1420 w 5998"/>
                <a:gd name="T95" fmla="*/ 98 h 654"/>
                <a:gd name="T96" fmla="*/ 1578 w 5998"/>
                <a:gd name="T97" fmla="*/ 143 h 654"/>
                <a:gd name="T98" fmla="*/ 1762 w 5998"/>
                <a:gd name="T99" fmla="*/ 123 h 654"/>
                <a:gd name="T100" fmla="*/ 1871 w 5998"/>
                <a:gd name="T101" fmla="*/ 260 h 654"/>
                <a:gd name="T102" fmla="*/ 1962 w 5998"/>
                <a:gd name="T103" fmla="*/ 43 h 654"/>
                <a:gd name="T104" fmla="*/ 2098 w 5998"/>
                <a:gd name="T105" fmla="*/ 267 h 654"/>
                <a:gd name="T106" fmla="*/ 2227 w 5998"/>
                <a:gd name="T107" fmla="*/ 185 h 654"/>
                <a:gd name="T108" fmla="*/ 2402 w 5998"/>
                <a:gd name="T109" fmla="*/ 143 h 654"/>
                <a:gd name="T110" fmla="*/ 2578 w 5998"/>
                <a:gd name="T111" fmla="*/ 131 h 654"/>
                <a:gd name="T112" fmla="*/ 2731 w 5998"/>
                <a:gd name="T113" fmla="*/ 94 h 654"/>
                <a:gd name="T114" fmla="*/ 2878 w 5998"/>
                <a:gd name="T115" fmla="*/ 274 h 654"/>
                <a:gd name="T116" fmla="*/ 3003 w 5998"/>
                <a:gd name="T117" fmla="*/ 285 h 654"/>
                <a:gd name="T118" fmla="*/ 3191 w 5998"/>
                <a:gd name="T119" fmla="*/ 67 h 654"/>
                <a:gd name="T120" fmla="*/ 3311 w 5998"/>
                <a:gd name="T121" fmla="*/ 251 h 654"/>
                <a:gd name="T122" fmla="*/ 3476 w 5998"/>
                <a:gd name="T123" fmla="*/ 292 h 654"/>
                <a:gd name="T124" fmla="*/ 3578 w 5998"/>
                <a:gd name="T125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98" h="654">
                  <a:moveTo>
                    <a:pt x="2642" y="447"/>
                  </a:moveTo>
                  <a:lnTo>
                    <a:pt x="2642" y="460"/>
                  </a:lnTo>
                  <a:lnTo>
                    <a:pt x="2645" y="460"/>
                  </a:lnTo>
                  <a:lnTo>
                    <a:pt x="2645" y="447"/>
                  </a:lnTo>
                  <a:lnTo>
                    <a:pt x="2642" y="447"/>
                  </a:lnTo>
                  <a:close/>
                  <a:moveTo>
                    <a:pt x="4805" y="443"/>
                  </a:moveTo>
                  <a:lnTo>
                    <a:pt x="4805" y="463"/>
                  </a:lnTo>
                  <a:lnTo>
                    <a:pt x="4811" y="463"/>
                  </a:lnTo>
                  <a:lnTo>
                    <a:pt x="4811" y="443"/>
                  </a:lnTo>
                  <a:lnTo>
                    <a:pt x="4805" y="443"/>
                  </a:lnTo>
                  <a:close/>
                  <a:moveTo>
                    <a:pt x="1085" y="443"/>
                  </a:moveTo>
                  <a:lnTo>
                    <a:pt x="1085" y="463"/>
                  </a:lnTo>
                  <a:lnTo>
                    <a:pt x="1091" y="463"/>
                  </a:lnTo>
                  <a:lnTo>
                    <a:pt x="1091" y="443"/>
                  </a:lnTo>
                  <a:lnTo>
                    <a:pt x="1085" y="443"/>
                  </a:lnTo>
                  <a:close/>
                  <a:moveTo>
                    <a:pt x="38" y="440"/>
                  </a:moveTo>
                  <a:lnTo>
                    <a:pt x="38" y="463"/>
                  </a:lnTo>
                  <a:lnTo>
                    <a:pt x="42" y="463"/>
                  </a:lnTo>
                  <a:lnTo>
                    <a:pt x="42" y="440"/>
                  </a:lnTo>
                  <a:lnTo>
                    <a:pt x="38" y="440"/>
                  </a:lnTo>
                  <a:close/>
                  <a:moveTo>
                    <a:pt x="5774" y="434"/>
                  </a:moveTo>
                  <a:lnTo>
                    <a:pt x="5774" y="460"/>
                  </a:lnTo>
                  <a:lnTo>
                    <a:pt x="5778" y="460"/>
                  </a:lnTo>
                  <a:lnTo>
                    <a:pt x="5778" y="434"/>
                  </a:lnTo>
                  <a:lnTo>
                    <a:pt x="5774" y="434"/>
                  </a:lnTo>
                  <a:close/>
                  <a:moveTo>
                    <a:pt x="2054" y="434"/>
                  </a:moveTo>
                  <a:lnTo>
                    <a:pt x="2054" y="460"/>
                  </a:lnTo>
                  <a:lnTo>
                    <a:pt x="2058" y="460"/>
                  </a:lnTo>
                  <a:lnTo>
                    <a:pt x="2058" y="434"/>
                  </a:lnTo>
                  <a:lnTo>
                    <a:pt x="2054" y="434"/>
                  </a:lnTo>
                  <a:close/>
                  <a:moveTo>
                    <a:pt x="5362" y="431"/>
                  </a:moveTo>
                  <a:lnTo>
                    <a:pt x="5360" y="443"/>
                  </a:lnTo>
                  <a:lnTo>
                    <a:pt x="5360" y="452"/>
                  </a:lnTo>
                  <a:lnTo>
                    <a:pt x="5362" y="463"/>
                  </a:lnTo>
                  <a:lnTo>
                    <a:pt x="5365" y="463"/>
                  </a:lnTo>
                  <a:lnTo>
                    <a:pt x="5365" y="431"/>
                  </a:lnTo>
                  <a:lnTo>
                    <a:pt x="5362" y="431"/>
                  </a:lnTo>
                  <a:close/>
                  <a:moveTo>
                    <a:pt x="1642" y="431"/>
                  </a:moveTo>
                  <a:lnTo>
                    <a:pt x="1640" y="443"/>
                  </a:lnTo>
                  <a:lnTo>
                    <a:pt x="1640" y="452"/>
                  </a:lnTo>
                  <a:lnTo>
                    <a:pt x="1642" y="463"/>
                  </a:lnTo>
                  <a:lnTo>
                    <a:pt x="1645" y="463"/>
                  </a:lnTo>
                  <a:lnTo>
                    <a:pt x="1645" y="431"/>
                  </a:lnTo>
                  <a:lnTo>
                    <a:pt x="1642" y="431"/>
                  </a:lnTo>
                  <a:close/>
                  <a:moveTo>
                    <a:pt x="2551" y="427"/>
                  </a:moveTo>
                  <a:lnTo>
                    <a:pt x="2551" y="443"/>
                  </a:lnTo>
                  <a:lnTo>
                    <a:pt x="2554" y="443"/>
                  </a:lnTo>
                  <a:lnTo>
                    <a:pt x="2554" y="427"/>
                  </a:lnTo>
                  <a:lnTo>
                    <a:pt x="2551" y="427"/>
                  </a:lnTo>
                  <a:close/>
                  <a:moveTo>
                    <a:pt x="4274" y="423"/>
                  </a:moveTo>
                  <a:lnTo>
                    <a:pt x="4274" y="443"/>
                  </a:lnTo>
                  <a:lnTo>
                    <a:pt x="4278" y="443"/>
                  </a:lnTo>
                  <a:lnTo>
                    <a:pt x="4278" y="423"/>
                  </a:lnTo>
                  <a:lnTo>
                    <a:pt x="4274" y="423"/>
                  </a:lnTo>
                  <a:close/>
                  <a:moveTo>
                    <a:pt x="554" y="423"/>
                  </a:moveTo>
                  <a:lnTo>
                    <a:pt x="554" y="443"/>
                  </a:lnTo>
                  <a:lnTo>
                    <a:pt x="558" y="443"/>
                  </a:lnTo>
                  <a:lnTo>
                    <a:pt x="558" y="423"/>
                  </a:lnTo>
                  <a:lnTo>
                    <a:pt x="554" y="423"/>
                  </a:lnTo>
                  <a:close/>
                  <a:moveTo>
                    <a:pt x="5365" y="416"/>
                  </a:moveTo>
                  <a:lnTo>
                    <a:pt x="5365" y="427"/>
                  </a:lnTo>
                  <a:lnTo>
                    <a:pt x="5371" y="427"/>
                  </a:lnTo>
                  <a:lnTo>
                    <a:pt x="5371" y="416"/>
                  </a:lnTo>
                  <a:lnTo>
                    <a:pt x="5365" y="416"/>
                  </a:lnTo>
                  <a:close/>
                  <a:moveTo>
                    <a:pt x="1645" y="416"/>
                  </a:moveTo>
                  <a:lnTo>
                    <a:pt x="1645" y="427"/>
                  </a:lnTo>
                  <a:lnTo>
                    <a:pt x="1651" y="427"/>
                  </a:lnTo>
                  <a:lnTo>
                    <a:pt x="1651" y="416"/>
                  </a:lnTo>
                  <a:lnTo>
                    <a:pt x="1645" y="416"/>
                  </a:lnTo>
                  <a:close/>
                  <a:moveTo>
                    <a:pt x="4478" y="407"/>
                  </a:moveTo>
                  <a:lnTo>
                    <a:pt x="4478" y="420"/>
                  </a:lnTo>
                  <a:lnTo>
                    <a:pt x="4482" y="420"/>
                  </a:lnTo>
                  <a:lnTo>
                    <a:pt x="4482" y="407"/>
                  </a:lnTo>
                  <a:lnTo>
                    <a:pt x="4478" y="407"/>
                  </a:lnTo>
                  <a:close/>
                  <a:moveTo>
                    <a:pt x="758" y="407"/>
                  </a:moveTo>
                  <a:lnTo>
                    <a:pt x="758" y="420"/>
                  </a:lnTo>
                  <a:lnTo>
                    <a:pt x="762" y="420"/>
                  </a:lnTo>
                  <a:lnTo>
                    <a:pt x="762" y="407"/>
                  </a:lnTo>
                  <a:lnTo>
                    <a:pt x="758" y="407"/>
                  </a:lnTo>
                  <a:close/>
                  <a:moveTo>
                    <a:pt x="5365" y="380"/>
                  </a:moveTo>
                  <a:lnTo>
                    <a:pt x="5365" y="407"/>
                  </a:lnTo>
                  <a:lnTo>
                    <a:pt x="5371" y="407"/>
                  </a:lnTo>
                  <a:lnTo>
                    <a:pt x="5371" y="380"/>
                  </a:lnTo>
                  <a:lnTo>
                    <a:pt x="5365" y="380"/>
                  </a:lnTo>
                  <a:close/>
                  <a:moveTo>
                    <a:pt x="1645" y="380"/>
                  </a:moveTo>
                  <a:lnTo>
                    <a:pt x="1645" y="407"/>
                  </a:lnTo>
                  <a:lnTo>
                    <a:pt x="1651" y="407"/>
                  </a:lnTo>
                  <a:lnTo>
                    <a:pt x="1651" y="380"/>
                  </a:lnTo>
                  <a:lnTo>
                    <a:pt x="1645" y="380"/>
                  </a:lnTo>
                  <a:close/>
                  <a:moveTo>
                    <a:pt x="5505" y="371"/>
                  </a:moveTo>
                  <a:lnTo>
                    <a:pt x="5505" y="385"/>
                  </a:lnTo>
                  <a:lnTo>
                    <a:pt x="5503" y="400"/>
                  </a:lnTo>
                  <a:lnTo>
                    <a:pt x="5505" y="412"/>
                  </a:lnTo>
                  <a:lnTo>
                    <a:pt x="5511" y="423"/>
                  </a:lnTo>
                  <a:lnTo>
                    <a:pt x="5511" y="411"/>
                  </a:lnTo>
                  <a:lnTo>
                    <a:pt x="5511" y="394"/>
                  </a:lnTo>
                  <a:lnTo>
                    <a:pt x="5511" y="381"/>
                  </a:lnTo>
                  <a:lnTo>
                    <a:pt x="5505" y="371"/>
                  </a:lnTo>
                  <a:close/>
                  <a:moveTo>
                    <a:pt x="1785" y="371"/>
                  </a:moveTo>
                  <a:lnTo>
                    <a:pt x="1785" y="385"/>
                  </a:lnTo>
                  <a:lnTo>
                    <a:pt x="1783" y="400"/>
                  </a:lnTo>
                  <a:lnTo>
                    <a:pt x="1785" y="412"/>
                  </a:lnTo>
                  <a:lnTo>
                    <a:pt x="1791" y="423"/>
                  </a:lnTo>
                  <a:lnTo>
                    <a:pt x="1791" y="411"/>
                  </a:lnTo>
                  <a:lnTo>
                    <a:pt x="1791" y="394"/>
                  </a:lnTo>
                  <a:lnTo>
                    <a:pt x="1791" y="381"/>
                  </a:lnTo>
                  <a:lnTo>
                    <a:pt x="1785" y="371"/>
                  </a:lnTo>
                  <a:close/>
                  <a:moveTo>
                    <a:pt x="2351" y="367"/>
                  </a:moveTo>
                  <a:lnTo>
                    <a:pt x="2349" y="380"/>
                  </a:lnTo>
                  <a:lnTo>
                    <a:pt x="2349" y="396"/>
                  </a:lnTo>
                  <a:lnTo>
                    <a:pt x="2351" y="409"/>
                  </a:lnTo>
                  <a:lnTo>
                    <a:pt x="2354" y="420"/>
                  </a:lnTo>
                  <a:lnTo>
                    <a:pt x="2354" y="405"/>
                  </a:lnTo>
                  <a:lnTo>
                    <a:pt x="2354" y="391"/>
                  </a:lnTo>
                  <a:lnTo>
                    <a:pt x="2354" y="376"/>
                  </a:lnTo>
                  <a:lnTo>
                    <a:pt x="2351" y="367"/>
                  </a:lnTo>
                  <a:close/>
                  <a:moveTo>
                    <a:pt x="2305" y="363"/>
                  </a:moveTo>
                  <a:lnTo>
                    <a:pt x="2305" y="374"/>
                  </a:lnTo>
                  <a:lnTo>
                    <a:pt x="2311" y="374"/>
                  </a:lnTo>
                  <a:lnTo>
                    <a:pt x="2311" y="363"/>
                  </a:lnTo>
                  <a:lnTo>
                    <a:pt x="2305" y="363"/>
                  </a:lnTo>
                  <a:close/>
                  <a:moveTo>
                    <a:pt x="5511" y="360"/>
                  </a:moveTo>
                  <a:lnTo>
                    <a:pt x="5511" y="367"/>
                  </a:lnTo>
                  <a:lnTo>
                    <a:pt x="5514" y="367"/>
                  </a:lnTo>
                  <a:lnTo>
                    <a:pt x="5514" y="360"/>
                  </a:lnTo>
                  <a:lnTo>
                    <a:pt x="5511" y="360"/>
                  </a:lnTo>
                  <a:close/>
                  <a:moveTo>
                    <a:pt x="5218" y="360"/>
                  </a:moveTo>
                  <a:lnTo>
                    <a:pt x="5218" y="387"/>
                  </a:lnTo>
                  <a:lnTo>
                    <a:pt x="5222" y="387"/>
                  </a:lnTo>
                  <a:lnTo>
                    <a:pt x="5222" y="360"/>
                  </a:lnTo>
                  <a:lnTo>
                    <a:pt x="5218" y="360"/>
                  </a:lnTo>
                  <a:close/>
                  <a:moveTo>
                    <a:pt x="4374" y="360"/>
                  </a:moveTo>
                  <a:lnTo>
                    <a:pt x="4374" y="383"/>
                  </a:lnTo>
                  <a:lnTo>
                    <a:pt x="4378" y="383"/>
                  </a:lnTo>
                  <a:lnTo>
                    <a:pt x="4378" y="360"/>
                  </a:lnTo>
                  <a:lnTo>
                    <a:pt x="4374" y="360"/>
                  </a:lnTo>
                  <a:close/>
                  <a:moveTo>
                    <a:pt x="3485" y="360"/>
                  </a:moveTo>
                  <a:lnTo>
                    <a:pt x="3485" y="367"/>
                  </a:lnTo>
                  <a:lnTo>
                    <a:pt x="3491" y="367"/>
                  </a:lnTo>
                  <a:lnTo>
                    <a:pt x="3491" y="360"/>
                  </a:lnTo>
                  <a:lnTo>
                    <a:pt x="3485" y="360"/>
                  </a:lnTo>
                  <a:close/>
                  <a:moveTo>
                    <a:pt x="1791" y="360"/>
                  </a:moveTo>
                  <a:lnTo>
                    <a:pt x="1791" y="367"/>
                  </a:lnTo>
                  <a:lnTo>
                    <a:pt x="1794" y="367"/>
                  </a:lnTo>
                  <a:lnTo>
                    <a:pt x="1794" y="360"/>
                  </a:lnTo>
                  <a:lnTo>
                    <a:pt x="1791" y="360"/>
                  </a:lnTo>
                  <a:close/>
                  <a:moveTo>
                    <a:pt x="1498" y="360"/>
                  </a:moveTo>
                  <a:lnTo>
                    <a:pt x="1498" y="387"/>
                  </a:lnTo>
                  <a:lnTo>
                    <a:pt x="1502" y="387"/>
                  </a:lnTo>
                  <a:lnTo>
                    <a:pt x="1502" y="360"/>
                  </a:lnTo>
                  <a:lnTo>
                    <a:pt x="1498" y="360"/>
                  </a:lnTo>
                  <a:close/>
                  <a:moveTo>
                    <a:pt x="654" y="360"/>
                  </a:moveTo>
                  <a:lnTo>
                    <a:pt x="654" y="383"/>
                  </a:lnTo>
                  <a:lnTo>
                    <a:pt x="658" y="383"/>
                  </a:lnTo>
                  <a:lnTo>
                    <a:pt x="658" y="360"/>
                  </a:lnTo>
                  <a:lnTo>
                    <a:pt x="654" y="360"/>
                  </a:lnTo>
                  <a:close/>
                  <a:moveTo>
                    <a:pt x="5971" y="356"/>
                  </a:moveTo>
                  <a:lnTo>
                    <a:pt x="5971" y="380"/>
                  </a:lnTo>
                  <a:lnTo>
                    <a:pt x="5974" y="380"/>
                  </a:lnTo>
                  <a:lnTo>
                    <a:pt x="5974" y="356"/>
                  </a:lnTo>
                  <a:lnTo>
                    <a:pt x="5971" y="356"/>
                  </a:lnTo>
                  <a:close/>
                  <a:moveTo>
                    <a:pt x="4898" y="356"/>
                  </a:moveTo>
                  <a:lnTo>
                    <a:pt x="4898" y="383"/>
                  </a:lnTo>
                  <a:lnTo>
                    <a:pt x="4902" y="383"/>
                  </a:lnTo>
                  <a:lnTo>
                    <a:pt x="4902" y="356"/>
                  </a:lnTo>
                  <a:lnTo>
                    <a:pt x="4898" y="356"/>
                  </a:lnTo>
                  <a:close/>
                  <a:moveTo>
                    <a:pt x="4665" y="356"/>
                  </a:moveTo>
                  <a:lnTo>
                    <a:pt x="4665" y="374"/>
                  </a:lnTo>
                  <a:lnTo>
                    <a:pt x="4671" y="374"/>
                  </a:lnTo>
                  <a:lnTo>
                    <a:pt x="4671" y="356"/>
                  </a:lnTo>
                  <a:lnTo>
                    <a:pt x="4665" y="356"/>
                  </a:lnTo>
                  <a:close/>
                  <a:moveTo>
                    <a:pt x="2251" y="356"/>
                  </a:moveTo>
                  <a:lnTo>
                    <a:pt x="2251" y="380"/>
                  </a:lnTo>
                  <a:lnTo>
                    <a:pt x="2254" y="380"/>
                  </a:lnTo>
                  <a:lnTo>
                    <a:pt x="2254" y="356"/>
                  </a:lnTo>
                  <a:lnTo>
                    <a:pt x="2251" y="356"/>
                  </a:lnTo>
                  <a:close/>
                  <a:moveTo>
                    <a:pt x="1178" y="356"/>
                  </a:moveTo>
                  <a:lnTo>
                    <a:pt x="1178" y="383"/>
                  </a:lnTo>
                  <a:lnTo>
                    <a:pt x="1182" y="383"/>
                  </a:lnTo>
                  <a:lnTo>
                    <a:pt x="1182" y="356"/>
                  </a:lnTo>
                  <a:lnTo>
                    <a:pt x="1178" y="356"/>
                  </a:lnTo>
                  <a:close/>
                  <a:moveTo>
                    <a:pt x="945" y="356"/>
                  </a:moveTo>
                  <a:lnTo>
                    <a:pt x="945" y="374"/>
                  </a:lnTo>
                  <a:lnTo>
                    <a:pt x="951" y="374"/>
                  </a:lnTo>
                  <a:lnTo>
                    <a:pt x="951" y="356"/>
                  </a:lnTo>
                  <a:lnTo>
                    <a:pt x="945" y="356"/>
                  </a:lnTo>
                  <a:close/>
                  <a:moveTo>
                    <a:pt x="5771" y="347"/>
                  </a:moveTo>
                  <a:lnTo>
                    <a:pt x="5769" y="361"/>
                  </a:lnTo>
                  <a:lnTo>
                    <a:pt x="5769" y="381"/>
                  </a:lnTo>
                  <a:lnTo>
                    <a:pt x="5769" y="403"/>
                  </a:lnTo>
                  <a:lnTo>
                    <a:pt x="5771" y="421"/>
                  </a:lnTo>
                  <a:lnTo>
                    <a:pt x="5774" y="431"/>
                  </a:lnTo>
                  <a:lnTo>
                    <a:pt x="5774" y="416"/>
                  </a:lnTo>
                  <a:lnTo>
                    <a:pt x="5774" y="396"/>
                  </a:lnTo>
                  <a:lnTo>
                    <a:pt x="5774" y="376"/>
                  </a:lnTo>
                  <a:lnTo>
                    <a:pt x="5774" y="358"/>
                  </a:lnTo>
                  <a:lnTo>
                    <a:pt x="5771" y="347"/>
                  </a:lnTo>
                  <a:close/>
                  <a:moveTo>
                    <a:pt x="4778" y="347"/>
                  </a:moveTo>
                  <a:lnTo>
                    <a:pt x="4782" y="354"/>
                  </a:lnTo>
                  <a:lnTo>
                    <a:pt x="4783" y="361"/>
                  </a:lnTo>
                  <a:lnTo>
                    <a:pt x="4787" y="369"/>
                  </a:lnTo>
                  <a:lnTo>
                    <a:pt x="4791" y="374"/>
                  </a:lnTo>
                  <a:lnTo>
                    <a:pt x="4791" y="391"/>
                  </a:lnTo>
                  <a:lnTo>
                    <a:pt x="4794" y="391"/>
                  </a:lnTo>
                  <a:lnTo>
                    <a:pt x="4796" y="403"/>
                  </a:lnTo>
                  <a:lnTo>
                    <a:pt x="4798" y="414"/>
                  </a:lnTo>
                  <a:lnTo>
                    <a:pt x="4802" y="423"/>
                  </a:lnTo>
                  <a:lnTo>
                    <a:pt x="4803" y="420"/>
                  </a:lnTo>
                  <a:lnTo>
                    <a:pt x="4807" y="416"/>
                  </a:lnTo>
                  <a:lnTo>
                    <a:pt x="4807" y="414"/>
                  </a:lnTo>
                  <a:lnTo>
                    <a:pt x="4809" y="409"/>
                  </a:lnTo>
                  <a:lnTo>
                    <a:pt x="4811" y="403"/>
                  </a:lnTo>
                  <a:lnTo>
                    <a:pt x="4805" y="403"/>
                  </a:lnTo>
                  <a:lnTo>
                    <a:pt x="4802" y="383"/>
                  </a:lnTo>
                  <a:lnTo>
                    <a:pt x="4798" y="383"/>
                  </a:lnTo>
                  <a:lnTo>
                    <a:pt x="4798" y="367"/>
                  </a:lnTo>
                  <a:lnTo>
                    <a:pt x="4791" y="363"/>
                  </a:lnTo>
                  <a:lnTo>
                    <a:pt x="4791" y="356"/>
                  </a:lnTo>
                  <a:lnTo>
                    <a:pt x="4778" y="347"/>
                  </a:lnTo>
                  <a:close/>
                  <a:moveTo>
                    <a:pt x="2051" y="347"/>
                  </a:moveTo>
                  <a:lnTo>
                    <a:pt x="2049" y="361"/>
                  </a:lnTo>
                  <a:lnTo>
                    <a:pt x="2049" y="381"/>
                  </a:lnTo>
                  <a:lnTo>
                    <a:pt x="2049" y="403"/>
                  </a:lnTo>
                  <a:lnTo>
                    <a:pt x="2051" y="421"/>
                  </a:lnTo>
                  <a:lnTo>
                    <a:pt x="2054" y="431"/>
                  </a:lnTo>
                  <a:lnTo>
                    <a:pt x="2054" y="416"/>
                  </a:lnTo>
                  <a:lnTo>
                    <a:pt x="2054" y="396"/>
                  </a:lnTo>
                  <a:lnTo>
                    <a:pt x="2054" y="376"/>
                  </a:lnTo>
                  <a:lnTo>
                    <a:pt x="2054" y="358"/>
                  </a:lnTo>
                  <a:lnTo>
                    <a:pt x="2051" y="347"/>
                  </a:lnTo>
                  <a:close/>
                  <a:moveTo>
                    <a:pt x="1058" y="347"/>
                  </a:moveTo>
                  <a:lnTo>
                    <a:pt x="1062" y="354"/>
                  </a:lnTo>
                  <a:lnTo>
                    <a:pt x="1063" y="361"/>
                  </a:lnTo>
                  <a:lnTo>
                    <a:pt x="1067" y="369"/>
                  </a:lnTo>
                  <a:lnTo>
                    <a:pt x="1071" y="374"/>
                  </a:lnTo>
                  <a:lnTo>
                    <a:pt x="1071" y="391"/>
                  </a:lnTo>
                  <a:lnTo>
                    <a:pt x="1074" y="391"/>
                  </a:lnTo>
                  <a:lnTo>
                    <a:pt x="1076" y="403"/>
                  </a:lnTo>
                  <a:lnTo>
                    <a:pt x="1078" y="414"/>
                  </a:lnTo>
                  <a:lnTo>
                    <a:pt x="1082" y="423"/>
                  </a:lnTo>
                  <a:lnTo>
                    <a:pt x="1085" y="420"/>
                  </a:lnTo>
                  <a:lnTo>
                    <a:pt x="1087" y="416"/>
                  </a:lnTo>
                  <a:lnTo>
                    <a:pt x="1087" y="414"/>
                  </a:lnTo>
                  <a:lnTo>
                    <a:pt x="1089" y="409"/>
                  </a:lnTo>
                  <a:lnTo>
                    <a:pt x="1091" y="403"/>
                  </a:lnTo>
                  <a:lnTo>
                    <a:pt x="1085" y="403"/>
                  </a:lnTo>
                  <a:lnTo>
                    <a:pt x="1082" y="383"/>
                  </a:lnTo>
                  <a:lnTo>
                    <a:pt x="1078" y="383"/>
                  </a:lnTo>
                  <a:lnTo>
                    <a:pt x="1078" y="367"/>
                  </a:lnTo>
                  <a:lnTo>
                    <a:pt x="1071" y="363"/>
                  </a:lnTo>
                  <a:lnTo>
                    <a:pt x="1071" y="356"/>
                  </a:lnTo>
                  <a:lnTo>
                    <a:pt x="1058" y="347"/>
                  </a:lnTo>
                  <a:close/>
                  <a:moveTo>
                    <a:pt x="5002" y="343"/>
                  </a:moveTo>
                  <a:lnTo>
                    <a:pt x="4998" y="356"/>
                  </a:lnTo>
                  <a:lnTo>
                    <a:pt x="4994" y="356"/>
                  </a:lnTo>
                  <a:lnTo>
                    <a:pt x="4998" y="411"/>
                  </a:lnTo>
                  <a:lnTo>
                    <a:pt x="5002" y="411"/>
                  </a:lnTo>
                  <a:lnTo>
                    <a:pt x="5002" y="440"/>
                  </a:lnTo>
                  <a:lnTo>
                    <a:pt x="5005" y="440"/>
                  </a:lnTo>
                  <a:lnTo>
                    <a:pt x="5007" y="425"/>
                  </a:lnTo>
                  <a:lnTo>
                    <a:pt x="5007" y="407"/>
                  </a:lnTo>
                  <a:lnTo>
                    <a:pt x="5007" y="387"/>
                  </a:lnTo>
                  <a:lnTo>
                    <a:pt x="5007" y="367"/>
                  </a:lnTo>
                  <a:lnTo>
                    <a:pt x="5005" y="352"/>
                  </a:lnTo>
                  <a:lnTo>
                    <a:pt x="5002" y="343"/>
                  </a:lnTo>
                  <a:close/>
                  <a:moveTo>
                    <a:pt x="4958" y="343"/>
                  </a:moveTo>
                  <a:lnTo>
                    <a:pt x="4958" y="351"/>
                  </a:lnTo>
                  <a:lnTo>
                    <a:pt x="4951" y="356"/>
                  </a:lnTo>
                  <a:lnTo>
                    <a:pt x="4954" y="400"/>
                  </a:lnTo>
                  <a:lnTo>
                    <a:pt x="4958" y="400"/>
                  </a:lnTo>
                  <a:lnTo>
                    <a:pt x="4960" y="411"/>
                  </a:lnTo>
                  <a:lnTo>
                    <a:pt x="4958" y="421"/>
                  </a:lnTo>
                  <a:lnTo>
                    <a:pt x="4958" y="431"/>
                  </a:lnTo>
                  <a:lnTo>
                    <a:pt x="4962" y="440"/>
                  </a:lnTo>
                  <a:lnTo>
                    <a:pt x="4962" y="425"/>
                  </a:lnTo>
                  <a:lnTo>
                    <a:pt x="4963" y="407"/>
                  </a:lnTo>
                  <a:lnTo>
                    <a:pt x="4963" y="387"/>
                  </a:lnTo>
                  <a:lnTo>
                    <a:pt x="4963" y="367"/>
                  </a:lnTo>
                  <a:lnTo>
                    <a:pt x="4962" y="352"/>
                  </a:lnTo>
                  <a:lnTo>
                    <a:pt x="4958" y="343"/>
                  </a:lnTo>
                  <a:close/>
                  <a:moveTo>
                    <a:pt x="3162" y="343"/>
                  </a:moveTo>
                  <a:lnTo>
                    <a:pt x="3154" y="380"/>
                  </a:lnTo>
                  <a:lnTo>
                    <a:pt x="3151" y="380"/>
                  </a:lnTo>
                  <a:lnTo>
                    <a:pt x="3151" y="391"/>
                  </a:lnTo>
                  <a:lnTo>
                    <a:pt x="3145" y="391"/>
                  </a:lnTo>
                  <a:lnTo>
                    <a:pt x="3145" y="396"/>
                  </a:lnTo>
                  <a:lnTo>
                    <a:pt x="3151" y="396"/>
                  </a:lnTo>
                  <a:lnTo>
                    <a:pt x="3151" y="420"/>
                  </a:lnTo>
                  <a:lnTo>
                    <a:pt x="3154" y="420"/>
                  </a:lnTo>
                  <a:lnTo>
                    <a:pt x="3154" y="463"/>
                  </a:lnTo>
                  <a:lnTo>
                    <a:pt x="3158" y="463"/>
                  </a:lnTo>
                  <a:lnTo>
                    <a:pt x="3158" y="460"/>
                  </a:lnTo>
                  <a:lnTo>
                    <a:pt x="3162" y="449"/>
                  </a:lnTo>
                  <a:lnTo>
                    <a:pt x="3163" y="436"/>
                  </a:lnTo>
                  <a:lnTo>
                    <a:pt x="3162" y="418"/>
                  </a:lnTo>
                  <a:lnTo>
                    <a:pt x="3162" y="401"/>
                  </a:lnTo>
                  <a:lnTo>
                    <a:pt x="3160" y="385"/>
                  </a:lnTo>
                  <a:lnTo>
                    <a:pt x="3162" y="371"/>
                  </a:lnTo>
                  <a:lnTo>
                    <a:pt x="3165" y="371"/>
                  </a:lnTo>
                  <a:lnTo>
                    <a:pt x="3165" y="343"/>
                  </a:lnTo>
                  <a:lnTo>
                    <a:pt x="3162" y="343"/>
                  </a:lnTo>
                  <a:close/>
                  <a:moveTo>
                    <a:pt x="1282" y="343"/>
                  </a:moveTo>
                  <a:lnTo>
                    <a:pt x="1278" y="356"/>
                  </a:lnTo>
                  <a:lnTo>
                    <a:pt x="1274" y="356"/>
                  </a:lnTo>
                  <a:lnTo>
                    <a:pt x="1278" y="411"/>
                  </a:lnTo>
                  <a:lnTo>
                    <a:pt x="1282" y="411"/>
                  </a:lnTo>
                  <a:lnTo>
                    <a:pt x="1282" y="440"/>
                  </a:lnTo>
                  <a:lnTo>
                    <a:pt x="1285" y="440"/>
                  </a:lnTo>
                  <a:lnTo>
                    <a:pt x="1287" y="425"/>
                  </a:lnTo>
                  <a:lnTo>
                    <a:pt x="1287" y="407"/>
                  </a:lnTo>
                  <a:lnTo>
                    <a:pt x="1287" y="387"/>
                  </a:lnTo>
                  <a:lnTo>
                    <a:pt x="1287" y="367"/>
                  </a:lnTo>
                  <a:lnTo>
                    <a:pt x="1285" y="352"/>
                  </a:lnTo>
                  <a:lnTo>
                    <a:pt x="1282" y="343"/>
                  </a:lnTo>
                  <a:close/>
                  <a:moveTo>
                    <a:pt x="1238" y="343"/>
                  </a:moveTo>
                  <a:lnTo>
                    <a:pt x="1238" y="351"/>
                  </a:lnTo>
                  <a:lnTo>
                    <a:pt x="1231" y="356"/>
                  </a:lnTo>
                  <a:lnTo>
                    <a:pt x="1234" y="400"/>
                  </a:lnTo>
                  <a:lnTo>
                    <a:pt x="1238" y="400"/>
                  </a:lnTo>
                  <a:lnTo>
                    <a:pt x="1240" y="411"/>
                  </a:lnTo>
                  <a:lnTo>
                    <a:pt x="1238" y="421"/>
                  </a:lnTo>
                  <a:lnTo>
                    <a:pt x="1238" y="431"/>
                  </a:lnTo>
                  <a:lnTo>
                    <a:pt x="1242" y="440"/>
                  </a:lnTo>
                  <a:lnTo>
                    <a:pt x="1242" y="425"/>
                  </a:lnTo>
                  <a:lnTo>
                    <a:pt x="1243" y="407"/>
                  </a:lnTo>
                  <a:lnTo>
                    <a:pt x="1243" y="387"/>
                  </a:lnTo>
                  <a:lnTo>
                    <a:pt x="1243" y="367"/>
                  </a:lnTo>
                  <a:lnTo>
                    <a:pt x="1242" y="352"/>
                  </a:lnTo>
                  <a:lnTo>
                    <a:pt x="1238" y="343"/>
                  </a:lnTo>
                  <a:close/>
                  <a:moveTo>
                    <a:pt x="3911" y="340"/>
                  </a:moveTo>
                  <a:lnTo>
                    <a:pt x="3909" y="351"/>
                  </a:lnTo>
                  <a:lnTo>
                    <a:pt x="3909" y="363"/>
                  </a:lnTo>
                  <a:lnTo>
                    <a:pt x="3911" y="374"/>
                  </a:lnTo>
                  <a:lnTo>
                    <a:pt x="3914" y="383"/>
                  </a:lnTo>
                  <a:lnTo>
                    <a:pt x="3914" y="367"/>
                  </a:lnTo>
                  <a:lnTo>
                    <a:pt x="3914" y="352"/>
                  </a:lnTo>
                  <a:lnTo>
                    <a:pt x="3918" y="340"/>
                  </a:lnTo>
                  <a:lnTo>
                    <a:pt x="3911" y="340"/>
                  </a:lnTo>
                  <a:close/>
                  <a:moveTo>
                    <a:pt x="3671" y="340"/>
                  </a:moveTo>
                  <a:lnTo>
                    <a:pt x="3671" y="343"/>
                  </a:lnTo>
                  <a:lnTo>
                    <a:pt x="3673" y="351"/>
                  </a:lnTo>
                  <a:lnTo>
                    <a:pt x="3673" y="361"/>
                  </a:lnTo>
                  <a:lnTo>
                    <a:pt x="3673" y="372"/>
                  </a:lnTo>
                  <a:lnTo>
                    <a:pt x="3674" y="383"/>
                  </a:lnTo>
                  <a:lnTo>
                    <a:pt x="3678" y="383"/>
                  </a:lnTo>
                  <a:lnTo>
                    <a:pt x="3678" y="451"/>
                  </a:lnTo>
                  <a:lnTo>
                    <a:pt x="3682" y="451"/>
                  </a:lnTo>
                  <a:lnTo>
                    <a:pt x="3678" y="463"/>
                  </a:lnTo>
                  <a:lnTo>
                    <a:pt x="3685" y="463"/>
                  </a:lnTo>
                  <a:lnTo>
                    <a:pt x="3694" y="340"/>
                  </a:lnTo>
                  <a:lnTo>
                    <a:pt x="3671" y="340"/>
                  </a:lnTo>
                  <a:close/>
                  <a:moveTo>
                    <a:pt x="2638" y="340"/>
                  </a:moveTo>
                  <a:lnTo>
                    <a:pt x="2642" y="380"/>
                  </a:lnTo>
                  <a:lnTo>
                    <a:pt x="2645" y="380"/>
                  </a:lnTo>
                  <a:lnTo>
                    <a:pt x="2645" y="360"/>
                  </a:lnTo>
                  <a:lnTo>
                    <a:pt x="2642" y="360"/>
                  </a:lnTo>
                  <a:lnTo>
                    <a:pt x="2643" y="354"/>
                  </a:lnTo>
                  <a:lnTo>
                    <a:pt x="2645" y="351"/>
                  </a:lnTo>
                  <a:lnTo>
                    <a:pt x="2645" y="349"/>
                  </a:lnTo>
                  <a:lnTo>
                    <a:pt x="2643" y="345"/>
                  </a:lnTo>
                  <a:lnTo>
                    <a:pt x="2642" y="343"/>
                  </a:lnTo>
                  <a:lnTo>
                    <a:pt x="2638" y="340"/>
                  </a:lnTo>
                  <a:close/>
                  <a:moveTo>
                    <a:pt x="2311" y="340"/>
                  </a:moveTo>
                  <a:lnTo>
                    <a:pt x="2311" y="356"/>
                  </a:lnTo>
                  <a:lnTo>
                    <a:pt x="2314" y="356"/>
                  </a:lnTo>
                  <a:lnTo>
                    <a:pt x="2314" y="340"/>
                  </a:lnTo>
                  <a:lnTo>
                    <a:pt x="2311" y="340"/>
                  </a:lnTo>
                  <a:close/>
                  <a:moveTo>
                    <a:pt x="191" y="340"/>
                  </a:moveTo>
                  <a:lnTo>
                    <a:pt x="189" y="351"/>
                  </a:lnTo>
                  <a:lnTo>
                    <a:pt x="189" y="363"/>
                  </a:lnTo>
                  <a:lnTo>
                    <a:pt x="191" y="374"/>
                  </a:lnTo>
                  <a:lnTo>
                    <a:pt x="194" y="383"/>
                  </a:lnTo>
                  <a:lnTo>
                    <a:pt x="194" y="367"/>
                  </a:lnTo>
                  <a:lnTo>
                    <a:pt x="194" y="352"/>
                  </a:lnTo>
                  <a:lnTo>
                    <a:pt x="198" y="340"/>
                  </a:lnTo>
                  <a:lnTo>
                    <a:pt x="191" y="340"/>
                  </a:lnTo>
                  <a:close/>
                  <a:moveTo>
                    <a:pt x="62" y="331"/>
                  </a:moveTo>
                  <a:lnTo>
                    <a:pt x="62" y="356"/>
                  </a:lnTo>
                  <a:lnTo>
                    <a:pt x="65" y="356"/>
                  </a:lnTo>
                  <a:lnTo>
                    <a:pt x="65" y="331"/>
                  </a:lnTo>
                  <a:lnTo>
                    <a:pt x="62" y="331"/>
                  </a:lnTo>
                  <a:close/>
                  <a:moveTo>
                    <a:pt x="4594" y="327"/>
                  </a:moveTo>
                  <a:lnTo>
                    <a:pt x="4594" y="351"/>
                  </a:lnTo>
                  <a:lnTo>
                    <a:pt x="4598" y="351"/>
                  </a:lnTo>
                  <a:lnTo>
                    <a:pt x="4598" y="327"/>
                  </a:lnTo>
                  <a:lnTo>
                    <a:pt x="4594" y="327"/>
                  </a:lnTo>
                  <a:close/>
                  <a:moveTo>
                    <a:pt x="4551" y="327"/>
                  </a:moveTo>
                  <a:lnTo>
                    <a:pt x="4551" y="338"/>
                  </a:lnTo>
                  <a:lnTo>
                    <a:pt x="4554" y="351"/>
                  </a:lnTo>
                  <a:lnTo>
                    <a:pt x="4558" y="360"/>
                  </a:lnTo>
                  <a:lnTo>
                    <a:pt x="4558" y="345"/>
                  </a:lnTo>
                  <a:lnTo>
                    <a:pt x="4556" y="334"/>
                  </a:lnTo>
                  <a:lnTo>
                    <a:pt x="4551" y="327"/>
                  </a:lnTo>
                  <a:close/>
                  <a:moveTo>
                    <a:pt x="3251" y="327"/>
                  </a:moveTo>
                  <a:lnTo>
                    <a:pt x="3249" y="340"/>
                  </a:lnTo>
                  <a:lnTo>
                    <a:pt x="3249" y="356"/>
                  </a:lnTo>
                  <a:lnTo>
                    <a:pt x="3251" y="369"/>
                  </a:lnTo>
                  <a:lnTo>
                    <a:pt x="3254" y="380"/>
                  </a:lnTo>
                  <a:lnTo>
                    <a:pt x="3254" y="365"/>
                  </a:lnTo>
                  <a:lnTo>
                    <a:pt x="3254" y="351"/>
                  </a:lnTo>
                  <a:lnTo>
                    <a:pt x="3254" y="336"/>
                  </a:lnTo>
                  <a:lnTo>
                    <a:pt x="3251" y="327"/>
                  </a:lnTo>
                  <a:close/>
                  <a:moveTo>
                    <a:pt x="874" y="327"/>
                  </a:moveTo>
                  <a:lnTo>
                    <a:pt x="874" y="351"/>
                  </a:lnTo>
                  <a:lnTo>
                    <a:pt x="878" y="351"/>
                  </a:lnTo>
                  <a:lnTo>
                    <a:pt x="878" y="327"/>
                  </a:lnTo>
                  <a:lnTo>
                    <a:pt x="874" y="327"/>
                  </a:lnTo>
                  <a:close/>
                  <a:moveTo>
                    <a:pt x="831" y="327"/>
                  </a:moveTo>
                  <a:lnTo>
                    <a:pt x="831" y="338"/>
                  </a:lnTo>
                  <a:lnTo>
                    <a:pt x="834" y="351"/>
                  </a:lnTo>
                  <a:lnTo>
                    <a:pt x="838" y="360"/>
                  </a:lnTo>
                  <a:lnTo>
                    <a:pt x="838" y="345"/>
                  </a:lnTo>
                  <a:lnTo>
                    <a:pt x="836" y="334"/>
                  </a:lnTo>
                  <a:lnTo>
                    <a:pt x="831" y="327"/>
                  </a:lnTo>
                  <a:close/>
                  <a:moveTo>
                    <a:pt x="5445" y="314"/>
                  </a:moveTo>
                  <a:lnTo>
                    <a:pt x="5445" y="327"/>
                  </a:lnTo>
                  <a:lnTo>
                    <a:pt x="5445" y="345"/>
                  </a:lnTo>
                  <a:lnTo>
                    <a:pt x="5445" y="363"/>
                  </a:lnTo>
                  <a:lnTo>
                    <a:pt x="5445" y="380"/>
                  </a:lnTo>
                  <a:lnTo>
                    <a:pt x="5447" y="394"/>
                  </a:lnTo>
                  <a:lnTo>
                    <a:pt x="5451" y="403"/>
                  </a:lnTo>
                  <a:lnTo>
                    <a:pt x="5451" y="391"/>
                  </a:lnTo>
                  <a:lnTo>
                    <a:pt x="5451" y="374"/>
                  </a:lnTo>
                  <a:lnTo>
                    <a:pt x="5451" y="356"/>
                  </a:lnTo>
                  <a:lnTo>
                    <a:pt x="5451" y="338"/>
                  </a:lnTo>
                  <a:lnTo>
                    <a:pt x="5449" y="323"/>
                  </a:lnTo>
                  <a:lnTo>
                    <a:pt x="5445" y="314"/>
                  </a:lnTo>
                  <a:close/>
                  <a:moveTo>
                    <a:pt x="3914" y="314"/>
                  </a:moveTo>
                  <a:lnTo>
                    <a:pt x="3914" y="334"/>
                  </a:lnTo>
                  <a:lnTo>
                    <a:pt x="3918" y="334"/>
                  </a:lnTo>
                  <a:lnTo>
                    <a:pt x="3918" y="314"/>
                  </a:lnTo>
                  <a:lnTo>
                    <a:pt x="3914" y="314"/>
                  </a:lnTo>
                  <a:close/>
                  <a:moveTo>
                    <a:pt x="1725" y="314"/>
                  </a:moveTo>
                  <a:lnTo>
                    <a:pt x="1725" y="327"/>
                  </a:lnTo>
                  <a:lnTo>
                    <a:pt x="1725" y="345"/>
                  </a:lnTo>
                  <a:lnTo>
                    <a:pt x="1725" y="363"/>
                  </a:lnTo>
                  <a:lnTo>
                    <a:pt x="1725" y="380"/>
                  </a:lnTo>
                  <a:lnTo>
                    <a:pt x="1727" y="394"/>
                  </a:lnTo>
                  <a:lnTo>
                    <a:pt x="1731" y="403"/>
                  </a:lnTo>
                  <a:lnTo>
                    <a:pt x="1731" y="391"/>
                  </a:lnTo>
                  <a:lnTo>
                    <a:pt x="1731" y="374"/>
                  </a:lnTo>
                  <a:lnTo>
                    <a:pt x="1731" y="356"/>
                  </a:lnTo>
                  <a:lnTo>
                    <a:pt x="1731" y="338"/>
                  </a:lnTo>
                  <a:lnTo>
                    <a:pt x="1729" y="323"/>
                  </a:lnTo>
                  <a:lnTo>
                    <a:pt x="1725" y="314"/>
                  </a:lnTo>
                  <a:close/>
                  <a:moveTo>
                    <a:pt x="194" y="314"/>
                  </a:moveTo>
                  <a:lnTo>
                    <a:pt x="194" y="334"/>
                  </a:lnTo>
                  <a:lnTo>
                    <a:pt x="198" y="334"/>
                  </a:lnTo>
                  <a:lnTo>
                    <a:pt x="198" y="314"/>
                  </a:lnTo>
                  <a:lnTo>
                    <a:pt x="194" y="314"/>
                  </a:lnTo>
                  <a:close/>
                  <a:moveTo>
                    <a:pt x="4598" y="311"/>
                  </a:moveTo>
                  <a:lnTo>
                    <a:pt x="4598" y="323"/>
                  </a:lnTo>
                  <a:lnTo>
                    <a:pt x="4602" y="323"/>
                  </a:lnTo>
                  <a:lnTo>
                    <a:pt x="4602" y="311"/>
                  </a:lnTo>
                  <a:lnTo>
                    <a:pt x="4598" y="311"/>
                  </a:lnTo>
                  <a:close/>
                  <a:moveTo>
                    <a:pt x="4142" y="311"/>
                  </a:moveTo>
                  <a:lnTo>
                    <a:pt x="4142" y="334"/>
                  </a:lnTo>
                  <a:lnTo>
                    <a:pt x="4145" y="334"/>
                  </a:lnTo>
                  <a:lnTo>
                    <a:pt x="4145" y="311"/>
                  </a:lnTo>
                  <a:lnTo>
                    <a:pt x="4142" y="311"/>
                  </a:lnTo>
                  <a:close/>
                  <a:moveTo>
                    <a:pt x="878" y="311"/>
                  </a:moveTo>
                  <a:lnTo>
                    <a:pt x="878" y="323"/>
                  </a:lnTo>
                  <a:lnTo>
                    <a:pt x="882" y="323"/>
                  </a:lnTo>
                  <a:lnTo>
                    <a:pt x="882" y="311"/>
                  </a:lnTo>
                  <a:lnTo>
                    <a:pt x="878" y="311"/>
                  </a:lnTo>
                  <a:close/>
                  <a:moveTo>
                    <a:pt x="422" y="311"/>
                  </a:moveTo>
                  <a:lnTo>
                    <a:pt x="422" y="334"/>
                  </a:lnTo>
                  <a:lnTo>
                    <a:pt x="425" y="334"/>
                  </a:lnTo>
                  <a:lnTo>
                    <a:pt x="425" y="311"/>
                  </a:lnTo>
                  <a:lnTo>
                    <a:pt x="422" y="311"/>
                  </a:lnTo>
                  <a:close/>
                  <a:moveTo>
                    <a:pt x="4891" y="307"/>
                  </a:moveTo>
                  <a:lnTo>
                    <a:pt x="4891" y="314"/>
                  </a:lnTo>
                  <a:lnTo>
                    <a:pt x="4894" y="314"/>
                  </a:lnTo>
                  <a:lnTo>
                    <a:pt x="4894" y="307"/>
                  </a:lnTo>
                  <a:lnTo>
                    <a:pt x="4891" y="307"/>
                  </a:lnTo>
                  <a:close/>
                  <a:moveTo>
                    <a:pt x="4374" y="307"/>
                  </a:moveTo>
                  <a:lnTo>
                    <a:pt x="4374" y="320"/>
                  </a:lnTo>
                  <a:lnTo>
                    <a:pt x="4373" y="332"/>
                  </a:lnTo>
                  <a:lnTo>
                    <a:pt x="4374" y="343"/>
                  </a:lnTo>
                  <a:lnTo>
                    <a:pt x="4378" y="351"/>
                  </a:lnTo>
                  <a:lnTo>
                    <a:pt x="4378" y="340"/>
                  </a:lnTo>
                  <a:lnTo>
                    <a:pt x="4378" y="327"/>
                  </a:lnTo>
                  <a:lnTo>
                    <a:pt x="4378" y="316"/>
                  </a:lnTo>
                  <a:lnTo>
                    <a:pt x="4374" y="307"/>
                  </a:lnTo>
                  <a:close/>
                  <a:moveTo>
                    <a:pt x="3491" y="307"/>
                  </a:moveTo>
                  <a:lnTo>
                    <a:pt x="3489" y="320"/>
                  </a:lnTo>
                  <a:lnTo>
                    <a:pt x="3491" y="334"/>
                  </a:lnTo>
                  <a:lnTo>
                    <a:pt x="3494" y="343"/>
                  </a:lnTo>
                  <a:lnTo>
                    <a:pt x="3494" y="331"/>
                  </a:lnTo>
                  <a:lnTo>
                    <a:pt x="3494" y="316"/>
                  </a:lnTo>
                  <a:lnTo>
                    <a:pt x="3491" y="307"/>
                  </a:lnTo>
                  <a:close/>
                  <a:moveTo>
                    <a:pt x="3334" y="307"/>
                  </a:moveTo>
                  <a:lnTo>
                    <a:pt x="3333" y="334"/>
                  </a:lnTo>
                  <a:lnTo>
                    <a:pt x="3331" y="363"/>
                  </a:lnTo>
                  <a:lnTo>
                    <a:pt x="3331" y="392"/>
                  </a:lnTo>
                  <a:lnTo>
                    <a:pt x="3334" y="420"/>
                  </a:lnTo>
                  <a:lnTo>
                    <a:pt x="3334" y="432"/>
                  </a:lnTo>
                  <a:lnTo>
                    <a:pt x="3334" y="445"/>
                  </a:lnTo>
                  <a:lnTo>
                    <a:pt x="3338" y="456"/>
                  </a:lnTo>
                  <a:lnTo>
                    <a:pt x="3338" y="431"/>
                  </a:lnTo>
                  <a:lnTo>
                    <a:pt x="3342" y="431"/>
                  </a:lnTo>
                  <a:lnTo>
                    <a:pt x="3342" y="427"/>
                  </a:lnTo>
                  <a:lnTo>
                    <a:pt x="3338" y="427"/>
                  </a:lnTo>
                  <a:lnTo>
                    <a:pt x="3342" y="411"/>
                  </a:lnTo>
                  <a:lnTo>
                    <a:pt x="3338" y="411"/>
                  </a:lnTo>
                  <a:lnTo>
                    <a:pt x="3338" y="343"/>
                  </a:lnTo>
                  <a:lnTo>
                    <a:pt x="3338" y="329"/>
                  </a:lnTo>
                  <a:lnTo>
                    <a:pt x="3338" y="316"/>
                  </a:lnTo>
                  <a:lnTo>
                    <a:pt x="3334" y="307"/>
                  </a:lnTo>
                  <a:close/>
                  <a:moveTo>
                    <a:pt x="2454" y="307"/>
                  </a:moveTo>
                  <a:lnTo>
                    <a:pt x="2454" y="334"/>
                  </a:lnTo>
                  <a:lnTo>
                    <a:pt x="2458" y="334"/>
                  </a:lnTo>
                  <a:lnTo>
                    <a:pt x="2458" y="307"/>
                  </a:lnTo>
                  <a:lnTo>
                    <a:pt x="2454" y="307"/>
                  </a:lnTo>
                  <a:close/>
                  <a:moveTo>
                    <a:pt x="1171" y="307"/>
                  </a:moveTo>
                  <a:lnTo>
                    <a:pt x="1171" y="314"/>
                  </a:lnTo>
                  <a:lnTo>
                    <a:pt x="1174" y="314"/>
                  </a:lnTo>
                  <a:lnTo>
                    <a:pt x="1174" y="307"/>
                  </a:lnTo>
                  <a:lnTo>
                    <a:pt x="1171" y="307"/>
                  </a:lnTo>
                  <a:close/>
                  <a:moveTo>
                    <a:pt x="654" y="307"/>
                  </a:moveTo>
                  <a:lnTo>
                    <a:pt x="654" y="320"/>
                  </a:lnTo>
                  <a:lnTo>
                    <a:pt x="653" y="332"/>
                  </a:lnTo>
                  <a:lnTo>
                    <a:pt x="654" y="343"/>
                  </a:lnTo>
                  <a:lnTo>
                    <a:pt x="658" y="351"/>
                  </a:lnTo>
                  <a:lnTo>
                    <a:pt x="658" y="340"/>
                  </a:lnTo>
                  <a:lnTo>
                    <a:pt x="658" y="327"/>
                  </a:lnTo>
                  <a:lnTo>
                    <a:pt x="658" y="316"/>
                  </a:lnTo>
                  <a:lnTo>
                    <a:pt x="654" y="307"/>
                  </a:lnTo>
                  <a:close/>
                  <a:moveTo>
                    <a:pt x="5245" y="303"/>
                  </a:moveTo>
                  <a:lnTo>
                    <a:pt x="5245" y="363"/>
                  </a:lnTo>
                  <a:lnTo>
                    <a:pt x="5251" y="363"/>
                  </a:lnTo>
                  <a:lnTo>
                    <a:pt x="5251" y="367"/>
                  </a:lnTo>
                  <a:lnTo>
                    <a:pt x="5245" y="367"/>
                  </a:lnTo>
                  <a:lnTo>
                    <a:pt x="5245" y="380"/>
                  </a:lnTo>
                  <a:lnTo>
                    <a:pt x="5247" y="394"/>
                  </a:lnTo>
                  <a:lnTo>
                    <a:pt x="5251" y="403"/>
                  </a:lnTo>
                  <a:lnTo>
                    <a:pt x="5251" y="416"/>
                  </a:lnTo>
                  <a:lnTo>
                    <a:pt x="5251" y="429"/>
                  </a:lnTo>
                  <a:lnTo>
                    <a:pt x="5254" y="440"/>
                  </a:lnTo>
                  <a:lnTo>
                    <a:pt x="5254" y="414"/>
                  </a:lnTo>
                  <a:lnTo>
                    <a:pt x="5254" y="387"/>
                  </a:lnTo>
                  <a:lnTo>
                    <a:pt x="5254" y="361"/>
                  </a:lnTo>
                  <a:lnTo>
                    <a:pt x="5251" y="340"/>
                  </a:lnTo>
                  <a:lnTo>
                    <a:pt x="5249" y="325"/>
                  </a:lnTo>
                  <a:lnTo>
                    <a:pt x="5249" y="312"/>
                  </a:lnTo>
                  <a:lnTo>
                    <a:pt x="5245" y="303"/>
                  </a:lnTo>
                  <a:close/>
                  <a:moveTo>
                    <a:pt x="1525" y="303"/>
                  </a:moveTo>
                  <a:lnTo>
                    <a:pt x="1525" y="363"/>
                  </a:lnTo>
                  <a:lnTo>
                    <a:pt x="1531" y="363"/>
                  </a:lnTo>
                  <a:lnTo>
                    <a:pt x="1531" y="367"/>
                  </a:lnTo>
                  <a:lnTo>
                    <a:pt x="1525" y="367"/>
                  </a:lnTo>
                  <a:lnTo>
                    <a:pt x="1525" y="380"/>
                  </a:lnTo>
                  <a:lnTo>
                    <a:pt x="1527" y="394"/>
                  </a:lnTo>
                  <a:lnTo>
                    <a:pt x="1531" y="403"/>
                  </a:lnTo>
                  <a:lnTo>
                    <a:pt x="1531" y="416"/>
                  </a:lnTo>
                  <a:lnTo>
                    <a:pt x="1531" y="429"/>
                  </a:lnTo>
                  <a:lnTo>
                    <a:pt x="1534" y="440"/>
                  </a:lnTo>
                  <a:lnTo>
                    <a:pt x="1534" y="414"/>
                  </a:lnTo>
                  <a:lnTo>
                    <a:pt x="1534" y="387"/>
                  </a:lnTo>
                  <a:lnTo>
                    <a:pt x="1534" y="361"/>
                  </a:lnTo>
                  <a:lnTo>
                    <a:pt x="1531" y="340"/>
                  </a:lnTo>
                  <a:lnTo>
                    <a:pt x="1529" y="325"/>
                  </a:lnTo>
                  <a:lnTo>
                    <a:pt x="1529" y="312"/>
                  </a:lnTo>
                  <a:lnTo>
                    <a:pt x="1525" y="303"/>
                  </a:lnTo>
                  <a:close/>
                  <a:moveTo>
                    <a:pt x="5791" y="300"/>
                  </a:moveTo>
                  <a:lnTo>
                    <a:pt x="5791" y="307"/>
                  </a:lnTo>
                  <a:lnTo>
                    <a:pt x="5794" y="307"/>
                  </a:lnTo>
                  <a:lnTo>
                    <a:pt x="5794" y="300"/>
                  </a:lnTo>
                  <a:lnTo>
                    <a:pt x="5791" y="300"/>
                  </a:lnTo>
                  <a:close/>
                  <a:moveTo>
                    <a:pt x="4682" y="300"/>
                  </a:moveTo>
                  <a:lnTo>
                    <a:pt x="4694" y="374"/>
                  </a:lnTo>
                  <a:lnTo>
                    <a:pt x="4694" y="389"/>
                  </a:lnTo>
                  <a:lnTo>
                    <a:pt x="4694" y="401"/>
                  </a:lnTo>
                  <a:lnTo>
                    <a:pt x="4698" y="411"/>
                  </a:lnTo>
                  <a:lnTo>
                    <a:pt x="4698" y="340"/>
                  </a:lnTo>
                  <a:lnTo>
                    <a:pt x="4691" y="334"/>
                  </a:lnTo>
                  <a:lnTo>
                    <a:pt x="4691" y="327"/>
                  </a:lnTo>
                  <a:lnTo>
                    <a:pt x="4698" y="327"/>
                  </a:lnTo>
                  <a:lnTo>
                    <a:pt x="4698" y="311"/>
                  </a:lnTo>
                  <a:lnTo>
                    <a:pt x="4694" y="311"/>
                  </a:lnTo>
                  <a:lnTo>
                    <a:pt x="4694" y="307"/>
                  </a:lnTo>
                  <a:lnTo>
                    <a:pt x="4698" y="307"/>
                  </a:lnTo>
                  <a:lnTo>
                    <a:pt x="4698" y="300"/>
                  </a:lnTo>
                  <a:lnTo>
                    <a:pt x="4682" y="300"/>
                  </a:lnTo>
                  <a:close/>
                  <a:moveTo>
                    <a:pt x="2071" y="300"/>
                  </a:moveTo>
                  <a:lnTo>
                    <a:pt x="2071" y="307"/>
                  </a:lnTo>
                  <a:lnTo>
                    <a:pt x="2074" y="307"/>
                  </a:lnTo>
                  <a:lnTo>
                    <a:pt x="2074" y="300"/>
                  </a:lnTo>
                  <a:lnTo>
                    <a:pt x="2071" y="300"/>
                  </a:lnTo>
                  <a:close/>
                  <a:moveTo>
                    <a:pt x="962" y="300"/>
                  </a:moveTo>
                  <a:lnTo>
                    <a:pt x="974" y="374"/>
                  </a:lnTo>
                  <a:lnTo>
                    <a:pt x="974" y="389"/>
                  </a:lnTo>
                  <a:lnTo>
                    <a:pt x="974" y="401"/>
                  </a:lnTo>
                  <a:lnTo>
                    <a:pt x="978" y="411"/>
                  </a:lnTo>
                  <a:lnTo>
                    <a:pt x="978" y="340"/>
                  </a:lnTo>
                  <a:lnTo>
                    <a:pt x="971" y="334"/>
                  </a:lnTo>
                  <a:lnTo>
                    <a:pt x="971" y="327"/>
                  </a:lnTo>
                  <a:lnTo>
                    <a:pt x="978" y="327"/>
                  </a:lnTo>
                  <a:lnTo>
                    <a:pt x="978" y="311"/>
                  </a:lnTo>
                  <a:lnTo>
                    <a:pt x="974" y="311"/>
                  </a:lnTo>
                  <a:lnTo>
                    <a:pt x="974" y="307"/>
                  </a:lnTo>
                  <a:lnTo>
                    <a:pt x="978" y="307"/>
                  </a:lnTo>
                  <a:lnTo>
                    <a:pt x="978" y="300"/>
                  </a:lnTo>
                  <a:lnTo>
                    <a:pt x="962" y="300"/>
                  </a:lnTo>
                  <a:close/>
                  <a:moveTo>
                    <a:pt x="5378" y="296"/>
                  </a:moveTo>
                  <a:lnTo>
                    <a:pt x="5378" y="311"/>
                  </a:lnTo>
                  <a:lnTo>
                    <a:pt x="5378" y="325"/>
                  </a:lnTo>
                  <a:lnTo>
                    <a:pt x="5382" y="334"/>
                  </a:lnTo>
                  <a:lnTo>
                    <a:pt x="5383" y="320"/>
                  </a:lnTo>
                  <a:lnTo>
                    <a:pt x="5382" y="305"/>
                  </a:lnTo>
                  <a:lnTo>
                    <a:pt x="5378" y="296"/>
                  </a:lnTo>
                  <a:close/>
                  <a:moveTo>
                    <a:pt x="3038" y="296"/>
                  </a:moveTo>
                  <a:lnTo>
                    <a:pt x="3022" y="298"/>
                  </a:lnTo>
                  <a:lnTo>
                    <a:pt x="3002" y="300"/>
                  </a:lnTo>
                  <a:lnTo>
                    <a:pt x="2998" y="316"/>
                  </a:lnTo>
                  <a:lnTo>
                    <a:pt x="2996" y="336"/>
                  </a:lnTo>
                  <a:lnTo>
                    <a:pt x="2996" y="358"/>
                  </a:lnTo>
                  <a:lnTo>
                    <a:pt x="2998" y="380"/>
                  </a:lnTo>
                  <a:lnTo>
                    <a:pt x="3002" y="380"/>
                  </a:lnTo>
                  <a:lnTo>
                    <a:pt x="3002" y="391"/>
                  </a:lnTo>
                  <a:lnTo>
                    <a:pt x="3005" y="391"/>
                  </a:lnTo>
                  <a:lnTo>
                    <a:pt x="3014" y="331"/>
                  </a:lnTo>
                  <a:lnTo>
                    <a:pt x="3025" y="331"/>
                  </a:lnTo>
                  <a:lnTo>
                    <a:pt x="3023" y="343"/>
                  </a:lnTo>
                  <a:lnTo>
                    <a:pt x="3022" y="358"/>
                  </a:lnTo>
                  <a:lnTo>
                    <a:pt x="3022" y="372"/>
                  </a:lnTo>
                  <a:lnTo>
                    <a:pt x="3025" y="383"/>
                  </a:lnTo>
                  <a:lnTo>
                    <a:pt x="3027" y="351"/>
                  </a:lnTo>
                  <a:lnTo>
                    <a:pt x="3033" y="321"/>
                  </a:lnTo>
                  <a:lnTo>
                    <a:pt x="3038" y="296"/>
                  </a:lnTo>
                  <a:close/>
                  <a:moveTo>
                    <a:pt x="1658" y="296"/>
                  </a:moveTo>
                  <a:lnTo>
                    <a:pt x="1658" y="311"/>
                  </a:lnTo>
                  <a:lnTo>
                    <a:pt x="1658" y="325"/>
                  </a:lnTo>
                  <a:lnTo>
                    <a:pt x="1662" y="334"/>
                  </a:lnTo>
                  <a:lnTo>
                    <a:pt x="1663" y="320"/>
                  </a:lnTo>
                  <a:lnTo>
                    <a:pt x="1662" y="305"/>
                  </a:lnTo>
                  <a:lnTo>
                    <a:pt x="1658" y="296"/>
                  </a:lnTo>
                  <a:close/>
                  <a:moveTo>
                    <a:pt x="2902" y="283"/>
                  </a:moveTo>
                  <a:lnTo>
                    <a:pt x="2894" y="360"/>
                  </a:lnTo>
                  <a:lnTo>
                    <a:pt x="2898" y="360"/>
                  </a:lnTo>
                  <a:lnTo>
                    <a:pt x="2898" y="356"/>
                  </a:lnTo>
                  <a:lnTo>
                    <a:pt x="2902" y="349"/>
                  </a:lnTo>
                  <a:lnTo>
                    <a:pt x="2903" y="336"/>
                  </a:lnTo>
                  <a:lnTo>
                    <a:pt x="2905" y="320"/>
                  </a:lnTo>
                  <a:lnTo>
                    <a:pt x="2905" y="303"/>
                  </a:lnTo>
                  <a:lnTo>
                    <a:pt x="2905" y="291"/>
                  </a:lnTo>
                  <a:lnTo>
                    <a:pt x="2902" y="283"/>
                  </a:lnTo>
                  <a:close/>
                  <a:moveTo>
                    <a:pt x="5785" y="280"/>
                  </a:moveTo>
                  <a:lnTo>
                    <a:pt x="5785" y="287"/>
                  </a:lnTo>
                  <a:lnTo>
                    <a:pt x="5791" y="287"/>
                  </a:lnTo>
                  <a:lnTo>
                    <a:pt x="5791" y="280"/>
                  </a:lnTo>
                  <a:lnTo>
                    <a:pt x="5785" y="280"/>
                  </a:lnTo>
                  <a:close/>
                  <a:moveTo>
                    <a:pt x="2065" y="280"/>
                  </a:moveTo>
                  <a:lnTo>
                    <a:pt x="2065" y="287"/>
                  </a:lnTo>
                  <a:lnTo>
                    <a:pt x="2071" y="287"/>
                  </a:lnTo>
                  <a:lnTo>
                    <a:pt x="2071" y="280"/>
                  </a:lnTo>
                  <a:lnTo>
                    <a:pt x="2065" y="280"/>
                  </a:lnTo>
                  <a:close/>
                  <a:moveTo>
                    <a:pt x="3831" y="274"/>
                  </a:moveTo>
                  <a:lnTo>
                    <a:pt x="3831" y="343"/>
                  </a:lnTo>
                  <a:lnTo>
                    <a:pt x="3834" y="343"/>
                  </a:lnTo>
                  <a:lnTo>
                    <a:pt x="3834" y="356"/>
                  </a:lnTo>
                  <a:lnTo>
                    <a:pt x="3838" y="356"/>
                  </a:lnTo>
                  <a:lnTo>
                    <a:pt x="3838" y="374"/>
                  </a:lnTo>
                  <a:lnTo>
                    <a:pt x="3842" y="374"/>
                  </a:lnTo>
                  <a:lnTo>
                    <a:pt x="3842" y="400"/>
                  </a:lnTo>
                  <a:lnTo>
                    <a:pt x="3845" y="400"/>
                  </a:lnTo>
                  <a:lnTo>
                    <a:pt x="3847" y="378"/>
                  </a:lnTo>
                  <a:lnTo>
                    <a:pt x="3845" y="354"/>
                  </a:lnTo>
                  <a:lnTo>
                    <a:pt x="3845" y="329"/>
                  </a:lnTo>
                  <a:lnTo>
                    <a:pt x="3842" y="307"/>
                  </a:lnTo>
                  <a:lnTo>
                    <a:pt x="3838" y="287"/>
                  </a:lnTo>
                  <a:lnTo>
                    <a:pt x="3831" y="274"/>
                  </a:lnTo>
                  <a:close/>
                  <a:moveTo>
                    <a:pt x="3342" y="274"/>
                  </a:moveTo>
                  <a:lnTo>
                    <a:pt x="3343" y="283"/>
                  </a:lnTo>
                  <a:lnTo>
                    <a:pt x="3345" y="298"/>
                  </a:lnTo>
                  <a:lnTo>
                    <a:pt x="3349" y="312"/>
                  </a:lnTo>
                  <a:lnTo>
                    <a:pt x="3351" y="325"/>
                  </a:lnTo>
                  <a:lnTo>
                    <a:pt x="3354" y="331"/>
                  </a:lnTo>
                  <a:lnTo>
                    <a:pt x="3351" y="274"/>
                  </a:lnTo>
                  <a:lnTo>
                    <a:pt x="3342" y="274"/>
                  </a:lnTo>
                  <a:close/>
                  <a:moveTo>
                    <a:pt x="2905" y="271"/>
                  </a:moveTo>
                  <a:lnTo>
                    <a:pt x="2905" y="280"/>
                  </a:lnTo>
                  <a:lnTo>
                    <a:pt x="2911" y="280"/>
                  </a:lnTo>
                  <a:lnTo>
                    <a:pt x="2911" y="271"/>
                  </a:lnTo>
                  <a:lnTo>
                    <a:pt x="2905" y="271"/>
                  </a:lnTo>
                  <a:close/>
                  <a:moveTo>
                    <a:pt x="5782" y="267"/>
                  </a:moveTo>
                  <a:lnTo>
                    <a:pt x="5782" y="274"/>
                  </a:lnTo>
                  <a:lnTo>
                    <a:pt x="5785" y="274"/>
                  </a:lnTo>
                  <a:lnTo>
                    <a:pt x="5785" y="267"/>
                  </a:lnTo>
                  <a:lnTo>
                    <a:pt x="5782" y="267"/>
                  </a:lnTo>
                  <a:close/>
                  <a:moveTo>
                    <a:pt x="2062" y="267"/>
                  </a:moveTo>
                  <a:lnTo>
                    <a:pt x="2062" y="274"/>
                  </a:lnTo>
                  <a:lnTo>
                    <a:pt x="2065" y="274"/>
                  </a:lnTo>
                  <a:lnTo>
                    <a:pt x="2065" y="267"/>
                  </a:lnTo>
                  <a:lnTo>
                    <a:pt x="2062" y="267"/>
                  </a:lnTo>
                  <a:close/>
                  <a:moveTo>
                    <a:pt x="5754" y="263"/>
                  </a:moveTo>
                  <a:lnTo>
                    <a:pt x="5754" y="271"/>
                  </a:lnTo>
                  <a:lnTo>
                    <a:pt x="5758" y="271"/>
                  </a:lnTo>
                  <a:lnTo>
                    <a:pt x="5758" y="263"/>
                  </a:lnTo>
                  <a:lnTo>
                    <a:pt x="5754" y="263"/>
                  </a:lnTo>
                  <a:close/>
                  <a:moveTo>
                    <a:pt x="2334" y="263"/>
                  </a:moveTo>
                  <a:lnTo>
                    <a:pt x="2333" y="280"/>
                  </a:lnTo>
                  <a:lnTo>
                    <a:pt x="2333" y="294"/>
                  </a:lnTo>
                  <a:lnTo>
                    <a:pt x="2338" y="311"/>
                  </a:lnTo>
                  <a:lnTo>
                    <a:pt x="2338" y="327"/>
                  </a:lnTo>
                  <a:lnTo>
                    <a:pt x="2342" y="327"/>
                  </a:lnTo>
                  <a:lnTo>
                    <a:pt x="2342" y="311"/>
                  </a:lnTo>
                  <a:lnTo>
                    <a:pt x="2340" y="292"/>
                  </a:lnTo>
                  <a:lnTo>
                    <a:pt x="2338" y="274"/>
                  </a:lnTo>
                  <a:lnTo>
                    <a:pt x="2334" y="263"/>
                  </a:lnTo>
                  <a:close/>
                  <a:moveTo>
                    <a:pt x="2034" y="263"/>
                  </a:moveTo>
                  <a:lnTo>
                    <a:pt x="2034" y="271"/>
                  </a:lnTo>
                  <a:lnTo>
                    <a:pt x="2038" y="271"/>
                  </a:lnTo>
                  <a:lnTo>
                    <a:pt x="2038" y="263"/>
                  </a:lnTo>
                  <a:lnTo>
                    <a:pt x="2034" y="263"/>
                  </a:lnTo>
                  <a:close/>
                  <a:moveTo>
                    <a:pt x="3431" y="247"/>
                  </a:moveTo>
                  <a:lnTo>
                    <a:pt x="3429" y="280"/>
                  </a:lnTo>
                  <a:lnTo>
                    <a:pt x="3425" y="312"/>
                  </a:lnTo>
                  <a:lnTo>
                    <a:pt x="3425" y="345"/>
                  </a:lnTo>
                  <a:lnTo>
                    <a:pt x="3431" y="374"/>
                  </a:lnTo>
                  <a:lnTo>
                    <a:pt x="3431" y="407"/>
                  </a:lnTo>
                  <a:lnTo>
                    <a:pt x="3434" y="407"/>
                  </a:lnTo>
                  <a:lnTo>
                    <a:pt x="3436" y="381"/>
                  </a:lnTo>
                  <a:lnTo>
                    <a:pt x="3438" y="352"/>
                  </a:lnTo>
                  <a:lnTo>
                    <a:pt x="3440" y="323"/>
                  </a:lnTo>
                  <a:lnTo>
                    <a:pt x="3438" y="296"/>
                  </a:lnTo>
                  <a:lnTo>
                    <a:pt x="3434" y="271"/>
                  </a:lnTo>
                  <a:lnTo>
                    <a:pt x="3434" y="247"/>
                  </a:lnTo>
                  <a:lnTo>
                    <a:pt x="3431" y="247"/>
                  </a:lnTo>
                  <a:close/>
                  <a:moveTo>
                    <a:pt x="4234" y="243"/>
                  </a:moveTo>
                  <a:lnTo>
                    <a:pt x="4234" y="251"/>
                  </a:lnTo>
                  <a:lnTo>
                    <a:pt x="4238" y="251"/>
                  </a:lnTo>
                  <a:lnTo>
                    <a:pt x="4238" y="243"/>
                  </a:lnTo>
                  <a:lnTo>
                    <a:pt x="4234" y="243"/>
                  </a:lnTo>
                  <a:close/>
                  <a:moveTo>
                    <a:pt x="4022" y="243"/>
                  </a:moveTo>
                  <a:lnTo>
                    <a:pt x="4022" y="256"/>
                  </a:lnTo>
                  <a:lnTo>
                    <a:pt x="4020" y="271"/>
                  </a:lnTo>
                  <a:lnTo>
                    <a:pt x="4020" y="285"/>
                  </a:lnTo>
                  <a:lnTo>
                    <a:pt x="4022" y="298"/>
                  </a:lnTo>
                  <a:lnTo>
                    <a:pt x="4025" y="307"/>
                  </a:lnTo>
                  <a:lnTo>
                    <a:pt x="4027" y="294"/>
                  </a:lnTo>
                  <a:lnTo>
                    <a:pt x="4027" y="280"/>
                  </a:lnTo>
                  <a:lnTo>
                    <a:pt x="4027" y="265"/>
                  </a:lnTo>
                  <a:lnTo>
                    <a:pt x="4025" y="252"/>
                  </a:lnTo>
                  <a:lnTo>
                    <a:pt x="4022" y="243"/>
                  </a:lnTo>
                  <a:close/>
                  <a:moveTo>
                    <a:pt x="514" y="243"/>
                  </a:moveTo>
                  <a:lnTo>
                    <a:pt x="514" y="251"/>
                  </a:lnTo>
                  <a:lnTo>
                    <a:pt x="518" y="251"/>
                  </a:lnTo>
                  <a:lnTo>
                    <a:pt x="518" y="243"/>
                  </a:lnTo>
                  <a:lnTo>
                    <a:pt x="514" y="243"/>
                  </a:lnTo>
                  <a:close/>
                  <a:moveTo>
                    <a:pt x="302" y="243"/>
                  </a:moveTo>
                  <a:lnTo>
                    <a:pt x="302" y="256"/>
                  </a:lnTo>
                  <a:lnTo>
                    <a:pt x="300" y="271"/>
                  </a:lnTo>
                  <a:lnTo>
                    <a:pt x="300" y="285"/>
                  </a:lnTo>
                  <a:lnTo>
                    <a:pt x="302" y="298"/>
                  </a:lnTo>
                  <a:lnTo>
                    <a:pt x="305" y="307"/>
                  </a:lnTo>
                  <a:lnTo>
                    <a:pt x="307" y="294"/>
                  </a:lnTo>
                  <a:lnTo>
                    <a:pt x="307" y="280"/>
                  </a:lnTo>
                  <a:lnTo>
                    <a:pt x="307" y="265"/>
                  </a:lnTo>
                  <a:lnTo>
                    <a:pt x="305" y="252"/>
                  </a:lnTo>
                  <a:lnTo>
                    <a:pt x="302" y="243"/>
                  </a:lnTo>
                  <a:close/>
                  <a:moveTo>
                    <a:pt x="4618" y="240"/>
                  </a:moveTo>
                  <a:lnTo>
                    <a:pt x="4618" y="254"/>
                  </a:lnTo>
                  <a:lnTo>
                    <a:pt x="4616" y="274"/>
                  </a:lnTo>
                  <a:lnTo>
                    <a:pt x="4616" y="294"/>
                  </a:lnTo>
                  <a:lnTo>
                    <a:pt x="4618" y="312"/>
                  </a:lnTo>
                  <a:lnTo>
                    <a:pt x="4622" y="323"/>
                  </a:lnTo>
                  <a:lnTo>
                    <a:pt x="4622" y="309"/>
                  </a:lnTo>
                  <a:lnTo>
                    <a:pt x="4623" y="289"/>
                  </a:lnTo>
                  <a:lnTo>
                    <a:pt x="4623" y="267"/>
                  </a:lnTo>
                  <a:lnTo>
                    <a:pt x="4622" y="249"/>
                  </a:lnTo>
                  <a:lnTo>
                    <a:pt x="4618" y="240"/>
                  </a:lnTo>
                  <a:close/>
                  <a:moveTo>
                    <a:pt x="898" y="240"/>
                  </a:moveTo>
                  <a:lnTo>
                    <a:pt x="898" y="254"/>
                  </a:lnTo>
                  <a:lnTo>
                    <a:pt x="896" y="274"/>
                  </a:lnTo>
                  <a:lnTo>
                    <a:pt x="896" y="294"/>
                  </a:lnTo>
                  <a:lnTo>
                    <a:pt x="898" y="312"/>
                  </a:lnTo>
                  <a:lnTo>
                    <a:pt x="902" y="323"/>
                  </a:lnTo>
                  <a:lnTo>
                    <a:pt x="902" y="309"/>
                  </a:lnTo>
                  <a:lnTo>
                    <a:pt x="903" y="289"/>
                  </a:lnTo>
                  <a:lnTo>
                    <a:pt x="903" y="267"/>
                  </a:lnTo>
                  <a:lnTo>
                    <a:pt x="902" y="249"/>
                  </a:lnTo>
                  <a:lnTo>
                    <a:pt x="898" y="240"/>
                  </a:lnTo>
                  <a:close/>
                  <a:moveTo>
                    <a:pt x="3065" y="231"/>
                  </a:moveTo>
                  <a:lnTo>
                    <a:pt x="3062" y="258"/>
                  </a:lnTo>
                  <a:lnTo>
                    <a:pt x="3054" y="283"/>
                  </a:lnTo>
                  <a:lnTo>
                    <a:pt x="3054" y="314"/>
                  </a:lnTo>
                  <a:lnTo>
                    <a:pt x="3051" y="314"/>
                  </a:lnTo>
                  <a:lnTo>
                    <a:pt x="3049" y="329"/>
                  </a:lnTo>
                  <a:lnTo>
                    <a:pt x="3047" y="349"/>
                  </a:lnTo>
                  <a:lnTo>
                    <a:pt x="3049" y="371"/>
                  </a:lnTo>
                  <a:lnTo>
                    <a:pt x="3051" y="392"/>
                  </a:lnTo>
                  <a:lnTo>
                    <a:pt x="3053" y="412"/>
                  </a:lnTo>
                  <a:lnTo>
                    <a:pt x="3054" y="423"/>
                  </a:lnTo>
                  <a:lnTo>
                    <a:pt x="3054" y="434"/>
                  </a:lnTo>
                  <a:lnTo>
                    <a:pt x="3054" y="445"/>
                  </a:lnTo>
                  <a:lnTo>
                    <a:pt x="3054" y="454"/>
                  </a:lnTo>
                  <a:lnTo>
                    <a:pt x="3058" y="463"/>
                  </a:lnTo>
                  <a:lnTo>
                    <a:pt x="3062" y="380"/>
                  </a:lnTo>
                  <a:lnTo>
                    <a:pt x="3065" y="380"/>
                  </a:lnTo>
                  <a:lnTo>
                    <a:pt x="3065" y="291"/>
                  </a:lnTo>
                  <a:lnTo>
                    <a:pt x="3067" y="278"/>
                  </a:lnTo>
                  <a:lnTo>
                    <a:pt x="3067" y="263"/>
                  </a:lnTo>
                  <a:lnTo>
                    <a:pt x="3069" y="251"/>
                  </a:lnTo>
                  <a:lnTo>
                    <a:pt x="3069" y="238"/>
                  </a:lnTo>
                  <a:lnTo>
                    <a:pt x="3065" y="231"/>
                  </a:lnTo>
                  <a:close/>
                  <a:moveTo>
                    <a:pt x="4205" y="223"/>
                  </a:moveTo>
                  <a:lnTo>
                    <a:pt x="4203" y="234"/>
                  </a:lnTo>
                  <a:lnTo>
                    <a:pt x="4200" y="252"/>
                  </a:lnTo>
                  <a:lnTo>
                    <a:pt x="4198" y="272"/>
                  </a:lnTo>
                  <a:lnTo>
                    <a:pt x="4196" y="294"/>
                  </a:lnTo>
                  <a:lnTo>
                    <a:pt x="4196" y="311"/>
                  </a:lnTo>
                  <a:lnTo>
                    <a:pt x="4198" y="320"/>
                  </a:lnTo>
                  <a:lnTo>
                    <a:pt x="4202" y="298"/>
                  </a:lnTo>
                  <a:lnTo>
                    <a:pt x="4205" y="278"/>
                  </a:lnTo>
                  <a:lnTo>
                    <a:pt x="4209" y="260"/>
                  </a:lnTo>
                  <a:lnTo>
                    <a:pt x="4205" y="240"/>
                  </a:lnTo>
                  <a:lnTo>
                    <a:pt x="4205" y="234"/>
                  </a:lnTo>
                  <a:lnTo>
                    <a:pt x="4205" y="231"/>
                  </a:lnTo>
                  <a:lnTo>
                    <a:pt x="4207" y="229"/>
                  </a:lnTo>
                  <a:lnTo>
                    <a:pt x="4209" y="225"/>
                  </a:lnTo>
                  <a:lnTo>
                    <a:pt x="4211" y="223"/>
                  </a:lnTo>
                  <a:lnTo>
                    <a:pt x="4205" y="223"/>
                  </a:lnTo>
                  <a:close/>
                  <a:moveTo>
                    <a:pt x="485" y="223"/>
                  </a:moveTo>
                  <a:lnTo>
                    <a:pt x="483" y="234"/>
                  </a:lnTo>
                  <a:lnTo>
                    <a:pt x="480" y="252"/>
                  </a:lnTo>
                  <a:lnTo>
                    <a:pt x="478" y="272"/>
                  </a:lnTo>
                  <a:lnTo>
                    <a:pt x="476" y="294"/>
                  </a:lnTo>
                  <a:lnTo>
                    <a:pt x="476" y="311"/>
                  </a:lnTo>
                  <a:lnTo>
                    <a:pt x="478" y="320"/>
                  </a:lnTo>
                  <a:lnTo>
                    <a:pt x="482" y="298"/>
                  </a:lnTo>
                  <a:lnTo>
                    <a:pt x="485" y="278"/>
                  </a:lnTo>
                  <a:lnTo>
                    <a:pt x="489" y="260"/>
                  </a:lnTo>
                  <a:lnTo>
                    <a:pt x="485" y="240"/>
                  </a:lnTo>
                  <a:lnTo>
                    <a:pt x="485" y="234"/>
                  </a:lnTo>
                  <a:lnTo>
                    <a:pt x="485" y="231"/>
                  </a:lnTo>
                  <a:lnTo>
                    <a:pt x="487" y="229"/>
                  </a:lnTo>
                  <a:lnTo>
                    <a:pt x="489" y="225"/>
                  </a:lnTo>
                  <a:lnTo>
                    <a:pt x="491" y="223"/>
                  </a:lnTo>
                  <a:lnTo>
                    <a:pt x="485" y="223"/>
                  </a:lnTo>
                  <a:close/>
                  <a:moveTo>
                    <a:pt x="5758" y="220"/>
                  </a:moveTo>
                  <a:lnTo>
                    <a:pt x="5758" y="231"/>
                  </a:lnTo>
                  <a:lnTo>
                    <a:pt x="5762" y="231"/>
                  </a:lnTo>
                  <a:lnTo>
                    <a:pt x="5762" y="220"/>
                  </a:lnTo>
                  <a:lnTo>
                    <a:pt x="5758" y="220"/>
                  </a:lnTo>
                  <a:close/>
                  <a:moveTo>
                    <a:pt x="2038" y="220"/>
                  </a:moveTo>
                  <a:lnTo>
                    <a:pt x="2038" y="231"/>
                  </a:lnTo>
                  <a:lnTo>
                    <a:pt x="2042" y="231"/>
                  </a:lnTo>
                  <a:lnTo>
                    <a:pt x="2042" y="220"/>
                  </a:lnTo>
                  <a:lnTo>
                    <a:pt x="2038" y="220"/>
                  </a:lnTo>
                  <a:close/>
                  <a:moveTo>
                    <a:pt x="3438" y="214"/>
                  </a:moveTo>
                  <a:lnTo>
                    <a:pt x="3438" y="221"/>
                  </a:lnTo>
                  <a:lnTo>
                    <a:pt x="3438" y="229"/>
                  </a:lnTo>
                  <a:lnTo>
                    <a:pt x="3436" y="232"/>
                  </a:lnTo>
                  <a:lnTo>
                    <a:pt x="3434" y="238"/>
                  </a:lnTo>
                  <a:lnTo>
                    <a:pt x="3434" y="243"/>
                  </a:lnTo>
                  <a:lnTo>
                    <a:pt x="3442" y="243"/>
                  </a:lnTo>
                  <a:lnTo>
                    <a:pt x="3442" y="214"/>
                  </a:lnTo>
                  <a:lnTo>
                    <a:pt x="3438" y="214"/>
                  </a:lnTo>
                  <a:close/>
                  <a:moveTo>
                    <a:pt x="2302" y="214"/>
                  </a:moveTo>
                  <a:lnTo>
                    <a:pt x="2302" y="231"/>
                  </a:lnTo>
                  <a:lnTo>
                    <a:pt x="2302" y="251"/>
                  </a:lnTo>
                  <a:lnTo>
                    <a:pt x="2300" y="276"/>
                  </a:lnTo>
                  <a:lnTo>
                    <a:pt x="2302" y="298"/>
                  </a:lnTo>
                  <a:lnTo>
                    <a:pt x="2303" y="316"/>
                  </a:lnTo>
                  <a:lnTo>
                    <a:pt x="2305" y="327"/>
                  </a:lnTo>
                  <a:lnTo>
                    <a:pt x="2311" y="300"/>
                  </a:lnTo>
                  <a:lnTo>
                    <a:pt x="2314" y="300"/>
                  </a:lnTo>
                  <a:lnTo>
                    <a:pt x="2316" y="283"/>
                  </a:lnTo>
                  <a:lnTo>
                    <a:pt x="2314" y="261"/>
                  </a:lnTo>
                  <a:lnTo>
                    <a:pt x="2313" y="241"/>
                  </a:lnTo>
                  <a:lnTo>
                    <a:pt x="2307" y="225"/>
                  </a:lnTo>
                  <a:lnTo>
                    <a:pt x="2302" y="214"/>
                  </a:lnTo>
                  <a:close/>
                  <a:moveTo>
                    <a:pt x="4434" y="211"/>
                  </a:moveTo>
                  <a:lnTo>
                    <a:pt x="4431" y="236"/>
                  </a:lnTo>
                  <a:lnTo>
                    <a:pt x="4431" y="265"/>
                  </a:lnTo>
                  <a:lnTo>
                    <a:pt x="4431" y="296"/>
                  </a:lnTo>
                  <a:lnTo>
                    <a:pt x="4433" y="327"/>
                  </a:lnTo>
                  <a:lnTo>
                    <a:pt x="4433" y="354"/>
                  </a:lnTo>
                  <a:lnTo>
                    <a:pt x="4431" y="374"/>
                  </a:lnTo>
                  <a:lnTo>
                    <a:pt x="4431" y="385"/>
                  </a:lnTo>
                  <a:lnTo>
                    <a:pt x="4433" y="398"/>
                  </a:lnTo>
                  <a:lnTo>
                    <a:pt x="4436" y="412"/>
                  </a:lnTo>
                  <a:lnTo>
                    <a:pt x="4438" y="420"/>
                  </a:lnTo>
                  <a:lnTo>
                    <a:pt x="4440" y="383"/>
                  </a:lnTo>
                  <a:lnTo>
                    <a:pt x="4443" y="347"/>
                  </a:lnTo>
                  <a:lnTo>
                    <a:pt x="4445" y="312"/>
                  </a:lnTo>
                  <a:lnTo>
                    <a:pt x="4443" y="276"/>
                  </a:lnTo>
                  <a:lnTo>
                    <a:pt x="4438" y="243"/>
                  </a:lnTo>
                  <a:lnTo>
                    <a:pt x="4438" y="211"/>
                  </a:lnTo>
                  <a:lnTo>
                    <a:pt x="4434" y="211"/>
                  </a:lnTo>
                  <a:close/>
                  <a:moveTo>
                    <a:pt x="714" y="211"/>
                  </a:moveTo>
                  <a:lnTo>
                    <a:pt x="711" y="236"/>
                  </a:lnTo>
                  <a:lnTo>
                    <a:pt x="711" y="265"/>
                  </a:lnTo>
                  <a:lnTo>
                    <a:pt x="711" y="296"/>
                  </a:lnTo>
                  <a:lnTo>
                    <a:pt x="713" y="327"/>
                  </a:lnTo>
                  <a:lnTo>
                    <a:pt x="713" y="354"/>
                  </a:lnTo>
                  <a:lnTo>
                    <a:pt x="711" y="374"/>
                  </a:lnTo>
                  <a:lnTo>
                    <a:pt x="711" y="385"/>
                  </a:lnTo>
                  <a:lnTo>
                    <a:pt x="713" y="398"/>
                  </a:lnTo>
                  <a:lnTo>
                    <a:pt x="716" y="412"/>
                  </a:lnTo>
                  <a:lnTo>
                    <a:pt x="718" y="420"/>
                  </a:lnTo>
                  <a:lnTo>
                    <a:pt x="720" y="383"/>
                  </a:lnTo>
                  <a:lnTo>
                    <a:pt x="723" y="347"/>
                  </a:lnTo>
                  <a:lnTo>
                    <a:pt x="725" y="312"/>
                  </a:lnTo>
                  <a:lnTo>
                    <a:pt x="723" y="276"/>
                  </a:lnTo>
                  <a:lnTo>
                    <a:pt x="718" y="243"/>
                  </a:lnTo>
                  <a:lnTo>
                    <a:pt x="718" y="211"/>
                  </a:lnTo>
                  <a:lnTo>
                    <a:pt x="714" y="211"/>
                  </a:lnTo>
                  <a:close/>
                  <a:moveTo>
                    <a:pt x="5491" y="207"/>
                  </a:moveTo>
                  <a:lnTo>
                    <a:pt x="5494" y="278"/>
                  </a:lnTo>
                  <a:lnTo>
                    <a:pt x="5498" y="351"/>
                  </a:lnTo>
                  <a:lnTo>
                    <a:pt x="5505" y="351"/>
                  </a:lnTo>
                  <a:lnTo>
                    <a:pt x="5511" y="334"/>
                  </a:lnTo>
                  <a:lnTo>
                    <a:pt x="5514" y="334"/>
                  </a:lnTo>
                  <a:lnTo>
                    <a:pt x="5505" y="240"/>
                  </a:lnTo>
                  <a:lnTo>
                    <a:pt x="5502" y="240"/>
                  </a:lnTo>
                  <a:lnTo>
                    <a:pt x="5502" y="231"/>
                  </a:lnTo>
                  <a:lnTo>
                    <a:pt x="5498" y="231"/>
                  </a:lnTo>
                  <a:lnTo>
                    <a:pt x="5494" y="207"/>
                  </a:lnTo>
                  <a:lnTo>
                    <a:pt x="5491" y="207"/>
                  </a:lnTo>
                  <a:close/>
                  <a:moveTo>
                    <a:pt x="1771" y="207"/>
                  </a:moveTo>
                  <a:lnTo>
                    <a:pt x="1774" y="278"/>
                  </a:lnTo>
                  <a:lnTo>
                    <a:pt x="1778" y="351"/>
                  </a:lnTo>
                  <a:lnTo>
                    <a:pt x="1785" y="351"/>
                  </a:lnTo>
                  <a:lnTo>
                    <a:pt x="1791" y="334"/>
                  </a:lnTo>
                  <a:lnTo>
                    <a:pt x="1794" y="334"/>
                  </a:lnTo>
                  <a:lnTo>
                    <a:pt x="1785" y="240"/>
                  </a:lnTo>
                  <a:lnTo>
                    <a:pt x="1782" y="240"/>
                  </a:lnTo>
                  <a:lnTo>
                    <a:pt x="1782" y="231"/>
                  </a:lnTo>
                  <a:lnTo>
                    <a:pt x="1778" y="231"/>
                  </a:lnTo>
                  <a:lnTo>
                    <a:pt x="1774" y="207"/>
                  </a:lnTo>
                  <a:lnTo>
                    <a:pt x="1771" y="207"/>
                  </a:lnTo>
                  <a:close/>
                  <a:moveTo>
                    <a:pt x="5938" y="203"/>
                  </a:moveTo>
                  <a:lnTo>
                    <a:pt x="5938" y="214"/>
                  </a:lnTo>
                  <a:lnTo>
                    <a:pt x="5942" y="214"/>
                  </a:lnTo>
                  <a:lnTo>
                    <a:pt x="5942" y="203"/>
                  </a:lnTo>
                  <a:lnTo>
                    <a:pt x="5938" y="203"/>
                  </a:lnTo>
                  <a:close/>
                  <a:moveTo>
                    <a:pt x="2218" y="203"/>
                  </a:moveTo>
                  <a:lnTo>
                    <a:pt x="2218" y="214"/>
                  </a:lnTo>
                  <a:lnTo>
                    <a:pt x="2222" y="214"/>
                  </a:lnTo>
                  <a:lnTo>
                    <a:pt x="2222" y="203"/>
                  </a:lnTo>
                  <a:lnTo>
                    <a:pt x="2218" y="203"/>
                  </a:lnTo>
                  <a:close/>
                  <a:moveTo>
                    <a:pt x="2405" y="196"/>
                  </a:moveTo>
                  <a:lnTo>
                    <a:pt x="2400" y="232"/>
                  </a:lnTo>
                  <a:lnTo>
                    <a:pt x="2391" y="267"/>
                  </a:lnTo>
                  <a:lnTo>
                    <a:pt x="2387" y="285"/>
                  </a:lnTo>
                  <a:lnTo>
                    <a:pt x="2387" y="309"/>
                  </a:lnTo>
                  <a:lnTo>
                    <a:pt x="2391" y="332"/>
                  </a:lnTo>
                  <a:lnTo>
                    <a:pt x="2393" y="354"/>
                  </a:lnTo>
                  <a:lnTo>
                    <a:pt x="2394" y="371"/>
                  </a:lnTo>
                  <a:lnTo>
                    <a:pt x="2394" y="387"/>
                  </a:lnTo>
                  <a:lnTo>
                    <a:pt x="2394" y="405"/>
                  </a:lnTo>
                  <a:lnTo>
                    <a:pt x="2396" y="425"/>
                  </a:lnTo>
                  <a:lnTo>
                    <a:pt x="2398" y="441"/>
                  </a:lnTo>
                  <a:lnTo>
                    <a:pt x="2402" y="451"/>
                  </a:lnTo>
                  <a:lnTo>
                    <a:pt x="2403" y="405"/>
                  </a:lnTo>
                  <a:lnTo>
                    <a:pt x="2409" y="363"/>
                  </a:lnTo>
                  <a:lnTo>
                    <a:pt x="2413" y="318"/>
                  </a:lnTo>
                  <a:lnTo>
                    <a:pt x="2414" y="271"/>
                  </a:lnTo>
                  <a:lnTo>
                    <a:pt x="2414" y="254"/>
                  </a:lnTo>
                  <a:lnTo>
                    <a:pt x="2414" y="238"/>
                  </a:lnTo>
                  <a:lnTo>
                    <a:pt x="2414" y="220"/>
                  </a:lnTo>
                  <a:lnTo>
                    <a:pt x="2413" y="205"/>
                  </a:lnTo>
                  <a:lnTo>
                    <a:pt x="2405" y="196"/>
                  </a:lnTo>
                  <a:close/>
                  <a:moveTo>
                    <a:pt x="5725" y="180"/>
                  </a:moveTo>
                  <a:lnTo>
                    <a:pt x="5718" y="271"/>
                  </a:lnTo>
                  <a:lnTo>
                    <a:pt x="5722" y="271"/>
                  </a:lnTo>
                  <a:lnTo>
                    <a:pt x="5722" y="269"/>
                  </a:lnTo>
                  <a:lnTo>
                    <a:pt x="5723" y="265"/>
                  </a:lnTo>
                  <a:lnTo>
                    <a:pt x="5723" y="263"/>
                  </a:lnTo>
                  <a:lnTo>
                    <a:pt x="5725" y="260"/>
                  </a:lnTo>
                  <a:lnTo>
                    <a:pt x="5727" y="258"/>
                  </a:lnTo>
                  <a:lnTo>
                    <a:pt x="5731" y="260"/>
                  </a:lnTo>
                  <a:lnTo>
                    <a:pt x="5731" y="263"/>
                  </a:lnTo>
                  <a:lnTo>
                    <a:pt x="5734" y="263"/>
                  </a:lnTo>
                  <a:lnTo>
                    <a:pt x="5725" y="296"/>
                  </a:lnTo>
                  <a:lnTo>
                    <a:pt x="5720" y="334"/>
                  </a:lnTo>
                  <a:lnTo>
                    <a:pt x="5718" y="374"/>
                  </a:lnTo>
                  <a:lnTo>
                    <a:pt x="5718" y="387"/>
                  </a:lnTo>
                  <a:lnTo>
                    <a:pt x="5718" y="400"/>
                  </a:lnTo>
                  <a:lnTo>
                    <a:pt x="5718" y="411"/>
                  </a:lnTo>
                  <a:lnTo>
                    <a:pt x="5722" y="420"/>
                  </a:lnTo>
                  <a:lnTo>
                    <a:pt x="5722" y="387"/>
                  </a:lnTo>
                  <a:lnTo>
                    <a:pt x="5725" y="387"/>
                  </a:lnTo>
                  <a:lnTo>
                    <a:pt x="5734" y="334"/>
                  </a:lnTo>
                  <a:lnTo>
                    <a:pt x="5742" y="331"/>
                  </a:lnTo>
                  <a:lnTo>
                    <a:pt x="5742" y="274"/>
                  </a:lnTo>
                  <a:lnTo>
                    <a:pt x="5745" y="274"/>
                  </a:lnTo>
                  <a:lnTo>
                    <a:pt x="5745" y="240"/>
                  </a:lnTo>
                  <a:lnTo>
                    <a:pt x="5747" y="238"/>
                  </a:lnTo>
                  <a:lnTo>
                    <a:pt x="5747" y="238"/>
                  </a:lnTo>
                  <a:lnTo>
                    <a:pt x="5749" y="236"/>
                  </a:lnTo>
                  <a:lnTo>
                    <a:pt x="5751" y="234"/>
                  </a:lnTo>
                  <a:lnTo>
                    <a:pt x="5751" y="231"/>
                  </a:lnTo>
                  <a:lnTo>
                    <a:pt x="5745" y="231"/>
                  </a:lnTo>
                  <a:lnTo>
                    <a:pt x="5742" y="212"/>
                  </a:lnTo>
                  <a:lnTo>
                    <a:pt x="5736" y="194"/>
                  </a:lnTo>
                  <a:lnTo>
                    <a:pt x="5725" y="180"/>
                  </a:lnTo>
                  <a:close/>
                  <a:moveTo>
                    <a:pt x="2005" y="180"/>
                  </a:moveTo>
                  <a:lnTo>
                    <a:pt x="1998" y="271"/>
                  </a:lnTo>
                  <a:lnTo>
                    <a:pt x="2002" y="271"/>
                  </a:lnTo>
                  <a:lnTo>
                    <a:pt x="2002" y="269"/>
                  </a:lnTo>
                  <a:lnTo>
                    <a:pt x="2003" y="265"/>
                  </a:lnTo>
                  <a:lnTo>
                    <a:pt x="2003" y="263"/>
                  </a:lnTo>
                  <a:lnTo>
                    <a:pt x="2005" y="260"/>
                  </a:lnTo>
                  <a:lnTo>
                    <a:pt x="2007" y="258"/>
                  </a:lnTo>
                  <a:lnTo>
                    <a:pt x="2011" y="260"/>
                  </a:lnTo>
                  <a:lnTo>
                    <a:pt x="2011" y="263"/>
                  </a:lnTo>
                  <a:lnTo>
                    <a:pt x="2014" y="263"/>
                  </a:lnTo>
                  <a:lnTo>
                    <a:pt x="2005" y="296"/>
                  </a:lnTo>
                  <a:lnTo>
                    <a:pt x="2000" y="334"/>
                  </a:lnTo>
                  <a:lnTo>
                    <a:pt x="1998" y="374"/>
                  </a:lnTo>
                  <a:lnTo>
                    <a:pt x="1998" y="387"/>
                  </a:lnTo>
                  <a:lnTo>
                    <a:pt x="1998" y="400"/>
                  </a:lnTo>
                  <a:lnTo>
                    <a:pt x="1998" y="411"/>
                  </a:lnTo>
                  <a:lnTo>
                    <a:pt x="2002" y="420"/>
                  </a:lnTo>
                  <a:lnTo>
                    <a:pt x="2002" y="387"/>
                  </a:lnTo>
                  <a:lnTo>
                    <a:pt x="2005" y="387"/>
                  </a:lnTo>
                  <a:lnTo>
                    <a:pt x="2014" y="334"/>
                  </a:lnTo>
                  <a:lnTo>
                    <a:pt x="2022" y="331"/>
                  </a:lnTo>
                  <a:lnTo>
                    <a:pt x="2022" y="274"/>
                  </a:lnTo>
                  <a:lnTo>
                    <a:pt x="2025" y="274"/>
                  </a:lnTo>
                  <a:lnTo>
                    <a:pt x="2025" y="240"/>
                  </a:lnTo>
                  <a:lnTo>
                    <a:pt x="2027" y="238"/>
                  </a:lnTo>
                  <a:lnTo>
                    <a:pt x="2027" y="238"/>
                  </a:lnTo>
                  <a:lnTo>
                    <a:pt x="2029" y="236"/>
                  </a:lnTo>
                  <a:lnTo>
                    <a:pt x="2031" y="234"/>
                  </a:lnTo>
                  <a:lnTo>
                    <a:pt x="2031" y="231"/>
                  </a:lnTo>
                  <a:lnTo>
                    <a:pt x="2025" y="231"/>
                  </a:lnTo>
                  <a:lnTo>
                    <a:pt x="2022" y="212"/>
                  </a:lnTo>
                  <a:lnTo>
                    <a:pt x="2016" y="194"/>
                  </a:lnTo>
                  <a:lnTo>
                    <a:pt x="2005" y="180"/>
                  </a:lnTo>
                  <a:close/>
                  <a:moveTo>
                    <a:pt x="5322" y="167"/>
                  </a:moveTo>
                  <a:lnTo>
                    <a:pt x="5322" y="220"/>
                  </a:lnTo>
                  <a:lnTo>
                    <a:pt x="5325" y="220"/>
                  </a:lnTo>
                  <a:lnTo>
                    <a:pt x="5322" y="231"/>
                  </a:lnTo>
                  <a:lnTo>
                    <a:pt x="5325" y="231"/>
                  </a:lnTo>
                  <a:lnTo>
                    <a:pt x="5325" y="300"/>
                  </a:lnTo>
                  <a:lnTo>
                    <a:pt x="5331" y="300"/>
                  </a:lnTo>
                  <a:lnTo>
                    <a:pt x="5331" y="314"/>
                  </a:lnTo>
                  <a:lnTo>
                    <a:pt x="5334" y="314"/>
                  </a:lnTo>
                  <a:lnTo>
                    <a:pt x="5334" y="331"/>
                  </a:lnTo>
                  <a:lnTo>
                    <a:pt x="5338" y="331"/>
                  </a:lnTo>
                  <a:lnTo>
                    <a:pt x="5338" y="360"/>
                  </a:lnTo>
                  <a:lnTo>
                    <a:pt x="5342" y="360"/>
                  </a:lnTo>
                  <a:lnTo>
                    <a:pt x="5342" y="334"/>
                  </a:lnTo>
                  <a:lnTo>
                    <a:pt x="5345" y="334"/>
                  </a:lnTo>
                  <a:lnTo>
                    <a:pt x="5347" y="334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51" y="332"/>
                  </a:lnTo>
                  <a:lnTo>
                    <a:pt x="5354" y="331"/>
                  </a:lnTo>
                  <a:lnTo>
                    <a:pt x="5351" y="354"/>
                  </a:lnTo>
                  <a:lnTo>
                    <a:pt x="5347" y="376"/>
                  </a:lnTo>
                  <a:lnTo>
                    <a:pt x="5345" y="403"/>
                  </a:lnTo>
                  <a:lnTo>
                    <a:pt x="5351" y="403"/>
                  </a:lnTo>
                  <a:lnTo>
                    <a:pt x="5351" y="372"/>
                  </a:lnTo>
                  <a:lnTo>
                    <a:pt x="5356" y="347"/>
                  </a:lnTo>
                  <a:lnTo>
                    <a:pt x="5362" y="323"/>
                  </a:lnTo>
                  <a:lnTo>
                    <a:pt x="5363" y="300"/>
                  </a:lnTo>
                  <a:lnTo>
                    <a:pt x="5358" y="278"/>
                  </a:lnTo>
                  <a:lnTo>
                    <a:pt x="5354" y="260"/>
                  </a:lnTo>
                  <a:lnTo>
                    <a:pt x="5362" y="260"/>
                  </a:lnTo>
                  <a:lnTo>
                    <a:pt x="5365" y="271"/>
                  </a:lnTo>
                  <a:lnTo>
                    <a:pt x="5371" y="271"/>
                  </a:lnTo>
                  <a:lnTo>
                    <a:pt x="5371" y="243"/>
                  </a:lnTo>
                  <a:lnTo>
                    <a:pt x="5373" y="241"/>
                  </a:lnTo>
                  <a:lnTo>
                    <a:pt x="5373" y="241"/>
                  </a:lnTo>
                  <a:lnTo>
                    <a:pt x="5373" y="240"/>
                  </a:lnTo>
                  <a:lnTo>
                    <a:pt x="5373" y="240"/>
                  </a:lnTo>
                  <a:lnTo>
                    <a:pt x="5373" y="238"/>
                  </a:lnTo>
                  <a:lnTo>
                    <a:pt x="5374" y="236"/>
                  </a:lnTo>
                  <a:lnTo>
                    <a:pt x="5365" y="225"/>
                  </a:lnTo>
                  <a:lnTo>
                    <a:pt x="5360" y="214"/>
                  </a:lnTo>
                  <a:lnTo>
                    <a:pt x="5354" y="203"/>
                  </a:lnTo>
                  <a:lnTo>
                    <a:pt x="5345" y="200"/>
                  </a:lnTo>
                  <a:lnTo>
                    <a:pt x="5345" y="191"/>
                  </a:lnTo>
                  <a:lnTo>
                    <a:pt x="5338" y="187"/>
                  </a:lnTo>
                  <a:lnTo>
                    <a:pt x="5325" y="167"/>
                  </a:lnTo>
                  <a:lnTo>
                    <a:pt x="5322" y="167"/>
                  </a:lnTo>
                  <a:close/>
                  <a:moveTo>
                    <a:pt x="3725" y="167"/>
                  </a:moveTo>
                  <a:lnTo>
                    <a:pt x="3725" y="271"/>
                  </a:lnTo>
                  <a:lnTo>
                    <a:pt x="3731" y="271"/>
                  </a:lnTo>
                  <a:lnTo>
                    <a:pt x="3734" y="307"/>
                  </a:lnTo>
                  <a:lnTo>
                    <a:pt x="3742" y="307"/>
                  </a:lnTo>
                  <a:lnTo>
                    <a:pt x="3742" y="278"/>
                  </a:lnTo>
                  <a:lnTo>
                    <a:pt x="3740" y="249"/>
                  </a:lnTo>
                  <a:lnTo>
                    <a:pt x="3734" y="223"/>
                  </a:lnTo>
                  <a:lnTo>
                    <a:pt x="3733" y="209"/>
                  </a:lnTo>
                  <a:lnTo>
                    <a:pt x="3733" y="192"/>
                  </a:lnTo>
                  <a:lnTo>
                    <a:pt x="3731" y="178"/>
                  </a:lnTo>
                  <a:lnTo>
                    <a:pt x="3725" y="167"/>
                  </a:lnTo>
                  <a:close/>
                  <a:moveTo>
                    <a:pt x="1602" y="167"/>
                  </a:moveTo>
                  <a:lnTo>
                    <a:pt x="1602" y="220"/>
                  </a:lnTo>
                  <a:lnTo>
                    <a:pt x="1605" y="220"/>
                  </a:lnTo>
                  <a:lnTo>
                    <a:pt x="1602" y="231"/>
                  </a:lnTo>
                  <a:lnTo>
                    <a:pt x="1605" y="231"/>
                  </a:lnTo>
                  <a:lnTo>
                    <a:pt x="1605" y="300"/>
                  </a:lnTo>
                  <a:lnTo>
                    <a:pt x="1611" y="300"/>
                  </a:lnTo>
                  <a:lnTo>
                    <a:pt x="1611" y="314"/>
                  </a:lnTo>
                  <a:lnTo>
                    <a:pt x="1614" y="314"/>
                  </a:lnTo>
                  <a:lnTo>
                    <a:pt x="1614" y="331"/>
                  </a:lnTo>
                  <a:lnTo>
                    <a:pt x="1618" y="331"/>
                  </a:lnTo>
                  <a:lnTo>
                    <a:pt x="1618" y="360"/>
                  </a:lnTo>
                  <a:lnTo>
                    <a:pt x="1622" y="360"/>
                  </a:lnTo>
                  <a:lnTo>
                    <a:pt x="1622" y="334"/>
                  </a:lnTo>
                  <a:lnTo>
                    <a:pt x="1625" y="334"/>
                  </a:lnTo>
                  <a:lnTo>
                    <a:pt x="1627" y="334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31" y="332"/>
                  </a:lnTo>
                  <a:lnTo>
                    <a:pt x="1634" y="331"/>
                  </a:lnTo>
                  <a:lnTo>
                    <a:pt x="1631" y="354"/>
                  </a:lnTo>
                  <a:lnTo>
                    <a:pt x="1627" y="376"/>
                  </a:lnTo>
                  <a:lnTo>
                    <a:pt x="1625" y="403"/>
                  </a:lnTo>
                  <a:lnTo>
                    <a:pt x="1631" y="403"/>
                  </a:lnTo>
                  <a:lnTo>
                    <a:pt x="1631" y="372"/>
                  </a:lnTo>
                  <a:lnTo>
                    <a:pt x="1636" y="347"/>
                  </a:lnTo>
                  <a:lnTo>
                    <a:pt x="1642" y="323"/>
                  </a:lnTo>
                  <a:lnTo>
                    <a:pt x="1643" y="300"/>
                  </a:lnTo>
                  <a:lnTo>
                    <a:pt x="1638" y="278"/>
                  </a:lnTo>
                  <a:lnTo>
                    <a:pt x="1634" y="260"/>
                  </a:lnTo>
                  <a:lnTo>
                    <a:pt x="1642" y="260"/>
                  </a:lnTo>
                  <a:lnTo>
                    <a:pt x="1645" y="271"/>
                  </a:lnTo>
                  <a:lnTo>
                    <a:pt x="1651" y="271"/>
                  </a:lnTo>
                  <a:lnTo>
                    <a:pt x="1651" y="243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53" y="240"/>
                  </a:lnTo>
                  <a:lnTo>
                    <a:pt x="1653" y="240"/>
                  </a:lnTo>
                  <a:lnTo>
                    <a:pt x="1653" y="238"/>
                  </a:lnTo>
                  <a:lnTo>
                    <a:pt x="1654" y="236"/>
                  </a:lnTo>
                  <a:lnTo>
                    <a:pt x="1645" y="225"/>
                  </a:lnTo>
                  <a:lnTo>
                    <a:pt x="1640" y="214"/>
                  </a:lnTo>
                  <a:lnTo>
                    <a:pt x="1634" y="203"/>
                  </a:lnTo>
                  <a:lnTo>
                    <a:pt x="1625" y="200"/>
                  </a:lnTo>
                  <a:lnTo>
                    <a:pt x="1625" y="191"/>
                  </a:lnTo>
                  <a:lnTo>
                    <a:pt x="1618" y="187"/>
                  </a:lnTo>
                  <a:lnTo>
                    <a:pt x="1605" y="167"/>
                  </a:lnTo>
                  <a:lnTo>
                    <a:pt x="1602" y="167"/>
                  </a:lnTo>
                  <a:close/>
                  <a:moveTo>
                    <a:pt x="2398" y="154"/>
                  </a:moveTo>
                  <a:lnTo>
                    <a:pt x="2398" y="160"/>
                  </a:lnTo>
                  <a:lnTo>
                    <a:pt x="2385" y="171"/>
                  </a:lnTo>
                  <a:lnTo>
                    <a:pt x="2373" y="189"/>
                  </a:lnTo>
                  <a:lnTo>
                    <a:pt x="2360" y="211"/>
                  </a:lnTo>
                  <a:lnTo>
                    <a:pt x="2351" y="234"/>
                  </a:lnTo>
                  <a:lnTo>
                    <a:pt x="2345" y="254"/>
                  </a:lnTo>
                  <a:lnTo>
                    <a:pt x="2351" y="254"/>
                  </a:lnTo>
                  <a:lnTo>
                    <a:pt x="2351" y="267"/>
                  </a:lnTo>
                  <a:lnTo>
                    <a:pt x="2354" y="267"/>
                  </a:lnTo>
                  <a:lnTo>
                    <a:pt x="2354" y="263"/>
                  </a:lnTo>
                  <a:lnTo>
                    <a:pt x="2356" y="260"/>
                  </a:lnTo>
                  <a:lnTo>
                    <a:pt x="2356" y="258"/>
                  </a:lnTo>
                  <a:lnTo>
                    <a:pt x="2358" y="258"/>
                  </a:lnTo>
                  <a:lnTo>
                    <a:pt x="2362" y="256"/>
                  </a:lnTo>
                  <a:lnTo>
                    <a:pt x="2365" y="254"/>
                  </a:lnTo>
                  <a:lnTo>
                    <a:pt x="2362" y="274"/>
                  </a:lnTo>
                  <a:lnTo>
                    <a:pt x="2358" y="274"/>
                  </a:lnTo>
                  <a:lnTo>
                    <a:pt x="2358" y="285"/>
                  </a:lnTo>
                  <a:lnTo>
                    <a:pt x="2360" y="296"/>
                  </a:lnTo>
                  <a:lnTo>
                    <a:pt x="2363" y="311"/>
                  </a:lnTo>
                  <a:lnTo>
                    <a:pt x="2367" y="321"/>
                  </a:lnTo>
                  <a:lnTo>
                    <a:pt x="2371" y="327"/>
                  </a:lnTo>
                  <a:lnTo>
                    <a:pt x="2373" y="291"/>
                  </a:lnTo>
                  <a:lnTo>
                    <a:pt x="2380" y="256"/>
                  </a:lnTo>
                  <a:lnTo>
                    <a:pt x="2389" y="223"/>
                  </a:lnTo>
                  <a:lnTo>
                    <a:pt x="2398" y="191"/>
                  </a:lnTo>
                  <a:lnTo>
                    <a:pt x="2411" y="187"/>
                  </a:lnTo>
                  <a:lnTo>
                    <a:pt x="2407" y="171"/>
                  </a:lnTo>
                  <a:lnTo>
                    <a:pt x="2402" y="154"/>
                  </a:lnTo>
                  <a:lnTo>
                    <a:pt x="2398" y="154"/>
                  </a:lnTo>
                  <a:close/>
                  <a:moveTo>
                    <a:pt x="5705" y="151"/>
                  </a:moveTo>
                  <a:lnTo>
                    <a:pt x="5702" y="176"/>
                  </a:lnTo>
                  <a:lnTo>
                    <a:pt x="5698" y="176"/>
                  </a:lnTo>
                  <a:lnTo>
                    <a:pt x="5694" y="267"/>
                  </a:lnTo>
                  <a:lnTo>
                    <a:pt x="5698" y="267"/>
                  </a:lnTo>
                  <a:lnTo>
                    <a:pt x="5700" y="278"/>
                  </a:lnTo>
                  <a:lnTo>
                    <a:pt x="5698" y="289"/>
                  </a:lnTo>
                  <a:lnTo>
                    <a:pt x="5698" y="300"/>
                  </a:lnTo>
                  <a:lnTo>
                    <a:pt x="5702" y="307"/>
                  </a:lnTo>
                  <a:lnTo>
                    <a:pt x="5703" y="283"/>
                  </a:lnTo>
                  <a:lnTo>
                    <a:pt x="5705" y="261"/>
                  </a:lnTo>
                  <a:lnTo>
                    <a:pt x="5711" y="243"/>
                  </a:lnTo>
                  <a:lnTo>
                    <a:pt x="5711" y="207"/>
                  </a:lnTo>
                  <a:lnTo>
                    <a:pt x="5714" y="207"/>
                  </a:lnTo>
                  <a:lnTo>
                    <a:pt x="5714" y="176"/>
                  </a:lnTo>
                  <a:lnTo>
                    <a:pt x="5718" y="176"/>
                  </a:lnTo>
                  <a:lnTo>
                    <a:pt x="5718" y="171"/>
                  </a:lnTo>
                  <a:lnTo>
                    <a:pt x="5714" y="171"/>
                  </a:lnTo>
                  <a:lnTo>
                    <a:pt x="5714" y="169"/>
                  </a:lnTo>
                  <a:lnTo>
                    <a:pt x="5714" y="167"/>
                  </a:lnTo>
                  <a:lnTo>
                    <a:pt x="5714" y="165"/>
                  </a:lnTo>
                  <a:lnTo>
                    <a:pt x="5716" y="165"/>
                  </a:lnTo>
                  <a:lnTo>
                    <a:pt x="5716" y="163"/>
                  </a:lnTo>
                  <a:lnTo>
                    <a:pt x="5718" y="163"/>
                  </a:lnTo>
                  <a:lnTo>
                    <a:pt x="5714" y="151"/>
                  </a:lnTo>
                  <a:lnTo>
                    <a:pt x="5705" y="151"/>
                  </a:lnTo>
                  <a:close/>
                  <a:moveTo>
                    <a:pt x="1985" y="151"/>
                  </a:moveTo>
                  <a:lnTo>
                    <a:pt x="1982" y="176"/>
                  </a:lnTo>
                  <a:lnTo>
                    <a:pt x="1978" y="176"/>
                  </a:lnTo>
                  <a:lnTo>
                    <a:pt x="1974" y="267"/>
                  </a:lnTo>
                  <a:lnTo>
                    <a:pt x="1978" y="267"/>
                  </a:lnTo>
                  <a:lnTo>
                    <a:pt x="1980" y="278"/>
                  </a:lnTo>
                  <a:lnTo>
                    <a:pt x="1978" y="289"/>
                  </a:lnTo>
                  <a:lnTo>
                    <a:pt x="1978" y="300"/>
                  </a:lnTo>
                  <a:lnTo>
                    <a:pt x="1982" y="307"/>
                  </a:lnTo>
                  <a:lnTo>
                    <a:pt x="1983" y="283"/>
                  </a:lnTo>
                  <a:lnTo>
                    <a:pt x="1985" y="261"/>
                  </a:lnTo>
                  <a:lnTo>
                    <a:pt x="1991" y="243"/>
                  </a:lnTo>
                  <a:lnTo>
                    <a:pt x="1991" y="207"/>
                  </a:lnTo>
                  <a:lnTo>
                    <a:pt x="1994" y="207"/>
                  </a:lnTo>
                  <a:lnTo>
                    <a:pt x="1994" y="176"/>
                  </a:lnTo>
                  <a:lnTo>
                    <a:pt x="1998" y="176"/>
                  </a:lnTo>
                  <a:lnTo>
                    <a:pt x="1998" y="171"/>
                  </a:lnTo>
                  <a:lnTo>
                    <a:pt x="1994" y="171"/>
                  </a:lnTo>
                  <a:lnTo>
                    <a:pt x="1994" y="169"/>
                  </a:lnTo>
                  <a:lnTo>
                    <a:pt x="1994" y="167"/>
                  </a:lnTo>
                  <a:lnTo>
                    <a:pt x="1994" y="165"/>
                  </a:lnTo>
                  <a:lnTo>
                    <a:pt x="1996" y="165"/>
                  </a:lnTo>
                  <a:lnTo>
                    <a:pt x="1996" y="163"/>
                  </a:lnTo>
                  <a:lnTo>
                    <a:pt x="1998" y="163"/>
                  </a:lnTo>
                  <a:lnTo>
                    <a:pt x="1994" y="151"/>
                  </a:lnTo>
                  <a:lnTo>
                    <a:pt x="1985" y="151"/>
                  </a:lnTo>
                  <a:close/>
                  <a:moveTo>
                    <a:pt x="5774" y="127"/>
                  </a:moveTo>
                  <a:lnTo>
                    <a:pt x="5773" y="140"/>
                  </a:lnTo>
                  <a:lnTo>
                    <a:pt x="5769" y="156"/>
                  </a:lnTo>
                  <a:lnTo>
                    <a:pt x="5765" y="174"/>
                  </a:lnTo>
                  <a:lnTo>
                    <a:pt x="5763" y="191"/>
                  </a:lnTo>
                  <a:lnTo>
                    <a:pt x="5763" y="205"/>
                  </a:lnTo>
                  <a:lnTo>
                    <a:pt x="5765" y="214"/>
                  </a:lnTo>
                  <a:lnTo>
                    <a:pt x="5767" y="201"/>
                  </a:lnTo>
                  <a:lnTo>
                    <a:pt x="5769" y="183"/>
                  </a:lnTo>
                  <a:lnTo>
                    <a:pt x="5773" y="165"/>
                  </a:lnTo>
                  <a:lnTo>
                    <a:pt x="5774" y="149"/>
                  </a:lnTo>
                  <a:lnTo>
                    <a:pt x="5776" y="134"/>
                  </a:lnTo>
                  <a:lnTo>
                    <a:pt x="5774" y="127"/>
                  </a:lnTo>
                  <a:close/>
                  <a:moveTo>
                    <a:pt x="2054" y="127"/>
                  </a:moveTo>
                  <a:lnTo>
                    <a:pt x="2053" y="140"/>
                  </a:lnTo>
                  <a:lnTo>
                    <a:pt x="2049" y="156"/>
                  </a:lnTo>
                  <a:lnTo>
                    <a:pt x="2045" y="174"/>
                  </a:lnTo>
                  <a:lnTo>
                    <a:pt x="2043" y="191"/>
                  </a:lnTo>
                  <a:lnTo>
                    <a:pt x="2043" y="205"/>
                  </a:lnTo>
                  <a:lnTo>
                    <a:pt x="2045" y="214"/>
                  </a:lnTo>
                  <a:lnTo>
                    <a:pt x="2047" y="201"/>
                  </a:lnTo>
                  <a:lnTo>
                    <a:pt x="2049" y="183"/>
                  </a:lnTo>
                  <a:lnTo>
                    <a:pt x="2053" y="165"/>
                  </a:lnTo>
                  <a:lnTo>
                    <a:pt x="2054" y="149"/>
                  </a:lnTo>
                  <a:lnTo>
                    <a:pt x="2056" y="134"/>
                  </a:lnTo>
                  <a:lnTo>
                    <a:pt x="2054" y="127"/>
                  </a:lnTo>
                  <a:close/>
                  <a:moveTo>
                    <a:pt x="5722" y="123"/>
                  </a:moveTo>
                  <a:lnTo>
                    <a:pt x="5718" y="131"/>
                  </a:lnTo>
                  <a:lnTo>
                    <a:pt x="5720" y="131"/>
                  </a:lnTo>
                  <a:lnTo>
                    <a:pt x="5722" y="129"/>
                  </a:lnTo>
                  <a:lnTo>
                    <a:pt x="5723" y="127"/>
                  </a:lnTo>
                  <a:lnTo>
                    <a:pt x="5725" y="125"/>
                  </a:lnTo>
                  <a:lnTo>
                    <a:pt x="5727" y="125"/>
                  </a:lnTo>
                  <a:lnTo>
                    <a:pt x="5725" y="123"/>
                  </a:lnTo>
                  <a:lnTo>
                    <a:pt x="5722" y="123"/>
                  </a:lnTo>
                  <a:close/>
                  <a:moveTo>
                    <a:pt x="2002" y="123"/>
                  </a:moveTo>
                  <a:lnTo>
                    <a:pt x="1998" y="131"/>
                  </a:lnTo>
                  <a:lnTo>
                    <a:pt x="2000" y="131"/>
                  </a:lnTo>
                  <a:lnTo>
                    <a:pt x="2002" y="129"/>
                  </a:lnTo>
                  <a:lnTo>
                    <a:pt x="2003" y="127"/>
                  </a:lnTo>
                  <a:lnTo>
                    <a:pt x="2005" y="125"/>
                  </a:lnTo>
                  <a:lnTo>
                    <a:pt x="2007" y="125"/>
                  </a:lnTo>
                  <a:lnTo>
                    <a:pt x="2005" y="123"/>
                  </a:lnTo>
                  <a:lnTo>
                    <a:pt x="2002" y="123"/>
                  </a:lnTo>
                  <a:close/>
                  <a:moveTo>
                    <a:pt x="5682" y="120"/>
                  </a:moveTo>
                  <a:lnTo>
                    <a:pt x="5682" y="131"/>
                  </a:lnTo>
                  <a:lnTo>
                    <a:pt x="5683" y="145"/>
                  </a:lnTo>
                  <a:lnTo>
                    <a:pt x="5685" y="160"/>
                  </a:lnTo>
                  <a:lnTo>
                    <a:pt x="5691" y="167"/>
                  </a:lnTo>
                  <a:lnTo>
                    <a:pt x="5698" y="131"/>
                  </a:lnTo>
                  <a:lnTo>
                    <a:pt x="5691" y="127"/>
                  </a:lnTo>
                  <a:lnTo>
                    <a:pt x="5691" y="120"/>
                  </a:lnTo>
                  <a:lnTo>
                    <a:pt x="5682" y="120"/>
                  </a:lnTo>
                  <a:close/>
                  <a:moveTo>
                    <a:pt x="1962" y="120"/>
                  </a:moveTo>
                  <a:lnTo>
                    <a:pt x="1962" y="131"/>
                  </a:lnTo>
                  <a:lnTo>
                    <a:pt x="1963" y="145"/>
                  </a:lnTo>
                  <a:lnTo>
                    <a:pt x="1965" y="160"/>
                  </a:lnTo>
                  <a:lnTo>
                    <a:pt x="1971" y="167"/>
                  </a:lnTo>
                  <a:lnTo>
                    <a:pt x="1978" y="131"/>
                  </a:lnTo>
                  <a:lnTo>
                    <a:pt x="1971" y="127"/>
                  </a:lnTo>
                  <a:lnTo>
                    <a:pt x="1971" y="120"/>
                  </a:lnTo>
                  <a:lnTo>
                    <a:pt x="1962" y="120"/>
                  </a:lnTo>
                  <a:close/>
                  <a:moveTo>
                    <a:pt x="2551" y="76"/>
                  </a:moveTo>
                  <a:lnTo>
                    <a:pt x="2551" y="80"/>
                  </a:lnTo>
                  <a:lnTo>
                    <a:pt x="2545" y="89"/>
                  </a:lnTo>
                  <a:lnTo>
                    <a:pt x="2543" y="100"/>
                  </a:lnTo>
                  <a:lnTo>
                    <a:pt x="2543" y="111"/>
                  </a:lnTo>
                  <a:lnTo>
                    <a:pt x="2542" y="123"/>
                  </a:lnTo>
                  <a:lnTo>
                    <a:pt x="2538" y="123"/>
                  </a:lnTo>
                  <a:lnTo>
                    <a:pt x="2534" y="171"/>
                  </a:lnTo>
                  <a:lnTo>
                    <a:pt x="2531" y="171"/>
                  </a:lnTo>
                  <a:lnTo>
                    <a:pt x="2531" y="207"/>
                  </a:lnTo>
                  <a:lnTo>
                    <a:pt x="2525" y="207"/>
                  </a:lnTo>
                  <a:lnTo>
                    <a:pt x="2525" y="251"/>
                  </a:lnTo>
                  <a:lnTo>
                    <a:pt x="2522" y="251"/>
                  </a:lnTo>
                  <a:lnTo>
                    <a:pt x="2520" y="265"/>
                  </a:lnTo>
                  <a:lnTo>
                    <a:pt x="2520" y="283"/>
                  </a:lnTo>
                  <a:lnTo>
                    <a:pt x="2522" y="301"/>
                  </a:lnTo>
                  <a:lnTo>
                    <a:pt x="2525" y="311"/>
                  </a:lnTo>
                  <a:lnTo>
                    <a:pt x="2527" y="292"/>
                  </a:lnTo>
                  <a:lnTo>
                    <a:pt x="2533" y="276"/>
                  </a:lnTo>
                  <a:lnTo>
                    <a:pt x="2538" y="263"/>
                  </a:lnTo>
                  <a:lnTo>
                    <a:pt x="2542" y="247"/>
                  </a:lnTo>
                  <a:lnTo>
                    <a:pt x="2551" y="247"/>
                  </a:lnTo>
                  <a:lnTo>
                    <a:pt x="2547" y="261"/>
                  </a:lnTo>
                  <a:lnTo>
                    <a:pt x="2543" y="272"/>
                  </a:lnTo>
                  <a:lnTo>
                    <a:pt x="2538" y="283"/>
                  </a:lnTo>
                  <a:lnTo>
                    <a:pt x="2538" y="296"/>
                  </a:lnTo>
                  <a:lnTo>
                    <a:pt x="2534" y="296"/>
                  </a:lnTo>
                  <a:lnTo>
                    <a:pt x="2538" y="303"/>
                  </a:lnTo>
                  <a:lnTo>
                    <a:pt x="2534" y="303"/>
                  </a:lnTo>
                  <a:lnTo>
                    <a:pt x="2531" y="334"/>
                  </a:lnTo>
                  <a:lnTo>
                    <a:pt x="2525" y="334"/>
                  </a:lnTo>
                  <a:lnTo>
                    <a:pt x="2525" y="347"/>
                  </a:lnTo>
                  <a:lnTo>
                    <a:pt x="2525" y="360"/>
                  </a:lnTo>
                  <a:lnTo>
                    <a:pt x="2527" y="372"/>
                  </a:lnTo>
                  <a:lnTo>
                    <a:pt x="2531" y="380"/>
                  </a:lnTo>
                  <a:lnTo>
                    <a:pt x="2533" y="343"/>
                  </a:lnTo>
                  <a:lnTo>
                    <a:pt x="2540" y="309"/>
                  </a:lnTo>
                  <a:lnTo>
                    <a:pt x="2551" y="280"/>
                  </a:lnTo>
                  <a:lnTo>
                    <a:pt x="2554" y="251"/>
                  </a:lnTo>
                  <a:lnTo>
                    <a:pt x="2558" y="251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2" y="249"/>
                  </a:lnTo>
                  <a:lnTo>
                    <a:pt x="2563" y="249"/>
                  </a:lnTo>
                  <a:lnTo>
                    <a:pt x="2565" y="247"/>
                  </a:lnTo>
                  <a:lnTo>
                    <a:pt x="2562" y="269"/>
                  </a:lnTo>
                  <a:lnTo>
                    <a:pt x="2554" y="287"/>
                  </a:lnTo>
                  <a:lnTo>
                    <a:pt x="2554" y="307"/>
                  </a:lnTo>
                  <a:lnTo>
                    <a:pt x="2551" y="307"/>
                  </a:lnTo>
                  <a:lnTo>
                    <a:pt x="2551" y="407"/>
                  </a:lnTo>
                  <a:lnTo>
                    <a:pt x="2554" y="407"/>
                  </a:lnTo>
                  <a:lnTo>
                    <a:pt x="2554" y="403"/>
                  </a:lnTo>
                  <a:lnTo>
                    <a:pt x="2558" y="392"/>
                  </a:lnTo>
                  <a:lnTo>
                    <a:pt x="2560" y="380"/>
                  </a:lnTo>
                  <a:lnTo>
                    <a:pt x="2560" y="365"/>
                  </a:lnTo>
                  <a:lnTo>
                    <a:pt x="2562" y="351"/>
                  </a:lnTo>
                  <a:lnTo>
                    <a:pt x="2565" y="351"/>
                  </a:lnTo>
                  <a:lnTo>
                    <a:pt x="2565" y="334"/>
                  </a:lnTo>
                  <a:lnTo>
                    <a:pt x="2571" y="334"/>
                  </a:lnTo>
                  <a:lnTo>
                    <a:pt x="2574" y="300"/>
                  </a:lnTo>
                  <a:lnTo>
                    <a:pt x="2578" y="300"/>
                  </a:lnTo>
                  <a:lnTo>
                    <a:pt x="2578" y="247"/>
                  </a:lnTo>
                  <a:lnTo>
                    <a:pt x="2578" y="212"/>
                  </a:lnTo>
                  <a:lnTo>
                    <a:pt x="2576" y="180"/>
                  </a:lnTo>
                  <a:lnTo>
                    <a:pt x="2571" y="151"/>
                  </a:lnTo>
                  <a:lnTo>
                    <a:pt x="2571" y="131"/>
                  </a:lnTo>
                  <a:lnTo>
                    <a:pt x="2565" y="131"/>
                  </a:lnTo>
                  <a:lnTo>
                    <a:pt x="2565" y="120"/>
                  </a:lnTo>
                  <a:lnTo>
                    <a:pt x="2562" y="120"/>
                  </a:lnTo>
                  <a:lnTo>
                    <a:pt x="2562" y="103"/>
                  </a:lnTo>
                  <a:lnTo>
                    <a:pt x="2558" y="103"/>
                  </a:lnTo>
                  <a:lnTo>
                    <a:pt x="2554" y="76"/>
                  </a:lnTo>
                  <a:lnTo>
                    <a:pt x="2551" y="76"/>
                  </a:lnTo>
                  <a:close/>
                  <a:moveTo>
                    <a:pt x="3725" y="0"/>
                  </a:moveTo>
                  <a:lnTo>
                    <a:pt x="3738" y="0"/>
                  </a:lnTo>
                  <a:lnTo>
                    <a:pt x="3738" y="3"/>
                  </a:lnTo>
                  <a:lnTo>
                    <a:pt x="3734" y="12"/>
                  </a:lnTo>
                  <a:lnTo>
                    <a:pt x="3734" y="25"/>
                  </a:lnTo>
                  <a:lnTo>
                    <a:pt x="3734" y="40"/>
                  </a:lnTo>
                  <a:lnTo>
                    <a:pt x="3731" y="40"/>
                  </a:lnTo>
                  <a:lnTo>
                    <a:pt x="3731" y="123"/>
                  </a:lnTo>
                  <a:lnTo>
                    <a:pt x="3725" y="123"/>
                  </a:lnTo>
                  <a:lnTo>
                    <a:pt x="3725" y="127"/>
                  </a:lnTo>
                  <a:lnTo>
                    <a:pt x="3731" y="127"/>
                  </a:lnTo>
                  <a:lnTo>
                    <a:pt x="3731" y="140"/>
                  </a:lnTo>
                  <a:lnTo>
                    <a:pt x="3725" y="140"/>
                  </a:lnTo>
                  <a:lnTo>
                    <a:pt x="3725" y="143"/>
                  </a:lnTo>
                  <a:lnTo>
                    <a:pt x="3734" y="147"/>
                  </a:lnTo>
                  <a:lnTo>
                    <a:pt x="3734" y="167"/>
                  </a:lnTo>
                  <a:lnTo>
                    <a:pt x="3738" y="167"/>
                  </a:lnTo>
                  <a:lnTo>
                    <a:pt x="3738" y="183"/>
                  </a:lnTo>
                  <a:lnTo>
                    <a:pt x="3742" y="183"/>
                  </a:lnTo>
                  <a:lnTo>
                    <a:pt x="3742" y="203"/>
                  </a:lnTo>
                  <a:lnTo>
                    <a:pt x="3745" y="203"/>
                  </a:lnTo>
                  <a:lnTo>
                    <a:pt x="3751" y="247"/>
                  </a:lnTo>
                  <a:lnTo>
                    <a:pt x="3754" y="247"/>
                  </a:lnTo>
                  <a:lnTo>
                    <a:pt x="3754" y="254"/>
                  </a:lnTo>
                  <a:lnTo>
                    <a:pt x="3762" y="260"/>
                  </a:lnTo>
                  <a:lnTo>
                    <a:pt x="3762" y="274"/>
                  </a:lnTo>
                  <a:lnTo>
                    <a:pt x="3765" y="274"/>
                  </a:lnTo>
                  <a:lnTo>
                    <a:pt x="3758" y="180"/>
                  </a:lnTo>
                  <a:lnTo>
                    <a:pt x="3753" y="165"/>
                  </a:lnTo>
                  <a:lnTo>
                    <a:pt x="3751" y="147"/>
                  </a:lnTo>
                  <a:lnTo>
                    <a:pt x="3754" y="147"/>
                  </a:lnTo>
                  <a:lnTo>
                    <a:pt x="3754" y="151"/>
                  </a:lnTo>
                  <a:lnTo>
                    <a:pt x="3765" y="147"/>
                  </a:lnTo>
                  <a:lnTo>
                    <a:pt x="3765" y="151"/>
                  </a:lnTo>
                  <a:lnTo>
                    <a:pt x="3771" y="151"/>
                  </a:lnTo>
                  <a:lnTo>
                    <a:pt x="3771" y="163"/>
                  </a:lnTo>
                  <a:lnTo>
                    <a:pt x="3774" y="163"/>
                  </a:lnTo>
                  <a:lnTo>
                    <a:pt x="3771" y="123"/>
                  </a:lnTo>
                  <a:lnTo>
                    <a:pt x="3782" y="123"/>
                  </a:lnTo>
                  <a:lnTo>
                    <a:pt x="3785" y="147"/>
                  </a:lnTo>
                  <a:lnTo>
                    <a:pt x="3791" y="167"/>
                  </a:lnTo>
                  <a:lnTo>
                    <a:pt x="3791" y="203"/>
                  </a:lnTo>
                  <a:lnTo>
                    <a:pt x="3794" y="203"/>
                  </a:lnTo>
                  <a:lnTo>
                    <a:pt x="3794" y="231"/>
                  </a:lnTo>
                  <a:lnTo>
                    <a:pt x="3798" y="231"/>
                  </a:lnTo>
                  <a:lnTo>
                    <a:pt x="3798" y="240"/>
                  </a:lnTo>
                  <a:lnTo>
                    <a:pt x="3802" y="240"/>
                  </a:lnTo>
                  <a:lnTo>
                    <a:pt x="3805" y="263"/>
                  </a:lnTo>
                  <a:lnTo>
                    <a:pt x="3811" y="263"/>
                  </a:lnTo>
                  <a:lnTo>
                    <a:pt x="3811" y="231"/>
                  </a:lnTo>
                  <a:lnTo>
                    <a:pt x="3813" y="201"/>
                  </a:lnTo>
                  <a:lnTo>
                    <a:pt x="3818" y="176"/>
                  </a:lnTo>
                  <a:lnTo>
                    <a:pt x="3822" y="176"/>
                  </a:lnTo>
                  <a:lnTo>
                    <a:pt x="3822" y="180"/>
                  </a:lnTo>
                  <a:lnTo>
                    <a:pt x="3825" y="180"/>
                  </a:lnTo>
                  <a:lnTo>
                    <a:pt x="3825" y="183"/>
                  </a:lnTo>
                  <a:lnTo>
                    <a:pt x="3822" y="191"/>
                  </a:lnTo>
                  <a:lnTo>
                    <a:pt x="3831" y="187"/>
                  </a:lnTo>
                  <a:lnTo>
                    <a:pt x="3831" y="254"/>
                  </a:lnTo>
                  <a:lnTo>
                    <a:pt x="3838" y="265"/>
                  </a:lnTo>
                  <a:lnTo>
                    <a:pt x="3845" y="281"/>
                  </a:lnTo>
                  <a:lnTo>
                    <a:pt x="3851" y="300"/>
                  </a:lnTo>
                  <a:lnTo>
                    <a:pt x="3854" y="320"/>
                  </a:lnTo>
                  <a:lnTo>
                    <a:pt x="3858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2" y="332"/>
                  </a:lnTo>
                  <a:lnTo>
                    <a:pt x="3862" y="331"/>
                  </a:lnTo>
                  <a:lnTo>
                    <a:pt x="3865" y="331"/>
                  </a:lnTo>
                  <a:lnTo>
                    <a:pt x="3862" y="314"/>
                  </a:lnTo>
                  <a:lnTo>
                    <a:pt x="3863" y="294"/>
                  </a:lnTo>
                  <a:lnTo>
                    <a:pt x="3863" y="269"/>
                  </a:lnTo>
                  <a:lnTo>
                    <a:pt x="3863" y="245"/>
                  </a:lnTo>
                  <a:lnTo>
                    <a:pt x="3865" y="223"/>
                  </a:lnTo>
                  <a:lnTo>
                    <a:pt x="3871" y="223"/>
                  </a:lnTo>
                  <a:lnTo>
                    <a:pt x="3865" y="214"/>
                  </a:lnTo>
                  <a:lnTo>
                    <a:pt x="3871" y="214"/>
                  </a:lnTo>
                  <a:lnTo>
                    <a:pt x="3871" y="180"/>
                  </a:lnTo>
                  <a:lnTo>
                    <a:pt x="3874" y="180"/>
                  </a:lnTo>
                  <a:lnTo>
                    <a:pt x="3874" y="154"/>
                  </a:lnTo>
                  <a:lnTo>
                    <a:pt x="3882" y="132"/>
                  </a:lnTo>
                  <a:lnTo>
                    <a:pt x="3885" y="107"/>
                  </a:lnTo>
                  <a:lnTo>
                    <a:pt x="3894" y="107"/>
                  </a:lnTo>
                  <a:lnTo>
                    <a:pt x="3885" y="167"/>
                  </a:lnTo>
                  <a:lnTo>
                    <a:pt x="3882" y="167"/>
                  </a:lnTo>
                  <a:lnTo>
                    <a:pt x="3882" y="203"/>
                  </a:lnTo>
                  <a:lnTo>
                    <a:pt x="3878" y="203"/>
                  </a:lnTo>
                  <a:lnTo>
                    <a:pt x="3882" y="211"/>
                  </a:lnTo>
                  <a:lnTo>
                    <a:pt x="3882" y="214"/>
                  </a:lnTo>
                  <a:lnTo>
                    <a:pt x="3880" y="218"/>
                  </a:lnTo>
                  <a:lnTo>
                    <a:pt x="3878" y="218"/>
                  </a:lnTo>
                  <a:lnTo>
                    <a:pt x="3878" y="220"/>
                  </a:lnTo>
                  <a:lnTo>
                    <a:pt x="3882" y="260"/>
                  </a:lnTo>
                  <a:lnTo>
                    <a:pt x="3882" y="323"/>
                  </a:lnTo>
                  <a:lnTo>
                    <a:pt x="3885" y="323"/>
                  </a:lnTo>
                  <a:lnTo>
                    <a:pt x="3887" y="336"/>
                  </a:lnTo>
                  <a:lnTo>
                    <a:pt x="3887" y="349"/>
                  </a:lnTo>
                  <a:lnTo>
                    <a:pt x="3891" y="360"/>
                  </a:lnTo>
                  <a:lnTo>
                    <a:pt x="3894" y="327"/>
                  </a:lnTo>
                  <a:lnTo>
                    <a:pt x="3898" y="327"/>
                  </a:lnTo>
                  <a:lnTo>
                    <a:pt x="3898" y="320"/>
                  </a:lnTo>
                  <a:lnTo>
                    <a:pt x="3902" y="320"/>
                  </a:lnTo>
                  <a:lnTo>
                    <a:pt x="3905" y="300"/>
                  </a:lnTo>
                  <a:lnTo>
                    <a:pt x="3922" y="287"/>
                  </a:lnTo>
                  <a:lnTo>
                    <a:pt x="3923" y="256"/>
                  </a:lnTo>
                  <a:lnTo>
                    <a:pt x="3925" y="221"/>
                  </a:lnTo>
                  <a:lnTo>
                    <a:pt x="3931" y="185"/>
                  </a:lnTo>
                  <a:lnTo>
                    <a:pt x="3938" y="154"/>
                  </a:lnTo>
                  <a:lnTo>
                    <a:pt x="3940" y="143"/>
                  </a:lnTo>
                  <a:lnTo>
                    <a:pt x="3940" y="132"/>
                  </a:lnTo>
                  <a:lnTo>
                    <a:pt x="3943" y="123"/>
                  </a:lnTo>
                  <a:lnTo>
                    <a:pt x="3951" y="114"/>
                  </a:lnTo>
                  <a:lnTo>
                    <a:pt x="3951" y="111"/>
                  </a:lnTo>
                  <a:lnTo>
                    <a:pt x="3954" y="111"/>
                  </a:lnTo>
                  <a:lnTo>
                    <a:pt x="3954" y="131"/>
                  </a:lnTo>
                  <a:lnTo>
                    <a:pt x="3951" y="131"/>
                  </a:lnTo>
                  <a:lnTo>
                    <a:pt x="3942" y="191"/>
                  </a:lnTo>
                  <a:lnTo>
                    <a:pt x="3938" y="211"/>
                  </a:lnTo>
                  <a:lnTo>
                    <a:pt x="3936" y="238"/>
                  </a:lnTo>
                  <a:lnTo>
                    <a:pt x="3936" y="271"/>
                  </a:lnTo>
                  <a:lnTo>
                    <a:pt x="3936" y="305"/>
                  </a:lnTo>
                  <a:lnTo>
                    <a:pt x="3936" y="338"/>
                  </a:lnTo>
                  <a:lnTo>
                    <a:pt x="3938" y="365"/>
                  </a:lnTo>
                  <a:lnTo>
                    <a:pt x="3942" y="383"/>
                  </a:lnTo>
                  <a:lnTo>
                    <a:pt x="3943" y="394"/>
                  </a:lnTo>
                  <a:lnTo>
                    <a:pt x="3942" y="407"/>
                  </a:lnTo>
                  <a:lnTo>
                    <a:pt x="3942" y="418"/>
                  </a:lnTo>
                  <a:lnTo>
                    <a:pt x="3945" y="427"/>
                  </a:lnTo>
                  <a:lnTo>
                    <a:pt x="3945" y="283"/>
                  </a:lnTo>
                  <a:lnTo>
                    <a:pt x="3942" y="283"/>
                  </a:lnTo>
                  <a:lnTo>
                    <a:pt x="3942" y="251"/>
                  </a:lnTo>
                  <a:lnTo>
                    <a:pt x="3954" y="254"/>
                  </a:lnTo>
                  <a:lnTo>
                    <a:pt x="3958" y="283"/>
                  </a:lnTo>
                  <a:lnTo>
                    <a:pt x="3962" y="283"/>
                  </a:lnTo>
                  <a:lnTo>
                    <a:pt x="3971" y="207"/>
                  </a:lnTo>
                  <a:lnTo>
                    <a:pt x="3974" y="207"/>
                  </a:lnTo>
                  <a:lnTo>
                    <a:pt x="3974" y="196"/>
                  </a:lnTo>
                  <a:lnTo>
                    <a:pt x="3978" y="196"/>
                  </a:lnTo>
                  <a:lnTo>
                    <a:pt x="3978" y="180"/>
                  </a:lnTo>
                  <a:lnTo>
                    <a:pt x="3982" y="180"/>
                  </a:lnTo>
                  <a:lnTo>
                    <a:pt x="3982" y="169"/>
                  </a:lnTo>
                  <a:lnTo>
                    <a:pt x="3978" y="156"/>
                  </a:lnTo>
                  <a:lnTo>
                    <a:pt x="3973" y="143"/>
                  </a:lnTo>
                  <a:lnTo>
                    <a:pt x="3971" y="131"/>
                  </a:lnTo>
                  <a:lnTo>
                    <a:pt x="3974" y="132"/>
                  </a:lnTo>
                  <a:lnTo>
                    <a:pt x="3978" y="132"/>
                  </a:lnTo>
                  <a:lnTo>
                    <a:pt x="3980" y="134"/>
                  </a:lnTo>
                  <a:lnTo>
                    <a:pt x="3980" y="136"/>
                  </a:lnTo>
                  <a:lnTo>
                    <a:pt x="3982" y="138"/>
                  </a:lnTo>
                  <a:lnTo>
                    <a:pt x="3982" y="143"/>
                  </a:lnTo>
                  <a:lnTo>
                    <a:pt x="3989" y="154"/>
                  </a:lnTo>
                  <a:lnTo>
                    <a:pt x="3993" y="171"/>
                  </a:lnTo>
                  <a:lnTo>
                    <a:pt x="3994" y="185"/>
                  </a:lnTo>
                  <a:lnTo>
                    <a:pt x="3996" y="200"/>
                  </a:lnTo>
                  <a:lnTo>
                    <a:pt x="4002" y="211"/>
                  </a:lnTo>
                  <a:lnTo>
                    <a:pt x="4002" y="203"/>
                  </a:lnTo>
                  <a:lnTo>
                    <a:pt x="4005" y="192"/>
                  </a:lnTo>
                  <a:lnTo>
                    <a:pt x="4005" y="180"/>
                  </a:lnTo>
                  <a:lnTo>
                    <a:pt x="4002" y="167"/>
                  </a:lnTo>
                  <a:lnTo>
                    <a:pt x="4014" y="167"/>
                  </a:lnTo>
                  <a:lnTo>
                    <a:pt x="4014" y="151"/>
                  </a:lnTo>
                  <a:lnTo>
                    <a:pt x="4025" y="151"/>
                  </a:lnTo>
                  <a:lnTo>
                    <a:pt x="4022" y="200"/>
                  </a:lnTo>
                  <a:lnTo>
                    <a:pt x="4031" y="203"/>
                  </a:lnTo>
                  <a:lnTo>
                    <a:pt x="4031" y="220"/>
                  </a:lnTo>
                  <a:lnTo>
                    <a:pt x="4034" y="220"/>
                  </a:lnTo>
                  <a:lnTo>
                    <a:pt x="4038" y="236"/>
                  </a:lnTo>
                  <a:lnTo>
                    <a:pt x="4042" y="236"/>
                  </a:lnTo>
                  <a:lnTo>
                    <a:pt x="4051" y="271"/>
                  </a:lnTo>
                  <a:lnTo>
                    <a:pt x="4058" y="271"/>
                  </a:lnTo>
                  <a:lnTo>
                    <a:pt x="4062" y="307"/>
                  </a:lnTo>
                  <a:lnTo>
                    <a:pt x="4065" y="307"/>
                  </a:lnTo>
                  <a:lnTo>
                    <a:pt x="4065" y="303"/>
                  </a:lnTo>
                  <a:lnTo>
                    <a:pt x="4074" y="289"/>
                  </a:lnTo>
                  <a:lnTo>
                    <a:pt x="4076" y="269"/>
                  </a:lnTo>
                  <a:lnTo>
                    <a:pt x="4076" y="245"/>
                  </a:lnTo>
                  <a:lnTo>
                    <a:pt x="4074" y="221"/>
                  </a:lnTo>
                  <a:lnTo>
                    <a:pt x="4073" y="198"/>
                  </a:lnTo>
                  <a:lnTo>
                    <a:pt x="4071" y="180"/>
                  </a:lnTo>
                  <a:lnTo>
                    <a:pt x="4074" y="180"/>
                  </a:lnTo>
                  <a:lnTo>
                    <a:pt x="4074" y="183"/>
                  </a:lnTo>
                  <a:lnTo>
                    <a:pt x="4076" y="185"/>
                  </a:lnTo>
                  <a:lnTo>
                    <a:pt x="4076" y="185"/>
                  </a:lnTo>
                  <a:lnTo>
                    <a:pt x="4076" y="183"/>
                  </a:lnTo>
                  <a:lnTo>
                    <a:pt x="4078" y="181"/>
                  </a:lnTo>
                  <a:lnTo>
                    <a:pt x="4078" y="178"/>
                  </a:lnTo>
                  <a:lnTo>
                    <a:pt x="4078" y="176"/>
                  </a:lnTo>
                  <a:lnTo>
                    <a:pt x="4078" y="176"/>
                  </a:lnTo>
                  <a:lnTo>
                    <a:pt x="4074" y="176"/>
                  </a:lnTo>
                  <a:lnTo>
                    <a:pt x="4065" y="123"/>
                  </a:lnTo>
                  <a:lnTo>
                    <a:pt x="4062" y="123"/>
                  </a:lnTo>
                  <a:lnTo>
                    <a:pt x="4062" y="100"/>
                  </a:lnTo>
                  <a:lnTo>
                    <a:pt x="4058" y="100"/>
                  </a:lnTo>
                  <a:lnTo>
                    <a:pt x="4054" y="80"/>
                  </a:lnTo>
                  <a:lnTo>
                    <a:pt x="4065" y="80"/>
                  </a:lnTo>
                  <a:lnTo>
                    <a:pt x="4071" y="112"/>
                  </a:lnTo>
                  <a:lnTo>
                    <a:pt x="4080" y="145"/>
                  </a:lnTo>
                  <a:lnTo>
                    <a:pt x="4091" y="176"/>
                  </a:lnTo>
                  <a:lnTo>
                    <a:pt x="4098" y="240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2" y="236"/>
                  </a:lnTo>
                  <a:lnTo>
                    <a:pt x="4102" y="236"/>
                  </a:lnTo>
                  <a:lnTo>
                    <a:pt x="4109" y="227"/>
                  </a:lnTo>
                  <a:lnTo>
                    <a:pt x="4111" y="218"/>
                  </a:lnTo>
                  <a:lnTo>
                    <a:pt x="4111" y="207"/>
                  </a:lnTo>
                  <a:lnTo>
                    <a:pt x="4114" y="196"/>
                  </a:lnTo>
                  <a:lnTo>
                    <a:pt x="4125" y="156"/>
                  </a:lnTo>
                  <a:lnTo>
                    <a:pt x="4134" y="114"/>
                  </a:lnTo>
                  <a:lnTo>
                    <a:pt x="4142" y="114"/>
                  </a:lnTo>
                  <a:lnTo>
                    <a:pt x="4140" y="143"/>
                  </a:lnTo>
                  <a:lnTo>
                    <a:pt x="4133" y="169"/>
                  </a:lnTo>
                  <a:lnTo>
                    <a:pt x="4127" y="194"/>
                  </a:lnTo>
                  <a:lnTo>
                    <a:pt x="4122" y="220"/>
                  </a:lnTo>
                  <a:lnTo>
                    <a:pt x="4125" y="220"/>
                  </a:lnTo>
                  <a:lnTo>
                    <a:pt x="4125" y="211"/>
                  </a:lnTo>
                  <a:lnTo>
                    <a:pt x="4133" y="198"/>
                  </a:lnTo>
                  <a:lnTo>
                    <a:pt x="4140" y="178"/>
                  </a:lnTo>
                  <a:lnTo>
                    <a:pt x="4143" y="154"/>
                  </a:lnTo>
                  <a:lnTo>
                    <a:pt x="4149" y="132"/>
                  </a:lnTo>
                  <a:lnTo>
                    <a:pt x="4154" y="114"/>
                  </a:lnTo>
                  <a:lnTo>
                    <a:pt x="4158" y="114"/>
                  </a:lnTo>
                  <a:lnTo>
                    <a:pt x="4158" y="140"/>
                  </a:lnTo>
                  <a:lnTo>
                    <a:pt x="4154" y="140"/>
                  </a:lnTo>
                  <a:lnTo>
                    <a:pt x="4154" y="160"/>
                  </a:lnTo>
                  <a:lnTo>
                    <a:pt x="4151" y="160"/>
                  </a:lnTo>
                  <a:lnTo>
                    <a:pt x="4143" y="189"/>
                  </a:lnTo>
                  <a:lnTo>
                    <a:pt x="4143" y="220"/>
                  </a:lnTo>
                  <a:lnTo>
                    <a:pt x="4145" y="252"/>
                  </a:lnTo>
                  <a:lnTo>
                    <a:pt x="4145" y="287"/>
                  </a:lnTo>
                  <a:lnTo>
                    <a:pt x="4154" y="287"/>
                  </a:lnTo>
                  <a:lnTo>
                    <a:pt x="4154" y="311"/>
                  </a:lnTo>
                  <a:lnTo>
                    <a:pt x="4158" y="311"/>
                  </a:lnTo>
                  <a:lnTo>
                    <a:pt x="4158" y="307"/>
                  </a:lnTo>
                  <a:lnTo>
                    <a:pt x="4162" y="307"/>
                  </a:lnTo>
                  <a:lnTo>
                    <a:pt x="4171" y="260"/>
                  </a:lnTo>
                  <a:lnTo>
                    <a:pt x="4174" y="260"/>
                  </a:lnTo>
                  <a:lnTo>
                    <a:pt x="4174" y="243"/>
                  </a:lnTo>
                  <a:lnTo>
                    <a:pt x="4178" y="243"/>
                  </a:lnTo>
                  <a:lnTo>
                    <a:pt x="4178" y="223"/>
                  </a:lnTo>
                  <a:lnTo>
                    <a:pt x="4182" y="223"/>
                  </a:lnTo>
                  <a:lnTo>
                    <a:pt x="4182" y="211"/>
                  </a:lnTo>
                  <a:lnTo>
                    <a:pt x="4185" y="211"/>
                  </a:lnTo>
                  <a:lnTo>
                    <a:pt x="4185" y="196"/>
                  </a:lnTo>
                  <a:lnTo>
                    <a:pt x="4191" y="196"/>
                  </a:lnTo>
                  <a:lnTo>
                    <a:pt x="4191" y="176"/>
                  </a:lnTo>
                  <a:lnTo>
                    <a:pt x="4196" y="156"/>
                  </a:lnTo>
                  <a:lnTo>
                    <a:pt x="4200" y="138"/>
                  </a:lnTo>
                  <a:lnTo>
                    <a:pt x="4202" y="114"/>
                  </a:lnTo>
                  <a:lnTo>
                    <a:pt x="4214" y="114"/>
                  </a:lnTo>
                  <a:lnTo>
                    <a:pt x="4214" y="120"/>
                  </a:lnTo>
                  <a:lnTo>
                    <a:pt x="4211" y="120"/>
                  </a:lnTo>
                  <a:lnTo>
                    <a:pt x="4211" y="143"/>
                  </a:lnTo>
                  <a:lnTo>
                    <a:pt x="4205" y="143"/>
                  </a:lnTo>
                  <a:lnTo>
                    <a:pt x="4194" y="211"/>
                  </a:lnTo>
                  <a:lnTo>
                    <a:pt x="4198" y="211"/>
                  </a:lnTo>
                  <a:lnTo>
                    <a:pt x="4214" y="154"/>
                  </a:lnTo>
                  <a:lnTo>
                    <a:pt x="4222" y="154"/>
                  </a:lnTo>
                  <a:lnTo>
                    <a:pt x="4218" y="176"/>
                  </a:lnTo>
                  <a:lnTo>
                    <a:pt x="4211" y="194"/>
                  </a:lnTo>
                  <a:lnTo>
                    <a:pt x="4205" y="214"/>
                  </a:lnTo>
                  <a:lnTo>
                    <a:pt x="4214" y="214"/>
                  </a:lnTo>
                  <a:lnTo>
                    <a:pt x="4214" y="231"/>
                  </a:lnTo>
                  <a:lnTo>
                    <a:pt x="4218" y="231"/>
                  </a:lnTo>
                  <a:lnTo>
                    <a:pt x="4220" y="216"/>
                  </a:lnTo>
                  <a:lnTo>
                    <a:pt x="4225" y="203"/>
                  </a:lnTo>
                  <a:lnTo>
                    <a:pt x="4231" y="191"/>
                  </a:lnTo>
                  <a:lnTo>
                    <a:pt x="4231" y="171"/>
                  </a:lnTo>
                  <a:lnTo>
                    <a:pt x="4234" y="171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8" y="169"/>
                  </a:lnTo>
                  <a:lnTo>
                    <a:pt x="4240" y="169"/>
                  </a:lnTo>
                  <a:lnTo>
                    <a:pt x="4242" y="167"/>
                  </a:lnTo>
                  <a:lnTo>
                    <a:pt x="4242" y="180"/>
                  </a:lnTo>
                  <a:lnTo>
                    <a:pt x="4238" y="196"/>
                  </a:lnTo>
                  <a:lnTo>
                    <a:pt x="4238" y="211"/>
                  </a:lnTo>
                  <a:lnTo>
                    <a:pt x="4238" y="225"/>
                  </a:lnTo>
                  <a:lnTo>
                    <a:pt x="4242" y="236"/>
                  </a:lnTo>
                  <a:lnTo>
                    <a:pt x="4243" y="212"/>
                  </a:lnTo>
                  <a:lnTo>
                    <a:pt x="4249" y="192"/>
                  </a:lnTo>
                  <a:lnTo>
                    <a:pt x="4254" y="172"/>
                  </a:lnTo>
                  <a:lnTo>
                    <a:pt x="4258" y="151"/>
                  </a:lnTo>
                  <a:lnTo>
                    <a:pt x="4271" y="151"/>
                  </a:lnTo>
                  <a:lnTo>
                    <a:pt x="4265" y="189"/>
                  </a:lnTo>
                  <a:lnTo>
                    <a:pt x="4262" y="229"/>
                  </a:lnTo>
                  <a:lnTo>
                    <a:pt x="4258" y="271"/>
                  </a:lnTo>
                  <a:lnTo>
                    <a:pt x="4260" y="311"/>
                  </a:lnTo>
                  <a:lnTo>
                    <a:pt x="4265" y="347"/>
                  </a:lnTo>
                  <a:lnTo>
                    <a:pt x="4267" y="360"/>
                  </a:lnTo>
                  <a:lnTo>
                    <a:pt x="4269" y="374"/>
                  </a:lnTo>
                  <a:lnTo>
                    <a:pt x="4269" y="389"/>
                  </a:lnTo>
                  <a:lnTo>
                    <a:pt x="4269" y="401"/>
                  </a:lnTo>
                  <a:lnTo>
                    <a:pt x="4274" y="411"/>
                  </a:lnTo>
                  <a:lnTo>
                    <a:pt x="4274" y="311"/>
                  </a:lnTo>
                  <a:lnTo>
                    <a:pt x="4278" y="311"/>
                  </a:lnTo>
                  <a:lnTo>
                    <a:pt x="4280" y="294"/>
                  </a:lnTo>
                  <a:lnTo>
                    <a:pt x="4280" y="276"/>
                  </a:lnTo>
                  <a:lnTo>
                    <a:pt x="4278" y="263"/>
                  </a:lnTo>
                  <a:lnTo>
                    <a:pt x="4285" y="263"/>
                  </a:lnTo>
                  <a:lnTo>
                    <a:pt x="4285" y="247"/>
                  </a:lnTo>
                  <a:lnTo>
                    <a:pt x="4298" y="247"/>
                  </a:lnTo>
                  <a:lnTo>
                    <a:pt x="4294" y="271"/>
                  </a:lnTo>
                  <a:lnTo>
                    <a:pt x="4291" y="271"/>
                  </a:lnTo>
                  <a:lnTo>
                    <a:pt x="4291" y="281"/>
                  </a:lnTo>
                  <a:lnTo>
                    <a:pt x="4293" y="296"/>
                  </a:lnTo>
                  <a:lnTo>
                    <a:pt x="4296" y="314"/>
                  </a:lnTo>
                  <a:lnTo>
                    <a:pt x="4300" y="331"/>
                  </a:lnTo>
                  <a:lnTo>
                    <a:pt x="4303" y="345"/>
                  </a:lnTo>
                  <a:lnTo>
                    <a:pt x="4305" y="351"/>
                  </a:lnTo>
                  <a:lnTo>
                    <a:pt x="4309" y="311"/>
                  </a:lnTo>
                  <a:lnTo>
                    <a:pt x="4313" y="271"/>
                  </a:lnTo>
                  <a:lnTo>
                    <a:pt x="4314" y="227"/>
                  </a:lnTo>
                  <a:lnTo>
                    <a:pt x="4314" y="191"/>
                  </a:lnTo>
                  <a:lnTo>
                    <a:pt x="4311" y="191"/>
                  </a:lnTo>
                  <a:lnTo>
                    <a:pt x="4311" y="163"/>
                  </a:lnTo>
                  <a:lnTo>
                    <a:pt x="4305" y="163"/>
                  </a:lnTo>
                  <a:lnTo>
                    <a:pt x="4305" y="136"/>
                  </a:lnTo>
                  <a:lnTo>
                    <a:pt x="4298" y="103"/>
                  </a:lnTo>
                  <a:lnTo>
                    <a:pt x="4291" y="71"/>
                  </a:lnTo>
                  <a:lnTo>
                    <a:pt x="4302" y="76"/>
                  </a:lnTo>
                  <a:lnTo>
                    <a:pt x="4325" y="207"/>
                  </a:lnTo>
                  <a:lnTo>
                    <a:pt x="4327" y="221"/>
                  </a:lnTo>
                  <a:lnTo>
                    <a:pt x="4325" y="238"/>
                  </a:lnTo>
                  <a:lnTo>
                    <a:pt x="4325" y="252"/>
                  </a:lnTo>
                  <a:lnTo>
                    <a:pt x="4331" y="263"/>
                  </a:lnTo>
                  <a:lnTo>
                    <a:pt x="4358" y="103"/>
                  </a:lnTo>
                  <a:lnTo>
                    <a:pt x="4365" y="103"/>
                  </a:lnTo>
                  <a:lnTo>
                    <a:pt x="4351" y="211"/>
                  </a:lnTo>
                  <a:lnTo>
                    <a:pt x="4354" y="211"/>
                  </a:lnTo>
                  <a:lnTo>
                    <a:pt x="4358" y="183"/>
                  </a:lnTo>
                  <a:lnTo>
                    <a:pt x="4371" y="183"/>
                  </a:lnTo>
                  <a:lnTo>
                    <a:pt x="4371" y="214"/>
                  </a:lnTo>
                  <a:lnTo>
                    <a:pt x="4373" y="245"/>
                  </a:lnTo>
                  <a:lnTo>
                    <a:pt x="4378" y="271"/>
                  </a:lnTo>
                  <a:lnTo>
                    <a:pt x="4374" y="283"/>
                  </a:lnTo>
                  <a:lnTo>
                    <a:pt x="4382" y="283"/>
                  </a:lnTo>
                  <a:lnTo>
                    <a:pt x="4385" y="311"/>
                  </a:lnTo>
                  <a:lnTo>
                    <a:pt x="4391" y="311"/>
                  </a:lnTo>
                  <a:lnTo>
                    <a:pt x="4391" y="307"/>
                  </a:lnTo>
                  <a:lnTo>
                    <a:pt x="4425" y="200"/>
                  </a:lnTo>
                  <a:lnTo>
                    <a:pt x="4425" y="183"/>
                  </a:lnTo>
                  <a:lnTo>
                    <a:pt x="4431" y="183"/>
                  </a:lnTo>
                  <a:lnTo>
                    <a:pt x="4434" y="154"/>
                  </a:lnTo>
                  <a:lnTo>
                    <a:pt x="4438" y="154"/>
                  </a:lnTo>
                  <a:lnTo>
                    <a:pt x="4440" y="154"/>
                  </a:lnTo>
                  <a:lnTo>
                    <a:pt x="4440" y="152"/>
                  </a:lnTo>
                  <a:lnTo>
                    <a:pt x="4440" y="152"/>
                  </a:lnTo>
                  <a:lnTo>
                    <a:pt x="4442" y="152"/>
                  </a:lnTo>
                  <a:lnTo>
                    <a:pt x="4443" y="152"/>
                  </a:lnTo>
                  <a:lnTo>
                    <a:pt x="4445" y="151"/>
                  </a:lnTo>
                  <a:lnTo>
                    <a:pt x="4434" y="207"/>
                  </a:lnTo>
                  <a:lnTo>
                    <a:pt x="4442" y="207"/>
                  </a:lnTo>
                  <a:lnTo>
                    <a:pt x="4443" y="223"/>
                  </a:lnTo>
                  <a:lnTo>
                    <a:pt x="4449" y="236"/>
                  </a:lnTo>
                  <a:lnTo>
                    <a:pt x="4454" y="247"/>
                  </a:lnTo>
                  <a:lnTo>
                    <a:pt x="4454" y="267"/>
                  </a:lnTo>
                  <a:lnTo>
                    <a:pt x="4458" y="267"/>
                  </a:lnTo>
                  <a:lnTo>
                    <a:pt x="4458" y="280"/>
                  </a:lnTo>
                  <a:lnTo>
                    <a:pt x="4462" y="280"/>
                  </a:lnTo>
                  <a:lnTo>
                    <a:pt x="4465" y="323"/>
                  </a:lnTo>
                  <a:lnTo>
                    <a:pt x="4471" y="323"/>
                  </a:lnTo>
                  <a:lnTo>
                    <a:pt x="4473" y="338"/>
                  </a:lnTo>
                  <a:lnTo>
                    <a:pt x="4473" y="352"/>
                  </a:lnTo>
                  <a:lnTo>
                    <a:pt x="4473" y="365"/>
                  </a:lnTo>
                  <a:lnTo>
                    <a:pt x="4478" y="374"/>
                  </a:lnTo>
                  <a:lnTo>
                    <a:pt x="4478" y="367"/>
                  </a:lnTo>
                  <a:lnTo>
                    <a:pt x="4485" y="358"/>
                  </a:lnTo>
                  <a:lnTo>
                    <a:pt x="4487" y="343"/>
                  </a:lnTo>
                  <a:lnTo>
                    <a:pt x="4485" y="327"/>
                  </a:lnTo>
                  <a:lnTo>
                    <a:pt x="4482" y="327"/>
                  </a:lnTo>
                  <a:lnTo>
                    <a:pt x="4482" y="300"/>
                  </a:lnTo>
                  <a:lnTo>
                    <a:pt x="4478" y="300"/>
                  </a:lnTo>
                  <a:lnTo>
                    <a:pt x="4478" y="280"/>
                  </a:lnTo>
                  <a:lnTo>
                    <a:pt x="4474" y="280"/>
                  </a:lnTo>
                  <a:lnTo>
                    <a:pt x="4474" y="271"/>
                  </a:lnTo>
                  <a:lnTo>
                    <a:pt x="4471" y="271"/>
                  </a:lnTo>
                  <a:lnTo>
                    <a:pt x="4471" y="267"/>
                  </a:lnTo>
                  <a:lnTo>
                    <a:pt x="4474" y="267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8" y="265"/>
                  </a:lnTo>
                  <a:lnTo>
                    <a:pt x="4480" y="263"/>
                  </a:lnTo>
                  <a:lnTo>
                    <a:pt x="4482" y="263"/>
                  </a:lnTo>
                  <a:lnTo>
                    <a:pt x="4482" y="274"/>
                  </a:lnTo>
                  <a:lnTo>
                    <a:pt x="4485" y="274"/>
                  </a:lnTo>
                  <a:lnTo>
                    <a:pt x="4485" y="260"/>
                  </a:lnTo>
                  <a:lnTo>
                    <a:pt x="4498" y="260"/>
                  </a:lnTo>
                  <a:lnTo>
                    <a:pt x="4500" y="280"/>
                  </a:lnTo>
                  <a:lnTo>
                    <a:pt x="4505" y="298"/>
                  </a:lnTo>
                  <a:lnTo>
                    <a:pt x="4511" y="314"/>
                  </a:lnTo>
                  <a:lnTo>
                    <a:pt x="4511" y="347"/>
                  </a:lnTo>
                  <a:lnTo>
                    <a:pt x="4516" y="385"/>
                  </a:lnTo>
                  <a:lnTo>
                    <a:pt x="4518" y="431"/>
                  </a:lnTo>
                  <a:lnTo>
                    <a:pt x="4518" y="441"/>
                  </a:lnTo>
                  <a:lnTo>
                    <a:pt x="4520" y="449"/>
                  </a:lnTo>
                  <a:lnTo>
                    <a:pt x="4520" y="454"/>
                  </a:lnTo>
                  <a:lnTo>
                    <a:pt x="4518" y="463"/>
                  </a:lnTo>
                  <a:lnTo>
                    <a:pt x="4531" y="463"/>
                  </a:lnTo>
                  <a:lnTo>
                    <a:pt x="4534" y="314"/>
                  </a:lnTo>
                  <a:lnTo>
                    <a:pt x="4529" y="300"/>
                  </a:lnTo>
                  <a:lnTo>
                    <a:pt x="4523" y="283"/>
                  </a:lnTo>
                  <a:lnTo>
                    <a:pt x="4522" y="263"/>
                  </a:lnTo>
                  <a:lnTo>
                    <a:pt x="4525" y="263"/>
                  </a:lnTo>
                  <a:lnTo>
                    <a:pt x="4527" y="267"/>
                  </a:lnTo>
                  <a:lnTo>
                    <a:pt x="4527" y="267"/>
                  </a:lnTo>
                  <a:lnTo>
                    <a:pt x="4527" y="269"/>
                  </a:lnTo>
                  <a:lnTo>
                    <a:pt x="4527" y="269"/>
                  </a:lnTo>
                  <a:lnTo>
                    <a:pt x="4529" y="269"/>
                  </a:lnTo>
                  <a:lnTo>
                    <a:pt x="4531" y="271"/>
                  </a:lnTo>
                  <a:lnTo>
                    <a:pt x="4531" y="260"/>
                  </a:lnTo>
                  <a:lnTo>
                    <a:pt x="4525" y="247"/>
                  </a:lnTo>
                  <a:lnTo>
                    <a:pt x="4523" y="232"/>
                  </a:lnTo>
                  <a:lnTo>
                    <a:pt x="4522" y="220"/>
                  </a:lnTo>
                  <a:lnTo>
                    <a:pt x="4502" y="163"/>
                  </a:lnTo>
                  <a:lnTo>
                    <a:pt x="4503" y="161"/>
                  </a:lnTo>
                  <a:lnTo>
                    <a:pt x="4503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0"/>
                  </a:lnTo>
                  <a:lnTo>
                    <a:pt x="4507" y="160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11" y="163"/>
                  </a:lnTo>
                  <a:lnTo>
                    <a:pt x="4516" y="174"/>
                  </a:lnTo>
                  <a:lnTo>
                    <a:pt x="4520" y="185"/>
                  </a:lnTo>
                  <a:lnTo>
                    <a:pt x="4522" y="200"/>
                  </a:lnTo>
                  <a:lnTo>
                    <a:pt x="4525" y="200"/>
                  </a:lnTo>
                  <a:lnTo>
                    <a:pt x="4525" y="220"/>
                  </a:lnTo>
                  <a:lnTo>
                    <a:pt x="4531" y="220"/>
                  </a:lnTo>
                  <a:lnTo>
                    <a:pt x="4531" y="231"/>
                  </a:lnTo>
                  <a:lnTo>
                    <a:pt x="4534" y="231"/>
                  </a:lnTo>
                  <a:lnTo>
                    <a:pt x="4534" y="254"/>
                  </a:lnTo>
                  <a:lnTo>
                    <a:pt x="4538" y="254"/>
                  </a:lnTo>
                  <a:lnTo>
                    <a:pt x="4538" y="271"/>
                  </a:lnTo>
                  <a:lnTo>
                    <a:pt x="4543" y="291"/>
                  </a:lnTo>
                  <a:lnTo>
                    <a:pt x="4551" y="311"/>
                  </a:lnTo>
                  <a:lnTo>
                    <a:pt x="4554" y="311"/>
                  </a:lnTo>
                  <a:lnTo>
                    <a:pt x="4554" y="267"/>
                  </a:lnTo>
                  <a:lnTo>
                    <a:pt x="4551" y="267"/>
                  </a:lnTo>
                  <a:lnTo>
                    <a:pt x="4551" y="243"/>
                  </a:lnTo>
                  <a:lnTo>
                    <a:pt x="4545" y="243"/>
                  </a:lnTo>
                  <a:lnTo>
                    <a:pt x="4542" y="220"/>
                  </a:lnTo>
                  <a:lnTo>
                    <a:pt x="4534" y="214"/>
                  </a:lnTo>
                  <a:lnTo>
                    <a:pt x="4531" y="200"/>
                  </a:lnTo>
                  <a:lnTo>
                    <a:pt x="4538" y="203"/>
                  </a:lnTo>
                  <a:lnTo>
                    <a:pt x="4525" y="163"/>
                  </a:lnTo>
                  <a:lnTo>
                    <a:pt x="4534" y="163"/>
                  </a:lnTo>
                  <a:lnTo>
                    <a:pt x="4585" y="314"/>
                  </a:lnTo>
                  <a:lnTo>
                    <a:pt x="4585" y="311"/>
                  </a:lnTo>
                  <a:lnTo>
                    <a:pt x="4589" y="309"/>
                  </a:lnTo>
                  <a:lnTo>
                    <a:pt x="4589" y="307"/>
                  </a:lnTo>
                  <a:lnTo>
                    <a:pt x="4589" y="305"/>
                  </a:lnTo>
                  <a:lnTo>
                    <a:pt x="4589" y="305"/>
                  </a:lnTo>
                  <a:lnTo>
                    <a:pt x="4589" y="303"/>
                  </a:lnTo>
                  <a:lnTo>
                    <a:pt x="4589" y="301"/>
                  </a:lnTo>
                  <a:lnTo>
                    <a:pt x="4591" y="300"/>
                  </a:lnTo>
                  <a:lnTo>
                    <a:pt x="4594" y="300"/>
                  </a:lnTo>
                  <a:lnTo>
                    <a:pt x="4594" y="303"/>
                  </a:lnTo>
                  <a:lnTo>
                    <a:pt x="4596" y="301"/>
                  </a:lnTo>
                  <a:lnTo>
                    <a:pt x="4596" y="301"/>
                  </a:lnTo>
                  <a:lnTo>
                    <a:pt x="4596" y="300"/>
                  </a:lnTo>
                  <a:lnTo>
                    <a:pt x="4596" y="300"/>
                  </a:lnTo>
                  <a:lnTo>
                    <a:pt x="4598" y="298"/>
                  </a:lnTo>
                  <a:lnTo>
                    <a:pt x="4598" y="296"/>
                  </a:lnTo>
                  <a:lnTo>
                    <a:pt x="4591" y="296"/>
                  </a:lnTo>
                  <a:lnTo>
                    <a:pt x="4585" y="263"/>
                  </a:lnTo>
                  <a:lnTo>
                    <a:pt x="4594" y="263"/>
                  </a:lnTo>
                  <a:lnTo>
                    <a:pt x="4594" y="254"/>
                  </a:lnTo>
                  <a:lnTo>
                    <a:pt x="4602" y="254"/>
                  </a:lnTo>
                  <a:lnTo>
                    <a:pt x="4602" y="271"/>
                  </a:lnTo>
                  <a:lnTo>
                    <a:pt x="4600" y="281"/>
                  </a:lnTo>
                  <a:lnTo>
                    <a:pt x="4602" y="291"/>
                  </a:lnTo>
                  <a:lnTo>
                    <a:pt x="4605" y="291"/>
                  </a:lnTo>
                  <a:lnTo>
                    <a:pt x="4611" y="236"/>
                  </a:lnTo>
                  <a:lnTo>
                    <a:pt x="4618" y="231"/>
                  </a:lnTo>
                  <a:lnTo>
                    <a:pt x="4618" y="220"/>
                  </a:lnTo>
                  <a:lnTo>
                    <a:pt x="4622" y="220"/>
                  </a:lnTo>
                  <a:lnTo>
                    <a:pt x="4622" y="214"/>
                  </a:lnTo>
                  <a:lnTo>
                    <a:pt x="4618" y="214"/>
                  </a:lnTo>
                  <a:lnTo>
                    <a:pt x="4618" y="163"/>
                  </a:lnTo>
                  <a:lnTo>
                    <a:pt x="4614" y="163"/>
                  </a:lnTo>
                  <a:lnTo>
                    <a:pt x="4614" y="160"/>
                  </a:lnTo>
                  <a:lnTo>
                    <a:pt x="4618" y="160"/>
                  </a:lnTo>
                  <a:lnTo>
                    <a:pt x="4618" y="154"/>
                  </a:lnTo>
                  <a:lnTo>
                    <a:pt x="4614" y="154"/>
                  </a:lnTo>
                  <a:lnTo>
                    <a:pt x="4614" y="152"/>
                  </a:lnTo>
                  <a:lnTo>
                    <a:pt x="4616" y="149"/>
                  </a:lnTo>
                  <a:lnTo>
                    <a:pt x="4618" y="147"/>
                  </a:lnTo>
                  <a:lnTo>
                    <a:pt x="4618" y="147"/>
                  </a:lnTo>
                  <a:lnTo>
                    <a:pt x="4614" y="140"/>
                  </a:lnTo>
                  <a:lnTo>
                    <a:pt x="4614" y="136"/>
                  </a:lnTo>
                  <a:lnTo>
                    <a:pt x="4618" y="136"/>
                  </a:lnTo>
                  <a:lnTo>
                    <a:pt x="4618" y="131"/>
                  </a:lnTo>
                  <a:lnTo>
                    <a:pt x="4614" y="131"/>
                  </a:lnTo>
                  <a:lnTo>
                    <a:pt x="4618" y="107"/>
                  </a:lnTo>
                  <a:lnTo>
                    <a:pt x="4625" y="107"/>
                  </a:lnTo>
                  <a:lnTo>
                    <a:pt x="4625" y="167"/>
                  </a:lnTo>
                  <a:lnTo>
                    <a:pt x="4634" y="167"/>
                  </a:lnTo>
                  <a:lnTo>
                    <a:pt x="4642" y="311"/>
                  </a:lnTo>
                  <a:lnTo>
                    <a:pt x="4645" y="311"/>
                  </a:lnTo>
                  <a:lnTo>
                    <a:pt x="4647" y="325"/>
                  </a:lnTo>
                  <a:lnTo>
                    <a:pt x="4647" y="341"/>
                  </a:lnTo>
                  <a:lnTo>
                    <a:pt x="4649" y="356"/>
                  </a:lnTo>
                  <a:lnTo>
                    <a:pt x="4654" y="367"/>
                  </a:lnTo>
                  <a:lnTo>
                    <a:pt x="4651" y="323"/>
                  </a:lnTo>
                  <a:lnTo>
                    <a:pt x="4654" y="323"/>
                  </a:lnTo>
                  <a:lnTo>
                    <a:pt x="4658" y="329"/>
                  </a:lnTo>
                  <a:lnTo>
                    <a:pt x="4662" y="332"/>
                  </a:lnTo>
                  <a:lnTo>
                    <a:pt x="4665" y="334"/>
                  </a:lnTo>
                  <a:lnTo>
                    <a:pt x="4665" y="296"/>
                  </a:lnTo>
                  <a:lnTo>
                    <a:pt x="4658" y="296"/>
                  </a:lnTo>
                  <a:lnTo>
                    <a:pt x="4658" y="287"/>
                  </a:lnTo>
                  <a:lnTo>
                    <a:pt x="4665" y="287"/>
                  </a:lnTo>
                  <a:lnTo>
                    <a:pt x="4662" y="107"/>
                  </a:lnTo>
                  <a:lnTo>
                    <a:pt x="4674" y="107"/>
                  </a:lnTo>
                  <a:lnTo>
                    <a:pt x="4674" y="111"/>
                  </a:lnTo>
                  <a:lnTo>
                    <a:pt x="4671" y="121"/>
                  </a:lnTo>
                  <a:lnTo>
                    <a:pt x="4669" y="138"/>
                  </a:lnTo>
                  <a:lnTo>
                    <a:pt x="4669" y="156"/>
                  </a:lnTo>
                  <a:lnTo>
                    <a:pt x="4671" y="171"/>
                  </a:lnTo>
                  <a:lnTo>
                    <a:pt x="4682" y="287"/>
                  </a:lnTo>
                  <a:lnTo>
                    <a:pt x="4687" y="287"/>
                  </a:lnTo>
                  <a:lnTo>
                    <a:pt x="4691" y="289"/>
                  </a:lnTo>
                  <a:lnTo>
                    <a:pt x="4694" y="289"/>
                  </a:lnTo>
                  <a:lnTo>
                    <a:pt x="4698" y="291"/>
                  </a:lnTo>
                  <a:lnTo>
                    <a:pt x="4698" y="236"/>
                  </a:lnTo>
                  <a:lnTo>
                    <a:pt x="4711" y="236"/>
                  </a:lnTo>
                  <a:lnTo>
                    <a:pt x="4713" y="269"/>
                  </a:lnTo>
                  <a:lnTo>
                    <a:pt x="4722" y="300"/>
                  </a:lnTo>
                  <a:lnTo>
                    <a:pt x="4725" y="300"/>
                  </a:lnTo>
                  <a:lnTo>
                    <a:pt x="4725" y="143"/>
                  </a:lnTo>
                  <a:lnTo>
                    <a:pt x="4738" y="147"/>
                  </a:lnTo>
                  <a:lnTo>
                    <a:pt x="4742" y="189"/>
                  </a:lnTo>
                  <a:lnTo>
                    <a:pt x="4751" y="223"/>
                  </a:lnTo>
                  <a:lnTo>
                    <a:pt x="4751" y="254"/>
                  </a:lnTo>
                  <a:lnTo>
                    <a:pt x="4754" y="254"/>
                  </a:lnTo>
                  <a:lnTo>
                    <a:pt x="4758" y="300"/>
                  </a:lnTo>
                  <a:lnTo>
                    <a:pt x="4765" y="303"/>
                  </a:lnTo>
                  <a:lnTo>
                    <a:pt x="4765" y="314"/>
                  </a:lnTo>
                  <a:lnTo>
                    <a:pt x="4769" y="323"/>
                  </a:lnTo>
                  <a:lnTo>
                    <a:pt x="4774" y="329"/>
                  </a:lnTo>
                  <a:lnTo>
                    <a:pt x="4780" y="336"/>
                  </a:lnTo>
                  <a:lnTo>
                    <a:pt x="4785" y="340"/>
                  </a:lnTo>
                  <a:lnTo>
                    <a:pt x="4794" y="343"/>
                  </a:lnTo>
                  <a:lnTo>
                    <a:pt x="4794" y="347"/>
                  </a:lnTo>
                  <a:lnTo>
                    <a:pt x="4796" y="349"/>
                  </a:lnTo>
                  <a:lnTo>
                    <a:pt x="4796" y="351"/>
                  </a:lnTo>
                  <a:lnTo>
                    <a:pt x="4798" y="352"/>
                  </a:lnTo>
                  <a:lnTo>
                    <a:pt x="4800" y="354"/>
                  </a:lnTo>
                  <a:lnTo>
                    <a:pt x="4802" y="356"/>
                  </a:lnTo>
                  <a:lnTo>
                    <a:pt x="4803" y="356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5" y="358"/>
                  </a:lnTo>
                  <a:lnTo>
                    <a:pt x="4805" y="360"/>
                  </a:lnTo>
                  <a:lnTo>
                    <a:pt x="4805" y="351"/>
                  </a:lnTo>
                  <a:lnTo>
                    <a:pt x="4802" y="351"/>
                  </a:lnTo>
                  <a:lnTo>
                    <a:pt x="4802" y="323"/>
                  </a:lnTo>
                  <a:lnTo>
                    <a:pt x="4798" y="323"/>
                  </a:lnTo>
                  <a:lnTo>
                    <a:pt x="4791" y="287"/>
                  </a:lnTo>
                  <a:lnTo>
                    <a:pt x="4785" y="287"/>
                  </a:lnTo>
                  <a:lnTo>
                    <a:pt x="4785" y="274"/>
                  </a:lnTo>
                  <a:lnTo>
                    <a:pt x="4782" y="274"/>
                  </a:lnTo>
                  <a:lnTo>
                    <a:pt x="4780" y="272"/>
                  </a:lnTo>
                  <a:lnTo>
                    <a:pt x="4780" y="269"/>
                  </a:lnTo>
                  <a:lnTo>
                    <a:pt x="4780" y="267"/>
                  </a:lnTo>
                  <a:lnTo>
                    <a:pt x="4778" y="263"/>
                  </a:lnTo>
                  <a:lnTo>
                    <a:pt x="4778" y="260"/>
                  </a:lnTo>
                  <a:lnTo>
                    <a:pt x="4782" y="260"/>
                  </a:lnTo>
                  <a:lnTo>
                    <a:pt x="4789" y="269"/>
                  </a:lnTo>
                  <a:lnTo>
                    <a:pt x="4794" y="280"/>
                  </a:lnTo>
                  <a:lnTo>
                    <a:pt x="4798" y="291"/>
                  </a:lnTo>
                  <a:lnTo>
                    <a:pt x="4802" y="291"/>
                  </a:lnTo>
                  <a:lnTo>
                    <a:pt x="4794" y="267"/>
                  </a:lnTo>
                  <a:lnTo>
                    <a:pt x="4783" y="243"/>
                  </a:lnTo>
                  <a:lnTo>
                    <a:pt x="4774" y="220"/>
                  </a:lnTo>
                  <a:lnTo>
                    <a:pt x="4778" y="220"/>
                  </a:lnTo>
                  <a:lnTo>
                    <a:pt x="4782" y="221"/>
                  </a:lnTo>
                  <a:lnTo>
                    <a:pt x="4783" y="221"/>
                  </a:lnTo>
                  <a:lnTo>
                    <a:pt x="4783" y="223"/>
                  </a:lnTo>
                  <a:lnTo>
                    <a:pt x="4785" y="227"/>
                  </a:lnTo>
                  <a:lnTo>
                    <a:pt x="4785" y="231"/>
                  </a:lnTo>
                  <a:lnTo>
                    <a:pt x="4796" y="245"/>
                  </a:lnTo>
                  <a:lnTo>
                    <a:pt x="4803" y="263"/>
                  </a:lnTo>
                  <a:lnTo>
                    <a:pt x="4809" y="283"/>
                  </a:lnTo>
                  <a:lnTo>
                    <a:pt x="4814" y="303"/>
                  </a:lnTo>
                  <a:lnTo>
                    <a:pt x="4818" y="303"/>
                  </a:lnTo>
                  <a:lnTo>
                    <a:pt x="4818" y="323"/>
                  </a:lnTo>
                  <a:lnTo>
                    <a:pt x="4822" y="323"/>
                  </a:lnTo>
                  <a:lnTo>
                    <a:pt x="4814" y="240"/>
                  </a:lnTo>
                  <a:lnTo>
                    <a:pt x="4811" y="240"/>
                  </a:lnTo>
                  <a:lnTo>
                    <a:pt x="4811" y="223"/>
                  </a:lnTo>
                  <a:lnTo>
                    <a:pt x="4805" y="223"/>
                  </a:lnTo>
                  <a:lnTo>
                    <a:pt x="4802" y="191"/>
                  </a:lnTo>
                  <a:lnTo>
                    <a:pt x="4798" y="191"/>
                  </a:lnTo>
                  <a:lnTo>
                    <a:pt x="4798" y="183"/>
                  </a:lnTo>
                  <a:lnTo>
                    <a:pt x="4794" y="183"/>
                  </a:lnTo>
                  <a:lnTo>
                    <a:pt x="4794" y="171"/>
                  </a:lnTo>
                  <a:lnTo>
                    <a:pt x="4791" y="171"/>
                  </a:lnTo>
                  <a:lnTo>
                    <a:pt x="4785" y="154"/>
                  </a:lnTo>
                  <a:lnTo>
                    <a:pt x="4782" y="154"/>
                  </a:lnTo>
                  <a:lnTo>
                    <a:pt x="4782" y="143"/>
                  </a:lnTo>
                  <a:lnTo>
                    <a:pt x="4778" y="143"/>
                  </a:lnTo>
                  <a:lnTo>
                    <a:pt x="4771" y="120"/>
                  </a:lnTo>
                  <a:lnTo>
                    <a:pt x="4765" y="120"/>
                  </a:lnTo>
                  <a:lnTo>
                    <a:pt x="4765" y="111"/>
                  </a:lnTo>
                  <a:lnTo>
                    <a:pt x="4758" y="98"/>
                  </a:lnTo>
                  <a:lnTo>
                    <a:pt x="4751" y="85"/>
                  </a:lnTo>
                  <a:lnTo>
                    <a:pt x="4745" y="67"/>
                  </a:lnTo>
                  <a:lnTo>
                    <a:pt x="4758" y="71"/>
                  </a:lnTo>
                  <a:lnTo>
                    <a:pt x="4762" y="89"/>
                  </a:lnTo>
                  <a:lnTo>
                    <a:pt x="4771" y="101"/>
                  </a:lnTo>
                  <a:lnTo>
                    <a:pt x="4778" y="114"/>
                  </a:lnTo>
                  <a:lnTo>
                    <a:pt x="4778" y="123"/>
                  </a:lnTo>
                  <a:lnTo>
                    <a:pt x="4782" y="123"/>
                  </a:lnTo>
                  <a:lnTo>
                    <a:pt x="4782" y="131"/>
                  </a:lnTo>
                  <a:lnTo>
                    <a:pt x="4785" y="131"/>
                  </a:lnTo>
                  <a:lnTo>
                    <a:pt x="4785" y="140"/>
                  </a:lnTo>
                  <a:lnTo>
                    <a:pt x="4791" y="140"/>
                  </a:lnTo>
                  <a:lnTo>
                    <a:pt x="4791" y="147"/>
                  </a:lnTo>
                  <a:lnTo>
                    <a:pt x="4794" y="147"/>
                  </a:lnTo>
                  <a:lnTo>
                    <a:pt x="4802" y="171"/>
                  </a:lnTo>
                  <a:lnTo>
                    <a:pt x="4805" y="171"/>
                  </a:lnTo>
                  <a:lnTo>
                    <a:pt x="4805" y="183"/>
                  </a:lnTo>
                  <a:lnTo>
                    <a:pt x="4811" y="183"/>
                  </a:lnTo>
                  <a:lnTo>
                    <a:pt x="4811" y="191"/>
                  </a:lnTo>
                  <a:lnTo>
                    <a:pt x="4814" y="191"/>
                  </a:lnTo>
                  <a:lnTo>
                    <a:pt x="4822" y="227"/>
                  </a:lnTo>
                  <a:lnTo>
                    <a:pt x="4825" y="227"/>
                  </a:lnTo>
                  <a:lnTo>
                    <a:pt x="4825" y="236"/>
                  </a:lnTo>
                  <a:lnTo>
                    <a:pt x="4831" y="236"/>
                  </a:lnTo>
                  <a:lnTo>
                    <a:pt x="4831" y="254"/>
                  </a:lnTo>
                  <a:lnTo>
                    <a:pt x="4834" y="254"/>
                  </a:lnTo>
                  <a:lnTo>
                    <a:pt x="4836" y="218"/>
                  </a:lnTo>
                  <a:lnTo>
                    <a:pt x="4838" y="178"/>
                  </a:lnTo>
                  <a:lnTo>
                    <a:pt x="4834" y="140"/>
                  </a:lnTo>
                  <a:lnTo>
                    <a:pt x="4825" y="103"/>
                  </a:lnTo>
                  <a:lnTo>
                    <a:pt x="4838" y="103"/>
                  </a:lnTo>
                  <a:lnTo>
                    <a:pt x="4843" y="134"/>
                  </a:lnTo>
                  <a:lnTo>
                    <a:pt x="4851" y="163"/>
                  </a:lnTo>
                  <a:lnTo>
                    <a:pt x="4851" y="178"/>
                  </a:lnTo>
                  <a:lnTo>
                    <a:pt x="4851" y="194"/>
                  </a:lnTo>
                  <a:lnTo>
                    <a:pt x="4849" y="209"/>
                  </a:lnTo>
                  <a:lnTo>
                    <a:pt x="4854" y="220"/>
                  </a:lnTo>
                  <a:lnTo>
                    <a:pt x="4858" y="180"/>
                  </a:lnTo>
                  <a:lnTo>
                    <a:pt x="4865" y="180"/>
                  </a:lnTo>
                  <a:lnTo>
                    <a:pt x="4871" y="196"/>
                  </a:lnTo>
                  <a:lnTo>
                    <a:pt x="4874" y="196"/>
                  </a:lnTo>
                  <a:lnTo>
                    <a:pt x="4874" y="211"/>
                  </a:lnTo>
                  <a:lnTo>
                    <a:pt x="4878" y="211"/>
                  </a:lnTo>
                  <a:lnTo>
                    <a:pt x="4882" y="247"/>
                  </a:lnTo>
                  <a:lnTo>
                    <a:pt x="4885" y="247"/>
                  </a:lnTo>
                  <a:lnTo>
                    <a:pt x="4885" y="271"/>
                  </a:lnTo>
                  <a:lnTo>
                    <a:pt x="4894" y="274"/>
                  </a:lnTo>
                  <a:lnTo>
                    <a:pt x="4894" y="283"/>
                  </a:lnTo>
                  <a:lnTo>
                    <a:pt x="4898" y="283"/>
                  </a:lnTo>
                  <a:lnTo>
                    <a:pt x="4898" y="296"/>
                  </a:lnTo>
                  <a:lnTo>
                    <a:pt x="4902" y="296"/>
                  </a:lnTo>
                  <a:lnTo>
                    <a:pt x="4905" y="320"/>
                  </a:lnTo>
                  <a:lnTo>
                    <a:pt x="4911" y="320"/>
                  </a:lnTo>
                  <a:lnTo>
                    <a:pt x="4913" y="291"/>
                  </a:lnTo>
                  <a:lnTo>
                    <a:pt x="4918" y="265"/>
                  </a:lnTo>
                  <a:lnTo>
                    <a:pt x="4927" y="240"/>
                  </a:lnTo>
                  <a:lnTo>
                    <a:pt x="4934" y="214"/>
                  </a:lnTo>
                  <a:lnTo>
                    <a:pt x="4931" y="154"/>
                  </a:lnTo>
                  <a:lnTo>
                    <a:pt x="4942" y="154"/>
                  </a:lnTo>
                  <a:lnTo>
                    <a:pt x="4945" y="214"/>
                  </a:lnTo>
                  <a:lnTo>
                    <a:pt x="4954" y="214"/>
                  </a:lnTo>
                  <a:lnTo>
                    <a:pt x="4958" y="231"/>
                  </a:lnTo>
                  <a:lnTo>
                    <a:pt x="4951" y="231"/>
                  </a:lnTo>
                  <a:lnTo>
                    <a:pt x="4951" y="223"/>
                  </a:lnTo>
                  <a:lnTo>
                    <a:pt x="4945" y="223"/>
                  </a:lnTo>
                  <a:lnTo>
                    <a:pt x="4945" y="327"/>
                  </a:lnTo>
                  <a:lnTo>
                    <a:pt x="4951" y="327"/>
                  </a:lnTo>
                  <a:lnTo>
                    <a:pt x="4951" y="340"/>
                  </a:lnTo>
                  <a:lnTo>
                    <a:pt x="4954" y="340"/>
                  </a:lnTo>
                  <a:lnTo>
                    <a:pt x="4956" y="338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8" y="334"/>
                  </a:lnTo>
                  <a:lnTo>
                    <a:pt x="4965" y="340"/>
                  </a:lnTo>
                  <a:lnTo>
                    <a:pt x="4965" y="303"/>
                  </a:lnTo>
                  <a:lnTo>
                    <a:pt x="4962" y="303"/>
                  </a:lnTo>
                  <a:lnTo>
                    <a:pt x="4962" y="271"/>
                  </a:lnTo>
                  <a:lnTo>
                    <a:pt x="4951" y="236"/>
                  </a:lnTo>
                  <a:lnTo>
                    <a:pt x="4962" y="236"/>
                  </a:lnTo>
                  <a:lnTo>
                    <a:pt x="4965" y="254"/>
                  </a:lnTo>
                  <a:lnTo>
                    <a:pt x="4971" y="254"/>
                  </a:lnTo>
                  <a:lnTo>
                    <a:pt x="4971" y="274"/>
                  </a:lnTo>
                  <a:lnTo>
                    <a:pt x="4974" y="274"/>
                  </a:lnTo>
                  <a:lnTo>
                    <a:pt x="4974" y="283"/>
                  </a:lnTo>
                  <a:lnTo>
                    <a:pt x="4978" y="283"/>
                  </a:lnTo>
                  <a:lnTo>
                    <a:pt x="4978" y="300"/>
                  </a:lnTo>
                  <a:lnTo>
                    <a:pt x="4982" y="300"/>
                  </a:lnTo>
                  <a:lnTo>
                    <a:pt x="4982" y="314"/>
                  </a:lnTo>
                  <a:lnTo>
                    <a:pt x="4985" y="314"/>
                  </a:lnTo>
                  <a:lnTo>
                    <a:pt x="4991" y="343"/>
                  </a:lnTo>
                  <a:lnTo>
                    <a:pt x="4994" y="343"/>
                  </a:lnTo>
                  <a:lnTo>
                    <a:pt x="4998" y="334"/>
                  </a:lnTo>
                  <a:lnTo>
                    <a:pt x="5002" y="325"/>
                  </a:lnTo>
                  <a:lnTo>
                    <a:pt x="5002" y="311"/>
                  </a:lnTo>
                  <a:lnTo>
                    <a:pt x="4991" y="274"/>
                  </a:lnTo>
                  <a:lnTo>
                    <a:pt x="5002" y="280"/>
                  </a:lnTo>
                  <a:lnTo>
                    <a:pt x="5003" y="287"/>
                  </a:lnTo>
                  <a:lnTo>
                    <a:pt x="5007" y="301"/>
                  </a:lnTo>
                  <a:lnTo>
                    <a:pt x="5011" y="318"/>
                  </a:lnTo>
                  <a:lnTo>
                    <a:pt x="5014" y="332"/>
                  </a:lnTo>
                  <a:lnTo>
                    <a:pt x="5020" y="345"/>
                  </a:lnTo>
                  <a:lnTo>
                    <a:pt x="5022" y="351"/>
                  </a:lnTo>
                  <a:lnTo>
                    <a:pt x="5023" y="332"/>
                  </a:lnTo>
                  <a:lnTo>
                    <a:pt x="5025" y="316"/>
                  </a:lnTo>
                  <a:lnTo>
                    <a:pt x="5025" y="296"/>
                  </a:lnTo>
                  <a:lnTo>
                    <a:pt x="5022" y="271"/>
                  </a:lnTo>
                  <a:lnTo>
                    <a:pt x="5034" y="271"/>
                  </a:lnTo>
                  <a:lnTo>
                    <a:pt x="5036" y="294"/>
                  </a:lnTo>
                  <a:lnTo>
                    <a:pt x="5043" y="316"/>
                  </a:lnTo>
                  <a:lnTo>
                    <a:pt x="5051" y="334"/>
                  </a:lnTo>
                  <a:lnTo>
                    <a:pt x="5051" y="356"/>
                  </a:lnTo>
                  <a:lnTo>
                    <a:pt x="5054" y="356"/>
                  </a:lnTo>
                  <a:lnTo>
                    <a:pt x="5042" y="223"/>
                  </a:lnTo>
                  <a:lnTo>
                    <a:pt x="5038" y="223"/>
                  </a:lnTo>
                  <a:lnTo>
                    <a:pt x="5034" y="200"/>
                  </a:lnTo>
                  <a:lnTo>
                    <a:pt x="5031" y="194"/>
                  </a:lnTo>
                  <a:lnTo>
                    <a:pt x="5029" y="191"/>
                  </a:lnTo>
                  <a:lnTo>
                    <a:pt x="5025" y="187"/>
                  </a:lnTo>
                  <a:lnTo>
                    <a:pt x="5023" y="183"/>
                  </a:lnTo>
                  <a:lnTo>
                    <a:pt x="5020" y="178"/>
                  </a:lnTo>
                  <a:lnTo>
                    <a:pt x="5018" y="171"/>
                  </a:lnTo>
                  <a:lnTo>
                    <a:pt x="5031" y="180"/>
                  </a:lnTo>
                  <a:lnTo>
                    <a:pt x="5042" y="194"/>
                  </a:lnTo>
                  <a:lnTo>
                    <a:pt x="5051" y="212"/>
                  </a:lnTo>
                  <a:lnTo>
                    <a:pt x="5058" y="234"/>
                  </a:lnTo>
                  <a:lnTo>
                    <a:pt x="5065" y="254"/>
                  </a:lnTo>
                  <a:lnTo>
                    <a:pt x="5071" y="271"/>
                  </a:lnTo>
                  <a:lnTo>
                    <a:pt x="5071" y="296"/>
                  </a:lnTo>
                  <a:lnTo>
                    <a:pt x="5078" y="300"/>
                  </a:lnTo>
                  <a:lnTo>
                    <a:pt x="5074" y="307"/>
                  </a:lnTo>
                  <a:lnTo>
                    <a:pt x="5082" y="311"/>
                  </a:lnTo>
                  <a:lnTo>
                    <a:pt x="5082" y="327"/>
                  </a:lnTo>
                  <a:lnTo>
                    <a:pt x="5085" y="327"/>
                  </a:lnTo>
                  <a:lnTo>
                    <a:pt x="5085" y="340"/>
                  </a:lnTo>
                  <a:lnTo>
                    <a:pt x="5091" y="340"/>
                  </a:lnTo>
                  <a:lnTo>
                    <a:pt x="5093" y="352"/>
                  </a:lnTo>
                  <a:lnTo>
                    <a:pt x="5093" y="365"/>
                  </a:lnTo>
                  <a:lnTo>
                    <a:pt x="5098" y="374"/>
                  </a:lnTo>
                  <a:lnTo>
                    <a:pt x="5100" y="347"/>
                  </a:lnTo>
                  <a:lnTo>
                    <a:pt x="5102" y="321"/>
                  </a:lnTo>
                  <a:lnTo>
                    <a:pt x="5098" y="300"/>
                  </a:lnTo>
                  <a:lnTo>
                    <a:pt x="5098" y="267"/>
                  </a:lnTo>
                  <a:lnTo>
                    <a:pt x="5094" y="267"/>
                  </a:lnTo>
                  <a:lnTo>
                    <a:pt x="5091" y="240"/>
                  </a:lnTo>
                  <a:lnTo>
                    <a:pt x="5085" y="240"/>
                  </a:lnTo>
                  <a:lnTo>
                    <a:pt x="5083" y="234"/>
                  </a:lnTo>
                  <a:lnTo>
                    <a:pt x="5080" y="232"/>
                  </a:lnTo>
                  <a:lnTo>
                    <a:pt x="5078" y="229"/>
                  </a:lnTo>
                  <a:lnTo>
                    <a:pt x="5076" y="227"/>
                  </a:lnTo>
                  <a:lnTo>
                    <a:pt x="5074" y="221"/>
                  </a:lnTo>
                  <a:lnTo>
                    <a:pt x="5074" y="214"/>
                  </a:lnTo>
                  <a:lnTo>
                    <a:pt x="5082" y="220"/>
                  </a:lnTo>
                  <a:lnTo>
                    <a:pt x="5058" y="176"/>
                  </a:lnTo>
                  <a:lnTo>
                    <a:pt x="5065" y="176"/>
                  </a:lnTo>
                  <a:lnTo>
                    <a:pt x="5102" y="231"/>
                  </a:lnTo>
                  <a:lnTo>
                    <a:pt x="5102" y="240"/>
                  </a:lnTo>
                  <a:lnTo>
                    <a:pt x="5105" y="240"/>
                  </a:lnTo>
                  <a:lnTo>
                    <a:pt x="5105" y="247"/>
                  </a:lnTo>
                  <a:lnTo>
                    <a:pt x="5111" y="247"/>
                  </a:lnTo>
                  <a:lnTo>
                    <a:pt x="5114" y="271"/>
                  </a:lnTo>
                  <a:lnTo>
                    <a:pt x="5118" y="271"/>
                  </a:lnTo>
                  <a:lnTo>
                    <a:pt x="5118" y="280"/>
                  </a:lnTo>
                  <a:lnTo>
                    <a:pt x="5122" y="280"/>
                  </a:lnTo>
                  <a:lnTo>
                    <a:pt x="5122" y="296"/>
                  </a:lnTo>
                  <a:lnTo>
                    <a:pt x="5125" y="296"/>
                  </a:lnTo>
                  <a:lnTo>
                    <a:pt x="5131" y="323"/>
                  </a:lnTo>
                  <a:lnTo>
                    <a:pt x="5134" y="323"/>
                  </a:lnTo>
                  <a:lnTo>
                    <a:pt x="5136" y="289"/>
                  </a:lnTo>
                  <a:lnTo>
                    <a:pt x="5138" y="254"/>
                  </a:lnTo>
                  <a:lnTo>
                    <a:pt x="5140" y="218"/>
                  </a:lnTo>
                  <a:lnTo>
                    <a:pt x="5140" y="183"/>
                  </a:lnTo>
                  <a:lnTo>
                    <a:pt x="5134" y="151"/>
                  </a:lnTo>
                  <a:lnTo>
                    <a:pt x="5134" y="120"/>
                  </a:lnTo>
                  <a:lnTo>
                    <a:pt x="5131" y="120"/>
                  </a:lnTo>
                  <a:lnTo>
                    <a:pt x="5127" y="105"/>
                  </a:lnTo>
                  <a:lnTo>
                    <a:pt x="5127" y="92"/>
                  </a:lnTo>
                  <a:lnTo>
                    <a:pt x="5129" y="81"/>
                  </a:lnTo>
                  <a:lnTo>
                    <a:pt x="5129" y="72"/>
                  </a:lnTo>
                  <a:lnTo>
                    <a:pt x="5125" y="67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9" y="65"/>
                  </a:lnTo>
                  <a:lnTo>
                    <a:pt x="5131" y="63"/>
                  </a:lnTo>
                  <a:lnTo>
                    <a:pt x="5131" y="60"/>
                  </a:lnTo>
                  <a:lnTo>
                    <a:pt x="5133" y="60"/>
                  </a:lnTo>
                  <a:lnTo>
                    <a:pt x="5134" y="60"/>
                  </a:lnTo>
                  <a:lnTo>
                    <a:pt x="5136" y="60"/>
                  </a:lnTo>
                  <a:lnTo>
                    <a:pt x="5136" y="61"/>
                  </a:lnTo>
                  <a:lnTo>
                    <a:pt x="5136" y="61"/>
                  </a:lnTo>
                  <a:lnTo>
                    <a:pt x="5138" y="63"/>
                  </a:lnTo>
                  <a:lnTo>
                    <a:pt x="5142" y="72"/>
                  </a:lnTo>
                  <a:lnTo>
                    <a:pt x="5142" y="85"/>
                  </a:lnTo>
                  <a:lnTo>
                    <a:pt x="5140" y="98"/>
                  </a:lnTo>
                  <a:lnTo>
                    <a:pt x="5142" y="111"/>
                  </a:lnTo>
                  <a:lnTo>
                    <a:pt x="5151" y="145"/>
                  </a:lnTo>
                  <a:lnTo>
                    <a:pt x="5158" y="181"/>
                  </a:lnTo>
                  <a:lnTo>
                    <a:pt x="5165" y="214"/>
                  </a:lnTo>
                  <a:lnTo>
                    <a:pt x="5165" y="243"/>
                  </a:lnTo>
                  <a:lnTo>
                    <a:pt x="5171" y="243"/>
                  </a:lnTo>
                  <a:lnTo>
                    <a:pt x="5173" y="258"/>
                  </a:lnTo>
                  <a:lnTo>
                    <a:pt x="5173" y="276"/>
                  </a:lnTo>
                  <a:lnTo>
                    <a:pt x="5171" y="292"/>
                  </a:lnTo>
                  <a:lnTo>
                    <a:pt x="5173" y="309"/>
                  </a:lnTo>
                  <a:lnTo>
                    <a:pt x="5178" y="320"/>
                  </a:lnTo>
                  <a:lnTo>
                    <a:pt x="5185" y="220"/>
                  </a:lnTo>
                  <a:lnTo>
                    <a:pt x="5191" y="220"/>
                  </a:lnTo>
                  <a:lnTo>
                    <a:pt x="5193" y="203"/>
                  </a:lnTo>
                  <a:lnTo>
                    <a:pt x="5193" y="181"/>
                  </a:lnTo>
                  <a:lnTo>
                    <a:pt x="5191" y="158"/>
                  </a:lnTo>
                  <a:lnTo>
                    <a:pt x="5191" y="132"/>
                  </a:lnTo>
                  <a:lnTo>
                    <a:pt x="5191" y="111"/>
                  </a:lnTo>
                  <a:lnTo>
                    <a:pt x="5202" y="114"/>
                  </a:lnTo>
                  <a:lnTo>
                    <a:pt x="5194" y="327"/>
                  </a:lnTo>
                  <a:lnTo>
                    <a:pt x="5194" y="340"/>
                  </a:lnTo>
                  <a:lnTo>
                    <a:pt x="5193" y="356"/>
                  </a:lnTo>
                  <a:lnTo>
                    <a:pt x="5193" y="374"/>
                  </a:lnTo>
                  <a:lnTo>
                    <a:pt x="5193" y="392"/>
                  </a:lnTo>
                  <a:lnTo>
                    <a:pt x="5194" y="407"/>
                  </a:lnTo>
                  <a:lnTo>
                    <a:pt x="5198" y="416"/>
                  </a:lnTo>
                  <a:lnTo>
                    <a:pt x="5200" y="403"/>
                  </a:lnTo>
                  <a:lnTo>
                    <a:pt x="5202" y="385"/>
                  </a:lnTo>
                  <a:lnTo>
                    <a:pt x="5207" y="365"/>
                  </a:lnTo>
                  <a:lnTo>
                    <a:pt x="5211" y="349"/>
                  </a:lnTo>
                  <a:lnTo>
                    <a:pt x="5214" y="340"/>
                  </a:lnTo>
                  <a:lnTo>
                    <a:pt x="5216" y="338"/>
                  </a:lnTo>
                  <a:lnTo>
                    <a:pt x="5216" y="336"/>
                  </a:lnTo>
                  <a:lnTo>
                    <a:pt x="5216" y="336"/>
                  </a:lnTo>
                  <a:lnTo>
                    <a:pt x="5218" y="336"/>
                  </a:lnTo>
                  <a:lnTo>
                    <a:pt x="5220" y="336"/>
                  </a:lnTo>
                  <a:lnTo>
                    <a:pt x="5222" y="334"/>
                  </a:lnTo>
                  <a:lnTo>
                    <a:pt x="5222" y="356"/>
                  </a:lnTo>
                  <a:lnTo>
                    <a:pt x="5225" y="356"/>
                  </a:lnTo>
                  <a:lnTo>
                    <a:pt x="5231" y="291"/>
                  </a:lnTo>
                  <a:lnTo>
                    <a:pt x="5233" y="285"/>
                  </a:lnTo>
                  <a:lnTo>
                    <a:pt x="5236" y="276"/>
                  </a:lnTo>
                  <a:lnTo>
                    <a:pt x="5240" y="265"/>
                  </a:lnTo>
                  <a:lnTo>
                    <a:pt x="5238" y="254"/>
                  </a:lnTo>
                  <a:lnTo>
                    <a:pt x="5231" y="251"/>
                  </a:lnTo>
                  <a:lnTo>
                    <a:pt x="5231" y="243"/>
                  </a:lnTo>
                  <a:lnTo>
                    <a:pt x="5238" y="243"/>
                  </a:lnTo>
                  <a:lnTo>
                    <a:pt x="5251" y="103"/>
                  </a:lnTo>
                  <a:lnTo>
                    <a:pt x="5258" y="103"/>
                  </a:lnTo>
                  <a:lnTo>
                    <a:pt x="5251" y="280"/>
                  </a:lnTo>
                  <a:lnTo>
                    <a:pt x="5254" y="280"/>
                  </a:lnTo>
                  <a:lnTo>
                    <a:pt x="5254" y="291"/>
                  </a:lnTo>
                  <a:lnTo>
                    <a:pt x="5258" y="291"/>
                  </a:lnTo>
                  <a:lnTo>
                    <a:pt x="5260" y="301"/>
                  </a:lnTo>
                  <a:lnTo>
                    <a:pt x="5262" y="314"/>
                  </a:lnTo>
                  <a:lnTo>
                    <a:pt x="5262" y="327"/>
                  </a:lnTo>
                  <a:lnTo>
                    <a:pt x="5265" y="334"/>
                  </a:lnTo>
                  <a:lnTo>
                    <a:pt x="5285" y="154"/>
                  </a:lnTo>
                  <a:lnTo>
                    <a:pt x="5294" y="154"/>
                  </a:lnTo>
                  <a:lnTo>
                    <a:pt x="5298" y="176"/>
                  </a:lnTo>
                  <a:lnTo>
                    <a:pt x="5298" y="178"/>
                  </a:lnTo>
                  <a:lnTo>
                    <a:pt x="5296" y="178"/>
                  </a:lnTo>
                  <a:lnTo>
                    <a:pt x="5296" y="178"/>
                  </a:lnTo>
                  <a:lnTo>
                    <a:pt x="5294" y="176"/>
                  </a:lnTo>
                  <a:lnTo>
                    <a:pt x="5294" y="178"/>
                  </a:lnTo>
                  <a:lnTo>
                    <a:pt x="5294" y="180"/>
                  </a:lnTo>
                  <a:lnTo>
                    <a:pt x="5298" y="180"/>
                  </a:lnTo>
                  <a:lnTo>
                    <a:pt x="5298" y="231"/>
                  </a:lnTo>
                  <a:lnTo>
                    <a:pt x="5302" y="231"/>
                  </a:lnTo>
                  <a:lnTo>
                    <a:pt x="5311" y="154"/>
                  </a:lnTo>
                  <a:lnTo>
                    <a:pt x="5298" y="151"/>
                  </a:lnTo>
                  <a:lnTo>
                    <a:pt x="5298" y="143"/>
                  </a:lnTo>
                  <a:lnTo>
                    <a:pt x="5303" y="141"/>
                  </a:lnTo>
                  <a:lnTo>
                    <a:pt x="5307" y="141"/>
                  </a:lnTo>
                  <a:lnTo>
                    <a:pt x="5311" y="140"/>
                  </a:lnTo>
                  <a:lnTo>
                    <a:pt x="5314" y="138"/>
                  </a:lnTo>
                  <a:lnTo>
                    <a:pt x="5318" y="136"/>
                  </a:lnTo>
                  <a:lnTo>
                    <a:pt x="5322" y="136"/>
                  </a:lnTo>
                  <a:lnTo>
                    <a:pt x="5322" y="154"/>
                  </a:lnTo>
                  <a:lnTo>
                    <a:pt x="5333" y="163"/>
                  </a:lnTo>
                  <a:lnTo>
                    <a:pt x="5345" y="178"/>
                  </a:lnTo>
                  <a:lnTo>
                    <a:pt x="5358" y="194"/>
                  </a:lnTo>
                  <a:lnTo>
                    <a:pt x="5369" y="211"/>
                  </a:lnTo>
                  <a:lnTo>
                    <a:pt x="5374" y="223"/>
                  </a:lnTo>
                  <a:lnTo>
                    <a:pt x="5378" y="223"/>
                  </a:lnTo>
                  <a:lnTo>
                    <a:pt x="5367" y="172"/>
                  </a:lnTo>
                  <a:lnTo>
                    <a:pt x="5354" y="127"/>
                  </a:lnTo>
                  <a:lnTo>
                    <a:pt x="5351" y="94"/>
                  </a:lnTo>
                  <a:lnTo>
                    <a:pt x="5343" y="76"/>
                  </a:lnTo>
                  <a:lnTo>
                    <a:pt x="5338" y="54"/>
                  </a:lnTo>
                  <a:lnTo>
                    <a:pt x="5345" y="54"/>
                  </a:lnTo>
                  <a:lnTo>
                    <a:pt x="5371" y="136"/>
                  </a:lnTo>
                  <a:lnTo>
                    <a:pt x="5371" y="151"/>
                  </a:lnTo>
                  <a:lnTo>
                    <a:pt x="5374" y="151"/>
                  </a:lnTo>
                  <a:lnTo>
                    <a:pt x="5378" y="180"/>
                  </a:lnTo>
                  <a:lnTo>
                    <a:pt x="5382" y="180"/>
                  </a:lnTo>
                  <a:lnTo>
                    <a:pt x="5382" y="176"/>
                  </a:lnTo>
                  <a:lnTo>
                    <a:pt x="5385" y="176"/>
                  </a:lnTo>
                  <a:lnTo>
                    <a:pt x="5394" y="180"/>
                  </a:lnTo>
                  <a:lnTo>
                    <a:pt x="5393" y="196"/>
                  </a:lnTo>
                  <a:lnTo>
                    <a:pt x="5391" y="214"/>
                  </a:lnTo>
                  <a:lnTo>
                    <a:pt x="5385" y="214"/>
                  </a:lnTo>
                  <a:lnTo>
                    <a:pt x="5385" y="218"/>
                  </a:lnTo>
                  <a:lnTo>
                    <a:pt x="5387" y="218"/>
                  </a:lnTo>
                  <a:lnTo>
                    <a:pt x="5387" y="218"/>
                  </a:lnTo>
                  <a:lnTo>
                    <a:pt x="5389" y="216"/>
                  </a:lnTo>
                  <a:lnTo>
                    <a:pt x="5389" y="218"/>
                  </a:lnTo>
                  <a:lnTo>
                    <a:pt x="5391" y="220"/>
                  </a:lnTo>
                  <a:lnTo>
                    <a:pt x="5391" y="243"/>
                  </a:lnTo>
                  <a:lnTo>
                    <a:pt x="5398" y="243"/>
                  </a:lnTo>
                  <a:lnTo>
                    <a:pt x="5396" y="232"/>
                  </a:lnTo>
                  <a:lnTo>
                    <a:pt x="5398" y="220"/>
                  </a:lnTo>
                  <a:lnTo>
                    <a:pt x="5398" y="203"/>
                  </a:lnTo>
                  <a:lnTo>
                    <a:pt x="5398" y="83"/>
                  </a:lnTo>
                  <a:lnTo>
                    <a:pt x="5405" y="83"/>
                  </a:lnTo>
                  <a:lnTo>
                    <a:pt x="5405" y="136"/>
                  </a:lnTo>
                  <a:lnTo>
                    <a:pt x="5411" y="136"/>
                  </a:lnTo>
                  <a:lnTo>
                    <a:pt x="5405" y="143"/>
                  </a:lnTo>
                  <a:lnTo>
                    <a:pt x="5411" y="154"/>
                  </a:lnTo>
                  <a:lnTo>
                    <a:pt x="5409" y="156"/>
                  </a:lnTo>
                  <a:lnTo>
                    <a:pt x="5407" y="156"/>
                  </a:lnTo>
                  <a:lnTo>
                    <a:pt x="5405" y="156"/>
                  </a:lnTo>
                  <a:lnTo>
                    <a:pt x="5405" y="158"/>
                  </a:lnTo>
                  <a:lnTo>
                    <a:pt x="5405" y="160"/>
                  </a:lnTo>
                  <a:lnTo>
                    <a:pt x="5411" y="160"/>
                  </a:lnTo>
                  <a:lnTo>
                    <a:pt x="5411" y="191"/>
                  </a:lnTo>
                  <a:lnTo>
                    <a:pt x="5414" y="191"/>
                  </a:lnTo>
                  <a:lnTo>
                    <a:pt x="5414" y="163"/>
                  </a:lnTo>
                  <a:lnTo>
                    <a:pt x="5422" y="163"/>
                  </a:lnTo>
                  <a:lnTo>
                    <a:pt x="5425" y="191"/>
                  </a:lnTo>
                  <a:lnTo>
                    <a:pt x="5433" y="218"/>
                  </a:lnTo>
                  <a:lnTo>
                    <a:pt x="5438" y="245"/>
                  </a:lnTo>
                  <a:lnTo>
                    <a:pt x="5442" y="274"/>
                  </a:lnTo>
                  <a:lnTo>
                    <a:pt x="5451" y="274"/>
                  </a:lnTo>
                  <a:lnTo>
                    <a:pt x="5453" y="289"/>
                  </a:lnTo>
                  <a:lnTo>
                    <a:pt x="5456" y="305"/>
                  </a:lnTo>
                  <a:lnTo>
                    <a:pt x="5462" y="314"/>
                  </a:lnTo>
                  <a:lnTo>
                    <a:pt x="5463" y="294"/>
                  </a:lnTo>
                  <a:lnTo>
                    <a:pt x="5465" y="276"/>
                  </a:lnTo>
                  <a:lnTo>
                    <a:pt x="5471" y="260"/>
                  </a:lnTo>
                  <a:lnTo>
                    <a:pt x="5471" y="227"/>
                  </a:lnTo>
                  <a:lnTo>
                    <a:pt x="5474" y="227"/>
                  </a:lnTo>
                  <a:lnTo>
                    <a:pt x="5474" y="191"/>
                  </a:lnTo>
                  <a:lnTo>
                    <a:pt x="5478" y="191"/>
                  </a:lnTo>
                  <a:lnTo>
                    <a:pt x="5480" y="174"/>
                  </a:lnTo>
                  <a:lnTo>
                    <a:pt x="5480" y="156"/>
                  </a:lnTo>
                  <a:lnTo>
                    <a:pt x="5480" y="138"/>
                  </a:lnTo>
                  <a:lnTo>
                    <a:pt x="5482" y="123"/>
                  </a:lnTo>
                  <a:lnTo>
                    <a:pt x="5485" y="123"/>
                  </a:lnTo>
                  <a:lnTo>
                    <a:pt x="5485" y="187"/>
                  </a:lnTo>
                  <a:lnTo>
                    <a:pt x="5494" y="187"/>
                  </a:lnTo>
                  <a:lnTo>
                    <a:pt x="5493" y="192"/>
                  </a:lnTo>
                  <a:lnTo>
                    <a:pt x="5493" y="196"/>
                  </a:lnTo>
                  <a:lnTo>
                    <a:pt x="5491" y="200"/>
                  </a:lnTo>
                  <a:lnTo>
                    <a:pt x="5491" y="203"/>
                  </a:lnTo>
                  <a:lnTo>
                    <a:pt x="5502" y="200"/>
                  </a:lnTo>
                  <a:lnTo>
                    <a:pt x="5498" y="207"/>
                  </a:lnTo>
                  <a:lnTo>
                    <a:pt x="5505" y="211"/>
                  </a:lnTo>
                  <a:lnTo>
                    <a:pt x="5505" y="223"/>
                  </a:lnTo>
                  <a:lnTo>
                    <a:pt x="5511" y="223"/>
                  </a:lnTo>
                  <a:lnTo>
                    <a:pt x="5511" y="231"/>
                  </a:lnTo>
                  <a:lnTo>
                    <a:pt x="5514" y="231"/>
                  </a:lnTo>
                  <a:lnTo>
                    <a:pt x="5514" y="243"/>
                  </a:lnTo>
                  <a:lnTo>
                    <a:pt x="5518" y="243"/>
                  </a:lnTo>
                  <a:lnTo>
                    <a:pt x="5518" y="254"/>
                  </a:lnTo>
                  <a:lnTo>
                    <a:pt x="5522" y="254"/>
                  </a:lnTo>
                  <a:lnTo>
                    <a:pt x="5522" y="267"/>
                  </a:lnTo>
                  <a:lnTo>
                    <a:pt x="5525" y="267"/>
                  </a:lnTo>
                  <a:lnTo>
                    <a:pt x="5525" y="283"/>
                  </a:lnTo>
                  <a:lnTo>
                    <a:pt x="5531" y="283"/>
                  </a:lnTo>
                  <a:lnTo>
                    <a:pt x="5534" y="320"/>
                  </a:lnTo>
                  <a:lnTo>
                    <a:pt x="5538" y="320"/>
                  </a:lnTo>
                  <a:lnTo>
                    <a:pt x="5540" y="331"/>
                  </a:lnTo>
                  <a:lnTo>
                    <a:pt x="5540" y="345"/>
                  </a:lnTo>
                  <a:lnTo>
                    <a:pt x="5540" y="361"/>
                  </a:lnTo>
                  <a:lnTo>
                    <a:pt x="5542" y="374"/>
                  </a:lnTo>
                  <a:lnTo>
                    <a:pt x="5545" y="383"/>
                  </a:lnTo>
                  <a:lnTo>
                    <a:pt x="5545" y="361"/>
                  </a:lnTo>
                  <a:lnTo>
                    <a:pt x="5545" y="338"/>
                  </a:lnTo>
                  <a:lnTo>
                    <a:pt x="5545" y="318"/>
                  </a:lnTo>
                  <a:lnTo>
                    <a:pt x="5545" y="303"/>
                  </a:lnTo>
                  <a:lnTo>
                    <a:pt x="5547" y="303"/>
                  </a:lnTo>
                  <a:lnTo>
                    <a:pt x="5547" y="301"/>
                  </a:lnTo>
                  <a:lnTo>
                    <a:pt x="5549" y="300"/>
                  </a:lnTo>
                  <a:lnTo>
                    <a:pt x="5551" y="296"/>
                  </a:lnTo>
                  <a:lnTo>
                    <a:pt x="5551" y="291"/>
                  </a:lnTo>
                  <a:lnTo>
                    <a:pt x="5545" y="291"/>
                  </a:lnTo>
                  <a:lnTo>
                    <a:pt x="5545" y="271"/>
                  </a:lnTo>
                  <a:lnTo>
                    <a:pt x="5542" y="271"/>
                  </a:lnTo>
                  <a:lnTo>
                    <a:pt x="5540" y="269"/>
                  </a:lnTo>
                  <a:lnTo>
                    <a:pt x="5540" y="265"/>
                  </a:lnTo>
                  <a:lnTo>
                    <a:pt x="5540" y="263"/>
                  </a:lnTo>
                  <a:lnTo>
                    <a:pt x="5538" y="260"/>
                  </a:lnTo>
                  <a:lnTo>
                    <a:pt x="5538" y="254"/>
                  </a:lnTo>
                  <a:lnTo>
                    <a:pt x="5545" y="260"/>
                  </a:lnTo>
                  <a:lnTo>
                    <a:pt x="5545" y="247"/>
                  </a:lnTo>
                  <a:lnTo>
                    <a:pt x="5558" y="251"/>
                  </a:lnTo>
                  <a:lnTo>
                    <a:pt x="5560" y="263"/>
                  </a:lnTo>
                  <a:lnTo>
                    <a:pt x="5563" y="274"/>
                  </a:lnTo>
                  <a:lnTo>
                    <a:pt x="5565" y="283"/>
                  </a:lnTo>
                  <a:lnTo>
                    <a:pt x="5565" y="307"/>
                  </a:lnTo>
                  <a:lnTo>
                    <a:pt x="5578" y="311"/>
                  </a:lnTo>
                  <a:lnTo>
                    <a:pt x="5578" y="314"/>
                  </a:lnTo>
                  <a:lnTo>
                    <a:pt x="5574" y="321"/>
                  </a:lnTo>
                  <a:lnTo>
                    <a:pt x="5573" y="334"/>
                  </a:lnTo>
                  <a:lnTo>
                    <a:pt x="5573" y="349"/>
                  </a:lnTo>
                  <a:lnTo>
                    <a:pt x="5574" y="360"/>
                  </a:lnTo>
                  <a:lnTo>
                    <a:pt x="5578" y="360"/>
                  </a:lnTo>
                  <a:lnTo>
                    <a:pt x="5585" y="463"/>
                  </a:lnTo>
                  <a:lnTo>
                    <a:pt x="5594" y="463"/>
                  </a:lnTo>
                  <a:lnTo>
                    <a:pt x="5596" y="429"/>
                  </a:lnTo>
                  <a:lnTo>
                    <a:pt x="5598" y="391"/>
                  </a:lnTo>
                  <a:lnTo>
                    <a:pt x="5598" y="351"/>
                  </a:lnTo>
                  <a:lnTo>
                    <a:pt x="5598" y="307"/>
                  </a:lnTo>
                  <a:lnTo>
                    <a:pt x="5594" y="307"/>
                  </a:lnTo>
                  <a:lnTo>
                    <a:pt x="5594" y="283"/>
                  </a:lnTo>
                  <a:lnTo>
                    <a:pt x="5591" y="283"/>
                  </a:lnTo>
                  <a:lnTo>
                    <a:pt x="5585" y="254"/>
                  </a:lnTo>
                  <a:lnTo>
                    <a:pt x="5591" y="254"/>
                  </a:lnTo>
                  <a:lnTo>
                    <a:pt x="5591" y="260"/>
                  </a:lnTo>
                  <a:lnTo>
                    <a:pt x="5596" y="267"/>
                  </a:lnTo>
                  <a:lnTo>
                    <a:pt x="5600" y="274"/>
                  </a:lnTo>
                  <a:lnTo>
                    <a:pt x="5600" y="283"/>
                  </a:lnTo>
                  <a:lnTo>
                    <a:pt x="5602" y="296"/>
                  </a:lnTo>
                  <a:lnTo>
                    <a:pt x="5605" y="296"/>
                  </a:lnTo>
                  <a:lnTo>
                    <a:pt x="5605" y="320"/>
                  </a:lnTo>
                  <a:lnTo>
                    <a:pt x="5611" y="320"/>
                  </a:lnTo>
                  <a:lnTo>
                    <a:pt x="5611" y="334"/>
                  </a:lnTo>
                  <a:lnTo>
                    <a:pt x="5614" y="334"/>
                  </a:lnTo>
                  <a:lnTo>
                    <a:pt x="5616" y="349"/>
                  </a:lnTo>
                  <a:lnTo>
                    <a:pt x="5616" y="361"/>
                  </a:lnTo>
                  <a:lnTo>
                    <a:pt x="5616" y="372"/>
                  </a:lnTo>
                  <a:lnTo>
                    <a:pt x="5622" y="383"/>
                  </a:lnTo>
                  <a:lnTo>
                    <a:pt x="5623" y="352"/>
                  </a:lnTo>
                  <a:lnTo>
                    <a:pt x="5625" y="321"/>
                  </a:lnTo>
                  <a:lnTo>
                    <a:pt x="5627" y="291"/>
                  </a:lnTo>
                  <a:lnTo>
                    <a:pt x="5622" y="263"/>
                  </a:lnTo>
                  <a:lnTo>
                    <a:pt x="5622" y="236"/>
                  </a:lnTo>
                  <a:lnTo>
                    <a:pt x="5618" y="236"/>
                  </a:lnTo>
                  <a:lnTo>
                    <a:pt x="5614" y="211"/>
                  </a:lnTo>
                  <a:lnTo>
                    <a:pt x="5605" y="207"/>
                  </a:lnTo>
                  <a:lnTo>
                    <a:pt x="5594" y="187"/>
                  </a:lnTo>
                  <a:lnTo>
                    <a:pt x="5605" y="187"/>
                  </a:lnTo>
                  <a:lnTo>
                    <a:pt x="5605" y="183"/>
                  </a:lnTo>
                  <a:lnTo>
                    <a:pt x="5596" y="172"/>
                  </a:lnTo>
                  <a:lnTo>
                    <a:pt x="5587" y="158"/>
                  </a:lnTo>
                  <a:lnTo>
                    <a:pt x="5582" y="143"/>
                  </a:lnTo>
                  <a:lnTo>
                    <a:pt x="5594" y="143"/>
                  </a:lnTo>
                  <a:lnTo>
                    <a:pt x="5596" y="151"/>
                  </a:lnTo>
                  <a:lnTo>
                    <a:pt x="5600" y="156"/>
                  </a:lnTo>
                  <a:lnTo>
                    <a:pt x="5603" y="161"/>
                  </a:lnTo>
                  <a:lnTo>
                    <a:pt x="5607" y="165"/>
                  </a:lnTo>
                  <a:lnTo>
                    <a:pt x="5611" y="171"/>
                  </a:lnTo>
                  <a:lnTo>
                    <a:pt x="5611" y="180"/>
                  </a:lnTo>
                  <a:lnTo>
                    <a:pt x="5614" y="180"/>
                  </a:lnTo>
                  <a:lnTo>
                    <a:pt x="5614" y="187"/>
                  </a:lnTo>
                  <a:lnTo>
                    <a:pt x="5622" y="191"/>
                  </a:lnTo>
                  <a:lnTo>
                    <a:pt x="5625" y="211"/>
                  </a:lnTo>
                  <a:lnTo>
                    <a:pt x="5631" y="211"/>
                  </a:lnTo>
                  <a:lnTo>
                    <a:pt x="5634" y="227"/>
                  </a:lnTo>
                  <a:lnTo>
                    <a:pt x="5638" y="227"/>
                  </a:lnTo>
                  <a:lnTo>
                    <a:pt x="5638" y="240"/>
                  </a:lnTo>
                  <a:lnTo>
                    <a:pt x="5642" y="240"/>
                  </a:lnTo>
                  <a:lnTo>
                    <a:pt x="5642" y="260"/>
                  </a:lnTo>
                  <a:lnTo>
                    <a:pt x="5645" y="260"/>
                  </a:lnTo>
                  <a:lnTo>
                    <a:pt x="5654" y="311"/>
                  </a:lnTo>
                  <a:lnTo>
                    <a:pt x="5658" y="311"/>
                  </a:lnTo>
                  <a:lnTo>
                    <a:pt x="5660" y="267"/>
                  </a:lnTo>
                  <a:lnTo>
                    <a:pt x="5663" y="223"/>
                  </a:lnTo>
                  <a:lnTo>
                    <a:pt x="5665" y="176"/>
                  </a:lnTo>
                  <a:lnTo>
                    <a:pt x="5658" y="176"/>
                  </a:lnTo>
                  <a:lnTo>
                    <a:pt x="5654" y="156"/>
                  </a:lnTo>
                  <a:lnTo>
                    <a:pt x="5645" y="141"/>
                  </a:lnTo>
                  <a:lnTo>
                    <a:pt x="5636" y="127"/>
                  </a:lnTo>
                  <a:lnTo>
                    <a:pt x="5627" y="112"/>
                  </a:lnTo>
                  <a:lnTo>
                    <a:pt x="5622" y="94"/>
                  </a:lnTo>
                  <a:lnTo>
                    <a:pt x="5631" y="94"/>
                  </a:lnTo>
                  <a:lnTo>
                    <a:pt x="5634" y="107"/>
                  </a:lnTo>
                  <a:lnTo>
                    <a:pt x="5642" y="111"/>
                  </a:lnTo>
                  <a:lnTo>
                    <a:pt x="5654" y="134"/>
                  </a:lnTo>
                  <a:lnTo>
                    <a:pt x="5662" y="160"/>
                  </a:lnTo>
                  <a:lnTo>
                    <a:pt x="5665" y="160"/>
                  </a:lnTo>
                  <a:lnTo>
                    <a:pt x="5665" y="87"/>
                  </a:lnTo>
                  <a:lnTo>
                    <a:pt x="5671" y="87"/>
                  </a:lnTo>
                  <a:lnTo>
                    <a:pt x="5671" y="54"/>
                  </a:lnTo>
                  <a:lnTo>
                    <a:pt x="5674" y="54"/>
                  </a:lnTo>
                  <a:lnTo>
                    <a:pt x="5676" y="51"/>
                  </a:lnTo>
                  <a:lnTo>
                    <a:pt x="5676" y="47"/>
                  </a:lnTo>
                  <a:lnTo>
                    <a:pt x="5676" y="43"/>
                  </a:lnTo>
                  <a:lnTo>
                    <a:pt x="5678" y="40"/>
                  </a:lnTo>
                  <a:lnTo>
                    <a:pt x="5680" y="40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2" y="41"/>
                  </a:lnTo>
                  <a:lnTo>
                    <a:pt x="5682" y="43"/>
                  </a:lnTo>
                  <a:lnTo>
                    <a:pt x="5685" y="43"/>
                  </a:lnTo>
                  <a:lnTo>
                    <a:pt x="5682" y="87"/>
                  </a:lnTo>
                  <a:lnTo>
                    <a:pt x="5678" y="87"/>
                  </a:lnTo>
                  <a:lnTo>
                    <a:pt x="5682" y="107"/>
                  </a:lnTo>
                  <a:lnTo>
                    <a:pt x="5689" y="111"/>
                  </a:lnTo>
                  <a:lnTo>
                    <a:pt x="5693" y="114"/>
                  </a:lnTo>
                  <a:lnTo>
                    <a:pt x="5698" y="118"/>
                  </a:lnTo>
                  <a:lnTo>
                    <a:pt x="5703" y="121"/>
                  </a:lnTo>
                  <a:lnTo>
                    <a:pt x="5711" y="123"/>
                  </a:lnTo>
                  <a:lnTo>
                    <a:pt x="5711" y="120"/>
                  </a:lnTo>
                  <a:lnTo>
                    <a:pt x="5722" y="111"/>
                  </a:lnTo>
                  <a:lnTo>
                    <a:pt x="5722" y="94"/>
                  </a:lnTo>
                  <a:lnTo>
                    <a:pt x="5734" y="94"/>
                  </a:lnTo>
                  <a:lnTo>
                    <a:pt x="5734" y="103"/>
                  </a:lnTo>
                  <a:lnTo>
                    <a:pt x="5731" y="103"/>
                  </a:lnTo>
                  <a:lnTo>
                    <a:pt x="5731" y="107"/>
                  </a:lnTo>
                  <a:lnTo>
                    <a:pt x="5734" y="107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1" y="109"/>
                  </a:lnTo>
                  <a:lnTo>
                    <a:pt x="5731" y="111"/>
                  </a:lnTo>
                  <a:lnTo>
                    <a:pt x="5731" y="140"/>
                  </a:lnTo>
                  <a:lnTo>
                    <a:pt x="5725" y="140"/>
                  </a:lnTo>
                  <a:lnTo>
                    <a:pt x="5731" y="151"/>
                  </a:lnTo>
                  <a:lnTo>
                    <a:pt x="5725" y="151"/>
                  </a:lnTo>
                  <a:lnTo>
                    <a:pt x="5725" y="154"/>
                  </a:lnTo>
                  <a:lnTo>
                    <a:pt x="5731" y="154"/>
                  </a:lnTo>
                  <a:lnTo>
                    <a:pt x="5731" y="163"/>
                  </a:lnTo>
                  <a:lnTo>
                    <a:pt x="5738" y="167"/>
                  </a:lnTo>
                  <a:lnTo>
                    <a:pt x="5751" y="203"/>
                  </a:lnTo>
                  <a:lnTo>
                    <a:pt x="5754" y="203"/>
                  </a:lnTo>
                  <a:lnTo>
                    <a:pt x="5756" y="176"/>
                  </a:lnTo>
                  <a:lnTo>
                    <a:pt x="5760" y="152"/>
                  </a:lnTo>
                  <a:lnTo>
                    <a:pt x="5765" y="131"/>
                  </a:lnTo>
                  <a:lnTo>
                    <a:pt x="5771" y="107"/>
                  </a:lnTo>
                  <a:lnTo>
                    <a:pt x="5782" y="103"/>
                  </a:lnTo>
                  <a:lnTo>
                    <a:pt x="5782" y="94"/>
                  </a:lnTo>
                  <a:lnTo>
                    <a:pt x="5794" y="100"/>
                  </a:lnTo>
                  <a:lnTo>
                    <a:pt x="5791" y="123"/>
                  </a:lnTo>
                  <a:lnTo>
                    <a:pt x="5785" y="123"/>
                  </a:lnTo>
                  <a:lnTo>
                    <a:pt x="5785" y="160"/>
                  </a:lnTo>
                  <a:lnTo>
                    <a:pt x="5782" y="160"/>
                  </a:lnTo>
                  <a:lnTo>
                    <a:pt x="5778" y="207"/>
                  </a:lnTo>
                  <a:lnTo>
                    <a:pt x="5774" y="207"/>
                  </a:lnTo>
                  <a:lnTo>
                    <a:pt x="5774" y="243"/>
                  </a:lnTo>
                  <a:lnTo>
                    <a:pt x="5771" y="243"/>
                  </a:lnTo>
                  <a:lnTo>
                    <a:pt x="5774" y="300"/>
                  </a:lnTo>
                  <a:lnTo>
                    <a:pt x="5778" y="300"/>
                  </a:lnTo>
                  <a:lnTo>
                    <a:pt x="5780" y="312"/>
                  </a:lnTo>
                  <a:lnTo>
                    <a:pt x="5780" y="323"/>
                  </a:lnTo>
                  <a:lnTo>
                    <a:pt x="5780" y="334"/>
                  </a:lnTo>
                  <a:lnTo>
                    <a:pt x="5785" y="343"/>
                  </a:lnTo>
                  <a:lnTo>
                    <a:pt x="5783" y="314"/>
                  </a:lnTo>
                  <a:lnTo>
                    <a:pt x="5778" y="287"/>
                  </a:lnTo>
                  <a:lnTo>
                    <a:pt x="5774" y="260"/>
                  </a:lnTo>
                  <a:lnTo>
                    <a:pt x="5776" y="260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8" y="263"/>
                  </a:lnTo>
                  <a:lnTo>
                    <a:pt x="5791" y="260"/>
                  </a:lnTo>
                  <a:lnTo>
                    <a:pt x="5791" y="263"/>
                  </a:lnTo>
                  <a:lnTo>
                    <a:pt x="5796" y="276"/>
                  </a:lnTo>
                  <a:lnTo>
                    <a:pt x="5802" y="292"/>
                  </a:lnTo>
                  <a:lnTo>
                    <a:pt x="5807" y="311"/>
                  </a:lnTo>
                  <a:lnTo>
                    <a:pt x="5811" y="327"/>
                  </a:lnTo>
                  <a:lnTo>
                    <a:pt x="5811" y="351"/>
                  </a:lnTo>
                  <a:lnTo>
                    <a:pt x="5814" y="351"/>
                  </a:lnTo>
                  <a:lnTo>
                    <a:pt x="5814" y="309"/>
                  </a:lnTo>
                  <a:lnTo>
                    <a:pt x="5818" y="267"/>
                  </a:lnTo>
                  <a:lnTo>
                    <a:pt x="5825" y="225"/>
                  </a:lnTo>
                  <a:lnTo>
                    <a:pt x="5834" y="191"/>
                  </a:lnTo>
                  <a:lnTo>
                    <a:pt x="5842" y="140"/>
                  </a:lnTo>
                  <a:lnTo>
                    <a:pt x="5845" y="140"/>
                  </a:lnTo>
                  <a:lnTo>
                    <a:pt x="5847" y="138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51" y="136"/>
                  </a:lnTo>
                  <a:lnTo>
                    <a:pt x="5854" y="136"/>
                  </a:lnTo>
                  <a:lnTo>
                    <a:pt x="5853" y="161"/>
                  </a:lnTo>
                  <a:lnTo>
                    <a:pt x="5853" y="192"/>
                  </a:lnTo>
                  <a:lnTo>
                    <a:pt x="5851" y="223"/>
                  </a:lnTo>
                  <a:lnTo>
                    <a:pt x="5849" y="245"/>
                  </a:lnTo>
                  <a:lnTo>
                    <a:pt x="5849" y="272"/>
                  </a:lnTo>
                  <a:lnTo>
                    <a:pt x="5853" y="303"/>
                  </a:lnTo>
                  <a:lnTo>
                    <a:pt x="5858" y="334"/>
                  </a:lnTo>
                  <a:lnTo>
                    <a:pt x="5863" y="363"/>
                  </a:lnTo>
                  <a:lnTo>
                    <a:pt x="5871" y="387"/>
                  </a:lnTo>
                  <a:lnTo>
                    <a:pt x="5873" y="401"/>
                  </a:lnTo>
                  <a:lnTo>
                    <a:pt x="5873" y="420"/>
                  </a:lnTo>
                  <a:lnTo>
                    <a:pt x="5873" y="436"/>
                  </a:lnTo>
                  <a:lnTo>
                    <a:pt x="5873" y="452"/>
                  </a:lnTo>
                  <a:lnTo>
                    <a:pt x="5878" y="463"/>
                  </a:lnTo>
                  <a:lnTo>
                    <a:pt x="5885" y="347"/>
                  </a:lnTo>
                  <a:lnTo>
                    <a:pt x="5882" y="347"/>
                  </a:lnTo>
                  <a:lnTo>
                    <a:pt x="5882" y="300"/>
                  </a:lnTo>
                  <a:lnTo>
                    <a:pt x="5874" y="280"/>
                  </a:lnTo>
                  <a:lnTo>
                    <a:pt x="5871" y="260"/>
                  </a:lnTo>
                  <a:lnTo>
                    <a:pt x="5882" y="263"/>
                  </a:lnTo>
                  <a:lnTo>
                    <a:pt x="5883" y="274"/>
                  </a:lnTo>
                  <a:lnTo>
                    <a:pt x="5889" y="289"/>
                  </a:lnTo>
                  <a:lnTo>
                    <a:pt x="5893" y="305"/>
                  </a:lnTo>
                  <a:lnTo>
                    <a:pt x="5898" y="320"/>
                  </a:lnTo>
                  <a:lnTo>
                    <a:pt x="5902" y="327"/>
                  </a:lnTo>
                  <a:lnTo>
                    <a:pt x="5902" y="320"/>
                  </a:lnTo>
                  <a:lnTo>
                    <a:pt x="5905" y="311"/>
                  </a:lnTo>
                  <a:lnTo>
                    <a:pt x="5907" y="296"/>
                  </a:lnTo>
                  <a:lnTo>
                    <a:pt x="5907" y="276"/>
                  </a:lnTo>
                  <a:lnTo>
                    <a:pt x="5907" y="260"/>
                  </a:lnTo>
                  <a:lnTo>
                    <a:pt x="5905" y="247"/>
                  </a:lnTo>
                  <a:lnTo>
                    <a:pt x="5902" y="247"/>
                  </a:lnTo>
                  <a:lnTo>
                    <a:pt x="5902" y="183"/>
                  </a:lnTo>
                  <a:lnTo>
                    <a:pt x="5898" y="183"/>
                  </a:lnTo>
                  <a:lnTo>
                    <a:pt x="5898" y="160"/>
                  </a:lnTo>
                  <a:lnTo>
                    <a:pt x="5894" y="160"/>
                  </a:lnTo>
                  <a:lnTo>
                    <a:pt x="5894" y="136"/>
                  </a:lnTo>
                  <a:lnTo>
                    <a:pt x="5891" y="136"/>
                  </a:lnTo>
                  <a:lnTo>
                    <a:pt x="5891" y="114"/>
                  </a:lnTo>
                  <a:lnTo>
                    <a:pt x="5885" y="114"/>
                  </a:lnTo>
                  <a:lnTo>
                    <a:pt x="5885" y="87"/>
                  </a:lnTo>
                  <a:lnTo>
                    <a:pt x="5882" y="87"/>
                  </a:lnTo>
                  <a:lnTo>
                    <a:pt x="5878" y="63"/>
                  </a:lnTo>
                  <a:lnTo>
                    <a:pt x="5891" y="67"/>
                  </a:lnTo>
                  <a:lnTo>
                    <a:pt x="5918" y="214"/>
                  </a:lnTo>
                  <a:lnTo>
                    <a:pt x="5920" y="227"/>
                  </a:lnTo>
                  <a:lnTo>
                    <a:pt x="5918" y="238"/>
                  </a:lnTo>
                  <a:lnTo>
                    <a:pt x="5918" y="247"/>
                  </a:lnTo>
                  <a:lnTo>
                    <a:pt x="5922" y="254"/>
                  </a:lnTo>
                  <a:lnTo>
                    <a:pt x="5934" y="163"/>
                  </a:lnTo>
                  <a:lnTo>
                    <a:pt x="5943" y="131"/>
                  </a:lnTo>
                  <a:lnTo>
                    <a:pt x="5951" y="94"/>
                  </a:lnTo>
                  <a:lnTo>
                    <a:pt x="5962" y="100"/>
                  </a:lnTo>
                  <a:lnTo>
                    <a:pt x="5960" y="109"/>
                  </a:lnTo>
                  <a:lnTo>
                    <a:pt x="5954" y="123"/>
                  </a:lnTo>
                  <a:lnTo>
                    <a:pt x="5951" y="141"/>
                  </a:lnTo>
                  <a:lnTo>
                    <a:pt x="5947" y="160"/>
                  </a:lnTo>
                  <a:lnTo>
                    <a:pt x="5945" y="178"/>
                  </a:lnTo>
                  <a:lnTo>
                    <a:pt x="5943" y="191"/>
                  </a:lnTo>
                  <a:lnTo>
                    <a:pt x="5945" y="200"/>
                  </a:lnTo>
                  <a:lnTo>
                    <a:pt x="5947" y="191"/>
                  </a:lnTo>
                  <a:lnTo>
                    <a:pt x="5947" y="185"/>
                  </a:lnTo>
                  <a:lnTo>
                    <a:pt x="5949" y="180"/>
                  </a:lnTo>
                  <a:lnTo>
                    <a:pt x="5953" y="176"/>
                  </a:lnTo>
                  <a:lnTo>
                    <a:pt x="5956" y="172"/>
                  </a:lnTo>
                  <a:lnTo>
                    <a:pt x="5962" y="171"/>
                  </a:lnTo>
                  <a:lnTo>
                    <a:pt x="5962" y="211"/>
                  </a:lnTo>
                  <a:lnTo>
                    <a:pt x="5965" y="211"/>
                  </a:lnTo>
                  <a:lnTo>
                    <a:pt x="5965" y="203"/>
                  </a:lnTo>
                  <a:lnTo>
                    <a:pt x="5978" y="192"/>
                  </a:lnTo>
                  <a:lnTo>
                    <a:pt x="5987" y="178"/>
                  </a:lnTo>
                  <a:lnTo>
                    <a:pt x="5998" y="167"/>
                  </a:lnTo>
                  <a:lnTo>
                    <a:pt x="5998" y="183"/>
                  </a:lnTo>
                  <a:lnTo>
                    <a:pt x="5987" y="194"/>
                  </a:lnTo>
                  <a:lnTo>
                    <a:pt x="5980" y="209"/>
                  </a:lnTo>
                  <a:lnTo>
                    <a:pt x="5971" y="223"/>
                  </a:lnTo>
                  <a:lnTo>
                    <a:pt x="5962" y="236"/>
                  </a:lnTo>
                  <a:lnTo>
                    <a:pt x="5982" y="307"/>
                  </a:lnTo>
                  <a:lnTo>
                    <a:pt x="5985" y="307"/>
                  </a:lnTo>
                  <a:lnTo>
                    <a:pt x="5987" y="292"/>
                  </a:lnTo>
                  <a:lnTo>
                    <a:pt x="5991" y="283"/>
                  </a:lnTo>
                  <a:lnTo>
                    <a:pt x="5994" y="274"/>
                  </a:lnTo>
                  <a:lnTo>
                    <a:pt x="5994" y="254"/>
                  </a:lnTo>
                  <a:lnTo>
                    <a:pt x="5998" y="254"/>
                  </a:lnTo>
                  <a:lnTo>
                    <a:pt x="5998" y="654"/>
                  </a:lnTo>
                  <a:lnTo>
                    <a:pt x="0" y="654"/>
                  </a:lnTo>
                  <a:lnTo>
                    <a:pt x="0" y="247"/>
                  </a:lnTo>
                  <a:lnTo>
                    <a:pt x="2" y="247"/>
                  </a:lnTo>
                  <a:lnTo>
                    <a:pt x="2" y="254"/>
                  </a:lnTo>
                  <a:lnTo>
                    <a:pt x="5" y="254"/>
                  </a:lnTo>
                  <a:lnTo>
                    <a:pt x="5" y="271"/>
                  </a:lnTo>
                  <a:lnTo>
                    <a:pt x="11" y="271"/>
                  </a:lnTo>
                  <a:lnTo>
                    <a:pt x="14" y="307"/>
                  </a:lnTo>
                  <a:lnTo>
                    <a:pt x="25" y="307"/>
                  </a:lnTo>
                  <a:lnTo>
                    <a:pt x="25" y="323"/>
                  </a:lnTo>
                  <a:lnTo>
                    <a:pt x="31" y="323"/>
                  </a:lnTo>
                  <a:lnTo>
                    <a:pt x="31" y="403"/>
                  </a:lnTo>
                  <a:lnTo>
                    <a:pt x="34" y="403"/>
                  </a:lnTo>
                  <a:lnTo>
                    <a:pt x="34" y="434"/>
                  </a:lnTo>
                  <a:lnTo>
                    <a:pt x="38" y="434"/>
                  </a:lnTo>
                  <a:lnTo>
                    <a:pt x="42" y="300"/>
                  </a:lnTo>
                  <a:lnTo>
                    <a:pt x="38" y="283"/>
                  </a:lnTo>
                  <a:lnTo>
                    <a:pt x="33" y="269"/>
                  </a:lnTo>
                  <a:lnTo>
                    <a:pt x="31" y="251"/>
                  </a:lnTo>
                  <a:lnTo>
                    <a:pt x="34" y="251"/>
                  </a:lnTo>
                  <a:lnTo>
                    <a:pt x="34" y="254"/>
                  </a:lnTo>
                  <a:lnTo>
                    <a:pt x="38" y="254"/>
                  </a:lnTo>
                  <a:lnTo>
                    <a:pt x="42" y="267"/>
                  </a:lnTo>
                  <a:lnTo>
                    <a:pt x="45" y="278"/>
                  </a:lnTo>
                  <a:lnTo>
                    <a:pt x="51" y="287"/>
                  </a:lnTo>
                  <a:lnTo>
                    <a:pt x="54" y="207"/>
                  </a:lnTo>
                  <a:lnTo>
                    <a:pt x="45" y="203"/>
                  </a:lnTo>
                  <a:lnTo>
                    <a:pt x="42" y="187"/>
                  </a:lnTo>
                  <a:lnTo>
                    <a:pt x="51" y="187"/>
                  </a:lnTo>
                  <a:lnTo>
                    <a:pt x="45" y="174"/>
                  </a:lnTo>
                  <a:lnTo>
                    <a:pt x="42" y="161"/>
                  </a:lnTo>
                  <a:lnTo>
                    <a:pt x="38" y="147"/>
                  </a:lnTo>
                  <a:lnTo>
                    <a:pt x="43" y="149"/>
                  </a:lnTo>
                  <a:lnTo>
                    <a:pt x="47" y="151"/>
                  </a:lnTo>
                  <a:lnTo>
                    <a:pt x="47" y="151"/>
                  </a:lnTo>
                  <a:lnTo>
                    <a:pt x="49" y="152"/>
                  </a:lnTo>
                  <a:lnTo>
                    <a:pt x="47" y="154"/>
                  </a:lnTo>
                  <a:lnTo>
                    <a:pt x="47" y="156"/>
                  </a:lnTo>
                  <a:lnTo>
                    <a:pt x="47" y="158"/>
                  </a:lnTo>
                  <a:lnTo>
                    <a:pt x="49" y="160"/>
                  </a:lnTo>
                  <a:lnTo>
                    <a:pt x="51" y="163"/>
                  </a:lnTo>
                  <a:lnTo>
                    <a:pt x="54" y="163"/>
                  </a:lnTo>
                  <a:lnTo>
                    <a:pt x="51" y="123"/>
                  </a:lnTo>
                  <a:lnTo>
                    <a:pt x="62" y="123"/>
                  </a:lnTo>
                  <a:lnTo>
                    <a:pt x="65" y="147"/>
                  </a:lnTo>
                  <a:lnTo>
                    <a:pt x="71" y="167"/>
                  </a:lnTo>
                  <a:lnTo>
                    <a:pt x="71" y="203"/>
                  </a:lnTo>
                  <a:lnTo>
                    <a:pt x="74" y="203"/>
                  </a:lnTo>
                  <a:lnTo>
                    <a:pt x="74" y="231"/>
                  </a:lnTo>
                  <a:lnTo>
                    <a:pt x="78" y="231"/>
                  </a:lnTo>
                  <a:lnTo>
                    <a:pt x="78" y="240"/>
                  </a:lnTo>
                  <a:lnTo>
                    <a:pt x="82" y="240"/>
                  </a:lnTo>
                  <a:lnTo>
                    <a:pt x="85" y="263"/>
                  </a:lnTo>
                  <a:lnTo>
                    <a:pt x="91" y="263"/>
                  </a:lnTo>
                  <a:lnTo>
                    <a:pt x="91" y="231"/>
                  </a:lnTo>
                  <a:lnTo>
                    <a:pt x="93" y="201"/>
                  </a:lnTo>
                  <a:lnTo>
                    <a:pt x="98" y="176"/>
                  </a:lnTo>
                  <a:lnTo>
                    <a:pt x="102" y="176"/>
                  </a:lnTo>
                  <a:lnTo>
                    <a:pt x="102" y="180"/>
                  </a:lnTo>
                  <a:lnTo>
                    <a:pt x="103" y="189"/>
                  </a:lnTo>
                  <a:lnTo>
                    <a:pt x="103" y="203"/>
                  </a:lnTo>
                  <a:lnTo>
                    <a:pt x="100" y="220"/>
                  </a:lnTo>
                  <a:lnTo>
                    <a:pt x="96" y="236"/>
                  </a:lnTo>
                  <a:lnTo>
                    <a:pt x="98" y="251"/>
                  </a:lnTo>
                  <a:lnTo>
                    <a:pt x="102" y="251"/>
                  </a:lnTo>
                  <a:lnTo>
                    <a:pt x="102" y="283"/>
                  </a:lnTo>
                  <a:lnTo>
                    <a:pt x="105" y="283"/>
                  </a:lnTo>
                  <a:lnTo>
                    <a:pt x="105" y="323"/>
                  </a:lnTo>
                  <a:lnTo>
                    <a:pt x="111" y="323"/>
                  </a:lnTo>
                  <a:lnTo>
                    <a:pt x="111" y="343"/>
                  </a:lnTo>
                  <a:lnTo>
                    <a:pt x="114" y="343"/>
                  </a:lnTo>
                  <a:lnTo>
                    <a:pt x="114" y="356"/>
                  </a:lnTo>
                  <a:lnTo>
                    <a:pt x="118" y="356"/>
                  </a:lnTo>
                  <a:lnTo>
                    <a:pt x="120" y="367"/>
                  </a:lnTo>
                  <a:lnTo>
                    <a:pt x="120" y="380"/>
                  </a:lnTo>
                  <a:lnTo>
                    <a:pt x="122" y="391"/>
                  </a:lnTo>
                  <a:lnTo>
                    <a:pt x="125" y="400"/>
                  </a:lnTo>
                  <a:lnTo>
                    <a:pt x="122" y="303"/>
                  </a:lnTo>
                  <a:lnTo>
                    <a:pt x="116" y="287"/>
                  </a:lnTo>
                  <a:lnTo>
                    <a:pt x="111" y="272"/>
                  </a:lnTo>
                  <a:lnTo>
                    <a:pt x="105" y="254"/>
                  </a:lnTo>
                  <a:lnTo>
                    <a:pt x="118" y="260"/>
                  </a:lnTo>
                  <a:lnTo>
                    <a:pt x="138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2" y="332"/>
                  </a:lnTo>
                  <a:lnTo>
                    <a:pt x="142" y="331"/>
                  </a:lnTo>
                  <a:lnTo>
                    <a:pt x="145" y="331"/>
                  </a:lnTo>
                  <a:lnTo>
                    <a:pt x="142" y="314"/>
                  </a:lnTo>
                  <a:lnTo>
                    <a:pt x="143" y="294"/>
                  </a:lnTo>
                  <a:lnTo>
                    <a:pt x="143" y="269"/>
                  </a:lnTo>
                  <a:lnTo>
                    <a:pt x="143" y="245"/>
                  </a:lnTo>
                  <a:lnTo>
                    <a:pt x="145" y="223"/>
                  </a:lnTo>
                  <a:lnTo>
                    <a:pt x="151" y="223"/>
                  </a:lnTo>
                  <a:lnTo>
                    <a:pt x="145" y="214"/>
                  </a:lnTo>
                  <a:lnTo>
                    <a:pt x="151" y="214"/>
                  </a:lnTo>
                  <a:lnTo>
                    <a:pt x="151" y="180"/>
                  </a:lnTo>
                  <a:lnTo>
                    <a:pt x="154" y="180"/>
                  </a:lnTo>
                  <a:lnTo>
                    <a:pt x="154" y="154"/>
                  </a:lnTo>
                  <a:lnTo>
                    <a:pt x="162" y="132"/>
                  </a:lnTo>
                  <a:lnTo>
                    <a:pt x="165" y="107"/>
                  </a:lnTo>
                  <a:lnTo>
                    <a:pt x="174" y="107"/>
                  </a:lnTo>
                  <a:lnTo>
                    <a:pt x="165" y="167"/>
                  </a:lnTo>
                  <a:lnTo>
                    <a:pt x="162" y="167"/>
                  </a:lnTo>
                  <a:lnTo>
                    <a:pt x="162" y="203"/>
                  </a:lnTo>
                  <a:lnTo>
                    <a:pt x="158" y="203"/>
                  </a:lnTo>
                  <a:lnTo>
                    <a:pt x="162" y="211"/>
                  </a:lnTo>
                  <a:lnTo>
                    <a:pt x="162" y="214"/>
                  </a:lnTo>
                  <a:lnTo>
                    <a:pt x="160" y="218"/>
                  </a:lnTo>
                  <a:lnTo>
                    <a:pt x="158" y="218"/>
                  </a:lnTo>
                  <a:lnTo>
                    <a:pt x="158" y="220"/>
                  </a:lnTo>
                  <a:lnTo>
                    <a:pt x="162" y="260"/>
                  </a:lnTo>
                  <a:lnTo>
                    <a:pt x="162" y="323"/>
                  </a:lnTo>
                  <a:lnTo>
                    <a:pt x="165" y="323"/>
                  </a:lnTo>
                  <a:lnTo>
                    <a:pt x="167" y="336"/>
                  </a:lnTo>
                  <a:lnTo>
                    <a:pt x="167" y="349"/>
                  </a:lnTo>
                  <a:lnTo>
                    <a:pt x="171" y="360"/>
                  </a:lnTo>
                  <a:lnTo>
                    <a:pt x="174" y="327"/>
                  </a:lnTo>
                  <a:lnTo>
                    <a:pt x="178" y="327"/>
                  </a:lnTo>
                  <a:lnTo>
                    <a:pt x="178" y="320"/>
                  </a:lnTo>
                  <a:lnTo>
                    <a:pt x="182" y="320"/>
                  </a:lnTo>
                  <a:lnTo>
                    <a:pt x="185" y="300"/>
                  </a:lnTo>
                  <a:lnTo>
                    <a:pt x="202" y="287"/>
                  </a:lnTo>
                  <a:lnTo>
                    <a:pt x="203" y="256"/>
                  </a:lnTo>
                  <a:lnTo>
                    <a:pt x="205" y="221"/>
                  </a:lnTo>
                  <a:lnTo>
                    <a:pt x="211" y="185"/>
                  </a:lnTo>
                  <a:lnTo>
                    <a:pt x="218" y="154"/>
                  </a:lnTo>
                  <a:lnTo>
                    <a:pt x="220" y="143"/>
                  </a:lnTo>
                  <a:lnTo>
                    <a:pt x="220" y="132"/>
                  </a:lnTo>
                  <a:lnTo>
                    <a:pt x="223" y="123"/>
                  </a:lnTo>
                  <a:lnTo>
                    <a:pt x="231" y="114"/>
                  </a:lnTo>
                  <a:lnTo>
                    <a:pt x="231" y="114"/>
                  </a:lnTo>
                  <a:lnTo>
                    <a:pt x="231" y="112"/>
                  </a:lnTo>
                  <a:lnTo>
                    <a:pt x="231" y="112"/>
                  </a:lnTo>
                  <a:lnTo>
                    <a:pt x="233" y="112"/>
                  </a:lnTo>
                  <a:lnTo>
                    <a:pt x="233" y="112"/>
                  </a:lnTo>
                  <a:lnTo>
                    <a:pt x="234" y="111"/>
                  </a:lnTo>
                  <a:lnTo>
                    <a:pt x="234" y="131"/>
                  </a:lnTo>
                  <a:lnTo>
                    <a:pt x="231" y="131"/>
                  </a:lnTo>
                  <a:lnTo>
                    <a:pt x="222" y="191"/>
                  </a:lnTo>
                  <a:lnTo>
                    <a:pt x="218" y="211"/>
                  </a:lnTo>
                  <a:lnTo>
                    <a:pt x="216" y="238"/>
                  </a:lnTo>
                  <a:lnTo>
                    <a:pt x="216" y="271"/>
                  </a:lnTo>
                  <a:lnTo>
                    <a:pt x="216" y="305"/>
                  </a:lnTo>
                  <a:lnTo>
                    <a:pt x="216" y="338"/>
                  </a:lnTo>
                  <a:lnTo>
                    <a:pt x="218" y="365"/>
                  </a:lnTo>
                  <a:lnTo>
                    <a:pt x="222" y="383"/>
                  </a:lnTo>
                  <a:lnTo>
                    <a:pt x="223" y="394"/>
                  </a:lnTo>
                  <a:lnTo>
                    <a:pt x="222" y="407"/>
                  </a:lnTo>
                  <a:lnTo>
                    <a:pt x="222" y="418"/>
                  </a:lnTo>
                  <a:lnTo>
                    <a:pt x="225" y="427"/>
                  </a:lnTo>
                  <a:lnTo>
                    <a:pt x="225" y="283"/>
                  </a:lnTo>
                  <a:lnTo>
                    <a:pt x="222" y="283"/>
                  </a:lnTo>
                  <a:lnTo>
                    <a:pt x="222" y="251"/>
                  </a:lnTo>
                  <a:lnTo>
                    <a:pt x="234" y="254"/>
                  </a:lnTo>
                  <a:lnTo>
                    <a:pt x="238" y="283"/>
                  </a:lnTo>
                  <a:lnTo>
                    <a:pt x="242" y="283"/>
                  </a:lnTo>
                  <a:lnTo>
                    <a:pt x="251" y="207"/>
                  </a:lnTo>
                  <a:lnTo>
                    <a:pt x="254" y="207"/>
                  </a:lnTo>
                  <a:lnTo>
                    <a:pt x="254" y="196"/>
                  </a:lnTo>
                  <a:lnTo>
                    <a:pt x="258" y="196"/>
                  </a:lnTo>
                  <a:lnTo>
                    <a:pt x="258" y="180"/>
                  </a:lnTo>
                  <a:lnTo>
                    <a:pt x="262" y="180"/>
                  </a:lnTo>
                  <a:lnTo>
                    <a:pt x="262" y="169"/>
                  </a:lnTo>
                  <a:lnTo>
                    <a:pt x="258" y="156"/>
                  </a:lnTo>
                  <a:lnTo>
                    <a:pt x="253" y="143"/>
                  </a:lnTo>
                  <a:lnTo>
                    <a:pt x="251" y="131"/>
                  </a:lnTo>
                  <a:lnTo>
                    <a:pt x="254" y="132"/>
                  </a:lnTo>
                  <a:lnTo>
                    <a:pt x="258" y="132"/>
                  </a:lnTo>
                  <a:lnTo>
                    <a:pt x="260" y="134"/>
                  </a:lnTo>
                  <a:lnTo>
                    <a:pt x="260" y="136"/>
                  </a:lnTo>
                  <a:lnTo>
                    <a:pt x="262" y="138"/>
                  </a:lnTo>
                  <a:lnTo>
                    <a:pt x="262" y="143"/>
                  </a:lnTo>
                  <a:lnTo>
                    <a:pt x="269" y="154"/>
                  </a:lnTo>
                  <a:lnTo>
                    <a:pt x="273" y="171"/>
                  </a:lnTo>
                  <a:lnTo>
                    <a:pt x="274" y="185"/>
                  </a:lnTo>
                  <a:lnTo>
                    <a:pt x="276" y="200"/>
                  </a:lnTo>
                  <a:lnTo>
                    <a:pt x="282" y="211"/>
                  </a:lnTo>
                  <a:lnTo>
                    <a:pt x="282" y="203"/>
                  </a:lnTo>
                  <a:lnTo>
                    <a:pt x="285" y="192"/>
                  </a:lnTo>
                  <a:lnTo>
                    <a:pt x="285" y="180"/>
                  </a:lnTo>
                  <a:lnTo>
                    <a:pt x="282" y="167"/>
                  </a:lnTo>
                  <a:lnTo>
                    <a:pt x="294" y="167"/>
                  </a:lnTo>
                  <a:lnTo>
                    <a:pt x="294" y="151"/>
                  </a:lnTo>
                  <a:lnTo>
                    <a:pt x="305" y="151"/>
                  </a:lnTo>
                  <a:lnTo>
                    <a:pt x="302" y="200"/>
                  </a:lnTo>
                  <a:lnTo>
                    <a:pt x="311" y="203"/>
                  </a:lnTo>
                  <a:lnTo>
                    <a:pt x="311" y="220"/>
                  </a:lnTo>
                  <a:lnTo>
                    <a:pt x="314" y="220"/>
                  </a:lnTo>
                  <a:lnTo>
                    <a:pt x="318" y="236"/>
                  </a:lnTo>
                  <a:lnTo>
                    <a:pt x="322" y="236"/>
                  </a:lnTo>
                  <a:lnTo>
                    <a:pt x="331" y="271"/>
                  </a:lnTo>
                  <a:lnTo>
                    <a:pt x="338" y="271"/>
                  </a:lnTo>
                  <a:lnTo>
                    <a:pt x="342" y="307"/>
                  </a:lnTo>
                  <a:lnTo>
                    <a:pt x="345" y="307"/>
                  </a:lnTo>
                  <a:lnTo>
                    <a:pt x="345" y="303"/>
                  </a:lnTo>
                  <a:lnTo>
                    <a:pt x="354" y="289"/>
                  </a:lnTo>
                  <a:lnTo>
                    <a:pt x="356" y="269"/>
                  </a:lnTo>
                  <a:lnTo>
                    <a:pt x="356" y="245"/>
                  </a:lnTo>
                  <a:lnTo>
                    <a:pt x="354" y="221"/>
                  </a:lnTo>
                  <a:lnTo>
                    <a:pt x="353" y="198"/>
                  </a:lnTo>
                  <a:lnTo>
                    <a:pt x="351" y="180"/>
                  </a:lnTo>
                  <a:lnTo>
                    <a:pt x="354" y="180"/>
                  </a:lnTo>
                  <a:lnTo>
                    <a:pt x="354" y="183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6" y="183"/>
                  </a:lnTo>
                  <a:lnTo>
                    <a:pt x="358" y="181"/>
                  </a:lnTo>
                  <a:lnTo>
                    <a:pt x="358" y="178"/>
                  </a:lnTo>
                  <a:lnTo>
                    <a:pt x="358" y="176"/>
                  </a:lnTo>
                  <a:lnTo>
                    <a:pt x="358" y="176"/>
                  </a:lnTo>
                  <a:lnTo>
                    <a:pt x="354" y="176"/>
                  </a:lnTo>
                  <a:lnTo>
                    <a:pt x="345" y="123"/>
                  </a:lnTo>
                  <a:lnTo>
                    <a:pt x="342" y="123"/>
                  </a:lnTo>
                  <a:lnTo>
                    <a:pt x="342" y="100"/>
                  </a:lnTo>
                  <a:lnTo>
                    <a:pt x="338" y="100"/>
                  </a:lnTo>
                  <a:lnTo>
                    <a:pt x="334" y="80"/>
                  </a:lnTo>
                  <a:lnTo>
                    <a:pt x="345" y="80"/>
                  </a:lnTo>
                  <a:lnTo>
                    <a:pt x="351" y="112"/>
                  </a:lnTo>
                  <a:lnTo>
                    <a:pt x="360" y="145"/>
                  </a:lnTo>
                  <a:lnTo>
                    <a:pt x="371" y="176"/>
                  </a:lnTo>
                  <a:lnTo>
                    <a:pt x="378" y="240"/>
                  </a:lnTo>
                  <a:lnTo>
                    <a:pt x="382" y="240"/>
                  </a:lnTo>
                  <a:lnTo>
                    <a:pt x="382" y="236"/>
                  </a:lnTo>
                  <a:lnTo>
                    <a:pt x="389" y="227"/>
                  </a:lnTo>
                  <a:lnTo>
                    <a:pt x="391" y="218"/>
                  </a:lnTo>
                  <a:lnTo>
                    <a:pt x="391" y="207"/>
                  </a:lnTo>
                  <a:lnTo>
                    <a:pt x="394" y="196"/>
                  </a:lnTo>
                  <a:lnTo>
                    <a:pt x="405" y="156"/>
                  </a:lnTo>
                  <a:lnTo>
                    <a:pt x="414" y="114"/>
                  </a:lnTo>
                  <a:lnTo>
                    <a:pt x="422" y="114"/>
                  </a:lnTo>
                  <a:lnTo>
                    <a:pt x="420" y="143"/>
                  </a:lnTo>
                  <a:lnTo>
                    <a:pt x="413" y="169"/>
                  </a:lnTo>
                  <a:lnTo>
                    <a:pt x="407" y="194"/>
                  </a:lnTo>
                  <a:lnTo>
                    <a:pt x="402" y="220"/>
                  </a:lnTo>
                  <a:lnTo>
                    <a:pt x="405" y="220"/>
                  </a:lnTo>
                  <a:lnTo>
                    <a:pt x="405" y="211"/>
                  </a:lnTo>
                  <a:lnTo>
                    <a:pt x="413" y="198"/>
                  </a:lnTo>
                  <a:lnTo>
                    <a:pt x="420" y="178"/>
                  </a:lnTo>
                  <a:lnTo>
                    <a:pt x="423" y="154"/>
                  </a:lnTo>
                  <a:lnTo>
                    <a:pt x="429" y="132"/>
                  </a:lnTo>
                  <a:lnTo>
                    <a:pt x="434" y="114"/>
                  </a:lnTo>
                  <a:lnTo>
                    <a:pt x="438" y="114"/>
                  </a:lnTo>
                  <a:lnTo>
                    <a:pt x="438" y="140"/>
                  </a:lnTo>
                  <a:lnTo>
                    <a:pt x="434" y="140"/>
                  </a:lnTo>
                  <a:lnTo>
                    <a:pt x="434" y="160"/>
                  </a:lnTo>
                  <a:lnTo>
                    <a:pt x="431" y="160"/>
                  </a:lnTo>
                  <a:lnTo>
                    <a:pt x="423" y="189"/>
                  </a:lnTo>
                  <a:lnTo>
                    <a:pt x="423" y="220"/>
                  </a:lnTo>
                  <a:lnTo>
                    <a:pt x="425" y="252"/>
                  </a:lnTo>
                  <a:lnTo>
                    <a:pt x="425" y="287"/>
                  </a:lnTo>
                  <a:lnTo>
                    <a:pt x="434" y="287"/>
                  </a:lnTo>
                  <a:lnTo>
                    <a:pt x="434" y="311"/>
                  </a:lnTo>
                  <a:lnTo>
                    <a:pt x="438" y="311"/>
                  </a:lnTo>
                  <a:lnTo>
                    <a:pt x="438" y="307"/>
                  </a:lnTo>
                  <a:lnTo>
                    <a:pt x="442" y="307"/>
                  </a:lnTo>
                  <a:lnTo>
                    <a:pt x="451" y="260"/>
                  </a:lnTo>
                  <a:lnTo>
                    <a:pt x="454" y="260"/>
                  </a:lnTo>
                  <a:lnTo>
                    <a:pt x="454" y="243"/>
                  </a:lnTo>
                  <a:lnTo>
                    <a:pt x="458" y="243"/>
                  </a:lnTo>
                  <a:lnTo>
                    <a:pt x="458" y="223"/>
                  </a:lnTo>
                  <a:lnTo>
                    <a:pt x="462" y="223"/>
                  </a:lnTo>
                  <a:lnTo>
                    <a:pt x="462" y="211"/>
                  </a:lnTo>
                  <a:lnTo>
                    <a:pt x="465" y="211"/>
                  </a:lnTo>
                  <a:lnTo>
                    <a:pt x="465" y="196"/>
                  </a:lnTo>
                  <a:lnTo>
                    <a:pt x="471" y="196"/>
                  </a:lnTo>
                  <a:lnTo>
                    <a:pt x="471" y="176"/>
                  </a:lnTo>
                  <a:lnTo>
                    <a:pt x="476" y="156"/>
                  </a:lnTo>
                  <a:lnTo>
                    <a:pt x="480" y="138"/>
                  </a:lnTo>
                  <a:lnTo>
                    <a:pt x="482" y="114"/>
                  </a:lnTo>
                  <a:lnTo>
                    <a:pt x="494" y="114"/>
                  </a:lnTo>
                  <a:lnTo>
                    <a:pt x="494" y="120"/>
                  </a:lnTo>
                  <a:lnTo>
                    <a:pt x="491" y="120"/>
                  </a:lnTo>
                  <a:lnTo>
                    <a:pt x="491" y="143"/>
                  </a:lnTo>
                  <a:lnTo>
                    <a:pt x="485" y="143"/>
                  </a:lnTo>
                  <a:lnTo>
                    <a:pt x="474" y="211"/>
                  </a:lnTo>
                  <a:lnTo>
                    <a:pt x="478" y="211"/>
                  </a:lnTo>
                  <a:lnTo>
                    <a:pt x="494" y="154"/>
                  </a:lnTo>
                  <a:lnTo>
                    <a:pt x="502" y="154"/>
                  </a:lnTo>
                  <a:lnTo>
                    <a:pt x="498" y="176"/>
                  </a:lnTo>
                  <a:lnTo>
                    <a:pt x="491" y="194"/>
                  </a:lnTo>
                  <a:lnTo>
                    <a:pt x="485" y="214"/>
                  </a:lnTo>
                  <a:lnTo>
                    <a:pt x="494" y="214"/>
                  </a:lnTo>
                  <a:lnTo>
                    <a:pt x="494" y="231"/>
                  </a:lnTo>
                  <a:lnTo>
                    <a:pt x="498" y="231"/>
                  </a:lnTo>
                  <a:lnTo>
                    <a:pt x="500" y="216"/>
                  </a:lnTo>
                  <a:lnTo>
                    <a:pt x="505" y="203"/>
                  </a:lnTo>
                  <a:lnTo>
                    <a:pt x="511" y="191"/>
                  </a:lnTo>
                  <a:lnTo>
                    <a:pt x="511" y="171"/>
                  </a:lnTo>
                  <a:lnTo>
                    <a:pt x="514" y="171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8" y="169"/>
                  </a:lnTo>
                  <a:lnTo>
                    <a:pt x="520" y="169"/>
                  </a:lnTo>
                  <a:lnTo>
                    <a:pt x="522" y="167"/>
                  </a:lnTo>
                  <a:lnTo>
                    <a:pt x="522" y="180"/>
                  </a:lnTo>
                  <a:lnTo>
                    <a:pt x="518" y="196"/>
                  </a:lnTo>
                  <a:lnTo>
                    <a:pt x="518" y="211"/>
                  </a:lnTo>
                  <a:lnTo>
                    <a:pt x="518" y="225"/>
                  </a:lnTo>
                  <a:lnTo>
                    <a:pt x="522" y="236"/>
                  </a:lnTo>
                  <a:lnTo>
                    <a:pt x="523" y="212"/>
                  </a:lnTo>
                  <a:lnTo>
                    <a:pt x="529" y="192"/>
                  </a:lnTo>
                  <a:lnTo>
                    <a:pt x="534" y="172"/>
                  </a:lnTo>
                  <a:lnTo>
                    <a:pt x="538" y="151"/>
                  </a:lnTo>
                  <a:lnTo>
                    <a:pt x="551" y="151"/>
                  </a:lnTo>
                  <a:lnTo>
                    <a:pt x="545" y="189"/>
                  </a:lnTo>
                  <a:lnTo>
                    <a:pt x="542" y="229"/>
                  </a:lnTo>
                  <a:lnTo>
                    <a:pt x="538" y="271"/>
                  </a:lnTo>
                  <a:lnTo>
                    <a:pt x="540" y="311"/>
                  </a:lnTo>
                  <a:lnTo>
                    <a:pt x="545" y="347"/>
                  </a:lnTo>
                  <a:lnTo>
                    <a:pt x="547" y="360"/>
                  </a:lnTo>
                  <a:lnTo>
                    <a:pt x="549" y="374"/>
                  </a:lnTo>
                  <a:lnTo>
                    <a:pt x="549" y="389"/>
                  </a:lnTo>
                  <a:lnTo>
                    <a:pt x="549" y="401"/>
                  </a:lnTo>
                  <a:lnTo>
                    <a:pt x="554" y="411"/>
                  </a:lnTo>
                  <a:lnTo>
                    <a:pt x="554" y="311"/>
                  </a:lnTo>
                  <a:lnTo>
                    <a:pt x="558" y="311"/>
                  </a:lnTo>
                  <a:lnTo>
                    <a:pt x="560" y="294"/>
                  </a:lnTo>
                  <a:lnTo>
                    <a:pt x="560" y="276"/>
                  </a:lnTo>
                  <a:lnTo>
                    <a:pt x="558" y="263"/>
                  </a:lnTo>
                  <a:lnTo>
                    <a:pt x="565" y="263"/>
                  </a:lnTo>
                  <a:lnTo>
                    <a:pt x="565" y="247"/>
                  </a:lnTo>
                  <a:lnTo>
                    <a:pt x="578" y="247"/>
                  </a:lnTo>
                  <a:lnTo>
                    <a:pt x="574" y="271"/>
                  </a:lnTo>
                  <a:lnTo>
                    <a:pt x="571" y="271"/>
                  </a:lnTo>
                  <a:lnTo>
                    <a:pt x="571" y="281"/>
                  </a:lnTo>
                  <a:lnTo>
                    <a:pt x="573" y="296"/>
                  </a:lnTo>
                  <a:lnTo>
                    <a:pt x="576" y="314"/>
                  </a:lnTo>
                  <a:lnTo>
                    <a:pt x="580" y="331"/>
                  </a:lnTo>
                  <a:lnTo>
                    <a:pt x="583" y="345"/>
                  </a:lnTo>
                  <a:lnTo>
                    <a:pt x="585" y="351"/>
                  </a:lnTo>
                  <a:lnTo>
                    <a:pt x="589" y="311"/>
                  </a:lnTo>
                  <a:lnTo>
                    <a:pt x="593" y="271"/>
                  </a:lnTo>
                  <a:lnTo>
                    <a:pt x="594" y="227"/>
                  </a:lnTo>
                  <a:lnTo>
                    <a:pt x="594" y="191"/>
                  </a:lnTo>
                  <a:lnTo>
                    <a:pt x="591" y="191"/>
                  </a:lnTo>
                  <a:lnTo>
                    <a:pt x="591" y="163"/>
                  </a:lnTo>
                  <a:lnTo>
                    <a:pt x="585" y="163"/>
                  </a:lnTo>
                  <a:lnTo>
                    <a:pt x="585" y="136"/>
                  </a:lnTo>
                  <a:lnTo>
                    <a:pt x="578" y="103"/>
                  </a:lnTo>
                  <a:lnTo>
                    <a:pt x="571" y="71"/>
                  </a:lnTo>
                  <a:lnTo>
                    <a:pt x="582" y="76"/>
                  </a:lnTo>
                  <a:lnTo>
                    <a:pt x="605" y="207"/>
                  </a:lnTo>
                  <a:lnTo>
                    <a:pt x="607" y="221"/>
                  </a:lnTo>
                  <a:lnTo>
                    <a:pt x="605" y="238"/>
                  </a:lnTo>
                  <a:lnTo>
                    <a:pt x="605" y="252"/>
                  </a:lnTo>
                  <a:lnTo>
                    <a:pt x="611" y="263"/>
                  </a:lnTo>
                  <a:lnTo>
                    <a:pt x="638" y="103"/>
                  </a:lnTo>
                  <a:lnTo>
                    <a:pt x="645" y="103"/>
                  </a:lnTo>
                  <a:lnTo>
                    <a:pt x="631" y="211"/>
                  </a:lnTo>
                  <a:lnTo>
                    <a:pt x="634" y="211"/>
                  </a:lnTo>
                  <a:lnTo>
                    <a:pt x="638" y="183"/>
                  </a:lnTo>
                  <a:lnTo>
                    <a:pt x="651" y="183"/>
                  </a:lnTo>
                  <a:lnTo>
                    <a:pt x="651" y="214"/>
                  </a:lnTo>
                  <a:lnTo>
                    <a:pt x="653" y="245"/>
                  </a:lnTo>
                  <a:lnTo>
                    <a:pt x="658" y="271"/>
                  </a:lnTo>
                  <a:lnTo>
                    <a:pt x="654" y="283"/>
                  </a:lnTo>
                  <a:lnTo>
                    <a:pt x="662" y="283"/>
                  </a:lnTo>
                  <a:lnTo>
                    <a:pt x="665" y="311"/>
                  </a:lnTo>
                  <a:lnTo>
                    <a:pt x="671" y="311"/>
                  </a:lnTo>
                  <a:lnTo>
                    <a:pt x="671" y="307"/>
                  </a:lnTo>
                  <a:lnTo>
                    <a:pt x="705" y="200"/>
                  </a:lnTo>
                  <a:lnTo>
                    <a:pt x="705" y="183"/>
                  </a:lnTo>
                  <a:lnTo>
                    <a:pt x="711" y="183"/>
                  </a:lnTo>
                  <a:lnTo>
                    <a:pt x="714" y="154"/>
                  </a:lnTo>
                  <a:lnTo>
                    <a:pt x="718" y="154"/>
                  </a:lnTo>
                  <a:lnTo>
                    <a:pt x="720" y="154"/>
                  </a:lnTo>
                  <a:lnTo>
                    <a:pt x="720" y="152"/>
                  </a:lnTo>
                  <a:lnTo>
                    <a:pt x="720" y="152"/>
                  </a:lnTo>
                  <a:lnTo>
                    <a:pt x="722" y="152"/>
                  </a:lnTo>
                  <a:lnTo>
                    <a:pt x="723" y="152"/>
                  </a:lnTo>
                  <a:lnTo>
                    <a:pt x="725" y="151"/>
                  </a:lnTo>
                  <a:lnTo>
                    <a:pt x="714" y="207"/>
                  </a:lnTo>
                  <a:lnTo>
                    <a:pt x="722" y="207"/>
                  </a:lnTo>
                  <a:lnTo>
                    <a:pt x="723" y="223"/>
                  </a:lnTo>
                  <a:lnTo>
                    <a:pt x="729" y="236"/>
                  </a:lnTo>
                  <a:lnTo>
                    <a:pt x="734" y="247"/>
                  </a:lnTo>
                  <a:lnTo>
                    <a:pt x="734" y="267"/>
                  </a:lnTo>
                  <a:lnTo>
                    <a:pt x="738" y="267"/>
                  </a:lnTo>
                  <a:lnTo>
                    <a:pt x="738" y="280"/>
                  </a:lnTo>
                  <a:lnTo>
                    <a:pt x="742" y="280"/>
                  </a:lnTo>
                  <a:lnTo>
                    <a:pt x="745" y="323"/>
                  </a:lnTo>
                  <a:lnTo>
                    <a:pt x="751" y="323"/>
                  </a:lnTo>
                  <a:lnTo>
                    <a:pt x="753" y="338"/>
                  </a:lnTo>
                  <a:lnTo>
                    <a:pt x="753" y="352"/>
                  </a:lnTo>
                  <a:lnTo>
                    <a:pt x="753" y="365"/>
                  </a:lnTo>
                  <a:lnTo>
                    <a:pt x="758" y="374"/>
                  </a:lnTo>
                  <a:lnTo>
                    <a:pt x="758" y="367"/>
                  </a:lnTo>
                  <a:lnTo>
                    <a:pt x="765" y="358"/>
                  </a:lnTo>
                  <a:lnTo>
                    <a:pt x="767" y="343"/>
                  </a:lnTo>
                  <a:lnTo>
                    <a:pt x="765" y="327"/>
                  </a:lnTo>
                  <a:lnTo>
                    <a:pt x="762" y="327"/>
                  </a:lnTo>
                  <a:lnTo>
                    <a:pt x="762" y="300"/>
                  </a:lnTo>
                  <a:lnTo>
                    <a:pt x="758" y="300"/>
                  </a:lnTo>
                  <a:lnTo>
                    <a:pt x="758" y="280"/>
                  </a:lnTo>
                  <a:lnTo>
                    <a:pt x="754" y="280"/>
                  </a:lnTo>
                  <a:lnTo>
                    <a:pt x="754" y="271"/>
                  </a:lnTo>
                  <a:lnTo>
                    <a:pt x="751" y="271"/>
                  </a:lnTo>
                  <a:lnTo>
                    <a:pt x="749" y="269"/>
                  </a:lnTo>
                  <a:lnTo>
                    <a:pt x="749" y="269"/>
                  </a:lnTo>
                  <a:lnTo>
                    <a:pt x="751" y="269"/>
                  </a:lnTo>
                  <a:lnTo>
                    <a:pt x="751" y="269"/>
                  </a:lnTo>
                  <a:lnTo>
                    <a:pt x="753" y="269"/>
                  </a:lnTo>
                  <a:lnTo>
                    <a:pt x="754" y="267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8" y="265"/>
                  </a:lnTo>
                  <a:lnTo>
                    <a:pt x="760" y="263"/>
                  </a:lnTo>
                  <a:lnTo>
                    <a:pt x="762" y="263"/>
                  </a:lnTo>
                  <a:lnTo>
                    <a:pt x="762" y="274"/>
                  </a:lnTo>
                  <a:lnTo>
                    <a:pt x="765" y="274"/>
                  </a:lnTo>
                  <a:lnTo>
                    <a:pt x="765" y="260"/>
                  </a:lnTo>
                  <a:lnTo>
                    <a:pt x="778" y="260"/>
                  </a:lnTo>
                  <a:lnTo>
                    <a:pt x="780" y="280"/>
                  </a:lnTo>
                  <a:lnTo>
                    <a:pt x="785" y="298"/>
                  </a:lnTo>
                  <a:lnTo>
                    <a:pt x="791" y="314"/>
                  </a:lnTo>
                  <a:lnTo>
                    <a:pt x="791" y="347"/>
                  </a:lnTo>
                  <a:lnTo>
                    <a:pt x="796" y="385"/>
                  </a:lnTo>
                  <a:lnTo>
                    <a:pt x="798" y="431"/>
                  </a:lnTo>
                  <a:lnTo>
                    <a:pt x="798" y="441"/>
                  </a:lnTo>
                  <a:lnTo>
                    <a:pt x="800" y="449"/>
                  </a:lnTo>
                  <a:lnTo>
                    <a:pt x="800" y="454"/>
                  </a:lnTo>
                  <a:lnTo>
                    <a:pt x="798" y="463"/>
                  </a:lnTo>
                  <a:lnTo>
                    <a:pt x="811" y="463"/>
                  </a:lnTo>
                  <a:lnTo>
                    <a:pt x="814" y="314"/>
                  </a:lnTo>
                  <a:lnTo>
                    <a:pt x="809" y="300"/>
                  </a:lnTo>
                  <a:lnTo>
                    <a:pt x="803" y="283"/>
                  </a:lnTo>
                  <a:lnTo>
                    <a:pt x="802" y="263"/>
                  </a:lnTo>
                  <a:lnTo>
                    <a:pt x="805" y="263"/>
                  </a:lnTo>
                  <a:lnTo>
                    <a:pt x="807" y="267"/>
                  </a:lnTo>
                  <a:lnTo>
                    <a:pt x="807" y="267"/>
                  </a:lnTo>
                  <a:lnTo>
                    <a:pt x="807" y="269"/>
                  </a:lnTo>
                  <a:lnTo>
                    <a:pt x="807" y="269"/>
                  </a:lnTo>
                  <a:lnTo>
                    <a:pt x="809" y="269"/>
                  </a:lnTo>
                  <a:lnTo>
                    <a:pt x="811" y="271"/>
                  </a:lnTo>
                  <a:lnTo>
                    <a:pt x="811" y="260"/>
                  </a:lnTo>
                  <a:lnTo>
                    <a:pt x="805" y="247"/>
                  </a:lnTo>
                  <a:lnTo>
                    <a:pt x="803" y="232"/>
                  </a:lnTo>
                  <a:lnTo>
                    <a:pt x="802" y="220"/>
                  </a:lnTo>
                  <a:lnTo>
                    <a:pt x="782" y="163"/>
                  </a:lnTo>
                  <a:lnTo>
                    <a:pt x="785" y="163"/>
                  </a:lnTo>
                  <a:lnTo>
                    <a:pt x="785" y="160"/>
                  </a:lnTo>
                  <a:lnTo>
                    <a:pt x="791" y="160"/>
                  </a:lnTo>
                  <a:lnTo>
                    <a:pt x="791" y="163"/>
                  </a:lnTo>
                  <a:lnTo>
                    <a:pt x="796" y="174"/>
                  </a:lnTo>
                  <a:lnTo>
                    <a:pt x="800" y="185"/>
                  </a:lnTo>
                  <a:lnTo>
                    <a:pt x="802" y="200"/>
                  </a:lnTo>
                  <a:lnTo>
                    <a:pt x="805" y="200"/>
                  </a:lnTo>
                  <a:lnTo>
                    <a:pt x="805" y="220"/>
                  </a:lnTo>
                  <a:lnTo>
                    <a:pt x="811" y="220"/>
                  </a:lnTo>
                  <a:lnTo>
                    <a:pt x="811" y="231"/>
                  </a:lnTo>
                  <a:lnTo>
                    <a:pt x="814" y="231"/>
                  </a:lnTo>
                  <a:lnTo>
                    <a:pt x="814" y="254"/>
                  </a:lnTo>
                  <a:lnTo>
                    <a:pt x="818" y="254"/>
                  </a:lnTo>
                  <a:lnTo>
                    <a:pt x="818" y="271"/>
                  </a:lnTo>
                  <a:lnTo>
                    <a:pt x="823" y="291"/>
                  </a:lnTo>
                  <a:lnTo>
                    <a:pt x="831" y="311"/>
                  </a:lnTo>
                  <a:lnTo>
                    <a:pt x="834" y="311"/>
                  </a:lnTo>
                  <a:lnTo>
                    <a:pt x="834" y="267"/>
                  </a:lnTo>
                  <a:lnTo>
                    <a:pt x="831" y="267"/>
                  </a:lnTo>
                  <a:lnTo>
                    <a:pt x="831" y="243"/>
                  </a:lnTo>
                  <a:lnTo>
                    <a:pt x="825" y="243"/>
                  </a:lnTo>
                  <a:lnTo>
                    <a:pt x="822" y="220"/>
                  </a:lnTo>
                  <a:lnTo>
                    <a:pt x="814" y="214"/>
                  </a:lnTo>
                  <a:lnTo>
                    <a:pt x="811" y="200"/>
                  </a:lnTo>
                  <a:lnTo>
                    <a:pt x="818" y="203"/>
                  </a:lnTo>
                  <a:lnTo>
                    <a:pt x="805" y="163"/>
                  </a:lnTo>
                  <a:lnTo>
                    <a:pt x="814" y="163"/>
                  </a:lnTo>
                  <a:lnTo>
                    <a:pt x="865" y="314"/>
                  </a:lnTo>
                  <a:lnTo>
                    <a:pt x="865" y="311"/>
                  </a:lnTo>
                  <a:lnTo>
                    <a:pt x="869" y="309"/>
                  </a:lnTo>
                  <a:lnTo>
                    <a:pt x="869" y="307"/>
                  </a:lnTo>
                  <a:lnTo>
                    <a:pt x="869" y="305"/>
                  </a:lnTo>
                  <a:lnTo>
                    <a:pt x="869" y="305"/>
                  </a:lnTo>
                  <a:lnTo>
                    <a:pt x="869" y="303"/>
                  </a:lnTo>
                  <a:lnTo>
                    <a:pt x="869" y="301"/>
                  </a:lnTo>
                  <a:lnTo>
                    <a:pt x="871" y="300"/>
                  </a:lnTo>
                  <a:lnTo>
                    <a:pt x="874" y="300"/>
                  </a:lnTo>
                  <a:lnTo>
                    <a:pt x="874" y="303"/>
                  </a:lnTo>
                  <a:lnTo>
                    <a:pt x="876" y="301"/>
                  </a:lnTo>
                  <a:lnTo>
                    <a:pt x="876" y="301"/>
                  </a:lnTo>
                  <a:lnTo>
                    <a:pt x="876" y="300"/>
                  </a:lnTo>
                  <a:lnTo>
                    <a:pt x="876" y="300"/>
                  </a:lnTo>
                  <a:lnTo>
                    <a:pt x="878" y="298"/>
                  </a:lnTo>
                  <a:lnTo>
                    <a:pt x="878" y="296"/>
                  </a:lnTo>
                  <a:lnTo>
                    <a:pt x="871" y="296"/>
                  </a:lnTo>
                  <a:lnTo>
                    <a:pt x="865" y="263"/>
                  </a:lnTo>
                  <a:lnTo>
                    <a:pt x="874" y="263"/>
                  </a:lnTo>
                  <a:lnTo>
                    <a:pt x="874" y="254"/>
                  </a:lnTo>
                  <a:lnTo>
                    <a:pt x="882" y="254"/>
                  </a:lnTo>
                  <a:lnTo>
                    <a:pt x="882" y="271"/>
                  </a:lnTo>
                  <a:lnTo>
                    <a:pt x="880" y="281"/>
                  </a:lnTo>
                  <a:lnTo>
                    <a:pt x="882" y="291"/>
                  </a:lnTo>
                  <a:lnTo>
                    <a:pt x="885" y="291"/>
                  </a:lnTo>
                  <a:lnTo>
                    <a:pt x="891" y="236"/>
                  </a:lnTo>
                  <a:lnTo>
                    <a:pt x="898" y="231"/>
                  </a:lnTo>
                  <a:lnTo>
                    <a:pt x="898" y="220"/>
                  </a:lnTo>
                  <a:lnTo>
                    <a:pt x="902" y="220"/>
                  </a:lnTo>
                  <a:lnTo>
                    <a:pt x="902" y="214"/>
                  </a:lnTo>
                  <a:lnTo>
                    <a:pt x="898" y="214"/>
                  </a:lnTo>
                  <a:lnTo>
                    <a:pt x="898" y="163"/>
                  </a:lnTo>
                  <a:lnTo>
                    <a:pt x="894" y="163"/>
                  </a:lnTo>
                  <a:lnTo>
                    <a:pt x="894" y="160"/>
                  </a:lnTo>
                  <a:lnTo>
                    <a:pt x="898" y="160"/>
                  </a:lnTo>
                  <a:lnTo>
                    <a:pt x="898" y="154"/>
                  </a:lnTo>
                  <a:lnTo>
                    <a:pt x="894" y="154"/>
                  </a:lnTo>
                  <a:lnTo>
                    <a:pt x="894" y="152"/>
                  </a:lnTo>
                  <a:lnTo>
                    <a:pt x="896" y="149"/>
                  </a:lnTo>
                  <a:lnTo>
                    <a:pt x="898" y="147"/>
                  </a:lnTo>
                  <a:lnTo>
                    <a:pt x="898" y="147"/>
                  </a:lnTo>
                  <a:lnTo>
                    <a:pt x="894" y="140"/>
                  </a:lnTo>
                  <a:lnTo>
                    <a:pt x="894" y="136"/>
                  </a:lnTo>
                  <a:lnTo>
                    <a:pt x="898" y="136"/>
                  </a:lnTo>
                  <a:lnTo>
                    <a:pt x="898" y="131"/>
                  </a:lnTo>
                  <a:lnTo>
                    <a:pt x="894" y="131"/>
                  </a:lnTo>
                  <a:lnTo>
                    <a:pt x="898" y="107"/>
                  </a:lnTo>
                  <a:lnTo>
                    <a:pt x="905" y="107"/>
                  </a:lnTo>
                  <a:lnTo>
                    <a:pt x="905" y="167"/>
                  </a:lnTo>
                  <a:lnTo>
                    <a:pt x="914" y="167"/>
                  </a:lnTo>
                  <a:lnTo>
                    <a:pt x="922" y="311"/>
                  </a:lnTo>
                  <a:lnTo>
                    <a:pt x="925" y="311"/>
                  </a:lnTo>
                  <a:lnTo>
                    <a:pt x="927" y="325"/>
                  </a:lnTo>
                  <a:lnTo>
                    <a:pt x="927" y="341"/>
                  </a:lnTo>
                  <a:lnTo>
                    <a:pt x="929" y="356"/>
                  </a:lnTo>
                  <a:lnTo>
                    <a:pt x="934" y="367"/>
                  </a:lnTo>
                  <a:lnTo>
                    <a:pt x="931" y="323"/>
                  </a:lnTo>
                  <a:lnTo>
                    <a:pt x="934" y="323"/>
                  </a:lnTo>
                  <a:lnTo>
                    <a:pt x="938" y="329"/>
                  </a:lnTo>
                  <a:lnTo>
                    <a:pt x="942" y="332"/>
                  </a:lnTo>
                  <a:lnTo>
                    <a:pt x="945" y="334"/>
                  </a:lnTo>
                  <a:lnTo>
                    <a:pt x="945" y="296"/>
                  </a:lnTo>
                  <a:lnTo>
                    <a:pt x="938" y="296"/>
                  </a:lnTo>
                  <a:lnTo>
                    <a:pt x="938" y="287"/>
                  </a:lnTo>
                  <a:lnTo>
                    <a:pt x="945" y="287"/>
                  </a:lnTo>
                  <a:lnTo>
                    <a:pt x="942" y="107"/>
                  </a:lnTo>
                  <a:lnTo>
                    <a:pt x="954" y="107"/>
                  </a:lnTo>
                  <a:lnTo>
                    <a:pt x="954" y="111"/>
                  </a:lnTo>
                  <a:lnTo>
                    <a:pt x="951" y="121"/>
                  </a:lnTo>
                  <a:lnTo>
                    <a:pt x="949" y="138"/>
                  </a:lnTo>
                  <a:lnTo>
                    <a:pt x="949" y="156"/>
                  </a:lnTo>
                  <a:lnTo>
                    <a:pt x="951" y="171"/>
                  </a:lnTo>
                  <a:lnTo>
                    <a:pt x="962" y="287"/>
                  </a:lnTo>
                  <a:lnTo>
                    <a:pt x="967" y="287"/>
                  </a:lnTo>
                  <a:lnTo>
                    <a:pt x="971" y="289"/>
                  </a:lnTo>
                  <a:lnTo>
                    <a:pt x="974" y="289"/>
                  </a:lnTo>
                  <a:lnTo>
                    <a:pt x="978" y="291"/>
                  </a:lnTo>
                  <a:lnTo>
                    <a:pt x="978" y="236"/>
                  </a:lnTo>
                  <a:lnTo>
                    <a:pt x="991" y="236"/>
                  </a:lnTo>
                  <a:lnTo>
                    <a:pt x="993" y="269"/>
                  </a:lnTo>
                  <a:lnTo>
                    <a:pt x="1002" y="300"/>
                  </a:lnTo>
                  <a:lnTo>
                    <a:pt x="1005" y="300"/>
                  </a:lnTo>
                  <a:lnTo>
                    <a:pt x="1005" y="143"/>
                  </a:lnTo>
                  <a:lnTo>
                    <a:pt x="1018" y="147"/>
                  </a:lnTo>
                  <a:lnTo>
                    <a:pt x="1022" y="189"/>
                  </a:lnTo>
                  <a:lnTo>
                    <a:pt x="1031" y="223"/>
                  </a:lnTo>
                  <a:lnTo>
                    <a:pt x="1031" y="254"/>
                  </a:lnTo>
                  <a:lnTo>
                    <a:pt x="1034" y="254"/>
                  </a:lnTo>
                  <a:lnTo>
                    <a:pt x="1038" y="300"/>
                  </a:lnTo>
                  <a:lnTo>
                    <a:pt x="1045" y="303"/>
                  </a:lnTo>
                  <a:lnTo>
                    <a:pt x="1045" y="314"/>
                  </a:lnTo>
                  <a:lnTo>
                    <a:pt x="1049" y="323"/>
                  </a:lnTo>
                  <a:lnTo>
                    <a:pt x="1054" y="329"/>
                  </a:lnTo>
                  <a:lnTo>
                    <a:pt x="1060" y="336"/>
                  </a:lnTo>
                  <a:lnTo>
                    <a:pt x="1065" y="340"/>
                  </a:lnTo>
                  <a:lnTo>
                    <a:pt x="1074" y="343"/>
                  </a:lnTo>
                  <a:lnTo>
                    <a:pt x="1074" y="347"/>
                  </a:lnTo>
                  <a:lnTo>
                    <a:pt x="1076" y="349"/>
                  </a:lnTo>
                  <a:lnTo>
                    <a:pt x="1076" y="351"/>
                  </a:lnTo>
                  <a:lnTo>
                    <a:pt x="1078" y="352"/>
                  </a:lnTo>
                  <a:lnTo>
                    <a:pt x="1080" y="354"/>
                  </a:lnTo>
                  <a:lnTo>
                    <a:pt x="1082" y="356"/>
                  </a:lnTo>
                  <a:lnTo>
                    <a:pt x="1082" y="360"/>
                  </a:lnTo>
                  <a:lnTo>
                    <a:pt x="1085" y="360"/>
                  </a:lnTo>
                  <a:lnTo>
                    <a:pt x="1085" y="351"/>
                  </a:lnTo>
                  <a:lnTo>
                    <a:pt x="1082" y="351"/>
                  </a:lnTo>
                  <a:lnTo>
                    <a:pt x="1082" y="323"/>
                  </a:lnTo>
                  <a:lnTo>
                    <a:pt x="1078" y="323"/>
                  </a:lnTo>
                  <a:lnTo>
                    <a:pt x="1071" y="287"/>
                  </a:lnTo>
                  <a:lnTo>
                    <a:pt x="1065" y="287"/>
                  </a:lnTo>
                  <a:lnTo>
                    <a:pt x="1065" y="274"/>
                  </a:lnTo>
                  <a:lnTo>
                    <a:pt x="1062" y="274"/>
                  </a:lnTo>
                  <a:lnTo>
                    <a:pt x="1060" y="272"/>
                  </a:lnTo>
                  <a:lnTo>
                    <a:pt x="1060" y="269"/>
                  </a:lnTo>
                  <a:lnTo>
                    <a:pt x="1058" y="265"/>
                  </a:lnTo>
                  <a:lnTo>
                    <a:pt x="1058" y="260"/>
                  </a:lnTo>
                  <a:lnTo>
                    <a:pt x="1062" y="260"/>
                  </a:lnTo>
                  <a:lnTo>
                    <a:pt x="1069" y="269"/>
                  </a:lnTo>
                  <a:lnTo>
                    <a:pt x="1074" y="280"/>
                  </a:lnTo>
                  <a:lnTo>
                    <a:pt x="1078" y="291"/>
                  </a:lnTo>
                  <a:lnTo>
                    <a:pt x="1082" y="291"/>
                  </a:lnTo>
                  <a:lnTo>
                    <a:pt x="1074" y="267"/>
                  </a:lnTo>
                  <a:lnTo>
                    <a:pt x="1063" y="243"/>
                  </a:lnTo>
                  <a:lnTo>
                    <a:pt x="1054" y="220"/>
                  </a:lnTo>
                  <a:lnTo>
                    <a:pt x="1058" y="220"/>
                  </a:lnTo>
                  <a:lnTo>
                    <a:pt x="1062" y="221"/>
                  </a:lnTo>
                  <a:lnTo>
                    <a:pt x="1063" y="221"/>
                  </a:lnTo>
                  <a:lnTo>
                    <a:pt x="1063" y="223"/>
                  </a:lnTo>
                  <a:lnTo>
                    <a:pt x="1065" y="227"/>
                  </a:lnTo>
                  <a:lnTo>
                    <a:pt x="1065" y="231"/>
                  </a:lnTo>
                  <a:lnTo>
                    <a:pt x="1076" y="245"/>
                  </a:lnTo>
                  <a:lnTo>
                    <a:pt x="1083" y="263"/>
                  </a:lnTo>
                  <a:lnTo>
                    <a:pt x="1089" y="283"/>
                  </a:lnTo>
                  <a:lnTo>
                    <a:pt x="1094" y="303"/>
                  </a:lnTo>
                  <a:lnTo>
                    <a:pt x="1098" y="303"/>
                  </a:lnTo>
                  <a:lnTo>
                    <a:pt x="1098" y="323"/>
                  </a:lnTo>
                  <a:lnTo>
                    <a:pt x="1102" y="323"/>
                  </a:lnTo>
                  <a:lnTo>
                    <a:pt x="1094" y="240"/>
                  </a:lnTo>
                  <a:lnTo>
                    <a:pt x="1091" y="240"/>
                  </a:lnTo>
                  <a:lnTo>
                    <a:pt x="1091" y="223"/>
                  </a:lnTo>
                  <a:lnTo>
                    <a:pt x="1085" y="223"/>
                  </a:lnTo>
                  <a:lnTo>
                    <a:pt x="1082" y="191"/>
                  </a:lnTo>
                  <a:lnTo>
                    <a:pt x="1078" y="191"/>
                  </a:lnTo>
                  <a:lnTo>
                    <a:pt x="1078" y="183"/>
                  </a:lnTo>
                  <a:lnTo>
                    <a:pt x="1074" y="183"/>
                  </a:lnTo>
                  <a:lnTo>
                    <a:pt x="1074" y="171"/>
                  </a:lnTo>
                  <a:lnTo>
                    <a:pt x="1071" y="171"/>
                  </a:lnTo>
                  <a:lnTo>
                    <a:pt x="1065" y="154"/>
                  </a:lnTo>
                  <a:lnTo>
                    <a:pt x="1062" y="154"/>
                  </a:lnTo>
                  <a:lnTo>
                    <a:pt x="1062" y="143"/>
                  </a:lnTo>
                  <a:lnTo>
                    <a:pt x="1058" y="143"/>
                  </a:lnTo>
                  <a:lnTo>
                    <a:pt x="1051" y="120"/>
                  </a:lnTo>
                  <a:lnTo>
                    <a:pt x="1045" y="120"/>
                  </a:lnTo>
                  <a:lnTo>
                    <a:pt x="1045" y="111"/>
                  </a:lnTo>
                  <a:lnTo>
                    <a:pt x="1038" y="98"/>
                  </a:lnTo>
                  <a:lnTo>
                    <a:pt x="1031" y="85"/>
                  </a:lnTo>
                  <a:lnTo>
                    <a:pt x="1025" y="67"/>
                  </a:lnTo>
                  <a:lnTo>
                    <a:pt x="1038" y="71"/>
                  </a:lnTo>
                  <a:lnTo>
                    <a:pt x="1042" y="89"/>
                  </a:lnTo>
                  <a:lnTo>
                    <a:pt x="1051" y="101"/>
                  </a:lnTo>
                  <a:lnTo>
                    <a:pt x="1058" y="114"/>
                  </a:lnTo>
                  <a:lnTo>
                    <a:pt x="1058" y="123"/>
                  </a:lnTo>
                  <a:lnTo>
                    <a:pt x="1062" y="123"/>
                  </a:lnTo>
                  <a:lnTo>
                    <a:pt x="1062" y="131"/>
                  </a:lnTo>
                  <a:lnTo>
                    <a:pt x="1065" y="131"/>
                  </a:lnTo>
                  <a:lnTo>
                    <a:pt x="1065" y="140"/>
                  </a:lnTo>
                  <a:lnTo>
                    <a:pt x="1071" y="140"/>
                  </a:lnTo>
                  <a:lnTo>
                    <a:pt x="1071" y="147"/>
                  </a:lnTo>
                  <a:lnTo>
                    <a:pt x="1074" y="147"/>
                  </a:lnTo>
                  <a:lnTo>
                    <a:pt x="1082" y="171"/>
                  </a:lnTo>
                  <a:lnTo>
                    <a:pt x="1085" y="171"/>
                  </a:lnTo>
                  <a:lnTo>
                    <a:pt x="1085" y="183"/>
                  </a:lnTo>
                  <a:lnTo>
                    <a:pt x="1091" y="183"/>
                  </a:lnTo>
                  <a:lnTo>
                    <a:pt x="1091" y="191"/>
                  </a:lnTo>
                  <a:lnTo>
                    <a:pt x="1094" y="191"/>
                  </a:lnTo>
                  <a:lnTo>
                    <a:pt x="1102" y="227"/>
                  </a:lnTo>
                  <a:lnTo>
                    <a:pt x="1105" y="227"/>
                  </a:lnTo>
                  <a:lnTo>
                    <a:pt x="1105" y="236"/>
                  </a:lnTo>
                  <a:lnTo>
                    <a:pt x="1111" y="236"/>
                  </a:lnTo>
                  <a:lnTo>
                    <a:pt x="1111" y="254"/>
                  </a:lnTo>
                  <a:lnTo>
                    <a:pt x="1114" y="254"/>
                  </a:lnTo>
                  <a:lnTo>
                    <a:pt x="1116" y="218"/>
                  </a:lnTo>
                  <a:lnTo>
                    <a:pt x="1118" y="178"/>
                  </a:lnTo>
                  <a:lnTo>
                    <a:pt x="1114" y="140"/>
                  </a:lnTo>
                  <a:lnTo>
                    <a:pt x="1105" y="103"/>
                  </a:lnTo>
                  <a:lnTo>
                    <a:pt x="1118" y="103"/>
                  </a:lnTo>
                  <a:lnTo>
                    <a:pt x="1123" y="134"/>
                  </a:lnTo>
                  <a:lnTo>
                    <a:pt x="1131" y="163"/>
                  </a:lnTo>
                  <a:lnTo>
                    <a:pt x="1131" y="178"/>
                  </a:lnTo>
                  <a:lnTo>
                    <a:pt x="1131" y="194"/>
                  </a:lnTo>
                  <a:lnTo>
                    <a:pt x="1129" y="209"/>
                  </a:lnTo>
                  <a:lnTo>
                    <a:pt x="1134" y="220"/>
                  </a:lnTo>
                  <a:lnTo>
                    <a:pt x="1138" y="180"/>
                  </a:lnTo>
                  <a:lnTo>
                    <a:pt x="1145" y="180"/>
                  </a:lnTo>
                  <a:lnTo>
                    <a:pt x="1151" y="196"/>
                  </a:lnTo>
                  <a:lnTo>
                    <a:pt x="1154" y="196"/>
                  </a:lnTo>
                  <a:lnTo>
                    <a:pt x="1154" y="211"/>
                  </a:lnTo>
                  <a:lnTo>
                    <a:pt x="1158" y="211"/>
                  </a:lnTo>
                  <a:lnTo>
                    <a:pt x="1162" y="247"/>
                  </a:lnTo>
                  <a:lnTo>
                    <a:pt x="1165" y="247"/>
                  </a:lnTo>
                  <a:lnTo>
                    <a:pt x="1165" y="271"/>
                  </a:lnTo>
                  <a:lnTo>
                    <a:pt x="1174" y="274"/>
                  </a:lnTo>
                  <a:lnTo>
                    <a:pt x="1174" y="283"/>
                  </a:lnTo>
                  <a:lnTo>
                    <a:pt x="1178" y="283"/>
                  </a:lnTo>
                  <a:lnTo>
                    <a:pt x="1178" y="296"/>
                  </a:lnTo>
                  <a:lnTo>
                    <a:pt x="1182" y="296"/>
                  </a:lnTo>
                  <a:lnTo>
                    <a:pt x="1185" y="320"/>
                  </a:lnTo>
                  <a:lnTo>
                    <a:pt x="1191" y="320"/>
                  </a:lnTo>
                  <a:lnTo>
                    <a:pt x="1193" y="291"/>
                  </a:lnTo>
                  <a:lnTo>
                    <a:pt x="1198" y="265"/>
                  </a:lnTo>
                  <a:lnTo>
                    <a:pt x="1207" y="240"/>
                  </a:lnTo>
                  <a:lnTo>
                    <a:pt x="1214" y="214"/>
                  </a:lnTo>
                  <a:lnTo>
                    <a:pt x="1211" y="154"/>
                  </a:lnTo>
                  <a:lnTo>
                    <a:pt x="1222" y="154"/>
                  </a:lnTo>
                  <a:lnTo>
                    <a:pt x="1225" y="214"/>
                  </a:lnTo>
                  <a:lnTo>
                    <a:pt x="1234" y="214"/>
                  </a:lnTo>
                  <a:lnTo>
                    <a:pt x="1238" y="231"/>
                  </a:lnTo>
                  <a:lnTo>
                    <a:pt x="1231" y="231"/>
                  </a:lnTo>
                  <a:lnTo>
                    <a:pt x="1231" y="223"/>
                  </a:lnTo>
                  <a:lnTo>
                    <a:pt x="1225" y="223"/>
                  </a:lnTo>
                  <a:lnTo>
                    <a:pt x="1225" y="327"/>
                  </a:lnTo>
                  <a:lnTo>
                    <a:pt x="1231" y="327"/>
                  </a:lnTo>
                  <a:lnTo>
                    <a:pt x="1231" y="340"/>
                  </a:lnTo>
                  <a:lnTo>
                    <a:pt x="1234" y="340"/>
                  </a:lnTo>
                  <a:lnTo>
                    <a:pt x="1234" y="334"/>
                  </a:lnTo>
                  <a:lnTo>
                    <a:pt x="1238" y="334"/>
                  </a:lnTo>
                  <a:lnTo>
                    <a:pt x="1245" y="340"/>
                  </a:lnTo>
                  <a:lnTo>
                    <a:pt x="1245" y="303"/>
                  </a:lnTo>
                  <a:lnTo>
                    <a:pt x="1242" y="303"/>
                  </a:lnTo>
                  <a:lnTo>
                    <a:pt x="1242" y="271"/>
                  </a:lnTo>
                  <a:lnTo>
                    <a:pt x="1231" y="236"/>
                  </a:lnTo>
                  <a:lnTo>
                    <a:pt x="1242" y="236"/>
                  </a:lnTo>
                  <a:lnTo>
                    <a:pt x="1245" y="254"/>
                  </a:lnTo>
                  <a:lnTo>
                    <a:pt x="1251" y="254"/>
                  </a:lnTo>
                  <a:lnTo>
                    <a:pt x="1251" y="274"/>
                  </a:lnTo>
                  <a:lnTo>
                    <a:pt x="1254" y="274"/>
                  </a:lnTo>
                  <a:lnTo>
                    <a:pt x="1254" y="283"/>
                  </a:lnTo>
                  <a:lnTo>
                    <a:pt x="1258" y="283"/>
                  </a:lnTo>
                  <a:lnTo>
                    <a:pt x="1258" y="300"/>
                  </a:lnTo>
                  <a:lnTo>
                    <a:pt x="1262" y="300"/>
                  </a:lnTo>
                  <a:lnTo>
                    <a:pt x="1262" y="314"/>
                  </a:lnTo>
                  <a:lnTo>
                    <a:pt x="1265" y="314"/>
                  </a:lnTo>
                  <a:lnTo>
                    <a:pt x="1271" y="343"/>
                  </a:lnTo>
                  <a:lnTo>
                    <a:pt x="1274" y="343"/>
                  </a:lnTo>
                  <a:lnTo>
                    <a:pt x="1278" y="334"/>
                  </a:lnTo>
                  <a:lnTo>
                    <a:pt x="1282" y="325"/>
                  </a:lnTo>
                  <a:lnTo>
                    <a:pt x="1282" y="311"/>
                  </a:lnTo>
                  <a:lnTo>
                    <a:pt x="1271" y="274"/>
                  </a:lnTo>
                  <a:lnTo>
                    <a:pt x="1282" y="280"/>
                  </a:lnTo>
                  <a:lnTo>
                    <a:pt x="1283" y="287"/>
                  </a:lnTo>
                  <a:lnTo>
                    <a:pt x="1287" y="301"/>
                  </a:lnTo>
                  <a:lnTo>
                    <a:pt x="1291" y="318"/>
                  </a:lnTo>
                  <a:lnTo>
                    <a:pt x="1294" y="332"/>
                  </a:lnTo>
                  <a:lnTo>
                    <a:pt x="1300" y="345"/>
                  </a:lnTo>
                  <a:lnTo>
                    <a:pt x="1302" y="351"/>
                  </a:lnTo>
                  <a:lnTo>
                    <a:pt x="1303" y="332"/>
                  </a:lnTo>
                  <a:lnTo>
                    <a:pt x="1305" y="316"/>
                  </a:lnTo>
                  <a:lnTo>
                    <a:pt x="1305" y="296"/>
                  </a:lnTo>
                  <a:lnTo>
                    <a:pt x="1302" y="271"/>
                  </a:lnTo>
                  <a:lnTo>
                    <a:pt x="1314" y="271"/>
                  </a:lnTo>
                  <a:lnTo>
                    <a:pt x="1316" y="294"/>
                  </a:lnTo>
                  <a:lnTo>
                    <a:pt x="1323" y="316"/>
                  </a:lnTo>
                  <a:lnTo>
                    <a:pt x="1331" y="334"/>
                  </a:lnTo>
                  <a:lnTo>
                    <a:pt x="1331" y="356"/>
                  </a:lnTo>
                  <a:lnTo>
                    <a:pt x="1334" y="356"/>
                  </a:lnTo>
                  <a:lnTo>
                    <a:pt x="1322" y="223"/>
                  </a:lnTo>
                  <a:lnTo>
                    <a:pt x="1318" y="223"/>
                  </a:lnTo>
                  <a:lnTo>
                    <a:pt x="1314" y="200"/>
                  </a:lnTo>
                  <a:lnTo>
                    <a:pt x="1311" y="194"/>
                  </a:lnTo>
                  <a:lnTo>
                    <a:pt x="1309" y="191"/>
                  </a:lnTo>
                  <a:lnTo>
                    <a:pt x="1305" y="187"/>
                  </a:lnTo>
                  <a:lnTo>
                    <a:pt x="1303" y="183"/>
                  </a:lnTo>
                  <a:lnTo>
                    <a:pt x="1300" y="178"/>
                  </a:lnTo>
                  <a:lnTo>
                    <a:pt x="1298" y="171"/>
                  </a:lnTo>
                  <a:lnTo>
                    <a:pt x="1311" y="180"/>
                  </a:lnTo>
                  <a:lnTo>
                    <a:pt x="1322" y="194"/>
                  </a:lnTo>
                  <a:lnTo>
                    <a:pt x="1331" y="212"/>
                  </a:lnTo>
                  <a:lnTo>
                    <a:pt x="1338" y="234"/>
                  </a:lnTo>
                  <a:lnTo>
                    <a:pt x="1345" y="254"/>
                  </a:lnTo>
                  <a:lnTo>
                    <a:pt x="1351" y="271"/>
                  </a:lnTo>
                  <a:lnTo>
                    <a:pt x="1351" y="296"/>
                  </a:lnTo>
                  <a:lnTo>
                    <a:pt x="1358" y="300"/>
                  </a:lnTo>
                  <a:lnTo>
                    <a:pt x="1354" y="307"/>
                  </a:lnTo>
                  <a:lnTo>
                    <a:pt x="1362" y="311"/>
                  </a:lnTo>
                  <a:lnTo>
                    <a:pt x="1362" y="327"/>
                  </a:lnTo>
                  <a:lnTo>
                    <a:pt x="1365" y="327"/>
                  </a:lnTo>
                  <a:lnTo>
                    <a:pt x="1365" y="340"/>
                  </a:lnTo>
                  <a:lnTo>
                    <a:pt x="1371" y="340"/>
                  </a:lnTo>
                  <a:lnTo>
                    <a:pt x="1373" y="352"/>
                  </a:lnTo>
                  <a:lnTo>
                    <a:pt x="1373" y="365"/>
                  </a:lnTo>
                  <a:lnTo>
                    <a:pt x="1378" y="374"/>
                  </a:lnTo>
                  <a:lnTo>
                    <a:pt x="1380" y="347"/>
                  </a:lnTo>
                  <a:lnTo>
                    <a:pt x="1382" y="321"/>
                  </a:lnTo>
                  <a:lnTo>
                    <a:pt x="1378" y="300"/>
                  </a:lnTo>
                  <a:lnTo>
                    <a:pt x="1378" y="267"/>
                  </a:lnTo>
                  <a:lnTo>
                    <a:pt x="1374" y="267"/>
                  </a:lnTo>
                  <a:lnTo>
                    <a:pt x="1371" y="240"/>
                  </a:lnTo>
                  <a:lnTo>
                    <a:pt x="1365" y="240"/>
                  </a:lnTo>
                  <a:lnTo>
                    <a:pt x="1363" y="234"/>
                  </a:lnTo>
                  <a:lnTo>
                    <a:pt x="1360" y="232"/>
                  </a:lnTo>
                  <a:lnTo>
                    <a:pt x="1358" y="229"/>
                  </a:lnTo>
                  <a:lnTo>
                    <a:pt x="1356" y="227"/>
                  </a:lnTo>
                  <a:lnTo>
                    <a:pt x="1354" y="221"/>
                  </a:lnTo>
                  <a:lnTo>
                    <a:pt x="1354" y="214"/>
                  </a:lnTo>
                  <a:lnTo>
                    <a:pt x="1362" y="220"/>
                  </a:lnTo>
                  <a:lnTo>
                    <a:pt x="1338" y="176"/>
                  </a:lnTo>
                  <a:lnTo>
                    <a:pt x="1345" y="176"/>
                  </a:lnTo>
                  <a:lnTo>
                    <a:pt x="1382" y="231"/>
                  </a:lnTo>
                  <a:lnTo>
                    <a:pt x="1382" y="240"/>
                  </a:lnTo>
                  <a:lnTo>
                    <a:pt x="1385" y="240"/>
                  </a:lnTo>
                  <a:lnTo>
                    <a:pt x="1385" y="247"/>
                  </a:lnTo>
                  <a:lnTo>
                    <a:pt x="1391" y="247"/>
                  </a:lnTo>
                  <a:lnTo>
                    <a:pt x="1394" y="271"/>
                  </a:lnTo>
                  <a:lnTo>
                    <a:pt x="1398" y="271"/>
                  </a:lnTo>
                  <a:lnTo>
                    <a:pt x="1398" y="280"/>
                  </a:lnTo>
                  <a:lnTo>
                    <a:pt x="1402" y="280"/>
                  </a:lnTo>
                  <a:lnTo>
                    <a:pt x="1402" y="296"/>
                  </a:lnTo>
                  <a:lnTo>
                    <a:pt x="1405" y="296"/>
                  </a:lnTo>
                  <a:lnTo>
                    <a:pt x="1411" y="323"/>
                  </a:lnTo>
                  <a:lnTo>
                    <a:pt x="1414" y="323"/>
                  </a:lnTo>
                  <a:lnTo>
                    <a:pt x="1416" y="289"/>
                  </a:lnTo>
                  <a:lnTo>
                    <a:pt x="1418" y="254"/>
                  </a:lnTo>
                  <a:lnTo>
                    <a:pt x="1420" y="218"/>
                  </a:lnTo>
                  <a:lnTo>
                    <a:pt x="1420" y="183"/>
                  </a:lnTo>
                  <a:lnTo>
                    <a:pt x="1414" y="151"/>
                  </a:lnTo>
                  <a:lnTo>
                    <a:pt x="1414" y="120"/>
                  </a:lnTo>
                  <a:lnTo>
                    <a:pt x="1411" y="120"/>
                  </a:lnTo>
                  <a:lnTo>
                    <a:pt x="1407" y="105"/>
                  </a:lnTo>
                  <a:lnTo>
                    <a:pt x="1407" y="92"/>
                  </a:lnTo>
                  <a:lnTo>
                    <a:pt x="1409" y="81"/>
                  </a:lnTo>
                  <a:lnTo>
                    <a:pt x="1409" y="72"/>
                  </a:lnTo>
                  <a:lnTo>
                    <a:pt x="1405" y="67"/>
                  </a:lnTo>
                  <a:lnTo>
                    <a:pt x="1405" y="63"/>
                  </a:lnTo>
                  <a:lnTo>
                    <a:pt x="1411" y="63"/>
                  </a:lnTo>
                  <a:lnTo>
                    <a:pt x="1411" y="60"/>
                  </a:lnTo>
                  <a:lnTo>
                    <a:pt x="1413" y="60"/>
                  </a:lnTo>
                  <a:lnTo>
                    <a:pt x="1414" y="60"/>
                  </a:lnTo>
                  <a:lnTo>
                    <a:pt x="1416" y="60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8" y="63"/>
                  </a:lnTo>
                  <a:lnTo>
                    <a:pt x="1422" y="72"/>
                  </a:lnTo>
                  <a:lnTo>
                    <a:pt x="1422" y="85"/>
                  </a:lnTo>
                  <a:lnTo>
                    <a:pt x="1420" y="98"/>
                  </a:lnTo>
                  <a:lnTo>
                    <a:pt x="1422" y="111"/>
                  </a:lnTo>
                  <a:lnTo>
                    <a:pt x="1431" y="145"/>
                  </a:lnTo>
                  <a:lnTo>
                    <a:pt x="1438" y="181"/>
                  </a:lnTo>
                  <a:lnTo>
                    <a:pt x="1445" y="214"/>
                  </a:lnTo>
                  <a:lnTo>
                    <a:pt x="1445" y="243"/>
                  </a:lnTo>
                  <a:lnTo>
                    <a:pt x="1451" y="243"/>
                  </a:lnTo>
                  <a:lnTo>
                    <a:pt x="1453" y="258"/>
                  </a:lnTo>
                  <a:lnTo>
                    <a:pt x="1453" y="276"/>
                  </a:lnTo>
                  <a:lnTo>
                    <a:pt x="1451" y="292"/>
                  </a:lnTo>
                  <a:lnTo>
                    <a:pt x="1453" y="309"/>
                  </a:lnTo>
                  <a:lnTo>
                    <a:pt x="1458" y="320"/>
                  </a:lnTo>
                  <a:lnTo>
                    <a:pt x="1465" y="220"/>
                  </a:lnTo>
                  <a:lnTo>
                    <a:pt x="1471" y="220"/>
                  </a:lnTo>
                  <a:lnTo>
                    <a:pt x="1473" y="203"/>
                  </a:lnTo>
                  <a:lnTo>
                    <a:pt x="1473" y="181"/>
                  </a:lnTo>
                  <a:lnTo>
                    <a:pt x="1471" y="158"/>
                  </a:lnTo>
                  <a:lnTo>
                    <a:pt x="1471" y="132"/>
                  </a:lnTo>
                  <a:lnTo>
                    <a:pt x="1471" y="111"/>
                  </a:lnTo>
                  <a:lnTo>
                    <a:pt x="1482" y="114"/>
                  </a:lnTo>
                  <a:lnTo>
                    <a:pt x="1474" y="327"/>
                  </a:lnTo>
                  <a:lnTo>
                    <a:pt x="1474" y="340"/>
                  </a:lnTo>
                  <a:lnTo>
                    <a:pt x="1473" y="356"/>
                  </a:lnTo>
                  <a:lnTo>
                    <a:pt x="1473" y="374"/>
                  </a:lnTo>
                  <a:lnTo>
                    <a:pt x="1473" y="392"/>
                  </a:lnTo>
                  <a:lnTo>
                    <a:pt x="1474" y="407"/>
                  </a:lnTo>
                  <a:lnTo>
                    <a:pt x="1478" y="416"/>
                  </a:lnTo>
                  <a:lnTo>
                    <a:pt x="1480" y="403"/>
                  </a:lnTo>
                  <a:lnTo>
                    <a:pt x="1482" y="385"/>
                  </a:lnTo>
                  <a:lnTo>
                    <a:pt x="1487" y="365"/>
                  </a:lnTo>
                  <a:lnTo>
                    <a:pt x="1491" y="349"/>
                  </a:lnTo>
                  <a:lnTo>
                    <a:pt x="1494" y="340"/>
                  </a:lnTo>
                  <a:lnTo>
                    <a:pt x="1496" y="338"/>
                  </a:lnTo>
                  <a:lnTo>
                    <a:pt x="1496" y="336"/>
                  </a:lnTo>
                  <a:lnTo>
                    <a:pt x="1496" y="336"/>
                  </a:lnTo>
                  <a:lnTo>
                    <a:pt x="1498" y="336"/>
                  </a:lnTo>
                  <a:lnTo>
                    <a:pt x="1500" y="336"/>
                  </a:lnTo>
                  <a:lnTo>
                    <a:pt x="1502" y="334"/>
                  </a:lnTo>
                  <a:lnTo>
                    <a:pt x="1502" y="356"/>
                  </a:lnTo>
                  <a:lnTo>
                    <a:pt x="1505" y="356"/>
                  </a:lnTo>
                  <a:lnTo>
                    <a:pt x="1511" y="291"/>
                  </a:lnTo>
                  <a:lnTo>
                    <a:pt x="1513" y="285"/>
                  </a:lnTo>
                  <a:lnTo>
                    <a:pt x="1516" y="276"/>
                  </a:lnTo>
                  <a:lnTo>
                    <a:pt x="1520" y="265"/>
                  </a:lnTo>
                  <a:lnTo>
                    <a:pt x="1518" y="254"/>
                  </a:lnTo>
                  <a:lnTo>
                    <a:pt x="1511" y="251"/>
                  </a:lnTo>
                  <a:lnTo>
                    <a:pt x="1511" y="243"/>
                  </a:lnTo>
                  <a:lnTo>
                    <a:pt x="1518" y="243"/>
                  </a:lnTo>
                  <a:lnTo>
                    <a:pt x="1531" y="103"/>
                  </a:lnTo>
                  <a:lnTo>
                    <a:pt x="1538" y="103"/>
                  </a:lnTo>
                  <a:lnTo>
                    <a:pt x="1531" y="280"/>
                  </a:lnTo>
                  <a:lnTo>
                    <a:pt x="1534" y="280"/>
                  </a:lnTo>
                  <a:lnTo>
                    <a:pt x="1534" y="291"/>
                  </a:lnTo>
                  <a:lnTo>
                    <a:pt x="1538" y="291"/>
                  </a:lnTo>
                  <a:lnTo>
                    <a:pt x="1540" y="301"/>
                  </a:lnTo>
                  <a:lnTo>
                    <a:pt x="1542" y="314"/>
                  </a:lnTo>
                  <a:lnTo>
                    <a:pt x="1542" y="327"/>
                  </a:lnTo>
                  <a:lnTo>
                    <a:pt x="1545" y="334"/>
                  </a:lnTo>
                  <a:lnTo>
                    <a:pt x="1565" y="154"/>
                  </a:lnTo>
                  <a:lnTo>
                    <a:pt x="1574" y="154"/>
                  </a:lnTo>
                  <a:lnTo>
                    <a:pt x="1578" y="176"/>
                  </a:lnTo>
                  <a:lnTo>
                    <a:pt x="1578" y="178"/>
                  </a:lnTo>
                  <a:lnTo>
                    <a:pt x="1576" y="178"/>
                  </a:lnTo>
                  <a:lnTo>
                    <a:pt x="1576" y="178"/>
                  </a:lnTo>
                  <a:lnTo>
                    <a:pt x="1574" y="176"/>
                  </a:lnTo>
                  <a:lnTo>
                    <a:pt x="1574" y="178"/>
                  </a:lnTo>
                  <a:lnTo>
                    <a:pt x="1574" y="180"/>
                  </a:lnTo>
                  <a:lnTo>
                    <a:pt x="1578" y="180"/>
                  </a:lnTo>
                  <a:lnTo>
                    <a:pt x="1578" y="231"/>
                  </a:lnTo>
                  <a:lnTo>
                    <a:pt x="1582" y="231"/>
                  </a:lnTo>
                  <a:lnTo>
                    <a:pt x="1591" y="154"/>
                  </a:lnTo>
                  <a:lnTo>
                    <a:pt x="1578" y="151"/>
                  </a:lnTo>
                  <a:lnTo>
                    <a:pt x="1578" y="143"/>
                  </a:lnTo>
                  <a:lnTo>
                    <a:pt x="1583" y="141"/>
                  </a:lnTo>
                  <a:lnTo>
                    <a:pt x="1587" y="141"/>
                  </a:lnTo>
                  <a:lnTo>
                    <a:pt x="1591" y="140"/>
                  </a:lnTo>
                  <a:lnTo>
                    <a:pt x="1594" y="138"/>
                  </a:lnTo>
                  <a:lnTo>
                    <a:pt x="1596" y="136"/>
                  </a:lnTo>
                  <a:lnTo>
                    <a:pt x="1602" y="136"/>
                  </a:lnTo>
                  <a:lnTo>
                    <a:pt x="1602" y="154"/>
                  </a:lnTo>
                  <a:lnTo>
                    <a:pt x="1613" y="163"/>
                  </a:lnTo>
                  <a:lnTo>
                    <a:pt x="1625" y="178"/>
                  </a:lnTo>
                  <a:lnTo>
                    <a:pt x="1638" y="194"/>
                  </a:lnTo>
                  <a:lnTo>
                    <a:pt x="1649" y="211"/>
                  </a:lnTo>
                  <a:lnTo>
                    <a:pt x="1654" y="223"/>
                  </a:lnTo>
                  <a:lnTo>
                    <a:pt x="1658" y="223"/>
                  </a:lnTo>
                  <a:lnTo>
                    <a:pt x="1647" y="172"/>
                  </a:lnTo>
                  <a:lnTo>
                    <a:pt x="1634" y="127"/>
                  </a:lnTo>
                  <a:lnTo>
                    <a:pt x="1631" y="94"/>
                  </a:lnTo>
                  <a:lnTo>
                    <a:pt x="1623" y="76"/>
                  </a:lnTo>
                  <a:lnTo>
                    <a:pt x="1618" y="54"/>
                  </a:lnTo>
                  <a:lnTo>
                    <a:pt x="1625" y="54"/>
                  </a:lnTo>
                  <a:lnTo>
                    <a:pt x="1651" y="136"/>
                  </a:lnTo>
                  <a:lnTo>
                    <a:pt x="1651" y="151"/>
                  </a:lnTo>
                  <a:lnTo>
                    <a:pt x="1654" y="151"/>
                  </a:lnTo>
                  <a:lnTo>
                    <a:pt x="1658" y="180"/>
                  </a:lnTo>
                  <a:lnTo>
                    <a:pt x="1662" y="180"/>
                  </a:lnTo>
                  <a:lnTo>
                    <a:pt x="1662" y="176"/>
                  </a:lnTo>
                  <a:lnTo>
                    <a:pt x="1665" y="176"/>
                  </a:lnTo>
                  <a:lnTo>
                    <a:pt x="1674" y="180"/>
                  </a:lnTo>
                  <a:lnTo>
                    <a:pt x="1673" y="196"/>
                  </a:lnTo>
                  <a:lnTo>
                    <a:pt x="1671" y="214"/>
                  </a:lnTo>
                  <a:lnTo>
                    <a:pt x="1665" y="214"/>
                  </a:lnTo>
                  <a:lnTo>
                    <a:pt x="1665" y="220"/>
                  </a:lnTo>
                  <a:lnTo>
                    <a:pt x="1671" y="220"/>
                  </a:lnTo>
                  <a:lnTo>
                    <a:pt x="1671" y="243"/>
                  </a:lnTo>
                  <a:lnTo>
                    <a:pt x="1678" y="243"/>
                  </a:lnTo>
                  <a:lnTo>
                    <a:pt x="1676" y="232"/>
                  </a:lnTo>
                  <a:lnTo>
                    <a:pt x="1678" y="220"/>
                  </a:lnTo>
                  <a:lnTo>
                    <a:pt x="1678" y="203"/>
                  </a:lnTo>
                  <a:lnTo>
                    <a:pt x="1678" y="83"/>
                  </a:lnTo>
                  <a:lnTo>
                    <a:pt x="1685" y="83"/>
                  </a:lnTo>
                  <a:lnTo>
                    <a:pt x="1685" y="136"/>
                  </a:lnTo>
                  <a:lnTo>
                    <a:pt x="1691" y="136"/>
                  </a:lnTo>
                  <a:lnTo>
                    <a:pt x="1685" y="143"/>
                  </a:lnTo>
                  <a:lnTo>
                    <a:pt x="1691" y="154"/>
                  </a:lnTo>
                  <a:lnTo>
                    <a:pt x="1689" y="156"/>
                  </a:lnTo>
                  <a:lnTo>
                    <a:pt x="1687" y="156"/>
                  </a:lnTo>
                  <a:lnTo>
                    <a:pt x="1685" y="156"/>
                  </a:lnTo>
                  <a:lnTo>
                    <a:pt x="1685" y="158"/>
                  </a:lnTo>
                  <a:lnTo>
                    <a:pt x="1685" y="160"/>
                  </a:lnTo>
                  <a:lnTo>
                    <a:pt x="1691" y="160"/>
                  </a:lnTo>
                  <a:lnTo>
                    <a:pt x="1691" y="191"/>
                  </a:lnTo>
                  <a:lnTo>
                    <a:pt x="1694" y="191"/>
                  </a:lnTo>
                  <a:lnTo>
                    <a:pt x="1694" y="163"/>
                  </a:lnTo>
                  <a:lnTo>
                    <a:pt x="1702" y="163"/>
                  </a:lnTo>
                  <a:lnTo>
                    <a:pt x="1705" y="191"/>
                  </a:lnTo>
                  <a:lnTo>
                    <a:pt x="1713" y="218"/>
                  </a:lnTo>
                  <a:lnTo>
                    <a:pt x="1718" y="245"/>
                  </a:lnTo>
                  <a:lnTo>
                    <a:pt x="1722" y="274"/>
                  </a:lnTo>
                  <a:lnTo>
                    <a:pt x="1731" y="274"/>
                  </a:lnTo>
                  <a:lnTo>
                    <a:pt x="1733" y="289"/>
                  </a:lnTo>
                  <a:lnTo>
                    <a:pt x="1736" y="305"/>
                  </a:lnTo>
                  <a:lnTo>
                    <a:pt x="1742" y="314"/>
                  </a:lnTo>
                  <a:lnTo>
                    <a:pt x="1743" y="294"/>
                  </a:lnTo>
                  <a:lnTo>
                    <a:pt x="1745" y="276"/>
                  </a:lnTo>
                  <a:lnTo>
                    <a:pt x="1751" y="260"/>
                  </a:lnTo>
                  <a:lnTo>
                    <a:pt x="1751" y="227"/>
                  </a:lnTo>
                  <a:lnTo>
                    <a:pt x="1754" y="227"/>
                  </a:lnTo>
                  <a:lnTo>
                    <a:pt x="1754" y="191"/>
                  </a:lnTo>
                  <a:lnTo>
                    <a:pt x="1758" y="191"/>
                  </a:lnTo>
                  <a:lnTo>
                    <a:pt x="1760" y="174"/>
                  </a:lnTo>
                  <a:lnTo>
                    <a:pt x="1760" y="156"/>
                  </a:lnTo>
                  <a:lnTo>
                    <a:pt x="1760" y="138"/>
                  </a:lnTo>
                  <a:lnTo>
                    <a:pt x="1762" y="123"/>
                  </a:lnTo>
                  <a:lnTo>
                    <a:pt x="1765" y="123"/>
                  </a:lnTo>
                  <a:lnTo>
                    <a:pt x="1765" y="187"/>
                  </a:lnTo>
                  <a:lnTo>
                    <a:pt x="1774" y="187"/>
                  </a:lnTo>
                  <a:lnTo>
                    <a:pt x="1773" y="192"/>
                  </a:lnTo>
                  <a:lnTo>
                    <a:pt x="1773" y="196"/>
                  </a:lnTo>
                  <a:lnTo>
                    <a:pt x="1771" y="200"/>
                  </a:lnTo>
                  <a:lnTo>
                    <a:pt x="1771" y="203"/>
                  </a:lnTo>
                  <a:lnTo>
                    <a:pt x="1782" y="200"/>
                  </a:lnTo>
                  <a:lnTo>
                    <a:pt x="1778" y="207"/>
                  </a:lnTo>
                  <a:lnTo>
                    <a:pt x="1785" y="211"/>
                  </a:lnTo>
                  <a:lnTo>
                    <a:pt x="1785" y="223"/>
                  </a:lnTo>
                  <a:lnTo>
                    <a:pt x="1791" y="223"/>
                  </a:lnTo>
                  <a:lnTo>
                    <a:pt x="1791" y="231"/>
                  </a:lnTo>
                  <a:lnTo>
                    <a:pt x="1794" y="231"/>
                  </a:lnTo>
                  <a:lnTo>
                    <a:pt x="1794" y="243"/>
                  </a:lnTo>
                  <a:lnTo>
                    <a:pt x="1798" y="243"/>
                  </a:lnTo>
                  <a:lnTo>
                    <a:pt x="1798" y="254"/>
                  </a:lnTo>
                  <a:lnTo>
                    <a:pt x="1802" y="254"/>
                  </a:lnTo>
                  <a:lnTo>
                    <a:pt x="1802" y="267"/>
                  </a:lnTo>
                  <a:lnTo>
                    <a:pt x="1805" y="267"/>
                  </a:lnTo>
                  <a:lnTo>
                    <a:pt x="1805" y="283"/>
                  </a:lnTo>
                  <a:lnTo>
                    <a:pt x="1811" y="283"/>
                  </a:lnTo>
                  <a:lnTo>
                    <a:pt x="1814" y="320"/>
                  </a:lnTo>
                  <a:lnTo>
                    <a:pt x="1818" y="320"/>
                  </a:lnTo>
                  <a:lnTo>
                    <a:pt x="1820" y="331"/>
                  </a:lnTo>
                  <a:lnTo>
                    <a:pt x="1820" y="345"/>
                  </a:lnTo>
                  <a:lnTo>
                    <a:pt x="1820" y="361"/>
                  </a:lnTo>
                  <a:lnTo>
                    <a:pt x="1822" y="374"/>
                  </a:lnTo>
                  <a:lnTo>
                    <a:pt x="1825" y="383"/>
                  </a:lnTo>
                  <a:lnTo>
                    <a:pt x="1825" y="361"/>
                  </a:lnTo>
                  <a:lnTo>
                    <a:pt x="1825" y="338"/>
                  </a:lnTo>
                  <a:lnTo>
                    <a:pt x="1825" y="318"/>
                  </a:lnTo>
                  <a:lnTo>
                    <a:pt x="1825" y="303"/>
                  </a:lnTo>
                  <a:lnTo>
                    <a:pt x="1827" y="303"/>
                  </a:lnTo>
                  <a:lnTo>
                    <a:pt x="1827" y="301"/>
                  </a:lnTo>
                  <a:lnTo>
                    <a:pt x="1829" y="300"/>
                  </a:lnTo>
                  <a:lnTo>
                    <a:pt x="1831" y="296"/>
                  </a:lnTo>
                  <a:lnTo>
                    <a:pt x="1831" y="291"/>
                  </a:lnTo>
                  <a:lnTo>
                    <a:pt x="1825" y="291"/>
                  </a:lnTo>
                  <a:lnTo>
                    <a:pt x="1825" y="271"/>
                  </a:lnTo>
                  <a:lnTo>
                    <a:pt x="1822" y="271"/>
                  </a:lnTo>
                  <a:lnTo>
                    <a:pt x="1820" y="269"/>
                  </a:lnTo>
                  <a:lnTo>
                    <a:pt x="1820" y="265"/>
                  </a:lnTo>
                  <a:lnTo>
                    <a:pt x="1820" y="263"/>
                  </a:lnTo>
                  <a:lnTo>
                    <a:pt x="1818" y="260"/>
                  </a:lnTo>
                  <a:lnTo>
                    <a:pt x="1818" y="254"/>
                  </a:lnTo>
                  <a:lnTo>
                    <a:pt x="1825" y="260"/>
                  </a:lnTo>
                  <a:lnTo>
                    <a:pt x="1825" y="247"/>
                  </a:lnTo>
                  <a:lnTo>
                    <a:pt x="1838" y="251"/>
                  </a:lnTo>
                  <a:lnTo>
                    <a:pt x="1840" y="263"/>
                  </a:lnTo>
                  <a:lnTo>
                    <a:pt x="1843" y="274"/>
                  </a:lnTo>
                  <a:lnTo>
                    <a:pt x="1845" y="283"/>
                  </a:lnTo>
                  <a:lnTo>
                    <a:pt x="1845" y="307"/>
                  </a:lnTo>
                  <a:lnTo>
                    <a:pt x="1858" y="311"/>
                  </a:lnTo>
                  <a:lnTo>
                    <a:pt x="1858" y="314"/>
                  </a:lnTo>
                  <a:lnTo>
                    <a:pt x="1854" y="321"/>
                  </a:lnTo>
                  <a:lnTo>
                    <a:pt x="1853" y="334"/>
                  </a:lnTo>
                  <a:lnTo>
                    <a:pt x="1853" y="349"/>
                  </a:lnTo>
                  <a:lnTo>
                    <a:pt x="1854" y="360"/>
                  </a:lnTo>
                  <a:lnTo>
                    <a:pt x="1858" y="360"/>
                  </a:lnTo>
                  <a:lnTo>
                    <a:pt x="1865" y="463"/>
                  </a:lnTo>
                  <a:lnTo>
                    <a:pt x="1874" y="463"/>
                  </a:lnTo>
                  <a:lnTo>
                    <a:pt x="1876" y="429"/>
                  </a:lnTo>
                  <a:lnTo>
                    <a:pt x="1878" y="391"/>
                  </a:lnTo>
                  <a:lnTo>
                    <a:pt x="1878" y="351"/>
                  </a:lnTo>
                  <a:lnTo>
                    <a:pt x="1878" y="307"/>
                  </a:lnTo>
                  <a:lnTo>
                    <a:pt x="1874" y="307"/>
                  </a:lnTo>
                  <a:lnTo>
                    <a:pt x="1874" y="283"/>
                  </a:lnTo>
                  <a:lnTo>
                    <a:pt x="1871" y="283"/>
                  </a:lnTo>
                  <a:lnTo>
                    <a:pt x="1865" y="254"/>
                  </a:lnTo>
                  <a:lnTo>
                    <a:pt x="1871" y="254"/>
                  </a:lnTo>
                  <a:lnTo>
                    <a:pt x="1871" y="260"/>
                  </a:lnTo>
                  <a:lnTo>
                    <a:pt x="1876" y="267"/>
                  </a:lnTo>
                  <a:lnTo>
                    <a:pt x="1880" y="274"/>
                  </a:lnTo>
                  <a:lnTo>
                    <a:pt x="1880" y="283"/>
                  </a:lnTo>
                  <a:lnTo>
                    <a:pt x="1882" y="296"/>
                  </a:lnTo>
                  <a:lnTo>
                    <a:pt x="1885" y="296"/>
                  </a:lnTo>
                  <a:lnTo>
                    <a:pt x="1885" y="320"/>
                  </a:lnTo>
                  <a:lnTo>
                    <a:pt x="1891" y="320"/>
                  </a:lnTo>
                  <a:lnTo>
                    <a:pt x="1891" y="334"/>
                  </a:lnTo>
                  <a:lnTo>
                    <a:pt x="1894" y="334"/>
                  </a:lnTo>
                  <a:lnTo>
                    <a:pt x="1896" y="349"/>
                  </a:lnTo>
                  <a:lnTo>
                    <a:pt x="1896" y="361"/>
                  </a:lnTo>
                  <a:lnTo>
                    <a:pt x="1896" y="372"/>
                  </a:lnTo>
                  <a:lnTo>
                    <a:pt x="1902" y="383"/>
                  </a:lnTo>
                  <a:lnTo>
                    <a:pt x="1903" y="352"/>
                  </a:lnTo>
                  <a:lnTo>
                    <a:pt x="1905" y="321"/>
                  </a:lnTo>
                  <a:lnTo>
                    <a:pt x="1907" y="291"/>
                  </a:lnTo>
                  <a:lnTo>
                    <a:pt x="1902" y="263"/>
                  </a:lnTo>
                  <a:lnTo>
                    <a:pt x="1902" y="236"/>
                  </a:lnTo>
                  <a:lnTo>
                    <a:pt x="1898" y="236"/>
                  </a:lnTo>
                  <a:lnTo>
                    <a:pt x="1894" y="211"/>
                  </a:lnTo>
                  <a:lnTo>
                    <a:pt x="1885" y="207"/>
                  </a:lnTo>
                  <a:lnTo>
                    <a:pt x="1874" y="187"/>
                  </a:lnTo>
                  <a:lnTo>
                    <a:pt x="1885" y="187"/>
                  </a:lnTo>
                  <a:lnTo>
                    <a:pt x="1885" y="183"/>
                  </a:lnTo>
                  <a:lnTo>
                    <a:pt x="1876" y="172"/>
                  </a:lnTo>
                  <a:lnTo>
                    <a:pt x="1867" y="158"/>
                  </a:lnTo>
                  <a:lnTo>
                    <a:pt x="1862" y="143"/>
                  </a:lnTo>
                  <a:lnTo>
                    <a:pt x="1874" y="143"/>
                  </a:lnTo>
                  <a:lnTo>
                    <a:pt x="1876" y="151"/>
                  </a:lnTo>
                  <a:lnTo>
                    <a:pt x="1880" y="156"/>
                  </a:lnTo>
                  <a:lnTo>
                    <a:pt x="1883" y="161"/>
                  </a:lnTo>
                  <a:lnTo>
                    <a:pt x="1887" y="165"/>
                  </a:lnTo>
                  <a:lnTo>
                    <a:pt x="1891" y="171"/>
                  </a:lnTo>
                  <a:lnTo>
                    <a:pt x="1891" y="180"/>
                  </a:lnTo>
                  <a:lnTo>
                    <a:pt x="1894" y="180"/>
                  </a:lnTo>
                  <a:lnTo>
                    <a:pt x="1894" y="187"/>
                  </a:lnTo>
                  <a:lnTo>
                    <a:pt x="1902" y="191"/>
                  </a:lnTo>
                  <a:lnTo>
                    <a:pt x="1905" y="211"/>
                  </a:lnTo>
                  <a:lnTo>
                    <a:pt x="1911" y="211"/>
                  </a:lnTo>
                  <a:lnTo>
                    <a:pt x="1914" y="227"/>
                  </a:lnTo>
                  <a:lnTo>
                    <a:pt x="1918" y="227"/>
                  </a:lnTo>
                  <a:lnTo>
                    <a:pt x="1918" y="240"/>
                  </a:lnTo>
                  <a:lnTo>
                    <a:pt x="1922" y="240"/>
                  </a:lnTo>
                  <a:lnTo>
                    <a:pt x="1922" y="260"/>
                  </a:lnTo>
                  <a:lnTo>
                    <a:pt x="1925" y="260"/>
                  </a:lnTo>
                  <a:lnTo>
                    <a:pt x="1934" y="311"/>
                  </a:lnTo>
                  <a:lnTo>
                    <a:pt x="1938" y="311"/>
                  </a:lnTo>
                  <a:lnTo>
                    <a:pt x="1940" y="267"/>
                  </a:lnTo>
                  <a:lnTo>
                    <a:pt x="1943" y="223"/>
                  </a:lnTo>
                  <a:lnTo>
                    <a:pt x="1945" y="176"/>
                  </a:lnTo>
                  <a:lnTo>
                    <a:pt x="1938" y="176"/>
                  </a:lnTo>
                  <a:lnTo>
                    <a:pt x="1934" y="156"/>
                  </a:lnTo>
                  <a:lnTo>
                    <a:pt x="1925" y="141"/>
                  </a:lnTo>
                  <a:lnTo>
                    <a:pt x="1916" y="127"/>
                  </a:lnTo>
                  <a:lnTo>
                    <a:pt x="1907" y="112"/>
                  </a:lnTo>
                  <a:lnTo>
                    <a:pt x="1902" y="94"/>
                  </a:lnTo>
                  <a:lnTo>
                    <a:pt x="1911" y="94"/>
                  </a:lnTo>
                  <a:lnTo>
                    <a:pt x="1914" y="107"/>
                  </a:lnTo>
                  <a:lnTo>
                    <a:pt x="1922" y="111"/>
                  </a:lnTo>
                  <a:lnTo>
                    <a:pt x="1934" y="134"/>
                  </a:lnTo>
                  <a:lnTo>
                    <a:pt x="1942" y="160"/>
                  </a:lnTo>
                  <a:lnTo>
                    <a:pt x="1945" y="160"/>
                  </a:lnTo>
                  <a:lnTo>
                    <a:pt x="1945" y="87"/>
                  </a:lnTo>
                  <a:lnTo>
                    <a:pt x="1951" y="87"/>
                  </a:lnTo>
                  <a:lnTo>
                    <a:pt x="1951" y="54"/>
                  </a:lnTo>
                  <a:lnTo>
                    <a:pt x="1954" y="54"/>
                  </a:lnTo>
                  <a:lnTo>
                    <a:pt x="1956" y="51"/>
                  </a:lnTo>
                  <a:lnTo>
                    <a:pt x="1956" y="47"/>
                  </a:lnTo>
                  <a:lnTo>
                    <a:pt x="1956" y="43"/>
                  </a:lnTo>
                  <a:lnTo>
                    <a:pt x="1958" y="40"/>
                  </a:lnTo>
                  <a:lnTo>
                    <a:pt x="1962" y="40"/>
                  </a:lnTo>
                  <a:lnTo>
                    <a:pt x="1962" y="43"/>
                  </a:lnTo>
                  <a:lnTo>
                    <a:pt x="1965" y="43"/>
                  </a:lnTo>
                  <a:lnTo>
                    <a:pt x="1962" y="87"/>
                  </a:lnTo>
                  <a:lnTo>
                    <a:pt x="1958" y="87"/>
                  </a:lnTo>
                  <a:lnTo>
                    <a:pt x="1962" y="107"/>
                  </a:lnTo>
                  <a:lnTo>
                    <a:pt x="1969" y="111"/>
                  </a:lnTo>
                  <a:lnTo>
                    <a:pt x="1973" y="114"/>
                  </a:lnTo>
                  <a:lnTo>
                    <a:pt x="1978" y="118"/>
                  </a:lnTo>
                  <a:lnTo>
                    <a:pt x="1983" y="121"/>
                  </a:lnTo>
                  <a:lnTo>
                    <a:pt x="1991" y="123"/>
                  </a:lnTo>
                  <a:lnTo>
                    <a:pt x="1991" y="120"/>
                  </a:lnTo>
                  <a:lnTo>
                    <a:pt x="2002" y="111"/>
                  </a:lnTo>
                  <a:lnTo>
                    <a:pt x="2002" y="94"/>
                  </a:lnTo>
                  <a:lnTo>
                    <a:pt x="2014" y="94"/>
                  </a:lnTo>
                  <a:lnTo>
                    <a:pt x="2014" y="103"/>
                  </a:lnTo>
                  <a:lnTo>
                    <a:pt x="2011" y="103"/>
                  </a:lnTo>
                  <a:lnTo>
                    <a:pt x="2011" y="107"/>
                  </a:lnTo>
                  <a:lnTo>
                    <a:pt x="2014" y="107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1" y="109"/>
                  </a:lnTo>
                  <a:lnTo>
                    <a:pt x="2011" y="111"/>
                  </a:lnTo>
                  <a:lnTo>
                    <a:pt x="2011" y="140"/>
                  </a:lnTo>
                  <a:lnTo>
                    <a:pt x="2005" y="140"/>
                  </a:lnTo>
                  <a:lnTo>
                    <a:pt x="2011" y="151"/>
                  </a:lnTo>
                  <a:lnTo>
                    <a:pt x="2005" y="151"/>
                  </a:lnTo>
                  <a:lnTo>
                    <a:pt x="2005" y="154"/>
                  </a:lnTo>
                  <a:lnTo>
                    <a:pt x="2011" y="154"/>
                  </a:lnTo>
                  <a:lnTo>
                    <a:pt x="2011" y="163"/>
                  </a:lnTo>
                  <a:lnTo>
                    <a:pt x="2018" y="167"/>
                  </a:lnTo>
                  <a:lnTo>
                    <a:pt x="2031" y="203"/>
                  </a:lnTo>
                  <a:lnTo>
                    <a:pt x="2034" y="203"/>
                  </a:lnTo>
                  <a:lnTo>
                    <a:pt x="2036" y="176"/>
                  </a:lnTo>
                  <a:lnTo>
                    <a:pt x="2040" y="152"/>
                  </a:lnTo>
                  <a:lnTo>
                    <a:pt x="2045" y="131"/>
                  </a:lnTo>
                  <a:lnTo>
                    <a:pt x="2051" y="107"/>
                  </a:lnTo>
                  <a:lnTo>
                    <a:pt x="2062" y="103"/>
                  </a:lnTo>
                  <a:lnTo>
                    <a:pt x="2062" y="94"/>
                  </a:lnTo>
                  <a:lnTo>
                    <a:pt x="2074" y="100"/>
                  </a:lnTo>
                  <a:lnTo>
                    <a:pt x="2071" y="123"/>
                  </a:lnTo>
                  <a:lnTo>
                    <a:pt x="2065" y="123"/>
                  </a:lnTo>
                  <a:lnTo>
                    <a:pt x="2065" y="160"/>
                  </a:lnTo>
                  <a:lnTo>
                    <a:pt x="2062" y="160"/>
                  </a:lnTo>
                  <a:lnTo>
                    <a:pt x="2058" y="207"/>
                  </a:lnTo>
                  <a:lnTo>
                    <a:pt x="2054" y="207"/>
                  </a:lnTo>
                  <a:lnTo>
                    <a:pt x="2054" y="243"/>
                  </a:lnTo>
                  <a:lnTo>
                    <a:pt x="2051" y="243"/>
                  </a:lnTo>
                  <a:lnTo>
                    <a:pt x="2054" y="300"/>
                  </a:lnTo>
                  <a:lnTo>
                    <a:pt x="2058" y="300"/>
                  </a:lnTo>
                  <a:lnTo>
                    <a:pt x="2060" y="312"/>
                  </a:lnTo>
                  <a:lnTo>
                    <a:pt x="2060" y="323"/>
                  </a:lnTo>
                  <a:lnTo>
                    <a:pt x="2060" y="334"/>
                  </a:lnTo>
                  <a:lnTo>
                    <a:pt x="2065" y="343"/>
                  </a:lnTo>
                  <a:lnTo>
                    <a:pt x="2063" y="314"/>
                  </a:lnTo>
                  <a:lnTo>
                    <a:pt x="2058" y="287"/>
                  </a:lnTo>
                  <a:lnTo>
                    <a:pt x="2054" y="260"/>
                  </a:lnTo>
                  <a:lnTo>
                    <a:pt x="2056" y="260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8" y="263"/>
                  </a:lnTo>
                  <a:lnTo>
                    <a:pt x="2071" y="260"/>
                  </a:lnTo>
                  <a:lnTo>
                    <a:pt x="2071" y="263"/>
                  </a:lnTo>
                  <a:lnTo>
                    <a:pt x="2076" y="276"/>
                  </a:lnTo>
                  <a:lnTo>
                    <a:pt x="2082" y="292"/>
                  </a:lnTo>
                  <a:lnTo>
                    <a:pt x="2087" y="311"/>
                  </a:lnTo>
                  <a:lnTo>
                    <a:pt x="2091" y="327"/>
                  </a:lnTo>
                  <a:lnTo>
                    <a:pt x="2091" y="351"/>
                  </a:lnTo>
                  <a:lnTo>
                    <a:pt x="2094" y="351"/>
                  </a:lnTo>
                  <a:lnTo>
                    <a:pt x="2094" y="309"/>
                  </a:lnTo>
                  <a:lnTo>
                    <a:pt x="2098" y="267"/>
                  </a:lnTo>
                  <a:lnTo>
                    <a:pt x="2105" y="225"/>
                  </a:lnTo>
                  <a:lnTo>
                    <a:pt x="2114" y="191"/>
                  </a:lnTo>
                  <a:lnTo>
                    <a:pt x="2122" y="140"/>
                  </a:lnTo>
                  <a:lnTo>
                    <a:pt x="2125" y="140"/>
                  </a:lnTo>
                  <a:lnTo>
                    <a:pt x="2127" y="138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31" y="136"/>
                  </a:lnTo>
                  <a:lnTo>
                    <a:pt x="2134" y="136"/>
                  </a:lnTo>
                  <a:lnTo>
                    <a:pt x="2133" y="161"/>
                  </a:lnTo>
                  <a:lnTo>
                    <a:pt x="2133" y="192"/>
                  </a:lnTo>
                  <a:lnTo>
                    <a:pt x="2131" y="223"/>
                  </a:lnTo>
                  <a:lnTo>
                    <a:pt x="2129" y="245"/>
                  </a:lnTo>
                  <a:lnTo>
                    <a:pt x="2129" y="272"/>
                  </a:lnTo>
                  <a:lnTo>
                    <a:pt x="2133" y="303"/>
                  </a:lnTo>
                  <a:lnTo>
                    <a:pt x="2138" y="334"/>
                  </a:lnTo>
                  <a:lnTo>
                    <a:pt x="2143" y="363"/>
                  </a:lnTo>
                  <a:lnTo>
                    <a:pt x="2151" y="387"/>
                  </a:lnTo>
                  <a:lnTo>
                    <a:pt x="2153" y="401"/>
                  </a:lnTo>
                  <a:lnTo>
                    <a:pt x="2153" y="420"/>
                  </a:lnTo>
                  <a:lnTo>
                    <a:pt x="2153" y="436"/>
                  </a:lnTo>
                  <a:lnTo>
                    <a:pt x="2153" y="452"/>
                  </a:lnTo>
                  <a:lnTo>
                    <a:pt x="2158" y="463"/>
                  </a:lnTo>
                  <a:lnTo>
                    <a:pt x="2165" y="347"/>
                  </a:lnTo>
                  <a:lnTo>
                    <a:pt x="2162" y="347"/>
                  </a:lnTo>
                  <a:lnTo>
                    <a:pt x="2162" y="300"/>
                  </a:lnTo>
                  <a:lnTo>
                    <a:pt x="2154" y="280"/>
                  </a:lnTo>
                  <a:lnTo>
                    <a:pt x="2151" y="260"/>
                  </a:lnTo>
                  <a:lnTo>
                    <a:pt x="2162" y="263"/>
                  </a:lnTo>
                  <a:lnTo>
                    <a:pt x="2163" y="274"/>
                  </a:lnTo>
                  <a:lnTo>
                    <a:pt x="2169" y="289"/>
                  </a:lnTo>
                  <a:lnTo>
                    <a:pt x="2173" y="305"/>
                  </a:lnTo>
                  <a:lnTo>
                    <a:pt x="2178" y="320"/>
                  </a:lnTo>
                  <a:lnTo>
                    <a:pt x="2182" y="327"/>
                  </a:lnTo>
                  <a:lnTo>
                    <a:pt x="2182" y="320"/>
                  </a:lnTo>
                  <a:lnTo>
                    <a:pt x="2185" y="311"/>
                  </a:lnTo>
                  <a:lnTo>
                    <a:pt x="2187" y="296"/>
                  </a:lnTo>
                  <a:lnTo>
                    <a:pt x="2187" y="276"/>
                  </a:lnTo>
                  <a:lnTo>
                    <a:pt x="2187" y="260"/>
                  </a:lnTo>
                  <a:lnTo>
                    <a:pt x="2185" y="247"/>
                  </a:lnTo>
                  <a:lnTo>
                    <a:pt x="2182" y="247"/>
                  </a:lnTo>
                  <a:lnTo>
                    <a:pt x="2182" y="183"/>
                  </a:lnTo>
                  <a:lnTo>
                    <a:pt x="2178" y="183"/>
                  </a:lnTo>
                  <a:lnTo>
                    <a:pt x="2178" y="160"/>
                  </a:lnTo>
                  <a:lnTo>
                    <a:pt x="2174" y="160"/>
                  </a:lnTo>
                  <a:lnTo>
                    <a:pt x="2174" y="136"/>
                  </a:lnTo>
                  <a:lnTo>
                    <a:pt x="2171" y="136"/>
                  </a:lnTo>
                  <a:lnTo>
                    <a:pt x="2171" y="114"/>
                  </a:lnTo>
                  <a:lnTo>
                    <a:pt x="2165" y="114"/>
                  </a:lnTo>
                  <a:lnTo>
                    <a:pt x="2165" y="87"/>
                  </a:lnTo>
                  <a:lnTo>
                    <a:pt x="2162" y="87"/>
                  </a:lnTo>
                  <a:lnTo>
                    <a:pt x="2158" y="63"/>
                  </a:lnTo>
                  <a:lnTo>
                    <a:pt x="2171" y="67"/>
                  </a:lnTo>
                  <a:lnTo>
                    <a:pt x="2198" y="214"/>
                  </a:lnTo>
                  <a:lnTo>
                    <a:pt x="2200" y="227"/>
                  </a:lnTo>
                  <a:lnTo>
                    <a:pt x="2198" y="238"/>
                  </a:lnTo>
                  <a:lnTo>
                    <a:pt x="2198" y="247"/>
                  </a:lnTo>
                  <a:lnTo>
                    <a:pt x="2202" y="254"/>
                  </a:lnTo>
                  <a:lnTo>
                    <a:pt x="2214" y="163"/>
                  </a:lnTo>
                  <a:lnTo>
                    <a:pt x="2223" y="131"/>
                  </a:lnTo>
                  <a:lnTo>
                    <a:pt x="2231" y="94"/>
                  </a:lnTo>
                  <a:lnTo>
                    <a:pt x="2242" y="100"/>
                  </a:lnTo>
                  <a:lnTo>
                    <a:pt x="2240" y="109"/>
                  </a:lnTo>
                  <a:lnTo>
                    <a:pt x="2234" y="123"/>
                  </a:lnTo>
                  <a:lnTo>
                    <a:pt x="2231" y="141"/>
                  </a:lnTo>
                  <a:lnTo>
                    <a:pt x="2227" y="160"/>
                  </a:lnTo>
                  <a:lnTo>
                    <a:pt x="2225" y="178"/>
                  </a:lnTo>
                  <a:lnTo>
                    <a:pt x="2223" y="191"/>
                  </a:lnTo>
                  <a:lnTo>
                    <a:pt x="2225" y="200"/>
                  </a:lnTo>
                  <a:lnTo>
                    <a:pt x="2227" y="191"/>
                  </a:lnTo>
                  <a:lnTo>
                    <a:pt x="2227" y="185"/>
                  </a:lnTo>
                  <a:lnTo>
                    <a:pt x="2229" y="180"/>
                  </a:lnTo>
                  <a:lnTo>
                    <a:pt x="2233" y="176"/>
                  </a:lnTo>
                  <a:lnTo>
                    <a:pt x="2236" y="172"/>
                  </a:lnTo>
                  <a:lnTo>
                    <a:pt x="2242" y="171"/>
                  </a:lnTo>
                  <a:lnTo>
                    <a:pt x="2242" y="211"/>
                  </a:lnTo>
                  <a:lnTo>
                    <a:pt x="2245" y="211"/>
                  </a:lnTo>
                  <a:lnTo>
                    <a:pt x="2245" y="203"/>
                  </a:lnTo>
                  <a:lnTo>
                    <a:pt x="2258" y="192"/>
                  </a:lnTo>
                  <a:lnTo>
                    <a:pt x="2267" y="180"/>
                  </a:lnTo>
                  <a:lnTo>
                    <a:pt x="2276" y="167"/>
                  </a:lnTo>
                  <a:lnTo>
                    <a:pt x="2287" y="154"/>
                  </a:lnTo>
                  <a:lnTo>
                    <a:pt x="2302" y="147"/>
                  </a:lnTo>
                  <a:lnTo>
                    <a:pt x="2300" y="154"/>
                  </a:lnTo>
                  <a:lnTo>
                    <a:pt x="2298" y="158"/>
                  </a:lnTo>
                  <a:lnTo>
                    <a:pt x="2294" y="163"/>
                  </a:lnTo>
                  <a:lnTo>
                    <a:pt x="2291" y="167"/>
                  </a:lnTo>
                  <a:lnTo>
                    <a:pt x="2285" y="167"/>
                  </a:lnTo>
                  <a:lnTo>
                    <a:pt x="2285" y="176"/>
                  </a:lnTo>
                  <a:lnTo>
                    <a:pt x="2278" y="180"/>
                  </a:lnTo>
                  <a:lnTo>
                    <a:pt x="2278" y="183"/>
                  </a:lnTo>
                  <a:lnTo>
                    <a:pt x="2271" y="187"/>
                  </a:lnTo>
                  <a:lnTo>
                    <a:pt x="2271" y="196"/>
                  </a:lnTo>
                  <a:lnTo>
                    <a:pt x="2262" y="200"/>
                  </a:lnTo>
                  <a:lnTo>
                    <a:pt x="2256" y="212"/>
                  </a:lnTo>
                  <a:lnTo>
                    <a:pt x="2251" y="225"/>
                  </a:lnTo>
                  <a:lnTo>
                    <a:pt x="2242" y="236"/>
                  </a:lnTo>
                  <a:lnTo>
                    <a:pt x="2262" y="307"/>
                  </a:lnTo>
                  <a:lnTo>
                    <a:pt x="2265" y="307"/>
                  </a:lnTo>
                  <a:lnTo>
                    <a:pt x="2267" y="296"/>
                  </a:lnTo>
                  <a:lnTo>
                    <a:pt x="2269" y="289"/>
                  </a:lnTo>
                  <a:lnTo>
                    <a:pt x="2271" y="283"/>
                  </a:lnTo>
                  <a:lnTo>
                    <a:pt x="2274" y="274"/>
                  </a:lnTo>
                  <a:lnTo>
                    <a:pt x="2282" y="227"/>
                  </a:lnTo>
                  <a:lnTo>
                    <a:pt x="2314" y="136"/>
                  </a:lnTo>
                  <a:lnTo>
                    <a:pt x="2322" y="136"/>
                  </a:lnTo>
                  <a:lnTo>
                    <a:pt x="2311" y="191"/>
                  </a:lnTo>
                  <a:lnTo>
                    <a:pt x="2309" y="192"/>
                  </a:lnTo>
                  <a:lnTo>
                    <a:pt x="2309" y="194"/>
                  </a:lnTo>
                  <a:lnTo>
                    <a:pt x="2307" y="192"/>
                  </a:lnTo>
                  <a:lnTo>
                    <a:pt x="2307" y="192"/>
                  </a:lnTo>
                  <a:lnTo>
                    <a:pt x="2305" y="196"/>
                  </a:lnTo>
                  <a:lnTo>
                    <a:pt x="2314" y="200"/>
                  </a:lnTo>
                  <a:lnTo>
                    <a:pt x="2325" y="254"/>
                  </a:lnTo>
                  <a:lnTo>
                    <a:pt x="2327" y="254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1"/>
                  </a:lnTo>
                  <a:lnTo>
                    <a:pt x="2331" y="247"/>
                  </a:lnTo>
                  <a:lnTo>
                    <a:pt x="2331" y="238"/>
                  </a:lnTo>
                  <a:lnTo>
                    <a:pt x="2329" y="223"/>
                  </a:lnTo>
                  <a:lnTo>
                    <a:pt x="2325" y="207"/>
                  </a:lnTo>
                  <a:lnTo>
                    <a:pt x="2320" y="192"/>
                  </a:lnTo>
                  <a:lnTo>
                    <a:pt x="2318" y="180"/>
                  </a:lnTo>
                  <a:lnTo>
                    <a:pt x="2331" y="183"/>
                  </a:lnTo>
                  <a:lnTo>
                    <a:pt x="2333" y="198"/>
                  </a:lnTo>
                  <a:lnTo>
                    <a:pt x="2336" y="212"/>
                  </a:lnTo>
                  <a:lnTo>
                    <a:pt x="2342" y="223"/>
                  </a:lnTo>
                  <a:lnTo>
                    <a:pt x="2342" y="220"/>
                  </a:lnTo>
                  <a:lnTo>
                    <a:pt x="2351" y="209"/>
                  </a:lnTo>
                  <a:lnTo>
                    <a:pt x="2356" y="196"/>
                  </a:lnTo>
                  <a:lnTo>
                    <a:pt x="2362" y="183"/>
                  </a:lnTo>
                  <a:lnTo>
                    <a:pt x="2374" y="176"/>
                  </a:lnTo>
                  <a:lnTo>
                    <a:pt x="2374" y="167"/>
                  </a:lnTo>
                  <a:lnTo>
                    <a:pt x="2378" y="163"/>
                  </a:lnTo>
                  <a:lnTo>
                    <a:pt x="2380" y="161"/>
                  </a:lnTo>
                  <a:lnTo>
                    <a:pt x="2383" y="160"/>
                  </a:lnTo>
                  <a:lnTo>
                    <a:pt x="2387" y="156"/>
                  </a:lnTo>
                  <a:lnTo>
                    <a:pt x="2389" y="154"/>
                  </a:lnTo>
                  <a:lnTo>
                    <a:pt x="2393" y="149"/>
                  </a:lnTo>
                  <a:lnTo>
                    <a:pt x="2394" y="143"/>
                  </a:lnTo>
                  <a:lnTo>
                    <a:pt x="2402" y="143"/>
                  </a:lnTo>
                  <a:lnTo>
                    <a:pt x="2402" y="140"/>
                  </a:lnTo>
                  <a:lnTo>
                    <a:pt x="2400" y="138"/>
                  </a:lnTo>
                  <a:lnTo>
                    <a:pt x="2398" y="136"/>
                  </a:lnTo>
                  <a:lnTo>
                    <a:pt x="2396" y="134"/>
                  </a:lnTo>
                  <a:lnTo>
                    <a:pt x="2396" y="134"/>
                  </a:lnTo>
                  <a:lnTo>
                    <a:pt x="2394" y="131"/>
                  </a:lnTo>
                  <a:lnTo>
                    <a:pt x="2394" y="127"/>
                  </a:lnTo>
                  <a:lnTo>
                    <a:pt x="2405" y="127"/>
                  </a:lnTo>
                  <a:lnTo>
                    <a:pt x="2405" y="136"/>
                  </a:lnTo>
                  <a:lnTo>
                    <a:pt x="2414" y="136"/>
                  </a:lnTo>
                  <a:lnTo>
                    <a:pt x="2411" y="147"/>
                  </a:lnTo>
                  <a:lnTo>
                    <a:pt x="2414" y="147"/>
                  </a:lnTo>
                  <a:lnTo>
                    <a:pt x="2414" y="160"/>
                  </a:lnTo>
                  <a:lnTo>
                    <a:pt x="2418" y="160"/>
                  </a:lnTo>
                  <a:lnTo>
                    <a:pt x="2418" y="176"/>
                  </a:lnTo>
                  <a:lnTo>
                    <a:pt x="2422" y="176"/>
                  </a:lnTo>
                  <a:lnTo>
                    <a:pt x="2422" y="191"/>
                  </a:lnTo>
                  <a:lnTo>
                    <a:pt x="2425" y="191"/>
                  </a:lnTo>
                  <a:lnTo>
                    <a:pt x="2425" y="207"/>
                  </a:lnTo>
                  <a:lnTo>
                    <a:pt x="2431" y="207"/>
                  </a:lnTo>
                  <a:lnTo>
                    <a:pt x="2434" y="236"/>
                  </a:lnTo>
                  <a:lnTo>
                    <a:pt x="2438" y="236"/>
                  </a:lnTo>
                  <a:lnTo>
                    <a:pt x="2438" y="251"/>
                  </a:lnTo>
                  <a:lnTo>
                    <a:pt x="2442" y="251"/>
                  </a:lnTo>
                  <a:lnTo>
                    <a:pt x="2443" y="263"/>
                  </a:lnTo>
                  <a:lnTo>
                    <a:pt x="2443" y="276"/>
                  </a:lnTo>
                  <a:lnTo>
                    <a:pt x="2445" y="287"/>
                  </a:lnTo>
                  <a:lnTo>
                    <a:pt x="2451" y="296"/>
                  </a:lnTo>
                  <a:lnTo>
                    <a:pt x="2451" y="280"/>
                  </a:lnTo>
                  <a:lnTo>
                    <a:pt x="2462" y="280"/>
                  </a:lnTo>
                  <a:lnTo>
                    <a:pt x="2462" y="274"/>
                  </a:lnTo>
                  <a:lnTo>
                    <a:pt x="2460" y="274"/>
                  </a:lnTo>
                  <a:lnTo>
                    <a:pt x="2458" y="274"/>
                  </a:lnTo>
                  <a:lnTo>
                    <a:pt x="2456" y="274"/>
                  </a:lnTo>
                  <a:lnTo>
                    <a:pt x="2456" y="274"/>
                  </a:lnTo>
                  <a:lnTo>
                    <a:pt x="2456" y="272"/>
                  </a:lnTo>
                  <a:lnTo>
                    <a:pt x="2454" y="271"/>
                  </a:lnTo>
                  <a:lnTo>
                    <a:pt x="2458" y="261"/>
                  </a:lnTo>
                  <a:lnTo>
                    <a:pt x="2463" y="245"/>
                  </a:lnTo>
                  <a:lnTo>
                    <a:pt x="2465" y="223"/>
                  </a:lnTo>
                  <a:lnTo>
                    <a:pt x="2469" y="201"/>
                  </a:lnTo>
                  <a:lnTo>
                    <a:pt x="2469" y="181"/>
                  </a:lnTo>
                  <a:lnTo>
                    <a:pt x="2471" y="167"/>
                  </a:lnTo>
                  <a:lnTo>
                    <a:pt x="2482" y="171"/>
                  </a:lnTo>
                  <a:lnTo>
                    <a:pt x="2483" y="183"/>
                  </a:lnTo>
                  <a:lnTo>
                    <a:pt x="2485" y="198"/>
                  </a:lnTo>
                  <a:lnTo>
                    <a:pt x="2491" y="207"/>
                  </a:lnTo>
                  <a:lnTo>
                    <a:pt x="2474" y="91"/>
                  </a:lnTo>
                  <a:lnTo>
                    <a:pt x="2482" y="91"/>
                  </a:lnTo>
                  <a:lnTo>
                    <a:pt x="2491" y="140"/>
                  </a:lnTo>
                  <a:lnTo>
                    <a:pt x="2502" y="187"/>
                  </a:lnTo>
                  <a:lnTo>
                    <a:pt x="2503" y="200"/>
                  </a:lnTo>
                  <a:lnTo>
                    <a:pt x="2503" y="214"/>
                  </a:lnTo>
                  <a:lnTo>
                    <a:pt x="2503" y="229"/>
                  </a:lnTo>
                  <a:lnTo>
                    <a:pt x="2505" y="241"/>
                  </a:lnTo>
                  <a:lnTo>
                    <a:pt x="2511" y="251"/>
                  </a:lnTo>
                  <a:lnTo>
                    <a:pt x="2514" y="200"/>
                  </a:lnTo>
                  <a:lnTo>
                    <a:pt x="2525" y="154"/>
                  </a:lnTo>
                  <a:lnTo>
                    <a:pt x="2534" y="94"/>
                  </a:lnTo>
                  <a:lnTo>
                    <a:pt x="2538" y="94"/>
                  </a:lnTo>
                  <a:lnTo>
                    <a:pt x="2538" y="83"/>
                  </a:lnTo>
                  <a:lnTo>
                    <a:pt x="2542" y="83"/>
                  </a:lnTo>
                  <a:lnTo>
                    <a:pt x="2542" y="63"/>
                  </a:lnTo>
                  <a:lnTo>
                    <a:pt x="2545" y="63"/>
                  </a:lnTo>
                  <a:lnTo>
                    <a:pt x="2531" y="16"/>
                  </a:lnTo>
                  <a:lnTo>
                    <a:pt x="2534" y="16"/>
                  </a:lnTo>
                  <a:lnTo>
                    <a:pt x="2534" y="20"/>
                  </a:lnTo>
                  <a:lnTo>
                    <a:pt x="2538" y="20"/>
                  </a:lnTo>
                  <a:lnTo>
                    <a:pt x="2549" y="45"/>
                  </a:lnTo>
                  <a:lnTo>
                    <a:pt x="2562" y="72"/>
                  </a:lnTo>
                  <a:lnTo>
                    <a:pt x="2573" y="100"/>
                  </a:lnTo>
                  <a:lnTo>
                    <a:pt x="2578" y="131"/>
                  </a:lnTo>
                  <a:lnTo>
                    <a:pt x="2585" y="131"/>
                  </a:lnTo>
                  <a:lnTo>
                    <a:pt x="2587" y="152"/>
                  </a:lnTo>
                  <a:lnTo>
                    <a:pt x="2593" y="171"/>
                  </a:lnTo>
                  <a:lnTo>
                    <a:pt x="2598" y="187"/>
                  </a:lnTo>
                  <a:lnTo>
                    <a:pt x="2598" y="214"/>
                  </a:lnTo>
                  <a:lnTo>
                    <a:pt x="2602" y="214"/>
                  </a:lnTo>
                  <a:lnTo>
                    <a:pt x="2605" y="176"/>
                  </a:lnTo>
                  <a:lnTo>
                    <a:pt x="2602" y="176"/>
                  </a:lnTo>
                  <a:lnTo>
                    <a:pt x="2602" y="147"/>
                  </a:lnTo>
                  <a:lnTo>
                    <a:pt x="2614" y="151"/>
                  </a:lnTo>
                  <a:lnTo>
                    <a:pt x="2618" y="185"/>
                  </a:lnTo>
                  <a:lnTo>
                    <a:pt x="2625" y="214"/>
                  </a:lnTo>
                  <a:lnTo>
                    <a:pt x="2638" y="331"/>
                  </a:lnTo>
                  <a:lnTo>
                    <a:pt x="2645" y="331"/>
                  </a:lnTo>
                  <a:lnTo>
                    <a:pt x="2651" y="203"/>
                  </a:lnTo>
                  <a:lnTo>
                    <a:pt x="2631" y="94"/>
                  </a:lnTo>
                  <a:lnTo>
                    <a:pt x="2642" y="100"/>
                  </a:lnTo>
                  <a:lnTo>
                    <a:pt x="2645" y="132"/>
                  </a:lnTo>
                  <a:lnTo>
                    <a:pt x="2654" y="163"/>
                  </a:lnTo>
                  <a:lnTo>
                    <a:pt x="2654" y="191"/>
                  </a:lnTo>
                  <a:lnTo>
                    <a:pt x="2658" y="191"/>
                  </a:lnTo>
                  <a:lnTo>
                    <a:pt x="2658" y="187"/>
                  </a:lnTo>
                  <a:lnTo>
                    <a:pt x="2662" y="176"/>
                  </a:lnTo>
                  <a:lnTo>
                    <a:pt x="2665" y="161"/>
                  </a:lnTo>
                  <a:lnTo>
                    <a:pt x="2665" y="147"/>
                  </a:lnTo>
                  <a:lnTo>
                    <a:pt x="2674" y="147"/>
                  </a:lnTo>
                  <a:lnTo>
                    <a:pt x="2674" y="207"/>
                  </a:lnTo>
                  <a:lnTo>
                    <a:pt x="2671" y="207"/>
                  </a:lnTo>
                  <a:lnTo>
                    <a:pt x="2674" y="331"/>
                  </a:lnTo>
                  <a:lnTo>
                    <a:pt x="2691" y="331"/>
                  </a:lnTo>
                  <a:lnTo>
                    <a:pt x="2705" y="416"/>
                  </a:lnTo>
                  <a:lnTo>
                    <a:pt x="2711" y="416"/>
                  </a:lnTo>
                  <a:lnTo>
                    <a:pt x="2705" y="263"/>
                  </a:lnTo>
                  <a:lnTo>
                    <a:pt x="2702" y="263"/>
                  </a:lnTo>
                  <a:lnTo>
                    <a:pt x="2702" y="231"/>
                  </a:lnTo>
                  <a:lnTo>
                    <a:pt x="2698" y="231"/>
                  </a:lnTo>
                  <a:lnTo>
                    <a:pt x="2698" y="196"/>
                  </a:lnTo>
                  <a:lnTo>
                    <a:pt x="2694" y="196"/>
                  </a:lnTo>
                  <a:lnTo>
                    <a:pt x="2694" y="167"/>
                  </a:lnTo>
                  <a:lnTo>
                    <a:pt x="2691" y="167"/>
                  </a:lnTo>
                  <a:lnTo>
                    <a:pt x="2691" y="143"/>
                  </a:lnTo>
                  <a:lnTo>
                    <a:pt x="2685" y="143"/>
                  </a:lnTo>
                  <a:lnTo>
                    <a:pt x="2685" y="123"/>
                  </a:lnTo>
                  <a:lnTo>
                    <a:pt x="2682" y="123"/>
                  </a:lnTo>
                  <a:lnTo>
                    <a:pt x="2682" y="103"/>
                  </a:lnTo>
                  <a:lnTo>
                    <a:pt x="2678" y="103"/>
                  </a:lnTo>
                  <a:lnTo>
                    <a:pt x="2678" y="100"/>
                  </a:lnTo>
                  <a:lnTo>
                    <a:pt x="2682" y="100"/>
                  </a:lnTo>
                  <a:lnTo>
                    <a:pt x="2682" y="94"/>
                  </a:lnTo>
                  <a:lnTo>
                    <a:pt x="2685" y="94"/>
                  </a:lnTo>
                  <a:lnTo>
                    <a:pt x="2685" y="100"/>
                  </a:lnTo>
                  <a:lnTo>
                    <a:pt x="2691" y="109"/>
                  </a:lnTo>
                  <a:lnTo>
                    <a:pt x="2693" y="118"/>
                  </a:lnTo>
                  <a:lnTo>
                    <a:pt x="2694" y="131"/>
                  </a:lnTo>
                  <a:lnTo>
                    <a:pt x="2698" y="131"/>
                  </a:lnTo>
                  <a:lnTo>
                    <a:pt x="2698" y="154"/>
                  </a:lnTo>
                  <a:lnTo>
                    <a:pt x="2705" y="185"/>
                  </a:lnTo>
                  <a:lnTo>
                    <a:pt x="2711" y="218"/>
                  </a:lnTo>
                  <a:lnTo>
                    <a:pt x="2718" y="247"/>
                  </a:lnTo>
                  <a:lnTo>
                    <a:pt x="2720" y="260"/>
                  </a:lnTo>
                  <a:lnTo>
                    <a:pt x="2720" y="276"/>
                  </a:lnTo>
                  <a:lnTo>
                    <a:pt x="2722" y="289"/>
                  </a:lnTo>
                  <a:lnTo>
                    <a:pt x="2725" y="300"/>
                  </a:lnTo>
                  <a:lnTo>
                    <a:pt x="2731" y="203"/>
                  </a:lnTo>
                  <a:lnTo>
                    <a:pt x="2725" y="203"/>
                  </a:lnTo>
                  <a:lnTo>
                    <a:pt x="2725" y="114"/>
                  </a:lnTo>
                  <a:lnTo>
                    <a:pt x="2718" y="81"/>
                  </a:lnTo>
                  <a:lnTo>
                    <a:pt x="2714" y="47"/>
                  </a:lnTo>
                  <a:lnTo>
                    <a:pt x="2722" y="47"/>
                  </a:lnTo>
                  <a:lnTo>
                    <a:pt x="2725" y="76"/>
                  </a:lnTo>
                  <a:lnTo>
                    <a:pt x="2731" y="76"/>
                  </a:lnTo>
                  <a:lnTo>
                    <a:pt x="2731" y="94"/>
                  </a:lnTo>
                  <a:lnTo>
                    <a:pt x="2734" y="94"/>
                  </a:lnTo>
                  <a:lnTo>
                    <a:pt x="2734" y="114"/>
                  </a:lnTo>
                  <a:lnTo>
                    <a:pt x="2738" y="114"/>
                  </a:lnTo>
                  <a:lnTo>
                    <a:pt x="2738" y="131"/>
                  </a:lnTo>
                  <a:lnTo>
                    <a:pt x="2742" y="131"/>
                  </a:lnTo>
                  <a:lnTo>
                    <a:pt x="2742" y="151"/>
                  </a:lnTo>
                  <a:lnTo>
                    <a:pt x="2747" y="176"/>
                  </a:lnTo>
                  <a:lnTo>
                    <a:pt x="2753" y="203"/>
                  </a:lnTo>
                  <a:lnTo>
                    <a:pt x="2758" y="227"/>
                  </a:lnTo>
                  <a:lnTo>
                    <a:pt x="2758" y="260"/>
                  </a:lnTo>
                  <a:lnTo>
                    <a:pt x="2762" y="260"/>
                  </a:lnTo>
                  <a:lnTo>
                    <a:pt x="2763" y="272"/>
                  </a:lnTo>
                  <a:lnTo>
                    <a:pt x="2763" y="285"/>
                  </a:lnTo>
                  <a:lnTo>
                    <a:pt x="2765" y="298"/>
                  </a:lnTo>
                  <a:lnTo>
                    <a:pt x="2771" y="307"/>
                  </a:lnTo>
                  <a:lnTo>
                    <a:pt x="2773" y="281"/>
                  </a:lnTo>
                  <a:lnTo>
                    <a:pt x="2780" y="256"/>
                  </a:lnTo>
                  <a:lnTo>
                    <a:pt x="2785" y="236"/>
                  </a:lnTo>
                  <a:lnTo>
                    <a:pt x="2794" y="196"/>
                  </a:lnTo>
                  <a:lnTo>
                    <a:pt x="2798" y="196"/>
                  </a:lnTo>
                  <a:lnTo>
                    <a:pt x="2798" y="180"/>
                  </a:lnTo>
                  <a:lnTo>
                    <a:pt x="2802" y="180"/>
                  </a:lnTo>
                  <a:lnTo>
                    <a:pt x="2802" y="171"/>
                  </a:lnTo>
                  <a:lnTo>
                    <a:pt x="2805" y="171"/>
                  </a:lnTo>
                  <a:lnTo>
                    <a:pt x="2811" y="151"/>
                  </a:lnTo>
                  <a:lnTo>
                    <a:pt x="2822" y="151"/>
                  </a:lnTo>
                  <a:lnTo>
                    <a:pt x="2811" y="187"/>
                  </a:lnTo>
                  <a:lnTo>
                    <a:pt x="2818" y="187"/>
                  </a:lnTo>
                  <a:lnTo>
                    <a:pt x="2805" y="223"/>
                  </a:lnTo>
                  <a:lnTo>
                    <a:pt x="2802" y="223"/>
                  </a:lnTo>
                  <a:lnTo>
                    <a:pt x="2802" y="247"/>
                  </a:lnTo>
                  <a:lnTo>
                    <a:pt x="2798" y="247"/>
                  </a:lnTo>
                  <a:lnTo>
                    <a:pt x="2798" y="251"/>
                  </a:lnTo>
                  <a:lnTo>
                    <a:pt x="2802" y="251"/>
                  </a:lnTo>
                  <a:lnTo>
                    <a:pt x="2802" y="254"/>
                  </a:lnTo>
                  <a:lnTo>
                    <a:pt x="2798" y="254"/>
                  </a:lnTo>
                  <a:lnTo>
                    <a:pt x="2798" y="260"/>
                  </a:lnTo>
                  <a:lnTo>
                    <a:pt x="2802" y="260"/>
                  </a:lnTo>
                  <a:lnTo>
                    <a:pt x="2798" y="280"/>
                  </a:lnTo>
                  <a:lnTo>
                    <a:pt x="2798" y="281"/>
                  </a:lnTo>
                  <a:lnTo>
                    <a:pt x="2800" y="281"/>
                  </a:lnTo>
                  <a:lnTo>
                    <a:pt x="2800" y="281"/>
                  </a:lnTo>
                  <a:lnTo>
                    <a:pt x="2802" y="281"/>
                  </a:lnTo>
                  <a:lnTo>
                    <a:pt x="2802" y="283"/>
                  </a:lnTo>
                  <a:lnTo>
                    <a:pt x="2802" y="298"/>
                  </a:lnTo>
                  <a:lnTo>
                    <a:pt x="2802" y="314"/>
                  </a:lnTo>
                  <a:lnTo>
                    <a:pt x="2800" y="331"/>
                  </a:lnTo>
                  <a:lnTo>
                    <a:pt x="2802" y="345"/>
                  </a:lnTo>
                  <a:lnTo>
                    <a:pt x="2805" y="356"/>
                  </a:lnTo>
                  <a:lnTo>
                    <a:pt x="2811" y="334"/>
                  </a:lnTo>
                  <a:lnTo>
                    <a:pt x="2814" y="334"/>
                  </a:lnTo>
                  <a:lnTo>
                    <a:pt x="2814" y="327"/>
                  </a:lnTo>
                  <a:lnTo>
                    <a:pt x="2818" y="327"/>
                  </a:lnTo>
                  <a:lnTo>
                    <a:pt x="2818" y="296"/>
                  </a:lnTo>
                  <a:lnTo>
                    <a:pt x="2822" y="296"/>
                  </a:lnTo>
                  <a:lnTo>
                    <a:pt x="2831" y="247"/>
                  </a:lnTo>
                  <a:lnTo>
                    <a:pt x="2838" y="247"/>
                  </a:lnTo>
                  <a:lnTo>
                    <a:pt x="2842" y="276"/>
                  </a:lnTo>
                  <a:lnTo>
                    <a:pt x="2851" y="303"/>
                  </a:lnTo>
                  <a:lnTo>
                    <a:pt x="2851" y="331"/>
                  </a:lnTo>
                  <a:lnTo>
                    <a:pt x="2854" y="331"/>
                  </a:lnTo>
                  <a:lnTo>
                    <a:pt x="2858" y="301"/>
                  </a:lnTo>
                  <a:lnTo>
                    <a:pt x="2865" y="272"/>
                  </a:lnTo>
                  <a:lnTo>
                    <a:pt x="2874" y="247"/>
                  </a:lnTo>
                  <a:lnTo>
                    <a:pt x="2878" y="247"/>
                  </a:lnTo>
                  <a:lnTo>
                    <a:pt x="2878" y="251"/>
                  </a:lnTo>
                  <a:lnTo>
                    <a:pt x="2882" y="251"/>
                  </a:lnTo>
                  <a:lnTo>
                    <a:pt x="2882" y="254"/>
                  </a:lnTo>
                  <a:lnTo>
                    <a:pt x="2882" y="258"/>
                  </a:lnTo>
                  <a:lnTo>
                    <a:pt x="2880" y="263"/>
                  </a:lnTo>
                  <a:lnTo>
                    <a:pt x="2878" y="269"/>
                  </a:lnTo>
                  <a:lnTo>
                    <a:pt x="2878" y="274"/>
                  </a:lnTo>
                  <a:lnTo>
                    <a:pt x="2878" y="280"/>
                  </a:lnTo>
                  <a:lnTo>
                    <a:pt x="2882" y="280"/>
                  </a:lnTo>
                  <a:lnTo>
                    <a:pt x="2885" y="300"/>
                  </a:lnTo>
                  <a:lnTo>
                    <a:pt x="2891" y="300"/>
                  </a:lnTo>
                  <a:lnTo>
                    <a:pt x="2893" y="283"/>
                  </a:lnTo>
                  <a:lnTo>
                    <a:pt x="2896" y="265"/>
                  </a:lnTo>
                  <a:lnTo>
                    <a:pt x="2902" y="251"/>
                  </a:lnTo>
                  <a:lnTo>
                    <a:pt x="2911" y="247"/>
                  </a:lnTo>
                  <a:lnTo>
                    <a:pt x="2911" y="238"/>
                  </a:lnTo>
                  <a:lnTo>
                    <a:pt x="2907" y="225"/>
                  </a:lnTo>
                  <a:lnTo>
                    <a:pt x="2902" y="212"/>
                  </a:lnTo>
                  <a:lnTo>
                    <a:pt x="2896" y="200"/>
                  </a:lnTo>
                  <a:lnTo>
                    <a:pt x="2894" y="191"/>
                  </a:lnTo>
                  <a:lnTo>
                    <a:pt x="2905" y="196"/>
                  </a:lnTo>
                  <a:lnTo>
                    <a:pt x="2905" y="183"/>
                  </a:lnTo>
                  <a:lnTo>
                    <a:pt x="2902" y="183"/>
                  </a:lnTo>
                  <a:lnTo>
                    <a:pt x="2898" y="154"/>
                  </a:lnTo>
                  <a:lnTo>
                    <a:pt x="2905" y="154"/>
                  </a:lnTo>
                  <a:lnTo>
                    <a:pt x="2918" y="191"/>
                  </a:lnTo>
                  <a:lnTo>
                    <a:pt x="2922" y="220"/>
                  </a:lnTo>
                  <a:lnTo>
                    <a:pt x="2925" y="220"/>
                  </a:lnTo>
                  <a:lnTo>
                    <a:pt x="2925" y="243"/>
                  </a:lnTo>
                  <a:lnTo>
                    <a:pt x="2931" y="243"/>
                  </a:lnTo>
                  <a:lnTo>
                    <a:pt x="2931" y="267"/>
                  </a:lnTo>
                  <a:lnTo>
                    <a:pt x="2934" y="267"/>
                  </a:lnTo>
                  <a:lnTo>
                    <a:pt x="2936" y="281"/>
                  </a:lnTo>
                  <a:lnTo>
                    <a:pt x="2936" y="296"/>
                  </a:lnTo>
                  <a:lnTo>
                    <a:pt x="2938" y="307"/>
                  </a:lnTo>
                  <a:lnTo>
                    <a:pt x="2942" y="307"/>
                  </a:lnTo>
                  <a:lnTo>
                    <a:pt x="2943" y="280"/>
                  </a:lnTo>
                  <a:lnTo>
                    <a:pt x="2951" y="254"/>
                  </a:lnTo>
                  <a:lnTo>
                    <a:pt x="2958" y="232"/>
                  </a:lnTo>
                  <a:lnTo>
                    <a:pt x="2965" y="211"/>
                  </a:lnTo>
                  <a:lnTo>
                    <a:pt x="2965" y="196"/>
                  </a:lnTo>
                  <a:lnTo>
                    <a:pt x="2971" y="196"/>
                  </a:lnTo>
                  <a:lnTo>
                    <a:pt x="2971" y="183"/>
                  </a:lnTo>
                  <a:lnTo>
                    <a:pt x="2974" y="183"/>
                  </a:lnTo>
                  <a:lnTo>
                    <a:pt x="2974" y="167"/>
                  </a:lnTo>
                  <a:lnTo>
                    <a:pt x="2993" y="112"/>
                  </a:lnTo>
                  <a:lnTo>
                    <a:pt x="3005" y="54"/>
                  </a:lnTo>
                  <a:lnTo>
                    <a:pt x="3018" y="54"/>
                  </a:lnTo>
                  <a:lnTo>
                    <a:pt x="2998" y="131"/>
                  </a:lnTo>
                  <a:lnTo>
                    <a:pt x="2998" y="163"/>
                  </a:lnTo>
                  <a:lnTo>
                    <a:pt x="2994" y="163"/>
                  </a:lnTo>
                  <a:lnTo>
                    <a:pt x="2994" y="196"/>
                  </a:lnTo>
                  <a:lnTo>
                    <a:pt x="2991" y="196"/>
                  </a:lnTo>
                  <a:lnTo>
                    <a:pt x="2991" y="231"/>
                  </a:lnTo>
                  <a:lnTo>
                    <a:pt x="2985" y="231"/>
                  </a:lnTo>
                  <a:lnTo>
                    <a:pt x="2983" y="243"/>
                  </a:lnTo>
                  <a:lnTo>
                    <a:pt x="2985" y="260"/>
                  </a:lnTo>
                  <a:lnTo>
                    <a:pt x="2987" y="274"/>
                  </a:lnTo>
                  <a:lnTo>
                    <a:pt x="2991" y="283"/>
                  </a:lnTo>
                  <a:lnTo>
                    <a:pt x="3002" y="231"/>
                  </a:lnTo>
                  <a:lnTo>
                    <a:pt x="3005" y="231"/>
                  </a:lnTo>
                  <a:lnTo>
                    <a:pt x="3005" y="220"/>
                  </a:lnTo>
                  <a:lnTo>
                    <a:pt x="3011" y="220"/>
                  </a:lnTo>
                  <a:lnTo>
                    <a:pt x="3042" y="103"/>
                  </a:lnTo>
                  <a:lnTo>
                    <a:pt x="3051" y="103"/>
                  </a:lnTo>
                  <a:lnTo>
                    <a:pt x="3045" y="138"/>
                  </a:lnTo>
                  <a:lnTo>
                    <a:pt x="3033" y="172"/>
                  </a:lnTo>
                  <a:lnTo>
                    <a:pt x="3022" y="203"/>
                  </a:lnTo>
                  <a:lnTo>
                    <a:pt x="3022" y="220"/>
                  </a:lnTo>
                  <a:lnTo>
                    <a:pt x="3018" y="220"/>
                  </a:lnTo>
                  <a:lnTo>
                    <a:pt x="3018" y="236"/>
                  </a:lnTo>
                  <a:lnTo>
                    <a:pt x="3014" y="236"/>
                  </a:lnTo>
                  <a:lnTo>
                    <a:pt x="3014" y="247"/>
                  </a:lnTo>
                  <a:lnTo>
                    <a:pt x="3011" y="247"/>
                  </a:lnTo>
                  <a:lnTo>
                    <a:pt x="3011" y="263"/>
                  </a:lnTo>
                  <a:lnTo>
                    <a:pt x="3005" y="263"/>
                  </a:lnTo>
                  <a:lnTo>
                    <a:pt x="3005" y="271"/>
                  </a:lnTo>
                  <a:lnTo>
                    <a:pt x="3003" y="278"/>
                  </a:lnTo>
                  <a:lnTo>
                    <a:pt x="3003" y="285"/>
                  </a:lnTo>
                  <a:lnTo>
                    <a:pt x="3002" y="291"/>
                  </a:lnTo>
                  <a:lnTo>
                    <a:pt x="3011" y="291"/>
                  </a:lnTo>
                  <a:lnTo>
                    <a:pt x="3011" y="287"/>
                  </a:lnTo>
                  <a:lnTo>
                    <a:pt x="3038" y="287"/>
                  </a:lnTo>
                  <a:lnTo>
                    <a:pt x="3038" y="283"/>
                  </a:lnTo>
                  <a:lnTo>
                    <a:pt x="3042" y="283"/>
                  </a:lnTo>
                  <a:lnTo>
                    <a:pt x="3047" y="256"/>
                  </a:lnTo>
                  <a:lnTo>
                    <a:pt x="3056" y="231"/>
                  </a:lnTo>
                  <a:lnTo>
                    <a:pt x="3065" y="207"/>
                  </a:lnTo>
                  <a:lnTo>
                    <a:pt x="3067" y="192"/>
                  </a:lnTo>
                  <a:lnTo>
                    <a:pt x="3065" y="180"/>
                  </a:lnTo>
                  <a:lnTo>
                    <a:pt x="3063" y="169"/>
                  </a:lnTo>
                  <a:lnTo>
                    <a:pt x="3065" y="160"/>
                  </a:lnTo>
                  <a:lnTo>
                    <a:pt x="3069" y="163"/>
                  </a:lnTo>
                  <a:lnTo>
                    <a:pt x="3073" y="167"/>
                  </a:lnTo>
                  <a:lnTo>
                    <a:pt x="3078" y="171"/>
                  </a:lnTo>
                  <a:lnTo>
                    <a:pt x="3080" y="152"/>
                  </a:lnTo>
                  <a:lnTo>
                    <a:pt x="3083" y="136"/>
                  </a:lnTo>
                  <a:lnTo>
                    <a:pt x="3089" y="120"/>
                  </a:lnTo>
                  <a:lnTo>
                    <a:pt x="3094" y="103"/>
                  </a:lnTo>
                  <a:lnTo>
                    <a:pt x="3102" y="103"/>
                  </a:lnTo>
                  <a:lnTo>
                    <a:pt x="3085" y="171"/>
                  </a:lnTo>
                  <a:lnTo>
                    <a:pt x="3082" y="171"/>
                  </a:lnTo>
                  <a:lnTo>
                    <a:pt x="3078" y="196"/>
                  </a:lnTo>
                  <a:lnTo>
                    <a:pt x="3082" y="196"/>
                  </a:lnTo>
                  <a:lnTo>
                    <a:pt x="3082" y="214"/>
                  </a:lnTo>
                  <a:lnTo>
                    <a:pt x="3085" y="214"/>
                  </a:lnTo>
                  <a:lnTo>
                    <a:pt x="3085" y="247"/>
                  </a:lnTo>
                  <a:lnTo>
                    <a:pt x="3091" y="247"/>
                  </a:lnTo>
                  <a:lnTo>
                    <a:pt x="3094" y="223"/>
                  </a:lnTo>
                  <a:lnTo>
                    <a:pt x="3102" y="200"/>
                  </a:lnTo>
                  <a:lnTo>
                    <a:pt x="3111" y="178"/>
                  </a:lnTo>
                  <a:lnTo>
                    <a:pt x="3118" y="154"/>
                  </a:lnTo>
                  <a:lnTo>
                    <a:pt x="3125" y="154"/>
                  </a:lnTo>
                  <a:lnTo>
                    <a:pt x="3125" y="169"/>
                  </a:lnTo>
                  <a:lnTo>
                    <a:pt x="3122" y="185"/>
                  </a:lnTo>
                  <a:lnTo>
                    <a:pt x="3120" y="200"/>
                  </a:lnTo>
                  <a:lnTo>
                    <a:pt x="3118" y="214"/>
                  </a:lnTo>
                  <a:lnTo>
                    <a:pt x="3122" y="223"/>
                  </a:lnTo>
                  <a:lnTo>
                    <a:pt x="3123" y="209"/>
                  </a:lnTo>
                  <a:lnTo>
                    <a:pt x="3129" y="198"/>
                  </a:lnTo>
                  <a:lnTo>
                    <a:pt x="3134" y="187"/>
                  </a:lnTo>
                  <a:lnTo>
                    <a:pt x="3145" y="140"/>
                  </a:lnTo>
                  <a:lnTo>
                    <a:pt x="3154" y="140"/>
                  </a:lnTo>
                  <a:lnTo>
                    <a:pt x="3149" y="176"/>
                  </a:lnTo>
                  <a:lnTo>
                    <a:pt x="3142" y="214"/>
                  </a:lnTo>
                  <a:lnTo>
                    <a:pt x="3136" y="251"/>
                  </a:lnTo>
                  <a:lnTo>
                    <a:pt x="3133" y="287"/>
                  </a:lnTo>
                  <a:lnTo>
                    <a:pt x="3138" y="323"/>
                  </a:lnTo>
                  <a:lnTo>
                    <a:pt x="3140" y="338"/>
                  </a:lnTo>
                  <a:lnTo>
                    <a:pt x="3142" y="352"/>
                  </a:lnTo>
                  <a:lnTo>
                    <a:pt x="3145" y="363"/>
                  </a:lnTo>
                  <a:lnTo>
                    <a:pt x="3145" y="360"/>
                  </a:lnTo>
                  <a:lnTo>
                    <a:pt x="3156" y="343"/>
                  </a:lnTo>
                  <a:lnTo>
                    <a:pt x="3160" y="323"/>
                  </a:lnTo>
                  <a:lnTo>
                    <a:pt x="3160" y="303"/>
                  </a:lnTo>
                  <a:lnTo>
                    <a:pt x="3156" y="281"/>
                  </a:lnTo>
                  <a:lnTo>
                    <a:pt x="3154" y="260"/>
                  </a:lnTo>
                  <a:lnTo>
                    <a:pt x="3165" y="260"/>
                  </a:lnTo>
                  <a:lnTo>
                    <a:pt x="3165" y="274"/>
                  </a:lnTo>
                  <a:lnTo>
                    <a:pt x="3169" y="285"/>
                  </a:lnTo>
                  <a:lnTo>
                    <a:pt x="3174" y="296"/>
                  </a:lnTo>
                  <a:lnTo>
                    <a:pt x="3178" y="258"/>
                  </a:lnTo>
                  <a:lnTo>
                    <a:pt x="3185" y="223"/>
                  </a:lnTo>
                  <a:lnTo>
                    <a:pt x="3194" y="191"/>
                  </a:lnTo>
                  <a:lnTo>
                    <a:pt x="3194" y="178"/>
                  </a:lnTo>
                  <a:lnTo>
                    <a:pt x="3193" y="165"/>
                  </a:lnTo>
                  <a:lnTo>
                    <a:pt x="3191" y="154"/>
                  </a:lnTo>
                  <a:lnTo>
                    <a:pt x="3191" y="111"/>
                  </a:lnTo>
                  <a:lnTo>
                    <a:pt x="3183" y="91"/>
                  </a:lnTo>
                  <a:lnTo>
                    <a:pt x="3178" y="67"/>
                  </a:lnTo>
                  <a:lnTo>
                    <a:pt x="3191" y="67"/>
                  </a:lnTo>
                  <a:lnTo>
                    <a:pt x="3193" y="85"/>
                  </a:lnTo>
                  <a:lnTo>
                    <a:pt x="3198" y="100"/>
                  </a:lnTo>
                  <a:lnTo>
                    <a:pt x="3198" y="127"/>
                  </a:lnTo>
                  <a:lnTo>
                    <a:pt x="3202" y="127"/>
                  </a:lnTo>
                  <a:lnTo>
                    <a:pt x="3214" y="20"/>
                  </a:lnTo>
                  <a:lnTo>
                    <a:pt x="3222" y="20"/>
                  </a:lnTo>
                  <a:lnTo>
                    <a:pt x="3214" y="120"/>
                  </a:lnTo>
                  <a:lnTo>
                    <a:pt x="3211" y="131"/>
                  </a:lnTo>
                  <a:lnTo>
                    <a:pt x="3207" y="147"/>
                  </a:lnTo>
                  <a:lnTo>
                    <a:pt x="3203" y="167"/>
                  </a:lnTo>
                  <a:lnTo>
                    <a:pt x="3202" y="185"/>
                  </a:lnTo>
                  <a:lnTo>
                    <a:pt x="3202" y="200"/>
                  </a:lnTo>
                  <a:lnTo>
                    <a:pt x="3205" y="200"/>
                  </a:lnTo>
                  <a:lnTo>
                    <a:pt x="3205" y="214"/>
                  </a:lnTo>
                  <a:lnTo>
                    <a:pt x="3202" y="214"/>
                  </a:lnTo>
                  <a:lnTo>
                    <a:pt x="3202" y="220"/>
                  </a:lnTo>
                  <a:lnTo>
                    <a:pt x="3205" y="220"/>
                  </a:lnTo>
                  <a:lnTo>
                    <a:pt x="3205" y="247"/>
                  </a:lnTo>
                  <a:lnTo>
                    <a:pt x="3211" y="247"/>
                  </a:lnTo>
                  <a:lnTo>
                    <a:pt x="3213" y="220"/>
                  </a:lnTo>
                  <a:lnTo>
                    <a:pt x="3220" y="191"/>
                  </a:lnTo>
                  <a:lnTo>
                    <a:pt x="3229" y="163"/>
                  </a:lnTo>
                  <a:lnTo>
                    <a:pt x="3238" y="140"/>
                  </a:lnTo>
                  <a:lnTo>
                    <a:pt x="3240" y="127"/>
                  </a:lnTo>
                  <a:lnTo>
                    <a:pt x="3240" y="118"/>
                  </a:lnTo>
                  <a:lnTo>
                    <a:pt x="3242" y="111"/>
                  </a:lnTo>
                  <a:lnTo>
                    <a:pt x="3251" y="103"/>
                  </a:lnTo>
                  <a:lnTo>
                    <a:pt x="3251" y="100"/>
                  </a:lnTo>
                  <a:lnTo>
                    <a:pt x="3254" y="100"/>
                  </a:lnTo>
                  <a:lnTo>
                    <a:pt x="3254" y="114"/>
                  </a:lnTo>
                  <a:lnTo>
                    <a:pt x="3249" y="123"/>
                  </a:lnTo>
                  <a:lnTo>
                    <a:pt x="3247" y="131"/>
                  </a:lnTo>
                  <a:lnTo>
                    <a:pt x="3247" y="140"/>
                  </a:lnTo>
                  <a:lnTo>
                    <a:pt x="3245" y="151"/>
                  </a:lnTo>
                  <a:lnTo>
                    <a:pt x="3240" y="169"/>
                  </a:lnTo>
                  <a:lnTo>
                    <a:pt x="3234" y="187"/>
                  </a:lnTo>
                  <a:lnTo>
                    <a:pt x="3231" y="207"/>
                  </a:lnTo>
                  <a:lnTo>
                    <a:pt x="3234" y="207"/>
                  </a:lnTo>
                  <a:lnTo>
                    <a:pt x="3236" y="196"/>
                  </a:lnTo>
                  <a:lnTo>
                    <a:pt x="3240" y="185"/>
                  </a:lnTo>
                  <a:lnTo>
                    <a:pt x="3242" y="176"/>
                  </a:lnTo>
                  <a:lnTo>
                    <a:pt x="3251" y="176"/>
                  </a:lnTo>
                  <a:lnTo>
                    <a:pt x="3251" y="263"/>
                  </a:lnTo>
                  <a:lnTo>
                    <a:pt x="3254" y="263"/>
                  </a:lnTo>
                  <a:lnTo>
                    <a:pt x="3258" y="274"/>
                  </a:lnTo>
                  <a:lnTo>
                    <a:pt x="3251" y="274"/>
                  </a:lnTo>
                  <a:lnTo>
                    <a:pt x="3251" y="280"/>
                  </a:lnTo>
                  <a:lnTo>
                    <a:pt x="3258" y="280"/>
                  </a:lnTo>
                  <a:lnTo>
                    <a:pt x="3258" y="292"/>
                  </a:lnTo>
                  <a:lnTo>
                    <a:pt x="3262" y="305"/>
                  </a:lnTo>
                  <a:lnTo>
                    <a:pt x="3265" y="314"/>
                  </a:lnTo>
                  <a:lnTo>
                    <a:pt x="3269" y="294"/>
                  </a:lnTo>
                  <a:lnTo>
                    <a:pt x="3274" y="276"/>
                  </a:lnTo>
                  <a:lnTo>
                    <a:pt x="3282" y="260"/>
                  </a:lnTo>
                  <a:lnTo>
                    <a:pt x="3291" y="223"/>
                  </a:lnTo>
                  <a:lnTo>
                    <a:pt x="3294" y="223"/>
                  </a:lnTo>
                  <a:lnTo>
                    <a:pt x="3294" y="214"/>
                  </a:lnTo>
                  <a:lnTo>
                    <a:pt x="3298" y="214"/>
                  </a:lnTo>
                  <a:lnTo>
                    <a:pt x="3298" y="203"/>
                  </a:lnTo>
                  <a:lnTo>
                    <a:pt x="3325" y="143"/>
                  </a:lnTo>
                  <a:lnTo>
                    <a:pt x="3331" y="143"/>
                  </a:lnTo>
                  <a:lnTo>
                    <a:pt x="3331" y="160"/>
                  </a:lnTo>
                  <a:lnTo>
                    <a:pt x="3322" y="172"/>
                  </a:lnTo>
                  <a:lnTo>
                    <a:pt x="3314" y="196"/>
                  </a:lnTo>
                  <a:lnTo>
                    <a:pt x="3309" y="223"/>
                  </a:lnTo>
                  <a:lnTo>
                    <a:pt x="3303" y="251"/>
                  </a:lnTo>
                  <a:lnTo>
                    <a:pt x="3302" y="271"/>
                  </a:lnTo>
                  <a:lnTo>
                    <a:pt x="3302" y="283"/>
                  </a:lnTo>
                  <a:lnTo>
                    <a:pt x="3302" y="298"/>
                  </a:lnTo>
                  <a:lnTo>
                    <a:pt x="3302" y="311"/>
                  </a:lnTo>
                  <a:lnTo>
                    <a:pt x="3305" y="320"/>
                  </a:lnTo>
                  <a:lnTo>
                    <a:pt x="3311" y="251"/>
                  </a:lnTo>
                  <a:lnTo>
                    <a:pt x="3322" y="251"/>
                  </a:lnTo>
                  <a:lnTo>
                    <a:pt x="3322" y="254"/>
                  </a:lnTo>
                  <a:lnTo>
                    <a:pt x="3318" y="254"/>
                  </a:lnTo>
                  <a:lnTo>
                    <a:pt x="3318" y="287"/>
                  </a:lnTo>
                  <a:lnTo>
                    <a:pt x="3316" y="298"/>
                  </a:lnTo>
                  <a:lnTo>
                    <a:pt x="3314" y="311"/>
                  </a:lnTo>
                  <a:lnTo>
                    <a:pt x="3313" y="325"/>
                  </a:lnTo>
                  <a:lnTo>
                    <a:pt x="3314" y="338"/>
                  </a:lnTo>
                  <a:lnTo>
                    <a:pt x="3318" y="347"/>
                  </a:lnTo>
                  <a:lnTo>
                    <a:pt x="3325" y="300"/>
                  </a:lnTo>
                  <a:lnTo>
                    <a:pt x="3331" y="300"/>
                  </a:lnTo>
                  <a:lnTo>
                    <a:pt x="3331" y="287"/>
                  </a:lnTo>
                  <a:lnTo>
                    <a:pt x="3334" y="287"/>
                  </a:lnTo>
                  <a:lnTo>
                    <a:pt x="3331" y="260"/>
                  </a:lnTo>
                  <a:lnTo>
                    <a:pt x="3334" y="260"/>
                  </a:lnTo>
                  <a:lnTo>
                    <a:pt x="3334" y="263"/>
                  </a:lnTo>
                  <a:lnTo>
                    <a:pt x="3336" y="263"/>
                  </a:lnTo>
                  <a:lnTo>
                    <a:pt x="3340" y="261"/>
                  </a:lnTo>
                  <a:lnTo>
                    <a:pt x="3345" y="260"/>
                  </a:lnTo>
                  <a:lnTo>
                    <a:pt x="3351" y="260"/>
                  </a:lnTo>
                  <a:lnTo>
                    <a:pt x="3351" y="261"/>
                  </a:lnTo>
                  <a:lnTo>
                    <a:pt x="3354" y="263"/>
                  </a:lnTo>
                  <a:lnTo>
                    <a:pt x="3356" y="265"/>
                  </a:lnTo>
                  <a:lnTo>
                    <a:pt x="3358" y="267"/>
                  </a:lnTo>
                  <a:lnTo>
                    <a:pt x="3358" y="267"/>
                  </a:lnTo>
                  <a:lnTo>
                    <a:pt x="3358" y="287"/>
                  </a:lnTo>
                  <a:lnTo>
                    <a:pt x="3362" y="287"/>
                  </a:lnTo>
                  <a:lnTo>
                    <a:pt x="3362" y="303"/>
                  </a:lnTo>
                  <a:lnTo>
                    <a:pt x="3365" y="303"/>
                  </a:lnTo>
                  <a:lnTo>
                    <a:pt x="3367" y="316"/>
                  </a:lnTo>
                  <a:lnTo>
                    <a:pt x="3369" y="329"/>
                  </a:lnTo>
                  <a:lnTo>
                    <a:pt x="3371" y="340"/>
                  </a:lnTo>
                  <a:lnTo>
                    <a:pt x="3374" y="340"/>
                  </a:lnTo>
                  <a:lnTo>
                    <a:pt x="3376" y="318"/>
                  </a:lnTo>
                  <a:lnTo>
                    <a:pt x="3382" y="300"/>
                  </a:lnTo>
                  <a:lnTo>
                    <a:pt x="3387" y="281"/>
                  </a:lnTo>
                  <a:lnTo>
                    <a:pt x="3391" y="263"/>
                  </a:lnTo>
                  <a:lnTo>
                    <a:pt x="3402" y="263"/>
                  </a:lnTo>
                  <a:lnTo>
                    <a:pt x="3391" y="300"/>
                  </a:lnTo>
                  <a:lnTo>
                    <a:pt x="3391" y="320"/>
                  </a:lnTo>
                  <a:lnTo>
                    <a:pt x="3385" y="320"/>
                  </a:lnTo>
                  <a:lnTo>
                    <a:pt x="3385" y="400"/>
                  </a:lnTo>
                  <a:lnTo>
                    <a:pt x="3385" y="412"/>
                  </a:lnTo>
                  <a:lnTo>
                    <a:pt x="3385" y="427"/>
                  </a:lnTo>
                  <a:lnTo>
                    <a:pt x="3385" y="441"/>
                  </a:lnTo>
                  <a:lnTo>
                    <a:pt x="3391" y="451"/>
                  </a:lnTo>
                  <a:lnTo>
                    <a:pt x="3393" y="392"/>
                  </a:lnTo>
                  <a:lnTo>
                    <a:pt x="3400" y="338"/>
                  </a:lnTo>
                  <a:lnTo>
                    <a:pt x="3413" y="289"/>
                  </a:lnTo>
                  <a:lnTo>
                    <a:pt x="3425" y="243"/>
                  </a:lnTo>
                  <a:lnTo>
                    <a:pt x="3425" y="223"/>
                  </a:lnTo>
                  <a:lnTo>
                    <a:pt x="3431" y="223"/>
                  </a:lnTo>
                  <a:lnTo>
                    <a:pt x="3434" y="207"/>
                  </a:lnTo>
                  <a:lnTo>
                    <a:pt x="3438" y="207"/>
                  </a:lnTo>
                  <a:lnTo>
                    <a:pt x="3438" y="192"/>
                  </a:lnTo>
                  <a:lnTo>
                    <a:pt x="3434" y="178"/>
                  </a:lnTo>
                  <a:lnTo>
                    <a:pt x="3429" y="161"/>
                  </a:lnTo>
                  <a:lnTo>
                    <a:pt x="3425" y="147"/>
                  </a:lnTo>
                  <a:lnTo>
                    <a:pt x="3434" y="147"/>
                  </a:lnTo>
                  <a:lnTo>
                    <a:pt x="3438" y="163"/>
                  </a:lnTo>
                  <a:lnTo>
                    <a:pt x="3442" y="163"/>
                  </a:lnTo>
                  <a:lnTo>
                    <a:pt x="3442" y="180"/>
                  </a:lnTo>
                  <a:lnTo>
                    <a:pt x="3445" y="180"/>
                  </a:lnTo>
                  <a:lnTo>
                    <a:pt x="3445" y="191"/>
                  </a:lnTo>
                  <a:lnTo>
                    <a:pt x="3451" y="191"/>
                  </a:lnTo>
                  <a:lnTo>
                    <a:pt x="3451" y="203"/>
                  </a:lnTo>
                  <a:lnTo>
                    <a:pt x="3454" y="203"/>
                  </a:lnTo>
                  <a:lnTo>
                    <a:pt x="3465" y="260"/>
                  </a:lnTo>
                  <a:lnTo>
                    <a:pt x="3471" y="260"/>
                  </a:lnTo>
                  <a:lnTo>
                    <a:pt x="3471" y="280"/>
                  </a:lnTo>
                  <a:lnTo>
                    <a:pt x="3474" y="280"/>
                  </a:lnTo>
                  <a:lnTo>
                    <a:pt x="3476" y="292"/>
                  </a:lnTo>
                  <a:lnTo>
                    <a:pt x="3476" y="305"/>
                  </a:lnTo>
                  <a:lnTo>
                    <a:pt x="3482" y="314"/>
                  </a:lnTo>
                  <a:lnTo>
                    <a:pt x="3483" y="292"/>
                  </a:lnTo>
                  <a:lnTo>
                    <a:pt x="3491" y="271"/>
                  </a:lnTo>
                  <a:lnTo>
                    <a:pt x="3494" y="271"/>
                  </a:lnTo>
                  <a:lnTo>
                    <a:pt x="3494" y="263"/>
                  </a:lnTo>
                  <a:lnTo>
                    <a:pt x="3498" y="263"/>
                  </a:lnTo>
                  <a:lnTo>
                    <a:pt x="3502" y="183"/>
                  </a:lnTo>
                  <a:lnTo>
                    <a:pt x="3514" y="183"/>
                  </a:lnTo>
                  <a:lnTo>
                    <a:pt x="3514" y="196"/>
                  </a:lnTo>
                  <a:lnTo>
                    <a:pt x="3516" y="207"/>
                  </a:lnTo>
                  <a:lnTo>
                    <a:pt x="3522" y="214"/>
                  </a:lnTo>
                  <a:lnTo>
                    <a:pt x="3520" y="187"/>
                  </a:lnTo>
                  <a:lnTo>
                    <a:pt x="3513" y="160"/>
                  </a:lnTo>
                  <a:lnTo>
                    <a:pt x="3507" y="134"/>
                  </a:lnTo>
                  <a:lnTo>
                    <a:pt x="3502" y="107"/>
                  </a:lnTo>
                  <a:lnTo>
                    <a:pt x="3514" y="111"/>
                  </a:lnTo>
                  <a:lnTo>
                    <a:pt x="3518" y="140"/>
                  </a:lnTo>
                  <a:lnTo>
                    <a:pt x="3525" y="163"/>
                  </a:lnTo>
                  <a:lnTo>
                    <a:pt x="3525" y="187"/>
                  </a:lnTo>
                  <a:lnTo>
                    <a:pt x="3531" y="187"/>
                  </a:lnTo>
                  <a:lnTo>
                    <a:pt x="3531" y="211"/>
                  </a:lnTo>
                  <a:lnTo>
                    <a:pt x="3534" y="211"/>
                  </a:lnTo>
                  <a:lnTo>
                    <a:pt x="3536" y="223"/>
                  </a:lnTo>
                  <a:lnTo>
                    <a:pt x="3536" y="234"/>
                  </a:lnTo>
                  <a:lnTo>
                    <a:pt x="3538" y="247"/>
                  </a:lnTo>
                  <a:lnTo>
                    <a:pt x="3542" y="254"/>
                  </a:lnTo>
                  <a:lnTo>
                    <a:pt x="3543" y="238"/>
                  </a:lnTo>
                  <a:lnTo>
                    <a:pt x="3545" y="221"/>
                  </a:lnTo>
                  <a:lnTo>
                    <a:pt x="3551" y="207"/>
                  </a:lnTo>
                  <a:lnTo>
                    <a:pt x="3551" y="180"/>
                  </a:lnTo>
                  <a:lnTo>
                    <a:pt x="3554" y="180"/>
                  </a:lnTo>
                  <a:lnTo>
                    <a:pt x="3554" y="151"/>
                  </a:lnTo>
                  <a:lnTo>
                    <a:pt x="3558" y="151"/>
                  </a:lnTo>
                  <a:lnTo>
                    <a:pt x="3558" y="127"/>
                  </a:lnTo>
                  <a:lnTo>
                    <a:pt x="3562" y="127"/>
                  </a:lnTo>
                  <a:lnTo>
                    <a:pt x="3562" y="107"/>
                  </a:lnTo>
                  <a:lnTo>
                    <a:pt x="3565" y="107"/>
                  </a:lnTo>
                  <a:lnTo>
                    <a:pt x="3567" y="94"/>
                  </a:lnTo>
                  <a:lnTo>
                    <a:pt x="3569" y="85"/>
                  </a:lnTo>
                  <a:lnTo>
                    <a:pt x="3574" y="76"/>
                  </a:lnTo>
                  <a:lnTo>
                    <a:pt x="3576" y="74"/>
                  </a:lnTo>
                  <a:lnTo>
                    <a:pt x="3576" y="72"/>
                  </a:lnTo>
                  <a:lnTo>
                    <a:pt x="3576" y="72"/>
                  </a:lnTo>
                  <a:lnTo>
                    <a:pt x="3578" y="72"/>
                  </a:lnTo>
                  <a:lnTo>
                    <a:pt x="3580" y="72"/>
                  </a:lnTo>
                  <a:lnTo>
                    <a:pt x="3582" y="71"/>
                  </a:lnTo>
                  <a:lnTo>
                    <a:pt x="3576" y="103"/>
                  </a:lnTo>
                  <a:lnTo>
                    <a:pt x="3569" y="140"/>
                  </a:lnTo>
                  <a:lnTo>
                    <a:pt x="3562" y="171"/>
                  </a:lnTo>
                  <a:lnTo>
                    <a:pt x="3562" y="196"/>
                  </a:lnTo>
                  <a:lnTo>
                    <a:pt x="3558" y="196"/>
                  </a:lnTo>
                  <a:lnTo>
                    <a:pt x="3558" y="254"/>
                  </a:lnTo>
                  <a:lnTo>
                    <a:pt x="3554" y="254"/>
                  </a:lnTo>
                  <a:lnTo>
                    <a:pt x="3554" y="271"/>
                  </a:lnTo>
                  <a:lnTo>
                    <a:pt x="3558" y="271"/>
                  </a:lnTo>
                  <a:lnTo>
                    <a:pt x="3560" y="285"/>
                  </a:lnTo>
                  <a:lnTo>
                    <a:pt x="3558" y="301"/>
                  </a:lnTo>
                  <a:lnTo>
                    <a:pt x="3556" y="318"/>
                  </a:lnTo>
                  <a:lnTo>
                    <a:pt x="3556" y="334"/>
                  </a:lnTo>
                  <a:lnTo>
                    <a:pt x="3558" y="349"/>
                  </a:lnTo>
                  <a:lnTo>
                    <a:pt x="3562" y="360"/>
                  </a:lnTo>
                  <a:lnTo>
                    <a:pt x="3562" y="320"/>
                  </a:lnTo>
                  <a:lnTo>
                    <a:pt x="3571" y="314"/>
                  </a:lnTo>
                  <a:lnTo>
                    <a:pt x="3582" y="263"/>
                  </a:lnTo>
                  <a:lnTo>
                    <a:pt x="3591" y="263"/>
                  </a:lnTo>
                  <a:lnTo>
                    <a:pt x="3589" y="271"/>
                  </a:lnTo>
                  <a:lnTo>
                    <a:pt x="3587" y="283"/>
                  </a:lnTo>
                  <a:lnTo>
                    <a:pt x="3583" y="296"/>
                  </a:lnTo>
                  <a:lnTo>
                    <a:pt x="3580" y="307"/>
                  </a:lnTo>
                  <a:lnTo>
                    <a:pt x="3578" y="311"/>
                  </a:lnTo>
                  <a:lnTo>
                    <a:pt x="3578" y="314"/>
                  </a:lnTo>
                  <a:lnTo>
                    <a:pt x="3585" y="314"/>
                  </a:lnTo>
                  <a:lnTo>
                    <a:pt x="3587" y="340"/>
                  </a:lnTo>
                  <a:lnTo>
                    <a:pt x="3587" y="367"/>
                  </a:lnTo>
                  <a:lnTo>
                    <a:pt x="3587" y="394"/>
                  </a:lnTo>
                  <a:lnTo>
                    <a:pt x="3582" y="416"/>
                  </a:lnTo>
                  <a:lnTo>
                    <a:pt x="3585" y="416"/>
                  </a:lnTo>
                  <a:lnTo>
                    <a:pt x="3585" y="411"/>
                  </a:lnTo>
                  <a:lnTo>
                    <a:pt x="3591" y="411"/>
                  </a:lnTo>
                  <a:lnTo>
                    <a:pt x="3598" y="351"/>
                  </a:lnTo>
                  <a:lnTo>
                    <a:pt x="3602" y="351"/>
                  </a:lnTo>
                  <a:lnTo>
                    <a:pt x="3602" y="327"/>
                  </a:lnTo>
                  <a:lnTo>
                    <a:pt x="3605" y="327"/>
                  </a:lnTo>
                  <a:lnTo>
                    <a:pt x="3605" y="314"/>
                  </a:lnTo>
                  <a:lnTo>
                    <a:pt x="3611" y="314"/>
                  </a:lnTo>
                  <a:lnTo>
                    <a:pt x="3611" y="247"/>
                  </a:lnTo>
                  <a:lnTo>
                    <a:pt x="3614" y="247"/>
                  </a:lnTo>
                  <a:lnTo>
                    <a:pt x="3611" y="240"/>
                  </a:lnTo>
                  <a:lnTo>
                    <a:pt x="3611" y="163"/>
                  </a:lnTo>
                  <a:lnTo>
                    <a:pt x="3605" y="163"/>
                  </a:lnTo>
                  <a:lnTo>
                    <a:pt x="3605" y="147"/>
                  </a:lnTo>
                  <a:lnTo>
                    <a:pt x="3618" y="147"/>
                  </a:lnTo>
                  <a:lnTo>
                    <a:pt x="3620" y="169"/>
                  </a:lnTo>
                  <a:lnTo>
                    <a:pt x="3625" y="187"/>
                  </a:lnTo>
                  <a:lnTo>
                    <a:pt x="3631" y="203"/>
                  </a:lnTo>
                  <a:lnTo>
                    <a:pt x="3633" y="218"/>
                  </a:lnTo>
                  <a:lnTo>
                    <a:pt x="3633" y="232"/>
                  </a:lnTo>
                  <a:lnTo>
                    <a:pt x="3638" y="243"/>
                  </a:lnTo>
                  <a:lnTo>
                    <a:pt x="3634" y="163"/>
                  </a:lnTo>
                  <a:lnTo>
                    <a:pt x="3642" y="163"/>
                  </a:lnTo>
                  <a:lnTo>
                    <a:pt x="3642" y="131"/>
                  </a:lnTo>
                  <a:lnTo>
                    <a:pt x="3645" y="131"/>
                  </a:lnTo>
                  <a:lnTo>
                    <a:pt x="3645" y="100"/>
                  </a:lnTo>
                  <a:lnTo>
                    <a:pt x="3647" y="69"/>
                  </a:lnTo>
                  <a:lnTo>
                    <a:pt x="3654" y="43"/>
                  </a:lnTo>
                  <a:lnTo>
                    <a:pt x="3658" y="43"/>
                  </a:lnTo>
                  <a:lnTo>
                    <a:pt x="3658" y="107"/>
                  </a:lnTo>
                  <a:lnTo>
                    <a:pt x="3654" y="118"/>
                  </a:lnTo>
                  <a:lnTo>
                    <a:pt x="3653" y="132"/>
                  </a:lnTo>
                  <a:lnTo>
                    <a:pt x="3654" y="149"/>
                  </a:lnTo>
                  <a:lnTo>
                    <a:pt x="3654" y="165"/>
                  </a:lnTo>
                  <a:lnTo>
                    <a:pt x="3654" y="180"/>
                  </a:lnTo>
                  <a:lnTo>
                    <a:pt x="3651" y="200"/>
                  </a:lnTo>
                  <a:lnTo>
                    <a:pt x="3654" y="223"/>
                  </a:lnTo>
                  <a:lnTo>
                    <a:pt x="3658" y="223"/>
                  </a:lnTo>
                  <a:lnTo>
                    <a:pt x="3658" y="240"/>
                  </a:lnTo>
                  <a:lnTo>
                    <a:pt x="3662" y="240"/>
                  </a:lnTo>
                  <a:lnTo>
                    <a:pt x="3671" y="314"/>
                  </a:lnTo>
                  <a:lnTo>
                    <a:pt x="3691" y="314"/>
                  </a:lnTo>
                  <a:lnTo>
                    <a:pt x="3687" y="258"/>
                  </a:lnTo>
                  <a:lnTo>
                    <a:pt x="3682" y="205"/>
                  </a:lnTo>
                  <a:lnTo>
                    <a:pt x="3673" y="156"/>
                  </a:lnTo>
                  <a:lnTo>
                    <a:pt x="3662" y="107"/>
                  </a:lnTo>
                  <a:lnTo>
                    <a:pt x="3674" y="111"/>
                  </a:lnTo>
                  <a:lnTo>
                    <a:pt x="3678" y="138"/>
                  </a:lnTo>
                  <a:lnTo>
                    <a:pt x="3685" y="163"/>
                  </a:lnTo>
                  <a:lnTo>
                    <a:pt x="3685" y="187"/>
                  </a:lnTo>
                  <a:lnTo>
                    <a:pt x="3691" y="187"/>
                  </a:lnTo>
                  <a:lnTo>
                    <a:pt x="3691" y="211"/>
                  </a:lnTo>
                  <a:lnTo>
                    <a:pt x="3694" y="211"/>
                  </a:lnTo>
                  <a:lnTo>
                    <a:pt x="3694" y="231"/>
                  </a:lnTo>
                  <a:lnTo>
                    <a:pt x="3698" y="231"/>
                  </a:lnTo>
                  <a:lnTo>
                    <a:pt x="3700" y="243"/>
                  </a:lnTo>
                  <a:lnTo>
                    <a:pt x="3700" y="258"/>
                  </a:lnTo>
                  <a:lnTo>
                    <a:pt x="3702" y="269"/>
                  </a:lnTo>
                  <a:lnTo>
                    <a:pt x="3705" y="280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47AFD26-810E-4424-B189-FEE1F3CE7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9250" y="5182431"/>
              <a:ext cx="1377523" cy="150200"/>
            </a:xfrm>
            <a:custGeom>
              <a:avLst/>
              <a:gdLst>
                <a:gd name="T0" fmla="*/ 4482 w 5998"/>
                <a:gd name="T1" fmla="*/ 420 h 654"/>
                <a:gd name="T2" fmla="*/ 1794 w 5998"/>
                <a:gd name="T3" fmla="*/ 367 h 654"/>
                <a:gd name="T4" fmla="*/ 4798 w 5998"/>
                <a:gd name="T5" fmla="*/ 367 h 654"/>
                <a:gd name="T6" fmla="*/ 3151 w 5998"/>
                <a:gd name="T7" fmla="*/ 420 h 654"/>
                <a:gd name="T8" fmla="*/ 2643 w 5998"/>
                <a:gd name="T9" fmla="*/ 345 h 654"/>
                <a:gd name="T10" fmla="*/ 3914 w 5998"/>
                <a:gd name="T11" fmla="*/ 314 h 654"/>
                <a:gd name="T12" fmla="*/ 3342 w 5998"/>
                <a:gd name="T13" fmla="*/ 411 h 654"/>
                <a:gd name="T14" fmla="*/ 4691 w 5998"/>
                <a:gd name="T15" fmla="*/ 334 h 654"/>
                <a:gd name="T16" fmla="*/ 5785 w 5998"/>
                <a:gd name="T17" fmla="*/ 280 h 654"/>
                <a:gd name="T18" fmla="*/ 3431 w 5998"/>
                <a:gd name="T19" fmla="*/ 374 h 654"/>
                <a:gd name="T20" fmla="*/ 3051 w 5998"/>
                <a:gd name="T21" fmla="*/ 392 h 654"/>
                <a:gd name="T22" fmla="*/ 2302 w 5998"/>
                <a:gd name="T23" fmla="*/ 298 h 654"/>
                <a:gd name="T24" fmla="*/ 5942 w 5998"/>
                <a:gd name="T25" fmla="*/ 214 h 654"/>
                <a:gd name="T26" fmla="*/ 2011 w 5998"/>
                <a:gd name="T27" fmla="*/ 260 h 654"/>
                <a:gd name="T28" fmla="*/ 5338 w 5998"/>
                <a:gd name="T29" fmla="*/ 187 h 654"/>
                <a:gd name="T30" fmla="*/ 2351 w 5998"/>
                <a:gd name="T31" fmla="*/ 267 h 654"/>
                <a:gd name="T32" fmla="*/ 1998 w 5998"/>
                <a:gd name="T33" fmla="*/ 163 h 654"/>
                <a:gd name="T34" fmla="*/ 2534 w 5998"/>
                <a:gd name="T35" fmla="*/ 171 h 654"/>
                <a:gd name="T36" fmla="*/ 3734 w 5998"/>
                <a:gd name="T37" fmla="*/ 40 h 654"/>
                <a:gd name="T38" fmla="*/ 3865 w 5998"/>
                <a:gd name="T39" fmla="*/ 214 h 654"/>
                <a:gd name="T40" fmla="*/ 3980 w 5998"/>
                <a:gd name="T41" fmla="*/ 136 h 654"/>
                <a:gd name="T42" fmla="*/ 4140 w 5998"/>
                <a:gd name="T43" fmla="*/ 178 h 654"/>
                <a:gd name="T44" fmla="*/ 4265 w 5998"/>
                <a:gd name="T45" fmla="*/ 347 h 654"/>
                <a:gd name="T46" fmla="*/ 4465 w 5998"/>
                <a:gd name="T47" fmla="*/ 323 h 654"/>
                <a:gd name="T48" fmla="*/ 4525 w 5998"/>
                <a:gd name="T49" fmla="*/ 220 h 654"/>
                <a:gd name="T50" fmla="*/ 4645 w 5998"/>
                <a:gd name="T51" fmla="*/ 311 h 654"/>
                <a:gd name="T52" fmla="*/ 4794 w 5998"/>
                <a:gd name="T53" fmla="*/ 280 h 654"/>
                <a:gd name="T54" fmla="*/ 4849 w 5998"/>
                <a:gd name="T55" fmla="*/ 209 h 654"/>
                <a:gd name="T56" fmla="*/ 5034 w 5998"/>
                <a:gd name="T57" fmla="*/ 271 h 654"/>
                <a:gd name="T58" fmla="*/ 5125 w 5998"/>
                <a:gd name="T59" fmla="*/ 67 h 654"/>
                <a:gd name="T60" fmla="*/ 5262 w 5998"/>
                <a:gd name="T61" fmla="*/ 327 h 654"/>
                <a:gd name="T62" fmla="*/ 5414 w 5998"/>
                <a:gd name="T63" fmla="*/ 163 h 654"/>
                <a:gd name="T64" fmla="*/ 5565 w 5998"/>
                <a:gd name="T65" fmla="*/ 283 h 654"/>
                <a:gd name="T66" fmla="*/ 5654 w 5998"/>
                <a:gd name="T67" fmla="*/ 156 h 654"/>
                <a:gd name="T68" fmla="*/ 5774 w 5998"/>
                <a:gd name="T69" fmla="*/ 300 h 654"/>
                <a:gd name="T70" fmla="*/ 5891 w 5998"/>
                <a:gd name="T71" fmla="*/ 136 h 654"/>
                <a:gd name="T72" fmla="*/ 51 w 5998"/>
                <a:gd name="T73" fmla="*/ 287 h 654"/>
                <a:gd name="T74" fmla="*/ 145 w 5998"/>
                <a:gd name="T75" fmla="*/ 214 h 654"/>
                <a:gd name="T76" fmla="*/ 251 w 5998"/>
                <a:gd name="T77" fmla="*/ 131 h 654"/>
                <a:gd name="T78" fmla="*/ 420 w 5998"/>
                <a:gd name="T79" fmla="*/ 178 h 654"/>
                <a:gd name="T80" fmla="*/ 545 w 5998"/>
                <a:gd name="T81" fmla="*/ 347 h 654"/>
                <a:gd name="T82" fmla="*/ 745 w 5998"/>
                <a:gd name="T83" fmla="*/ 323 h 654"/>
                <a:gd name="T84" fmla="*/ 814 w 5998"/>
                <a:gd name="T85" fmla="*/ 254 h 654"/>
                <a:gd name="T86" fmla="*/ 934 w 5998"/>
                <a:gd name="T87" fmla="*/ 367 h 654"/>
                <a:gd name="T88" fmla="*/ 1063 w 5998"/>
                <a:gd name="T89" fmla="*/ 223 h 654"/>
                <a:gd name="T90" fmla="*/ 1165 w 5998"/>
                <a:gd name="T91" fmla="*/ 247 h 654"/>
                <a:gd name="T92" fmla="*/ 1303 w 5998"/>
                <a:gd name="T93" fmla="*/ 183 h 654"/>
                <a:gd name="T94" fmla="*/ 1420 w 5998"/>
                <a:gd name="T95" fmla="*/ 98 h 654"/>
                <a:gd name="T96" fmla="*/ 1578 w 5998"/>
                <a:gd name="T97" fmla="*/ 143 h 654"/>
                <a:gd name="T98" fmla="*/ 1762 w 5998"/>
                <a:gd name="T99" fmla="*/ 123 h 654"/>
                <a:gd name="T100" fmla="*/ 1871 w 5998"/>
                <a:gd name="T101" fmla="*/ 260 h 654"/>
                <a:gd name="T102" fmla="*/ 1962 w 5998"/>
                <a:gd name="T103" fmla="*/ 43 h 654"/>
                <a:gd name="T104" fmla="*/ 2098 w 5998"/>
                <a:gd name="T105" fmla="*/ 267 h 654"/>
                <a:gd name="T106" fmla="*/ 2227 w 5998"/>
                <a:gd name="T107" fmla="*/ 185 h 654"/>
                <a:gd name="T108" fmla="*/ 2402 w 5998"/>
                <a:gd name="T109" fmla="*/ 143 h 654"/>
                <a:gd name="T110" fmla="*/ 2578 w 5998"/>
                <a:gd name="T111" fmla="*/ 131 h 654"/>
                <a:gd name="T112" fmla="*/ 2731 w 5998"/>
                <a:gd name="T113" fmla="*/ 94 h 654"/>
                <a:gd name="T114" fmla="*/ 2878 w 5998"/>
                <a:gd name="T115" fmla="*/ 274 h 654"/>
                <a:gd name="T116" fmla="*/ 3003 w 5998"/>
                <a:gd name="T117" fmla="*/ 285 h 654"/>
                <a:gd name="T118" fmla="*/ 3191 w 5998"/>
                <a:gd name="T119" fmla="*/ 67 h 654"/>
                <a:gd name="T120" fmla="*/ 3311 w 5998"/>
                <a:gd name="T121" fmla="*/ 251 h 654"/>
                <a:gd name="T122" fmla="*/ 3476 w 5998"/>
                <a:gd name="T123" fmla="*/ 292 h 654"/>
                <a:gd name="T124" fmla="*/ 3578 w 5998"/>
                <a:gd name="T125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98" h="654">
                  <a:moveTo>
                    <a:pt x="2642" y="447"/>
                  </a:moveTo>
                  <a:lnTo>
                    <a:pt x="2642" y="460"/>
                  </a:lnTo>
                  <a:lnTo>
                    <a:pt x="2645" y="460"/>
                  </a:lnTo>
                  <a:lnTo>
                    <a:pt x="2645" y="447"/>
                  </a:lnTo>
                  <a:lnTo>
                    <a:pt x="2642" y="447"/>
                  </a:lnTo>
                  <a:close/>
                  <a:moveTo>
                    <a:pt x="4805" y="443"/>
                  </a:moveTo>
                  <a:lnTo>
                    <a:pt x="4805" y="463"/>
                  </a:lnTo>
                  <a:lnTo>
                    <a:pt x="4811" y="463"/>
                  </a:lnTo>
                  <a:lnTo>
                    <a:pt x="4811" y="443"/>
                  </a:lnTo>
                  <a:lnTo>
                    <a:pt x="4805" y="443"/>
                  </a:lnTo>
                  <a:close/>
                  <a:moveTo>
                    <a:pt x="1085" y="443"/>
                  </a:moveTo>
                  <a:lnTo>
                    <a:pt x="1085" y="463"/>
                  </a:lnTo>
                  <a:lnTo>
                    <a:pt x="1091" y="463"/>
                  </a:lnTo>
                  <a:lnTo>
                    <a:pt x="1091" y="443"/>
                  </a:lnTo>
                  <a:lnTo>
                    <a:pt x="1085" y="443"/>
                  </a:lnTo>
                  <a:close/>
                  <a:moveTo>
                    <a:pt x="38" y="440"/>
                  </a:moveTo>
                  <a:lnTo>
                    <a:pt x="38" y="463"/>
                  </a:lnTo>
                  <a:lnTo>
                    <a:pt x="42" y="463"/>
                  </a:lnTo>
                  <a:lnTo>
                    <a:pt x="42" y="440"/>
                  </a:lnTo>
                  <a:lnTo>
                    <a:pt x="38" y="440"/>
                  </a:lnTo>
                  <a:close/>
                  <a:moveTo>
                    <a:pt x="5774" y="434"/>
                  </a:moveTo>
                  <a:lnTo>
                    <a:pt x="5774" y="460"/>
                  </a:lnTo>
                  <a:lnTo>
                    <a:pt x="5778" y="460"/>
                  </a:lnTo>
                  <a:lnTo>
                    <a:pt x="5778" y="434"/>
                  </a:lnTo>
                  <a:lnTo>
                    <a:pt x="5774" y="434"/>
                  </a:lnTo>
                  <a:close/>
                  <a:moveTo>
                    <a:pt x="2054" y="434"/>
                  </a:moveTo>
                  <a:lnTo>
                    <a:pt x="2054" y="460"/>
                  </a:lnTo>
                  <a:lnTo>
                    <a:pt x="2058" y="460"/>
                  </a:lnTo>
                  <a:lnTo>
                    <a:pt x="2058" y="434"/>
                  </a:lnTo>
                  <a:lnTo>
                    <a:pt x="2054" y="434"/>
                  </a:lnTo>
                  <a:close/>
                  <a:moveTo>
                    <a:pt x="5362" y="431"/>
                  </a:moveTo>
                  <a:lnTo>
                    <a:pt x="5360" y="443"/>
                  </a:lnTo>
                  <a:lnTo>
                    <a:pt x="5360" y="452"/>
                  </a:lnTo>
                  <a:lnTo>
                    <a:pt x="5362" y="463"/>
                  </a:lnTo>
                  <a:lnTo>
                    <a:pt x="5365" y="463"/>
                  </a:lnTo>
                  <a:lnTo>
                    <a:pt x="5365" y="431"/>
                  </a:lnTo>
                  <a:lnTo>
                    <a:pt x="5362" y="431"/>
                  </a:lnTo>
                  <a:close/>
                  <a:moveTo>
                    <a:pt x="1642" y="431"/>
                  </a:moveTo>
                  <a:lnTo>
                    <a:pt x="1640" y="443"/>
                  </a:lnTo>
                  <a:lnTo>
                    <a:pt x="1640" y="452"/>
                  </a:lnTo>
                  <a:lnTo>
                    <a:pt x="1642" y="463"/>
                  </a:lnTo>
                  <a:lnTo>
                    <a:pt x="1645" y="463"/>
                  </a:lnTo>
                  <a:lnTo>
                    <a:pt x="1645" y="431"/>
                  </a:lnTo>
                  <a:lnTo>
                    <a:pt x="1642" y="431"/>
                  </a:lnTo>
                  <a:close/>
                  <a:moveTo>
                    <a:pt x="2551" y="427"/>
                  </a:moveTo>
                  <a:lnTo>
                    <a:pt x="2551" y="443"/>
                  </a:lnTo>
                  <a:lnTo>
                    <a:pt x="2554" y="443"/>
                  </a:lnTo>
                  <a:lnTo>
                    <a:pt x="2554" y="427"/>
                  </a:lnTo>
                  <a:lnTo>
                    <a:pt x="2551" y="427"/>
                  </a:lnTo>
                  <a:close/>
                  <a:moveTo>
                    <a:pt x="4274" y="423"/>
                  </a:moveTo>
                  <a:lnTo>
                    <a:pt x="4274" y="443"/>
                  </a:lnTo>
                  <a:lnTo>
                    <a:pt x="4278" y="443"/>
                  </a:lnTo>
                  <a:lnTo>
                    <a:pt x="4278" y="423"/>
                  </a:lnTo>
                  <a:lnTo>
                    <a:pt x="4274" y="423"/>
                  </a:lnTo>
                  <a:close/>
                  <a:moveTo>
                    <a:pt x="554" y="423"/>
                  </a:moveTo>
                  <a:lnTo>
                    <a:pt x="554" y="443"/>
                  </a:lnTo>
                  <a:lnTo>
                    <a:pt x="558" y="443"/>
                  </a:lnTo>
                  <a:lnTo>
                    <a:pt x="558" y="423"/>
                  </a:lnTo>
                  <a:lnTo>
                    <a:pt x="554" y="423"/>
                  </a:lnTo>
                  <a:close/>
                  <a:moveTo>
                    <a:pt x="5365" y="416"/>
                  </a:moveTo>
                  <a:lnTo>
                    <a:pt x="5365" y="427"/>
                  </a:lnTo>
                  <a:lnTo>
                    <a:pt x="5371" y="427"/>
                  </a:lnTo>
                  <a:lnTo>
                    <a:pt x="5371" y="416"/>
                  </a:lnTo>
                  <a:lnTo>
                    <a:pt x="5365" y="416"/>
                  </a:lnTo>
                  <a:close/>
                  <a:moveTo>
                    <a:pt x="1645" y="416"/>
                  </a:moveTo>
                  <a:lnTo>
                    <a:pt x="1645" y="427"/>
                  </a:lnTo>
                  <a:lnTo>
                    <a:pt x="1651" y="427"/>
                  </a:lnTo>
                  <a:lnTo>
                    <a:pt x="1651" y="416"/>
                  </a:lnTo>
                  <a:lnTo>
                    <a:pt x="1645" y="416"/>
                  </a:lnTo>
                  <a:close/>
                  <a:moveTo>
                    <a:pt x="4478" y="407"/>
                  </a:moveTo>
                  <a:lnTo>
                    <a:pt x="4478" y="420"/>
                  </a:lnTo>
                  <a:lnTo>
                    <a:pt x="4482" y="420"/>
                  </a:lnTo>
                  <a:lnTo>
                    <a:pt x="4482" y="407"/>
                  </a:lnTo>
                  <a:lnTo>
                    <a:pt x="4478" y="407"/>
                  </a:lnTo>
                  <a:close/>
                  <a:moveTo>
                    <a:pt x="758" y="407"/>
                  </a:moveTo>
                  <a:lnTo>
                    <a:pt x="758" y="420"/>
                  </a:lnTo>
                  <a:lnTo>
                    <a:pt x="762" y="420"/>
                  </a:lnTo>
                  <a:lnTo>
                    <a:pt x="762" y="407"/>
                  </a:lnTo>
                  <a:lnTo>
                    <a:pt x="758" y="407"/>
                  </a:lnTo>
                  <a:close/>
                  <a:moveTo>
                    <a:pt x="5365" y="380"/>
                  </a:moveTo>
                  <a:lnTo>
                    <a:pt x="5365" y="407"/>
                  </a:lnTo>
                  <a:lnTo>
                    <a:pt x="5371" y="407"/>
                  </a:lnTo>
                  <a:lnTo>
                    <a:pt x="5371" y="380"/>
                  </a:lnTo>
                  <a:lnTo>
                    <a:pt x="5365" y="380"/>
                  </a:lnTo>
                  <a:close/>
                  <a:moveTo>
                    <a:pt x="1645" y="380"/>
                  </a:moveTo>
                  <a:lnTo>
                    <a:pt x="1645" y="407"/>
                  </a:lnTo>
                  <a:lnTo>
                    <a:pt x="1651" y="407"/>
                  </a:lnTo>
                  <a:lnTo>
                    <a:pt x="1651" y="380"/>
                  </a:lnTo>
                  <a:lnTo>
                    <a:pt x="1645" y="380"/>
                  </a:lnTo>
                  <a:close/>
                  <a:moveTo>
                    <a:pt x="5505" y="371"/>
                  </a:moveTo>
                  <a:lnTo>
                    <a:pt x="5505" y="385"/>
                  </a:lnTo>
                  <a:lnTo>
                    <a:pt x="5503" y="400"/>
                  </a:lnTo>
                  <a:lnTo>
                    <a:pt x="5505" y="412"/>
                  </a:lnTo>
                  <a:lnTo>
                    <a:pt x="5511" y="423"/>
                  </a:lnTo>
                  <a:lnTo>
                    <a:pt x="5511" y="411"/>
                  </a:lnTo>
                  <a:lnTo>
                    <a:pt x="5511" y="394"/>
                  </a:lnTo>
                  <a:lnTo>
                    <a:pt x="5511" y="381"/>
                  </a:lnTo>
                  <a:lnTo>
                    <a:pt x="5505" y="371"/>
                  </a:lnTo>
                  <a:close/>
                  <a:moveTo>
                    <a:pt x="1785" y="371"/>
                  </a:moveTo>
                  <a:lnTo>
                    <a:pt x="1785" y="385"/>
                  </a:lnTo>
                  <a:lnTo>
                    <a:pt x="1783" y="400"/>
                  </a:lnTo>
                  <a:lnTo>
                    <a:pt x="1785" y="412"/>
                  </a:lnTo>
                  <a:lnTo>
                    <a:pt x="1791" y="423"/>
                  </a:lnTo>
                  <a:lnTo>
                    <a:pt x="1791" y="411"/>
                  </a:lnTo>
                  <a:lnTo>
                    <a:pt x="1791" y="394"/>
                  </a:lnTo>
                  <a:lnTo>
                    <a:pt x="1791" y="381"/>
                  </a:lnTo>
                  <a:lnTo>
                    <a:pt x="1785" y="371"/>
                  </a:lnTo>
                  <a:close/>
                  <a:moveTo>
                    <a:pt x="2351" y="367"/>
                  </a:moveTo>
                  <a:lnTo>
                    <a:pt x="2349" y="380"/>
                  </a:lnTo>
                  <a:lnTo>
                    <a:pt x="2349" y="396"/>
                  </a:lnTo>
                  <a:lnTo>
                    <a:pt x="2351" y="409"/>
                  </a:lnTo>
                  <a:lnTo>
                    <a:pt x="2354" y="420"/>
                  </a:lnTo>
                  <a:lnTo>
                    <a:pt x="2354" y="405"/>
                  </a:lnTo>
                  <a:lnTo>
                    <a:pt x="2354" y="391"/>
                  </a:lnTo>
                  <a:lnTo>
                    <a:pt x="2354" y="376"/>
                  </a:lnTo>
                  <a:lnTo>
                    <a:pt x="2351" y="367"/>
                  </a:lnTo>
                  <a:close/>
                  <a:moveTo>
                    <a:pt x="2305" y="363"/>
                  </a:moveTo>
                  <a:lnTo>
                    <a:pt x="2305" y="374"/>
                  </a:lnTo>
                  <a:lnTo>
                    <a:pt x="2311" y="374"/>
                  </a:lnTo>
                  <a:lnTo>
                    <a:pt x="2311" y="363"/>
                  </a:lnTo>
                  <a:lnTo>
                    <a:pt x="2305" y="363"/>
                  </a:lnTo>
                  <a:close/>
                  <a:moveTo>
                    <a:pt x="5511" y="360"/>
                  </a:moveTo>
                  <a:lnTo>
                    <a:pt x="5511" y="367"/>
                  </a:lnTo>
                  <a:lnTo>
                    <a:pt x="5514" y="367"/>
                  </a:lnTo>
                  <a:lnTo>
                    <a:pt x="5514" y="360"/>
                  </a:lnTo>
                  <a:lnTo>
                    <a:pt x="5511" y="360"/>
                  </a:lnTo>
                  <a:close/>
                  <a:moveTo>
                    <a:pt x="5218" y="360"/>
                  </a:moveTo>
                  <a:lnTo>
                    <a:pt x="5218" y="387"/>
                  </a:lnTo>
                  <a:lnTo>
                    <a:pt x="5222" y="387"/>
                  </a:lnTo>
                  <a:lnTo>
                    <a:pt x="5222" y="360"/>
                  </a:lnTo>
                  <a:lnTo>
                    <a:pt x="5218" y="360"/>
                  </a:lnTo>
                  <a:close/>
                  <a:moveTo>
                    <a:pt x="4374" y="360"/>
                  </a:moveTo>
                  <a:lnTo>
                    <a:pt x="4374" y="383"/>
                  </a:lnTo>
                  <a:lnTo>
                    <a:pt x="4378" y="383"/>
                  </a:lnTo>
                  <a:lnTo>
                    <a:pt x="4378" y="360"/>
                  </a:lnTo>
                  <a:lnTo>
                    <a:pt x="4374" y="360"/>
                  </a:lnTo>
                  <a:close/>
                  <a:moveTo>
                    <a:pt x="3485" y="360"/>
                  </a:moveTo>
                  <a:lnTo>
                    <a:pt x="3485" y="367"/>
                  </a:lnTo>
                  <a:lnTo>
                    <a:pt x="3491" y="367"/>
                  </a:lnTo>
                  <a:lnTo>
                    <a:pt x="3491" y="360"/>
                  </a:lnTo>
                  <a:lnTo>
                    <a:pt x="3485" y="360"/>
                  </a:lnTo>
                  <a:close/>
                  <a:moveTo>
                    <a:pt x="1791" y="360"/>
                  </a:moveTo>
                  <a:lnTo>
                    <a:pt x="1791" y="367"/>
                  </a:lnTo>
                  <a:lnTo>
                    <a:pt x="1794" y="367"/>
                  </a:lnTo>
                  <a:lnTo>
                    <a:pt x="1794" y="360"/>
                  </a:lnTo>
                  <a:lnTo>
                    <a:pt x="1791" y="360"/>
                  </a:lnTo>
                  <a:close/>
                  <a:moveTo>
                    <a:pt x="1498" y="360"/>
                  </a:moveTo>
                  <a:lnTo>
                    <a:pt x="1498" y="387"/>
                  </a:lnTo>
                  <a:lnTo>
                    <a:pt x="1502" y="387"/>
                  </a:lnTo>
                  <a:lnTo>
                    <a:pt x="1502" y="360"/>
                  </a:lnTo>
                  <a:lnTo>
                    <a:pt x="1498" y="360"/>
                  </a:lnTo>
                  <a:close/>
                  <a:moveTo>
                    <a:pt x="654" y="360"/>
                  </a:moveTo>
                  <a:lnTo>
                    <a:pt x="654" y="383"/>
                  </a:lnTo>
                  <a:lnTo>
                    <a:pt x="658" y="383"/>
                  </a:lnTo>
                  <a:lnTo>
                    <a:pt x="658" y="360"/>
                  </a:lnTo>
                  <a:lnTo>
                    <a:pt x="654" y="360"/>
                  </a:lnTo>
                  <a:close/>
                  <a:moveTo>
                    <a:pt x="5971" y="356"/>
                  </a:moveTo>
                  <a:lnTo>
                    <a:pt x="5971" y="380"/>
                  </a:lnTo>
                  <a:lnTo>
                    <a:pt x="5974" y="380"/>
                  </a:lnTo>
                  <a:lnTo>
                    <a:pt x="5974" y="356"/>
                  </a:lnTo>
                  <a:lnTo>
                    <a:pt x="5971" y="356"/>
                  </a:lnTo>
                  <a:close/>
                  <a:moveTo>
                    <a:pt x="4898" y="356"/>
                  </a:moveTo>
                  <a:lnTo>
                    <a:pt x="4898" y="383"/>
                  </a:lnTo>
                  <a:lnTo>
                    <a:pt x="4902" y="383"/>
                  </a:lnTo>
                  <a:lnTo>
                    <a:pt x="4902" y="356"/>
                  </a:lnTo>
                  <a:lnTo>
                    <a:pt x="4898" y="356"/>
                  </a:lnTo>
                  <a:close/>
                  <a:moveTo>
                    <a:pt x="4665" y="356"/>
                  </a:moveTo>
                  <a:lnTo>
                    <a:pt x="4665" y="374"/>
                  </a:lnTo>
                  <a:lnTo>
                    <a:pt x="4671" y="374"/>
                  </a:lnTo>
                  <a:lnTo>
                    <a:pt x="4671" y="356"/>
                  </a:lnTo>
                  <a:lnTo>
                    <a:pt x="4665" y="356"/>
                  </a:lnTo>
                  <a:close/>
                  <a:moveTo>
                    <a:pt x="2251" y="356"/>
                  </a:moveTo>
                  <a:lnTo>
                    <a:pt x="2251" y="380"/>
                  </a:lnTo>
                  <a:lnTo>
                    <a:pt x="2254" y="380"/>
                  </a:lnTo>
                  <a:lnTo>
                    <a:pt x="2254" y="356"/>
                  </a:lnTo>
                  <a:lnTo>
                    <a:pt x="2251" y="356"/>
                  </a:lnTo>
                  <a:close/>
                  <a:moveTo>
                    <a:pt x="1178" y="356"/>
                  </a:moveTo>
                  <a:lnTo>
                    <a:pt x="1178" y="383"/>
                  </a:lnTo>
                  <a:lnTo>
                    <a:pt x="1182" y="383"/>
                  </a:lnTo>
                  <a:lnTo>
                    <a:pt x="1182" y="356"/>
                  </a:lnTo>
                  <a:lnTo>
                    <a:pt x="1178" y="356"/>
                  </a:lnTo>
                  <a:close/>
                  <a:moveTo>
                    <a:pt x="945" y="356"/>
                  </a:moveTo>
                  <a:lnTo>
                    <a:pt x="945" y="374"/>
                  </a:lnTo>
                  <a:lnTo>
                    <a:pt x="951" y="374"/>
                  </a:lnTo>
                  <a:lnTo>
                    <a:pt x="951" y="356"/>
                  </a:lnTo>
                  <a:lnTo>
                    <a:pt x="945" y="356"/>
                  </a:lnTo>
                  <a:close/>
                  <a:moveTo>
                    <a:pt x="5771" y="347"/>
                  </a:moveTo>
                  <a:lnTo>
                    <a:pt x="5769" y="361"/>
                  </a:lnTo>
                  <a:lnTo>
                    <a:pt x="5769" y="381"/>
                  </a:lnTo>
                  <a:lnTo>
                    <a:pt x="5769" y="403"/>
                  </a:lnTo>
                  <a:lnTo>
                    <a:pt x="5771" y="421"/>
                  </a:lnTo>
                  <a:lnTo>
                    <a:pt x="5774" y="431"/>
                  </a:lnTo>
                  <a:lnTo>
                    <a:pt x="5774" y="416"/>
                  </a:lnTo>
                  <a:lnTo>
                    <a:pt x="5774" y="396"/>
                  </a:lnTo>
                  <a:lnTo>
                    <a:pt x="5774" y="376"/>
                  </a:lnTo>
                  <a:lnTo>
                    <a:pt x="5774" y="358"/>
                  </a:lnTo>
                  <a:lnTo>
                    <a:pt x="5771" y="347"/>
                  </a:lnTo>
                  <a:close/>
                  <a:moveTo>
                    <a:pt x="4778" y="347"/>
                  </a:moveTo>
                  <a:lnTo>
                    <a:pt x="4782" y="354"/>
                  </a:lnTo>
                  <a:lnTo>
                    <a:pt x="4783" y="361"/>
                  </a:lnTo>
                  <a:lnTo>
                    <a:pt x="4787" y="369"/>
                  </a:lnTo>
                  <a:lnTo>
                    <a:pt x="4791" y="374"/>
                  </a:lnTo>
                  <a:lnTo>
                    <a:pt x="4791" y="391"/>
                  </a:lnTo>
                  <a:lnTo>
                    <a:pt x="4794" y="391"/>
                  </a:lnTo>
                  <a:lnTo>
                    <a:pt x="4796" y="403"/>
                  </a:lnTo>
                  <a:lnTo>
                    <a:pt x="4798" y="414"/>
                  </a:lnTo>
                  <a:lnTo>
                    <a:pt x="4802" y="423"/>
                  </a:lnTo>
                  <a:lnTo>
                    <a:pt x="4803" y="420"/>
                  </a:lnTo>
                  <a:lnTo>
                    <a:pt x="4807" y="416"/>
                  </a:lnTo>
                  <a:lnTo>
                    <a:pt x="4807" y="414"/>
                  </a:lnTo>
                  <a:lnTo>
                    <a:pt x="4809" y="409"/>
                  </a:lnTo>
                  <a:lnTo>
                    <a:pt x="4811" y="403"/>
                  </a:lnTo>
                  <a:lnTo>
                    <a:pt x="4805" y="403"/>
                  </a:lnTo>
                  <a:lnTo>
                    <a:pt x="4802" y="383"/>
                  </a:lnTo>
                  <a:lnTo>
                    <a:pt x="4798" y="383"/>
                  </a:lnTo>
                  <a:lnTo>
                    <a:pt x="4798" y="367"/>
                  </a:lnTo>
                  <a:lnTo>
                    <a:pt x="4791" y="363"/>
                  </a:lnTo>
                  <a:lnTo>
                    <a:pt x="4791" y="356"/>
                  </a:lnTo>
                  <a:lnTo>
                    <a:pt x="4778" y="347"/>
                  </a:lnTo>
                  <a:close/>
                  <a:moveTo>
                    <a:pt x="2051" y="347"/>
                  </a:moveTo>
                  <a:lnTo>
                    <a:pt x="2049" y="361"/>
                  </a:lnTo>
                  <a:lnTo>
                    <a:pt x="2049" y="381"/>
                  </a:lnTo>
                  <a:lnTo>
                    <a:pt x="2049" y="403"/>
                  </a:lnTo>
                  <a:lnTo>
                    <a:pt x="2051" y="421"/>
                  </a:lnTo>
                  <a:lnTo>
                    <a:pt x="2054" y="431"/>
                  </a:lnTo>
                  <a:lnTo>
                    <a:pt x="2054" y="416"/>
                  </a:lnTo>
                  <a:lnTo>
                    <a:pt x="2054" y="396"/>
                  </a:lnTo>
                  <a:lnTo>
                    <a:pt x="2054" y="376"/>
                  </a:lnTo>
                  <a:lnTo>
                    <a:pt x="2054" y="358"/>
                  </a:lnTo>
                  <a:lnTo>
                    <a:pt x="2051" y="347"/>
                  </a:lnTo>
                  <a:close/>
                  <a:moveTo>
                    <a:pt x="1058" y="347"/>
                  </a:moveTo>
                  <a:lnTo>
                    <a:pt x="1062" y="354"/>
                  </a:lnTo>
                  <a:lnTo>
                    <a:pt x="1063" y="361"/>
                  </a:lnTo>
                  <a:lnTo>
                    <a:pt x="1067" y="369"/>
                  </a:lnTo>
                  <a:lnTo>
                    <a:pt x="1071" y="374"/>
                  </a:lnTo>
                  <a:lnTo>
                    <a:pt x="1071" y="391"/>
                  </a:lnTo>
                  <a:lnTo>
                    <a:pt x="1074" y="391"/>
                  </a:lnTo>
                  <a:lnTo>
                    <a:pt x="1076" y="403"/>
                  </a:lnTo>
                  <a:lnTo>
                    <a:pt x="1078" y="414"/>
                  </a:lnTo>
                  <a:lnTo>
                    <a:pt x="1082" y="423"/>
                  </a:lnTo>
                  <a:lnTo>
                    <a:pt x="1085" y="420"/>
                  </a:lnTo>
                  <a:lnTo>
                    <a:pt x="1087" y="416"/>
                  </a:lnTo>
                  <a:lnTo>
                    <a:pt x="1087" y="414"/>
                  </a:lnTo>
                  <a:lnTo>
                    <a:pt x="1089" y="409"/>
                  </a:lnTo>
                  <a:lnTo>
                    <a:pt x="1091" y="403"/>
                  </a:lnTo>
                  <a:lnTo>
                    <a:pt x="1085" y="403"/>
                  </a:lnTo>
                  <a:lnTo>
                    <a:pt x="1082" y="383"/>
                  </a:lnTo>
                  <a:lnTo>
                    <a:pt x="1078" y="383"/>
                  </a:lnTo>
                  <a:lnTo>
                    <a:pt x="1078" y="367"/>
                  </a:lnTo>
                  <a:lnTo>
                    <a:pt x="1071" y="363"/>
                  </a:lnTo>
                  <a:lnTo>
                    <a:pt x="1071" y="356"/>
                  </a:lnTo>
                  <a:lnTo>
                    <a:pt x="1058" y="347"/>
                  </a:lnTo>
                  <a:close/>
                  <a:moveTo>
                    <a:pt x="5002" y="343"/>
                  </a:moveTo>
                  <a:lnTo>
                    <a:pt x="4998" y="356"/>
                  </a:lnTo>
                  <a:lnTo>
                    <a:pt x="4994" y="356"/>
                  </a:lnTo>
                  <a:lnTo>
                    <a:pt x="4998" y="411"/>
                  </a:lnTo>
                  <a:lnTo>
                    <a:pt x="5002" y="411"/>
                  </a:lnTo>
                  <a:lnTo>
                    <a:pt x="5002" y="440"/>
                  </a:lnTo>
                  <a:lnTo>
                    <a:pt x="5005" y="440"/>
                  </a:lnTo>
                  <a:lnTo>
                    <a:pt x="5007" y="425"/>
                  </a:lnTo>
                  <a:lnTo>
                    <a:pt x="5007" y="407"/>
                  </a:lnTo>
                  <a:lnTo>
                    <a:pt x="5007" y="387"/>
                  </a:lnTo>
                  <a:lnTo>
                    <a:pt x="5007" y="367"/>
                  </a:lnTo>
                  <a:lnTo>
                    <a:pt x="5005" y="352"/>
                  </a:lnTo>
                  <a:lnTo>
                    <a:pt x="5002" y="343"/>
                  </a:lnTo>
                  <a:close/>
                  <a:moveTo>
                    <a:pt x="4958" y="343"/>
                  </a:moveTo>
                  <a:lnTo>
                    <a:pt x="4958" y="351"/>
                  </a:lnTo>
                  <a:lnTo>
                    <a:pt x="4951" y="356"/>
                  </a:lnTo>
                  <a:lnTo>
                    <a:pt x="4954" y="400"/>
                  </a:lnTo>
                  <a:lnTo>
                    <a:pt x="4958" y="400"/>
                  </a:lnTo>
                  <a:lnTo>
                    <a:pt x="4960" y="411"/>
                  </a:lnTo>
                  <a:lnTo>
                    <a:pt x="4958" y="421"/>
                  </a:lnTo>
                  <a:lnTo>
                    <a:pt x="4958" y="431"/>
                  </a:lnTo>
                  <a:lnTo>
                    <a:pt x="4962" y="440"/>
                  </a:lnTo>
                  <a:lnTo>
                    <a:pt x="4962" y="425"/>
                  </a:lnTo>
                  <a:lnTo>
                    <a:pt x="4963" y="407"/>
                  </a:lnTo>
                  <a:lnTo>
                    <a:pt x="4963" y="387"/>
                  </a:lnTo>
                  <a:lnTo>
                    <a:pt x="4963" y="367"/>
                  </a:lnTo>
                  <a:lnTo>
                    <a:pt x="4962" y="352"/>
                  </a:lnTo>
                  <a:lnTo>
                    <a:pt x="4958" y="343"/>
                  </a:lnTo>
                  <a:close/>
                  <a:moveTo>
                    <a:pt x="3162" y="343"/>
                  </a:moveTo>
                  <a:lnTo>
                    <a:pt x="3154" y="380"/>
                  </a:lnTo>
                  <a:lnTo>
                    <a:pt x="3151" y="380"/>
                  </a:lnTo>
                  <a:lnTo>
                    <a:pt x="3151" y="391"/>
                  </a:lnTo>
                  <a:lnTo>
                    <a:pt x="3145" y="391"/>
                  </a:lnTo>
                  <a:lnTo>
                    <a:pt x="3145" y="396"/>
                  </a:lnTo>
                  <a:lnTo>
                    <a:pt x="3151" y="396"/>
                  </a:lnTo>
                  <a:lnTo>
                    <a:pt x="3151" y="420"/>
                  </a:lnTo>
                  <a:lnTo>
                    <a:pt x="3154" y="420"/>
                  </a:lnTo>
                  <a:lnTo>
                    <a:pt x="3154" y="463"/>
                  </a:lnTo>
                  <a:lnTo>
                    <a:pt x="3158" y="463"/>
                  </a:lnTo>
                  <a:lnTo>
                    <a:pt x="3158" y="460"/>
                  </a:lnTo>
                  <a:lnTo>
                    <a:pt x="3162" y="449"/>
                  </a:lnTo>
                  <a:lnTo>
                    <a:pt x="3163" y="436"/>
                  </a:lnTo>
                  <a:lnTo>
                    <a:pt x="3162" y="418"/>
                  </a:lnTo>
                  <a:lnTo>
                    <a:pt x="3162" y="401"/>
                  </a:lnTo>
                  <a:lnTo>
                    <a:pt x="3160" y="385"/>
                  </a:lnTo>
                  <a:lnTo>
                    <a:pt x="3162" y="371"/>
                  </a:lnTo>
                  <a:lnTo>
                    <a:pt x="3165" y="371"/>
                  </a:lnTo>
                  <a:lnTo>
                    <a:pt x="3165" y="343"/>
                  </a:lnTo>
                  <a:lnTo>
                    <a:pt x="3162" y="343"/>
                  </a:lnTo>
                  <a:close/>
                  <a:moveTo>
                    <a:pt x="1282" y="343"/>
                  </a:moveTo>
                  <a:lnTo>
                    <a:pt x="1278" y="356"/>
                  </a:lnTo>
                  <a:lnTo>
                    <a:pt x="1274" y="356"/>
                  </a:lnTo>
                  <a:lnTo>
                    <a:pt x="1278" y="411"/>
                  </a:lnTo>
                  <a:lnTo>
                    <a:pt x="1282" y="411"/>
                  </a:lnTo>
                  <a:lnTo>
                    <a:pt x="1282" y="440"/>
                  </a:lnTo>
                  <a:lnTo>
                    <a:pt x="1285" y="440"/>
                  </a:lnTo>
                  <a:lnTo>
                    <a:pt x="1287" y="425"/>
                  </a:lnTo>
                  <a:lnTo>
                    <a:pt x="1287" y="407"/>
                  </a:lnTo>
                  <a:lnTo>
                    <a:pt x="1287" y="387"/>
                  </a:lnTo>
                  <a:lnTo>
                    <a:pt x="1287" y="367"/>
                  </a:lnTo>
                  <a:lnTo>
                    <a:pt x="1285" y="352"/>
                  </a:lnTo>
                  <a:lnTo>
                    <a:pt x="1282" y="343"/>
                  </a:lnTo>
                  <a:close/>
                  <a:moveTo>
                    <a:pt x="1238" y="343"/>
                  </a:moveTo>
                  <a:lnTo>
                    <a:pt x="1238" y="351"/>
                  </a:lnTo>
                  <a:lnTo>
                    <a:pt x="1231" y="356"/>
                  </a:lnTo>
                  <a:lnTo>
                    <a:pt x="1234" y="400"/>
                  </a:lnTo>
                  <a:lnTo>
                    <a:pt x="1238" y="400"/>
                  </a:lnTo>
                  <a:lnTo>
                    <a:pt x="1240" y="411"/>
                  </a:lnTo>
                  <a:lnTo>
                    <a:pt x="1238" y="421"/>
                  </a:lnTo>
                  <a:lnTo>
                    <a:pt x="1238" y="431"/>
                  </a:lnTo>
                  <a:lnTo>
                    <a:pt x="1242" y="440"/>
                  </a:lnTo>
                  <a:lnTo>
                    <a:pt x="1242" y="425"/>
                  </a:lnTo>
                  <a:lnTo>
                    <a:pt x="1243" y="407"/>
                  </a:lnTo>
                  <a:lnTo>
                    <a:pt x="1243" y="387"/>
                  </a:lnTo>
                  <a:lnTo>
                    <a:pt x="1243" y="367"/>
                  </a:lnTo>
                  <a:lnTo>
                    <a:pt x="1242" y="352"/>
                  </a:lnTo>
                  <a:lnTo>
                    <a:pt x="1238" y="343"/>
                  </a:lnTo>
                  <a:close/>
                  <a:moveTo>
                    <a:pt x="3911" y="340"/>
                  </a:moveTo>
                  <a:lnTo>
                    <a:pt x="3909" y="351"/>
                  </a:lnTo>
                  <a:lnTo>
                    <a:pt x="3909" y="363"/>
                  </a:lnTo>
                  <a:lnTo>
                    <a:pt x="3911" y="374"/>
                  </a:lnTo>
                  <a:lnTo>
                    <a:pt x="3914" y="383"/>
                  </a:lnTo>
                  <a:lnTo>
                    <a:pt x="3914" y="367"/>
                  </a:lnTo>
                  <a:lnTo>
                    <a:pt x="3914" y="352"/>
                  </a:lnTo>
                  <a:lnTo>
                    <a:pt x="3918" y="340"/>
                  </a:lnTo>
                  <a:lnTo>
                    <a:pt x="3911" y="340"/>
                  </a:lnTo>
                  <a:close/>
                  <a:moveTo>
                    <a:pt x="3671" y="340"/>
                  </a:moveTo>
                  <a:lnTo>
                    <a:pt x="3671" y="343"/>
                  </a:lnTo>
                  <a:lnTo>
                    <a:pt x="3673" y="351"/>
                  </a:lnTo>
                  <a:lnTo>
                    <a:pt x="3673" y="361"/>
                  </a:lnTo>
                  <a:lnTo>
                    <a:pt x="3673" y="372"/>
                  </a:lnTo>
                  <a:lnTo>
                    <a:pt x="3674" y="383"/>
                  </a:lnTo>
                  <a:lnTo>
                    <a:pt x="3678" y="383"/>
                  </a:lnTo>
                  <a:lnTo>
                    <a:pt x="3678" y="451"/>
                  </a:lnTo>
                  <a:lnTo>
                    <a:pt x="3682" y="451"/>
                  </a:lnTo>
                  <a:lnTo>
                    <a:pt x="3678" y="463"/>
                  </a:lnTo>
                  <a:lnTo>
                    <a:pt x="3685" y="463"/>
                  </a:lnTo>
                  <a:lnTo>
                    <a:pt x="3694" y="340"/>
                  </a:lnTo>
                  <a:lnTo>
                    <a:pt x="3671" y="340"/>
                  </a:lnTo>
                  <a:close/>
                  <a:moveTo>
                    <a:pt x="2638" y="340"/>
                  </a:moveTo>
                  <a:lnTo>
                    <a:pt x="2642" y="380"/>
                  </a:lnTo>
                  <a:lnTo>
                    <a:pt x="2645" y="380"/>
                  </a:lnTo>
                  <a:lnTo>
                    <a:pt x="2645" y="360"/>
                  </a:lnTo>
                  <a:lnTo>
                    <a:pt x="2642" y="360"/>
                  </a:lnTo>
                  <a:lnTo>
                    <a:pt x="2643" y="354"/>
                  </a:lnTo>
                  <a:lnTo>
                    <a:pt x="2645" y="351"/>
                  </a:lnTo>
                  <a:lnTo>
                    <a:pt x="2645" y="349"/>
                  </a:lnTo>
                  <a:lnTo>
                    <a:pt x="2643" y="345"/>
                  </a:lnTo>
                  <a:lnTo>
                    <a:pt x="2642" y="343"/>
                  </a:lnTo>
                  <a:lnTo>
                    <a:pt x="2638" y="340"/>
                  </a:lnTo>
                  <a:close/>
                  <a:moveTo>
                    <a:pt x="2311" y="340"/>
                  </a:moveTo>
                  <a:lnTo>
                    <a:pt x="2311" y="356"/>
                  </a:lnTo>
                  <a:lnTo>
                    <a:pt x="2314" y="356"/>
                  </a:lnTo>
                  <a:lnTo>
                    <a:pt x="2314" y="340"/>
                  </a:lnTo>
                  <a:lnTo>
                    <a:pt x="2311" y="340"/>
                  </a:lnTo>
                  <a:close/>
                  <a:moveTo>
                    <a:pt x="191" y="340"/>
                  </a:moveTo>
                  <a:lnTo>
                    <a:pt x="189" y="351"/>
                  </a:lnTo>
                  <a:lnTo>
                    <a:pt x="189" y="363"/>
                  </a:lnTo>
                  <a:lnTo>
                    <a:pt x="191" y="374"/>
                  </a:lnTo>
                  <a:lnTo>
                    <a:pt x="194" y="383"/>
                  </a:lnTo>
                  <a:lnTo>
                    <a:pt x="194" y="367"/>
                  </a:lnTo>
                  <a:lnTo>
                    <a:pt x="194" y="352"/>
                  </a:lnTo>
                  <a:lnTo>
                    <a:pt x="198" y="340"/>
                  </a:lnTo>
                  <a:lnTo>
                    <a:pt x="191" y="340"/>
                  </a:lnTo>
                  <a:close/>
                  <a:moveTo>
                    <a:pt x="62" y="331"/>
                  </a:moveTo>
                  <a:lnTo>
                    <a:pt x="62" y="356"/>
                  </a:lnTo>
                  <a:lnTo>
                    <a:pt x="65" y="356"/>
                  </a:lnTo>
                  <a:lnTo>
                    <a:pt x="65" y="331"/>
                  </a:lnTo>
                  <a:lnTo>
                    <a:pt x="62" y="331"/>
                  </a:lnTo>
                  <a:close/>
                  <a:moveTo>
                    <a:pt x="4594" y="327"/>
                  </a:moveTo>
                  <a:lnTo>
                    <a:pt x="4594" y="351"/>
                  </a:lnTo>
                  <a:lnTo>
                    <a:pt x="4598" y="351"/>
                  </a:lnTo>
                  <a:lnTo>
                    <a:pt x="4598" y="327"/>
                  </a:lnTo>
                  <a:lnTo>
                    <a:pt x="4594" y="327"/>
                  </a:lnTo>
                  <a:close/>
                  <a:moveTo>
                    <a:pt x="4551" y="327"/>
                  </a:moveTo>
                  <a:lnTo>
                    <a:pt x="4551" y="338"/>
                  </a:lnTo>
                  <a:lnTo>
                    <a:pt x="4554" y="351"/>
                  </a:lnTo>
                  <a:lnTo>
                    <a:pt x="4558" y="360"/>
                  </a:lnTo>
                  <a:lnTo>
                    <a:pt x="4558" y="345"/>
                  </a:lnTo>
                  <a:lnTo>
                    <a:pt x="4556" y="334"/>
                  </a:lnTo>
                  <a:lnTo>
                    <a:pt x="4551" y="327"/>
                  </a:lnTo>
                  <a:close/>
                  <a:moveTo>
                    <a:pt x="3251" y="327"/>
                  </a:moveTo>
                  <a:lnTo>
                    <a:pt x="3249" y="340"/>
                  </a:lnTo>
                  <a:lnTo>
                    <a:pt x="3249" y="356"/>
                  </a:lnTo>
                  <a:lnTo>
                    <a:pt x="3251" y="369"/>
                  </a:lnTo>
                  <a:lnTo>
                    <a:pt x="3254" y="380"/>
                  </a:lnTo>
                  <a:lnTo>
                    <a:pt x="3254" y="365"/>
                  </a:lnTo>
                  <a:lnTo>
                    <a:pt x="3254" y="351"/>
                  </a:lnTo>
                  <a:lnTo>
                    <a:pt x="3254" y="336"/>
                  </a:lnTo>
                  <a:lnTo>
                    <a:pt x="3251" y="327"/>
                  </a:lnTo>
                  <a:close/>
                  <a:moveTo>
                    <a:pt x="874" y="327"/>
                  </a:moveTo>
                  <a:lnTo>
                    <a:pt x="874" y="351"/>
                  </a:lnTo>
                  <a:lnTo>
                    <a:pt x="878" y="351"/>
                  </a:lnTo>
                  <a:lnTo>
                    <a:pt x="878" y="327"/>
                  </a:lnTo>
                  <a:lnTo>
                    <a:pt x="874" y="327"/>
                  </a:lnTo>
                  <a:close/>
                  <a:moveTo>
                    <a:pt x="831" y="327"/>
                  </a:moveTo>
                  <a:lnTo>
                    <a:pt x="831" y="338"/>
                  </a:lnTo>
                  <a:lnTo>
                    <a:pt x="834" y="351"/>
                  </a:lnTo>
                  <a:lnTo>
                    <a:pt x="838" y="360"/>
                  </a:lnTo>
                  <a:lnTo>
                    <a:pt x="838" y="345"/>
                  </a:lnTo>
                  <a:lnTo>
                    <a:pt x="836" y="334"/>
                  </a:lnTo>
                  <a:lnTo>
                    <a:pt x="831" y="327"/>
                  </a:lnTo>
                  <a:close/>
                  <a:moveTo>
                    <a:pt x="5445" y="314"/>
                  </a:moveTo>
                  <a:lnTo>
                    <a:pt x="5445" y="327"/>
                  </a:lnTo>
                  <a:lnTo>
                    <a:pt x="5445" y="345"/>
                  </a:lnTo>
                  <a:lnTo>
                    <a:pt x="5445" y="363"/>
                  </a:lnTo>
                  <a:lnTo>
                    <a:pt x="5445" y="380"/>
                  </a:lnTo>
                  <a:lnTo>
                    <a:pt x="5447" y="394"/>
                  </a:lnTo>
                  <a:lnTo>
                    <a:pt x="5451" y="403"/>
                  </a:lnTo>
                  <a:lnTo>
                    <a:pt x="5451" y="391"/>
                  </a:lnTo>
                  <a:lnTo>
                    <a:pt x="5451" y="374"/>
                  </a:lnTo>
                  <a:lnTo>
                    <a:pt x="5451" y="356"/>
                  </a:lnTo>
                  <a:lnTo>
                    <a:pt x="5451" y="338"/>
                  </a:lnTo>
                  <a:lnTo>
                    <a:pt x="5449" y="323"/>
                  </a:lnTo>
                  <a:lnTo>
                    <a:pt x="5445" y="314"/>
                  </a:lnTo>
                  <a:close/>
                  <a:moveTo>
                    <a:pt x="3914" y="314"/>
                  </a:moveTo>
                  <a:lnTo>
                    <a:pt x="3914" y="334"/>
                  </a:lnTo>
                  <a:lnTo>
                    <a:pt x="3918" y="334"/>
                  </a:lnTo>
                  <a:lnTo>
                    <a:pt x="3918" y="314"/>
                  </a:lnTo>
                  <a:lnTo>
                    <a:pt x="3914" y="314"/>
                  </a:lnTo>
                  <a:close/>
                  <a:moveTo>
                    <a:pt x="1725" y="314"/>
                  </a:moveTo>
                  <a:lnTo>
                    <a:pt x="1725" y="327"/>
                  </a:lnTo>
                  <a:lnTo>
                    <a:pt x="1725" y="345"/>
                  </a:lnTo>
                  <a:lnTo>
                    <a:pt x="1725" y="363"/>
                  </a:lnTo>
                  <a:lnTo>
                    <a:pt x="1725" y="380"/>
                  </a:lnTo>
                  <a:lnTo>
                    <a:pt x="1727" y="394"/>
                  </a:lnTo>
                  <a:lnTo>
                    <a:pt x="1731" y="403"/>
                  </a:lnTo>
                  <a:lnTo>
                    <a:pt x="1731" y="391"/>
                  </a:lnTo>
                  <a:lnTo>
                    <a:pt x="1731" y="374"/>
                  </a:lnTo>
                  <a:lnTo>
                    <a:pt x="1731" y="356"/>
                  </a:lnTo>
                  <a:lnTo>
                    <a:pt x="1731" y="338"/>
                  </a:lnTo>
                  <a:lnTo>
                    <a:pt x="1729" y="323"/>
                  </a:lnTo>
                  <a:lnTo>
                    <a:pt x="1725" y="314"/>
                  </a:lnTo>
                  <a:close/>
                  <a:moveTo>
                    <a:pt x="194" y="314"/>
                  </a:moveTo>
                  <a:lnTo>
                    <a:pt x="194" y="334"/>
                  </a:lnTo>
                  <a:lnTo>
                    <a:pt x="198" y="334"/>
                  </a:lnTo>
                  <a:lnTo>
                    <a:pt x="198" y="314"/>
                  </a:lnTo>
                  <a:lnTo>
                    <a:pt x="194" y="314"/>
                  </a:lnTo>
                  <a:close/>
                  <a:moveTo>
                    <a:pt x="4598" y="311"/>
                  </a:moveTo>
                  <a:lnTo>
                    <a:pt x="4598" y="323"/>
                  </a:lnTo>
                  <a:lnTo>
                    <a:pt x="4602" y="323"/>
                  </a:lnTo>
                  <a:lnTo>
                    <a:pt x="4602" y="311"/>
                  </a:lnTo>
                  <a:lnTo>
                    <a:pt x="4598" y="311"/>
                  </a:lnTo>
                  <a:close/>
                  <a:moveTo>
                    <a:pt x="4142" y="311"/>
                  </a:moveTo>
                  <a:lnTo>
                    <a:pt x="4142" y="334"/>
                  </a:lnTo>
                  <a:lnTo>
                    <a:pt x="4145" y="334"/>
                  </a:lnTo>
                  <a:lnTo>
                    <a:pt x="4145" y="311"/>
                  </a:lnTo>
                  <a:lnTo>
                    <a:pt x="4142" y="311"/>
                  </a:lnTo>
                  <a:close/>
                  <a:moveTo>
                    <a:pt x="878" y="311"/>
                  </a:moveTo>
                  <a:lnTo>
                    <a:pt x="878" y="323"/>
                  </a:lnTo>
                  <a:lnTo>
                    <a:pt x="882" y="323"/>
                  </a:lnTo>
                  <a:lnTo>
                    <a:pt x="882" y="311"/>
                  </a:lnTo>
                  <a:lnTo>
                    <a:pt x="878" y="311"/>
                  </a:lnTo>
                  <a:close/>
                  <a:moveTo>
                    <a:pt x="422" y="311"/>
                  </a:moveTo>
                  <a:lnTo>
                    <a:pt x="422" y="334"/>
                  </a:lnTo>
                  <a:lnTo>
                    <a:pt x="425" y="334"/>
                  </a:lnTo>
                  <a:lnTo>
                    <a:pt x="425" y="311"/>
                  </a:lnTo>
                  <a:lnTo>
                    <a:pt x="422" y="311"/>
                  </a:lnTo>
                  <a:close/>
                  <a:moveTo>
                    <a:pt x="4891" y="307"/>
                  </a:moveTo>
                  <a:lnTo>
                    <a:pt x="4891" y="314"/>
                  </a:lnTo>
                  <a:lnTo>
                    <a:pt x="4894" y="314"/>
                  </a:lnTo>
                  <a:lnTo>
                    <a:pt x="4894" y="307"/>
                  </a:lnTo>
                  <a:lnTo>
                    <a:pt x="4891" y="307"/>
                  </a:lnTo>
                  <a:close/>
                  <a:moveTo>
                    <a:pt x="4374" y="307"/>
                  </a:moveTo>
                  <a:lnTo>
                    <a:pt x="4374" y="320"/>
                  </a:lnTo>
                  <a:lnTo>
                    <a:pt x="4373" y="332"/>
                  </a:lnTo>
                  <a:lnTo>
                    <a:pt x="4374" y="343"/>
                  </a:lnTo>
                  <a:lnTo>
                    <a:pt x="4378" y="351"/>
                  </a:lnTo>
                  <a:lnTo>
                    <a:pt x="4378" y="340"/>
                  </a:lnTo>
                  <a:lnTo>
                    <a:pt x="4378" y="327"/>
                  </a:lnTo>
                  <a:lnTo>
                    <a:pt x="4378" y="316"/>
                  </a:lnTo>
                  <a:lnTo>
                    <a:pt x="4374" y="307"/>
                  </a:lnTo>
                  <a:close/>
                  <a:moveTo>
                    <a:pt x="3491" y="307"/>
                  </a:moveTo>
                  <a:lnTo>
                    <a:pt x="3489" y="320"/>
                  </a:lnTo>
                  <a:lnTo>
                    <a:pt x="3491" y="334"/>
                  </a:lnTo>
                  <a:lnTo>
                    <a:pt x="3494" y="343"/>
                  </a:lnTo>
                  <a:lnTo>
                    <a:pt x="3494" y="331"/>
                  </a:lnTo>
                  <a:lnTo>
                    <a:pt x="3494" y="316"/>
                  </a:lnTo>
                  <a:lnTo>
                    <a:pt x="3491" y="307"/>
                  </a:lnTo>
                  <a:close/>
                  <a:moveTo>
                    <a:pt x="3334" y="307"/>
                  </a:moveTo>
                  <a:lnTo>
                    <a:pt x="3333" y="334"/>
                  </a:lnTo>
                  <a:lnTo>
                    <a:pt x="3331" y="363"/>
                  </a:lnTo>
                  <a:lnTo>
                    <a:pt x="3331" y="392"/>
                  </a:lnTo>
                  <a:lnTo>
                    <a:pt x="3334" y="420"/>
                  </a:lnTo>
                  <a:lnTo>
                    <a:pt x="3334" y="432"/>
                  </a:lnTo>
                  <a:lnTo>
                    <a:pt x="3334" y="445"/>
                  </a:lnTo>
                  <a:lnTo>
                    <a:pt x="3338" y="456"/>
                  </a:lnTo>
                  <a:lnTo>
                    <a:pt x="3338" y="431"/>
                  </a:lnTo>
                  <a:lnTo>
                    <a:pt x="3342" y="431"/>
                  </a:lnTo>
                  <a:lnTo>
                    <a:pt x="3342" y="427"/>
                  </a:lnTo>
                  <a:lnTo>
                    <a:pt x="3338" y="427"/>
                  </a:lnTo>
                  <a:lnTo>
                    <a:pt x="3342" y="411"/>
                  </a:lnTo>
                  <a:lnTo>
                    <a:pt x="3338" y="411"/>
                  </a:lnTo>
                  <a:lnTo>
                    <a:pt x="3338" y="343"/>
                  </a:lnTo>
                  <a:lnTo>
                    <a:pt x="3338" y="329"/>
                  </a:lnTo>
                  <a:lnTo>
                    <a:pt x="3338" y="316"/>
                  </a:lnTo>
                  <a:lnTo>
                    <a:pt x="3334" y="307"/>
                  </a:lnTo>
                  <a:close/>
                  <a:moveTo>
                    <a:pt x="2454" y="307"/>
                  </a:moveTo>
                  <a:lnTo>
                    <a:pt x="2454" y="334"/>
                  </a:lnTo>
                  <a:lnTo>
                    <a:pt x="2458" y="334"/>
                  </a:lnTo>
                  <a:lnTo>
                    <a:pt x="2458" y="307"/>
                  </a:lnTo>
                  <a:lnTo>
                    <a:pt x="2454" y="307"/>
                  </a:lnTo>
                  <a:close/>
                  <a:moveTo>
                    <a:pt x="1171" y="307"/>
                  </a:moveTo>
                  <a:lnTo>
                    <a:pt x="1171" y="314"/>
                  </a:lnTo>
                  <a:lnTo>
                    <a:pt x="1174" y="314"/>
                  </a:lnTo>
                  <a:lnTo>
                    <a:pt x="1174" y="307"/>
                  </a:lnTo>
                  <a:lnTo>
                    <a:pt x="1171" y="307"/>
                  </a:lnTo>
                  <a:close/>
                  <a:moveTo>
                    <a:pt x="654" y="307"/>
                  </a:moveTo>
                  <a:lnTo>
                    <a:pt x="654" y="320"/>
                  </a:lnTo>
                  <a:lnTo>
                    <a:pt x="653" y="332"/>
                  </a:lnTo>
                  <a:lnTo>
                    <a:pt x="654" y="343"/>
                  </a:lnTo>
                  <a:lnTo>
                    <a:pt x="658" y="351"/>
                  </a:lnTo>
                  <a:lnTo>
                    <a:pt x="658" y="340"/>
                  </a:lnTo>
                  <a:lnTo>
                    <a:pt x="658" y="327"/>
                  </a:lnTo>
                  <a:lnTo>
                    <a:pt x="658" y="316"/>
                  </a:lnTo>
                  <a:lnTo>
                    <a:pt x="654" y="307"/>
                  </a:lnTo>
                  <a:close/>
                  <a:moveTo>
                    <a:pt x="5245" y="303"/>
                  </a:moveTo>
                  <a:lnTo>
                    <a:pt x="5245" y="363"/>
                  </a:lnTo>
                  <a:lnTo>
                    <a:pt x="5251" y="363"/>
                  </a:lnTo>
                  <a:lnTo>
                    <a:pt x="5251" y="367"/>
                  </a:lnTo>
                  <a:lnTo>
                    <a:pt x="5245" y="367"/>
                  </a:lnTo>
                  <a:lnTo>
                    <a:pt x="5245" y="380"/>
                  </a:lnTo>
                  <a:lnTo>
                    <a:pt x="5247" y="394"/>
                  </a:lnTo>
                  <a:lnTo>
                    <a:pt x="5251" y="403"/>
                  </a:lnTo>
                  <a:lnTo>
                    <a:pt x="5251" y="416"/>
                  </a:lnTo>
                  <a:lnTo>
                    <a:pt x="5251" y="429"/>
                  </a:lnTo>
                  <a:lnTo>
                    <a:pt x="5254" y="440"/>
                  </a:lnTo>
                  <a:lnTo>
                    <a:pt x="5254" y="414"/>
                  </a:lnTo>
                  <a:lnTo>
                    <a:pt x="5254" y="387"/>
                  </a:lnTo>
                  <a:lnTo>
                    <a:pt x="5254" y="361"/>
                  </a:lnTo>
                  <a:lnTo>
                    <a:pt x="5251" y="340"/>
                  </a:lnTo>
                  <a:lnTo>
                    <a:pt x="5249" y="325"/>
                  </a:lnTo>
                  <a:lnTo>
                    <a:pt x="5249" y="312"/>
                  </a:lnTo>
                  <a:lnTo>
                    <a:pt x="5245" y="303"/>
                  </a:lnTo>
                  <a:close/>
                  <a:moveTo>
                    <a:pt x="1525" y="303"/>
                  </a:moveTo>
                  <a:lnTo>
                    <a:pt x="1525" y="363"/>
                  </a:lnTo>
                  <a:lnTo>
                    <a:pt x="1531" y="363"/>
                  </a:lnTo>
                  <a:lnTo>
                    <a:pt x="1531" y="367"/>
                  </a:lnTo>
                  <a:lnTo>
                    <a:pt x="1525" y="367"/>
                  </a:lnTo>
                  <a:lnTo>
                    <a:pt x="1525" y="380"/>
                  </a:lnTo>
                  <a:lnTo>
                    <a:pt x="1527" y="394"/>
                  </a:lnTo>
                  <a:lnTo>
                    <a:pt x="1531" y="403"/>
                  </a:lnTo>
                  <a:lnTo>
                    <a:pt x="1531" y="416"/>
                  </a:lnTo>
                  <a:lnTo>
                    <a:pt x="1531" y="429"/>
                  </a:lnTo>
                  <a:lnTo>
                    <a:pt x="1534" y="440"/>
                  </a:lnTo>
                  <a:lnTo>
                    <a:pt x="1534" y="414"/>
                  </a:lnTo>
                  <a:lnTo>
                    <a:pt x="1534" y="387"/>
                  </a:lnTo>
                  <a:lnTo>
                    <a:pt x="1534" y="361"/>
                  </a:lnTo>
                  <a:lnTo>
                    <a:pt x="1531" y="340"/>
                  </a:lnTo>
                  <a:lnTo>
                    <a:pt x="1529" y="325"/>
                  </a:lnTo>
                  <a:lnTo>
                    <a:pt x="1529" y="312"/>
                  </a:lnTo>
                  <a:lnTo>
                    <a:pt x="1525" y="303"/>
                  </a:lnTo>
                  <a:close/>
                  <a:moveTo>
                    <a:pt x="5791" y="300"/>
                  </a:moveTo>
                  <a:lnTo>
                    <a:pt x="5791" y="307"/>
                  </a:lnTo>
                  <a:lnTo>
                    <a:pt x="5794" y="307"/>
                  </a:lnTo>
                  <a:lnTo>
                    <a:pt x="5794" y="300"/>
                  </a:lnTo>
                  <a:lnTo>
                    <a:pt x="5791" y="300"/>
                  </a:lnTo>
                  <a:close/>
                  <a:moveTo>
                    <a:pt x="4682" y="300"/>
                  </a:moveTo>
                  <a:lnTo>
                    <a:pt x="4694" y="374"/>
                  </a:lnTo>
                  <a:lnTo>
                    <a:pt x="4694" y="389"/>
                  </a:lnTo>
                  <a:lnTo>
                    <a:pt x="4694" y="401"/>
                  </a:lnTo>
                  <a:lnTo>
                    <a:pt x="4698" y="411"/>
                  </a:lnTo>
                  <a:lnTo>
                    <a:pt x="4698" y="340"/>
                  </a:lnTo>
                  <a:lnTo>
                    <a:pt x="4691" y="334"/>
                  </a:lnTo>
                  <a:lnTo>
                    <a:pt x="4691" y="327"/>
                  </a:lnTo>
                  <a:lnTo>
                    <a:pt x="4698" y="327"/>
                  </a:lnTo>
                  <a:lnTo>
                    <a:pt x="4698" y="311"/>
                  </a:lnTo>
                  <a:lnTo>
                    <a:pt x="4694" y="311"/>
                  </a:lnTo>
                  <a:lnTo>
                    <a:pt x="4694" y="307"/>
                  </a:lnTo>
                  <a:lnTo>
                    <a:pt x="4698" y="307"/>
                  </a:lnTo>
                  <a:lnTo>
                    <a:pt x="4698" y="300"/>
                  </a:lnTo>
                  <a:lnTo>
                    <a:pt x="4682" y="300"/>
                  </a:lnTo>
                  <a:close/>
                  <a:moveTo>
                    <a:pt x="2071" y="300"/>
                  </a:moveTo>
                  <a:lnTo>
                    <a:pt x="2071" y="307"/>
                  </a:lnTo>
                  <a:lnTo>
                    <a:pt x="2074" y="307"/>
                  </a:lnTo>
                  <a:lnTo>
                    <a:pt x="2074" y="300"/>
                  </a:lnTo>
                  <a:lnTo>
                    <a:pt x="2071" y="300"/>
                  </a:lnTo>
                  <a:close/>
                  <a:moveTo>
                    <a:pt x="962" y="300"/>
                  </a:moveTo>
                  <a:lnTo>
                    <a:pt x="974" y="374"/>
                  </a:lnTo>
                  <a:lnTo>
                    <a:pt x="974" y="389"/>
                  </a:lnTo>
                  <a:lnTo>
                    <a:pt x="974" y="401"/>
                  </a:lnTo>
                  <a:lnTo>
                    <a:pt x="978" y="411"/>
                  </a:lnTo>
                  <a:lnTo>
                    <a:pt x="978" y="340"/>
                  </a:lnTo>
                  <a:lnTo>
                    <a:pt x="971" y="334"/>
                  </a:lnTo>
                  <a:lnTo>
                    <a:pt x="971" y="327"/>
                  </a:lnTo>
                  <a:lnTo>
                    <a:pt x="978" y="327"/>
                  </a:lnTo>
                  <a:lnTo>
                    <a:pt x="978" y="311"/>
                  </a:lnTo>
                  <a:lnTo>
                    <a:pt x="974" y="311"/>
                  </a:lnTo>
                  <a:lnTo>
                    <a:pt x="974" y="307"/>
                  </a:lnTo>
                  <a:lnTo>
                    <a:pt x="978" y="307"/>
                  </a:lnTo>
                  <a:lnTo>
                    <a:pt x="978" y="300"/>
                  </a:lnTo>
                  <a:lnTo>
                    <a:pt x="962" y="300"/>
                  </a:lnTo>
                  <a:close/>
                  <a:moveTo>
                    <a:pt x="5378" y="296"/>
                  </a:moveTo>
                  <a:lnTo>
                    <a:pt x="5378" y="311"/>
                  </a:lnTo>
                  <a:lnTo>
                    <a:pt x="5378" y="325"/>
                  </a:lnTo>
                  <a:lnTo>
                    <a:pt x="5382" y="334"/>
                  </a:lnTo>
                  <a:lnTo>
                    <a:pt x="5383" y="320"/>
                  </a:lnTo>
                  <a:lnTo>
                    <a:pt x="5382" y="305"/>
                  </a:lnTo>
                  <a:lnTo>
                    <a:pt x="5378" y="296"/>
                  </a:lnTo>
                  <a:close/>
                  <a:moveTo>
                    <a:pt x="3038" y="296"/>
                  </a:moveTo>
                  <a:lnTo>
                    <a:pt x="3022" y="298"/>
                  </a:lnTo>
                  <a:lnTo>
                    <a:pt x="3002" y="300"/>
                  </a:lnTo>
                  <a:lnTo>
                    <a:pt x="2998" y="316"/>
                  </a:lnTo>
                  <a:lnTo>
                    <a:pt x="2996" y="336"/>
                  </a:lnTo>
                  <a:lnTo>
                    <a:pt x="2996" y="358"/>
                  </a:lnTo>
                  <a:lnTo>
                    <a:pt x="2998" y="380"/>
                  </a:lnTo>
                  <a:lnTo>
                    <a:pt x="3002" y="380"/>
                  </a:lnTo>
                  <a:lnTo>
                    <a:pt x="3002" y="391"/>
                  </a:lnTo>
                  <a:lnTo>
                    <a:pt x="3005" y="391"/>
                  </a:lnTo>
                  <a:lnTo>
                    <a:pt x="3014" y="331"/>
                  </a:lnTo>
                  <a:lnTo>
                    <a:pt x="3025" y="331"/>
                  </a:lnTo>
                  <a:lnTo>
                    <a:pt x="3023" y="343"/>
                  </a:lnTo>
                  <a:lnTo>
                    <a:pt x="3022" y="358"/>
                  </a:lnTo>
                  <a:lnTo>
                    <a:pt x="3022" y="372"/>
                  </a:lnTo>
                  <a:lnTo>
                    <a:pt x="3025" y="383"/>
                  </a:lnTo>
                  <a:lnTo>
                    <a:pt x="3027" y="351"/>
                  </a:lnTo>
                  <a:lnTo>
                    <a:pt x="3033" y="321"/>
                  </a:lnTo>
                  <a:lnTo>
                    <a:pt x="3038" y="296"/>
                  </a:lnTo>
                  <a:close/>
                  <a:moveTo>
                    <a:pt x="1658" y="296"/>
                  </a:moveTo>
                  <a:lnTo>
                    <a:pt x="1658" y="311"/>
                  </a:lnTo>
                  <a:lnTo>
                    <a:pt x="1658" y="325"/>
                  </a:lnTo>
                  <a:lnTo>
                    <a:pt x="1662" y="334"/>
                  </a:lnTo>
                  <a:lnTo>
                    <a:pt x="1663" y="320"/>
                  </a:lnTo>
                  <a:lnTo>
                    <a:pt x="1662" y="305"/>
                  </a:lnTo>
                  <a:lnTo>
                    <a:pt x="1658" y="296"/>
                  </a:lnTo>
                  <a:close/>
                  <a:moveTo>
                    <a:pt x="2902" y="283"/>
                  </a:moveTo>
                  <a:lnTo>
                    <a:pt x="2894" y="360"/>
                  </a:lnTo>
                  <a:lnTo>
                    <a:pt x="2898" y="360"/>
                  </a:lnTo>
                  <a:lnTo>
                    <a:pt x="2898" y="356"/>
                  </a:lnTo>
                  <a:lnTo>
                    <a:pt x="2902" y="349"/>
                  </a:lnTo>
                  <a:lnTo>
                    <a:pt x="2903" y="336"/>
                  </a:lnTo>
                  <a:lnTo>
                    <a:pt x="2905" y="320"/>
                  </a:lnTo>
                  <a:lnTo>
                    <a:pt x="2905" y="303"/>
                  </a:lnTo>
                  <a:lnTo>
                    <a:pt x="2905" y="291"/>
                  </a:lnTo>
                  <a:lnTo>
                    <a:pt x="2902" y="283"/>
                  </a:lnTo>
                  <a:close/>
                  <a:moveTo>
                    <a:pt x="5785" y="280"/>
                  </a:moveTo>
                  <a:lnTo>
                    <a:pt x="5785" y="287"/>
                  </a:lnTo>
                  <a:lnTo>
                    <a:pt x="5791" y="287"/>
                  </a:lnTo>
                  <a:lnTo>
                    <a:pt x="5791" y="280"/>
                  </a:lnTo>
                  <a:lnTo>
                    <a:pt x="5785" y="280"/>
                  </a:lnTo>
                  <a:close/>
                  <a:moveTo>
                    <a:pt x="2065" y="280"/>
                  </a:moveTo>
                  <a:lnTo>
                    <a:pt x="2065" y="287"/>
                  </a:lnTo>
                  <a:lnTo>
                    <a:pt x="2071" y="287"/>
                  </a:lnTo>
                  <a:lnTo>
                    <a:pt x="2071" y="280"/>
                  </a:lnTo>
                  <a:lnTo>
                    <a:pt x="2065" y="280"/>
                  </a:lnTo>
                  <a:close/>
                  <a:moveTo>
                    <a:pt x="3831" y="274"/>
                  </a:moveTo>
                  <a:lnTo>
                    <a:pt x="3831" y="343"/>
                  </a:lnTo>
                  <a:lnTo>
                    <a:pt x="3834" y="343"/>
                  </a:lnTo>
                  <a:lnTo>
                    <a:pt x="3834" y="356"/>
                  </a:lnTo>
                  <a:lnTo>
                    <a:pt x="3838" y="356"/>
                  </a:lnTo>
                  <a:lnTo>
                    <a:pt x="3838" y="374"/>
                  </a:lnTo>
                  <a:lnTo>
                    <a:pt x="3842" y="374"/>
                  </a:lnTo>
                  <a:lnTo>
                    <a:pt x="3842" y="400"/>
                  </a:lnTo>
                  <a:lnTo>
                    <a:pt x="3845" y="400"/>
                  </a:lnTo>
                  <a:lnTo>
                    <a:pt x="3847" y="378"/>
                  </a:lnTo>
                  <a:lnTo>
                    <a:pt x="3845" y="354"/>
                  </a:lnTo>
                  <a:lnTo>
                    <a:pt x="3845" y="329"/>
                  </a:lnTo>
                  <a:lnTo>
                    <a:pt x="3842" y="307"/>
                  </a:lnTo>
                  <a:lnTo>
                    <a:pt x="3838" y="287"/>
                  </a:lnTo>
                  <a:lnTo>
                    <a:pt x="3831" y="274"/>
                  </a:lnTo>
                  <a:close/>
                  <a:moveTo>
                    <a:pt x="3342" y="274"/>
                  </a:moveTo>
                  <a:lnTo>
                    <a:pt x="3343" y="283"/>
                  </a:lnTo>
                  <a:lnTo>
                    <a:pt x="3345" y="298"/>
                  </a:lnTo>
                  <a:lnTo>
                    <a:pt x="3349" y="312"/>
                  </a:lnTo>
                  <a:lnTo>
                    <a:pt x="3351" y="325"/>
                  </a:lnTo>
                  <a:lnTo>
                    <a:pt x="3354" y="331"/>
                  </a:lnTo>
                  <a:lnTo>
                    <a:pt x="3351" y="274"/>
                  </a:lnTo>
                  <a:lnTo>
                    <a:pt x="3342" y="274"/>
                  </a:lnTo>
                  <a:close/>
                  <a:moveTo>
                    <a:pt x="2905" y="271"/>
                  </a:moveTo>
                  <a:lnTo>
                    <a:pt x="2905" y="280"/>
                  </a:lnTo>
                  <a:lnTo>
                    <a:pt x="2911" y="280"/>
                  </a:lnTo>
                  <a:lnTo>
                    <a:pt x="2911" y="271"/>
                  </a:lnTo>
                  <a:lnTo>
                    <a:pt x="2905" y="271"/>
                  </a:lnTo>
                  <a:close/>
                  <a:moveTo>
                    <a:pt x="5782" y="267"/>
                  </a:moveTo>
                  <a:lnTo>
                    <a:pt x="5782" y="274"/>
                  </a:lnTo>
                  <a:lnTo>
                    <a:pt x="5785" y="274"/>
                  </a:lnTo>
                  <a:lnTo>
                    <a:pt x="5785" y="267"/>
                  </a:lnTo>
                  <a:lnTo>
                    <a:pt x="5782" y="267"/>
                  </a:lnTo>
                  <a:close/>
                  <a:moveTo>
                    <a:pt x="2062" y="267"/>
                  </a:moveTo>
                  <a:lnTo>
                    <a:pt x="2062" y="274"/>
                  </a:lnTo>
                  <a:lnTo>
                    <a:pt x="2065" y="274"/>
                  </a:lnTo>
                  <a:lnTo>
                    <a:pt x="2065" y="267"/>
                  </a:lnTo>
                  <a:lnTo>
                    <a:pt x="2062" y="267"/>
                  </a:lnTo>
                  <a:close/>
                  <a:moveTo>
                    <a:pt x="5754" y="263"/>
                  </a:moveTo>
                  <a:lnTo>
                    <a:pt x="5754" y="271"/>
                  </a:lnTo>
                  <a:lnTo>
                    <a:pt x="5758" y="271"/>
                  </a:lnTo>
                  <a:lnTo>
                    <a:pt x="5758" y="263"/>
                  </a:lnTo>
                  <a:lnTo>
                    <a:pt x="5754" y="263"/>
                  </a:lnTo>
                  <a:close/>
                  <a:moveTo>
                    <a:pt x="2334" y="263"/>
                  </a:moveTo>
                  <a:lnTo>
                    <a:pt x="2333" y="280"/>
                  </a:lnTo>
                  <a:lnTo>
                    <a:pt x="2333" y="294"/>
                  </a:lnTo>
                  <a:lnTo>
                    <a:pt x="2338" y="311"/>
                  </a:lnTo>
                  <a:lnTo>
                    <a:pt x="2338" y="327"/>
                  </a:lnTo>
                  <a:lnTo>
                    <a:pt x="2342" y="327"/>
                  </a:lnTo>
                  <a:lnTo>
                    <a:pt x="2342" y="311"/>
                  </a:lnTo>
                  <a:lnTo>
                    <a:pt x="2340" y="292"/>
                  </a:lnTo>
                  <a:lnTo>
                    <a:pt x="2338" y="274"/>
                  </a:lnTo>
                  <a:lnTo>
                    <a:pt x="2334" y="263"/>
                  </a:lnTo>
                  <a:close/>
                  <a:moveTo>
                    <a:pt x="2034" y="263"/>
                  </a:moveTo>
                  <a:lnTo>
                    <a:pt x="2034" y="271"/>
                  </a:lnTo>
                  <a:lnTo>
                    <a:pt x="2038" y="271"/>
                  </a:lnTo>
                  <a:lnTo>
                    <a:pt x="2038" y="263"/>
                  </a:lnTo>
                  <a:lnTo>
                    <a:pt x="2034" y="263"/>
                  </a:lnTo>
                  <a:close/>
                  <a:moveTo>
                    <a:pt x="3431" y="247"/>
                  </a:moveTo>
                  <a:lnTo>
                    <a:pt x="3429" y="280"/>
                  </a:lnTo>
                  <a:lnTo>
                    <a:pt x="3425" y="312"/>
                  </a:lnTo>
                  <a:lnTo>
                    <a:pt x="3425" y="345"/>
                  </a:lnTo>
                  <a:lnTo>
                    <a:pt x="3431" y="374"/>
                  </a:lnTo>
                  <a:lnTo>
                    <a:pt x="3431" y="407"/>
                  </a:lnTo>
                  <a:lnTo>
                    <a:pt x="3434" y="407"/>
                  </a:lnTo>
                  <a:lnTo>
                    <a:pt x="3436" y="381"/>
                  </a:lnTo>
                  <a:lnTo>
                    <a:pt x="3438" y="352"/>
                  </a:lnTo>
                  <a:lnTo>
                    <a:pt x="3440" y="323"/>
                  </a:lnTo>
                  <a:lnTo>
                    <a:pt x="3438" y="296"/>
                  </a:lnTo>
                  <a:lnTo>
                    <a:pt x="3434" y="271"/>
                  </a:lnTo>
                  <a:lnTo>
                    <a:pt x="3434" y="247"/>
                  </a:lnTo>
                  <a:lnTo>
                    <a:pt x="3431" y="247"/>
                  </a:lnTo>
                  <a:close/>
                  <a:moveTo>
                    <a:pt x="4234" y="243"/>
                  </a:moveTo>
                  <a:lnTo>
                    <a:pt x="4234" y="251"/>
                  </a:lnTo>
                  <a:lnTo>
                    <a:pt x="4238" y="251"/>
                  </a:lnTo>
                  <a:lnTo>
                    <a:pt x="4238" y="243"/>
                  </a:lnTo>
                  <a:lnTo>
                    <a:pt x="4234" y="243"/>
                  </a:lnTo>
                  <a:close/>
                  <a:moveTo>
                    <a:pt x="4022" y="243"/>
                  </a:moveTo>
                  <a:lnTo>
                    <a:pt x="4022" y="256"/>
                  </a:lnTo>
                  <a:lnTo>
                    <a:pt x="4020" y="271"/>
                  </a:lnTo>
                  <a:lnTo>
                    <a:pt x="4020" y="285"/>
                  </a:lnTo>
                  <a:lnTo>
                    <a:pt x="4022" y="298"/>
                  </a:lnTo>
                  <a:lnTo>
                    <a:pt x="4025" y="307"/>
                  </a:lnTo>
                  <a:lnTo>
                    <a:pt x="4027" y="294"/>
                  </a:lnTo>
                  <a:lnTo>
                    <a:pt x="4027" y="280"/>
                  </a:lnTo>
                  <a:lnTo>
                    <a:pt x="4027" y="265"/>
                  </a:lnTo>
                  <a:lnTo>
                    <a:pt x="4025" y="252"/>
                  </a:lnTo>
                  <a:lnTo>
                    <a:pt x="4022" y="243"/>
                  </a:lnTo>
                  <a:close/>
                  <a:moveTo>
                    <a:pt x="514" y="243"/>
                  </a:moveTo>
                  <a:lnTo>
                    <a:pt x="514" y="251"/>
                  </a:lnTo>
                  <a:lnTo>
                    <a:pt x="518" y="251"/>
                  </a:lnTo>
                  <a:lnTo>
                    <a:pt x="518" y="243"/>
                  </a:lnTo>
                  <a:lnTo>
                    <a:pt x="514" y="243"/>
                  </a:lnTo>
                  <a:close/>
                  <a:moveTo>
                    <a:pt x="302" y="243"/>
                  </a:moveTo>
                  <a:lnTo>
                    <a:pt x="302" y="256"/>
                  </a:lnTo>
                  <a:lnTo>
                    <a:pt x="300" y="271"/>
                  </a:lnTo>
                  <a:lnTo>
                    <a:pt x="300" y="285"/>
                  </a:lnTo>
                  <a:lnTo>
                    <a:pt x="302" y="298"/>
                  </a:lnTo>
                  <a:lnTo>
                    <a:pt x="305" y="307"/>
                  </a:lnTo>
                  <a:lnTo>
                    <a:pt x="307" y="294"/>
                  </a:lnTo>
                  <a:lnTo>
                    <a:pt x="307" y="280"/>
                  </a:lnTo>
                  <a:lnTo>
                    <a:pt x="307" y="265"/>
                  </a:lnTo>
                  <a:lnTo>
                    <a:pt x="305" y="252"/>
                  </a:lnTo>
                  <a:lnTo>
                    <a:pt x="302" y="243"/>
                  </a:lnTo>
                  <a:close/>
                  <a:moveTo>
                    <a:pt x="4618" y="240"/>
                  </a:moveTo>
                  <a:lnTo>
                    <a:pt x="4618" y="254"/>
                  </a:lnTo>
                  <a:lnTo>
                    <a:pt x="4616" y="274"/>
                  </a:lnTo>
                  <a:lnTo>
                    <a:pt x="4616" y="294"/>
                  </a:lnTo>
                  <a:lnTo>
                    <a:pt x="4618" y="312"/>
                  </a:lnTo>
                  <a:lnTo>
                    <a:pt x="4622" y="323"/>
                  </a:lnTo>
                  <a:lnTo>
                    <a:pt x="4622" y="309"/>
                  </a:lnTo>
                  <a:lnTo>
                    <a:pt x="4623" y="289"/>
                  </a:lnTo>
                  <a:lnTo>
                    <a:pt x="4623" y="267"/>
                  </a:lnTo>
                  <a:lnTo>
                    <a:pt x="4622" y="249"/>
                  </a:lnTo>
                  <a:lnTo>
                    <a:pt x="4618" y="240"/>
                  </a:lnTo>
                  <a:close/>
                  <a:moveTo>
                    <a:pt x="898" y="240"/>
                  </a:moveTo>
                  <a:lnTo>
                    <a:pt x="898" y="254"/>
                  </a:lnTo>
                  <a:lnTo>
                    <a:pt x="896" y="274"/>
                  </a:lnTo>
                  <a:lnTo>
                    <a:pt x="896" y="294"/>
                  </a:lnTo>
                  <a:lnTo>
                    <a:pt x="898" y="312"/>
                  </a:lnTo>
                  <a:lnTo>
                    <a:pt x="902" y="323"/>
                  </a:lnTo>
                  <a:lnTo>
                    <a:pt x="902" y="309"/>
                  </a:lnTo>
                  <a:lnTo>
                    <a:pt x="903" y="289"/>
                  </a:lnTo>
                  <a:lnTo>
                    <a:pt x="903" y="267"/>
                  </a:lnTo>
                  <a:lnTo>
                    <a:pt x="902" y="249"/>
                  </a:lnTo>
                  <a:lnTo>
                    <a:pt x="898" y="240"/>
                  </a:lnTo>
                  <a:close/>
                  <a:moveTo>
                    <a:pt x="3065" y="231"/>
                  </a:moveTo>
                  <a:lnTo>
                    <a:pt x="3062" y="258"/>
                  </a:lnTo>
                  <a:lnTo>
                    <a:pt x="3054" y="283"/>
                  </a:lnTo>
                  <a:lnTo>
                    <a:pt x="3054" y="314"/>
                  </a:lnTo>
                  <a:lnTo>
                    <a:pt x="3051" y="314"/>
                  </a:lnTo>
                  <a:lnTo>
                    <a:pt x="3049" y="329"/>
                  </a:lnTo>
                  <a:lnTo>
                    <a:pt x="3047" y="349"/>
                  </a:lnTo>
                  <a:lnTo>
                    <a:pt x="3049" y="371"/>
                  </a:lnTo>
                  <a:lnTo>
                    <a:pt x="3051" y="392"/>
                  </a:lnTo>
                  <a:lnTo>
                    <a:pt x="3053" y="412"/>
                  </a:lnTo>
                  <a:lnTo>
                    <a:pt x="3054" y="423"/>
                  </a:lnTo>
                  <a:lnTo>
                    <a:pt x="3054" y="434"/>
                  </a:lnTo>
                  <a:lnTo>
                    <a:pt x="3054" y="445"/>
                  </a:lnTo>
                  <a:lnTo>
                    <a:pt x="3054" y="454"/>
                  </a:lnTo>
                  <a:lnTo>
                    <a:pt x="3058" y="463"/>
                  </a:lnTo>
                  <a:lnTo>
                    <a:pt x="3062" y="380"/>
                  </a:lnTo>
                  <a:lnTo>
                    <a:pt x="3065" y="380"/>
                  </a:lnTo>
                  <a:lnTo>
                    <a:pt x="3065" y="291"/>
                  </a:lnTo>
                  <a:lnTo>
                    <a:pt x="3067" y="278"/>
                  </a:lnTo>
                  <a:lnTo>
                    <a:pt x="3067" y="263"/>
                  </a:lnTo>
                  <a:lnTo>
                    <a:pt x="3069" y="251"/>
                  </a:lnTo>
                  <a:lnTo>
                    <a:pt x="3069" y="238"/>
                  </a:lnTo>
                  <a:lnTo>
                    <a:pt x="3065" y="231"/>
                  </a:lnTo>
                  <a:close/>
                  <a:moveTo>
                    <a:pt x="4205" y="223"/>
                  </a:moveTo>
                  <a:lnTo>
                    <a:pt x="4203" y="234"/>
                  </a:lnTo>
                  <a:lnTo>
                    <a:pt x="4200" y="252"/>
                  </a:lnTo>
                  <a:lnTo>
                    <a:pt x="4198" y="272"/>
                  </a:lnTo>
                  <a:lnTo>
                    <a:pt x="4196" y="294"/>
                  </a:lnTo>
                  <a:lnTo>
                    <a:pt x="4196" y="311"/>
                  </a:lnTo>
                  <a:lnTo>
                    <a:pt x="4198" y="320"/>
                  </a:lnTo>
                  <a:lnTo>
                    <a:pt x="4202" y="298"/>
                  </a:lnTo>
                  <a:lnTo>
                    <a:pt x="4205" y="278"/>
                  </a:lnTo>
                  <a:lnTo>
                    <a:pt x="4209" y="260"/>
                  </a:lnTo>
                  <a:lnTo>
                    <a:pt x="4205" y="240"/>
                  </a:lnTo>
                  <a:lnTo>
                    <a:pt x="4205" y="234"/>
                  </a:lnTo>
                  <a:lnTo>
                    <a:pt x="4205" y="231"/>
                  </a:lnTo>
                  <a:lnTo>
                    <a:pt x="4207" y="229"/>
                  </a:lnTo>
                  <a:lnTo>
                    <a:pt x="4209" y="225"/>
                  </a:lnTo>
                  <a:lnTo>
                    <a:pt x="4211" y="223"/>
                  </a:lnTo>
                  <a:lnTo>
                    <a:pt x="4205" y="223"/>
                  </a:lnTo>
                  <a:close/>
                  <a:moveTo>
                    <a:pt x="485" y="223"/>
                  </a:moveTo>
                  <a:lnTo>
                    <a:pt x="483" y="234"/>
                  </a:lnTo>
                  <a:lnTo>
                    <a:pt x="480" y="252"/>
                  </a:lnTo>
                  <a:lnTo>
                    <a:pt x="478" y="272"/>
                  </a:lnTo>
                  <a:lnTo>
                    <a:pt x="476" y="294"/>
                  </a:lnTo>
                  <a:lnTo>
                    <a:pt x="476" y="311"/>
                  </a:lnTo>
                  <a:lnTo>
                    <a:pt x="478" y="320"/>
                  </a:lnTo>
                  <a:lnTo>
                    <a:pt x="482" y="298"/>
                  </a:lnTo>
                  <a:lnTo>
                    <a:pt x="485" y="278"/>
                  </a:lnTo>
                  <a:lnTo>
                    <a:pt x="489" y="260"/>
                  </a:lnTo>
                  <a:lnTo>
                    <a:pt x="485" y="240"/>
                  </a:lnTo>
                  <a:lnTo>
                    <a:pt x="485" y="234"/>
                  </a:lnTo>
                  <a:lnTo>
                    <a:pt x="485" y="231"/>
                  </a:lnTo>
                  <a:lnTo>
                    <a:pt x="487" y="229"/>
                  </a:lnTo>
                  <a:lnTo>
                    <a:pt x="489" y="225"/>
                  </a:lnTo>
                  <a:lnTo>
                    <a:pt x="491" y="223"/>
                  </a:lnTo>
                  <a:lnTo>
                    <a:pt x="485" y="223"/>
                  </a:lnTo>
                  <a:close/>
                  <a:moveTo>
                    <a:pt x="5758" y="220"/>
                  </a:moveTo>
                  <a:lnTo>
                    <a:pt x="5758" y="231"/>
                  </a:lnTo>
                  <a:lnTo>
                    <a:pt x="5762" y="231"/>
                  </a:lnTo>
                  <a:lnTo>
                    <a:pt x="5762" y="220"/>
                  </a:lnTo>
                  <a:lnTo>
                    <a:pt x="5758" y="220"/>
                  </a:lnTo>
                  <a:close/>
                  <a:moveTo>
                    <a:pt x="2038" y="220"/>
                  </a:moveTo>
                  <a:lnTo>
                    <a:pt x="2038" y="231"/>
                  </a:lnTo>
                  <a:lnTo>
                    <a:pt x="2042" y="231"/>
                  </a:lnTo>
                  <a:lnTo>
                    <a:pt x="2042" y="220"/>
                  </a:lnTo>
                  <a:lnTo>
                    <a:pt x="2038" y="220"/>
                  </a:lnTo>
                  <a:close/>
                  <a:moveTo>
                    <a:pt x="3438" y="214"/>
                  </a:moveTo>
                  <a:lnTo>
                    <a:pt x="3438" y="221"/>
                  </a:lnTo>
                  <a:lnTo>
                    <a:pt x="3438" y="229"/>
                  </a:lnTo>
                  <a:lnTo>
                    <a:pt x="3436" y="232"/>
                  </a:lnTo>
                  <a:lnTo>
                    <a:pt x="3434" y="238"/>
                  </a:lnTo>
                  <a:lnTo>
                    <a:pt x="3434" y="243"/>
                  </a:lnTo>
                  <a:lnTo>
                    <a:pt x="3442" y="243"/>
                  </a:lnTo>
                  <a:lnTo>
                    <a:pt x="3442" y="214"/>
                  </a:lnTo>
                  <a:lnTo>
                    <a:pt x="3438" y="214"/>
                  </a:lnTo>
                  <a:close/>
                  <a:moveTo>
                    <a:pt x="2302" y="214"/>
                  </a:moveTo>
                  <a:lnTo>
                    <a:pt x="2302" y="231"/>
                  </a:lnTo>
                  <a:lnTo>
                    <a:pt x="2302" y="251"/>
                  </a:lnTo>
                  <a:lnTo>
                    <a:pt x="2300" y="276"/>
                  </a:lnTo>
                  <a:lnTo>
                    <a:pt x="2302" y="298"/>
                  </a:lnTo>
                  <a:lnTo>
                    <a:pt x="2303" y="316"/>
                  </a:lnTo>
                  <a:lnTo>
                    <a:pt x="2305" y="327"/>
                  </a:lnTo>
                  <a:lnTo>
                    <a:pt x="2311" y="300"/>
                  </a:lnTo>
                  <a:lnTo>
                    <a:pt x="2314" y="300"/>
                  </a:lnTo>
                  <a:lnTo>
                    <a:pt x="2316" y="283"/>
                  </a:lnTo>
                  <a:lnTo>
                    <a:pt x="2314" y="261"/>
                  </a:lnTo>
                  <a:lnTo>
                    <a:pt x="2313" y="241"/>
                  </a:lnTo>
                  <a:lnTo>
                    <a:pt x="2307" y="225"/>
                  </a:lnTo>
                  <a:lnTo>
                    <a:pt x="2302" y="214"/>
                  </a:lnTo>
                  <a:close/>
                  <a:moveTo>
                    <a:pt x="4434" y="211"/>
                  </a:moveTo>
                  <a:lnTo>
                    <a:pt x="4431" y="236"/>
                  </a:lnTo>
                  <a:lnTo>
                    <a:pt x="4431" y="265"/>
                  </a:lnTo>
                  <a:lnTo>
                    <a:pt x="4431" y="296"/>
                  </a:lnTo>
                  <a:lnTo>
                    <a:pt x="4433" y="327"/>
                  </a:lnTo>
                  <a:lnTo>
                    <a:pt x="4433" y="354"/>
                  </a:lnTo>
                  <a:lnTo>
                    <a:pt x="4431" y="374"/>
                  </a:lnTo>
                  <a:lnTo>
                    <a:pt x="4431" y="385"/>
                  </a:lnTo>
                  <a:lnTo>
                    <a:pt x="4433" y="398"/>
                  </a:lnTo>
                  <a:lnTo>
                    <a:pt x="4436" y="412"/>
                  </a:lnTo>
                  <a:lnTo>
                    <a:pt x="4438" y="420"/>
                  </a:lnTo>
                  <a:lnTo>
                    <a:pt x="4440" y="383"/>
                  </a:lnTo>
                  <a:lnTo>
                    <a:pt x="4443" y="347"/>
                  </a:lnTo>
                  <a:lnTo>
                    <a:pt x="4445" y="312"/>
                  </a:lnTo>
                  <a:lnTo>
                    <a:pt x="4443" y="276"/>
                  </a:lnTo>
                  <a:lnTo>
                    <a:pt x="4438" y="243"/>
                  </a:lnTo>
                  <a:lnTo>
                    <a:pt x="4438" y="211"/>
                  </a:lnTo>
                  <a:lnTo>
                    <a:pt x="4434" y="211"/>
                  </a:lnTo>
                  <a:close/>
                  <a:moveTo>
                    <a:pt x="714" y="211"/>
                  </a:moveTo>
                  <a:lnTo>
                    <a:pt x="711" y="236"/>
                  </a:lnTo>
                  <a:lnTo>
                    <a:pt x="711" y="265"/>
                  </a:lnTo>
                  <a:lnTo>
                    <a:pt x="711" y="296"/>
                  </a:lnTo>
                  <a:lnTo>
                    <a:pt x="713" y="327"/>
                  </a:lnTo>
                  <a:lnTo>
                    <a:pt x="713" y="354"/>
                  </a:lnTo>
                  <a:lnTo>
                    <a:pt x="711" y="374"/>
                  </a:lnTo>
                  <a:lnTo>
                    <a:pt x="711" y="385"/>
                  </a:lnTo>
                  <a:lnTo>
                    <a:pt x="713" y="398"/>
                  </a:lnTo>
                  <a:lnTo>
                    <a:pt x="716" y="412"/>
                  </a:lnTo>
                  <a:lnTo>
                    <a:pt x="718" y="420"/>
                  </a:lnTo>
                  <a:lnTo>
                    <a:pt x="720" y="383"/>
                  </a:lnTo>
                  <a:lnTo>
                    <a:pt x="723" y="347"/>
                  </a:lnTo>
                  <a:lnTo>
                    <a:pt x="725" y="312"/>
                  </a:lnTo>
                  <a:lnTo>
                    <a:pt x="723" y="276"/>
                  </a:lnTo>
                  <a:lnTo>
                    <a:pt x="718" y="243"/>
                  </a:lnTo>
                  <a:lnTo>
                    <a:pt x="718" y="211"/>
                  </a:lnTo>
                  <a:lnTo>
                    <a:pt x="714" y="211"/>
                  </a:lnTo>
                  <a:close/>
                  <a:moveTo>
                    <a:pt x="5491" y="207"/>
                  </a:moveTo>
                  <a:lnTo>
                    <a:pt x="5494" y="278"/>
                  </a:lnTo>
                  <a:lnTo>
                    <a:pt x="5498" y="351"/>
                  </a:lnTo>
                  <a:lnTo>
                    <a:pt x="5505" y="351"/>
                  </a:lnTo>
                  <a:lnTo>
                    <a:pt x="5511" y="334"/>
                  </a:lnTo>
                  <a:lnTo>
                    <a:pt x="5514" y="334"/>
                  </a:lnTo>
                  <a:lnTo>
                    <a:pt x="5505" y="240"/>
                  </a:lnTo>
                  <a:lnTo>
                    <a:pt x="5502" y="240"/>
                  </a:lnTo>
                  <a:lnTo>
                    <a:pt x="5502" y="231"/>
                  </a:lnTo>
                  <a:lnTo>
                    <a:pt x="5498" y="231"/>
                  </a:lnTo>
                  <a:lnTo>
                    <a:pt x="5494" y="207"/>
                  </a:lnTo>
                  <a:lnTo>
                    <a:pt x="5491" y="207"/>
                  </a:lnTo>
                  <a:close/>
                  <a:moveTo>
                    <a:pt x="1771" y="207"/>
                  </a:moveTo>
                  <a:lnTo>
                    <a:pt x="1774" y="278"/>
                  </a:lnTo>
                  <a:lnTo>
                    <a:pt x="1778" y="351"/>
                  </a:lnTo>
                  <a:lnTo>
                    <a:pt x="1785" y="351"/>
                  </a:lnTo>
                  <a:lnTo>
                    <a:pt x="1791" y="334"/>
                  </a:lnTo>
                  <a:lnTo>
                    <a:pt x="1794" y="334"/>
                  </a:lnTo>
                  <a:lnTo>
                    <a:pt x="1785" y="240"/>
                  </a:lnTo>
                  <a:lnTo>
                    <a:pt x="1782" y="240"/>
                  </a:lnTo>
                  <a:lnTo>
                    <a:pt x="1782" y="231"/>
                  </a:lnTo>
                  <a:lnTo>
                    <a:pt x="1778" y="231"/>
                  </a:lnTo>
                  <a:lnTo>
                    <a:pt x="1774" y="207"/>
                  </a:lnTo>
                  <a:lnTo>
                    <a:pt x="1771" y="207"/>
                  </a:lnTo>
                  <a:close/>
                  <a:moveTo>
                    <a:pt x="5938" y="203"/>
                  </a:moveTo>
                  <a:lnTo>
                    <a:pt x="5938" y="214"/>
                  </a:lnTo>
                  <a:lnTo>
                    <a:pt x="5942" y="214"/>
                  </a:lnTo>
                  <a:lnTo>
                    <a:pt x="5942" y="203"/>
                  </a:lnTo>
                  <a:lnTo>
                    <a:pt x="5938" y="203"/>
                  </a:lnTo>
                  <a:close/>
                  <a:moveTo>
                    <a:pt x="2218" y="203"/>
                  </a:moveTo>
                  <a:lnTo>
                    <a:pt x="2218" y="214"/>
                  </a:lnTo>
                  <a:lnTo>
                    <a:pt x="2222" y="214"/>
                  </a:lnTo>
                  <a:lnTo>
                    <a:pt x="2222" y="203"/>
                  </a:lnTo>
                  <a:lnTo>
                    <a:pt x="2218" y="203"/>
                  </a:lnTo>
                  <a:close/>
                  <a:moveTo>
                    <a:pt x="2405" y="196"/>
                  </a:moveTo>
                  <a:lnTo>
                    <a:pt x="2400" y="232"/>
                  </a:lnTo>
                  <a:lnTo>
                    <a:pt x="2391" y="267"/>
                  </a:lnTo>
                  <a:lnTo>
                    <a:pt x="2387" y="285"/>
                  </a:lnTo>
                  <a:lnTo>
                    <a:pt x="2387" y="309"/>
                  </a:lnTo>
                  <a:lnTo>
                    <a:pt x="2391" y="332"/>
                  </a:lnTo>
                  <a:lnTo>
                    <a:pt x="2393" y="354"/>
                  </a:lnTo>
                  <a:lnTo>
                    <a:pt x="2394" y="371"/>
                  </a:lnTo>
                  <a:lnTo>
                    <a:pt x="2394" y="387"/>
                  </a:lnTo>
                  <a:lnTo>
                    <a:pt x="2394" y="405"/>
                  </a:lnTo>
                  <a:lnTo>
                    <a:pt x="2396" y="425"/>
                  </a:lnTo>
                  <a:lnTo>
                    <a:pt x="2398" y="441"/>
                  </a:lnTo>
                  <a:lnTo>
                    <a:pt x="2402" y="451"/>
                  </a:lnTo>
                  <a:lnTo>
                    <a:pt x="2403" y="405"/>
                  </a:lnTo>
                  <a:lnTo>
                    <a:pt x="2409" y="363"/>
                  </a:lnTo>
                  <a:lnTo>
                    <a:pt x="2413" y="318"/>
                  </a:lnTo>
                  <a:lnTo>
                    <a:pt x="2414" y="271"/>
                  </a:lnTo>
                  <a:lnTo>
                    <a:pt x="2414" y="254"/>
                  </a:lnTo>
                  <a:lnTo>
                    <a:pt x="2414" y="238"/>
                  </a:lnTo>
                  <a:lnTo>
                    <a:pt x="2414" y="220"/>
                  </a:lnTo>
                  <a:lnTo>
                    <a:pt x="2413" y="205"/>
                  </a:lnTo>
                  <a:lnTo>
                    <a:pt x="2405" y="196"/>
                  </a:lnTo>
                  <a:close/>
                  <a:moveTo>
                    <a:pt x="5725" y="180"/>
                  </a:moveTo>
                  <a:lnTo>
                    <a:pt x="5718" y="271"/>
                  </a:lnTo>
                  <a:lnTo>
                    <a:pt x="5722" y="271"/>
                  </a:lnTo>
                  <a:lnTo>
                    <a:pt x="5722" y="269"/>
                  </a:lnTo>
                  <a:lnTo>
                    <a:pt x="5723" y="265"/>
                  </a:lnTo>
                  <a:lnTo>
                    <a:pt x="5723" y="263"/>
                  </a:lnTo>
                  <a:lnTo>
                    <a:pt x="5725" y="260"/>
                  </a:lnTo>
                  <a:lnTo>
                    <a:pt x="5727" y="258"/>
                  </a:lnTo>
                  <a:lnTo>
                    <a:pt x="5731" y="260"/>
                  </a:lnTo>
                  <a:lnTo>
                    <a:pt x="5731" y="263"/>
                  </a:lnTo>
                  <a:lnTo>
                    <a:pt x="5734" y="263"/>
                  </a:lnTo>
                  <a:lnTo>
                    <a:pt x="5725" y="296"/>
                  </a:lnTo>
                  <a:lnTo>
                    <a:pt x="5720" y="334"/>
                  </a:lnTo>
                  <a:lnTo>
                    <a:pt x="5718" y="374"/>
                  </a:lnTo>
                  <a:lnTo>
                    <a:pt x="5718" y="387"/>
                  </a:lnTo>
                  <a:lnTo>
                    <a:pt x="5718" y="400"/>
                  </a:lnTo>
                  <a:lnTo>
                    <a:pt x="5718" y="411"/>
                  </a:lnTo>
                  <a:lnTo>
                    <a:pt x="5722" y="420"/>
                  </a:lnTo>
                  <a:lnTo>
                    <a:pt x="5722" y="387"/>
                  </a:lnTo>
                  <a:lnTo>
                    <a:pt x="5725" y="387"/>
                  </a:lnTo>
                  <a:lnTo>
                    <a:pt x="5734" y="334"/>
                  </a:lnTo>
                  <a:lnTo>
                    <a:pt x="5742" y="331"/>
                  </a:lnTo>
                  <a:lnTo>
                    <a:pt x="5742" y="274"/>
                  </a:lnTo>
                  <a:lnTo>
                    <a:pt x="5745" y="274"/>
                  </a:lnTo>
                  <a:lnTo>
                    <a:pt x="5745" y="240"/>
                  </a:lnTo>
                  <a:lnTo>
                    <a:pt x="5747" y="238"/>
                  </a:lnTo>
                  <a:lnTo>
                    <a:pt x="5747" y="238"/>
                  </a:lnTo>
                  <a:lnTo>
                    <a:pt x="5749" y="236"/>
                  </a:lnTo>
                  <a:lnTo>
                    <a:pt x="5751" y="234"/>
                  </a:lnTo>
                  <a:lnTo>
                    <a:pt x="5751" y="231"/>
                  </a:lnTo>
                  <a:lnTo>
                    <a:pt x="5745" y="231"/>
                  </a:lnTo>
                  <a:lnTo>
                    <a:pt x="5742" y="212"/>
                  </a:lnTo>
                  <a:lnTo>
                    <a:pt x="5736" y="194"/>
                  </a:lnTo>
                  <a:lnTo>
                    <a:pt x="5725" y="180"/>
                  </a:lnTo>
                  <a:close/>
                  <a:moveTo>
                    <a:pt x="2005" y="180"/>
                  </a:moveTo>
                  <a:lnTo>
                    <a:pt x="1998" y="271"/>
                  </a:lnTo>
                  <a:lnTo>
                    <a:pt x="2002" y="271"/>
                  </a:lnTo>
                  <a:lnTo>
                    <a:pt x="2002" y="269"/>
                  </a:lnTo>
                  <a:lnTo>
                    <a:pt x="2003" y="265"/>
                  </a:lnTo>
                  <a:lnTo>
                    <a:pt x="2003" y="263"/>
                  </a:lnTo>
                  <a:lnTo>
                    <a:pt x="2005" y="260"/>
                  </a:lnTo>
                  <a:lnTo>
                    <a:pt x="2007" y="258"/>
                  </a:lnTo>
                  <a:lnTo>
                    <a:pt x="2011" y="260"/>
                  </a:lnTo>
                  <a:lnTo>
                    <a:pt x="2011" y="263"/>
                  </a:lnTo>
                  <a:lnTo>
                    <a:pt x="2014" y="263"/>
                  </a:lnTo>
                  <a:lnTo>
                    <a:pt x="2005" y="296"/>
                  </a:lnTo>
                  <a:lnTo>
                    <a:pt x="2000" y="334"/>
                  </a:lnTo>
                  <a:lnTo>
                    <a:pt x="1998" y="374"/>
                  </a:lnTo>
                  <a:lnTo>
                    <a:pt x="1998" y="387"/>
                  </a:lnTo>
                  <a:lnTo>
                    <a:pt x="1998" y="400"/>
                  </a:lnTo>
                  <a:lnTo>
                    <a:pt x="1998" y="411"/>
                  </a:lnTo>
                  <a:lnTo>
                    <a:pt x="2002" y="420"/>
                  </a:lnTo>
                  <a:lnTo>
                    <a:pt x="2002" y="387"/>
                  </a:lnTo>
                  <a:lnTo>
                    <a:pt x="2005" y="387"/>
                  </a:lnTo>
                  <a:lnTo>
                    <a:pt x="2014" y="334"/>
                  </a:lnTo>
                  <a:lnTo>
                    <a:pt x="2022" y="331"/>
                  </a:lnTo>
                  <a:lnTo>
                    <a:pt x="2022" y="274"/>
                  </a:lnTo>
                  <a:lnTo>
                    <a:pt x="2025" y="274"/>
                  </a:lnTo>
                  <a:lnTo>
                    <a:pt x="2025" y="240"/>
                  </a:lnTo>
                  <a:lnTo>
                    <a:pt x="2027" y="238"/>
                  </a:lnTo>
                  <a:lnTo>
                    <a:pt x="2027" y="238"/>
                  </a:lnTo>
                  <a:lnTo>
                    <a:pt x="2029" y="236"/>
                  </a:lnTo>
                  <a:lnTo>
                    <a:pt x="2031" y="234"/>
                  </a:lnTo>
                  <a:lnTo>
                    <a:pt x="2031" y="231"/>
                  </a:lnTo>
                  <a:lnTo>
                    <a:pt x="2025" y="231"/>
                  </a:lnTo>
                  <a:lnTo>
                    <a:pt x="2022" y="212"/>
                  </a:lnTo>
                  <a:lnTo>
                    <a:pt x="2016" y="194"/>
                  </a:lnTo>
                  <a:lnTo>
                    <a:pt x="2005" y="180"/>
                  </a:lnTo>
                  <a:close/>
                  <a:moveTo>
                    <a:pt x="5322" y="167"/>
                  </a:moveTo>
                  <a:lnTo>
                    <a:pt x="5322" y="220"/>
                  </a:lnTo>
                  <a:lnTo>
                    <a:pt x="5325" y="220"/>
                  </a:lnTo>
                  <a:lnTo>
                    <a:pt x="5322" y="231"/>
                  </a:lnTo>
                  <a:lnTo>
                    <a:pt x="5325" y="231"/>
                  </a:lnTo>
                  <a:lnTo>
                    <a:pt x="5325" y="300"/>
                  </a:lnTo>
                  <a:lnTo>
                    <a:pt x="5331" y="300"/>
                  </a:lnTo>
                  <a:lnTo>
                    <a:pt x="5331" y="314"/>
                  </a:lnTo>
                  <a:lnTo>
                    <a:pt x="5334" y="314"/>
                  </a:lnTo>
                  <a:lnTo>
                    <a:pt x="5334" y="331"/>
                  </a:lnTo>
                  <a:lnTo>
                    <a:pt x="5338" y="331"/>
                  </a:lnTo>
                  <a:lnTo>
                    <a:pt x="5338" y="360"/>
                  </a:lnTo>
                  <a:lnTo>
                    <a:pt x="5342" y="360"/>
                  </a:lnTo>
                  <a:lnTo>
                    <a:pt x="5342" y="334"/>
                  </a:lnTo>
                  <a:lnTo>
                    <a:pt x="5345" y="334"/>
                  </a:lnTo>
                  <a:lnTo>
                    <a:pt x="5347" y="334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51" y="332"/>
                  </a:lnTo>
                  <a:lnTo>
                    <a:pt x="5354" y="331"/>
                  </a:lnTo>
                  <a:lnTo>
                    <a:pt x="5351" y="354"/>
                  </a:lnTo>
                  <a:lnTo>
                    <a:pt x="5347" y="376"/>
                  </a:lnTo>
                  <a:lnTo>
                    <a:pt x="5345" y="403"/>
                  </a:lnTo>
                  <a:lnTo>
                    <a:pt x="5351" y="403"/>
                  </a:lnTo>
                  <a:lnTo>
                    <a:pt x="5351" y="372"/>
                  </a:lnTo>
                  <a:lnTo>
                    <a:pt x="5356" y="347"/>
                  </a:lnTo>
                  <a:lnTo>
                    <a:pt x="5362" y="323"/>
                  </a:lnTo>
                  <a:lnTo>
                    <a:pt x="5363" y="300"/>
                  </a:lnTo>
                  <a:lnTo>
                    <a:pt x="5358" y="278"/>
                  </a:lnTo>
                  <a:lnTo>
                    <a:pt x="5354" y="260"/>
                  </a:lnTo>
                  <a:lnTo>
                    <a:pt x="5362" y="260"/>
                  </a:lnTo>
                  <a:lnTo>
                    <a:pt x="5365" y="271"/>
                  </a:lnTo>
                  <a:lnTo>
                    <a:pt x="5371" y="271"/>
                  </a:lnTo>
                  <a:lnTo>
                    <a:pt x="5371" y="243"/>
                  </a:lnTo>
                  <a:lnTo>
                    <a:pt x="5373" y="241"/>
                  </a:lnTo>
                  <a:lnTo>
                    <a:pt x="5373" y="241"/>
                  </a:lnTo>
                  <a:lnTo>
                    <a:pt x="5373" y="240"/>
                  </a:lnTo>
                  <a:lnTo>
                    <a:pt x="5373" y="240"/>
                  </a:lnTo>
                  <a:lnTo>
                    <a:pt x="5373" y="238"/>
                  </a:lnTo>
                  <a:lnTo>
                    <a:pt x="5374" y="236"/>
                  </a:lnTo>
                  <a:lnTo>
                    <a:pt x="5365" y="225"/>
                  </a:lnTo>
                  <a:lnTo>
                    <a:pt x="5360" y="214"/>
                  </a:lnTo>
                  <a:lnTo>
                    <a:pt x="5354" y="203"/>
                  </a:lnTo>
                  <a:lnTo>
                    <a:pt x="5345" y="200"/>
                  </a:lnTo>
                  <a:lnTo>
                    <a:pt x="5345" y="191"/>
                  </a:lnTo>
                  <a:lnTo>
                    <a:pt x="5338" y="187"/>
                  </a:lnTo>
                  <a:lnTo>
                    <a:pt x="5325" y="167"/>
                  </a:lnTo>
                  <a:lnTo>
                    <a:pt x="5322" y="167"/>
                  </a:lnTo>
                  <a:close/>
                  <a:moveTo>
                    <a:pt x="3725" y="167"/>
                  </a:moveTo>
                  <a:lnTo>
                    <a:pt x="3725" y="271"/>
                  </a:lnTo>
                  <a:lnTo>
                    <a:pt x="3731" y="271"/>
                  </a:lnTo>
                  <a:lnTo>
                    <a:pt x="3734" y="307"/>
                  </a:lnTo>
                  <a:lnTo>
                    <a:pt x="3742" y="307"/>
                  </a:lnTo>
                  <a:lnTo>
                    <a:pt x="3742" y="278"/>
                  </a:lnTo>
                  <a:lnTo>
                    <a:pt x="3740" y="249"/>
                  </a:lnTo>
                  <a:lnTo>
                    <a:pt x="3734" y="223"/>
                  </a:lnTo>
                  <a:lnTo>
                    <a:pt x="3733" y="209"/>
                  </a:lnTo>
                  <a:lnTo>
                    <a:pt x="3733" y="192"/>
                  </a:lnTo>
                  <a:lnTo>
                    <a:pt x="3731" y="178"/>
                  </a:lnTo>
                  <a:lnTo>
                    <a:pt x="3725" y="167"/>
                  </a:lnTo>
                  <a:close/>
                  <a:moveTo>
                    <a:pt x="1602" y="167"/>
                  </a:moveTo>
                  <a:lnTo>
                    <a:pt x="1602" y="220"/>
                  </a:lnTo>
                  <a:lnTo>
                    <a:pt x="1605" y="220"/>
                  </a:lnTo>
                  <a:lnTo>
                    <a:pt x="1602" y="231"/>
                  </a:lnTo>
                  <a:lnTo>
                    <a:pt x="1605" y="231"/>
                  </a:lnTo>
                  <a:lnTo>
                    <a:pt x="1605" y="300"/>
                  </a:lnTo>
                  <a:lnTo>
                    <a:pt x="1611" y="300"/>
                  </a:lnTo>
                  <a:lnTo>
                    <a:pt x="1611" y="314"/>
                  </a:lnTo>
                  <a:lnTo>
                    <a:pt x="1614" y="314"/>
                  </a:lnTo>
                  <a:lnTo>
                    <a:pt x="1614" y="331"/>
                  </a:lnTo>
                  <a:lnTo>
                    <a:pt x="1618" y="331"/>
                  </a:lnTo>
                  <a:lnTo>
                    <a:pt x="1618" y="360"/>
                  </a:lnTo>
                  <a:lnTo>
                    <a:pt x="1622" y="360"/>
                  </a:lnTo>
                  <a:lnTo>
                    <a:pt x="1622" y="334"/>
                  </a:lnTo>
                  <a:lnTo>
                    <a:pt x="1625" y="334"/>
                  </a:lnTo>
                  <a:lnTo>
                    <a:pt x="1627" y="334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31" y="332"/>
                  </a:lnTo>
                  <a:lnTo>
                    <a:pt x="1634" y="331"/>
                  </a:lnTo>
                  <a:lnTo>
                    <a:pt x="1631" y="354"/>
                  </a:lnTo>
                  <a:lnTo>
                    <a:pt x="1627" y="376"/>
                  </a:lnTo>
                  <a:lnTo>
                    <a:pt x="1625" y="403"/>
                  </a:lnTo>
                  <a:lnTo>
                    <a:pt x="1631" y="403"/>
                  </a:lnTo>
                  <a:lnTo>
                    <a:pt x="1631" y="372"/>
                  </a:lnTo>
                  <a:lnTo>
                    <a:pt x="1636" y="347"/>
                  </a:lnTo>
                  <a:lnTo>
                    <a:pt x="1642" y="323"/>
                  </a:lnTo>
                  <a:lnTo>
                    <a:pt x="1643" y="300"/>
                  </a:lnTo>
                  <a:lnTo>
                    <a:pt x="1638" y="278"/>
                  </a:lnTo>
                  <a:lnTo>
                    <a:pt x="1634" y="260"/>
                  </a:lnTo>
                  <a:lnTo>
                    <a:pt x="1642" y="260"/>
                  </a:lnTo>
                  <a:lnTo>
                    <a:pt x="1645" y="271"/>
                  </a:lnTo>
                  <a:lnTo>
                    <a:pt x="1651" y="271"/>
                  </a:lnTo>
                  <a:lnTo>
                    <a:pt x="1651" y="243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53" y="240"/>
                  </a:lnTo>
                  <a:lnTo>
                    <a:pt x="1653" y="240"/>
                  </a:lnTo>
                  <a:lnTo>
                    <a:pt x="1653" y="238"/>
                  </a:lnTo>
                  <a:lnTo>
                    <a:pt x="1654" y="236"/>
                  </a:lnTo>
                  <a:lnTo>
                    <a:pt x="1645" y="225"/>
                  </a:lnTo>
                  <a:lnTo>
                    <a:pt x="1640" y="214"/>
                  </a:lnTo>
                  <a:lnTo>
                    <a:pt x="1634" y="203"/>
                  </a:lnTo>
                  <a:lnTo>
                    <a:pt x="1625" y="200"/>
                  </a:lnTo>
                  <a:lnTo>
                    <a:pt x="1625" y="191"/>
                  </a:lnTo>
                  <a:lnTo>
                    <a:pt x="1618" y="187"/>
                  </a:lnTo>
                  <a:lnTo>
                    <a:pt x="1605" y="167"/>
                  </a:lnTo>
                  <a:lnTo>
                    <a:pt x="1602" y="167"/>
                  </a:lnTo>
                  <a:close/>
                  <a:moveTo>
                    <a:pt x="2398" y="154"/>
                  </a:moveTo>
                  <a:lnTo>
                    <a:pt x="2398" y="160"/>
                  </a:lnTo>
                  <a:lnTo>
                    <a:pt x="2385" y="171"/>
                  </a:lnTo>
                  <a:lnTo>
                    <a:pt x="2373" y="189"/>
                  </a:lnTo>
                  <a:lnTo>
                    <a:pt x="2360" y="211"/>
                  </a:lnTo>
                  <a:lnTo>
                    <a:pt x="2351" y="234"/>
                  </a:lnTo>
                  <a:lnTo>
                    <a:pt x="2345" y="254"/>
                  </a:lnTo>
                  <a:lnTo>
                    <a:pt x="2351" y="254"/>
                  </a:lnTo>
                  <a:lnTo>
                    <a:pt x="2351" y="267"/>
                  </a:lnTo>
                  <a:lnTo>
                    <a:pt x="2354" y="267"/>
                  </a:lnTo>
                  <a:lnTo>
                    <a:pt x="2354" y="263"/>
                  </a:lnTo>
                  <a:lnTo>
                    <a:pt x="2356" y="260"/>
                  </a:lnTo>
                  <a:lnTo>
                    <a:pt x="2356" y="258"/>
                  </a:lnTo>
                  <a:lnTo>
                    <a:pt x="2358" y="258"/>
                  </a:lnTo>
                  <a:lnTo>
                    <a:pt x="2362" y="256"/>
                  </a:lnTo>
                  <a:lnTo>
                    <a:pt x="2365" y="254"/>
                  </a:lnTo>
                  <a:lnTo>
                    <a:pt x="2362" y="274"/>
                  </a:lnTo>
                  <a:lnTo>
                    <a:pt x="2358" y="274"/>
                  </a:lnTo>
                  <a:lnTo>
                    <a:pt x="2358" y="285"/>
                  </a:lnTo>
                  <a:lnTo>
                    <a:pt x="2360" y="296"/>
                  </a:lnTo>
                  <a:lnTo>
                    <a:pt x="2363" y="311"/>
                  </a:lnTo>
                  <a:lnTo>
                    <a:pt x="2367" y="321"/>
                  </a:lnTo>
                  <a:lnTo>
                    <a:pt x="2371" y="327"/>
                  </a:lnTo>
                  <a:lnTo>
                    <a:pt x="2373" y="291"/>
                  </a:lnTo>
                  <a:lnTo>
                    <a:pt x="2380" y="256"/>
                  </a:lnTo>
                  <a:lnTo>
                    <a:pt x="2389" y="223"/>
                  </a:lnTo>
                  <a:lnTo>
                    <a:pt x="2398" y="191"/>
                  </a:lnTo>
                  <a:lnTo>
                    <a:pt x="2411" y="187"/>
                  </a:lnTo>
                  <a:lnTo>
                    <a:pt x="2407" y="171"/>
                  </a:lnTo>
                  <a:lnTo>
                    <a:pt x="2402" y="154"/>
                  </a:lnTo>
                  <a:lnTo>
                    <a:pt x="2398" y="154"/>
                  </a:lnTo>
                  <a:close/>
                  <a:moveTo>
                    <a:pt x="5705" y="151"/>
                  </a:moveTo>
                  <a:lnTo>
                    <a:pt x="5702" y="176"/>
                  </a:lnTo>
                  <a:lnTo>
                    <a:pt x="5698" y="176"/>
                  </a:lnTo>
                  <a:lnTo>
                    <a:pt x="5694" y="267"/>
                  </a:lnTo>
                  <a:lnTo>
                    <a:pt x="5698" y="267"/>
                  </a:lnTo>
                  <a:lnTo>
                    <a:pt x="5700" y="278"/>
                  </a:lnTo>
                  <a:lnTo>
                    <a:pt x="5698" y="289"/>
                  </a:lnTo>
                  <a:lnTo>
                    <a:pt x="5698" y="300"/>
                  </a:lnTo>
                  <a:lnTo>
                    <a:pt x="5702" y="307"/>
                  </a:lnTo>
                  <a:lnTo>
                    <a:pt x="5703" y="283"/>
                  </a:lnTo>
                  <a:lnTo>
                    <a:pt x="5705" y="261"/>
                  </a:lnTo>
                  <a:lnTo>
                    <a:pt x="5711" y="243"/>
                  </a:lnTo>
                  <a:lnTo>
                    <a:pt x="5711" y="207"/>
                  </a:lnTo>
                  <a:lnTo>
                    <a:pt x="5714" y="207"/>
                  </a:lnTo>
                  <a:lnTo>
                    <a:pt x="5714" y="176"/>
                  </a:lnTo>
                  <a:lnTo>
                    <a:pt x="5718" y="176"/>
                  </a:lnTo>
                  <a:lnTo>
                    <a:pt x="5718" y="171"/>
                  </a:lnTo>
                  <a:lnTo>
                    <a:pt x="5714" y="171"/>
                  </a:lnTo>
                  <a:lnTo>
                    <a:pt x="5714" y="169"/>
                  </a:lnTo>
                  <a:lnTo>
                    <a:pt x="5714" y="167"/>
                  </a:lnTo>
                  <a:lnTo>
                    <a:pt x="5714" y="165"/>
                  </a:lnTo>
                  <a:lnTo>
                    <a:pt x="5716" y="165"/>
                  </a:lnTo>
                  <a:lnTo>
                    <a:pt x="5716" y="163"/>
                  </a:lnTo>
                  <a:lnTo>
                    <a:pt x="5718" y="163"/>
                  </a:lnTo>
                  <a:lnTo>
                    <a:pt x="5714" y="151"/>
                  </a:lnTo>
                  <a:lnTo>
                    <a:pt x="5705" y="151"/>
                  </a:lnTo>
                  <a:close/>
                  <a:moveTo>
                    <a:pt x="1985" y="151"/>
                  </a:moveTo>
                  <a:lnTo>
                    <a:pt x="1982" y="176"/>
                  </a:lnTo>
                  <a:lnTo>
                    <a:pt x="1978" y="176"/>
                  </a:lnTo>
                  <a:lnTo>
                    <a:pt x="1974" y="267"/>
                  </a:lnTo>
                  <a:lnTo>
                    <a:pt x="1978" y="267"/>
                  </a:lnTo>
                  <a:lnTo>
                    <a:pt x="1980" y="278"/>
                  </a:lnTo>
                  <a:lnTo>
                    <a:pt x="1978" y="289"/>
                  </a:lnTo>
                  <a:lnTo>
                    <a:pt x="1978" y="300"/>
                  </a:lnTo>
                  <a:lnTo>
                    <a:pt x="1982" y="307"/>
                  </a:lnTo>
                  <a:lnTo>
                    <a:pt x="1983" y="283"/>
                  </a:lnTo>
                  <a:lnTo>
                    <a:pt x="1985" y="261"/>
                  </a:lnTo>
                  <a:lnTo>
                    <a:pt x="1991" y="243"/>
                  </a:lnTo>
                  <a:lnTo>
                    <a:pt x="1991" y="207"/>
                  </a:lnTo>
                  <a:lnTo>
                    <a:pt x="1994" y="207"/>
                  </a:lnTo>
                  <a:lnTo>
                    <a:pt x="1994" y="176"/>
                  </a:lnTo>
                  <a:lnTo>
                    <a:pt x="1998" y="176"/>
                  </a:lnTo>
                  <a:lnTo>
                    <a:pt x="1998" y="171"/>
                  </a:lnTo>
                  <a:lnTo>
                    <a:pt x="1994" y="171"/>
                  </a:lnTo>
                  <a:lnTo>
                    <a:pt x="1994" y="169"/>
                  </a:lnTo>
                  <a:lnTo>
                    <a:pt x="1994" y="167"/>
                  </a:lnTo>
                  <a:lnTo>
                    <a:pt x="1994" y="165"/>
                  </a:lnTo>
                  <a:lnTo>
                    <a:pt x="1996" y="165"/>
                  </a:lnTo>
                  <a:lnTo>
                    <a:pt x="1996" y="163"/>
                  </a:lnTo>
                  <a:lnTo>
                    <a:pt x="1998" y="163"/>
                  </a:lnTo>
                  <a:lnTo>
                    <a:pt x="1994" y="151"/>
                  </a:lnTo>
                  <a:lnTo>
                    <a:pt x="1985" y="151"/>
                  </a:lnTo>
                  <a:close/>
                  <a:moveTo>
                    <a:pt x="5774" y="127"/>
                  </a:moveTo>
                  <a:lnTo>
                    <a:pt x="5773" y="140"/>
                  </a:lnTo>
                  <a:lnTo>
                    <a:pt x="5769" y="156"/>
                  </a:lnTo>
                  <a:lnTo>
                    <a:pt x="5765" y="174"/>
                  </a:lnTo>
                  <a:lnTo>
                    <a:pt x="5763" y="191"/>
                  </a:lnTo>
                  <a:lnTo>
                    <a:pt x="5763" y="205"/>
                  </a:lnTo>
                  <a:lnTo>
                    <a:pt x="5765" y="214"/>
                  </a:lnTo>
                  <a:lnTo>
                    <a:pt x="5767" y="201"/>
                  </a:lnTo>
                  <a:lnTo>
                    <a:pt x="5769" y="183"/>
                  </a:lnTo>
                  <a:lnTo>
                    <a:pt x="5773" y="165"/>
                  </a:lnTo>
                  <a:lnTo>
                    <a:pt x="5774" y="149"/>
                  </a:lnTo>
                  <a:lnTo>
                    <a:pt x="5776" y="134"/>
                  </a:lnTo>
                  <a:lnTo>
                    <a:pt x="5774" y="127"/>
                  </a:lnTo>
                  <a:close/>
                  <a:moveTo>
                    <a:pt x="2054" y="127"/>
                  </a:moveTo>
                  <a:lnTo>
                    <a:pt x="2053" y="140"/>
                  </a:lnTo>
                  <a:lnTo>
                    <a:pt x="2049" y="156"/>
                  </a:lnTo>
                  <a:lnTo>
                    <a:pt x="2045" y="174"/>
                  </a:lnTo>
                  <a:lnTo>
                    <a:pt x="2043" y="191"/>
                  </a:lnTo>
                  <a:lnTo>
                    <a:pt x="2043" y="205"/>
                  </a:lnTo>
                  <a:lnTo>
                    <a:pt x="2045" y="214"/>
                  </a:lnTo>
                  <a:lnTo>
                    <a:pt x="2047" y="201"/>
                  </a:lnTo>
                  <a:lnTo>
                    <a:pt x="2049" y="183"/>
                  </a:lnTo>
                  <a:lnTo>
                    <a:pt x="2053" y="165"/>
                  </a:lnTo>
                  <a:lnTo>
                    <a:pt x="2054" y="149"/>
                  </a:lnTo>
                  <a:lnTo>
                    <a:pt x="2056" y="134"/>
                  </a:lnTo>
                  <a:lnTo>
                    <a:pt x="2054" y="127"/>
                  </a:lnTo>
                  <a:close/>
                  <a:moveTo>
                    <a:pt x="5722" y="123"/>
                  </a:moveTo>
                  <a:lnTo>
                    <a:pt x="5718" y="131"/>
                  </a:lnTo>
                  <a:lnTo>
                    <a:pt x="5720" y="131"/>
                  </a:lnTo>
                  <a:lnTo>
                    <a:pt x="5722" y="129"/>
                  </a:lnTo>
                  <a:lnTo>
                    <a:pt x="5723" y="127"/>
                  </a:lnTo>
                  <a:lnTo>
                    <a:pt x="5725" y="125"/>
                  </a:lnTo>
                  <a:lnTo>
                    <a:pt x="5727" y="125"/>
                  </a:lnTo>
                  <a:lnTo>
                    <a:pt x="5725" y="123"/>
                  </a:lnTo>
                  <a:lnTo>
                    <a:pt x="5722" y="123"/>
                  </a:lnTo>
                  <a:close/>
                  <a:moveTo>
                    <a:pt x="2002" y="123"/>
                  </a:moveTo>
                  <a:lnTo>
                    <a:pt x="1998" y="131"/>
                  </a:lnTo>
                  <a:lnTo>
                    <a:pt x="2000" y="131"/>
                  </a:lnTo>
                  <a:lnTo>
                    <a:pt x="2002" y="129"/>
                  </a:lnTo>
                  <a:lnTo>
                    <a:pt x="2003" y="127"/>
                  </a:lnTo>
                  <a:lnTo>
                    <a:pt x="2005" y="125"/>
                  </a:lnTo>
                  <a:lnTo>
                    <a:pt x="2007" y="125"/>
                  </a:lnTo>
                  <a:lnTo>
                    <a:pt x="2005" y="123"/>
                  </a:lnTo>
                  <a:lnTo>
                    <a:pt x="2002" y="123"/>
                  </a:lnTo>
                  <a:close/>
                  <a:moveTo>
                    <a:pt x="5682" y="120"/>
                  </a:moveTo>
                  <a:lnTo>
                    <a:pt x="5682" y="131"/>
                  </a:lnTo>
                  <a:lnTo>
                    <a:pt x="5683" y="145"/>
                  </a:lnTo>
                  <a:lnTo>
                    <a:pt x="5685" y="160"/>
                  </a:lnTo>
                  <a:lnTo>
                    <a:pt x="5691" y="167"/>
                  </a:lnTo>
                  <a:lnTo>
                    <a:pt x="5698" y="131"/>
                  </a:lnTo>
                  <a:lnTo>
                    <a:pt x="5691" y="127"/>
                  </a:lnTo>
                  <a:lnTo>
                    <a:pt x="5691" y="120"/>
                  </a:lnTo>
                  <a:lnTo>
                    <a:pt x="5682" y="120"/>
                  </a:lnTo>
                  <a:close/>
                  <a:moveTo>
                    <a:pt x="1962" y="120"/>
                  </a:moveTo>
                  <a:lnTo>
                    <a:pt x="1962" y="131"/>
                  </a:lnTo>
                  <a:lnTo>
                    <a:pt x="1963" y="145"/>
                  </a:lnTo>
                  <a:lnTo>
                    <a:pt x="1965" y="160"/>
                  </a:lnTo>
                  <a:lnTo>
                    <a:pt x="1971" y="167"/>
                  </a:lnTo>
                  <a:lnTo>
                    <a:pt x="1978" y="131"/>
                  </a:lnTo>
                  <a:lnTo>
                    <a:pt x="1971" y="127"/>
                  </a:lnTo>
                  <a:lnTo>
                    <a:pt x="1971" y="120"/>
                  </a:lnTo>
                  <a:lnTo>
                    <a:pt x="1962" y="120"/>
                  </a:lnTo>
                  <a:close/>
                  <a:moveTo>
                    <a:pt x="2551" y="76"/>
                  </a:moveTo>
                  <a:lnTo>
                    <a:pt x="2551" y="80"/>
                  </a:lnTo>
                  <a:lnTo>
                    <a:pt x="2545" y="89"/>
                  </a:lnTo>
                  <a:lnTo>
                    <a:pt x="2543" y="100"/>
                  </a:lnTo>
                  <a:lnTo>
                    <a:pt x="2543" y="111"/>
                  </a:lnTo>
                  <a:lnTo>
                    <a:pt x="2542" y="123"/>
                  </a:lnTo>
                  <a:lnTo>
                    <a:pt x="2538" y="123"/>
                  </a:lnTo>
                  <a:lnTo>
                    <a:pt x="2534" y="171"/>
                  </a:lnTo>
                  <a:lnTo>
                    <a:pt x="2531" y="171"/>
                  </a:lnTo>
                  <a:lnTo>
                    <a:pt x="2531" y="207"/>
                  </a:lnTo>
                  <a:lnTo>
                    <a:pt x="2525" y="207"/>
                  </a:lnTo>
                  <a:lnTo>
                    <a:pt x="2525" y="251"/>
                  </a:lnTo>
                  <a:lnTo>
                    <a:pt x="2522" y="251"/>
                  </a:lnTo>
                  <a:lnTo>
                    <a:pt x="2520" y="265"/>
                  </a:lnTo>
                  <a:lnTo>
                    <a:pt x="2520" y="283"/>
                  </a:lnTo>
                  <a:lnTo>
                    <a:pt x="2522" y="301"/>
                  </a:lnTo>
                  <a:lnTo>
                    <a:pt x="2525" y="311"/>
                  </a:lnTo>
                  <a:lnTo>
                    <a:pt x="2527" y="292"/>
                  </a:lnTo>
                  <a:lnTo>
                    <a:pt x="2533" y="276"/>
                  </a:lnTo>
                  <a:lnTo>
                    <a:pt x="2538" y="263"/>
                  </a:lnTo>
                  <a:lnTo>
                    <a:pt x="2542" y="247"/>
                  </a:lnTo>
                  <a:lnTo>
                    <a:pt x="2551" y="247"/>
                  </a:lnTo>
                  <a:lnTo>
                    <a:pt x="2547" y="261"/>
                  </a:lnTo>
                  <a:lnTo>
                    <a:pt x="2543" y="272"/>
                  </a:lnTo>
                  <a:lnTo>
                    <a:pt x="2538" y="283"/>
                  </a:lnTo>
                  <a:lnTo>
                    <a:pt x="2538" y="296"/>
                  </a:lnTo>
                  <a:lnTo>
                    <a:pt x="2534" y="296"/>
                  </a:lnTo>
                  <a:lnTo>
                    <a:pt x="2538" y="303"/>
                  </a:lnTo>
                  <a:lnTo>
                    <a:pt x="2534" y="303"/>
                  </a:lnTo>
                  <a:lnTo>
                    <a:pt x="2531" y="334"/>
                  </a:lnTo>
                  <a:lnTo>
                    <a:pt x="2525" y="334"/>
                  </a:lnTo>
                  <a:lnTo>
                    <a:pt x="2525" y="347"/>
                  </a:lnTo>
                  <a:lnTo>
                    <a:pt x="2525" y="360"/>
                  </a:lnTo>
                  <a:lnTo>
                    <a:pt x="2527" y="372"/>
                  </a:lnTo>
                  <a:lnTo>
                    <a:pt x="2531" y="380"/>
                  </a:lnTo>
                  <a:lnTo>
                    <a:pt x="2533" y="343"/>
                  </a:lnTo>
                  <a:lnTo>
                    <a:pt x="2540" y="309"/>
                  </a:lnTo>
                  <a:lnTo>
                    <a:pt x="2551" y="280"/>
                  </a:lnTo>
                  <a:lnTo>
                    <a:pt x="2554" y="251"/>
                  </a:lnTo>
                  <a:lnTo>
                    <a:pt x="2558" y="251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2" y="249"/>
                  </a:lnTo>
                  <a:lnTo>
                    <a:pt x="2563" y="249"/>
                  </a:lnTo>
                  <a:lnTo>
                    <a:pt x="2565" y="247"/>
                  </a:lnTo>
                  <a:lnTo>
                    <a:pt x="2562" y="269"/>
                  </a:lnTo>
                  <a:lnTo>
                    <a:pt x="2554" y="287"/>
                  </a:lnTo>
                  <a:lnTo>
                    <a:pt x="2554" y="307"/>
                  </a:lnTo>
                  <a:lnTo>
                    <a:pt x="2551" y="307"/>
                  </a:lnTo>
                  <a:lnTo>
                    <a:pt x="2551" y="407"/>
                  </a:lnTo>
                  <a:lnTo>
                    <a:pt x="2554" y="407"/>
                  </a:lnTo>
                  <a:lnTo>
                    <a:pt x="2554" y="403"/>
                  </a:lnTo>
                  <a:lnTo>
                    <a:pt x="2558" y="392"/>
                  </a:lnTo>
                  <a:lnTo>
                    <a:pt x="2560" y="380"/>
                  </a:lnTo>
                  <a:lnTo>
                    <a:pt x="2560" y="365"/>
                  </a:lnTo>
                  <a:lnTo>
                    <a:pt x="2562" y="351"/>
                  </a:lnTo>
                  <a:lnTo>
                    <a:pt x="2565" y="351"/>
                  </a:lnTo>
                  <a:lnTo>
                    <a:pt x="2565" y="334"/>
                  </a:lnTo>
                  <a:lnTo>
                    <a:pt x="2571" y="334"/>
                  </a:lnTo>
                  <a:lnTo>
                    <a:pt x="2574" y="300"/>
                  </a:lnTo>
                  <a:lnTo>
                    <a:pt x="2578" y="300"/>
                  </a:lnTo>
                  <a:lnTo>
                    <a:pt x="2578" y="247"/>
                  </a:lnTo>
                  <a:lnTo>
                    <a:pt x="2578" y="212"/>
                  </a:lnTo>
                  <a:lnTo>
                    <a:pt x="2576" y="180"/>
                  </a:lnTo>
                  <a:lnTo>
                    <a:pt x="2571" y="151"/>
                  </a:lnTo>
                  <a:lnTo>
                    <a:pt x="2571" y="131"/>
                  </a:lnTo>
                  <a:lnTo>
                    <a:pt x="2565" y="131"/>
                  </a:lnTo>
                  <a:lnTo>
                    <a:pt x="2565" y="120"/>
                  </a:lnTo>
                  <a:lnTo>
                    <a:pt x="2562" y="120"/>
                  </a:lnTo>
                  <a:lnTo>
                    <a:pt x="2562" y="103"/>
                  </a:lnTo>
                  <a:lnTo>
                    <a:pt x="2558" y="103"/>
                  </a:lnTo>
                  <a:lnTo>
                    <a:pt x="2554" y="76"/>
                  </a:lnTo>
                  <a:lnTo>
                    <a:pt x="2551" y="76"/>
                  </a:lnTo>
                  <a:close/>
                  <a:moveTo>
                    <a:pt x="3725" y="0"/>
                  </a:moveTo>
                  <a:lnTo>
                    <a:pt x="3738" y="0"/>
                  </a:lnTo>
                  <a:lnTo>
                    <a:pt x="3738" y="3"/>
                  </a:lnTo>
                  <a:lnTo>
                    <a:pt x="3734" y="12"/>
                  </a:lnTo>
                  <a:lnTo>
                    <a:pt x="3734" y="25"/>
                  </a:lnTo>
                  <a:lnTo>
                    <a:pt x="3734" y="40"/>
                  </a:lnTo>
                  <a:lnTo>
                    <a:pt x="3731" y="40"/>
                  </a:lnTo>
                  <a:lnTo>
                    <a:pt x="3731" y="123"/>
                  </a:lnTo>
                  <a:lnTo>
                    <a:pt x="3725" y="123"/>
                  </a:lnTo>
                  <a:lnTo>
                    <a:pt x="3725" y="127"/>
                  </a:lnTo>
                  <a:lnTo>
                    <a:pt x="3731" y="127"/>
                  </a:lnTo>
                  <a:lnTo>
                    <a:pt x="3731" y="140"/>
                  </a:lnTo>
                  <a:lnTo>
                    <a:pt x="3725" y="140"/>
                  </a:lnTo>
                  <a:lnTo>
                    <a:pt x="3725" y="143"/>
                  </a:lnTo>
                  <a:lnTo>
                    <a:pt x="3734" y="147"/>
                  </a:lnTo>
                  <a:lnTo>
                    <a:pt x="3734" y="167"/>
                  </a:lnTo>
                  <a:lnTo>
                    <a:pt x="3738" y="167"/>
                  </a:lnTo>
                  <a:lnTo>
                    <a:pt x="3738" y="183"/>
                  </a:lnTo>
                  <a:lnTo>
                    <a:pt x="3742" y="183"/>
                  </a:lnTo>
                  <a:lnTo>
                    <a:pt x="3742" y="203"/>
                  </a:lnTo>
                  <a:lnTo>
                    <a:pt x="3745" y="203"/>
                  </a:lnTo>
                  <a:lnTo>
                    <a:pt x="3751" y="247"/>
                  </a:lnTo>
                  <a:lnTo>
                    <a:pt x="3754" y="247"/>
                  </a:lnTo>
                  <a:lnTo>
                    <a:pt x="3754" y="254"/>
                  </a:lnTo>
                  <a:lnTo>
                    <a:pt x="3762" y="260"/>
                  </a:lnTo>
                  <a:lnTo>
                    <a:pt x="3762" y="274"/>
                  </a:lnTo>
                  <a:lnTo>
                    <a:pt x="3765" y="274"/>
                  </a:lnTo>
                  <a:lnTo>
                    <a:pt x="3758" y="180"/>
                  </a:lnTo>
                  <a:lnTo>
                    <a:pt x="3753" y="165"/>
                  </a:lnTo>
                  <a:lnTo>
                    <a:pt x="3751" y="147"/>
                  </a:lnTo>
                  <a:lnTo>
                    <a:pt x="3754" y="147"/>
                  </a:lnTo>
                  <a:lnTo>
                    <a:pt x="3754" y="151"/>
                  </a:lnTo>
                  <a:lnTo>
                    <a:pt x="3765" y="147"/>
                  </a:lnTo>
                  <a:lnTo>
                    <a:pt x="3765" y="151"/>
                  </a:lnTo>
                  <a:lnTo>
                    <a:pt x="3771" y="151"/>
                  </a:lnTo>
                  <a:lnTo>
                    <a:pt x="3771" y="163"/>
                  </a:lnTo>
                  <a:lnTo>
                    <a:pt x="3774" y="163"/>
                  </a:lnTo>
                  <a:lnTo>
                    <a:pt x="3771" y="123"/>
                  </a:lnTo>
                  <a:lnTo>
                    <a:pt x="3782" y="123"/>
                  </a:lnTo>
                  <a:lnTo>
                    <a:pt x="3785" y="147"/>
                  </a:lnTo>
                  <a:lnTo>
                    <a:pt x="3791" y="167"/>
                  </a:lnTo>
                  <a:lnTo>
                    <a:pt x="3791" y="203"/>
                  </a:lnTo>
                  <a:lnTo>
                    <a:pt x="3794" y="203"/>
                  </a:lnTo>
                  <a:lnTo>
                    <a:pt x="3794" y="231"/>
                  </a:lnTo>
                  <a:lnTo>
                    <a:pt x="3798" y="231"/>
                  </a:lnTo>
                  <a:lnTo>
                    <a:pt x="3798" y="240"/>
                  </a:lnTo>
                  <a:lnTo>
                    <a:pt x="3802" y="240"/>
                  </a:lnTo>
                  <a:lnTo>
                    <a:pt x="3805" y="263"/>
                  </a:lnTo>
                  <a:lnTo>
                    <a:pt x="3811" y="263"/>
                  </a:lnTo>
                  <a:lnTo>
                    <a:pt x="3811" y="231"/>
                  </a:lnTo>
                  <a:lnTo>
                    <a:pt x="3813" y="201"/>
                  </a:lnTo>
                  <a:lnTo>
                    <a:pt x="3818" y="176"/>
                  </a:lnTo>
                  <a:lnTo>
                    <a:pt x="3822" y="176"/>
                  </a:lnTo>
                  <a:lnTo>
                    <a:pt x="3822" y="180"/>
                  </a:lnTo>
                  <a:lnTo>
                    <a:pt x="3825" y="180"/>
                  </a:lnTo>
                  <a:lnTo>
                    <a:pt x="3825" y="183"/>
                  </a:lnTo>
                  <a:lnTo>
                    <a:pt x="3822" y="191"/>
                  </a:lnTo>
                  <a:lnTo>
                    <a:pt x="3831" y="187"/>
                  </a:lnTo>
                  <a:lnTo>
                    <a:pt x="3831" y="254"/>
                  </a:lnTo>
                  <a:lnTo>
                    <a:pt x="3838" y="265"/>
                  </a:lnTo>
                  <a:lnTo>
                    <a:pt x="3845" y="281"/>
                  </a:lnTo>
                  <a:lnTo>
                    <a:pt x="3851" y="300"/>
                  </a:lnTo>
                  <a:lnTo>
                    <a:pt x="3854" y="320"/>
                  </a:lnTo>
                  <a:lnTo>
                    <a:pt x="3858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2" y="332"/>
                  </a:lnTo>
                  <a:lnTo>
                    <a:pt x="3862" y="331"/>
                  </a:lnTo>
                  <a:lnTo>
                    <a:pt x="3865" y="331"/>
                  </a:lnTo>
                  <a:lnTo>
                    <a:pt x="3862" y="314"/>
                  </a:lnTo>
                  <a:lnTo>
                    <a:pt x="3863" y="294"/>
                  </a:lnTo>
                  <a:lnTo>
                    <a:pt x="3863" y="269"/>
                  </a:lnTo>
                  <a:lnTo>
                    <a:pt x="3863" y="245"/>
                  </a:lnTo>
                  <a:lnTo>
                    <a:pt x="3865" y="223"/>
                  </a:lnTo>
                  <a:lnTo>
                    <a:pt x="3871" y="223"/>
                  </a:lnTo>
                  <a:lnTo>
                    <a:pt x="3865" y="214"/>
                  </a:lnTo>
                  <a:lnTo>
                    <a:pt x="3871" y="214"/>
                  </a:lnTo>
                  <a:lnTo>
                    <a:pt x="3871" y="180"/>
                  </a:lnTo>
                  <a:lnTo>
                    <a:pt x="3874" y="180"/>
                  </a:lnTo>
                  <a:lnTo>
                    <a:pt x="3874" y="154"/>
                  </a:lnTo>
                  <a:lnTo>
                    <a:pt x="3882" y="132"/>
                  </a:lnTo>
                  <a:lnTo>
                    <a:pt x="3885" y="107"/>
                  </a:lnTo>
                  <a:lnTo>
                    <a:pt x="3894" y="107"/>
                  </a:lnTo>
                  <a:lnTo>
                    <a:pt x="3885" y="167"/>
                  </a:lnTo>
                  <a:lnTo>
                    <a:pt x="3882" y="167"/>
                  </a:lnTo>
                  <a:lnTo>
                    <a:pt x="3882" y="203"/>
                  </a:lnTo>
                  <a:lnTo>
                    <a:pt x="3878" y="203"/>
                  </a:lnTo>
                  <a:lnTo>
                    <a:pt x="3882" y="211"/>
                  </a:lnTo>
                  <a:lnTo>
                    <a:pt x="3882" y="214"/>
                  </a:lnTo>
                  <a:lnTo>
                    <a:pt x="3880" y="218"/>
                  </a:lnTo>
                  <a:lnTo>
                    <a:pt x="3878" y="218"/>
                  </a:lnTo>
                  <a:lnTo>
                    <a:pt x="3878" y="220"/>
                  </a:lnTo>
                  <a:lnTo>
                    <a:pt x="3882" y="260"/>
                  </a:lnTo>
                  <a:lnTo>
                    <a:pt x="3882" y="323"/>
                  </a:lnTo>
                  <a:lnTo>
                    <a:pt x="3885" y="323"/>
                  </a:lnTo>
                  <a:lnTo>
                    <a:pt x="3887" y="336"/>
                  </a:lnTo>
                  <a:lnTo>
                    <a:pt x="3887" y="349"/>
                  </a:lnTo>
                  <a:lnTo>
                    <a:pt x="3891" y="360"/>
                  </a:lnTo>
                  <a:lnTo>
                    <a:pt x="3894" y="327"/>
                  </a:lnTo>
                  <a:lnTo>
                    <a:pt x="3898" y="327"/>
                  </a:lnTo>
                  <a:lnTo>
                    <a:pt x="3898" y="320"/>
                  </a:lnTo>
                  <a:lnTo>
                    <a:pt x="3902" y="320"/>
                  </a:lnTo>
                  <a:lnTo>
                    <a:pt x="3905" y="300"/>
                  </a:lnTo>
                  <a:lnTo>
                    <a:pt x="3922" y="287"/>
                  </a:lnTo>
                  <a:lnTo>
                    <a:pt x="3923" y="256"/>
                  </a:lnTo>
                  <a:lnTo>
                    <a:pt x="3925" y="221"/>
                  </a:lnTo>
                  <a:lnTo>
                    <a:pt x="3931" y="185"/>
                  </a:lnTo>
                  <a:lnTo>
                    <a:pt x="3938" y="154"/>
                  </a:lnTo>
                  <a:lnTo>
                    <a:pt x="3940" y="143"/>
                  </a:lnTo>
                  <a:lnTo>
                    <a:pt x="3940" y="132"/>
                  </a:lnTo>
                  <a:lnTo>
                    <a:pt x="3943" y="123"/>
                  </a:lnTo>
                  <a:lnTo>
                    <a:pt x="3951" y="114"/>
                  </a:lnTo>
                  <a:lnTo>
                    <a:pt x="3951" y="111"/>
                  </a:lnTo>
                  <a:lnTo>
                    <a:pt x="3954" y="111"/>
                  </a:lnTo>
                  <a:lnTo>
                    <a:pt x="3954" y="131"/>
                  </a:lnTo>
                  <a:lnTo>
                    <a:pt x="3951" y="131"/>
                  </a:lnTo>
                  <a:lnTo>
                    <a:pt x="3942" y="191"/>
                  </a:lnTo>
                  <a:lnTo>
                    <a:pt x="3938" y="211"/>
                  </a:lnTo>
                  <a:lnTo>
                    <a:pt x="3936" y="238"/>
                  </a:lnTo>
                  <a:lnTo>
                    <a:pt x="3936" y="271"/>
                  </a:lnTo>
                  <a:lnTo>
                    <a:pt x="3936" y="305"/>
                  </a:lnTo>
                  <a:lnTo>
                    <a:pt x="3936" y="338"/>
                  </a:lnTo>
                  <a:lnTo>
                    <a:pt x="3938" y="365"/>
                  </a:lnTo>
                  <a:lnTo>
                    <a:pt x="3942" y="383"/>
                  </a:lnTo>
                  <a:lnTo>
                    <a:pt x="3943" y="394"/>
                  </a:lnTo>
                  <a:lnTo>
                    <a:pt x="3942" y="407"/>
                  </a:lnTo>
                  <a:lnTo>
                    <a:pt x="3942" y="418"/>
                  </a:lnTo>
                  <a:lnTo>
                    <a:pt x="3945" y="427"/>
                  </a:lnTo>
                  <a:lnTo>
                    <a:pt x="3945" y="283"/>
                  </a:lnTo>
                  <a:lnTo>
                    <a:pt x="3942" y="283"/>
                  </a:lnTo>
                  <a:lnTo>
                    <a:pt x="3942" y="251"/>
                  </a:lnTo>
                  <a:lnTo>
                    <a:pt x="3954" y="254"/>
                  </a:lnTo>
                  <a:lnTo>
                    <a:pt x="3958" y="283"/>
                  </a:lnTo>
                  <a:lnTo>
                    <a:pt x="3962" y="283"/>
                  </a:lnTo>
                  <a:lnTo>
                    <a:pt x="3971" y="207"/>
                  </a:lnTo>
                  <a:lnTo>
                    <a:pt x="3974" y="207"/>
                  </a:lnTo>
                  <a:lnTo>
                    <a:pt x="3974" y="196"/>
                  </a:lnTo>
                  <a:lnTo>
                    <a:pt x="3978" y="196"/>
                  </a:lnTo>
                  <a:lnTo>
                    <a:pt x="3978" y="180"/>
                  </a:lnTo>
                  <a:lnTo>
                    <a:pt x="3982" y="180"/>
                  </a:lnTo>
                  <a:lnTo>
                    <a:pt x="3982" y="169"/>
                  </a:lnTo>
                  <a:lnTo>
                    <a:pt x="3978" y="156"/>
                  </a:lnTo>
                  <a:lnTo>
                    <a:pt x="3973" y="143"/>
                  </a:lnTo>
                  <a:lnTo>
                    <a:pt x="3971" y="131"/>
                  </a:lnTo>
                  <a:lnTo>
                    <a:pt x="3974" y="132"/>
                  </a:lnTo>
                  <a:lnTo>
                    <a:pt x="3978" y="132"/>
                  </a:lnTo>
                  <a:lnTo>
                    <a:pt x="3980" y="134"/>
                  </a:lnTo>
                  <a:lnTo>
                    <a:pt x="3980" y="136"/>
                  </a:lnTo>
                  <a:lnTo>
                    <a:pt x="3982" y="138"/>
                  </a:lnTo>
                  <a:lnTo>
                    <a:pt x="3982" y="143"/>
                  </a:lnTo>
                  <a:lnTo>
                    <a:pt x="3989" y="154"/>
                  </a:lnTo>
                  <a:lnTo>
                    <a:pt x="3993" y="171"/>
                  </a:lnTo>
                  <a:lnTo>
                    <a:pt x="3994" y="185"/>
                  </a:lnTo>
                  <a:lnTo>
                    <a:pt x="3996" y="200"/>
                  </a:lnTo>
                  <a:lnTo>
                    <a:pt x="4002" y="211"/>
                  </a:lnTo>
                  <a:lnTo>
                    <a:pt x="4002" y="203"/>
                  </a:lnTo>
                  <a:lnTo>
                    <a:pt x="4005" y="192"/>
                  </a:lnTo>
                  <a:lnTo>
                    <a:pt x="4005" y="180"/>
                  </a:lnTo>
                  <a:lnTo>
                    <a:pt x="4002" y="167"/>
                  </a:lnTo>
                  <a:lnTo>
                    <a:pt x="4014" y="167"/>
                  </a:lnTo>
                  <a:lnTo>
                    <a:pt x="4014" y="151"/>
                  </a:lnTo>
                  <a:lnTo>
                    <a:pt x="4025" y="151"/>
                  </a:lnTo>
                  <a:lnTo>
                    <a:pt x="4022" y="200"/>
                  </a:lnTo>
                  <a:lnTo>
                    <a:pt x="4031" y="203"/>
                  </a:lnTo>
                  <a:lnTo>
                    <a:pt x="4031" y="220"/>
                  </a:lnTo>
                  <a:lnTo>
                    <a:pt x="4034" y="220"/>
                  </a:lnTo>
                  <a:lnTo>
                    <a:pt x="4038" y="236"/>
                  </a:lnTo>
                  <a:lnTo>
                    <a:pt x="4042" y="236"/>
                  </a:lnTo>
                  <a:lnTo>
                    <a:pt x="4051" y="271"/>
                  </a:lnTo>
                  <a:lnTo>
                    <a:pt x="4058" y="271"/>
                  </a:lnTo>
                  <a:lnTo>
                    <a:pt x="4062" y="307"/>
                  </a:lnTo>
                  <a:lnTo>
                    <a:pt x="4065" y="307"/>
                  </a:lnTo>
                  <a:lnTo>
                    <a:pt x="4065" y="303"/>
                  </a:lnTo>
                  <a:lnTo>
                    <a:pt x="4074" y="289"/>
                  </a:lnTo>
                  <a:lnTo>
                    <a:pt x="4076" y="269"/>
                  </a:lnTo>
                  <a:lnTo>
                    <a:pt x="4076" y="245"/>
                  </a:lnTo>
                  <a:lnTo>
                    <a:pt x="4074" y="221"/>
                  </a:lnTo>
                  <a:lnTo>
                    <a:pt x="4073" y="198"/>
                  </a:lnTo>
                  <a:lnTo>
                    <a:pt x="4071" y="180"/>
                  </a:lnTo>
                  <a:lnTo>
                    <a:pt x="4074" y="180"/>
                  </a:lnTo>
                  <a:lnTo>
                    <a:pt x="4074" y="183"/>
                  </a:lnTo>
                  <a:lnTo>
                    <a:pt x="4076" y="185"/>
                  </a:lnTo>
                  <a:lnTo>
                    <a:pt x="4076" y="185"/>
                  </a:lnTo>
                  <a:lnTo>
                    <a:pt x="4076" y="183"/>
                  </a:lnTo>
                  <a:lnTo>
                    <a:pt x="4078" y="181"/>
                  </a:lnTo>
                  <a:lnTo>
                    <a:pt x="4078" y="178"/>
                  </a:lnTo>
                  <a:lnTo>
                    <a:pt x="4078" y="176"/>
                  </a:lnTo>
                  <a:lnTo>
                    <a:pt x="4078" y="176"/>
                  </a:lnTo>
                  <a:lnTo>
                    <a:pt x="4074" y="176"/>
                  </a:lnTo>
                  <a:lnTo>
                    <a:pt x="4065" y="123"/>
                  </a:lnTo>
                  <a:lnTo>
                    <a:pt x="4062" y="123"/>
                  </a:lnTo>
                  <a:lnTo>
                    <a:pt x="4062" y="100"/>
                  </a:lnTo>
                  <a:lnTo>
                    <a:pt x="4058" y="100"/>
                  </a:lnTo>
                  <a:lnTo>
                    <a:pt x="4054" y="80"/>
                  </a:lnTo>
                  <a:lnTo>
                    <a:pt x="4065" y="80"/>
                  </a:lnTo>
                  <a:lnTo>
                    <a:pt x="4071" y="112"/>
                  </a:lnTo>
                  <a:lnTo>
                    <a:pt x="4080" y="145"/>
                  </a:lnTo>
                  <a:lnTo>
                    <a:pt x="4091" y="176"/>
                  </a:lnTo>
                  <a:lnTo>
                    <a:pt x="4098" y="240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2" y="236"/>
                  </a:lnTo>
                  <a:lnTo>
                    <a:pt x="4102" y="236"/>
                  </a:lnTo>
                  <a:lnTo>
                    <a:pt x="4109" y="227"/>
                  </a:lnTo>
                  <a:lnTo>
                    <a:pt x="4111" y="218"/>
                  </a:lnTo>
                  <a:lnTo>
                    <a:pt x="4111" y="207"/>
                  </a:lnTo>
                  <a:lnTo>
                    <a:pt x="4114" y="196"/>
                  </a:lnTo>
                  <a:lnTo>
                    <a:pt x="4125" y="156"/>
                  </a:lnTo>
                  <a:lnTo>
                    <a:pt x="4134" y="114"/>
                  </a:lnTo>
                  <a:lnTo>
                    <a:pt x="4142" y="114"/>
                  </a:lnTo>
                  <a:lnTo>
                    <a:pt x="4140" y="143"/>
                  </a:lnTo>
                  <a:lnTo>
                    <a:pt x="4133" y="169"/>
                  </a:lnTo>
                  <a:lnTo>
                    <a:pt x="4127" y="194"/>
                  </a:lnTo>
                  <a:lnTo>
                    <a:pt x="4122" y="220"/>
                  </a:lnTo>
                  <a:lnTo>
                    <a:pt x="4125" y="220"/>
                  </a:lnTo>
                  <a:lnTo>
                    <a:pt x="4125" y="211"/>
                  </a:lnTo>
                  <a:lnTo>
                    <a:pt x="4133" y="198"/>
                  </a:lnTo>
                  <a:lnTo>
                    <a:pt x="4140" y="178"/>
                  </a:lnTo>
                  <a:lnTo>
                    <a:pt x="4143" y="154"/>
                  </a:lnTo>
                  <a:lnTo>
                    <a:pt x="4149" y="132"/>
                  </a:lnTo>
                  <a:lnTo>
                    <a:pt x="4154" y="114"/>
                  </a:lnTo>
                  <a:lnTo>
                    <a:pt x="4158" y="114"/>
                  </a:lnTo>
                  <a:lnTo>
                    <a:pt x="4158" y="140"/>
                  </a:lnTo>
                  <a:lnTo>
                    <a:pt x="4154" y="140"/>
                  </a:lnTo>
                  <a:lnTo>
                    <a:pt x="4154" y="160"/>
                  </a:lnTo>
                  <a:lnTo>
                    <a:pt x="4151" y="160"/>
                  </a:lnTo>
                  <a:lnTo>
                    <a:pt x="4143" y="189"/>
                  </a:lnTo>
                  <a:lnTo>
                    <a:pt x="4143" y="220"/>
                  </a:lnTo>
                  <a:lnTo>
                    <a:pt x="4145" y="252"/>
                  </a:lnTo>
                  <a:lnTo>
                    <a:pt x="4145" y="287"/>
                  </a:lnTo>
                  <a:lnTo>
                    <a:pt x="4154" y="287"/>
                  </a:lnTo>
                  <a:lnTo>
                    <a:pt x="4154" y="311"/>
                  </a:lnTo>
                  <a:lnTo>
                    <a:pt x="4158" y="311"/>
                  </a:lnTo>
                  <a:lnTo>
                    <a:pt x="4158" y="307"/>
                  </a:lnTo>
                  <a:lnTo>
                    <a:pt x="4162" y="307"/>
                  </a:lnTo>
                  <a:lnTo>
                    <a:pt x="4171" y="260"/>
                  </a:lnTo>
                  <a:lnTo>
                    <a:pt x="4174" y="260"/>
                  </a:lnTo>
                  <a:lnTo>
                    <a:pt x="4174" y="243"/>
                  </a:lnTo>
                  <a:lnTo>
                    <a:pt x="4178" y="243"/>
                  </a:lnTo>
                  <a:lnTo>
                    <a:pt x="4178" y="223"/>
                  </a:lnTo>
                  <a:lnTo>
                    <a:pt x="4182" y="223"/>
                  </a:lnTo>
                  <a:lnTo>
                    <a:pt x="4182" y="211"/>
                  </a:lnTo>
                  <a:lnTo>
                    <a:pt x="4185" y="211"/>
                  </a:lnTo>
                  <a:lnTo>
                    <a:pt x="4185" y="196"/>
                  </a:lnTo>
                  <a:lnTo>
                    <a:pt x="4191" y="196"/>
                  </a:lnTo>
                  <a:lnTo>
                    <a:pt x="4191" y="176"/>
                  </a:lnTo>
                  <a:lnTo>
                    <a:pt x="4196" y="156"/>
                  </a:lnTo>
                  <a:lnTo>
                    <a:pt x="4200" y="138"/>
                  </a:lnTo>
                  <a:lnTo>
                    <a:pt x="4202" y="114"/>
                  </a:lnTo>
                  <a:lnTo>
                    <a:pt x="4214" y="114"/>
                  </a:lnTo>
                  <a:lnTo>
                    <a:pt x="4214" y="120"/>
                  </a:lnTo>
                  <a:lnTo>
                    <a:pt x="4211" y="120"/>
                  </a:lnTo>
                  <a:lnTo>
                    <a:pt x="4211" y="143"/>
                  </a:lnTo>
                  <a:lnTo>
                    <a:pt x="4205" y="143"/>
                  </a:lnTo>
                  <a:lnTo>
                    <a:pt x="4194" y="211"/>
                  </a:lnTo>
                  <a:lnTo>
                    <a:pt x="4198" y="211"/>
                  </a:lnTo>
                  <a:lnTo>
                    <a:pt x="4214" y="154"/>
                  </a:lnTo>
                  <a:lnTo>
                    <a:pt x="4222" y="154"/>
                  </a:lnTo>
                  <a:lnTo>
                    <a:pt x="4218" y="176"/>
                  </a:lnTo>
                  <a:lnTo>
                    <a:pt x="4211" y="194"/>
                  </a:lnTo>
                  <a:lnTo>
                    <a:pt x="4205" y="214"/>
                  </a:lnTo>
                  <a:lnTo>
                    <a:pt x="4214" y="214"/>
                  </a:lnTo>
                  <a:lnTo>
                    <a:pt x="4214" y="231"/>
                  </a:lnTo>
                  <a:lnTo>
                    <a:pt x="4218" y="231"/>
                  </a:lnTo>
                  <a:lnTo>
                    <a:pt x="4220" y="216"/>
                  </a:lnTo>
                  <a:lnTo>
                    <a:pt x="4225" y="203"/>
                  </a:lnTo>
                  <a:lnTo>
                    <a:pt x="4231" y="191"/>
                  </a:lnTo>
                  <a:lnTo>
                    <a:pt x="4231" y="171"/>
                  </a:lnTo>
                  <a:lnTo>
                    <a:pt x="4234" y="171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8" y="169"/>
                  </a:lnTo>
                  <a:lnTo>
                    <a:pt x="4240" y="169"/>
                  </a:lnTo>
                  <a:lnTo>
                    <a:pt x="4242" y="167"/>
                  </a:lnTo>
                  <a:lnTo>
                    <a:pt x="4242" y="180"/>
                  </a:lnTo>
                  <a:lnTo>
                    <a:pt x="4238" y="196"/>
                  </a:lnTo>
                  <a:lnTo>
                    <a:pt x="4238" y="211"/>
                  </a:lnTo>
                  <a:lnTo>
                    <a:pt x="4238" y="225"/>
                  </a:lnTo>
                  <a:lnTo>
                    <a:pt x="4242" y="236"/>
                  </a:lnTo>
                  <a:lnTo>
                    <a:pt x="4243" y="212"/>
                  </a:lnTo>
                  <a:lnTo>
                    <a:pt x="4249" y="192"/>
                  </a:lnTo>
                  <a:lnTo>
                    <a:pt x="4254" y="172"/>
                  </a:lnTo>
                  <a:lnTo>
                    <a:pt x="4258" y="151"/>
                  </a:lnTo>
                  <a:lnTo>
                    <a:pt x="4271" y="151"/>
                  </a:lnTo>
                  <a:lnTo>
                    <a:pt x="4265" y="189"/>
                  </a:lnTo>
                  <a:lnTo>
                    <a:pt x="4262" y="229"/>
                  </a:lnTo>
                  <a:lnTo>
                    <a:pt x="4258" y="271"/>
                  </a:lnTo>
                  <a:lnTo>
                    <a:pt x="4260" y="311"/>
                  </a:lnTo>
                  <a:lnTo>
                    <a:pt x="4265" y="347"/>
                  </a:lnTo>
                  <a:lnTo>
                    <a:pt x="4267" y="360"/>
                  </a:lnTo>
                  <a:lnTo>
                    <a:pt x="4269" y="374"/>
                  </a:lnTo>
                  <a:lnTo>
                    <a:pt x="4269" y="389"/>
                  </a:lnTo>
                  <a:lnTo>
                    <a:pt x="4269" y="401"/>
                  </a:lnTo>
                  <a:lnTo>
                    <a:pt x="4274" y="411"/>
                  </a:lnTo>
                  <a:lnTo>
                    <a:pt x="4274" y="311"/>
                  </a:lnTo>
                  <a:lnTo>
                    <a:pt x="4278" y="311"/>
                  </a:lnTo>
                  <a:lnTo>
                    <a:pt x="4280" y="294"/>
                  </a:lnTo>
                  <a:lnTo>
                    <a:pt x="4280" y="276"/>
                  </a:lnTo>
                  <a:lnTo>
                    <a:pt x="4278" y="263"/>
                  </a:lnTo>
                  <a:lnTo>
                    <a:pt x="4285" y="263"/>
                  </a:lnTo>
                  <a:lnTo>
                    <a:pt x="4285" y="247"/>
                  </a:lnTo>
                  <a:lnTo>
                    <a:pt x="4298" y="247"/>
                  </a:lnTo>
                  <a:lnTo>
                    <a:pt x="4294" y="271"/>
                  </a:lnTo>
                  <a:lnTo>
                    <a:pt x="4291" y="271"/>
                  </a:lnTo>
                  <a:lnTo>
                    <a:pt x="4291" y="281"/>
                  </a:lnTo>
                  <a:lnTo>
                    <a:pt x="4293" y="296"/>
                  </a:lnTo>
                  <a:lnTo>
                    <a:pt x="4296" y="314"/>
                  </a:lnTo>
                  <a:lnTo>
                    <a:pt x="4300" y="331"/>
                  </a:lnTo>
                  <a:lnTo>
                    <a:pt x="4303" y="345"/>
                  </a:lnTo>
                  <a:lnTo>
                    <a:pt x="4305" y="351"/>
                  </a:lnTo>
                  <a:lnTo>
                    <a:pt x="4309" y="311"/>
                  </a:lnTo>
                  <a:lnTo>
                    <a:pt x="4313" y="271"/>
                  </a:lnTo>
                  <a:lnTo>
                    <a:pt x="4314" y="227"/>
                  </a:lnTo>
                  <a:lnTo>
                    <a:pt x="4314" y="191"/>
                  </a:lnTo>
                  <a:lnTo>
                    <a:pt x="4311" y="191"/>
                  </a:lnTo>
                  <a:lnTo>
                    <a:pt x="4311" y="163"/>
                  </a:lnTo>
                  <a:lnTo>
                    <a:pt x="4305" y="163"/>
                  </a:lnTo>
                  <a:lnTo>
                    <a:pt x="4305" y="136"/>
                  </a:lnTo>
                  <a:lnTo>
                    <a:pt x="4298" y="103"/>
                  </a:lnTo>
                  <a:lnTo>
                    <a:pt x="4291" y="71"/>
                  </a:lnTo>
                  <a:lnTo>
                    <a:pt x="4302" y="76"/>
                  </a:lnTo>
                  <a:lnTo>
                    <a:pt x="4325" y="207"/>
                  </a:lnTo>
                  <a:lnTo>
                    <a:pt x="4327" y="221"/>
                  </a:lnTo>
                  <a:lnTo>
                    <a:pt x="4325" y="238"/>
                  </a:lnTo>
                  <a:lnTo>
                    <a:pt x="4325" y="252"/>
                  </a:lnTo>
                  <a:lnTo>
                    <a:pt x="4331" y="263"/>
                  </a:lnTo>
                  <a:lnTo>
                    <a:pt x="4358" y="103"/>
                  </a:lnTo>
                  <a:lnTo>
                    <a:pt x="4365" y="103"/>
                  </a:lnTo>
                  <a:lnTo>
                    <a:pt x="4351" y="211"/>
                  </a:lnTo>
                  <a:lnTo>
                    <a:pt x="4354" y="211"/>
                  </a:lnTo>
                  <a:lnTo>
                    <a:pt x="4358" y="183"/>
                  </a:lnTo>
                  <a:lnTo>
                    <a:pt x="4371" y="183"/>
                  </a:lnTo>
                  <a:lnTo>
                    <a:pt x="4371" y="214"/>
                  </a:lnTo>
                  <a:lnTo>
                    <a:pt x="4373" y="245"/>
                  </a:lnTo>
                  <a:lnTo>
                    <a:pt x="4378" y="271"/>
                  </a:lnTo>
                  <a:lnTo>
                    <a:pt x="4374" y="283"/>
                  </a:lnTo>
                  <a:lnTo>
                    <a:pt x="4382" y="283"/>
                  </a:lnTo>
                  <a:lnTo>
                    <a:pt x="4385" y="311"/>
                  </a:lnTo>
                  <a:lnTo>
                    <a:pt x="4391" y="311"/>
                  </a:lnTo>
                  <a:lnTo>
                    <a:pt x="4391" y="307"/>
                  </a:lnTo>
                  <a:lnTo>
                    <a:pt x="4425" y="200"/>
                  </a:lnTo>
                  <a:lnTo>
                    <a:pt x="4425" y="183"/>
                  </a:lnTo>
                  <a:lnTo>
                    <a:pt x="4431" y="183"/>
                  </a:lnTo>
                  <a:lnTo>
                    <a:pt x="4434" y="154"/>
                  </a:lnTo>
                  <a:lnTo>
                    <a:pt x="4438" y="154"/>
                  </a:lnTo>
                  <a:lnTo>
                    <a:pt x="4440" y="154"/>
                  </a:lnTo>
                  <a:lnTo>
                    <a:pt x="4440" y="152"/>
                  </a:lnTo>
                  <a:lnTo>
                    <a:pt x="4440" y="152"/>
                  </a:lnTo>
                  <a:lnTo>
                    <a:pt x="4442" y="152"/>
                  </a:lnTo>
                  <a:lnTo>
                    <a:pt x="4443" y="152"/>
                  </a:lnTo>
                  <a:lnTo>
                    <a:pt x="4445" y="151"/>
                  </a:lnTo>
                  <a:lnTo>
                    <a:pt x="4434" y="207"/>
                  </a:lnTo>
                  <a:lnTo>
                    <a:pt x="4442" y="207"/>
                  </a:lnTo>
                  <a:lnTo>
                    <a:pt x="4443" y="223"/>
                  </a:lnTo>
                  <a:lnTo>
                    <a:pt x="4449" y="236"/>
                  </a:lnTo>
                  <a:lnTo>
                    <a:pt x="4454" y="247"/>
                  </a:lnTo>
                  <a:lnTo>
                    <a:pt x="4454" y="267"/>
                  </a:lnTo>
                  <a:lnTo>
                    <a:pt x="4458" y="267"/>
                  </a:lnTo>
                  <a:lnTo>
                    <a:pt x="4458" y="280"/>
                  </a:lnTo>
                  <a:lnTo>
                    <a:pt x="4462" y="280"/>
                  </a:lnTo>
                  <a:lnTo>
                    <a:pt x="4465" y="323"/>
                  </a:lnTo>
                  <a:lnTo>
                    <a:pt x="4471" y="323"/>
                  </a:lnTo>
                  <a:lnTo>
                    <a:pt x="4473" y="338"/>
                  </a:lnTo>
                  <a:lnTo>
                    <a:pt x="4473" y="352"/>
                  </a:lnTo>
                  <a:lnTo>
                    <a:pt x="4473" y="365"/>
                  </a:lnTo>
                  <a:lnTo>
                    <a:pt x="4478" y="374"/>
                  </a:lnTo>
                  <a:lnTo>
                    <a:pt x="4478" y="367"/>
                  </a:lnTo>
                  <a:lnTo>
                    <a:pt x="4485" y="358"/>
                  </a:lnTo>
                  <a:lnTo>
                    <a:pt x="4487" y="343"/>
                  </a:lnTo>
                  <a:lnTo>
                    <a:pt x="4485" y="327"/>
                  </a:lnTo>
                  <a:lnTo>
                    <a:pt x="4482" y="327"/>
                  </a:lnTo>
                  <a:lnTo>
                    <a:pt x="4482" y="300"/>
                  </a:lnTo>
                  <a:lnTo>
                    <a:pt x="4478" y="300"/>
                  </a:lnTo>
                  <a:lnTo>
                    <a:pt x="4478" y="280"/>
                  </a:lnTo>
                  <a:lnTo>
                    <a:pt x="4474" y="280"/>
                  </a:lnTo>
                  <a:lnTo>
                    <a:pt x="4474" y="271"/>
                  </a:lnTo>
                  <a:lnTo>
                    <a:pt x="4471" y="271"/>
                  </a:lnTo>
                  <a:lnTo>
                    <a:pt x="4471" y="267"/>
                  </a:lnTo>
                  <a:lnTo>
                    <a:pt x="4474" y="267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8" y="265"/>
                  </a:lnTo>
                  <a:lnTo>
                    <a:pt x="4480" y="263"/>
                  </a:lnTo>
                  <a:lnTo>
                    <a:pt x="4482" y="263"/>
                  </a:lnTo>
                  <a:lnTo>
                    <a:pt x="4482" y="274"/>
                  </a:lnTo>
                  <a:lnTo>
                    <a:pt x="4485" y="274"/>
                  </a:lnTo>
                  <a:lnTo>
                    <a:pt x="4485" y="260"/>
                  </a:lnTo>
                  <a:lnTo>
                    <a:pt x="4498" y="260"/>
                  </a:lnTo>
                  <a:lnTo>
                    <a:pt x="4500" y="280"/>
                  </a:lnTo>
                  <a:lnTo>
                    <a:pt x="4505" y="298"/>
                  </a:lnTo>
                  <a:lnTo>
                    <a:pt x="4511" y="314"/>
                  </a:lnTo>
                  <a:lnTo>
                    <a:pt x="4511" y="347"/>
                  </a:lnTo>
                  <a:lnTo>
                    <a:pt x="4516" y="385"/>
                  </a:lnTo>
                  <a:lnTo>
                    <a:pt x="4518" y="431"/>
                  </a:lnTo>
                  <a:lnTo>
                    <a:pt x="4518" y="441"/>
                  </a:lnTo>
                  <a:lnTo>
                    <a:pt x="4520" y="449"/>
                  </a:lnTo>
                  <a:lnTo>
                    <a:pt x="4520" y="454"/>
                  </a:lnTo>
                  <a:lnTo>
                    <a:pt x="4518" y="463"/>
                  </a:lnTo>
                  <a:lnTo>
                    <a:pt x="4531" y="463"/>
                  </a:lnTo>
                  <a:lnTo>
                    <a:pt x="4534" y="314"/>
                  </a:lnTo>
                  <a:lnTo>
                    <a:pt x="4529" y="300"/>
                  </a:lnTo>
                  <a:lnTo>
                    <a:pt x="4523" y="283"/>
                  </a:lnTo>
                  <a:lnTo>
                    <a:pt x="4522" y="263"/>
                  </a:lnTo>
                  <a:lnTo>
                    <a:pt x="4525" y="263"/>
                  </a:lnTo>
                  <a:lnTo>
                    <a:pt x="4527" y="267"/>
                  </a:lnTo>
                  <a:lnTo>
                    <a:pt x="4527" y="267"/>
                  </a:lnTo>
                  <a:lnTo>
                    <a:pt x="4527" y="269"/>
                  </a:lnTo>
                  <a:lnTo>
                    <a:pt x="4527" y="269"/>
                  </a:lnTo>
                  <a:lnTo>
                    <a:pt x="4529" y="269"/>
                  </a:lnTo>
                  <a:lnTo>
                    <a:pt x="4531" y="271"/>
                  </a:lnTo>
                  <a:lnTo>
                    <a:pt x="4531" y="260"/>
                  </a:lnTo>
                  <a:lnTo>
                    <a:pt x="4525" y="247"/>
                  </a:lnTo>
                  <a:lnTo>
                    <a:pt x="4523" y="232"/>
                  </a:lnTo>
                  <a:lnTo>
                    <a:pt x="4522" y="220"/>
                  </a:lnTo>
                  <a:lnTo>
                    <a:pt x="4502" y="163"/>
                  </a:lnTo>
                  <a:lnTo>
                    <a:pt x="4503" y="161"/>
                  </a:lnTo>
                  <a:lnTo>
                    <a:pt x="4503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0"/>
                  </a:lnTo>
                  <a:lnTo>
                    <a:pt x="4507" y="160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11" y="163"/>
                  </a:lnTo>
                  <a:lnTo>
                    <a:pt x="4516" y="174"/>
                  </a:lnTo>
                  <a:lnTo>
                    <a:pt x="4520" y="185"/>
                  </a:lnTo>
                  <a:lnTo>
                    <a:pt x="4522" y="200"/>
                  </a:lnTo>
                  <a:lnTo>
                    <a:pt x="4525" y="200"/>
                  </a:lnTo>
                  <a:lnTo>
                    <a:pt x="4525" y="220"/>
                  </a:lnTo>
                  <a:lnTo>
                    <a:pt x="4531" y="220"/>
                  </a:lnTo>
                  <a:lnTo>
                    <a:pt x="4531" y="231"/>
                  </a:lnTo>
                  <a:lnTo>
                    <a:pt x="4534" y="231"/>
                  </a:lnTo>
                  <a:lnTo>
                    <a:pt x="4534" y="254"/>
                  </a:lnTo>
                  <a:lnTo>
                    <a:pt x="4538" y="254"/>
                  </a:lnTo>
                  <a:lnTo>
                    <a:pt x="4538" y="271"/>
                  </a:lnTo>
                  <a:lnTo>
                    <a:pt x="4543" y="291"/>
                  </a:lnTo>
                  <a:lnTo>
                    <a:pt x="4551" y="311"/>
                  </a:lnTo>
                  <a:lnTo>
                    <a:pt x="4554" y="311"/>
                  </a:lnTo>
                  <a:lnTo>
                    <a:pt x="4554" y="267"/>
                  </a:lnTo>
                  <a:lnTo>
                    <a:pt x="4551" y="267"/>
                  </a:lnTo>
                  <a:lnTo>
                    <a:pt x="4551" y="243"/>
                  </a:lnTo>
                  <a:lnTo>
                    <a:pt x="4545" y="243"/>
                  </a:lnTo>
                  <a:lnTo>
                    <a:pt x="4542" y="220"/>
                  </a:lnTo>
                  <a:lnTo>
                    <a:pt x="4534" y="214"/>
                  </a:lnTo>
                  <a:lnTo>
                    <a:pt x="4531" y="200"/>
                  </a:lnTo>
                  <a:lnTo>
                    <a:pt x="4538" y="203"/>
                  </a:lnTo>
                  <a:lnTo>
                    <a:pt x="4525" y="163"/>
                  </a:lnTo>
                  <a:lnTo>
                    <a:pt x="4534" y="163"/>
                  </a:lnTo>
                  <a:lnTo>
                    <a:pt x="4585" y="314"/>
                  </a:lnTo>
                  <a:lnTo>
                    <a:pt x="4585" y="311"/>
                  </a:lnTo>
                  <a:lnTo>
                    <a:pt x="4589" y="309"/>
                  </a:lnTo>
                  <a:lnTo>
                    <a:pt x="4589" y="307"/>
                  </a:lnTo>
                  <a:lnTo>
                    <a:pt x="4589" y="305"/>
                  </a:lnTo>
                  <a:lnTo>
                    <a:pt x="4589" y="305"/>
                  </a:lnTo>
                  <a:lnTo>
                    <a:pt x="4589" y="303"/>
                  </a:lnTo>
                  <a:lnTo>
                    <a:pt x="4589" y="301"/>
                  </a:lnTo>
                  <a:lnTo>
                    <a:pt x="4591" y="300"/>
                  </a:lnTo>
                  <a:lnTo>
                    <a:pt x="4594" y="300"/>
                  </a:lnTo>
                  <a:lnTo>
                    <a:pt x="4594" y="303"/>
                  </a:lnTo>
                  <a:lnTo>
                    <a:pt x="4596" y="301"/>
                  </a:lnTo>
                  <a:lnTo>
                    <a:pt x="4596" y="301"/>
                  </a:lnTo>
                  <a:lnTo>
                    <a:pt x="4596" y="300"/>
                  </a:lnTo>
                  <a:lnTo>
                    <a:pt x="4596" y="300"/>
                  </a:lnTo>
                  <a:lnTo>
                    <a:pt x="4598" y="298"/>
                  </a:lnTo>
                  <a:lnTo>
                    <a:pt x="4598" y="296"/>
                  </a:lnTo>
                  <a:lnTo>
                    <a:pt x="4591" y="296"/>
                  </a:lnTo>
                  <a:lnTo>
                    <a:pt x="4585" y="263"/>
                  </a:lnTo>
                  <a:lnTo>
                    <a:pt x="4594" y="263"/>
                  </a:lnTo>
                  <a:lnTo>
                    <a:pt x="4594" y="254"/>
                  </a:lnTo>
                  <a:lnTo>
                    <a:pt x="4602" y="254"/>
                  </a:lnTo>
                  <a:lnTo>
                    <a:pt x="4602" y="271"/>
                  </a:lnTo>
                  <a:lnTo>
                    <a:pt x="4600" y="281"/>
                  </a:lnTo>
                  <a:lnTo>
                    <a:pt x="4602" y="291"/>
                  </a:lnTo>
                  <a:lnTo>
                    <a:pt x="4605" y="291"/>
                  </a:lnTo>
                  <a:lnTo>
                    <a:pt x="4611" y="236"/>
                  </a:lnTo>
                  <a:lnTo>
                    <a:pt x="4618" y="231"/>
                  </a:lnTo>
                  <a:lnTo>
                    <a:pt x="4618" y="220"/>
                  </a:lnTo>
                  <a:lnTo>
                    <a:pt x="4622" y="220"/>
                  </a:lnTo>
                  <a:lnTo>
                    <a:pt x="4622" y="214"/>
                  </a:lnTo>
                  <a:lnTo>
                    <a:pt x="4618" y="214"/>
                  </a:lnTo>
                  <a:lnTo>
                    <a:pt x="4618" y="163"/>
                  </a:lnTo>
                  <a:lnTo>
                    <a:pt x="4614" y="163"/>
                  </a:lnTo>
                  <a:lnTo>
                    <a:pt x="4614" y="160"/>
                  </a:lnTo>
                  <a:lnTo>
                    <a:pt x="4618" y="160"/>
                  </a:lnTo>
                  <a:lnTo>
                    <a:pt x="4618" y="154"/>
                  </a:lnTo>
                  <a:lnTo>
                    <a:pt x="4614" y="154"/>
                  </a:lnTo>
                  <a:lnTo>
                    <a:pt x="4614" y="152"/>
                  </a:lnTo>
                  <a:lnTo>
                    <a:pt x="4616" y="149"/>
                  </a:lnTo>
                  <a:lnTo>
                    <a:pt x="4618" y="147"/>
                  </a:lnTo>
                  <a:lnTo>
                    <a:pt x="4618" y="147"/>
                  </a:lnTo>
                  <a:lnTo>
                    <a:pt x="4614" y="140"/>
                  </a:lnTo>
                  <a:lnTo>
                    <a:pt x="4614" y="136"/>
                  </a:lnTo>
                  <a:lnTo>
                    <a:pt x="4618" y="136"/>
                  </a:lnTo>
                  <a:lnTo>
                    <a:pt x="4618" y="131"/>
                  </a:lnTo>
                  <a:lnTo>
                    <a:pt x="4614" y="131"/>
                  </a:lnTo>
                  <a:lnTo>
                    <a:pt x="4618" y="107"/>
                  </a:lnTo>
                  <a:lnTo>
                    <a:pt x="4625" y="107"/>
                  </a:lnTo>
                  <a:lnTo>
                    <a:pt x="4625" y="167"/>
                  </a:lnTo>
                  <a:lnTo>
                    <a:pt x="4634" y="167"/>
                  </a:lnTo>
                  <a:lnTo>
                    <a:pt x="4642" y="311"/>
                  </a:lnTo>
                  <a:lnTo>
                    <a:pt x="4645" y="311"/>
                  </a:lnTo>
                  <a:lnTo>
                    <a:pt x="4647" y="325"/>
                  </a:lnTo>
                  <a:lnTo>
                    <a:pt x="4647" y="341"/>
                  </a:lnTo>
                  <a:lnTo>
                    <a:pt x="4649" y="356"/>
                  </a:lnTo>
                  <a:lnTo>
                    <a:pt x="4654" y="367"/>
                  </a:lnTo>
                  <a:lnTo>
                    <a:pt x="4651" y="323"/>
                  </a:lnTo>
                  <a:lnTo>
                    <a:pt x="4654" y="323"/>
                  </a:lnTo>
                  <a:lnTo>
                    <a:pt x="4658" y="329"/>
                  </a:lnTo>
                  <a:lnTo>
                    <a:pt x="4662" y="332"/>
                  </a:lnTo>
                  <a:lnTo>
                    <a:pt x="4665" y="334"/>
                  </a:lnTo>
                  <a:lnTo>
                    <a:pt x="4665" y="296"/>
                  </a:lnTo>
                  <a:lnTo>
                    <a:pt x="4658" y="296"/>
                  </a:lnTo>
                  <a:lnTo>
                    <a:pt x="4658" y="287"/>
                  </a:lnTo>
                  <a:lnTo>
                    <a:pt x="4665" y="287"/>
                  </a:lnTo>
                  <a:lnTo>
                    <a:pt x="4662" y="107"/>
                  </a:lnTo>
                  <a:lnTo>
                    <a:pt x="4674" y="107"/>
                  </a:lnTo>
                  <a:lnTo>
                    <a:pt x="4674" y="111"/>
                  </a:lnTo>
                  <a:lnTo>
                    <a:pt x="4671" y="121"/>
                  </a:lnTo>
                  <a:lnTo>
                    <a:pt x="4669" y="138"/>
                  </a:lnTo>
                  <a:lnTo>
                    <a:pt x="4669" y="156"/>
                  </a:lnTo>
                  <a:lnTo>
                    <a:pt x="4671" y="171"/>
                  </a:lnTo>
                  <a:lnTo>
                    <a:pt x="4682" y="287"/>
                  </a:lnTo>
                  <a:lnTo>
                    <a:pt x="4687" y="287"/>
                  </a:lnTo>
                  <a:lnTo>
                    <a:pt x="4691" y="289"/>
                  </a:lnTo>
                  <a:lnTo>
                    <a:pt x="4694" y="289"/>
                  </a:lnTo>
                  <a:lnTo>
                    <a:pt x="4698" y="291"/>
                  </a:lnTo>
                  <a:lnTo>
                    <a:pt x="4698" y="236"/>
                  </a:lnTo>
                  <a:lnTo>
                    <a:pt x="4711" y="236"/>
                  </a:lnTo>
                  <a:lnTo>
                    <a:pt x="4713" y="269"/>
                  </a:lnTo>
                  <a:lnTo>
                    <a:pt x="4722" y="300"/>
                  </a:lnTo>
                  <a:lnTo>
                    <a:pt x="4725" y="300"/>
                  </a:lnTo>
                  <a:lnTo>
                    <a:pt x="4725" y="143"/>
                  </a:lnTo>
                  <a:lnTo>
                    <a:pt x="4738" y="147"/>
                  </a:lnTo>
                  <a:lnTo>
                    <a:pt x="4742" y="189"/>
                  </a:lnTo>
                  <a:lnTo>
                    <a:pt x="4751" y="223"/>
                  </a:lnTo>
                  <a:lnTo>
                    <a:pt x="4751" y="254"/>
                  </a:lnTo>
                  <a:lnTo>
                    <a:pt x="4754" y="254"/>
                  </a:lnTo>
                  <a:lnTo>
                    <a:pt x="4758" y="300"/>
                  </a:lnTo>
                  <a:lnTo>
                    <a:pt x="4765" y="303"/>
                  </a:lnTo>
                  <a:lnTo>
                    <a:pt x="4765" y="314"/>
                  </a:lnTo>
                  <a:lnTo>
                    <a:pt x="4769" y="323"/>
                  </a:lnTo>
                  <a:lnTo>
                    <a:pt x="4774" y="329"/>
                  </a:lnTo>
                  <a:lnTo>
                    <a:pt x="4780" y="336"/>
                  </a:lnTo>
                  <a:lnTo>
                    <a:pt x="4785" y="340"/>
                  </a:lnTo>
                  <a:lnTo>
                    <a:pt x="4794" y="343"/>
                  </a:lnTo>
                  <a:lnTo>
                    <a:pt x="4794" y="347"/>
                  </a:lnTo>
                  <a:lnTo>
                    <a:pt x="4796" y="349"/>
                  </a:lnTo>
                  <a:lnTo>
                    <a:pt x="4796" y="351"/>
                  </a:lnTo>
                  <a:lnTo>
                    <a:pt x="4798" y="352"/>
                  </a:lnTo>
                  <a:lnTo>
                    <a:pt x="4800" y="354"/>
                  </a:lnTo>
                  <a:lnTo>
                    <a:pt x="4802" y="356"/>
                  </a:lnTo>
                  <a:lnTo>
                    <a:pt x="4803" y="356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5" y="358"/>
                  </a:lnTo>
                  <a:lnTo>
                    <a:pt x="4805" y="360"/>
                  </a:lnTo>
                  <a:lnTo>
                    <a:pt x="4805" y="351"/>
                  </a:lnTo>
                  <a:lnTo>
                    <a:pt x="4802" y="351"/>
                  </a:lnTo>
                  <a:lnTo>
                    <a:pt x="4802" y="323"/>
                  </a:lnTo>
                  <a:lnTo>
                    <a:pt x="4798" y="323"/>
                  </a:lnTo>
                  <a:lnTo>
                    <a:pt x="4791" y="287"/>
                  </a:lnTo>
                  <a:lnTo>
                    <a:pt x="4785" y="287"/>
                  </a:lnTo>
                  <a:lnTo>
                    <a:pt x="4785" y="274"/>
                  </a:lnTo>
                  <a:lnTo>
                    <a:pt x="4782" y="274"/>
                  </a:lnTo>
                  <a:lnTo>
                    <a:pt x="4780" y="272"/>
                  </a:lnTo>
                  <a:lnTo>
                    <a:pt x="4780" y="269"/>
                  </a:lnTo>
                  <a:lnTo>
                    <a:pt x="4780" y="267"/>
                  </a:lnTo>
                  <a:lnTo>
                    <a:pt x="4778" y="263"/>
                  </a:lnTo>
                  <a:lnTo>
                    <a:pt x="4778" y="260"/>
                  </a:lnTo>
                  <a:lnTo>
                    <a:pt x="4782" y="260"/>
                  </a:lnTo>
                  <a:lnTo>
                    <a:pt x="4789" y="269"/>
                  </a:lnTo>
                  <a:lnTo>
                    <a:pt x="4794" y="280"/>
                  </a:lnTo>
                  <a:lnTo>
                    <a:pt x="4798" y="291"/>
                  </a:lnTo>
                  <a:lnTo>
                    <a:pt x="4802" y="291"/>
                  </a:lnTo>
                  <a:lnTo>
                    <a:pt x="4794" y="267"/>
                  </a:lnTo>
                  <a:lnTo>
                    <a:pt x="4783" y="243"/>
                  </a:lnTo>
                  <a:lnTo>
                    <a:pt x="4774" y="220"/>
                  </a:lnTo>
                  <a:lnTo>
                    <a:pt x="4778" y="220"/>
                  </a:lnTo>
                  <a:lnTo>
                    <a:pt x="4782" y="221"/>
                  </a:lnTo>
                  <a:lnTo>
                    <a:pt x="4783" y="221"/>
                  </a:lnTo>
                  <a:lnTo>
                    <a:pt x="4783" y="223"/>
                  </a:lnTo>
                  <a:lnTo>
                    <a:pt x="4785" y="227"/>
                  </a:lnTo>
                  <a:lnTo>
                    <a:pt x="4785" y="231"/>
                  </a:lnTo>
                  <a:lnTo>
                    <a:pt x="4796" y="245"/>
                  </a:lnTo>
                  <a:lnTo>
                    <a:pt x="4803" y="263"/>
                  </a:lnTo>
                  <a:lnTo>
                    <a:pt x="4809" y="283"/>
                  </a:lnTo>
                  <a:lnTo>
                    <a:pt x="4814" y="303"/>
                  </a:lnTo>
                  <a:lnTo>
                    <a:pt x="4818" y="303"/>
                  </a:lnTo>
                  <a:lnTo>
                    <a:pt x="4818" y="323"/>
                  </a:lnTo>
                  <a:lnTo>
                    <a:pt x="4822" y="323"/>
                  </a:lnTo>
                  <a:lnTo>
                    <a:pt x="4814" y="240"/>
                  </a:lnTo>
                  <a:lnTo>
                    <a:pt x="4811" y="240"/>
                  </a:lnTo>
                  <a:lnTo>
                    <a:pt x="4811" y="223"/>
                  </a:lnTo>
                  <a:lnTo>
                    <a:pt x="4805" y="223"/>
                  </a:lnTo>
                  <a:lnTo>
                    <a:pt x="4802" y="191"/>
                  </a:lnTo>
                  <a:lnTo>
                    <a:pt x="4798" y="191"/>
                  </a:lnTo>
                  <a:lnTo>
                    <a:pt x="4798" y="183"/>
                  </a:lnTo>
                  <a:lnTo>
                    <a:pt x="4794" y="183"/>
                  </a:lnTo>
                  <a:lnTo>
                    <a:pt x="4794" y="171"/>
                  </a:lnTo>
                  <a:lnTo>
                    <a:pt x="4791" y="171"/>
                  </a:lnTo>
                  <a:lnTo>
                    <a:pt x="4785" y="154"/>
                  </a:lnTo>
                  <a:lnTo>
                    <a:pt x="4782" y="154"/>
                  </a:lnTo>
                  <a:lnTo>
                    <a:pt x="4782" y="143"/>
                  </a:lnTo>
                  <a:lnTo>
                    <a:pt x="4778" y="143"/>
                  </a:lnTo>
                  <a:lnTo>
                    <a:pt x="4771" y="120"/>
                  </a:lnTo>
                  <a:lnTo>
                    <a:pt x="4765" y="120"/>
                  </a:lnTo>
                  <a:lnTo>
                    <a:pt x="4765" y="111"/>
                  </a:lnTo>
                  <a:lnTo>
                    <a:pt x="4758" y="98"/>
                  </a:lnTo>
                  <a:lnTo>
                    <a:pt x="4751" y="85"/>
                  </a:lnTo>
                  <a:lnTo>
                    <a:pt x="4745" y="67"/>
                  </a:lnTo>
                  <a:lnTo>
                    <a:pt x="4758" y="71"/>
                  </a:lnTo>
                  <a:lnTo>
                    <a:pt x="4762" y="89"/>
                  </a:lnTo>
                  <a:lnTo>
                    <a:pt x="4771" y="101"/>
                  </a:lnTo>
                  <a:lnTo>
                    <a:pt x="4778" y="114"/>
                  </a:lnTo>
                  <a:lnTo>
                    <a:pt x="4778" y="123"/>
                  </a:lnTo>
                  <a:lnTo>
                    <a:pt x="4782" y="123"/>
                  </a:lnTo>
                  <a:lnTo>
                    <a:pt x="4782" y="131"/>
                  </a:lnTo>
                  <a:lnTo>
                    <a:pt x="4785" y="131"/>
                  </a:lnTo>
                  <a:lnTo>
                    <a:pt x="4785" y="140"/>
                  </a:lnTo>
                  <a:lnTo>
                    <a:pt x="4791" y="140"/>
                  </a:lnTo>
                  <a:lnTo>
                    <a:pt x="4791" y="147"/>
                  </a:lnTo>
                  <a:lnTo>
                    <a:pt x="4794" y="147"/>
                  </a:lnTo>
                  <a:lnTo>
                    <a:pt x="4802" y="171"/>
                  </a:lnTo>
                  <a:lnTo>
                    <a:pt x="4805" y="171"/>
                  </a:lnTo>
                  <a:lnTo>
                    <a:pt x="4805" y="183"/>
                  </a:lnTo>
                  <a:lnTo>
                    <a:pt x="4811" y="183"/>
                  </a:lnTo>
                  <a:lnTo>
                    <a:pt x="4811" y="191"/>
                  </a:lnTo>
                  <a:lnTo>
                    <a:pt x="4814" y="191"/>
                  </a:lnTo>
                  <a:lnTo>
                    <a:pt x="4822" y="227"/>
                  </a:lnTo>
                  <a:lnTo>
                    <a:pt x="4825" y="227"/>
                  </a:lnTo>
                  <a:lnTo>
                    <a:pt x="4825" y="236"/>
                  </a:lnTo>
                  <a:lnTo>
                    <a:pt x="4831" y="236"/>
                  </a:lnTo>
                  <a:lnTo>
                    <a:pt x="4831" y="254"/>
                  </a:lnTo>
                  <a:lnTo>
                    <a:pt x="4834" y="254"/>
                  </a:lnTo>
                  <a:lnTo>
                    <a:pt x="4836" y="218"/>
                  </a:lnTo>
                  <a:lnTo>
                    <a:pt x="4838" y="178"/>
                  </a:lnTo>
                  <a:lnTo>
                    <a:pt x="4834" y="140"/>
                  </a:lnTo>
                  <a:lnTo>
                    <a:pt x="4825" y="103"/>
                  </a:lnTo>
                  <a:lnTo>
                    <a:pt x="4838" y="103"/>
                  </a:lnTo>
                  <a:lnTo>
                    <a:pt x="4843" y="134"/>
                  </a:lnTo>
                  <a:lnTo>
                    <a:pt x="4851" y="163"/>
                  </a:lnTo>
                  <a:lnTo>
                    <a:pt x="4851" y="178"/>
                  </a:lnTo>
                  <a:lnTo>
                    <a:pt x="4851" y="194"/>
                  </a:lnTo>
                  <a:lnTo>
                    <a:pt x="4849" y="209"/>
                  </a:lnTo>
                  <a:lnTo>
                    <a:pt x="4854" y="220"/>
                  </a:lnTo>
                  <a:lnTo>
                    <a:pt x="4858" y="180"/>
                  </a:lnTo>
                  <a:lnTo>
                    <a:pt x="4865" y="180"/>
                  </a:lnTo>
                  <a:lnTo>
                    <a:pt x="4871" y="196"/>
                  </a:lnTo>
                  <a:lnTo>
                    <a:pt x="4874" y="196"/>
                  </a:lnTo>
                  <a:lnTo>
                    <a:pt x="4874" y="211"/>
                  </a:lnTo>
                  <a:lnTo>
                    <a:pt x="4878" y="211"/>
                  </a:lnTo>
                  <a:lnTo>
                    <a:pt x="4882" y="247"/>
                  </a:lnTo>
                  <a:lnTo>
                    <a:pt x="4885" y="247"/>
                  </a:lnTo>
                  <a:lnTo>
                    <a:pt x="4885" y="271"/>
                  </a:lnTo>
                  <a:lnTo>
                    <a:pt x="4894" y="274"/>
                  </a:lnTo>
                  <a:lnTo>
                    <a:pt x="4894" y="283"/>
                  </a:lnTo>
                  <a:lnTo>
                    <a:pt x="4898" y="283"/>
                  </a:lnTo>
                  <a:lnTo>
                    <a:pt x="4898" y="296"/>
                  </a:lnTo>
                  <a:lnTo>
                    <a:pt x="4902" y="296"/>
                  </a:lnTo>
                  <a:lnTo>
                    <a:pt x="4905" y="320"/>
                  </a:lnTo>
                  <a:lnTo>
                    <a:pt x="4911" y="320"/>
                  </a:lnTo>
                  <a:lnTo>
                    <a:pt x="4913" y="291"/>
                  </a:lnTo>
                  <a:lnTo>
                    <a:pt x="4918" y="265"/>
                  </a:lnTo>
                  <a:lnTo>
                    <a:pt x="4927" y="240"/>
                  </a:lnTo>
                  <a:lnTo>
                    <a:pt x="4934" y="214"/>
                  </a:lnTo>
                  <a:lnTo>
                    <a:pt x="4931" y="154"/>
                  </a:lnTo>
                  <a:lnTo>
                    <a:pt x="4942" y="154"/>
                  </a:lnTo>
                  <a:lnTo>
                    <a:pt x="4945" y="214"/>
                  </a:lnTo>
                  <a:lnTo>
                    <a:pt x="4954" y="214"/>
                  </a:lnTo>
                  <a:lnTo>
                    <a:pt x="4958" y="231"/>
                  </a:lnTo>
                  <a:lnTo>
                    <a:pt x="4951" y="231"/>
                  </a:lnTo>
                  <a:lnTo>
                    <a:pt x="4951" y="223"/>
                  </a:lnTo>
                  <a:lnTo>
                    <a:pt x="4945" y="223"/>
                  </a:lnTo>
                  <a:lnTo>
                    <a:pt x="4945" y="327"/>
                  </a:lnTo>
                  <a:lnTo>
                    <a:pt x="4951" y="327"/>
                  </a:lnTo>
                  <a:lnTo>
                    <a:pt x="4951" y="340"/>
                  </a:lnTo>
                  <a:lnTo>
                    <a:pt x="4954" y="340"/>
                  </a:lnTo>
                  <a:lnTo>
                    <a:pt x="4956" y="338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8" y="334"/>
                  </a:lnTo>
                  <a:lnTo>
                    <a:pt x="4965" y="340"/>
                  </a:lnTo>
                  <a:lnTo>
                    <a:pt x="4965" y="303"/>
                  </a:lnTo>
                  <a:lnTo>
                    <a:pt x="4962" y="303"/>
                  </a:lnTo>
                  <a:lnTo>
                    <a:pt x="4962" y="271"/>
                  </a:lnTo>
                  <a:lnTo>
                    <a:pt x="4951" y="236"/>
                  </a:lnTo>
                  <a:lnTo>
                    <a:pt x="4962" y="236"/>
                  </a:lnTo>
                  <a:lnTo>
                    <a:pt x="4965" y="254"/>
                  </a:lnTo>
                  <a:lnTo>
                    <a:pt x="4971" y="254"/>
                  </a:lnTo>
                  <a:lnTo>
                    <a:pt x="4971" y="274"/>
                  </a:lnTo>
                  <a:lnTo>
                    <a:pt x="4974" y="274"/>
                  </a:lnTo>
                  <a:lnTo>
                    <a:pt x="4974" y="283"/>
                  </a:lnTo>
                  <a:lnTo>
                    <a:pt x="4978" y="283"/>
                  </a:lnTo>
                  <a:lnTo>
                    <a:pt x="4978" y="300"/>
                  </a:lnTo>
                  <a:lnTo>
                    <a:pt x="4982" y="300"/>
                  </a:lnTo>
                  <a:lnTo>
                    <a:pt x="4982" y="314"/>
                  </a:lnTo>
                  <a:lnTo>
                    <a:pt x="4985" y="314"/>
                  </a:lnTo>
                  <a:lnTo>
                    <a:pt x="4991" y="343"/>
                  </a:lnTo>
                  <a:lnTo>
                    <a:pt x="4994" y="343"/>
                  </a:lnTo>
                  <a:lnTo>
                    <a:pt x="4998" y="334"/>
                  </a:lnTo>
                  <a:lnTo>
                    <a:pt x="5002" y="325"/>
                  </a:lnTo>
                  <a:lnTo>
                    <a:pt x="5002" y="311"/>
                  </a:lnTo>
                  <a:lnTo>
                    <a:pt x="4991" y="274"/>
                  </a:lnTo>
                  <a:lnTo>
                    <a:pt x="5002" y="280"/>
                  </a:lnTo>
                  <a:lnTo>
                    <a:pt x="5003" y="287"/>
                  </a:lnTo>
                  <a:lnTo>
                    <a:pt x="5007" y="301"/>
                  </a:lnTo>
                  <a:lnTo>
                    <a:pt x="5011" y="318"/>
                  </a:lnTo>
                  <a:lnTo>
                    <a:pt x="5014" y="332"/>
                  </a:lnTo>
                  <a:lnTo>
                    <a:pt x="5020" y="345"/>
                  </a:lnTo>
                  <a:lnTo>
                    <a:pt x="5022" y="351"/>
                  </a:lnTo>
                  <a:lnTo>
                    <a:pt x="5023" y="332"/>
                  </a:lnTo>
                  <a:lnTo>
                    <a:pt x="5025" y="316"/>
                  </a:lnTo>
                  <a:lnTo>
                    <a:pt x="5025" y="296"/>
                  </a:lnTo>
                  <a:lnTo>
                    <a:pt x="5022" y="271"/>
                  </a:lnTo>
                  <a:lnTo>
                    <a:pt x="5034" y="271"/>
                  </a:lnTo>
                  <a:lnTo>
                    <a:pt x="5036" y="294"/>
                  </a:lnTo>
                  <a:lnTo>
                    <a:pt x="5043" y="316"/>
                  </a:lnTo>
                  <a:lnTo>
                    <a:pt x="5051" y="334"/>
                  </a:lnTo>
                  <a:lnTo>
                    <a:pt x="5051" y="356"/>
                  </a:lnTo>
                  <a:lnTo>
                    <a:pt x="5054" y="356"/>
                  </a:lnTo>
                  <a:lnTo>
                    <a:pt x="5042" y="223"/>
                  </a:lnTo>
                  <a:lnTo>
                    <a:pt x="5038" y="223"/>
                  </a:lnTo>
                  <a:lnTo>
                    <a:pt x="5034" y="200"/>
                  </a:lnTo>
                  <a:lnTo>
                    <a:pt x="5031" y="194"/>
                  </a:lnTo>
                  <a:lnTo>
                    <a:pt x="5029" y="191"/>
                  </a:lnTo>
                  <a:lnTo>
                    <a:pt x="5025" y="187"/>
                  </a:lnTo>
                  <a:lnTo>
                    <a:pt x="5023" y="183"/>
                  </a:lnTo>
                  <a:lnTo>
                    <a:pt x="5020" y="178"/>
                  </a:lnTo>
                  <a:lnTo>
                    <a:pt x="5018" y="171"/>
                  </a:lnTo>
                  <a:lnTo>
                    <a:pt x="5031" y="180"/>
                  </a:lnTo>
                  <a:lnTo>
                    <a:pt x="5042" y="194"/>
                  </a:lnTo>
                  <a:lnTo>
                    <a:pt x="5051" y="212"/>
                  </a:lnTo>
                  <a:lnTo>
                    <a:pt x="5058" y="234"/>
                  </a:lnTo>
                  <a:lnTo>
                    <a:pt x="5065" y="254"/>
                  </a:lnTo>
                  <a:lnTo>
                    <a:pt x="5071" y="271"/>
                  </a:lnTo>
                  <a:lnTo>
                    <a:pt x="5071" y="296"/>
                  </a:lnTo>
                  <a:lnTo>
                    <a:pt x="5078" y="300"/>
                  </a:lnTo>
                  <a:lnTo>
                    <a:pt x="5074" y="307"/>
                  </a:lnTo>
                  <a:lnTo>
                    <a:pt x="5082" y="311"/>
                  </a:lnTo>
                  <a:lnTo>
                    <a:pt x="5082" y="327"/>
                  </a:lnTo>
                  <a:lnTo>
                    <a:pt x="5085" y="327"/>
                  </a:lnTo>
                  <a:lnTo>
                    <a:pt x="5085" y="340"/>
                  </a:lnTo>
                  <a:lnTo>
                    <a:pt x="5091" y="340"/>
                  </a:lnTo>
                  <a:lnTo>
                    <a:pt x="5093" y="352"/>
                  </a:lnTo>
                  <a:lnTo>
                    <a:pt x="5093" y="365"/>
                  </a:lnTo>
                  <a:lnTo>
                    <a:pt x="5098" y="374"/>
                  </a:lnTo>
                  <a:lnTo>
                    <a:pt x="5100" y="347"/>
                  </a:lnTo>
                  <a:lnTo>
                    <a:pt x="5102" y="321"/>
                  </a:lnTo>
                  <a:lnTo>
                    <a:pt x="5098" y="300"/>
                  </a:lnTo>
                  <a:lnTo>
                    <a:pt x="5098" y="267"/>
                  </a:lnTo>
                  <a:lnTo>
                    <a:pt x="5094" y="267"/>
                  </a:lnTo>
                  <a:lnTo>
                    <a:pt x="5091" y="240"/>
                  </a:lnTo>
                  <a:lnTo>
                    <a:pt x="5085" y="240"/>
                  </a:lnTo>
                  <a:lnTo>
                    <a:pt x="5083" y="234"/>
                  </a:lnTo>
                  <a:lnTo>
                    <a:pt x="5080" y="232"/>
                  </a:lnTo>
                  <a:lnTo>
                    <a:pt x="5078" y="229"/>
                  </a:lnTo>
                  <a:lnTo>
                    <a:pt x="5076" y="227"/>
                  </a:lnTo>
                  <a:lnTo>
                    <a:pt x="5074" y="221"/>
                  </a:lnTo>
                  <a:lnTo>
                    <a:pt x="5074" y="214"/>
                  </a:lnTo>
                  <a:lnTo>
                    <a:pt x="5082" y="220"/>
                  </a:lnTo>
                  <a:lnTo>
                    <a:pt x="5058" y="176"/>
                  </a:lnTo>
                  <a:lnTo>
                    <a:pt x="5065" y="176"/>
                  </a:lnTo>
                  <a:lnTo>
                    <a:pt x="5102" y="231"/>
                  </a:lnTo>
                  <a:lnTo>
                    <a:pt x="5102" y="240"/>
                  </a:lnTo>
                  <a:lnTo>
                    <a:pt x="5105" y="240"/>
                  </a:lnTo>
                  <a:lnTo>
                    <a:pt x="5105" y="247"/>
                  </a:lnTo>
                  <a:lnTo>
                    <a:pt x="5111" y="247"/>
                  </a:lnTo>
                  <a:lnTo>
                    <a:pt x="5114" y="271"/>
                  </a:lnTo>
                  <a:lnTo>
                    <a:pt x="5118" y="271"/>
                  </a:lnTo>
                  <a:lnTo>
                    <a:pt x="5118" y="280"/>
                  </a:lnTo>
                  <a:lnTo>
                    <a:pt x="5122" y="280"/>
                  </a:lnTo>
                  <a:lnTo>
                    <a:pt x="5122" y="296"/>
                  </a:lnTo>
                  <a:lnTo>
                    <a:pt x="5125" y="296"/>
                  </a:lnTo>
                  <a:lnTo>
                    <a:pt x="5131" y="323"/>
                  </a:lnTo>
                  <a:lnTo>
                    <a:pt x="5134" y="323"/>
                  </a:lnTo>
                  <a:lnTo>
                    <a:pt x="5136" y="289"/>
                  </a:lnTo>
                  <a:lnTo>
                    <a:pt x="5138" y="254"/>
                  </a:lnTo>
                  <a:lnTo>
                    <a:pt x="5140" y="218"/>
                  </a:lnTo>
                  <a:lnTo>
                    <a:pt x="5140" y="183"/>
                  </a:lnTo>
                  <a:lnTo>
                    <a:pt x="5134" y="151"/>
                  </a:lnTo>
                  <a:lnTo>
                    <a:pt x="5134" y="120"/>
                  </a:lnTo>
                  <a:lnTo>
                    <a:pt x="5131" y="120"/>
                  </a:lnTo>
                  <a:lnTo>
                    <a:pt x="5127" y="105"/>
                  </a:lnTo>
                  <a:lnTo>
                    <a:pt x="5127" y="92"/>
                  </a:lnTo>
                  <a:lnTo>
                    <a:pt x="5129" y="81"/>
                  </a:lnTo>
                  <a:lnTo>
                    <a:pt x="5129" y="72"/>
                  </a:lnTo>
                  <a:lnTo>
                    <a:pt x="5125" y="67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9" y="65"/>
                  </a:lnTo>
                  <a:lnTo>
                    <a:pt x="5131" y="63"/>
                  </a:lnTo>
                  <a:lnTo>
                    <a:pt x="5131" y="60"/>
                  </a:lnTo>
                  <a:lnTo>
                    <a:pt x="5133" y="60"/>
                  </a:lnTo>
                  <a:lnTo>
                    <a:pt x="5134" y="60"/>
                  </a:lnTo>
                  <a:lnTo>
                    <a:pt x="5136" y="60"/>
                  </a:lnTo>
                  <a:lnTo>
                    <a:pt x="5136" y="61"/>
                  </a:lnTo>
                  <a:lnTo>
                    <a:pt x="5136" y="61"/>
                  </a:lnTo>
                  <a:lnTo>
                    <a:pt x="5138" y="63"/>
                  </a:lnTo>
                  <a:lnTo>
                    <a:pt x="5142" y="72"/>
                  </a:lnTo>
                  <a:lnTo>
                    <a:pt x="5142" y="85"/>
                  </a:lnTo>
                  <a:lnTo>
                    <a:pt x="5140" y="98"/>
                  </a:lnTo>
                  <a:lnTo>
                    <a:pt x="5142" y="111"/>
                  </a:lnTo>
                  <a:lnTo>
                    <a:pt x="5151" y="145"/>
                  </a:lnTo>
                  <a:lnTo>
                    <a:pt x="5158" y="181"/>
                  </a:lnTo>
                  <a:lnTo>
                    <a:pt x="5165" y="214"/>
                  </a:lnTo>
                  <a:lnTo>
                    <a:pt x="5165" y="243"/>
                  </a:lnTo>
                  <a:lnTo>
                    <a:pt x="5171" y="243"/>
                  </a:lnTo>
                  <a:lnTo>
                    <a:pt x="5173" y="258"/>
                  </a:lnTo>
                  <a:lnTo>
                    <a:pt x="5173" y="276"/>
                  </a:lnTo>
                  <a:lnTo>
                    <a:pt x="5171" y="292"/>
                  </a:lnTo>
                  <a:lnTo>
                    <a:pt x="5173" y="309"/>
                  </a:lnTo>
                  <a:lnTo>
                    <a:pt x="5178" y="320"/>
                  </a:lnTo>
                  <a:lnTo>
                    <a:pt x="5185" y="220"/>
                  </a:lnTo>
                  <a:lnTo>
                    <a:pt x="5191" y="220"/>
                  </a:lnTo>
                  <a:lnTo>
                    <a:pt x="5193" y="203"/>
                  </a:lnTo>
                  <a:lnTo>
                    <a:pt x="5193" y="181"/>
                  </a:lnTo>
                  <a:lnTo>
                    <a:pt x="5191" y="158"/>
                  </a:lnTo>
                  <a:lnTo>
                    <a:pt x="5191" y="132"/>
                  </a:lnTo>
                  <a:lnTo>
                    <a:pt x="5191" y="111"/>
                  </a:lnTo>
                  <a:lnTo>
                    <a:pt x="5202" y="114"/>
                  </a:lnTo>
                  <a:lnTo>
                    <a:pt x="5194" y="327"/>
                  </a:lnTo>
                  <a:lnTo>
                    <a:pt x="5194" y="340"/>
                  </a:lnTo>
                  <a:lnTo>
                    <a:pt x="5193" y="356"/>
                  </a:lnTo>
                  <a:lnTo>
                    <a:pt x="5193" y="374"/>
                  </a:lnTo>
                  <a:lnTo>
                    <a:pt x="5193" y="392"/>
                  </a:lnTo>
                  <a:lnTo>
                    <a:pt x="5194" y="407"/>
                  </a:lnTo>
                  <a:lnTo>
                    <a:pt x="5198" y="416"/>
                  </a:lnTo>
                  <a:lnTo>
                    <a:pt x="5200" y="403"/>
                  </a:lnTo>
                  <a:lnTo>
                    <a:pt x="5202" y="385"/>
                  </a:lnTo>
                  <a:lnTo>
                    <a:pt x="5207" y="365"/>
                  </a:lnTo>
                  <a:lnTo>
                    <a:pt x="5211" y="349"/>
                  </a:lnTo>
                  <a:lnTo>
                    <a:pt x="5214" y="340"/>
                  </a:lnTo>
                  <a:lnTo>
                    <a:pt x="5216" y="338"/>
                  </a:lnTo>
                  <a:lnTo>
                    <a:pt x="5216" y="336"/>
                  </a:lnTo>
                  <a:lnTo>
                    <a:pt x="5216" y="336"/>
                  </a:lnTo>
                  <a:lnTo>
                    <a:pt x="5218" y="336"/>
                  </a:lnTo>
                  <a:lnTo>
                    <a:pt x="5220" y="336"/>
                  </a:lnTo>
                  <a:lnTo>
                    <a:pt x="5222" y="334"/>
                  </a:lnTo>
                  <a:lnTo>
                    <a:pt x="5222" y="356"/>
                  </a:lnTo>
                  <a:lnTo>
                    <a:pt x="5225" y="356"/>
                  </a:lnTo>
                  <a:lnTo>
                    <a:pt x="5231" y="291"/>
                  </a:lnTo>
                  <a:lnTo>
                    <a:pt x="5233" y="285"/>
                  </a:lnTo>
                  <a:lnTo>
                    <a:pt x="5236" y="276"/>
                  </a:lnTo>
                  <a:lnTo>
                    <a:pt x="5240" y="265"/>
                  </a:lnTo>
                  <a:lnTo>
                    <a:pt x="5238" y="254"/>
                  </a:lnTo>
                  <a:lnTo>
                    <a:pt x="5231" y="251"/>
                  </a:lnTo>
                  <a:lnTo>
                    <a:pt x="5231" y="243"/>
                  </a:lnTo>
                  <a:lnTo>
                    <a:pt x="5238" y="243"/>
                  </a:lnTo>
                  <a:lnTo>
                    <a:pt x="5251" y="103"/>
                  </a:lnTo>
                  <a:lnTo>
                    <a:pt x="5258" y="103"/>
                  </a:lnTo>
                  <a:lnTo>
                    <a:pt x="5251" y="280"/>
                  </a:lnTo>
                  <a:lnTo>
                    <a:pt x="5254" y="280"/>
                  </a:lnTo>
                  <a:lnTo>
                    <a:pt x="5254" y="291"/>
                  </a:lnTo>
                  <a:lnTo>
                    <a:pt x="5258" y="291"/>
                  </a:lnTo>
                  <a:lnTo>
                    <a:pt x="5260" y="301"/>
                  </a:lnTo>
                  <a:lnTo>
                    <a:pt x="5262" y="314"/>
                  </a:lnTo>
                  <a:lnTo>
                    <a:pt x="5262" y="327"/>
                  </a:lnTo>
                  <a:lnTo>
                    <a:pt x="5265" y="334"/>
                  </a:lnTo>
                  <a:lnTo>
                    <a:pt x="5285" y="154"/>
                  </a:lnTo>
                  <a:lnTo>
                    <a:pt x="5294" y="154"/>
                  </a:lnTo>
                  <a:lnTo>
                    <a:pt x="5298" y="176"/>
                  </a:lnTo>
                  <a:lnTo>
                    <a:pt x="5298" y="178"/>
                  </a:lnTo>
                  <a:lnTo>
                    <a:pt x="5296" y="178"/>
                  </a:lnTo>
                  <a:lnTo>
                    <a:pt x="5296" y="178"/>
                  </a:lnTo>
                  <a:lnTo>
                    <a:pt x="5294" y="176"/>
                  </a:lnTo>
                  <a:lnTo>
                    <a:pt x="5294" y="178"/>
                  </a:lnTo>
                  <a:lnTo>
                    <a:pt x="5294" y="180"/>
                  </a:lnTo>
                  <a:lnTo>
                    <a:pt x="5298" y="180"/>
                  </a:lnTo>
                  <a:lnTo>
                    <a:pt x="5298" y="231"/>
                  </a:lnTo>
                  <a:lnTo>
                    <a:pt x="5302" y="231"/>
                  </a:lnTo>
                  <a:lnTo>
                    <a:pt x="5311" y="154"/>
                  </a:lnTo>
                  <a:lnTo>
                    <a:pt x="5298" y="151"/>
                  </a:lnTo>
                  <a:lnTo>
                    <a:pt x="5298" y="143"/>
                  </a:lnTo>
                  <a:lnTo>
                    <a:pt x="5303" y="141"/>
                  </a:lnTo>
                  <a:lnTo>
                    <a:pt x="5307" y="141"/>
                  </a:lnTo>
                  <a:lnTo>
                    <a:pt x="5311" y="140"/>
                  </a:lnTo>
                  <a:lnTo>
                    <a:pt x="5314" y="138"/>
                  </a:lnTo>
                  <a:lnTo>
                    <a:pt x="5318" y="136"/>
                  </a:lnTo>
                  <a:lnTo>
                    <a:pt x="5322" y="136"/>
                  </a:lnTo>
                  <a:lnTo>
                    <a:pt x="5322" y="154"/>
                  </a:lnTo>
                  <a:lnTo>
                    <a:pt x="5333" y="163"/>
                  </a:lnTo>
                  <a:lnTo>
                    <a:pt x="5345" y="178"/>
                  </a:lnTo>
                  <a:lnTo>
                    <a:pt x="5358" y="194"/>
                  </a:lnTo>
                  <a:lnTo>
                    <a:pt x="5369" y="211"/>
                  </a:lnTo>
                  <a:lnTo>
                    <a:pt x="5374" y="223"/>
                  </a:lnTo>
                  <a:lnTo>
                    <a:pt x="5378" y="223"/>
                  </a:lnTo>
                  <a:lnTo>
                    <a:pt x="5367" y="172"/>
                  </a:lnTo>
                  <a:lnTo>
                    <a:pt x="5354" y="127"/>
                  </a:lnTo>
                  <a:lnTo>
                    <a:pt x="5351" y="94"/>
                  </a:lnTo>
                  <a:lnTo>
                    <a:pt x="5343" y="76"/>
                  </a:lnTo>
                  <a:lnTo>
                    <a:pt x="5338" y="54"/>
                  </a:lnTo>
                  <a:lnTo>
                    <a:pt x="5345" y="54"/>
                  </a:lnTo>
                  <a:lnTo>
                    <a:pt x="5371" y="136"/>
                  </a:lnTo>
                  <a:lnTo>
                    <a:pt x="5371" y="151"/>
                  </a:lnTo>
                  <a:lnTo>
                    <a:pt x="5374" y="151"/>
                  </a:lnTo>
                  <a:lnTo>
                    <a:pt x="5378" y="180"/>
                  </a:lnTo>
                  <a:lnTo>
                    <a:pt x="5382" y="180"/>
                  </a:lnTo>
                  <a:lnTo>
                    <a:pt x="5382" y="176"/>
                  </a:lnTo>
                  <a:lnTo>
                    <a:pt x="5385" y="176"/>
                  </a:lnTo>
                  <a:lnTo>
                    <a:pt x="5394" y="180"/>
                  </a:lnTo>
                  <a:lnTo>
                    <a:pt x="5393" y="196"/>
                  </a:lnTo>
                  <a:lnTo>
                    <a:pt x="5391" y="214"/>
                  </a:lnTo>
                  <a:lnTo>
                    <a:pt x="5385" y="214"/>
                  </a:lnTo>
                  <a:lnTo>
                    <a:pt x="5385" y="218"/>
                  </a:lnTo>
                  <a:lnTo>
                    <a:pt x="5387" y="218"/>
                  </a:lnTo>
                  <a:lnTo>
                    <a:pt x="5387" y="218"/>
                  </a:lnTo>
                  <a:lnTo>
                    <a:pt x="5389" y="216"/>
                  </a:lnTo>
                  <a:lnTo>
                    <a:pt x="5389" y="218"/>
                  </a:lnTo>
                  <a:lnTo>
                    <a:pt x="5391" y="220"/>
                  </a:lnTo>
                  <a:lnTo>
                    <a:pt x="5391" y="243"/>
                  </a:lnTo>
                  <a:lnTo>
                    <a:pt x="5398" y="243"/>
                  </a:lnTo>
                  <a:lnTo>
                    <a:pt x="5396" y="232"/>
                  </a:lnTo>
                  <a:lnTo>
                    <a:pt x="5398" y="220"/>
                  </a:lnTo>
                  <a:lnTo>
                    <a:pt x="5398" y="203"/>
                  </a:lnTo>
                  <a:lnTo>
                    <a:pt x="5398" y="83"/>
                  </a:lnTo>
                  <a:lnTo>
                    <a:pt x="5405" y="83"/>
                  </a:lnTo>
                  <a:lnTo>
                    <a:pt x="5405" y="136"/>
                  </a:lnTo>
                  <a:lnTo>
                    <a:pt x="5411" y="136"/>
                  </a:lnTo>
                  <a:lnTo>
                    <a:pt x="5405" y="143"/>
                  </a:lnTo>
                  <a:lnTo>
                    <a:pt x="5411" y="154"/>
                  </a:lnTo>
                  <a:lnTo>
                    <a:pt x="5409" y="156"/>
                  </a:lnTo>
                  <a:lnTo>
                    <a:pt x="5407" y="156"/>
                  </a:lnTo>
                  <a:lnTo>
                    <a:pt x="5405" y="156"/>
                  </a:lnTo>
                  <a:lnTo>
                    <a:pt x="5405" y="158"/>
                  </a:lnTo>
                  <a:lnTo>
                    <a:pt x="5405" y="160"/>
                  </a:lnTo>
                  <a:lnTo>
                    <a:pt x="5411" y="160"/>
                  </a:lnTo>
                  <a:lnTo>
                    <a:pt x="5411" y="191"/>
                  </a:lnTo>
                  <a:lnTo>
                    <a:pt x="5414" y="191"/>
                  </a:lnTo>
                  <a:lnTo>
                    <a:pt x="5414" y="163"/>
                  </a:lnTo>
                  <a:lnTo>
                    <a:pt x="5422" y="163"/>
                  </a:lnTo>
                  <a:lnTo>
                    <a:pt x="5425" y="191"/>
                  </a:lnTo>
                  <a:lnTo>
                    <a:pt x="5433" y="218"/>
                  </a:lnTo>
                  <a:lnTo>
                    <a:pt x="5438" y="245"/>
                  </a:lnTo>
                  <a:lnTo>
                    <a:pt x="5442" y="274"/>
                  </a:lnTo>
                  <a:lnTo>
                    <a:pt x="5451" y="274"/>
                  </a:lnTo>
                  <a:lnTo>
                    <a:pt x="5453" y="289"/>
                  </a:lnTo>
                  <a:lnTo>
                    <a:pt x="5456" y="305"/>
                  </a:lnTo>
                  <a:lnTo>
                    <a:pt x="5462" y="314"/>
                  </a:lnTo>
                  <a:lnTo>
                    <a:pt x="5463" y="294"/>
                  </a:lnTo>
                  <a:lnTo>
                    <a:pt x="5465" y="276"/>
                  </a:lnTo>
                  <a:lnTo>
                    <a:pt x="5471" y="260"/>
                  </a:lnTo>
                  <a:lnTo>
                    <a:pt x="5471" y="227"/>
                  </a:lnTo>
                  <a:lnTo>
                    <a:pt x="5474" y="227"/>
                  </a:lnTo>
                  <a:lnTo>
                    <a:pt x="5474" y="191"/>
                  </a:lnTo>
                  <a:lnTo>
                    <a:pt x="5478" y="191"/>
                  </a:lnTo>
                  <a:lnTo>
                    <a:pt x="5480" y="174"/>
                  </a:lnTo>
                  <a:lnTo>
                    <a:pt x="5480" y="156"/>
                  </a:lnTo>
                  <a:lnTo>
                    <a:pt x="5480" y="138"/>
                  </a:lnTo>
                  <a:lnTo>
                    <a:pt x="5482" y="123"/>
                  </a:lnTo>
                  <a:lnTo>
                    <a:pt x="5485" y="123"/>
                  </a:lnTo>
                  <a:lnTo>
                    <a:pt x="5485" y="187"/>
                  </a:lnTo>
                  <a:lnTo>
                    <a:pt x="5494" y="187"/>
                  </a:lnTo>
                  <a:lnTo>
                    <a:pt x="5493" y="192"/>
                  </a:lnTo>
                  <a:lnTo>
                    <a:pt x="5493" y="196"/>
                  </a:lnTo>
                  <a:lnTo>
                    <a:pt x="5491" y="200"/>
                  </a:lnTo>
                  <a:lnTo>
                    <a:pt x="5491" y="203"/>
                  </a:lnTo>
                  <a:lnTo>
                    <a:pt x="5502" y="200"/>
                  </a:lnTo>
                  <a:lnTo>
                    <a:pt x="5498" y="207"/>
                  </a:lnTo>
                  <a:lnTo>
                    <a:pt x="5505" y="211"/>
                  </a:lnTo>
                  <a:lnTo>
                    <a:pt x="5505" y="223"/>
                  </a:lnTo>
                  <a:lnTo>
                    <a:pt x="5511" y="223"/>
                  </a:lnTo>
                  <a:lnTo>
                    <a:pt x="5511" y="231"/>
                  </a:lnTo>
                  <a:lnTo>
                    <a:pt x="5514" y="231"/>
                  </a:lnTo>
                  <a:lnTo>
                    <a:pt x="5514" y="243"/>
                  </a:lnTo>
                  <a:lnTo>
                    <a:pt x="5518" y="243"/>
                  </a:lnTo>
                  <a:lnTo>
                    <a:pt x="5518" y="254"/>
                  </a:lnTo>
                  <a:lnTo>
                    <a:pt x="5522" y="254"/>
                  </a:lnTo>
                  <a:lnTo>
                    <a:pt x="5522" y="267"/>
                  </a:lnTo>
                  <a:lnTo>
                    <a:pt x="5525" y="267"/>
                  </a:lnTo>
                  <a:lnTo>
                    <a:pt x="5525" y="283"/>
                  </a:lnTo>
                  <a:lnTo>
                    <a:pt x="5531" y="283"/>
                  </a:lnTo>
                  <a:lnTo>
                    <a:pt x="5534" y="320"/>
                  </a:lnTo>
                  <a:lnTo>
                    <a:pt x="5538" y="320"/>
                  </a:lnTo>
                  <a:lnTo>
                    <a:pt x="5540" y="331"/>
                  </a:lnTo>
                  <a:lnTo>
                    <a:pt x="5540" y="345"/>
                  </a:lnTo>
                  <a:lnTo>
                    <a:pt x="5540" y="361"/>
                  </a:lnTo>
                  <a:lnTo>
                    <a:pt x="5542" y="374"/>
                  </a:lnTo>
                  <a:lnTo>
                    <a:pt x="5545" y="383"/>
                  </a:lnTo>
                  <a:lnTo>
                    <a:pt x="5545" y="361"/>
                  </a:lnTo>
                  <a:lnTo>
                    <a:pt x="5545" y="338"/>
                  </a:lnTo>
                  <a:lnTo>
                    <a:pt x="5545" y="318"/>
                  </a:lnTo>
                  <a:lnTo>
                    <a:pt x="5545" y="303"/>
                  </a:lnTo>
                  <a:lnTo>
                    <a:pt x="5547" y="303"/>
                  </a:lnTo>
                  <a:lnTo>
                    <a:pt x="5547" y="301"/>
                  </a:lnTo>
                  <a:lnTo>
                    <a:pt x="5549" y="300"/>
                  </a:lnTo>
                  <a:lnTo>
                    <a:pt x="5551" y="296"/>
                  </a:lnTo>
                  <a:lnTo>
                    <a:pt x="5551" y="291"/>
                  </a:lnTo>
                  <a:lnTo>
                    <a:pt x="5545" y="291"/>
                  </a:lnTo>
                  <a:lnTo>
                    <a:pt x="5545" y="271"/>
                  </a:lnTo>
                  <a:lnTo>
                    <a:pt x="5542" y="271"/>
                  </a:lnTo>
                  <a:lnTo>
                    <a:pt x="5540" y="269"/>
                  </a:lnTo>
                  <a:lnTo>
                    <a:pt x="5540" y="265"/>
                  </a:lnTo>
                  <a:lnTo>
                    <a:pt x="5540" y="263"/>
                  </a:lnTo>
                  <a:lnTo>
                    <a:pt x="5538" y="260"/>
                  </a:lnTo>
                  <a:lnTo>
                    <a:pt x="5538" y="254"/>
                  </a:lnTo>
                  <a:lnTo>
                    <a:pt x="5545" y="260"/>
                  </a:lnTo>
                  <a:lnTo>
                    <a:pt x="5545" y="247"/>
                  </a:lnTo>
                  <a:lnTo>
                    <a:pt x="5558" y="251"/>
                  </a:lnTo>
                  <a:lnTo>
                    <a:pt x="5560" y="263"/>
                  </a:lnTo>
                  <a:lnTo>
                    <a:pt x="5563" y="274"/>
                  </a:lnTo>
                  <a:lnTo>
                    <a:pt x="5565" y="283"/>
                  </a:lnTo>
                  <a:lnTo>
                    <a:pt x="5565" y="307"/>
                  </a:lnTo>
                  <a:lnTo>
                    <a:pt x="5578" y="311"/>
                  </a:lnTo>
                  <a:lnTo>
                    <a:pt x="5578" y="314"/>
                  </a:lnTo>
                  <a:lnTo>
                    <a:pt x="5574" y="321"/>
                  </a:lnTo>
                  <a:lnTo>
                    <a:pt x="5573" y="334"/>
                  </a:lnTo>
                  <a:lnTo>
                    <a:pt x="5573" y="349"/>
                  </a:lnTo>
                  <a:lnTo>
                    <a:pt x="5574" y="360"/>
                  </a:lnTo>
                  <a:lnTo>
                    <a:pt x="5578" y="360"/>
                  </a:lnTo>
                  <a:lnTo>
                    <a:pt x="5585" y="463"/>
                  </a:lnTo>
                  <a:lnTo>
                    <a:pt x="5594" y="463"/>
                  </a:lnTo>
                  <a:lnTo>
                    <a:pt x="5596" y="429"/>
                  </a:lnTo>
                  <a:lnTo>
                    <a:pt x="5598" y="391"/>
                  </a:lnTo>
                  <a:lnTo>
                    <a:pt x="5598" y="351"/>
                  </a:lnTo>
                  <a:lnTo>
                    <a:pt x="5598" y="307"/>
                  </a:lnTo>
                  <a:lnTo>
                    <a:pt x="5594" y="307"/>
                  </a:lnTo>
                  <a:lnTo>
                    <a:pt x="5594" y="283"/>
                  </a:lnTo>
                  <a:lnTo>
                    <a:pt x="5591" y="283"/>
                  </a:lnTo>
                  <a:lnTo>
                    <a:pt x="5585" y="254"/>
                  </a:lnTo>
                  <a:lnTo>
                    <a:pt x="5591" y="254"/>
                  </a:lnTo>
                  <a:lnTo>
                    <a:pt x="5591" y="260"/>
                  </a:lnTo>
                  <a:lnTo>
                    <a:pt x="5596" y="267"/>
                  </a:lnTo>
                  <a:lnTo>
                    <a:pt x="5600" y="274"/>
                  </a:lnTo>
                  <a:lnTo>
                    <a:pt x="5600" y="283"/>
                  </a:lnTo>
                  <a:lnTo>
                    <a:pt x="5602" y="296"/>
                  </a:lnTo>
                  <a:lnTo>
                    <a:pt x="5605" y="296"/>
                  </a:lnTo>
                  <a:lnTo>
                    <a:pt x="5605" y="320"/>
                  </a:lnTo>
                  <a:lnTo>
                    <a:pt x="5611" y="320"/>
                  </a:lnTo>
                  <a:lnTo>
                    <a:pt x="5611" y="334"/>
                  </a:lnTo>
                  <a:lnTo>
                    <a:pt x="5614" y="334"/>
                  </a:lnTo>
                  <a:lnTo>
                    <a:pt x="5616" y="349"/>
                  </a:lnTo>
                  <a:lnTo>
                    <a:pt x="5616" y="361"/>
                  </a:lnTo>
                  <a:lnTo>
                    <a:pt x="5616" y="372"/>
                  </a:lnTo>
                  <a:lnTo>
                    <a:pt x="5622" y="383"/>
                  </a:lnTo>
                  <a:lnTo>
                    <a:pt x="5623" y="352"/>
                  </a:lnTo>
                  <a:lnTo>
                    <a:pt x="5625" y="321"/>
                  </a:lnTo>
                  <a:lnTo>
                    <a:pt x="5627" y="291"/>
                  </a:lnTo>
                  <a:lnTo>
                    <a:pt x="5622" y="263"/>
                  </a:lnTo>
                  <a:lnTo>
                    <a:pt x="5622" y="236"/>
                  </a:lnTo>
                  <a:lnTo>
                    <a:pt x="5618" y="236"/>
                  </a:lnTo>
                  <a:lnTo>
                    <a:pt x="5614" y="211"/>
                  </a:lnTo>
                  <a:lnTo>
                    <a:pt x="5605" y="207"/>
                  </a:lnTo>
                  <a:lnTo>
                    <a:pt x="5594" y="187"/>
                  </a:lnTo>
                  <a:lnTo>
                    <a:pt x="5605" y="187"/>
                  </a:lnTo>
                  <a:lnTo>
                    <a:pt x="5605" y="183"/>
                  </a:lnTo>
                  <a:lnTo>
                    <a:pt x="5596" y="172"/>
                  </a:lnTo>
                  <a:lnTo>
                    <a:pt x="5587" y="158"/>
                  </a:lnTo>
                  <a:lnTo>
                    <a:pt x="5582" y="143"/>
                  </a:lnTo>
                  <a:lnTo>
                    <a:pt x="5594" y="143"/>
                  </a:lnTo>
                  <a:lnTo>
                    <a:pt x="5596" y="151"/>
                  </a:lnTo>
                  <a:lnTo>
                    <a:pt x="5600" y="156"/>
                  </a:lnTo>
                  <a:lnTo>
                    <a:pt x="5603" y="161"/>
                  </a:lnTo>
                  <a:lnTo>
                    <a:pt x="5607" y="165"/>
                  </a:lnTo>
                  <a:lnTo>
                    <a:pt x="5611" y="171"/>
                  </a:lnTo>
                  <a:lnTo>
                    <a:pt x="5611" y="180"/>
                  </a:lnTo>
                  <a:lnTo>
                    <a:pt x="5614" y="180"/>
                  </a:lnTo>
                  <a:lnTo>
                    <a:pt x="5614" y="187"/>
                  </a:lnTo>
                  <a:lnTo>
                    <a:pt x="5622" y="191"/>
                  </a:lnTo>
                  <a:lnTo>
                    <a:pt x="5625" y="211"/>
                  </a:lnTo>
                  <a:lnTo>
                    <a:pt x="5631" y="211"/>
                  </a:lnTo>
                  <a:lnTo>
                    <a:pt x="5634" y="227"/>
                  </a:lnTo>
                  <a:lnTo>
                    <a:pt x="5638" y="227"/>
                  </a:lnTo>
                  <a:lnTo>
                    <a:pt x="5638" y="240"/>
                  </a:lnTo>
                  <a:lnTo>
                    <a:pt x="5642" y="240"/>
                  </a:lnTo>
                  <a:lnTo>
                    <a:pt x="5642" y="260"/>
                  </a:lnTo>
                  <a:lnTo>
                    <a:pt x="5645" y="260"/>
                  </a:lnTo>
                  <a:lnTo>
                    <a:pt x="5654" y="311"/>
                  </a:lnTo>
                  <a:lnTo>
                    <a:pt x="5658" y="311"/>
                  </a:lnTo>
                  <a:lnTo>
                    <a:pt x="5660" y="267"/>
                  </a:lnTo>
                  <a:lnTo>
                    <a:pt x="5663" y="223"/>
                  </a:lnTo>
                  <a:lnTo>
                    <a:pt x="5665" y="176"/>
                  </a:lnTo>
                  <a:lnTo>
                    <a:pt x="5658" y="176"/>
                  </a:lnTo>
                  <a:lnTo>
                    <a:pt x="5654" y="156"/>
                  </a:lnTo>
                  <a:lnTo>
                    <a:pt x="5645" y="141"/>
                  </a:lnTo>
                  <a:lnTo>
                    <a:pt x="5636" y="127"/>
                  </a:lnTo>
                  <a:lnTo>
                    <a:pt x="5627" y="112"/>
                  </a:lnTo>
                  <a:lnTo>
                    <a:pt x="5622" y="94"/>
                  </a:lnTo>
                  <a:lnTo>
                    <a:pt x="5631" y="94"/>
                  </a:lnTo>
                  <a:lnTo>
                    <a:pt x="5634" y="107"/>
                  </a:lnTo>
                  <a:lnTo>
                    <a:pt x="5642" y="111"/>
                  </a:lnTo>
                  <a:lnTo>
                    <a:pt x="5654" y="134"/>
                  </a:lnTo>
                  <a:lnTo>
                    <a:pt x="5662" y="160"/>
                  </a:lnTo>
                  <a:lnTo>
                    <a:pt x="5665" y="160"/>
                  </a:lnTo>
                  <a:lnTo>
                    <a:pt x="5665" y="87"/>
                  </a:lnTo>
                  <a:lnTo>
                    <a:pt x="5671" y="87"/>
                  </a:lnTo>
                  <a:lnTo>
                    <a:pt x="5671" y="54"/>
                  </a:lnTo>
                  <a:lnTo>
                    <a:pt x="5674" y="54"/>
                  </a:lnTo>
                  <a:lnTo>
                    <a:pt x="5676" y="51"/>
                  </a:lnTo>
                  <a:lnTo>
                    <a:pt x="5676" y="47"/>
                  </a:lnTo>
                  <a:lnTo>
                    <a:pt x="5676" y="43"/>
                  </a:lnTo>
                  <a:lnTo>
                    <a:pt x="5678" y="40"/>
                  </a:lnTo>
                  <a:lnTo>
                    <a:pt x="5680" y="40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2" y="41"/>
                  </a:lnTo>
                  <a:lnTo>
                    <a:pt x="5682" y="43"/>
                  </a:lnTo>
                  <a:lnTo>
                    <a:pt x="5685" y="43"/>
                  </a:lnTo>
                  <a:lnTo>
                    <a:pt x="5682" y="87"/>
                  </a:lnTo>
                  <a:lnTo>
                    <a:pt x="5678" y="87"/>
                  </a:lnTo>
                  <a:lnTo>
                    <a:pt x="5682" y="107"/>
                  </a:lnTo>
                  <a:lnTo>
                    <a:pt x="5689" y="111"/>
                  </a:lnTo>
                  <a:lnTo>
                    <a:pt x="5693" y="114"/>
                  </a:lnTo>
                  <a:lnTo>
                    <a:pt x="5698" y="118"/>
                  </a:lnTo>
                  <a:lnTo>
                    <a:pt x="5703" y="121"/>
                  </a:lnTo>
                  <a:lnTo>
                    <a:pt x="5711" y="123"/>
                  </a:lnTo>
                  <a:lnTo>
                    <a:pt x="5711" y="120"/>
                  </a:lnTo>
                  <a:lnTo>
                    <a:pt x="5722" y="111"/>
                  </a:lnTo>
                  <a:lnTo>
                    <a:pt x="5722" y="94"/>
                  </a:lnTo>
                  <a:lnTo>
                    <a:pt x="5734" y="94"/>
                  </a:lnTo>
                  <a:lnTo>
                    <a:pt x="5734" y="103"/>
                  </a:lnTo>
                  <a:lnTo>
                    <a:pt x="5731" y="103"/>
                  </a:lnTo>
                  <a:lnTo>
                    <a:pt x="5731" y="107"/>
                  </a:lnTo>
                  <a:lnTo>
                    <a:pt x="5734" y="107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1" y="109"/>
                  </a:lnTo>
                  <a:lnTo>
                    <a:pt x="5731" y="111"/>
                  </a:lnTo>
                  <a:lnTo>
                    <a:pt x="5731" y="140"/>
                  </a:lnTo>
                  <a:lnTo>
                    <a:pt x="5725" y="140"/>
                  </a:lnTo>
                  <a:lnTo>
                    <a:pt x="5731" y="151"/>
                  </a:lnTo>
                  <a:lnTo>
                    <a:pt x="5725" y="151"/>
                  </a:lnTo>
                  <a:lnTo>
                    <a:pt x="5725" y="154"/>
                  </a:lnTo>
                  <a:lnTo>
                    <a:pt x="5731" y="154"/>
                  </a:lnTo>
                  <a:lnTo>
                    <a:pt x="5731" y="163"/>
                  </a:lnTo>
                  <a:lnTo>
                    <a:pt x="5738" y="167"/>
                  </a:lnTo>
                  <a:lnTo>
                    <a:pt x="5751" y="203"/>
                  </a:lnTo>
                  <a:lnTo>
                    <a:pt x="5754" y="203"/>
                  </a:lnTo>
                  <a:lnTo>
                    <a:pt x="5756" y="176"/>
                  </a:lnTo>
                  <a:lnTo>
                    <a:pt x="5760" y="152"/>
                  </a:lnTo>
                  <a:lnTo>
                    <a:pt x="5765" y="131"/>
                  </a:lnTo>
                  <a:lnTo>
                    <a:pt x="5771" y="107"/>
                  </a:lnTo>
                  <a:lnTo>
                    <a:pt x="5782" y="103"/>
                  </a:lnTo>
                  <a:lnTo>
                    <a:pt x="5782" y="94"/>
                  </a:lnTo>
                  <a:lnTo>
                    <a:pt x="5794" y="100"/>
                  </a:lnTo>
                  <a:lnTo>
                    <a:pt x="5791" y="123"/>
                  </a:lnTo>
                  <a:lnTo>
                    <a:pt x="5785" y="123"/>
                  </a:lnTo>
                  <a:lnTo>
                    <a:pt x="5785" y="160"/>
                  </a:lnTo>
                  <a:lnTo>
                    <a:pt x="5782" y="160"/>
                  </a:lnTo>
                  <a:lnTo>
                    <a:pt x="5778" y="207"/>
                  </a:lnTo>
                  <a:lnTo>
                    <a:pt x="5774" y="207"/>
                  </a:lnTo>
                  <a:lnTo>
                    <a:pt x="5774" y="243"/>
                  </a:lnTo>
                  <a:lnTo>
                    <a:pt x="5771" y="243"/>
                  </a:lnTo>
                  <a:lnTo>
                    <a:pt x="5774" y="300"/>
                  </a:lnTo>
                  <a:lnTo>
                    <a:pt x="5778" y="300"/>
                  </a:lnTo>
                  <a:lnTo>
                    <a:pt x="5780" y="312"/>
                  </a:lnTo>
                  <a:lnTo>
                    <a:pt x="5780" y="323"/>
                  </a:lnTo>
                  <a:lnTo>
                    <a:pt x="5780" y="334"/>
                  </a:lnTo>
                  <a:lnTo>
                    <a:pt x="5785" y="343"/>
                  </a:lnTo>
                  <a:lnTo>
                    <a:pt x="5783" y="314"/>
                  </a:lnTo>
                  <a:lnTo>
                    <a:pt x="5778" y="287"/>
                  </a:lnTo>
                  <a:lnTo>
                    <a:pt x="5774" y="260"/>
                  </a:lnTo>
                  <a:lnTo>
                    <a:pt x="5776" y="260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8" y="263"/>
                  </a:lnTo>
                  <a:lnTo>
                    <a:pt x="5791" y="260"/>
                  </a:lnTo>
                  <a:lnTo>
                    <a:pt x="5791" y="263"/>
                  </a:lnTo>
                  <a:lnTo>
                    <a:pt x="5796" y="276"/>
                  </a:lnTo>
                  <a:lnTo>
                    <a:pt x="5802" y="292"/>
                  </a:lnTo>
                  <a:lnTo>
                    <a:pt x="5807" y="311"/>
                  </a:lnTo>
                  <a:lnTo>
                    <a:pt x="5811" y="327"/>
                  </a:lnTo>
                  <a:lnTo>
                    <a:pt x="5811" y="351"/>
                  </a:lnTo>
                  <a:lnTo>
                    <a:pt x="5814" y="351"/>
                  </a:lnTo>
                  <a:lnTo>
                    <a:pt x="5814" y="309"/>
                  </a:lnTo>
                  <a:lnTo>
                    <a:pt x="5818" y="267"/>
                  </a:lnTo>
                  <a:lnTo>
                    <a:pt x="5825" y="225"/>
                  </a:lnTo>
                  <a:lnTo>
                    <a:pt x="5834" y="191"/>
                  </a:lnTo>
                  <a:lnTo>
                    <a:pt x="5842" y="140"/>
                  </a:lnTo>
                  <a:lnTo>
                    <a:pt x="5845" y="140"/>
                  </a:lnTo>
                  <a:lnTo>
                    <a:pt x="5847" y="138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51" y="136"/>
                  </a:lnTo>
                  <a:lnTo>
                    <a:pt x="5854" y="136"/>
                  </a:lnTo>
                  <a:lnTo>
                    <a:pt x="5853" y="161"/>
                  </a:lnTo>
                  <a:lnTo>
                    <a:pt x="5853" y="192"/>
                  </a:lnTo>
                  <a:lnTo>
                    <a:pt x="5851" y="223"/>
                  </a:lnTo>
                  <a:lnTo>
                    <a:pt x="5849" y="245"/>
                  </a:lnTo>
                  <a:lnTo>
                    <a:pt x="5849" y="272"/>
                  </a:lnTo>
                  <a:lnTo>
                    <a:pt x="5853" y="303"/>
                  </a:lnTo>
                  <a:lnTo>
                    <a:pt x="5858" y="334"/>
                  </a:lnTo>
                  <a:lnTo>
                    <a:pt x="5863" y="363"/>
                  </a:lnTo>
                  <a:lnTo>
                    <a:pt x="5871" y="387"/>
                  </a:lnTo>
                  <a:lnTo>
                    <a:pt x="5873" y="401"/>
                  </a:lnTo>
                  <a:lnTo>
                    <a:pt x="5873" y="420"/>
                  </a:lnTo>
                  <a:lnTo>
                    <a:pt x="5873" y="436"/>
                  </a:lnTo>
                  <a:lnTo>
                    <a:pt x="5873" y="452"/>
                  </a:lnTo>
                  <a:lnTo>
                    <a:pt x="5878" y="463"/>
                  </a:lnTo>
                  <a:lnTo>
                    <a:pt x="5885" y="347"/>
                  </a:lnTo>
                  <a:lnTo>
                    <a:pt x="5882" y="347"/>
                  </a:lnTo>
                  <a:lnTo>
                    <a:pt x="5882" y="300"/>
                  </a:lnTo>
                  <a:lnTo>
                    <a:pt x="5874" y="280"/>
                  </a:lnTo>
                  <a:lnTo>
                    <a:pt x="5871" y="260"/>
                  </a:lnTo>
                  <a:lnTo>
                    <a:pt x="5882" y="263"/>
                  </a:lnTo>
                  <a:lnTo>
                    <a:pt x="5883" y="274"/>
                  </a:lnTo>
                  <a:lnTo>
                    <a:pt x="5889" y="289"/>
                  </a:lnTo>
                  <a:lnTo>
                    <a:pt x="5893" y="305"/>
                  </a:lnTo>
                  <a:lnTo>
                    <a:pt x="5898" y="320"/>
                  </a:lnTo>
                  <a:lnTo>
                    <a:pt x="5902" y="327"/>
                  </a:lnTo>
                  <a:lnTo>
                    <a:pt x="5902" y="320"/>
                  </a:lnTo>
                  <a:lnTo>
                    <a:pt x="5905" y="311"/>
                  </a:lnTo>
                  <a:lnTo>
                    <a:pt x="5907" y="296"/>
                  </a:lnTo>
                  <a:lnTo>
                    <a:pt x="5907" y="276"/>
                  </a:lnTo>
                  <a:lnTo>
                    <a:pt x="5907" y="260"/>
                  </a:lnTo>
                  <a:lnTo>
                    <a:pt x="5905" y="247"/>
                  </a:lnTo>
                  <a:lnTo>
                    <a:pt x="5902" y="247"/>
                  </a:lnTo>
                  <a:lnTo>
                    <a:pt x="5902" y="183"/>
                  </a:lnTo>
                  <a:lnTo>
                    <a:pt x="5898" y="183"/>
                  </a:lnTo>
                  <a:lnTo>
                    <a:pt x="5898" y="160"/>
                  </a:lnTo>
                  <a:lnTo>
                    <a:pt x="5894" y="160"/>
                  </a:lnTo>
                  <a:lnTo>
                    <a:pt x="5894" y="136"/>
                  </a:lnTo>
                  <a:lnTo>
                    <a:pt x="5891" y="136"/>
                  </a:lnTo>
                  <a:lnTo>
                    <a:pt x="5891" y="114"/>
                  </a:lnTo>
                  <a:lnTo>
                    <a:pt x="5885" y="114"/>
                  </a:lnTo>
                  <a:lnTo>
                    <a:pt x="5885" y="87"/>
                  </a:lnTo>
                  <a:lnTo>
                    <a:pt x="5882" y="87"/>
                  </a:lnTo>
                  <a:lnTo>
                    <a:pt x="5878" y="63"/>
                  </a:lnTo>
                  <a:lnTo>
                    <a:pt x="5891" y="67"/>
                  </a:lnTo>
                  <a:lnTo>
                    <a:pt x="5918" y="214"/>
                  </a:lnTo>
                  <a:lnTo>
                    <a:pt x="5920" y="227"/>
                  </a:lnTo>
                  <a:lnTo>
                    <a:pt x="5918" y="238"/>
                  </a:lnTo>
                  <a:lnTo>
                    <a:pt x="5918" y="247"/>
                  </a:lnTo>
                  <a:lnTo>
                    <a:pt x="5922" y="254"/>
                  </a:lnTo>
                  <a:lnTo>
                    <a:pt x="5934" y="163"/>
                  </a:lnTo>
                  <a:lnTo>
                    <a:pt x="5943" y="131"/>
                  </a:lnTo>
                  <a:lnTo>
                    <a:pt x="5951" y="94"/>
                  </a:lnTo>
                  <a:lnTo>
                    <a:pt x="5962" y="100"/>
                  </a:lnTo>
                  <a:lnTo>
                    <a:pt x="5960" y="109"/>
                  </a:lnTo>
                  <a:lnTo>
                    <a:pt x="5954" y="123"/>
                  </a:lnTo>
                  <a:lnTo>
                    <a:pt x="5951" y="141"/>
                  </a:lnTo>
                  <a:lnTo>
                    <a:pt x="5947" y="160"/>
                  </a:lnTo>
                  <a:lnTo>
                    <a:pt x="5945" y="178"/>
                  </a:lnTo>
                  <a:lnTo>
                    <a:pt x="5943" y="191"/>
                  </a:lnTo>
                  <a:lnTo>
                    <a:pt x="5945" y="200"/>
                  </a:lnTo>
                  <a:lnTo>
                    <a:pt x="5947" y="191"/>
                  </a:lnTo>
                  <a:lnTo>
                    <a:pt x="5947" y="185"/>
                  </a:lnTo>
                  <a:lnTo>
                    <a:pt x="5949" y="180"/>
                  </a:lnTo>
                  <a:lnTo>
                    <a:pt x="5953" y="176"/>
                  </a:lnTo>
                  <a:lnTo>
                    <a:pt x="5956" y="172"/>
                  </a:lnTo>
                  <a:lnTo>
                    <a:pt x="5962" y="171"/>
                  </a:lnTo>
                  <a:lnTo>
                    <a:pt x="5962" y="211"/>
                  </a:lnTo>
                  <a:lnTo>
                    <a:pt x="5965" y="211"/>
                  </a:lnTo>
                  <a:lnTo>
                    <a:pt x="5965" y="203"/>
                  </a:lnTo>
                  <a:lnTo>
                    <a:pt x="5978" y="192"/>
                  </a:lnTo>
                  <a:lnTo>
                    <a:pt x="5987" y="178"/>
                  </a:lnTo>
                  <a:lnTo>
                    <a:pt x="5998" y="167"/>
                  </a:lnTo>
                  <a:lnTo>
                    <a:pt x="5998" y="183"/>
                  </a:lnTo>
                  <a:lnTo>
                    <a:pt x="5987" y="194"/>
                  </a:lnTo>
                  <a:lnTo>
                    <a:pt x="5980" y="209"/>
                  </a:lnTo>
                  <a:lnTo>
                    <a:pt x="5971" y="223"/>
                  </a:lnTo>
                  <a:lnTo>
                    <a:pt x="5962" y="236"/>
                  </a:lnTo>
                  <a:lnTo>
                    <a:pt x="5982" y="307"/>
                  </a:lnTo>
                  <a:lnTo>
                    <a:pt x="5985" y="307"/>
                  </a:lnTo>
                  <a:lnTo>
                    <a:pt x="5987" y="292"/>
                  </a:lnTo>
                  <a:lnTo>
                    <a:pt x="5991" y="283"/>
                  </a:lnTo>
                  <a:lnTo>
                    <a:pt x="5994" y="274"/>
                  </a:lnTo>
                  <a:lnTo>
                    <a:pt x="5994" y="254"/>
                  </a:lnTo>
                  <a:lnTo>
                    <a:pt x="5998" y="254"/>
                  </a:lnTo>
                  <a:lnTo>
                    <a:pt x="5998" y="654"/>
                  </a:lnTo>
                  <a:lnTo>
                    <a:pt x="0" y="654"/>
                  </a:lnTo>
                  <a:lnTo>
                    <a:pt x="0" y="247"/>
                  </a:lnTo>
                  <a:lnTo>
                    <a:pt x="2" y="247"/>
                  </a:lnTo>
                  <a:lnTo>
                    <a:pt x="2" y="254"/>
                  </a:lnTo>
                  <a:lnTo>
                    <a:pt x="5" y="254"/>
                  </a:lnTo>
                  <a:lnTo>
                    <a:pt x="5" y="271"/>
                  </a:lnTo>
                  <a:lnTo>
                    <a:pt x="11" y="271"/>
                  </a:lnTo>
                  <a:lnTo>
                    <a:pt x="14" y="307"/>
                  </a:lnTo>
                  <a:lnTo>
                    <a:pt x="25" y="307"/>
                  </a:lnTo>
                  <a:lnTo>
                    <a:pt x="25" y="323"/>
                  </a:lnTo>
                  <a:lnTo>
                    <a:pt x="31" y="323"/>
                  </a:lnTo>
                  <a:lnTo>
                    <a:pt x="31" y="403"/>
                  </a:lnTo>
                  <a:lnTo>
                    <a:pt x="34" y="403"/>
                  </a:lnTo>
                  <a:lnTo>
                    <a:pt x="34" y="434"/>
                  </a:lnTo>
                  <a:lnTo>
                    <a:pt x="38" y="434"/>
                  </a:lnTo>
                  <a:lnTo>
                    <a:pt x="42" y="300"/>
                  </a:lnTo>
                  <a:lnTo>
                    <a:pt x="38" y="283"/>
                  </a:lnTo>
                  <a:lnTo>
                    <a:pt x="33" y="269"/>
                  </a:lnTo>
                  <a:lnTo>
                    <a:pt x="31" y="251"/>
                  </a:lnTo>
                  <a:lnTo>
                    <a:pt x="34" y="251"/>
                  </a:lnTo>
                  <a:lnTo>
                    <a:pt x="34" y="254"/>
                  </a:lnTo>
                  <a:lnTo>
                    <a:pt x="38" y="254"/>
                  </a:lnTo>
                  <a:lnTo>
                    <a:pt x="42" y="267"/>
                  </a:lnTo>
                  <a:lnTo>
                    <a:pt x="45" y="278"/>
                  </a:lnTo>
                  <a:lnTo>
                    <a:pt x="51" y="287"/>
                  </a:lnTo>
                  <a:lnTo>
                    <a:pt x="54" y="207"/>
                  </a:lnTo>
                  <a:lnTo>
                    <a:pt x="45" y="203"/>
                  </a:lnTo>
                  <a:lnTo>
                    <a:pt x="42" y="187"/>
                  </a:lnTo>
                  <a:lnTo>
                    <a:pt x="51" y="187"/>
                  </a:lnTo>
                  <a:lnTo>
                    <a:pt x="45" y="174"/>
                  </a:lnTo>
                  <a:lnTo>
                    <a:pt x="42" y="161"/>
                  </a:lnTo>
                  <a:lnTo>
                    <a:pt x="38" y="147"/>
                  </a:lnTo>
                  <a:lnTo>
                    <a:pt x="43" y="149"/>
                  </a:lnTo>
                  <a:lnTo>
                    <a:pt x="47" y="151"/>
                  </a:lnTo>
                  <a:lnTo>
                    <a:pt x="47" y="151"/>
                  </a:lnTo>
                  <a:lnTo>
                    <a:pt x="49" y="152"/>
                  </a:lnTo>
                  <a:lnTo>
                    <a:pt x="47" y="154"/>
                  </a:lnTo>
                  <a:lnTo>
                    <a:pt x="47" y="156"/>
                  </a:lnTo>
                  <a:lnTo>
                    <a:pt x="47" y="158"/>
                  </a:lnTo>
                  <a:lnTo>
                    <a:pt x="49" y="160"/>
                  </a:lnTo>
                  <a:lnTo>
                    <a:pt x="51" y="163"/>
                  </a:lnTo>
                  <a:lnTo>
                    <a:pt x="54" y="163"/>
                  </a:lnTo>
                  <a:lnTo>
                    <a:pt x="51" y="123"/>
                  </a:lnTo>
                  <a:lnTo>
                    <a:pt x="62" y="123"/>
                  </a:lnTo>
                  <a:lnTo>
                    <a:pt x="65" y="147"/>
                  </a:lnTo>
                  <a:lnTo>
                    <a:pt x="71" y="167"/>
                  </a:lnTo>
                  <a:lnTo>
                    <a:pt x="71" y="203"/>
                  </a:lnTo>
                  <a:lnTo>
                    <a:pt x="74" y="203"/>
                  </a:lnTo>
                  <a:lnTo>
                    <a:pt x="74" y="231"/>
                  </a:lnTo>
                  <a:lnTo>
                    <a:pt x="78" y="231"/>
                  </a:lnTo>
                  <a:lnTo>
                    <a:pt x="78" y="240"/>
                  </a:lnTo>
                  <a:lnTo>
                    <a:pt x="82" y="240"/>
                  </a:lnTo>
                  <a:lnTo>
                    <a:pt x="85" y="263"/>
                  </a:lnTo>
                  <a:lnTo>
                    <a:pt x="91" y="263"/>
                  </a:lnTo>
                  <a:lnTo>
                    <a:pt x="91" y="231"/>
                  </a:lnTo>
                  <a:lnTo>
                    <a:pt x="93" y="201"/>
                  </a:lnTo>
                  <a:lnTo>
                    <a:pt x="98" y="176"/>
                  </a:lnTo>
                  <a:lnTo>
                    <a:pt x="102" y="176"/>
                  </a:lnTo>
                  <a:lnTo>
                    <a:pt x="102" y="180"/>
                  </a:lnTo>
                  <a:lnTo>
                    <a:pt x="103" y="189"/>
                  </a:lnTo>
                  <a:lnTo>
                    <a:pt x="103" y="203"/>
                  </a:lnTo>
                  <a:lnTo>
                    <a:pt x="100" y="220"/>
                  </a:lnTo>
                  <a:lnTo>
                    <a:pt x="96" y="236"/>
                  </a:lnTo>
                  <a:lnTo>
                    <a:pt x="98" y="251"/>
                  </a:lnTo>
                  <a:lnTo>
                    <a:pt x="102" y="251"/>
                  </a:lnTo>
                  <a:lnTo>
                    <a:pt x="102" y="283"/>
                  </a:lnTo>
                  <a:lnTo>
                    <a:pt x="105" y="283"/>
                  </a:lnTo>
                  <a:lnTo>
                    <a:pt x="105" y="323"/>
                  </a:lnTo>
                  <a:lnTo>
                    <a:pt x="111" y="323"/>
                  </a:lnTo>
                  <a:lnTo>
                    <a:pt x="111" y="343"/>
                  </a:lnTo>
                  <a:lnTo>
                    <a:pt x="114" y="343"/>
                  </a:lnTo>
                  <a:lnTo>
                    <a:pt x="114" y="356"/>
                  </a:lnTo>
                  <a:lnTo>
                    <a:pt x="118" y="356"/>
                  </a:lnTo>
                  <a:lnTo>
                    <a:pt x="120" y="367"/>
                  </a:lnTo>
                  <a:lnTo>
                    <a:pt x="120" y="380"/>
                  </a:lnTo>
                  <a:lnTo>
                    <a:pt x="122" y="391"/>
                  </a:lnTo>
                  <a:lnTo>
                    <a:pt x="125" y="400"/>
                  </a:lnTo>
                  <a:lnTo>
                    <a:pt x="122" y="303"/>
                  </a:lnTo>
                  <a:lnTo>
                    <a:pt x="116" y="287"/>
                  </a:lnTo>
                  <a:lnTo>
                    <a:pt x="111" y="272"/>
                  </a:lnTo>
                  <a:lnTo>
                    <a:pt x="105" y="254"/>
                  </a:lnTo>
                  <a:lnTo>
                    <a:pt x="118" y="260"/>
                  </a:lnTo>
                  <a:lnTo>
                    <a:pt x="138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2" y="332"/>
                  </a:lnTo>
                  <a:lnTo>
                    <a:pt x="142" y="331"/>
                  </a:lnTo>
                  <a:lnTo>
                    <a:pt x="145" y="331"/>
                  </a:lnTo>
                  <a:lnTo>
                    <a:pt x="142" y="314"/>
                  </a:lnTo>
                  <a:lnTo>
                    <a:pt x="143" y="294"/>
                  </a:lnTo>
                  <a:lnTo>
                    <a:pt x="143" y="269"/>
                  </a:lnTo>
                  <a:lnTo>
                    <a:pt x="143" y="245"/>
                  </a:lnTo>
                  <a:lnTo>
                    <a:pt x="145" y="223"/>
                  </a:lnTo>
                  <a:lnTo>
                    <a:pt x="151" y="223"/>
                  </a:lnTo>
                  <a:lnTo>
                    <a:pt x="145" y="214"/>
                  </a:lnTo>
                  <a:lnTo>
                    <a:pt x="151" y="214"/>
                  </a:lnTo>
                  <a:lnTo>
                    <a:pt x="151" y="180"/>
                  </a:lnTo>
                  <a:lnTo>
                    <a:pt x="154" y="180"/>
                  </a:lnTo>
                  <a:lnTo>
                    <a:pt x="154" y="154"/>
                  </a:lnTo>
                  <a:lnTo>
                    <a:pt x="162" y="132"/>
                  </a:lnTo>
                  <a:lnTo>
                    <a:pt x="165" y="107"/>
                  </a:lnTo>
                  <a:lnTo>
                    <a:pt x="174" y="107"/>
                  </a:lnTo>
                  <a:lnTo>
                    <a:pt x="165" y="167"/>
                  </a:lnTo>
                  <a:lnTo>
                    <a:pt x="162" y="167"/>
                  </a:lnTo>
                  <a:lnTo>
                    <a:pt x="162" y="203"/>
                  </a:lnTo>
                  <a:lnTo>
                    <a:pt x="158" y="203"/>
                  </a:lnTo>
                  <a:lnTo>
                    <a:pt x="162" y="211"/>
                  </a:lnTo>
                  <a:lnTo>
                    <a:pt x="162" y="214"/>
                  </a:lnTo>
                  <a:lnTo>
                    <a:pt x="160" y="218"/>
                  </a:lnTo>
                  <a:lnTo>
                    <a:pt x="158" y="218"/>
                  </a:lnTo>
                  <a:lnTo>
                    <a:pt x="158" y="220"/>
                  </a:lnTo>
                  <a:lnTo>
                    <a:pt x="162" y="260"/>
                  </a:lnTo>
                  <a:lnTo>
                    <a:pt x="162" y="323"/>
                  </a:lnTo>
                  <a:lnTo>
                    <a:pt x="165" y="323"/>
                  </a:lnTo>
                  <a:lnTo>
                    <a:pt x="167" y="336"/>
                  </a:lnTo>
                  <a:lnTo>
                    <a:pt x="167" y="349"/>
                  </a:lnTo>
                  <a:lnTo>
                    <a:pt x="171" y="360"/>
                  </a:lnTo>
                  <a:lnTo>
                    <a:pt x="174" y="327"/>
                  </a:lnTo>
                  <a:lnTo>
                    <a:pt x="178" y="327"/>
                  </a:lnTo>
                  <a:lnTo>
                    <a:pt x="178" y="320"/>
                  </a:lnTo>
                  <a:lnTo>
                    <a:pt x="182" y="320"/>
                  </a:lnTo>
                  <a:lnTo>
                    <a:pt x="185" y="300"/>
                  </a:lnTo>
                  <a:lnTo>
                    <a:pt x="202" y="287"/>
                  </a:lnTo>
                  <a:lnTo>
                    <a:pt x="203" y="256"/>
                  </a:lnTo>
                  <a:lnTo>
                    <a:pt x="205" y="221"/>
                  </a:lnTo>
                  <a:lnTo>
                    <a:pt x="211" y="185"/>
                  </a:lnTo>
                  <a:lnTo>
                    <a:pt x="218" y="154"/>
                  </a:lnTo>
                  <a:lnTo>
                    <a:pt x="220" y="143"/>
                  </a:lnTo>
                  <a:lnTo>
                    <a:pt x="220" y="132"/>
                  </a:lnTo>
                  <a:lnTo>
                    <a:pt x="223" y="123"/>
                  </a:lnTo>
                  <a:lnTo>
                    <a:pt x="231" y="114"/>
                  </a:lnTo>
                  <a:lnTo>
                    <a:pt x="231" y="114"/>
                  </a:lnTo>
                  <a:lnTo>
                    <a:pt x="231" y="112"/>
                  </a:lnTo>
                  <a:lnTo>
                    <a:pt x="231" y="112"/>
                  </a:lnTo>
                  <a:lnTo>
                    <a:pt x="233" y="112"/>
                  </a:lnTo>
                  <a:lnTo>
                    <a:pt x="233" y="112"/>
                  </a:lnTo>
                  <a:lnTo>
                    <a:pt x="234" y="111"/>
                  </a:lnTo>
                  <a:lnTo>
                    <a:pt x="234" y="131"/>
                  </a:lnTo>
                  <a:lnTo>
                    <a:pt x="231" y="131"/>
                  </a:lnTo>
                  <a:lnTo>
                    <a:pt x="222" y="191"/>
                  </a:lnTo>
                  <a:lnTo>
                    <a:pt x="218" y="211"/>
                  </a:lnTo>
                  <a:lnTo>
                    <a:pt x="216" y="238"/>
                  </a:lnTo>
                  <a:lnTo>
                    <a:pt x="216" y="271"/>
                  </a:lnTo>
                  <a:lnTo>
                    <a:pt x="216" y="305"/>
                  </a:lnTo>
                  <a:lnTo>
                    <a:pt x="216" y="338"/>
                  </a:lnTo>
                  <a:lnTo>
                    <a:pt x="218" y="365"/>
                  </a:lnTo>
                  <a:lnTo>
                    <a:pt x="222" y="383"/>
                  </a:lnTo>
                  <a:lnTo>
                    <a:pt x="223" y="394"/>
                  </a:lnTo>
                  <a:lnTo>
                    <a:pt x="222" y="407"/>
                  </a:lnTo>
                  <a:lnTo>
                    <a:pt x="222" y="418"/>
                  </a:lnTo>
                  <a:lnTo>
                    <a:pt x="225" y="427"/>
                  </a:lnTo>
                  <a:lnTo>
                    <a:pt x="225" y="283"/>
                  </a:lnTo>
                  <a:lnTo>
                    <a:pt x="222" y="283"/>
                  </a:lnTo>
                  <a:lnTo>
                    <a:pt x="222" y="251"/>
                  </a:lnTo>
                  <a:lnTo>
                    <a:pt x="234" y="254"/>
                  </a:lnTo>
                  <a:lnTo>
                    <a:pt x="238" y="283"/>
                  </a:lnTo>
                  <a:lnTo>
                    <a:pt x="242" y="283"/>
                  </a:lnTo>
                  <a:lnTo>
                    <a:pt x="251" y="207"/>
                  </a:lnTo>
                  <a:lnTo>
                    <a:pt x="254" y="207"/>
                  </a:lnTo>
                  <a:lnTo>
                    <a:pt x="254" y="196"/>
                  </a:lnTo>
                  <a:lnTo>
                    <a:pt x="258" y="196"/>
                  </a:lnTo>
                  <a:lnTo>
                    <a:pt x="258" y="180"/>
                  </a:lnTo>
                  <a:lnTo>
                    <a:pt x="262" y="180"/>
                  </a:lnTo>
                  <a:lnTo>
                    <a:pt x="262" y="169"/>
                  </a:lnTo>
                  <a:lnTo>
                    <a:pt x="258" y="156"/>
                  </a:lnTo>
                  <a:lnTo>
                    <a:pt x="253" y="143"/>
                  </a:lnTo>
                  <a:lnTo>
                    <a:pt x="251" y="131"/>
                  </a:lnTo>
                  <a:lnTo>
                    <a:pt x="254" y="132"/>
                  </a:lnTo>
                  <a:lnTo>
                    <a:pt x="258" y="132"/>
                  </a:lnTo>
                  <a:lnTo>
                    <a:pt x="260" y="134"/>
                  </a:lnTo>
                  <a:lnTo>
                    <a:pt x="260" y="136"/>
                  </a:lnTo>
                  <a:lnTo>
                    <a:pt x="262" y="138"/>
                  </a:lnTo>
                  <a:lnTo>
                    <a:pt x="262" y="143"/>
                  </a:lnTo>
                  <a:lnTo>
                    <a:pt x="269" y="154"/>
                  </a:lnTo>
                  <a:lnTo>
                    <a:pt x="273" y="171"/>
                  </a:lnTo>
                  <a:lnTo>
                    <a:pt x="274" y="185"/>
                  </a:lnTo>
                  <a:lnTo>
                    <a:pt x="276" y="200"/>
                  </a:lnTo>
                  <a:lnTo>
                    <a:pt x="282" y="211"/>
                  </a:lnTo>
                  <a:lnTo>
                    <a:pt x="282" y="203"/>
                  </a:lnTo>
                  <a:lnTo>
                    <a:pt x="285" y="192"/>
                  </a:lnTo>
                  <a:lnTo>
                    <a:pt x="285" y="180"/>
                  </a:lnTo>
                  <a:lnTo>
                    <a:pt x="282" y="167"/>
                  </a:lnTo>
                  <a:lnTo>
                    <a:pt x="294" y="167"/>
                  </a:lnTo>
                  <a:lnTo>
                    <a:pt x="294" y="151"/>
                  </a:lnTo>
                  <a:lnTo>
                    <a:pt x="305" y="151"/>
                  </a:lnTo>
                  <a:lnTo>
                    <a:pt x="302" y="200"/>
                  </a:lnTo>
                  <a:lnTo>
                    <a:pt x="311" y="203"/>
                  </a:lnTo>
                  <a:lnTo>
                    <a:pt x="311" y="220"/>
                  </a:lnTo>
                  <a:lnTo>
                    <a:pt x="314" y="220"/>
                  </a:lnTo>
                  <a:lnTo>
                    <a:pt x="318" y="236"/>
                  </a:lnTo>
                  <a:lnTo>
                    <a:pt x="322" y="236"/>
                  </a:lnTo>
                  <a:lnTo>
                    <a:pt x="331" y="271"/>
                  </a:lnTo>
                  <a:lnTo>
                    <a:pt x="338" y="271"/>
                  </a:lnTo>
                  <a:lnTo>
                    <a:pt x="342" y="307"/>
                  </a:lnTo>
                  <a:lnTo>
                    <a:pt x="345" y="307"/>
                  </a:lnTo>
                  <a:lnTo>
                    <a:pt x="345" y="303"/>
                  </a:lnTo>
                  <a:lnTo>
                    <a:pt x="354" y="289"/>
                  </a:lnTo>
                  <a:lnTo>
                    <a:pt x="356" y="269"/>
                  </a:lnTo>
                  <a:lnTo>
                    <a:pt x="356" y="245"/>
                  </a:lnTo>
                  <a:lnTo>
                    <a:pt x="354" y="221"/>
                  </a:lnTo>
                  <a:lnTo>
                    <a:pt x="353" y="198"/>
                  </a:lnTo>
                  <a:lnTo>
                    <a:pt x="351" y="180"/>
                  </a:lnTo>
                  <a:lnTo>
                    <a:pt x="354" y="180"/>
                  </a:lnTo>
                  <a:lnTo>
                    <a:pt x="354" y="183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6" y="183"/>
                  </a:lnTo>
                  <a:lnTo>
                    <a:pt x="358" y="181"/>
                  </a:lnTo>
                  <a:lnTo>
                    <a:pt x="358" y="178"/>
                  </a:lnTo>
                  <a:lnTo>
                    <a:pt x="358" y="176"/>
                  </a:lnTo>
                  <a:lnTo>
                    <a:pt x="358" y="176"/>
                  </a:lnTo>
                  <a:lnTo>
                    <a:pt x="354" y="176"/>
                  </a:lnTo>
                  <a:lnTo>
                    <a:pt x="345" y="123"/>
                  </a:lnTo>
                  <a:lnTo>
                    <a:pt x="342" y="123"/>
                  </a:lnTo>
                  <a:lnTo>
                    <a:pt x="342" y="100"/>
                  </a:lnTo>
                  <a:lnTo>
                    <a:pt x="338" y="100"/>
                  </a:lnTo>
                  <a:lnTo>
                    <a:pt x="334" y="80"/>
                  </a:lnTo>
                  <a:lnTo>
                    <a:pt x="345" y="80"/>
                  </a:lnTo>
                  <a:lnTo>
                    <a:pt x="351" y="112"/>
                  </a:lnTo>
                  <a:lnTo>
                    <a:pt x="360" y="145"/>
                  </a:lnTo>
                  <a:lnTo>
                    <a:pt x="371" y="176"/>
                  </a:lnTo>
                  <a:lnTo>
                    <a:pt x="378" y="240"/>
                  </a:lnTo>
                  <a:lnTo>
                    <a:pt x="382" y="240"/>
                  </a:lnTo>
                  <a:lnTo>
                    <a:pt x="382" y="236"/>
                  </a:lnTo>
                  <a:lnTo>
                    <a:pt x="389" y="227"/>
                  </a:lnTo>
                  <a:lnTo>
                    <a:pt x="391" y="218"/>
                  </a:lnTo>
                  <a:lnTo>
                    <a:pt x="391" y="207"/>
                  </a:lnTo>
                  <a:lnTo>
                    <a:pt x="394" y="196"/>
                  </a:lnTo>
                  <a:lnTo>
                    <a:pt x="405" y="156"/>
                  </a:lnTo>
                  <a:lnTo>
                    <a:pt x="414" y="114"/>
                  </a:lnTo>
                  <a:lnTo>
                    <a:pt x="422" y="114"/>
                  </a:lnTo>
                  <a:lnTo>
                    <a:pt x="420" y="143"/>
                  </a:lnTo>
                  <a:lnTo>
                    <a:pt x="413" y="169"/>
                  </a:lnTo>
                  <a:lnTo>
                    <a:pt x="407" y="194"/>
                  </a:lnTo>
                  <a:lnTo>
                    <a:pt x="402" y="220"/>
                  </a:lnTo>
                  <a:lnTo>
                    <a:pt x="405" y="220"/>
                  </a:lnTo>
                  <a:lnTo>
                    <a:pt x="405" y="211"/>
                  </a:lnTo>
                  <a:lnTo>
                    <a:pt x="413" y="198"/>
                  </a:lnTo>
                  <a:lnTo>
                    <a:pt x="420" y="178"/>
                  </a:lnTo>
                  <a:lnTo>
                    <a:pt x="423" y="154"/>
                  </a:lnTo>
                  <a:lnTo>
                    <a:pt x="429" y="132"/>
                  </a:lnTo>
                  <a:lnTo>
                    <a:pt x="434" y="114"/>
                  </a:lnTo>
                  <a:lnTo>
                    <a:pt x="438" y="114"/>
                  </a:lnTo>
                  <a:lnTo>
                    <a:pt x="438" y="140"/>
                  </a:lnTo>
                  <a:lnTo>
                    <a:pt x="434" y="140"/>
                  </a:lnTo>
                  <a:lnTo>
                    <a:pt x="434" y="160"/>
                  </a:lnTo>
                  <a:lnTo>
                    <a:pt x="431" y="160"/>
                  </a:lnTo>
                  <a:lnTo>
                    <a:pt x="423" y="189"/>
                  </a:lnTo>
                  <a:lnTo>
                    <a:pt x="423" y="220"/>
                  </a:lnTo>
                  <a:lnTo>
                    <a:pt x="425" y="252"/>
                  </a:lnTo>
                  <a:lnTo>
                    <a:pt x="425" y="287"/>
                  </a:lnTo>
                  <a:lnTo>
                    <a:pt x="434" y="287"/>
                  </a:lnTo>
                  <a:lnTo>
                    <a:pt x="434" y="311"/>
                  </a:lnTo>
                  <a:lnTo>
                    <a:pt x="438" y="311"/>
                  </a:lnTo>
                  <a:lnTo>
                    <a:pt x="438" y="307"/>
                  </a:lnTo>
                  <a:lnTo>
                    <a:pt x="442" y="307"/>
                  </a:lnTo>
                  <a:lnTo>
                    <a:pt x="451" y="260"/>
                  </a:lnTo>
                  <a:lnTo>
                    <a:pt x="454" y="260"/>
                  </a:lnTo>
                  <a:lnTo>
                    <a:pt x="454" y="243"/>
                  </a:lnTo>
                  <a:lnTo>
                    <a:pt x="458" y="243"/>
                  </a:lnTo>
                  <a:lnTo>
                    <a:pt x="458" y="223"/>
                  </a:lnTo>
                  <a:lnTo>
                    <a:pt x="462" y="223"/>
                  </a:lnTo>
                  <a:lnTo>
                    <a:pt x="462" y="211"/>
                  </a:lnTo>
                  <a:lnTo>
                    <a:pt x="465" y="211"/>
                  </a:lnTo>
                  <a:lnTo>
                    <a:pt x="465" y="196"/>
                  </a:lnTo>
                  <a:lnTo>
                    <a:pt x="471" y="196"/>
                  </a:lnTo>
                  <a:lnTo>
                    <a:pt x="471" y="176"/>
                  </a:lnTo>
                  <a:lnTo>
                    <a:pt x="476" y="156"/>
                  </a:lnTo>
                  <a:lnTo>
                    <a:pt x="480" y="138"/>
                  </a:lnTo>
                  <a:lnTo>
                    <a:pt x="482" y="114"/>
                  </a:lnTo>
                  <a:lnTo>
                    <a:pt x="494" y="114"/>
                  </a:lnTo>
                  <a:lnTo>
                    <a:pt x="494" y="120"/>
                  </a:lnTo>
                  <a:lnTo>
                    <a:pt x="491" y="120"/>
                  </a:lnTo>
                  <a:lnTo>
                    <a:pt x="491" y="143"/>
                  </a:lnTo>
                  <a:lnTo>
                    <a:pt x="485" y="143"/>
                  </a:lnTo>
                  <a:lnTo>
                    <a:pt x="474" y="211"/>
                  </a:lnTo>
                  <a:lnTo>
                    <a:pt x="478" y="211"/>
                  </a:lnTo>
                  <a:lnTo>
                    <a:pt x="494" y="154"/>
                  </a:lnTo>
                  <a:lnTo>
                    <a:pt x="502" y="154"/>
                  </a:lnTo>
                  <a:lnTo>
                    <a:pt x="498" y="176"/>
                  </a:lnTo>
                  <a:lnTo>
                    <a:pt x="491" y="194"/>
                  </a:lnTo>
                  <a:lnTo>
                    <a:pt x="485" y="214"/>
                  </a:lnTo>
                  <a:lnTo>
                    <a:pt x="494" y="214"/>
                  </a:lnTo>
                  <a:lnTo>
                    <a:pt x="494" y="231"/>
                  </a:lnTo>
                  <a:lnTo>
                    <a:pt x="498" y="231"/>
                  </a:lnTo>
                  <a:lnTo>
                    <a:pt x="500" y="216"/>
                  </a:lnTo>
                  <a:lnTo>
                    <a:pt x="505" y="203"/>
                  </a:lnTo>
                  <a:lnTo>
                    <a:pt x="511" y="191"/>
                  </a:lnTo>
                  <a:lnTo>
                    <a:pt x="511" y="171"/>
                  </a:lnTo>
                  <a:lnTo>
                    <a:pt x="514" y="171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8" y="169"/>
                  </a:lnTo>
                  <a:lnTo>
                    <a:pt x="520" y="169"/>
                  </a:lnTo>
                  <a:lnTo>
                    <a:pt x="522" y="167"/>
                  </a:lnTo>
                  <a:lnTo>
                    <a:pt x="522" y="180"/>
                  </a:lnTo>
                  <a:lnTo>
                    <a:pt x="518" y="196"/>
                  </a:lnTo>
                  <a:lnTo>
                    <a:pt x="518" y="211"/>
                  </a:lnTo>
                  <a:lnTo>
                    <a:pt x="518" y="225"/>
                  </a:lnTo>
                  <a:lnTo>
                    <a:pt x="522" y="236"/>
                  </a:lnTo>
                  <a:lnTo>
                    <a:pt x="523" y="212"/>
                  </a:lnTo>
                  <a:lnTo>
                    <a:pt x="529" y="192"/>
                  </a:lnTo>
                  <a:lnTo>
                    <a:pt x="534" y="172"/>
                  </a:lnTo>
                  <a:lnTo>
                    <a:pt x="538" y="151"/>
                  </a:lnTo>
                  <a:lnTo>
                    <a:pt x="551" y="151"/>
                  </a:lnTo>
                  <a:lnTo>
                    <a:pt x="545" y="189"/>
                  </a:lnTo>
                  <a:lnTo>
                    <a:pt x="542" y="229"/>
                  </a:lnTo>
                  <a:lnTo>
                    <a:pt x="538" y="271"/>
                  </a:lnTo>
                  <a:lnTo>
                    <a:pt x="540" y="311"/>
                  </a:lnTo>
                  <a:lnTo>
                    <a:pt x="545" y="347"/>
                  </a:lnTo>
                  <a:lnTo>
                    <a:pt x="547" y="360"/>
                  </a:lnTo>
                  <a:lnTo>
                    <a:pt x="549" y="374"/>
                  </a:lnTo>
                  <a:lnTo>
                    <a:pt x="549" y="389"/>
                  </a:lnTo>
                  <a:lnTo>
                    <a:pt x="549" y="401"/>
                  </a:lnTo>
                  <a:lnTo>
                    <a:pt x="554" y="411"/>
                  </a:lnTo>
                  <a:lnTo>
                    <a:pt x="554" y="311"/>
                  </a:lnTo>
                  <a:lnTo>
                    <a:pt x="558" y="311"/>
                  </a:lnTo>
                  <a:lnTo>
                    <a:pt x="560" y="294"/>
                  </a:lnTo>
                  <a:lnTo>
                    <a:pt x="560" y="276"/>
                  </a:lnTo>
                  <a:lnTo>
                    <a:pt x="558" y="263"/>
                  </a:lnTo>
                  <a:lnTo>
                    <a:pt x="565" y="263"/>
                  </a:lnTo>
                  <a:lnTo>
                    <a:pt x="565" y="247"/>
                  </a:lnTo>
                  <a:lnTo>
                    <a:pt x="578" y="247"/>
                  </a:lnTo>
                  <a:lnTo>
                    <a:pt x="574" y="271"/>
                  </a:lnTo>
                  <a:lnTo>
                    <a:pt x="571" y="271"/>
                  </a:lnTo>
                  <a:lnTo>
                    <a:pt x="571" y="281"/>
                  </a:lnTo>
                  <a:lnTo>
                    <a:pt x="573" y="296"/>
                  </a:lnTo>
                  <a:lnTo>
                    <a:pt x="576" y="314"/>
                  </a:lnTo>
                  <a:lnTo>
                    <a:pt x="580" y="331"/>
                  </a:lnTo>
                  <a:lnTo>
                    <a:pt x="583" y="345"/>
                  </a:lnTo>
                  <a:lnTo>
                    <a:pt x="585" y="351"/>
                  </a:lnTo>
                  <a:lnTo>
                    <a:pt x="589" y="311"/>
                  </a:lnTo>
                  <a:lnTo>
                    <a:pt x="593" y="271"/>
                  </a:lnTo>
                  <a:lnTo>
                    <a:pt x="594" y="227"/>
                  </a:lnTo>
                  <a:lnTo>
                    <a:pt x="594" y="191"/>
                  </a:lnTo>
                  <a:lnTo>
                    <a:pt x="591" y="191"/>
                  </a:lnTo>
                  <a:lnTo>
                    <a:pt x="591" y="163"/>
                  </a:lnTo>
                  <a:lnTo>
                    <a:pt x="585" y="163"/>
                  </a:lnTo>
                  <a:lnTo>
                    <a:pt x="585" y="136"/>
                  </a:lnTo>
                  <a:lnTo>
                    <a:pt x="578" y="103"/>
                  </a:lnTo>
                  <a:lnTo>
                    <a:pt x="571" y="71"/>
                  </a:lnTo>
                  <a:lnTo>
                    <a:pt x="582" y="76"/>
                  </a:lnTo>
                  <a:lnTo>
                    <a:pt x="605" y="207"/>
                  </a:lnTo>
                  <a:lnTo>
                    <a:pt x="607" y="221"/>
                  </a:lnTo>
                  <a:lnTo>
                    <a:pt x="605" y="238"/>
                  </a:lnTo>
                  <a:lnTo>
                    <a:pt x="605" y="252"/>
                  </a:lnTo>
                  <a:lnTo>
                    <a:pt x="611" y="263"/>
                  </a:lnTo>
                  <a:lnTo>
                    <a:pt x="638" y="103"/>
                  </a:lnTo>
                  <a:lnTo>
                    <a:pt x="645" y="103"/>
                  </a:lnTo>
                  <a:lnTo>
                    <a:pt x="631" y="211"/>
                  </a:lnTo>
                  <a:lnTo>
                    <a:pt x="634" y="211"/>
                  </a:lnTo>
                  <a:lnTo>
                    <a:pt x="638" y="183"/>
                  </a:lnTo>
                  <a:lnTo>
                    <a:pt x="651" y="183"/>
                  </a:lnTo>
                  <a:lnTo>
                    <a:pt x="651" y="214"/>
                  </a:lnTo>
                  <a:lnTo>
                    <a:pt x="653" y="245"/>
                  </a:lnTo>
                  <a:lnTo>
                    <a:pt x="658" y="271"/>
                  </a:lnTo>
                  <a:lnTo>
                    <a:pt x="654" y="283"/>
                  </a:lnTo>
                  <a:lnTo>
                    <a:pt x="662" y="283"/>
                  </a:lnTo>
                  <a:lnTo>
                    <a:pt x="665" y="311"/>
                  </a:lnTo>
                  <a:lnTo>
                    <a:pt x="671" y="311"/>
                  </a:lnTo>
                  <a:lnTo>
                    <a:pt x="671" y="307"/>
                  </a:lnTo>
                  <a:lnTo>
                    <a:pt x="705" y="200"/>
                  </a:lnTo>
                  <a:lnTo>
                    <a:pt x="705" y="183"/>
                  </a:lnTo>
                  <a:lnTo>
                    <a:pt x="711" y="183"/>
                  </a:lnTo>
                  <a:lnTo>
                    <a:pt x="714" y="154"/>
                  </a:lnTo>
                  <a:lnTo>
                    <a:pt x="718" y="154"/>
                  </a:lnTo>
                  <a:lnTo>
                    <a:pt x="720" y="154"/>
                  </a:lnTo>
                  <a:lnTo>
                    <a:pt x="720" y="152"/>
                  </a:lnTo>
                  <a:lnTo>
                    <a:pt x="720" y="152"/>
                  </a:lnTo>
                  <a:lnTo>
                    <a:pt x="722" y="152"/>
                  </a:lnTo>
                  <a:lnTo>
                    <a:pt x="723" y="152"/>
                  </a:lnTo>
                  <a:lnTo>
                    <a:pt x="725" y="151"/>
                  </a:lnTo>
                  <a:lnTo>
                    <a:pt x="714" y="207"/>
                  </a:lnTo>
                  <a:lnTo>
                    <a:pt x="722" y="207"/>
                  </a:lnTo>
                  <a:lnTo>
                    <a:pt x="723" y="223"/>
                  </a:lnTo>
                  <a:lnTo>
                    <a:pt x="729" y="236"/>
                  </a:lnTo>
                  <a:lnTo>
                    <a:pt x="734" y="247"/>
                  </a:lnTo>
                  <a:lnTo>
                    <a:pt x="734" y="267"/>
                  </a:lnTo>
                  <a:lnTo>
                    <a:pt x="738" y="267"/>
                  </a:lnTo>
                  <a:lnTo>
                    <a:pt x="738" y="280"/>
                  </a:lnTo>
                  <a:lnTo>
                    <a:pt x="742" y="280"/>
                  </a:lnTo>
                  <a:lnTo>
                    <a:pt x="745" y="323"/>
                  </a:lnTo>
                  <a:lnTo>
                    <a:pt x="751" y="323"/>
                  </a:lnTo>
                  <a:lnTo>
                    <a:pt x="753" y="338"/>
                  </a:lnTo>
                  <a:lnTo>
                    <a:pt x="753" y="352"/>
                  </a:lnTo>
                  <a:lnTo>
                    <a:pt x="753" y="365"/>
                  </a:lnTo>
                  <a:lnTo>
                    <a:pt x="758" y="374"/>
                  </a:lnTo>
                  <a:lnTo>
                    <a:pt x="758" y="367"/>
                  </a:lnTo>
                  <a:lnTo>
                    <a:pt x="765" y="358"/>
                  </a:lnTo>
                  <a:lnTo>
                    <a:pt x="767" y="343"/>
                  </a:lnTo>
                  <a:lnTo>
                    <a:pt x="765" y="327"/>
                  </a:lnTo>
                  <a:lnTo>
                    <a:pt x="762" y="327"/>
                  </a:lnTo>
                  <a:lnTo>
                    <a:pt x="762" y="300"/>
                  </a:lnTo>
                  <a:lnTo>
                    <a:pt x="758" y="300"/>
                  </a:lnTo>
                  <a:lnTo>
                    <a:pt x="758" y="280"/>
                  </a:lnTo>
                  <a:lnTo>
                    <a:pt x="754" y="280"/>
                  </a:lnTo>
                  <a:lnTo>
                    <a:pt x="754" y="271"/>
                  </a:lnTo>
                  <a:lnTo>
                    <a:pt x="751" y="271"/>
                  </a:lnTo>
                  <a:lnTo>
                    <a:pt x="749" y="269"/>
                  </a:lnTo>
                  <a:lnTo>
                    <a:pt x="749" y="269"/>
                  </a:lnTo>
                  <a:lnTo>
                    <a:pt x="751" y="269"/>
                  </a:lnTo>
                  <a:lnTo>
                    <a:pt x="751" y="269"/>
                  </a:lnTo>
                  <a:lnTo>
                    <a:pt x="753" y="269"/>
                  </a:lnTo>
                  <a:lnTo>
                    <a:pt x="754" y="267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8" y="265"/>
                  </a:lnTo>
                  <a:lnTo>
                    <a:pt x="760" y="263"/>
                  </a:lnTo>
                  <a:lnTo>
                    <a:pt x="762" y="263"/>
                  </a:lnTo>
                  <a:lnTo>
                    <a:pt x="762" y="274"/>
                  </a:lnTo>
                  <a:lnTo>
                    <a:pt x="765" y="274"/>
                  </a:lnTo>
                  <a:lnTo>
                    <a:pt x="765" y="260"/>
                  </a:lnTo>
                  <a:lnTo>
                    <a:pt x="778" y="260"/>
                  </a:lnTo>
                  <a:lnTo>
                    <a:pt x="780" y="280"/>
                  </a:lnTo>
                  <a:lnTo>
                    <a:pt x="785" y="298"/>
                  </a:lnTo>
                  <a:lnTo>
                    <a:pt x="791" y="314"/>
                  </a:lnTo>
                  <a:lnTo>
                    <a:pt x="791" y="347"/>
                  </a:lnTo>
                  <a:lnTo>
                    <a:pt x="796" y="385"/>
                  </a:lnTo>
                  <a:lnTo>
                    <a:pt x="798" y="431"/>
                  </a:lnTo>
                  <a:lnTo>
                    <a:pt x="798" y="441"/>
                  </a:lnTo>
                  <a:lnTo>
                    <a:pt x="800" y="449"/>
                  </a:lnTo>
                  <a:lnTo>
                    <a:pt x="800" y="454"/>
                  </a:lnTo>
                  <a:lnTo>
                    <a:pt x="798" y="463"/>
                  </a:lnTo>
                  <a:lnTo>
                    <a:pt x="811" y="463"/>
                  </a:lnTo>
                  <a:lnTo>
                    <a:pt x="814" y="314"/>
                  </a:lnTo>
                  <a:lnTo>
                    <a:pt x="809" y="300"/>
                  </a:lnTo>
                  <a:lnTo>
                    <a:pt x="803" y="283"/>
                  </a:lnTo>
                  <a:lnTo>
                    <a:pt x="802" y="263"/>
                  </a:lnTo>
                  <a:lnTo>
                    <a:pt x="805" y="263"/>
                  </a:lnTo>
                  <a:lnTo>
                    <a:pt x="807" y="267"/>
                  </a:lnTo>
                  <a:lnTo>
                    <a:pt x="807" y="267"/>
                  </a:lnTo>
                  <a:lnTo>
                    <a:pt x="807" y="269"/>
                  </a:lnTo>
                  <a:lnTo>
                    <a:pt x="807" y="269"/>
                  </a:lnTo>
                  <a:lnTo>
                    <a:pt x="809" y="269"/>
                  </a:lnTo>
                  <a:lnTo>
                    <a:pt x="811" y="271"/>
                  </a:lnTo>
                  <a:lnTo>
                    <a:pt x="811" y="260"/>
                  </a:lnTo>
                  <a:lnTo>
                    <a:pt x="805" y="247"/>
                  </a:lnTo>
                  <a:lnTo>
                    <a:pt x="803" y="232"/>
                  </a:lnTo>
                  <a:lnTo>
                    <a:pt x="802" y="220"/>
                  </a:lnTo>
                  <a:lnTo>
                    <a:pt x="782" y="163"/>
                  </a:lnTo>
                  <a:lnTo>
                    <a:pt x="785" y="163"/>
                  </a:lnTo>
                  <a:lnTo>
                    <a:pt x="785" y="160"/>
                  </a:lnTo>
                  <a:lnTo>
                    <a:pt x="791" y="160"/>
                  </a:lnTo>
                  <a:lnTo>
                    <a:pt x="791" y="163"/>
                  </a:lnTo>
                  <a:lnTo>
                    <a:pt x="796" y="174"/>
                  </a:lnTo>
                  <a:lnTo>
                    <a:pt x="800" y="185"/>
                  </a:lnTo>
                  <a:lnTo>
                    <a:pt x="802" y="200"/>
                  </a:lnTo>
                  <a:lnTo>
                    <a:pt x="805" y="200"/>
                  </a:lnTo>
                  <a:lnTo>
                    <a:pt x="805" y="220"/>
                  </a:lnTo>
                  <a:lnTo>
                    <a:pt x="811" y="220"/>
                  </a:lnTo>
                  <a:lnTo>
                    <a:pt x="811" y="231"/>
                  </a:lnTo>
                  <a:lnTo>
                    <a:pt x="814" y="231"/>
                  </a:lnTo>
                  <a:lnTo>
                    <a:pt x="814" y="254"/>
                  </a:lnTo>
                  <a:lnTo>
                    <a:pt x="818" y="254"/>
                  </a:lnTo>
                  <a:lnTo>
                    <a:pt x="818" y="271"/>
                  </a:lnTo>
                  <a:lnTo>
                    <a:pt x="823" y="291"/>
                  </a:lnTo>
                  <a:lnTo>
                    <a:pt x="831" y="311"/>
                  </a:lnTo>
                  <a:lnTo>
                    <a:pt x="834" y="311"/>
                  </a:lnTo>
                  <a:lnTo>
                    <a:pt x="834" y="267"/>
                  </a:lnTo>
                  <a:lnTo>
                    <a:pt x="831" y="267"/>
                  </a:lnTo>
                  <a:lnTo>
                    <a:pt x="831" y="243"/>
                  </a:lnTo>
                  <a:lnTo>
                    <a:pt x="825" y="243"/>
                  </a:lnTo>
                  <a:lnTo>
                    <a:pt x="822" y="220"/>
                  </a:lnTo>
                  <a:lnTo>
                    <a:pt x="814" y="214"/>
                  </a:lnTo>
                  <a:lnTo>
                    <a:pt x="811" y="200"/>
                  </a:lnTo>
                  <a:lnTo>
                    <a:pt x="818" y="203"/>
                  </a:lnTo>
                  <a:lnTo>
                    <a:pt x="805" y="163"/>
                  </a:lnTo>
                  <a:lnTo>
                    <a:pt x="814" y="163"/>
                  </a:lnTo>
                  <a:lnTo>
                    <a:pt x="865" y="314"/>
                  </a:lnTo>
                  <a:lnTo>
                    <a:pt x="865" y="311"/>
                  </a:lnTo>
                  <a:lnTo>
                    <a:pt x="869" y="309"/>
                  </a:lnTo>
                  <a:lnTo>
                    <a:pt x="869" y="307"/>
                  </a:lnTo>
                  <a:lnTo>
                    <a:pt x="869" y="305"/>
                  </a:lnTo>
                  <a:lnTo>
                    <a:pt x="869" y="305"/>
                  </a:lnTo>
                  <a:lnTo>
                    <a:pt x="869" y="303"/>
                  </a:lnTo>
                  <a:lnTo>
                    <a:pt x="869" y="301"/>
                  </a:lnTo>
                  <a:lnTo>
                    <a:pt x="871" y="300"/>
                  </a:lnTo>
                  <a:lnTo>
                    <a:pt x="874" y="300"/>
                  </a:lnTo>
                  <a:lnTo>
                    <a:pt x="874" y="303"/>
                  </a:lnTo>
                  <a:lnTo>
                    <a:pt x="876" y="301"/>
                  </a:lnTo>
                  <a:lnTo>
                    <a:pt x="876" y="301"/>
                  </a:lnTo>
                  <a:lnTo>
                    <a:pt x="876" y="300"/>
                  </a:lnTo>
                  <a:lnTo>
                    <a:pt x="876" y="300"/>
                  </a:lnTo>
                  <a:lnTo>
                    <a:pt x="878" y="298"/>
                  </a:lnTo>
                  <a:lnTo>
                    <a:pt x="878" y="296"/>
                  </a:lnTo>
                  <a:lnTo>
                    <a:pt x="871" y="296"/>
                  </a:lnTo>
                  <a:lnTo>
                    <a:pt x="865" y="263"/>
                  </a:lnTo>
                  <a:lnTo>
                    <a:pt x="874" y="263"/>
                  </a:lnTo>
                  <a:lnTo>
                    <a:pt x="874" y="254"/>
                  </a:lnTo>
                  <a:lnTo>
                    <a:pt x="882" y="254"/>
                  </a:lnTo>
                  <a:lnTo>
                    <a:pt x="882" y="271"/>
                  </a:lnTo>
                  <a:lnTo>
                    <a:pt x="880" y="281"/>
                  </a:lnTo>
                  <a:lnTo>
                    <a:pt x="882" y="291"/>
                  </a:lnTo>
                  <a:lnTo>
                    <a:pt x="885" y="291"/>
                  </a:lnTo>
                  <a:lnTo>
                    <a:pt x="891" y="236"/>
                  </a:lnTo>
                  <a:lnTo>
                    <a:pt x="898" y="231"/>
                  </a:lnTo>
                  <a:lnTo>
                    <a:pt x="898" y="220"/>
                  </a:lnTo>
                  <a:lnTo>
                    <a:pt x="902" y="220"/>
                  </a:lnTo>
                  <a:lnTo>
                    <a:pt x="902" y="214"/>
                  </a:lnTo>
                  <a:lnTo>
                    <a:pt x="898" y="214"/>
                  </a:lnTo>
                  <a:lnTo>
                    <a:pt x="898" y="163"/>
                  </a:lnTo>
                  <a:lnTo>
                    <a:pt x="894" y="163"/>
                  </a:lnTo>
                  <a:lnTo>
                    <a:pt x="894" y="160"/>
                  </a:lnTo>
                  <a:lnTo>
                    <a:pt x="898" y="160"/>
                  </a:lnTo>
                  <a:lnTo>
                    <a:pt x="898" y="154"/>
                  </a:lnTo>
                  <a:lnTo>
                    <a:pt x="894" y="154"/>
                  </a:lnTo>
                  <a:lnTo>
                    <a:pt x="894" y="152"/>
                  </a:lnTo>
                  <a:lnTo>
                    <a:pt x="896" y="149"/>
                  </a:lnTo>
                  <a:lnTo>
                    <a:pt x="898" y="147"/>
                  </a:lnTo>
                  <a:lnTo>
                    <a:pt x="898" y="147"/>
                  </a:lnTo>
                  <a:lnTo>
                    <a:pt x="894" y="140"/>
                  </a:lnTo>
                  <a:lnTo>
                    <a:pt x="894" y="136"/>
                  </a:lnTo>
                  <a:lnTo>
                    <a:pt x="898" y="136"/>
                  </a:lnTo>
                  <a:lnTo>
                    <a:pt x="898" y="131"/>
                  </a:lnTo>
                  <a:lnTo>
                    <a:pt x="894" y="131"/>
                  </a:lnTo>
                  <a:lnTo>
                    <a:pt x="898" y="107"/>
                  </a:lnTo>
                  <a:lnTo>
                    <a:pt x="905" y="107"/>
                  </a:lnTo>
                  <a:lnTo>
                    <a:pt x="905" y="167"/>
                  </a:lnTo>
                  <a:lnTo>
                    <a:pt x="914" y="167"/>
                  </a:lnTo>
                  <a:lnTo>
                    <a:pt x="922" y="311"/>
                  </a:lnTo>
                  <a:lnTo>
                    <a:pt x="925" y="311"/>
                  </a:lnTo>
                  <a:lnTo>
                    <a:pt x="927" y="325"/>
                  </a:lnTo>
                  <a:lnTo>
                    <a:pt x="927" y="341"/>
                  </a:lnTo>
                  <a:lnTo>
                    <a:pt x="929" y="356"/>
                  </a:lnTo>
                  <a:lnTo>
                    <a:pt x="934" y="367"/>
                  </a:lnTo>
                  <a:lnTo>
                    <a:pt x="931" y="323"/>
                  </a:lnTo>
                  <a:lnTo>
                    <a:pt x="934" y="323"/>
                  </a:lnTo>
                  <a:lnTo>
                    <a:pt x="938" y="329"/>
                  </a:lnTo>
                  <a:lnTo>
                    <a:pt x="942" y="332"/>
                  </a:lnTo>
                  <a:lnTo>
                    <a:pt x="945" y="334"/>
                  </a:lnTo>
                  <a:lnTo>
                    <a:pt x="945" y="296"/>
                  </a:lnTo>
                  <a:lnTo>
                    <a:pt x="938" y="296"/>
                  </a:lnTo>
                  <a:lnTo>
                    <a:pt x="938" y="287"/>
                  </a:lnTo>
                  <a:lnTo>
                    <a:pt x="945" y="287"/>
                  </a:lnTo>
                  <a:lnTo>
                    <a:pt x="942" y="107"/>
                  </a:lnTo>
                  <a:lnTo>
                    <a:pt x="954" y="107"/>
                  </a:lnTo>
                  <a:lnTo>
                    <a:pt x="954" y="111"/>
                  </a:lnTo>
                  <a:lnTo>
                    <a:pt x="951" y="121"/>
                  </a:lnTo>
                  <a:lnTo>
                    <a:pt x="949" y="138"/>
                  </a:lnTo>
                  <a:lnTo>
                    <a:pt x="949" y="156"/>
                  </a:lnTo>
                  <a:lnTo>
                    <a:pt x="951" y="171"/>
                  </a:lnTo>
                  <a:lnTo>
                    <a:pt x="962" y="287"/>
                  </a:lnTo>
                  <a:lnTo>
                    <a:pt x="967" y="287"/>
                  </a:lnTo>
                  <a:lnTo>
                    <a:pt x="971" y="289"/>
                  </a:lnTo>
                  <a:lnTo>
                    <a:pt x="974" y="289"/>
                  </a:lnTo>
                  <a:lnTo>
                    <a:pt x="978" y="291"/>
                  </a:lnTo>
                  <a:lnTo>
                    <a:pt x="978" y="236"/>
                  </a:lnTo>
                  <a:lnTo>
                    <a:pt x="991" y="236"/>
                  </a:lnTo>
                  <a:lnTo>
                    <a:pt x="993" y="269"/>
                  </a:lnTo>
                  <a:lnTo>
                    <a:pt x="1002" y="300"/>
                  </a:lnTo>
                  <a:lnTo>
                    <a:pt x="1005" y="300"/>
                  </a:lnTo>
                  <a:lnTo>
                    <a:pt x="1005" y="143"/>
                  </a:lnTo>
                  <a:lnTo>
                    <a:pt x="1018" y="147"/>
                  </a:lnTo>
                  <a:lnTo>
                    <a:pt x="1022" y="189"/>
                  </a:lnTo>
                  <a:lnTo>
                    <a:pt x="1031" y="223"/>
                  </a:lnTo>
                  <a:lnTo>
                    <a:pt x="1031" y="254"/>
                  </a:lnTo>
                  <a:lnTo>
                    <a:pt x="1034" y="254"/>
                  </a:lnTo>
                  <a:lnTo>
                    <a:pt x="1038" y="300"/>
                  </a:lnTo>
                  <a:lnTo>
                    <a:pt x="1045" y="303"/>
                  </a:lnTo>
                  <a:lnTo>
                    <a:pt x="1045" y="314"/>
                  </a:lnTo>
                  <a:lnTo>
                    <a:pt x="1049" y="323"/>
                  </a:lnTo>
                  <a:lnTo>
                    <a:pt x="1054" y="329"/>
                  </a:lnTo>
                  <a:lnTo>
                    <a:pt x="1060" y="336"/>
                  </a:lnTo>
                  <a:lnTo>
                    <a:pt x="1065" y="340"/>
                  </a:lnTo>
                  <a:lnTo>
                    <a:pt x="1074" y="343"/>
                  </a:lnTo>
                  <a:lnTo>
                    <a:pt x="1074" y="347"/>
                  </a:lnTo>
                  <a:lnTo>
                    <a:pt x="1076" y="349"/>
                  </a:lnTo>
                  <a:lnTo>
                    <a:pt x="1076" y="351"/>
                  </a:lnTo>
                  <a:lnTo>
                    <a:pt x="1078" y="352"/>
                  </a:lnTo>
                  <a:lnTo>
                    <a:pt x="1080" y="354"/>
                  </a:lnTo>
                  <a:lnTo>
                    <a:pt x="1082" y="356"/>
                  </a:lnTo>
                  <a:lnTo>
                    <a:pt x="1082" y="360"/>
                  </a:lnTo>
                  <a:lnTo>
                    <a:pt x="1085" y="360"/>
                  </a:lnTo>
                  <a:lnTo>
                    <a:pt x="1085" y="351"/>
                  </a:lnTo>
                  <a:lnTo>
                    <a:pt x="1082" y="351"/>
                  </a:lnTo>
                  <a:lnTo>
                    <a:pt x="1082" y="323"/>
                  </a:lnTo>
                  <a:lnTo>
                    <a:pt x="1078" y="323"/>
                  </a:lnTo>
                  <a:lnTo>
                    <a:pt x="1071" y="287"/>
                  </a:lnTo>
                  <a:lnTo>
                    <a:pt x="1065" y="287"/>
                  </a:lnTo>
                  <a:lnTo>
                    <a:pt x="1065" y="274"/>
                  </a:lnTo>
                  <a:lnTo>
                    <a:pt x="1062" y="274"/>
                  </a:lnTo>
                  <a:lnTo>
                    <a:pt x="1060" y="272"/>
                  </a:lnTo>
                  <a:lnTo>
                    <a:pt x="1060" y="269"/>
                  </a:lnTo>
                  <a:lnTo>
                    <a:pt x="1058" y="265"/>
                  </a:lnTo>
                  <a:lnTo>
                    <a:pt x="1058" y="260"/>
                  </a:lnTo>
                  <a:lnTo>
                    <a:pt x="1062" y="260"/>
                  </a:lnTo>
                  <a:lnTo>
                    <a:pt x="1069" y="269"/>
                  </a:lnTo>
                  <a:lnTo>
                    <a:pt x="1074" y="280"/>
                  </a:lnTo>
                  <a:lnTo>
                    <a:pt x="1078" y="291"/>
                  </a:lnTo>
                  <a:lnTo>
                    <a:pt x="1082" y="291"/>
                  </a:lnTo>
                  <a:lnTo>
                    <a:pt x="1074" y="267"/>
                  </a:lnTo>
                  <a:lnTo>
                    <a:pt x="1063" y="243"/>
                  </a:lnTo>
                  <a:lnTo>
                    <a:pt x="1054" y="220"/>
                  </a:lnTo>
                  <a:lnTo>
                    <a:pt x="1058" y="220"/>
                  </a:lnTo>
                  <a:lnTo>
                    <a:pt x="1062" y="221"/>
                  </a:lnTo>
                  <a:lnTo>
                    <a:pt x="1063" y="221"/>
                  </a:lnTo>
                  <a:lnTo>
                    <a:pt x="1063" y="223"/>
                  </a:lnTo>
                  <a:lnTo>
                    <a:pt x="1065" y="227"/>
                  </a:lnTo>
                  <a:lnTo>
                    <a:pt x="1065" y="231"/>
                  </a:lnTo>
                  <a:lnTo>
                    <a:pt x="1076" y="245"/>
                  </a:lnTo>
                  <a:lnTo>
                    <a:pt x="1083" y="263"/>
                  </a:lnTo>
                  <a:lnTo>
                    <a:pt x="1089" y="283"/>
                  </a:lnTo>
                  <a:lnTo>
                    <a:pt x="1094" y="303"/>
                  </a:lnTo>
                  <a:lnTo>
                    <a:pt x="1098" y="303"/>
                  </a:lnTo>
                  <a:lnTo>
                    <a:pt x="1098" y="323"/>
                  </a:lnTo>
                  <a:lnTo>
                    <a:pt x="1102" y="323"/>
                  </a:lnTo>
                  <a:lnTo>
                    <a:pt x="1094" y="240"/>
                  </a:lnTo>
                  <a:lnTo>
                    <a:pt x="1091" y="240"/>
                  </a:lnTo>
                  <a:lnTo>
                    <a:pt x="1091" y="223"/>
                  </a:lnTo>
                  <a:lnTo>
                    <a:pt x="1085" y="223"/>
                  </a:lnTo>
                  <a:lnTo>
                    <a:pt x="1082" y="191"/>
                  </a:lnTo>
                  <a:lnTo>
                    <a:pt x="1078" y="191"/>
                  </a:lnTo>
                  <a:lnTo>
                    <a:pt x="1078" y="183"/>
                  </a:lnTo>
                  <a:lnTo>
                    <a:pt x="1074" y="183"/>
                  </a:lnTo>
                  <a:lnTo>
                    <a:pt x="1074" y="171"/>
                  </a:lnTo>
                  <a:lnTo>
                    <a:pt x="1071" y="171"/>
                  </a:lnTo>
                  <a:lnTo>
                    <a:pt x="1065" y="154"/>
                  </a:lnTo>
                  <a:lnTo>
                    <a:pt x="1062" y="154"/>
                  </a:lnTo>
                  <a:lnTo>
                    <a:pt x="1062" y="143"/>
                  </a:lnTo>
                  <a:lnTo>
                    <a:pt x="1058" y="143"/>
                  </a:lnTo>
                  <a:lnTo>
                    <a:pt x="1051" y="120"/>
                  </a:lnTo>
                  <a:lnTo>
                    <a:pt x="1045" y="120"/>
                  </a:lnTo>
                  <a:lnTo>
                    <a:pt x="1045" y="111"/>
                  </a:lnTo>
                  <a:lnTo>
                    <a:pt x="1038" y="98"/>
                  </a:lnTo>
                  <a:lnTo>
                    <a:pt x="1031" y="85"/>
                  </a:lnTo>
                  <a:lnTo>
                    <a:pt x="1025" y="67"/>
                  </a:lnTo>
                  <a:lnTo>
                    <a:pt x="1038" y="71"/>
                  </a:lnTo>
                  <a:lnTo>
                    <a:pt x="1042" y="89"/>
                  </a:lnTo>
                  <a:lnTo>
                    <a:pt x="1051" y="101"/>
                  </a:lnTo>
                  <a:lnTo>
                    <a:pt x="1058" y="114"/>
                  </a:lnTo>
                  <a:lnTo>
                    <a:pt x="1058" y="123"/>
                  </a:lnTo>
                  <a:lnTo>
                    <a:pt x="1062" y="123"/>
                  </a:lnTo>
                  <a:lnTo>
                    <a:pt x="1062" y="131"/>
                  </a:lnTo>
                  <a:lnTo>
                    <a:pt x="1065" y="131"/>
                  </a:lnTo>
                  <a:lnTo>
                    <a:pt x="1065" y="140"/>
                  </a:lnTo>
                  <a:lnTo>
                    <a:pt x="1071" y="140"/>
                  </a:lnTo>
                  <a:lnTo>
                    <a:pt x="1071" y="147"/>
                  </a:lnTo>
                  <a:lnTo>
                    <a:pt x="1074" y="147"/>
                  </a:lnTo>
                  <a:lnTo>
                    <a:pt x="1082" y="171"/>
                  </a:lnTo>
                  <a:lnTo>
                    <a:pt x="1085" y="171"/>
                  </a:lnTo>
                  <a:lnTo>
                    <a:pt x="1085" y="183"/>
                  </a:lnTo>
                  <a:lnTo>
                    <a:pt x="1091" y="183"/>
                  </a:lnTo>
                  <a:lnTo>
                    <a:pt x="1091" y="191"/>
                  </a:lnTo>
                  <a:lnTo>
                    <a:pt x="1094" y="191"/>
                  </a:lnTo>
                  <a:lnTo>
                    <a:pt x="1102" y="227"/>
                  </a:lnTo>
                  <a:lnTo>
                    <a:pt x="1105" y="227"/>
                  </a:lnTo>
                  <a:lnTo>
                    <a:pt x="1105" y="236"/>
                  </a:lnTo>
                  <a:lnTo>
                    <a:pt x="1111" y="236"/>
                  </a:lnTo>
                  <a:lnTo>
                    <a:pt x="1111" y="254"/>
                  </a:lnTo>
                  <a:lnTo>
                    <a:pt x="1114" y="254"/>
                  </a:lnTo>
                  <a:lnTo>
                    <a:pt x="1116" y="218"/>
                  </a:lnTo>
                  <a:lnTo>
                    <a:pt x="1118" y="178"/>
                  </a:lnTo>
                  <a:lnTo>
                    <a:pt x="1114" y="140"/>
                  </a:lnTo>
                  <a:lnTo>
                    <a:pt x="1105" y="103"/>
                  </a:lnTo>
                  <a:lnTo>
                    <a:pt x="1118" y="103"/>
                  </a:lnTo>
                  <a:lnTo>
                    <a:pt x="1123" y="134"/>
                  </a:lnTo>
                  <a:lnTo>
                    <a:pt x="1131" y="163"/>
                  </a:lnTo>
                  <a:lnTo>
                    <a:pt x="1131" y="178"/>
                  </a:lnTo>
                  <a:lnTo>
                    <a:pt x="1131" y="194"/>
                  </a:lnTo>
                  <a:lnTo>
                    <a:pt x="1129" y="209"/>
                  </a:lnTo>
                  <a:lnTo>
                    <a:pt x="1134" y="220"/>
                  </a:lnTo>
                  <a:lnTo>
                    <a:pt x="1138" y="180"/>
                  </a:lnTo>
                  <a:lnTo>
                    <a:pt x="1145" y="180"/>
                  </a:lnTo>
                  <a:lnTo>
                    <a:pt x="1151" y="196"/>
                  </a:lnTo>
                  <a:lnTo>
                    <a:pt x="1154" y="196"/>
                  </a:lnTo>
                  <a:lnTo>
                    <a:pt x="1154" y="211"/>
                  </a:lnTo>
                  <a:lnTo>
                    <a:pt x="1158" y="211"/>
                  </a:lnTo>
                  <a:lnTo>
                    <a:pt x="1162" y="247"/>
                  </a:lnTo>
                  <a:lnTo>
                    <a:pt x="1165" y="247"/>
                  </a:lnTo>
                  <a:lnTo>
                    <a:pt x="1165" y="271"/>
                  </a:lnTo>
                  <a:lnTo>
                    <a:pt x="1174" y="274"/>
                  </a:lnTo>
                  <a:lnTo>
                    <a:pt x="1174" y="283"/>
                  </a:lnTo>
                  <a:lnTo>
                    <a:pt x="1178" y="283"/>
                  </a:lnTo>
                  <a:lnTo>
                    <a:pt x="1178" y="296"/>
                  </a:lnTo>
                  <a:lnTo>
                    <a:pt x="1182" y="296"/>
                  </a:lnTo>
                  <a:lnTo>
                    <a:pt x="1185" y="320"/>
                  </a:lnTo>
                  <a:lnTo>
                    <a:pt x="1191" y="320"/>
                  </a:lnTo>
                  <a:lnTo>
                    <a:pt x="1193" y="291"/>
                  </a:lnTo>
                  <a:lnTo>
                    <a:pt x="1198" y="265"/>
                  </a:lnTo>
                  <a:lnTo>
                    <a:pt x="1207" y="240"/>
                  </a:lnTo>
                  <a:lnTo>
                    <a:pt x="1214" y="214"/>
                  </a:lnTo>
                  <a:lnTo>
                    <a:pt x="1211" y="154"/>
                  </a:lnTo>
                  <a:lnTo>
                    <a:pt x="1222" y="154"/>
                  </a:lnTo>
                  <a:lnTo>
                    <a:pt x="1225" y="214"/>
                  </a:lnTo>
                  <a:lnTo>
                    <a:pt x="1234" y="214"/>
                  </a:lnTo>
                  <a:lnTo>
                    <a:pt x="1238" y="231"/>
                  </a:lnTo>
                  <a:lnTo>
                    <a:pt x="1231" y="231"/>
                  </a:lnTo>
                  <a:lnTo>
                    <a:pt x="1231" y="223"/>
                  </a:lnTo>
                  <a:lnTo>
                    <a:pt x="1225" y="223"/>
                  </a:lnTo>
                  <a:lnTo>
                    <a:pt x="1225" y="327"/>
                  </a:lnTo>
                  <a:lnTo>
                    <a:pt x="1231" y="327"/>
                  </a:lnTo>
                  <a:lnTo>
                    <a:pt x="1231" y="340"/>
                  </a:lnTo>
                  <a:lnTo>
                    <a:pt x="1234" y="340"/>
                  </a:lnTo>
                  <a:lnTo>
                    <a:pt x="1234" y="334"/>
                  </a:lnTo>
                  <a:lnTo>
                    <a:pt x="1238" y="334"/>
                  </a:lnTo>
                  <a:lnTo>
                    <a:pt x="1245" y="340"/>
                  </a:lnTo>
                  <a:lnTo>
                    <a:pt x="1245" y="303"/>
                  </a:lnTo>
                  <a:lnTo>
                    <a:pt x="1242" y="303"/>
                  </a:lnTo>
                  <a:lnTo>
                    <a:pt x="1242" y="271"/>
                  </a:lnTo>
                  <a:lnTo>
                    <a:pt x="1231" y="236"/>
                  </a:lnTo>
                  <a:lnTo>
                    <a:pt x="1242" y="236"/>
                  </a:lnTo>
                  <a:lnTo>
                    <a:pt x="1245" y="254"/>
                  </a:lnTo>
                  <a:lnTo>
                    <a:pt x="1251" y="254"/>
                  </a:lnTo>
                  <a:lnTo>
                    <a:pt x="1251" y="274"/>
                  </a:lnTo>
                  <a:lnTo>
                    <a:pt x="1254" y="274"/>
                  </a:lnTo>
                  <a:lnTo>
                    <a:pt x="1254" y="283"/>
                  </a:lnTo>
                  <a:lnTo>
                    <a:pt x="1258" y="283"/>
                  </a:lnTo>
                  <a:lnTo>
                    <a:pt x="1258" y="300"/>
                  </a:lnTo>
                  <a:lnTo>
                    <a:pt x="1262" y="300"/>
                  </a:lnTo>
                  <a:lnTo>
                    <a:pt x="1262" y="314"/>
                  </a:lnTo>
                  <a:lnTo>
                    <a:pt x="1265" y="314"/>
                  </a:lnTo>
                  <a:lnTo>
                    <a:pt x="1271" y="343"/>
                  </a:lnTo>
                  <a:lnTo>
                    <a:pt x="1274" y="343"/>
                  </a:lnTo>
                  <a:lnTo>
                    <a:pt x="1278" y="334"/>
                  </a:lnTo>
                  <a:lnTo>
                    <a:pt x="1282" y="325"/>
                  </a:lnTo>
                  <a:lnTo>
                    <a:pt x="1282" y="311"/>
                  </a:lnTo>
                  <a:lnTo>
                    <a:pt x="1271" y="274"/>
                  </a:lnTo>
                  <a:lnTo>
                    <a:pt x="1282" y="280"/>
                  </a:lnTo>
                  <a:lnTo>
                    <a:pt x="1283" y="287"/>
                  </a:lnTo>
                  <a:lnTo>
                    <a:pt x="1287" y="301"/>
                  </a:lnTo>
                  <a:lnTo>
                    <a:pt x="1291" y="318"/>
                  </a:lnTo>
                  <a:lnTo>
                    <a:pt x="1294" y="332"/>
                  </a:lnTo>
                  <a:lnTo>
                    <a:pt x="1300" y="345"/>
                  </a:lnTo>
                  <a:lnTo>
                    <a:pt x="1302" y="351"/>
                  </a:lnTo>
                  <a:lnTo>
                    <a:pt x="1303" y="332"/>
                  </a:lnTo>
                  <a:lnTo>
                    <a:pt x="1305" y="316"/>
                  </a:lnTo>
                  <a:lnTo>
                    <a:pt x="1305" y="296"/>
                  </a:lnTo>
                  <a:lnTo>
                    <a:pt x="1302" y="271"/>
                  </a:lnTo>
                  <a:lnTo>
                    <a:pt x="1314" y="271"/>
                  </a:lnTo>
                  <a:lnTo>
                    <a:pt x="1316" y="294"/>
                  </a:lnTo>
                  <a:lnTo>
                    <a:pt x="1323" y="316"/>
                  </a:lnTo>
                  <a:lnTo>
                    <a:pt x="1331" y="334"/>
                  </a:lnTo>
                  <a:lnTo>
                    <a:pt x="1331" y="356"/>
                  </a:lnTo>
                  <a:lnTo>
                    <a:pt x="1334" y="356"/>
                  </a:lnTo>
                  <a:lnTo>
                    <a:pt x="1322" y="223"/>
                  </a:lnTo>
                  <a:lnTo>
                    <a:pt x="1318" y="223"/>
                  </a:lnTo>
                  <a:lnTo>
                    <a:pt x="1314" y="200"/>
                  </a:lnTo>
                  <a:lnTo>
                    <a:pt x="1311" y="194"/>
                  </a:lnTo>
                  <a:lnTo>
                    <a:pt x="1309" y="191"/>
                  </a:lnTo>
                  <a:lnTo>
                    <a:pt x="1305" y="187"/>
                  </a:lnTo>
                  <a:lnTo>
                    <a:pt x="1303" y="183"/>
                  </a:lnTo>
                  <a:lnTo>
                    <a:pt x="1300" y="178"/>
                  </a:lnTo>
                  <a:lnTo>
                    <a:pt x="1298" y="171"/>
                  </a:lnTo>
                  <a:lnTo>
                    <a:pt x="1311" y="180"/>
                  </a:lnTo>
                  <a:lnTo>
                    <a:pt x="1322" y="194"/>
                  </a:lnTo>
                  <a:lnTo>
                    <a:pt x="1331" y="212"/>
                  </a:lnTo>
                  <a:lnTo>
                    <a:pt x="1338" y="234"/>
                  </a:lnTo>
                  <a:lnTo>
                    <a:pt x="1345" y="254"/>
                  </a:lnTo>
                  <a:lnTo>
                    <a:pt x="1351" y="271"/>
                  </a:lnTo>
                  <a:lnTo>
                    <a:pt x="1351" y="296"/>
                  </a:lnTo>
                  <a:lnTo>
                    <a:pt x="1358" y="300"/>
                  </a:lnTo>
                  <a:lnTo>
                    <a:pt x="1354" y="307"/>
                  </a:lnTo>
                  <a:lnTo>
                    <a:pt x="1362" y="311"/>
                  </a:lnTo>
                  <a:lnTo>
                    <a:pt x="1362" y="327"/>
                  </a:lnTo>
                  <a:lnTo>
                    <a:pt x="1365" y="327"/>
                  </a:lnTo>
                  <a:lnTo>
                    <a:pt x="1365" y="340"/>
                  </a:lnTo>
                  <a:lnTo>
                    <a:pt x="1371" y="340"/>
                  </a:lnTo>
                  <a:lnTo>
                    <a:pt x="1373" y="352"/>
                  </a:lnTo>
                  <a:lnTo>
                    <a:pt x="1373" y="365"/>
                  </a:lnTo>
                  <a:lnTo>
                    <a:pt x="1378" y="374"/>
                  </a:lnTo>
                  <a:lnTo>
                    <a:pt x="1380" y="347"/>
                  </a:lnTo>
                  <a:lnTo>
                    <a:pt x="1382" y="321"/>
                  </a:lnTo>
                  <a:lnTo>
                    <a:pt x="1378" y="300"/>
                  </a:lnTo>
                  <a:lnTo>
                    <a:pt x="1378" y="267"/>
                  </a:lnTo>
                  <a:lnTo>
                    <a:pt x="1374" y="267"/>
                  </a:lnTo>
                  <a:lnTo>
                    <a:pt x="1371" y="240"/>
                  </a:lnTo>
                  <a:lnTo>
                    <a:pt x="1365" y="240"/>
                  </a:lnTo>
                  <a:lnTo>
                    <a:pt x="1363" y="234"/>
                  </a:lnTo>
                  <a:lnTo>
                    <a:pt x="1360" y="232"/>
                  </a:lnTo>
                  <a:lnTo>
                    <a:pt x="1358" y="229"/>
                  </a:lnTo>
                  <a:lnTo>
                    <a:pt x="1356" y="227"/>
                  </a:lnTo>
                  <a:lnTo>
                    <a:pt x="1354" y="221"/>
                  </a:lnTo>
                  <a:lnTo>
                    <a:pt x="1354" y="214"/>
                  </a:lnTo>
                  <a:lnTo>
                    <a:pt x="1362" y="220"/>
                  </a:lnTo>
                  <a:lnTo>
                    <a:pt x="1338" y="176"/>
                  </a:lnTo>
                  <a:lnTo>
                    <a:pt x="1345" y="176"/>
                  </a:lnTo>
                  <a:lnTo>
                    <a:pt x="1382" y="231"/>
                  </a:lnTo>
                  <a:lnTo>
                    <a:pt x="1382" y="240"/>
                  </a:lnTo>
                  <a:lnTo>
                    <a:pt x="1385" y="240"/>
                  </a:lnTo>
                  <a:lnTo>
                    <a:pt x="1385" y="247"/>
                  </a:lnTo>
                  <a:lnTo>
                    <a:pt x="1391" y="247"/>
                  </a:lnTo>
                  <a:lnTo>
                    <a:pt x="1394" y="271"/>
                  </a:lnTo>
                  <a:lnTo>
                    <a:pt x="1398" y="271"/>
                  </a:lnTo>
                  <a:lnTo>
                    <a:pt x="1398" y="280"/>
                  </a:lnTo>
                  <a:lnTo>
                    <a:pt x="1402" y="280"/>
                  </a:lnTo>
                  <a:lnTo>
                    <a:pt x="1402" y="296"/>
                  </a:lnTo>
                  <a:lnTo>
                    <a:pt x="1405" y="296"/>
                  </a:lnTo>
                  <a:lnTo>
                    <a:pt x="1411" y="323"/>
                  </a:lnTo>
                  <a:lnTo>
                    <a:pt x="1414" y="323"/>
                  </a:lnTo>
                  <a:lnTo>
                    <a:pt x="1416" y="289"/>
                  </a:lnTo>
                  <a:lnTo>
                    <a:pt x="1418" y="254"/>
                  </a:lnTo>
                  <a:lnTo>
                    <a:pt x="1420" y="218"/>
                  </a:lnTo>
                  <a:lnTo>
                    <a:pt x="1420" y="183"/>
                  </a:lnTo>
                  <a:lnTo>
                    <a:pt x="1414" y="151"/>
                  </a:lnTo>
                  <a:lnTo>
                    <a:pt x="1414" y="120"/>
                  </a:lnTo>
                  <a:lnTo>
                    <a:pt x="1411" y="120"/>
                  </a:lnTo>
                  <a:lnTo>
                    <a:pt x="1407" y="105"/>
                  </a:lnTo>
                  <a:lnTo>
                    <a:pt x="1407" y="92"/>
                  </a:lnTo>
                  <a:lnTo>
                    <a:pt x="1409" y="81"/>
                  </a:lnTo>
                  <a:lnTo>
                    <a:pt x="1409" y="72"/>
                  </a:lnTo>
                  <a:lnTo>
                    <a:pt x="1405" y="67"/>
                  </a:lnTo>
                  <a:lnTo>
                    <a:pt x="1405" y="63"/>
                  </a:lnTo>
                  <a:lnTo>
                    <a:pt x="1411" y="63"/>
                  </a:lnTo>
                  <a:lnTo>
                    <a:pt x="1411" y="60"/>
                  </a:lnTo>
                  <a:lnTo>
                    <a:pt x="1413" y="60"/>
                  </a:lnTo>
                  <a:lnTo>
                    <a:pt x="1414" y="60"/>
                  </a:lnTo>
                  <a:lnTo>
                    <a:pt x="1416" y="60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8" y="63"/>
                  </a:lnTo>
                  <a:lnTo>
                    <a:pt x="1422" y="72"/>
                  </a:lnTo>
                  <a:lnTo>
                    <a:pt x="1422" y="85"/>
                  </a:lnTo>
                  <a:lnTo>
                    <a:pt x="1420" y="98"/>
                  </a:lnTo>
                  <a:lnTo>
                    <a:pt x="1422" y="111"/>
                  </a:lnTo>
                  <a:lnTo>
                    <a:pt x="1431" y="145"/>
                  </a:lnTo>
                  <a:lnTo>
                    <a:pt x="1438" y="181"/>
                  </a:lnTo>
                  <a:lnTo>
                    <a:pt x="1445" y="214"/>
                  </a:lnTo>
                  <a:lnTo>
                    <a:pt x="1445" y="243"/>
                  </a:lnTo>
                  <a:lnTo>
                    <a:pt x="1451" y="243"/>
                  </a:lnTo>
                  <a:lnTo>
                    <a:pt x="1453" y="258"/>
                  </a:lnTo>
                  <a:lnTo>
                    <a:pt x="1453" y="276"/>
                  </a:lnTo>
                  <a:lnTo>
                    <a:pt x="1451" y="292"/>
                  </a:lnTo>
                  <a:lnTo>
                    <a:pt x="1453" y="309"/>
                  </a:lnTo>
                  <a:lnTo>
                    <a:pt x="1458" y="320"/>
                  </a:lnTo>
                  <a:lnTo>
                    <a:pt x="1465" y="220"/>
                  </a:lnTo>
                  <a:lnTo>
                    <a:pt x="1471" y="220"/>
                  </a:lnTo>
                  <a:lnTo>
                    <a:pt x="1473" y="203"/>
                  </a:lnTo>
                  <a:lnTo>
                    <a:pt x="1473" y="181"/>
                  </a:lnTo>
                  <a:lnTo>
                    <a:pt x="1471" y="158"/>
                  </a:lnTo>
                  <a:lnTo>
                    <a:pt x="1471" y="132"/>
                  </a:lnTo>
                  <a:lnTo>
                    <a:pt x="1471" y="111"/>
                  </a:lnTo>
                  <a:lnTo>
                    <a:pt x="1482" y="114"/>
                  </a:lnTo>
                  <a:lnTo>
                    <a:pt x="1474" y="327"/>
                  </a:lnTo>
                  <a:lnTo>
                    <a:pt x="1474" y="340"/>
                  </a:lnTo>
                  <a:lnTo>
                    <a:pt x="1473" y="356"/>
                  </a:lnTo>
                  <a:lnTo>
                    <a:pt x="1473" y="374"/>
                  </a:lnTo>
                  <a:lnTo>
                    <a:pt x="1473" y="392"/>
                  </a:lnTo>
                  <a:lnTo>
                    <a:pt x="1474" y="407"/>
                  </a:lnTo>
                  <a:lnTo>
                    <a:pt x="1478" y="416"/>
                  </a:lnTo>
                  <a:lnTo>
                    <a:pt x="1480" y="403"/>
                  </a:lnTo>
                  <a:lnTo>
                    <a:pt x="1482" y="385"/>
                  </a:lnTo>
                  <a:lnTo>
                    <a:pt x="1487" y="365"/>
                  </a:lnTo>
                  <a:lnTo>
                    <a:pt x="1491" y="349"/>
                  </a:lnTo>
                  <a:lnTo>
                    <a:pt x="1494" y="340"/>
                  </a:lnTo>
                  <a:lnTo>
                    <a:pt x="1496" y="338"/>
                  </a:lnTo>
                  <a:lnTo>
                    <a:pt x="1496" y="336"/>
                  </a:lnTo>
                  <a:lnTo>
                    <a:pt x="1496" y="336"/>
                  </a:lnTo>
                  <a:lnTo>
                    <a:pt x="1498" y="336"/>
                  </a:lnTo>
                  <a:lnTo>
                    <a:pt x="1500" y="336"/>
                  </a:lnTo>
                  <a:lnTo>
                    <a:pt x="1502" y="334"/>
                  </a:lnTo>
                  <a:lnTo>
                    <a:pt x="1502" y="356"/>
                  </a:lnTo>
                  <a:lnTo>
                    <a:pt x="1505" y="356"/>
                  </a:lnTo>
                  <a:lnTo>
                    <a:pt x="1511" y="291"/>
                  </a:lnTo>
                  <a:lnTo>
                    <a:pt x="1513" y="285"/>
                  </a:lnTo>
                  <a:lnTo>
                    <a:pt x="1516" y="276"/>
                  </a:lnTo>
                  <a:lnTo>
                    <a:pt x="1520" y="265"/>
                  </a:lnTo>
                  <a:lnTo>
                    <a:pt x="1518" y="254"/>
                  </a:lnTo>
                  <a:lnTo>
                    <a:pt x="1511" y="251"/>
                  </a:lnTo>
                  <a:lnTo>
                    <a:pt x="1511" y="243"/>
                  </a:lnTo>
                  <a:lnTo>
                    <a:pt x="1518" y="243"/>
                  </a:lnTo>
                  <a:lnTo>
                    <a:pt x="1531" y="103"/>
                  </a:lnTo>
                  <a:lnTo>
                    <a:pt x="1538" y="103"/>
                  </a:lnTo>
                  <a:lnTo>
                    <a:pt x="1531" y="280"/>
                  </a:lnTo>
                  <a:lnTo>
                    <a:pt x="1534" y="280"/>
                  </a:lnTo>
                  <a:lnTo>
                    <a:pt x="1534" y="291"/>
                  </a:lnTo>
                  <a:lnTo>
                    <a:pt x="1538" y="291"/>
                  </a:lnTo>
                  <a:lnTo>
                    <a:pt x="1540" y="301"/>
                  </a:lnTo>
                  <a:lnTo>
                    <a:pt x="1542" y="314"/>
                  </a:lnTo>
                  <a:lnTo>
                    <a:pt x="1542" y="327"/>
                  </a:lnTo>
                  <a:lnTo>
                    <a:pt x="1545" y="334"/>
                  </a:lnTo>
                  <a:lnTo>
                    <a:pt x="1565" y="154"/>
                  </a:lnTo>
                  <a:lnTo>
                    <a:pt x="1574" y="154"/>
                  </a:lnTo>
                  <a:lnTo>
                    <a:pt x="1578" y="176"/>
                  </a:lnTo>
                  <a:lnTo>
                    <a:pt x="1578" y="178"/>
                  </a:lnTo>
                  <a:lnTo>
                    <a:pt x="1576" y="178"/>
                  </a:lnTo>
                  <a:lnTo>
                    <a:pt x="1576" y="178"/>
                  </a:lnTo>
                  <a:lnTo>
                    <a:pt x="1574" y="176"/>
                  </a:lnTo>
                  <a:lnTo>
                    <a:pt x="1574" y="178"/>
                  </a:lnTo>
                  <a:lnTo>
                    <a:pt x="1574" y="180"/>
                  </a:lnTo>
                  <a:lnTo>
                    <a:pt x="1578" y="180"/>
                  </a:lnTo>
                  <a:lnTo>
                    <a:pt x="1578" y="231"/>
                  </a:lnTo>
                  <a:lnTo>
                    <a:pt x="1582" y="231"/>
                  </a:lnTo>
                  <a:lnTo>
                    <a:pt x="1591" y="154"/>
                  </a:lnTo>
                  <a:lnTo>
                    <a:pt x="1578" y="151"/>
                  </a:lnTo>
                  <a:lnTo>
                    <a:pt x="1578" y="143"/>
                  </a:lnTo>
                  <a:lnTo>
                    <a:pt x="1583" y="141"/>
                  </a:lnTo>
                  <a:lnTo>
                    <a:pt x="1587" y="141"/>
                  </a:lnTo>
                  <a:lnTo>
                    <a:pt x="1591" y="140"/>
                  </a:lnTo>
                  <a:lnTo>
                    <a:pt x="1594" y="138"/>
                  </a:lnTo>
                  <a:lnTo>
                    <a:pt x="1596" y="136"/>
                  </a:lnTo>
                  <a:lnTo>
                    <a:pt x="1602" y="136"/>
                  </a:lnTo>
                  <a:lnTo>
                    <a:pt x="1602" y="154"/>
                  </a:lnTo>
                  <a:lnTo>
                    <a:pt x="1613" y="163"/>
                  </a:lnTo>
                  <a:lnTo>
                    <a:pt x="1625" y="178"/>
                  </a:lnTo>
                  <a:lnTo>
                    <a:pt x="1638" y="194"/>
                  </a:lnTo>
                  <a:lnTo>
                    <a:pt x="1649" y="211"/>
                  </a:lnTo>
                  <a:lnTo>
                    <a:pt x="1654" y="223"/>
                  </a:lnTo>
                  <a:lnTo>
                    <a:pt x="1658" y="223"/>
                  </a:lnTo>
                  <a:lnTo>
                    <a:pt x="1647" y="172"/>
                  </a:lnTo>
                  <a:lnTo>
                    <a:pt x="1634" y="127"/>
                  </a:lnTo>
                  <a:lnTo>
                    <a:pt x="1631" y="94"/>
                  </a:lnTo>
                  <a:lnTo>
                    <a:pt x="1623" y="76"/>
                  </a:lnTo>
                  <a:lnTo>
                    <a:pt x="1618" y="54"/>
                  </a:lnTo>
                  <a:lnTo>
                    <a:pt x="1625" y="54"/>
                  </a:lnTo>
                  <a:lnTo>
                    <a:pt x="1651" y="136"/>
                  </a:lnTo>
                  <a:lnTo>
                    <a:pt x="1651" y="151"/>
                  </a:lnTo>
                  <a:lnTo>
                    <a:pt x="1654" y="151"/>
                  </a:lnTo>
                  <a:lnTo>
                    <a:pt x="1658" y="180"/>
                  </a:lnTo>
                  <a:lnTo>
                    <a:pt x="1662" y="180"/>
                  </a:lnTo>
                  <a:lnTo>
                    <a:pt x="1662" y="176"/>
                  </a:lnTo>
                  <a:lnTo>
                    <a:pt x="1665" y="176"/>
                  </a:lnTo>
                  <a:lnTo>
                    <a:pt x="1674" y="180"/>
                  </a:lnTo>
                  <a:lnTo>
                    <a:pt x="1673" y="196"/>
                  </a:lnTo>
                  <a:lnTo>
                    <a:pt x="1671" y="214"/>
                  </a:lnTo>
                  <a:lnTo>
                    <a:pt x="1665" y="214"/>
                  </a:lnTo>
                  <a:lnTo>
                    <a:pt x="1665" y="220"/>
                  </a:lnTo>
                  <a:lnTo>
                    <a:pt x="1671" y="220"/>
                  </a:lnTo>
                  <a:lnTo>
                    <a:pt x="1671" y="243"/>
                  </a:lnTo>
                  <a:lnTo>
                    <a:pt x="1678" y="243"/>
                  </a:lnTo>
                  <a:lnTo>
                    <a:pt x="1676" y="232"/>
                  </a:lnTo>
                  <a:lnTo>
                    <a:pt x="1678" y="220"/>
                  </a:lnTo>
                  <a:lnTo>
                    <a:pt x="1678" y="203"/>
                  </a:lnTo>
                  <a:lnTo>
                    <a:pt x="1678" y="83"/>
                  </a:lnTo>
                  <a:lnTo>
                    <a:pt x="1685" y="83"/>
                  </a:lnTo>
                  <a:lnTo>
                    <a:pt x="1685" y="136"/>
                  </a:lnTo>
                  <a:lnTo>
                    <a:pt x="1691" y="136"/>
                  </a:lnTo>
                  <a:lnTo>
                    <a:pt x="1685" y="143"/>
                  </a:lnTo>
                  <a:lnTo>
                    <a:pt x="1691" y="154"/>
                  </a:lnTo>
                  <a:lnTo>
                    <a:pt x="1689" y="156"/>
                  </a:lnTo>
                  <a:lnTo>
                    <a:pt x="1687" y="156"/>
                  </a:lnTo>
                  <a:lnTo>
                    <a:pt x="1685" y="156"/>
                  </a:lnTo>
                  <a:lnTo>
                    <a:pt x="1685" y="158"/>
                  </a:lnTo>
                  <a:lnTo>
                    <a:pt x="1685" y="160"/>
                  </a:lnTo>
                  <a:lnTo>
                    <a:pt x="1691" y="160"/>
                  </a:lnTo>
                  <a:lnTo>
                    <a:pt x="1691" y="191"/>
                  </a:lnTo>
                  <a:lnTo>
                    <a:pt x="1694" y="191"/>
                  </a:lnTo>
                  <a:lnTo>
                    <a:pt x="1694" y="163"/>
                  </a:lnTo>
                  <a:lnTo>
                    <a:pt x="1702" y="163"/>
                  </a:lnTo>
                  <a:lnTo>
                    <a:pt x="1705" y="191"/>
                  </a:lnTo>
                  <a:lnTo>
                    <a:pt x="1713" y="218"/>
                  </a:lnTo>
                  <a:lnTo>
                    <a:pt x="1718" y="245"/>
                  </a:lnTo>
                  <a:lnTo>
                    <a:pt x="1722" y="274"/>
                  </a:lnTo>
                  <a:lnTo>
                    <a:pt x="1731" y="274"/>
                  </a:lnTo>
                  <a:lnTo>
                    <a:pt x="1733" y="289"/>
                  </a:lnTo>
                  <a:lnTo>
                    <a:pt x="1736" y="305"/>
                  </a:lnTo>
                  <a:lnTo>
                    <a:pt x="1742" y="314"/>
                  </a:lnTo>
                  <a:lnTo>
                    <a:pt x="1743" y="294"/>
                  </a:lnTo>
                  <a:lnTo>
                    <a:pt x="1745" y="276"/>
                  </a:lnTo>
                  <a:lnTo>
                    <a:pt x="1751" y="260"/>
                  </a:lnTo>
                  <a:lnTo>
                    <a:pt x="1751" y="227"/>
                  </a:lnTo>
                  <a:lnTo>
                    <a:pt x="1754" y="227"/>
                  </a:lnTo>
                  <a:lnTo>
                    <a:pt x="1754" y="191"/>
                  </a:lnTo>
                  <a:lnTo>
                    <a:pt x="1758" y="191"/>
                  </a:lnTo>
                  <a:lnTo>
                    <a:pt x="1760" y="174"/>
                  </a:lnTo>
                  <a:lnTo>
                    <a:pt x="1760" y="156"/>
                  </a:lnTo>
                  <a:lnTo>
                    <a:pt x="1760" y="138"/>
                  </a:lnTo>
                  <a:lnTo>
                    <a:pt x="1762" y="123"/>
                  </a:lnTo>
                  <a:lnTo>
                    <a:pt x="1765" y="123"/>
                  </a:lnTo>
                  <a:lnTo>
                    <a:pt x="1765" y="187"/>
                  </a:lnTo>
                  <a:lnTo>
                    <a:pt x="1774" y="187"/>
                  </a:lnTo>
                  <a:lnTo>
                    <a:pt x="1773" y="192"/>
                  </a:lnTo>
                  <a:lnTo>
                    <a:pt x="1773" y="196"/>
                  </a:lnTo>
                  <a:lnTo>
                    <a:pt x="1771" y="200"/>
                  </a:lnTo>
                  <a:lnTo>
                    <a:pt x="1771" y="203"/>
                  </a:lnTo>
                  <a:lnTo>
                    <a:pt x="1782" y="200"/>
                  </a:lnTo>
                  <a:lnTo>
                    <a:pt x="1778" y="207"/>
                  </a:lnTo>
                  <a:lnTo>
                    <a:pt x="1785" y="211"/>
                  </a:lnTo>
                  <a:lnTo>
                    <a:pt x="1785" y="223"/>
                  </a:lnTo>
                  <a:lnTo>
                    <a:pt x="1791" y="223"/>
                  </a:lnTo>
                  <a:lnTo>
                    <a:pt x="1791" y="231"/>
                  </a:lnTo>
                  <a:lnTo>
                    <a:pt x="1794" y="231"/>
                  </a:lnTo>
                  <a:lnTo>
                    <a:pt x="1794" y="243"/>
                  </a:lnTo>
                  <a:lnTo>
                    <a:pt x="1798" y="243"/>
                  </a:lnTo>
                  <a:lnTo>
                    <a:pt x="1798" y="254"/>
                  </a:lnTo>
                  <a:lnTo>
                    <a:pt x="1802" y="254"/>
                  </a:lnTo>
                  <a:lnTo>
                    <a:pt x="1802" y="267"/>
                  </a:lnTo>
                  <a:lnTo>
                    <a:pt x="1805" y="267"/>
                  </a:lnTo>
                  <a:lnTo>
                    <a:pt x="1805" y="283"/>
                  </a:lnTo>
                  <a:lnTo>
                    <a:pt x="1811" y="283"/>
                  </a:lnTo>
                  <a:lnTo>
                    <a:pt x="1814" y="320"/>
                  </a:lnTo>
                  <a:lnTo>
                    <a:pt x="1818" y="320"/>
                  </a:lnTo>
                  <a:lnTo>
                    <a:pt x="1820" y="331"/>
                  </a:lnTo>
                  <a:lnTo>
                    <a:pt x="1820" y="345"/>
                  </a:lnTo>
                  <a:lnTo>
                    <a:pt x="1820" y="361"/>
                  </a:lnTo>
                  <a:lnTo>
                    <a:pt x="1822" y="374"/>
                  </a:lnTo>
                  <a:lnTo>
                    <a:pt x="1825" y="383"/>
                  </a:lnTo>
                  <a:lnTo>
                    <a:pt x="1825" y="361"/>
                  </a:lnTo>
                  <a:lnTo>
                    <a:pt x="1825" y="338"/>
                  </a:lnTo>
                  <a:lnTo>
                    <a:pt x="1825" y="318"/>
                  </a:lnTo>
                  <a:lnTo>
                    <a:pt x="1825" y="303"/>
                  </a:lnTo>
                  <a:lnTo>
                    <a:pt x="1827" y="303"/>
                  </a:lnTo>
                  <a:lnTo>
                    <a:pt x="1827" y="301"/>
                  </a:lnTo>
                  <a:lnTo>
                    <a:pt x="1829" y="300"/>
                  </a:lnTo>
                  <a:lnTo>
                    <a:pt x="1831" y="296"/>
                  </a:lnTo>
                  <a:lnTo>
                    <a:pt x="1831" y="291"/>
                  </a:lnTo>
                  <a:lnTo>
                    <a:pt x="1825" y="291"/>
                  </a:lnTo>
                  <a:lnTo>
                    <a:pt x="1825" y="271"/>
                  </a:lnTo>
                  <a:lnTo>
                    <a:pt x="1822" y="271"/>
                  </a:lnTo>
                  <a:lnTo>
                    <a:pt x="1820" y="269"/>
                  </a:lnTo>
                  <a:lnTo>
                    <a:pt x="1820" y="265"/>
                  </a:lnTo>
                  <a:lnTo>
                    <a:pt x="1820" y="263"/>
                  </a:lnTo>
                  <a:lnTo>
                    <a:pt x="1818" y="260"/>
                  </a:lnTo>
                  <a:lnTo>
                    <a:pt x="1818" y="254"/>
                  </a:lnTo>
                  <a:lnTo>
                    <a:pt x="1825" y="260"/>
                  </a:lnTo>
                  <a:lnTo>
                    <a:pt x="1825" y="247"/>
                  </a:lnTo>
                  <a:lnTo>
                    <a:pt x="1838" y="251"/>
                  </a:lnTo>
                  <a:lnTo>
                    <a:pt x="1840" y="263"/>
                  </a:lnTo>
                  <a:lnTo>
                    <a:pt x="1843" y="274"/>
                  </a:lnTo>
                  <a:lnTo>
                    <a:pt x="1845" y="283"/>
                  </a:lnTo>
                  <a:lnTo>
                    <a:pt x="1845" y="307"/>
                  </a:lnTo>
                  <a:lnTo>
                    <a:pt x="1858" y="311"/>
                  </a:lnTo>
                  <a:lnTo>
                    <a:pt x="1858" y="314"/>
                  </a:lnTo>
                  <a:lnTo>
                    <a:pt x="1854" y="321"/>
                  </a:lnTo>
                  <a:lnTo>
                    <a:pt x="1853" y="334"/>
                  </a:lnTo>
                  <a:lnTo>
                    <a:pt x="1853" y="349"/>
                  </a:lnTo>
                  <a:lnTo>
                    <a:pt x="1854" y="360"/>
                  </a:lnTo>
                  <a:lnTo>
                    <a:pt x="1858" y="360"/>
                  </a:lnTo>
                  <a:lnTo>
                    <a:pt x="1865" y="463"/>
                  </a:lnTo>
                  <a:lnTo>
                    <a:pt x="1874" y="463"/>
                  </a:lnTo>
                  <a:lnTo>
                    <a:pt x="1876" y="429"/>
                  </a:lnTo>
                  <a:lnTo>
                    <a:pt x="1878" y="391"/>
                  </a:lnTo>
                  <a:lnTo>
                    <a:pt x="1878" y="351"/>
                  </a:lnTo>
                  <a:lnTo>
                    <a:pt x="1878" y="307"/>
                  </a:lnTo>
                  <a:lnTo>
                    <a:pt x="1874" y="307"/>
                  </a:lnTo>
                  <a:lnTo>
                    <a:pt x="1874" y="283"/>
                  </a:lnTo>
                  <a:lnTo>
                    <a:pt x="1871" y="283"/>
                  </a:lnTo>
                  <a:lnTo>
                    <a:pt x="1865" y="254"/>
                  </a:lnTo>
                  <a:lnTo>
                    <a:pt x="1871" y="254"/>
                  </a:lnTo>
                  <a:lnTo>
                    <a:pt x="1871" y="260"/>
                  </a:lnTo>
                  <a:lnTo>
                    <a:pt x="1876" y="267"/>
                  </a:lnTo>
                  <a:lnTo>
                    <a:pt x="1880" y="274"/>
                  </a:lnTo>
                  <a:lnTo>
                    <a:pt x="1880" y="283"/>
                  </a:lnTo>
                  <a:lnTo>
                    <a:pt x="1882" y="296"/>
                  </a:lnTo>
                  <a:lnTo>
                    <a:pt x="1885" y="296"/>
                  </a:lnTo>
                  <a:lnTo>
                    <a:pt x="1885" y="320"/>
                  </a:lnTo>
                  <a:lnTo>
                    <a:pt x="1891" y="320"/>
                  </a:lnTo>
                  <a:lnTo>
                    <a:pt x="1891" y="334"/>
                  </a:lnTo>
                  <a:lnTo>
                    <a:pt x="1894" y="334"/>
                  </a:lnTo>
                  <a:lnTo>
                    <a:pt x="1896" y="349"/>
                  </a:lnTo>
                  <a:lnTo>
                    <a:pt x="1896" y="361"/>
                  </a:lnTo>
                  <a:lnTo>
                    <a:pt x="1896" y="372"/>
                  </a:lnTo>
                  <a:lnTo>
                    <a:pt x="1902" y="383"/>
                  </a:lnTo>
                  <a:lnTo>
                    <a:pt x="1903" y="352"/>
                  </a:lnTo>
                  <a:lnTo>
                    <a:pt x="1905" y="321"/>
                  </a:lnTo>
                  <a:lnTo>
                    <a:pt x="1907" y="291"/>
                  </a:lnTo>
                  <a:lnTo>
                    <a:pt x="1902" y="263"/>
                  </a:lnTo>
                  <a:lnTo>
                    <a:pt x="1902" y="236"/>
                  </a:lnTo>
                  <a:lnTo>
                    <a:pt x="1898" y="236"/>
                  </a:lnTo>
                  <a:lnTo>
                    <a:pt x="1894" y="211"/>
                  </a:lnTo>
                  <a:lnTo>
                    <a:pt x="1885" y="207"/>
                  </a:lnTo>
                  <a:lnTo>
                    <a:pt x="1874" y="187"/>
                  </a:lnTo>
                  <a:lnTo>
                    <a:pt x="1885" y="187"/>
                  </a:lnTo>
                  <a:lnTo>
                    <a:pt x="1885" y="183"/>
                  </a:lnTo>
                  <a:lnTo>
                    <a:pt x="1876" y="172"/>
                  </a:lnTo>
                  <a:lnTo>
                    <a:pt x="1867" y="158"/>
                  </a:lnTo>
                  <a:lnTo>
                    <a:pt x="1862" y="143"/>
                  </a:lnTo>
                  <a:lnTo>
                    <a:pt x="1874" y="143"/>
                  </a:lnTo>
                  <a:lnTo>
                    <a:pt x="1876" y="151"/>
                  </a:lnTo>
                  <a:lnTo>
                    <a:pt x="1880" y="156"/>
                  </a:lnTo>
                  <a:lnTo>
                    <a:pt x="1883" y="161"/>
                  </a:lnTo>
                  <a:lnTo>
                    <a:pt x="1887" y="165"/>
                  </a:lnTo>
                  <a:lnTo>
                    <a:pt x="1891" y="171"/>
                  </a:lnTo>
                  <a:lnTo>
                    <a:pt x="1891" y="180"/>
                  </a:lnTo>
                  <a:lnTo>
                    <a:pt x="1894" y="180"/>
                  </a:lnTo>
                  <a:lnTo>
                    <a:pt x="1894" y="187"/>
                  </a:lnTo>
                  <a:lnTo>
                    <a:pt x="1902" y="191"/>
                  </a:lnTo>
                  <a:lnTo>
                    <a:pt x="1905" y="211"/>
                  </a:lnTo>
                  <a:lnTo>
                    <a:pt x="1911" y="211"/>
                  </a:lnTo>
                  <a:lnTo>
                    <a:pt x="1914" y="227"/>
                  </a:lnTo>
                  <a:lnTo>
                    <a:pt x="1918" y="227"/>
                  </a:lnTo>
                  <a:lnTo>
                    <a:pt x="1918" y="240"/>
                  </a:lnTo>
                  <a:lnTo>
                    <a:pt x="1922" y="240"/>
                  </a:lnTo>
                  <a:lnTo>
                    <a:pt x="1922" y="260"/>
                  </a:lnTo>
                  <a:lnTo>
                    <a:pt x="1925" y="260"/>
                  </a:lnTo>
                  <a:lnTo>
                    <a:pt x="1934" y="311"/>
                  </a:lnTo>
                  <a:lnTo>
                    <a:pt x="1938" y="311"/>
                  </a:lnTo>
                  <a:lnTo>
                    <a:pt x="1940" y="267"/>
                  </a:lnTo>
                  <a:lnTo>
                    <a:pt x="1943" y="223"/>
                  </a:lnTo>
                  <a:lnTo>
                    <a:pt x="1945" y="176"/>
                  </a:lnTo>
                  <a:lnTo>
                    <a:pt x="1938" y="176"/>
                  </a:lnTo>
                  <a:lnTo>
                    <a:pt x="1934" y="156"/>
                  </a:lnTo>
                  <a:lnTo>
                    <a:pt x="1925" y="141"/>
                  </a:lnTo>
                  <a:lnTo>
                    <a:pt x="1916" y="127"/>
                  </a:lnTo>
                  <a:lnTo>
                    <a:pt x="1907" y="112"/>
                  </a:lnTo>
                  <a:lnTo>
                    <a:pt x="1902" y="94"/>
                  </a:lnTo>
                  <a:lnTo>
                    <a:pt x="1911" y="94"/>
                  </a:lnTo>
                  <a:lnTo>
                    <a:pt x="1914" y="107"/>
                  </a:lnTo>
                  <a:lnTo>
                    <a:pt x="1922" y="111"/>
                  </a:lnTo>
                  <a:lnTo>
                    <a:pt x="1934" y="134"/>
                  </a:lnTo>
                  <a:lnTo>
                    <a:pt x="1942" y="160"/>
                  </a:lnTo>
                  <a:lnTo>
                    <a:pt x="1945" y="160"/>
                  </a:lnTo>
                  <a:lnTo>
                    <a:pt x="1945" y="87"/>
                  </a:lnTo>
                  <a:lnTo>
                    <a:pt x="1951" y="87"/>
                  </a:lnTo>
                  <a:lnTo>
                    <a:pt x="1951" y="54"/>
                  </a:lnTo>
                  <a:lnTo>
                    <a:pt x="1954" y="54"/>
                  </a:lnTo>
                  <a:lnTo>
                    <a:pt x="1956" y="51"/>
                  </a:lnTo>
                  <a:lnTo>
                    <a:pt x="1956" y="47"/>
                  </a:lnTo>
                  <a:lnTo>
                    <a:pt x="1956" y="43"/>
                  </a:lnTo>
                  <a:lnTo>
                    <a:pt x="1958" y="40"/>
                  </a:lnTo>
                  <a:lnTo>
                    <a:pt x="1962" y="40"/>
                  </a:lnTo>
                  <a:lnTo>
                    <a:pt x="1962" y="43"/>
                  </a:lnTo>
                  <a:lnTo>
                    <a:pt x="1965" y="43"/>
                  </a:lnTo>
                  <a:lnTo>
                    <a:pt x="1962" y="87"/>
                  </a:lnTo>
                  <a:lnTo>
                    <a:pt x="1958" y="87"/>
                  </a:lnTo>
                  <a:lnTo>
                    <a:pt x="1962" y="107"/>
                  </a:lnTo>
                  <a:lnTo>
                    <a:pt x="1969" y="111"/>
                  </a:lnTo>
                  <a:lnTo>
                    <a:pt x="1973" y="114"/>
                  </a:lnTo>
                  <a:lnTo>
                    <a:pt x="1978" y="118"/>
                  </a:lnTo>
                  <a:lnTo>
                    <a:pt x="1983" y="121"/>
                  </a:lnTo>
                  <a:lnTo>
                    <a:pt x="1991" y="123"/>
                  </a:lnTo>
                  <a:lnTo>
                    <a:pt x="1991" y="120"/>
                  </a:lnTo>
                  <a:lnTo>
                    <a:pt x="2002" y="111"/>
                  </a:lnTo>
                  <a:lnTo>
                    <a:pt x="2002" y="94"/>
                  </a:lnTo>
                  <a:lnTo>
                    <a:pt x="2014" y="94"/>
                  </a:lnTo>
                  <a:lnTo>
                    <a:pt x="2014" y="103"/>
                  </a:lnTo>
                  <a:lnTo>
                    <a:pt x="2011" y="103"/>
                  </a:lnTo>
                  <a:lnTo>
                    <a:pt x="2011" y="107"/>
                  </a:lnTo>
                  <a:lnTo>
                    <a:pt x="2014" y="107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1" y="109"/>
                  </a:lnTo>
                  <a:lnTo>
                    <a:pt x="2011" y="111"/>
                  </a:lnTo>
                  <a:lnTo>
                    <a:pt x="2011" y="140"/>
                  </a:lnTo>
                  <a:lnTo>
                    <a:pt x="2005" y="140"/>
                  </a:lnTo>
                  <a:lnTo>
                    <a:pt x="2011" y="151"/>
                  </a:lnTo>
                  <a:lnTo>
                    <a:pt x="2005" y="151"/>
                  </a:lnTo>
                  <a:lnTo>
                    <a:pt x="2005" y="154"/>
                  </a:lnTo>
                  <a:lnTo>
                    <a:pt x="2011" y="154"/>
                  </a:lnTo>
                  <a:lnTo>
                    <a:pt x="2011" y="163"/>
                  </a:lnTo>
                  <a:lnTo>
                    <a:pt x="2018" y="167"/>
                  </a:lnTo>
                  <a:lnTo>
                    <a:pt x="2031" y="203"/>
                  </a:lnTo>
                  <a:lnTo>
                    <a:pt x="2034" y="203"/>
                  </a:lnTo>
                  <a:lnTo>
                    <a:pt x="2036" y="176"/>
                  </a:lnTo>
                  <a:lnTo>
                    <a:pt x="2040" y="152"/>
                  </a:lnTo>
                  <a:lnTo>
                    <a:pt x="2045" y="131"/>
                  </a:lnTo>
                  <a:lnTo>
                    <a:pt x="2051" y="107"/>
                  </a:lnTo>
                  <a:lnTo>
                    <a:pt x="2062" y="103"/>
                  </a:lnTo>
                  <a:lnTo>
                    <a:pt x="2062" y="94"/>
                  </a:lnTo>
                  <a:lnTo>
                    <a:pt x="2074" y="100"/>
                  </a:lnTo>
                  <a:lnTo>
                    <a:pt x="2071" y="123"/>
                  </a:lnTo>
                  <a:lnTo>
                    <a:pt x="2065" y="123"/>
                  </a:lnTo>
                  <a:lnTo>
                    <a:pt x="2065" y="160"/>
                  </a:lnTo>
                  <a:lnTo>
                    <a:pt x="2062" y="160"/>
                  </a:lnTo>
                  <a:lnTo>
                    <a:pt x="2058" y="207"/>
                  </a:lnTo>
                  <a:lnTo>
                    <a:pt x="2054" y="207"/>
                  </a:lnTo>
                  <a:lnTo>
                    <a:pt x="2054" y="243"/>
                  </a:lnTo>
                  <a:lnTo>
                    <a:pt x="2051" y="243"/>
                  </a:lnTo>
                  <a:lnTo>
                    <a:pt x="2054" y="300"/>
                  </a:lnTo>
                  <a:lnTo>
                    <a:pt x="2058" y="300"/>
                  </a:lnTo>
                  <a:lnTo>
                    <a:pt x="2060" y="312"/>
                  </a:lnTo>
                  <a:lnTo>
                    <a:pt x="2060" y="323"/>
                  </a:lnTo>
                  <a:lnTo>
                    <a:pt x="2060" y="334"/>
                  </a:lnTo>
                  <a:lnTo>
                    <a:pt x="2065" y="343"/>
                  </a:lnTo>
                  <a:lnTo>
                    <a:pt x="2063" y="314"/>
                  </a:lnTo>
                  <a:lnTo>
                    <a:pt x="2058" y="287"/>
                  </a:lnTo>
                  <a:lnTo>
                    <a:pt x="2054" y="260"/>
                  </a:lnTo>
                  <a:lnTo>
                    <a:pt x="2056" y="260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8" y="263"/>
                  </a:lnTo>
                  <a:lnTo>
                    <a:pt x="2071" y="260"/>
                  </a:lnTo>
                  <a:lnTo>
                    <a:pt x="2071" y="263"/>
                  </a:lnTo>
                  <a:lnTo>
                    <a:pt x="2076" y="276"/>
                  </a:lnTo>
                  <a:lnTo>
                    <a:pt x="2082" y="292"/>
                  </a:lnTo>
                  <a:lnTo>
                    <a:pt x="2087" y="311"/>
                  </a:lnTo>
                  <a:lnTo>
                    <a:pt x="2091" y="327"/>
                  </a:lnTo>
                  <a:lnTo>
                    <a:pt x="2091" y="351"/>
                  </a:lnTo>
                  <a:lnTo>
                    <a:pt x="2094" y="351"/>
                  </a:lnTo>
                  <a:lnTo>
                    <a:pt x="2094" y="309"/>
                  </a:lnTo>
                  <a:lnTo>
                    <a:pt x="2098" y="267"/>
                  </a:lnTo>
                  <a:lnTo>
                    <a:pt x="2105" y="225"/>
                  </a:lnTo>
                  <a:lnTo>
                    <a:pt x="2114" y="191"/>
                  </a:lnTo>
                  <a:lnTo>
                    <a:pt x="2122" y="140"/>
                  </a:lnTo>
                  <a:lnTo>
                    <a:pt x="2125" y="140"/>
                  </a:lnTo>
                  <a:lnTo>
                    <a:pt x="2127" y="138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31" y="136"/>
                  </a:lnTo>
                  <a:lnTo>
                    <a:pt x="2134" y="136"/>
                  </a:lnTo>
                  <a:lnTo>
                    <a:pt x="2133" y="161"/>
                  </a:lnTo>
                  <a:lnTo>
                    <a:pt x="2133" y="192"/>
                  </a:lnTo>
                  <a:lnTo>
                    <a:pt x="2131" y="223"/>
                  </a:lnTo>
                  <a:lnTo>
                    <a:pt x="2129" y="245"/>
                  </a:lnTo>
                  <a:lnTo>
                    <a:pt x="2129" y="272"/>
                  </a:lnTo>
                  <a:lnTo>
                    <a:pt x="2133" y="303"/>
                  </a:lnTo>
                  <a:lnTo>
                    <a:pt x="2138" y="334"/>
                  </a:lnTo>
                  <a:lnTo>
                    <a:pt x="2143" y="363"/>
                  </a:lnTo>
                  <a:lnTo>
                    <a:pt x="2151" y="387"/>
                  </a:lnTo>
                  <a:lnTo>
                    <a:pt x="2153" y="401"/>
                  </a:lnTo>
                  <a:lnTo>
                    <a:pt x="2153" y="420"/>
                  </a:lnTo>
                  <a:lnTo>
                    <a:pt x="2153" y="436"/>
                  </a:lnTo>
                  <a:lnTo>
                    <a:pt x="2153" y="452"/>
                  </a:lnTo>
                  <a:lnTo>
                    <a:pt x="2158" y="463"/>
                  </a:lnTo>
                  <a:lnTo>
                    <a:pt x="2165" y="347"/>
                  </a:lnTo>
                  <a:lnTo>
                    <a:pt x="2162" y="347"/>
                  </a:lnTo>
                  <a:lnTo>
                    <a:pt x="2162" y="300"/>
                  </a:lnTo>
                  <a:lnTo>
                    <a:pt x="2154" y="280"/>
                  </a:lnTo>
                  <a:lnTo>
                    <a:pt x="2151" y="260"/>
                  </a:lnTo>
                  <a:lnTo>
                    <a:pt x="2162" y="263"/>
                  </a:lnTo>
                  <a:lnTo>
                    <a:pt x="2163" y="274"/>
                  </a:lnTo>
                  <a:lnTo>
                    <a:pt x="2169" y="289"/>
                  </a:lnTo>
                  <a:lnTo>
                    <a:pt x="2173" y="305"/>
                  </a:lnTo>
                  <a:lnTo>
                    <a:pt x="2178" y="320"/>
                  </a:lnTo>
                  <a:lnTo>
                    <a:pt x="2182" y="327"/>
                  </a:lnTo>
                  <a:lnTo>
                    <a:pt x="2182" y="320"/>
                  </a:lnTo>
                  <a:lnTo>
                    <a:pt x="2185" y="311"/>
                  </a:lnTo>
                  <a:lnTo>
                    <a:pt x="2187" y="296"/>
                  </a:lnTo>
                  <a:lnTo>
                    <a:pt x="2187" y="276"/>
                  </a:lnTo>
                  <a:lnTo>
                    <a:pt x="2187" y="260"/>
                  </a:lnTo>
                  <a:lnTo>
                    <a:pt x="2185" y="247"/>
                  </a:lnTo>
                  <a:lnTo>
                    <a:pt x="2182" y="247"/>
                  </a:lnTo>
                  <a:lnTo>
                    <a:pt x="2182" y="183"/>
                  </a:lnTo>
                  <a:lnTo>
                    <a:pt x="2178" y="183"/>
                  </a:lnTo>
                  <a:lnTo>
                    <a:pt x="2178" y="160"/>
                  </a:lnTo>
                  <a:lnTo>
                    <a:pt x="2174" y="160"/>
                  </a:lnTo>
                  <a:lnTo>
                    <a:pt x="2174" y="136"/>
                  </a:lnTo>
                  <a:lnTo>
                    <a:pt x="2171" y="136"/>
                  </a:lnTo>
                  <a:lnTo>
                    <a:pt x="2171" y="114"/>
                  </a:lnTo>
                  <a:lnTo>
                    <a:pt x="2165" y="114"/>
                  </a:lnTo>
                  <a:lnTo>
                    <a:pt x="2165" y="87"/>
                  </a:lnTo>
                  <a:lnTo>
                    <a:pt x="2162" y="87"/>
                  </a:lnTo>
                  <a:lnTo>
                    <a:pt x="2158" y="63"/>
                  </a:lnTo>
                  <a:lnTo>
                    <a:pt x="2171" y="67"/>
                  </a:lnTo>
                  <a:lnTo>
                    <a:pt x="2198" y="214"/>
                  </a:lnTo>
                  <a:lnTo>
                    <a:pt x="2200" y="227"/>
                  </a:lnTo>
                  <a:lnTo>
                    <a:pt x="2198" y="238"/>
                  </a:lnTo>
                  <a:lnTo>
                    <a:pt x="2198" y="247"/>
                  </a:lnTo>
                  <a:lnTo>
                    <a:pt x="2202" y="254"/>
                  </a:lnTo>
                  <a:lnTo>
                    <a:pt x="2214" y="163"/>
                  </a:lnTo>
                  <a:lnTo>
                    <a:pt x="2223" y="131"/>
                  </a:lnTo>
                  <a:lnTo>
                    <a:pt x="2231" y="94"/>
                  </a:lnTo>
                  <a:lnTo>
                    <a:pt x="2242" y="100"/>
                  </a:lnTo>
                  <a:lnTo>
                    <a:pt x="2240" y="109"/>
                  </a:lnTo>
                  <a:lnTo>
                    <a:pt x="2234" y="123"/>
                  </a:lnTo>
                  <a:lnTo>
                    <a:pt x="2231" y="141"/>
                  </a:lnTo>
                  <a:lnTo>
                    <a:pt x="2227" y="160"/>
                  </a:lnTo>
                  <a:lnTo>
                    <a:pt x="2225" y="178"/>
                  </a:lnTo>
                  <a:lnTo>
                    <a:pt x="2223" y="191"/>
                  </a:lnTo>
                  <a:lnTo>
                    <a:pt x="2225" y="200"/>
                  </a:lnTo>
                  <a:lnTo>
                    <a:pt x="2227" y="191"/>
                  </a:lnTo>
                  <a:lnTo>
                    <a:pt x="2227" y="185"/>
                  </a:lnTo>
                  <a:lnTo>
                    <a:pt x="2229" y="180"/>
                  </a:lnTo>
                  <a:lnTo>
                    <a:pt x="2233" y="176"/>
                  </a:lnTo>
                  <a:lnTo>
                    <a:pt x="2236" y="172"/>
                  </a:lnTo>
                  <a:lnTo>
                    <a:pt x="2242" y="171"/>
                  </a:lnTo>
                  <a:lnTo>
                    <a:pt x="2242" y="211"/>
                  </a:lnTo>
                  <a:lnTo>
                    <a:pt x="2245" y="211"/>
                  </a:lnTo>
                  <a:lnTo>
                    <a:pt x="2245" y="203"/>
                  </a:lnTo>
                  <a:lnTo>
                    <a:pt x="2258" y="192"/>
                  </a:lnTo>
                  <a:lnTo>
                    <a:pt x="2267" y="180"/>
                  </a:lnTo>
                  <a:lnTo>
                    <a:pt x="2276" y="167"/>
                  </a:lnTo>
                  <a:lnTo>
                    <a:pt x="2287" y="154"/>
                  </a:lnTo>
                  <a:lnTo>
                    <a:pt x="2302" y="147"/>
                  </a:lnTo>
                  <a:lnTo>
                    <a:pt x="2300" y="154"/>
                  </a:lnTo>
                  <a:lnTo>
                    <a:pt x="2298" y="158"/>
                  </a:lnTo>
                  <a:lnTo>
                    <a:pt x="2294" y="163"/>
                  </a:lnTo>
                  <a:lnTo>
                    <a:pt x="2291" y="167"/>
                  </a:lnTo>
                  <a:lnTo>
                    <a:pt x="2285" y="167"/>
                  </a:lnTo>
                  <a:lnTo>
                    <a:pt x="2285" y="176"/>
                  </a:lnTo>
                  <a:lnTo>
                    <a:pt x="2278" y="180"/>
                  </a:lnTo>
                  <a:lnTo>
                    <a:pt x="2278" y="183"/>
                  </a:lnTo>
                  <a:lnTo>
                    <a:pt x="2271" y="187"/>
                  </a:lnTo>
                  <a:lnTo>
                    <a:pt x="2271" y="196"/>
                  </a:lnTo>
                  <a:lnTo>
                    <a:pt x="2262" y="200"/>
                  </a:lnTo>
                  <a:lnTo>
                    <a:pt x="2256" y="212"/>
                  </a:lnTo>
                  <a:lnTo>
                    <a:pt x="2251" y="225"/>
                  </a:lnTo>
                  <a:lnTo>
                    <a:pt x="2242" y="236"/>
                  </a:lnTo>
                  <a:lnTo>
                    <a:pt x="2262" y="307"/>
                  </a:lnTo>
                  <a:lnTo>
                    <a:pt x="2265" y="307"/>
                  </a:lnTo>
                  <a:lnTo>
                    <a:pt x="2267" y="296"/>
                  </a:lnTo>
                  <a:lnTo>
                    <a:pt x="2269" y="289"/>
                  </a:lnTo>
                  <a:lnTo>
                    <a:pt x="2271" y="283"/>
                  </a:lnTo>
                  <a:lnTo>
                    <a:pt x="2274" y="274"/>
                  </a:lnTo>
                  <a:lnTo>
                    <a:pt x="2282" y="227"/>
                  </a:lnTo>
                  <a:lnTo>
                    <a:pt x="2314" y="136"/>
                  </a:lnTo>
                  <a:lnTo>
                    <a:pt x="2322" y="136"/>
                  </a:lnTo>
                  <a:lnTo>
                    <a:pt x="2311" y="191"/>
                  </a:lnTo>
                  <a:lnTo>
                    <a:pt x="2309" y="192"/>
                  </a:lnTo>
                  <a:lnTo>
                    <a:pt x="2309" y="194"/>
                  </a:lnTo>
                  <a:lnTo>
                    <a:pt x="2307" y="192"/>
                  </a:lnTo>
                  <a:lnTo>
                    <a:pt x="2307" y="192"/>
                  </a:lnTo>
                  <a:lnTo>
                    <a:pt x="2305" y="196"/>
                  </a:lnTo>
                  <a:lnTo>
                    <a:pt x="2314" y="200"/>
                  </a:lnTo>
                  <a:lnTo>
                    <a:pt x="2325" y="254"/>
                  </a:lnTo>
                  <a:lnTo>
                    <a:pt x="2327" y="254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1"/>
                  </a:lnTo>
                  <a:lnTo>
                    <a:pt x="2331" y="247"/>
                  </a:lnTo>
                  <a:lnTo>
                    <a:pt x="2331" y="238"/>
                  </a:lnTo>
                  <a:lnTo>
                    <a:pt x="2329" y="223"/>
                  </a:lnTo>
                  <a:lnTo>
                    <a:pt x="2325" y="207"/>
                  </a:lnTo>
                  <a:lnTo>
                    <a:pt x="2320" y="192"/>
                  </a:lnTo>
                  <a:lnTo>
                    <a:pt x="2318" y="180"/>
                  </a:lnTo>
                  <a:lnTo>
                    <a:pt x="2331" y="183"/>
                  </a:lnTo>
                  <a:lnTo>
                    <a:pt x="2333" y="198"/>
                  </a:lnTo>
                  <a:lnTo>
                    <a:pt x="2336" y="212"/>
                  </a:lnTo>
                  <a:lnTo>
                    <a:pt x="2342" y="223"/>
                  </a:lnTo>
                  <a:lnTo>
                    <a:pt x="2342" y="220"/>
                  </a:lnTo>
                  <a:lnTo>
                    <a:pt x="2351" y="209"/>
                  </a:lnTo>
                  <a:lnTo>
                    <a:pt x="2356" y="196"/>
                  </a:lnTo>
                  <a:lnTo>
                    <a:pt x="2362" y="183"/>
                  </a:lnTo>
                  <a:lnTo>
                    <a:pt x="2374" y="176"/>
                  </a:lnTo>
                  <a:lnTo>
                    <a:pt x="2374" y="167"/>
                  </a:lnTo>
                  <a:lnTo>
                    <a:pt x="2378" y="163"/>
                  </a:lnTo>
                  <a:lnTo>
                    <a:pt x="2380" y="161"/>
                  </a:lnTo>
                  <a:lnTo>
                    <a:pt x="2383" y="160"/>
                  </a:lnTo>
                  <a:lnTo>
                    <a:pt x="2387" y="156"/>
                  </a:lnTo>
                  <a:lnTo>
                    <a:pt x="2389" y="154"/>
                  </a:lnTo>
                  <a:lnTo>
                    <a:pt x="2393" y="149"/>
                  </a:lnTo>
                  <a:lnTo>
                    <a:pt x="2394" y="143"/>
                  </a:lnTo>
                  <a:lnTo>
                    <a:pt x="2402" y="143"/>
                  </a:lnTo>
                  <a:lnTo>
                    <a:pt x="2402" y="140"/>
                  </a:lnTo>
                  <a:lnTo>
                    <a:pt x="2400" y="138"/>
                  </a:lnTo>
                  <a:lnTo>
                    <a:pt x="2398" y="136"/>
                  </a:lnTo>
                  <a:lnTo>
                    <a:pt x="2396" y="134"/>
                  </a:lnTo>
                  <a:lnTo>
                    <a:pt x="2396" y="134"/>
                  </a:lnTo>
                  <a:lnTo>
                    <a:pt x="2394" y="131"/>
                  </a:lnTo>
                  <a:lnTo>
                    <a:pt x="2394" y="127"/>
                  </a:lnTo>
                  <a:lnTo>
                    <a:pt x="2405" y="127"/>
                  </a:lnTo>
                  <a:lnTo>
                    <a:pt x="2405" y="136"/>
                  </a:lnTo>
                  <a:lnTo>
                    <a:pt x="2414" y="136"/>
                  </a:lnTo>
                  <a:lnTo>
                    <a:pt x="2411" y="147"/>
                  </a:lnTo>
                  <a:lnTo>
                    <a:pt x="2414" y="147"/>
                  </a:lnTo>
                  <a:lnTo>
                    <a:pt x="2414" y="160"/>
                  </a:lnTo>
                  <a:lnTo>
                    <a:pt x="2418" y="160"/>
                  </a:lnTo>
                  <a:lnTo>
                    <a:pt x="2418" y="176"/>
                  </a:lnTo>
                  <a:lnTo>
                    <a:pt x="2422" y="176"/>
                  </a:lnTo>
                  <a:lnTo>
                    <a:pt x="2422" y="191"/>
                  </a:lnTo>
                  <a:lnTo>
                    <a:pt x="2425" y="191"/>
                  </a:lnTo>
                  <a:lnTo>
                    <a:pt x="2425" y="207"/>
                  </a:lnTo>
                  <a:lnTo>
                    <a:pt x="2431" y="207"/>
                  </a:lnTo>
                  <a:lnTo>
                    <a:pt x="2434" y="236"/>
                  </a:lnTo>
                  <a:lnTo>
                    <a:pt x="2438" y="236"/>
                  </a:lnTo>
                  <a:lnTo>
                    <a:pt x="2438" y="251"/>
                  </a:lnTo>
                  <a:lnTo>
                    <a:pt x="2442" y="251"/>
                  </a:lnTo>
                  <a:lnTo>
                    <a:pt x="2443" y="263"/>
                  </a:lnTo>
                  <a:lnTo>
                    <a:pt x="2443" y="276"/>
                  </a:lnTo>
                  <a:lnTo>
                    <a:pt x="2445" y="287"/>
                  </a:lnTo>
                  <a:lnTo>
                    <a:pt x="2451" y="296"/>
                  </a:lnTo>
                  <a:lnTo>
                    <a:pt x="2451" y="280"/>
                  </a:lnTo>
                  <a:lnTo>
                    <a:pt x="2462" y="280"/>
                  </a:lnTo>
                  <a:lnTo>
                    <a:pt x="2462" y="274"/>
                  </a:lnTo>
                  <a:lnTo>
                    <a:pt x="2460" y="274"/>
                  </a:lnTo>
                  <a:lnTo>
                    <a:pt x="2458" y="274"/>
                  </a:lnTo>
                  <a:lnTo>
                    <a:pt x="2456" y="274"/>
                  </a:lnTo>
                  <a:lnTo>
                    <a:pt x="2456" y="274"/>
                  </a:lnTo>
                  <a:lnTo>
                    <a:pt x="2456" y="272"/>
                  </a:lnTo>
                  <a:lnTo>
                    <a:pt x="2454" y="271"/>
                  </a:lnTo>
                  <a:lnTo>
                    <a:pt x="2458" y="261"/>
                  </a:lnTo>
                  <a:lnTo>
                    <a:pt x="2463" y="245"/>
                  </a:lnTo>
                  <a:lnTo>
                    <a:pt x="2465" y="223"/>
                  </a:lnTo>
                  <a:lnTo>
                    <a:pt x="2469" y="201"/>
                  </a:lnTo>
                  <a:lnTo>
                    <a:pt x="2469" y="181"/>
                  </a:lnTo>
                  <a:lnTo>
                    <a:pt x="2471" y="167"/>
                  </a:lnTo>
                  <a:lnTo>
                    <a:pt x="2482" y="171"/>
                  </a:lnTo>
                  <a:lnTo>
                    <a:pt x="2483" y="183"/>
                  </a:lnTo>
                  <a:lnTo>
                    <a:pt x="2485" y="198"/>
                  </a:lnTo>
                  <a:lnTo>
                    <a:pt x="2491" y="207"/>
                  </a:lnTo>
                  <a:lnTo>
                    <a:pt x="2474" y="91"/>
                  </a:lnTo>
                  <a:lnTo>
                    <a:pt x="2482" y="91"/>
                  </a:lnTo>
                  <a:lnTo>
                    <a:pt x="2491" y="140"/>
                  </a:lnTo>
                  <a:lnTo>
                    <a:pt x="2502" y="187"/>
                  </a:lnTo>
                  <a:lnTo>
                    <a:pt x="2503" y="200"/>
                  </a:lnTo>
                  <a:lnTo>
                    <a:pt x="2503" y="214"/>
                  </a:lnTo>
                  <a:lnTo>
                    <a:pt x="2503" y="229"/>
                  </a:lnTo>
                  <a:lnTo>
                    <a:pt x="2505" y="241"/>
                  </a:lnTo>
                  <a:lnTo>
                    <a:pt x="2511" y="251"/>
                  </a:lnTo>
                  <a:lnTo>
                    <a:pt x="2514" y="200"/>
                  </a:lnTo>
                  <a:lnTo>
                    <a:pt x="2525" y="154"/>
                  </a:lnTo>
                  <a:lnTo>
                    <a:pt x="2534" y="94"/>
                  </a:lnTo>
                  <a:lnTo>
                    <a:pt x="2538" y="94"/>
                  </a:lnTo>
                  <a:lnTo>
                    <a:pt x="2538" y="83"/>
                  </a:lnTo>
                  <a:lnTo>
                    <a:pt x="2542" y="83"/>
                  </a:lnTo>
                  <a:lnTo>
                    <a:pt x="2542" y="63"/>
                  </a:lnTo>
                  <a:lnTo>
                    <a:pt x="2545" y="63"/>
                  </a:lnTo>
                  <a:lnTo>
                    <a:pt x="2531" y="16"/>
                  </a:lnTo>
                  <a:lnTo>
                    <a:pt x="2534" y="16"/>
                  </a:lnTo>
                  <a:lnTo>
                    <a:pt x="2534" y="20"/>
                  </a:lnTo>
                  <a:lnTo>
                    <a:pt x="2538" y="20"/>
                  </a:lnTo>
                  <a:lnTo>
                    <a:pt x="2549" y="45"/>
                  </a:lnTo>
                  <a:lnTo>
                    <a:pt x="2562" y="72"/>
                  </a:lnTo>
                  <a:lnTo>
                    <a:pt x="2573" y="100"/>
                  </a:lnTo>
                  <a:lnTo>
                    <a:pt x="2578" y="131"/>
                  </a:lnTo>
                  <a:lnTo>
                    <a:pt x="2585" y="131"/>
                  </a:lnTo>
                  <a:lnTo>
                    <a:pt x="2587" y="152"/>
                  </a:lnTo>
                  <a:lnTo>
                    <a:pt x="2593" y="171"/>
                  </a:lnTo>
                  <a:lnTo>
                    <a:pt x="2598" y="187"/>
                  </a:lnTo>
                  <a:lnTo>
                    <a:pt x="2598" y="214"/>
                  </a:lnTo>
                  <a:lnTo>
                    <a:pt x="2602" y="214"/>
                  </a:lnTo>
                  <a:lnTo>
                    <a:pt x="2605" y="176"/>
                  </a:lnTo>
                  <a:lnTo>
                    <a:pt x="2602" y="176"/>
                  </a:lnTo>
                  <a:lnTo>
                    <a:pt x="2602" y="147"/>
                  </a:lnTo>
                  <a:lnTo>
                    <a:pt x="2614" y="151"/>
                  </a:lnTo>
                  <a:lnTo>
                    <a:pt x="2618" y="185"/>
                  </a:lnTo>
                  <a:lnTo>
                    <a:pt x="2625" y="214"/>
                  </a:lnTo>
                  <a:lnTo>
                    <a:pt x="2638" y="331"/>
                  </a:lnTo>
                  <a:lnTo>
                    <a:pt x="2645" y="331"/>
                  </a:lnTo>
                  <a:lnTo>
                    <a:pt x="2651" y="203"/>
                  </a:lnTo>
                  <a:lnTo>
                    <a:pt x="2631" y="94"/>
                  </a:lnTo>
                  <a:lnTo>
                    <a:pt x="2642" y="100"/>
                  </a:lnTo>
                  <a:lnTo>
                    <a:pt x="2645" y="132"/>
                  </a:lnTo>
                  <a:lnTo>
                    <a:pt x="2654" y="163"/>
                  </a:lnTo>
                  <a:lnTo>
                    <a:pt x="2654" y="191"/>
                  </a:lnTo>
                  <a:lnTo>
                    <a:pt x="2658" y="191"/>
                  </a:lnTo>
                  <a:lnTo>
                    <a:pt x="2658" y="187"/>
                  </a:lnTo>
                  <a:lnTo>
                    <a:pt x="2662" y="176"/>
                  </a:lnTo>
                  <a:lnTo>
                    <a:pt x="2665" y="161"/>
                  </a:lnTo>
                  <a:lnTo>
                    <a:pt x="2665" y="147"/>
                  </a:lnTo>
                  <a:lnTo>
                    <a:pt x="2674" y="147"/>
                  </a:lnTo>
                  <a:lnTo>
                    <a:pt x="2674" y="207"/>
                  </a:lnTo>
                  <a:lnTo>
                    <a:pt x="2671" y="207"/>
                  </a:lnTo>
                  <a:lnTo>
                    <a:pt x="2674" y="331"/>
                  </a:lnTo>
                  <a:lnTo>
                    <a:pt x="2691" y="331"/>
                  </a:lnTo>
                  <a:lnTo>
                    <a:pt x="2705" y="416"/>
                  </a:lnTo>
                  <a:lnTo>
                    <a:pt x="2711" y="416"/>
                  </a:lnTo>
                  <a:lnTo>
                    <a:pt x="2705" y="263"/>
                  </a:lnTo>
                  <a:lnTo>
                    <a:pt x="2702" y="263"/>
                  </a:lnTo>
                  <a:lnTo>
                    <a:pt x="2702" y="231"/>
                  </a:lnTo>
                  <a:lnTo>
                    <a:pt x="2698" y="231"/>
                  </a:lnTo>
                  <a:lnTo>
                    <a:pt x="2698" y="196"/>
                  </a:lnTo>
                  <a:lnTo>
                    <a:pt x="2694" y="196"/>
                  </a:lnTo>
                  <a:lnTo>
                    <a:pt x="2694" y="167"/>
                  </a:lnTo>
                  <a:lnTo>
                    <a:pt x="2691" y="167"/>
                  </a:lnTo>
                  <a:lnTo>
                    <a:pt x="2691" y="143"/>
                  </a:lnTo>
                  <a:lnTo>
                    <a:pt x="2685" y="143"/>
                  </a:lnTo>
                  <a:lnTo>
                    <a:pt x="2685" y="123"/>
                  </a:lnTo>
                  <a:lnTo>
                    <a:pt x="2682" y="123"/>
                  </a:lnTo>
                  <a:lnTo>
                    <a:pt x="2682" y="103"/>
                  </a:lnTo>
                  <a:lnTo>
                    <a:pt x="2678" y="103"/>
                  </a:lnTo>
                  <a:lnTo>
                    <a:pt x="2678" y="100"/>
                  </a:lnTo>
                  <a:lnTo>
                    <a:pt x="2682" y="100"/>
                  </a:lnTo>
                  <a:lnTo>
                    <a:pt x="2682" y="94"/>
                  </a:lnTo>
                  <a:lnTo>
                    <a:pt x="2685" y="94"/>
                  </a:lnTo>
                  <a:lnTo>
                    <a:pt x="2685" y="100"/>
                  </a:lnTo>
                  <a:lnTo>
                    <a:pt x="2691" y="109"/>
                  </a:lnTo>
                  <a:lnTo>
                    <a:pt x="2693" y="118"/>
                  </a:lnTo>
                  <a:lnTo>
                    <a:pt x="2694" y="131"/>
                  </a:lnTo>
                  <a:lnTo>
                    <a:pt x="2698" y="131"/>
                  </a:lnTo>
                  <a:lnTo>
                    <a:pt x="2698" y="154"/>
                  </a:lnTo>
                  <a:lnTo>
                    <a:pt x="2705" y="185"/>
                  </a:lnTo>
                  <a:lnTo>
                    <a:pt x="2711" y="218"/>
                  </a:lnTo>
                  <a:lnTo>
                    <a:pt x="2718" y="247"/>
                  </a:lnTo>
                  <a:lnTo>
                    <a:pt x="2720" y="260"/>
                  </a:lnTo>
                  <a:lnTo>
                    <a:pt x="2720" y="276"/>
                  </a:lnTo>
                  <a:lnTo>
                    <a:pt x="2722" y="289"/>
                  </a:lnTo>
                  <a:lnTo>
                    <a:pt x="2725" y="300"/>
                  </a:lnTo>
                  <a:lnTo>
                    <a:pt x="2731" y="203"/>
                  </a:lnTo>
                  <a:lnTo>
                    <a:pt x="2725" y="203"/>
                  </a:lnTo>
                  <a:lnTo>
                    <a:pt x="2725" y="114"/>
                  </a:lnTo>
                  <a:lnTo>
                    <a:pt x="2718" y="81"/>
                  </a:lnTo>
                  <a:lnTo>
                    <a:pt x="2714" y="47"/>
                  </a:lnTo>
                  <a:lnTo>
                    <a:pt x="2722" y="47"/>
                  </a:lnTo>
                  <a:lnTo>
                    <a:pt x="2725" y="76"/>
                  </a:lnTo>
                  <a:lnTo>
                    <a:pt x="2731" y="76"/>
                  </a:lnTo>
                  <a:lnTo>
                    <a:pt x="2731" y="94"/>
                  </a:lnTo>
                  <a:lnTo>
                    <a:pt x="2734" y="94"/>
                  </a:lnTo>
                  <a:lnTo>
                    <a:pt x="2734" y="114"/>
                  </a:lnTo>
                  <a:lnTo>
                    <a:pt x="2738" y="114"/>
                  </a:lnTo>
                  <a:lnTo>
                    <a:pt x="2738" y="131"/>
                  </a:lnTo>
                  <a:lnTo>
                    <a:pt x="2742" y="131"/>
                  </a:lnTo>
                  <a:lnTo>
                    <a:pt x="2742" y="151"/>
                  </a:lnTo>
                  <a:lnTo>
                    <a:pt x="2747" y="176"/>
                  </a:lnTo>
                  <a:lnTo>
                    <a:pt x="2753" y="203"/>
                  </a:lnTo>
                  <a:lnTo>
                    <a:pt x="2758" y="227"/>
                  </a:lnTo>
                  <a:lnTo>
                    <a:pt x="2758" y="260"/>
                  </a:lnTo>
                  <a:lnTo>
                    <a:pt x="2762" y="260"/>
                  </a:lnTo>
                  <a:lnTo>
                    <a:pt x="2763" y="272"/>
                  </a:lnTo>
                  <a:lnTo>
                    <a:pt x="2763" y="285"/>
                  </a:lnTo>
                  <a:lnTo>
                    <a:pt x="2765" y="298"/>
                  </a:lnTo>
                  <a:lnTo>
                    <a:pt x="2771" y="307"/>
                  </a:lnTo>
                  <a:lnTo>
                    <a:pt x="2773" y="281"/>
                  </a:lnTo>
                  <a:lnTo>
                    <a:pt x="2780" y="256"/>
                  </a:lnTo>
                  <a:lnTo>
                    <a:pt x="2785" y="236"/>
                  </a:lnTo>
                  <a:lnTo>
                    <a:pt x="2794" y="196"/>
                  </a:lnTo>
                  <a:lnTo>
                    <a:pt x="2798" y="196"/>
                  </a:lnTo>
                  <a:lnTo>
                    <a:pt x="2798" y="180"/>
                  </a:lnTo>
                  <a:lnTo>
                    <a:pt x="2802" y="180"/>
                  </a:lnTo>
                  <a:lnTo>
                    <a:pt x="2802" y="171"/>
                  </a:lnTo>
                  <a:lnTo>
                    <a:pt x="2805" y="171"/>
                  </a:lnTo>
                  <a:lnTo>
                    <a:pt x="2811" y="151"/>
                  </a:lnTo>
                  <a:lnTo>
                    <a:pt x="2822" y="151"/>
                  </a:lnTo>
                  <a:lnTo>
                    <a:pt x="2811" y="187"/>
                  </a:lnTo>
                  <a:lnTo>
                    <a:pt x="2818" y="187"/>
                  </a:lnTo>
                  <a:lnTo>
                    <a:pt x="2805" y="223"/>
                  </a:lnTo>
                  <a:lnTo>
                    <a:pt x="2802" y="223"/>
                  </a:lnTo>
                  <a:lnTo>
                    <a:pt x="2802" y="247"/>
                  </a:lnTo>
                  <a:lnTo>
                    <a:pt x="2798" y="247"/>
                  </a:lnTo>
                  <a:lnTo>
                    <a:pt x="2798" y="251"/>
                  </a:lnTo>
                  <a:lnTo>
                    <a:pt x="2802" y="251"/>
                  </a:lnTo>
                  <a:lnTo>
                    <a:pt x="2802" y="254"/>
                  </a:lnTo>
                  <a:lnTo>
                    <a:pt x="2798" y="254"/>
                  </a:lnTo>
                  <a:lnTo>
                    <a:pt x="2798" y="260"/>
                  </a:lnTo>
                  <a:lnTo>
                    <a:pt x="2802" y="260"/>
                  </a:lnTo>
                  <a:lnTo>
                    <a:pt x="2798" y="280"/>
                  </a:lnTo>
                  <a:lnTo>
                    <a:pt x="2798" y="281"/>
                  </a:lnTo>
                  <a:lnTo>
                    <a:pt x="2800" y="281"/>
                  </a:lnTo>
                  <a:lnTo>
                    <a:pt x="2800" y="281"/>
                  </a:lnTo>
                  <a:lnTo>
                    <a:pt x="2802" y="281"/>
                  </a:lnTo>
                  <a:lnTo>
                    <a:pt x="2802" y="283"/>
                  </a:lnTo>
                  <a:lnTo>
                    <a:pt x="2802" y="298"/>
                  </a:lnTo>
                  <a:lnTo>
                    <a:pt x="2802" y="314"/>
                  </a:lnTo>
                  <a:lnTo>
                    <a:pt x="2800" y="331"/>
                  </a:lnTo>
                  <a:lnTo>
                    <a:pt x="2802" y="345"/>
                  </a:lnTo>
                  <a:lnTo>
                    <a:pt x="2805" y="356"/>
                  </a:lnTo>
                  <a:lnTo>
                    <a:pt x="2811" y="334"/>
                  </a:lnTo>
                  <a:lnTo>
                    <a:pt x="2814" y="334"/>
                  </a:lnTo>
                  <a:lnTo>
                    <a:pt x="2814" y="327"/>
                  </a:lnTo>
                  <a:lnTo>
                    <a:pt x="2818" y="327"/>
                  </a:lnTo>
                  <a:lnTo>
                    <a:pt x="2818" y="296"/>
                  </a:lnTo>
                  <a:lnTo>
                    <a:pt x="2822" y="296"/>
                  </a:lnTo>
                  <a:lnTo>
                    <a:pt x="2831" y="247"/>
                  </a:lnTo>
                  <a:lnTo>
                    <a:pt x="2838" y="247"/>
                  </a:lnTo>
                  <a:lnTo>
                    <a:pt x="2842" y="276"/>
                  </a:lnTo>
                  <a:lnTo>
                    <a:pt x="2851" y="303"/>
                  </a:lnTo>
                  <a:lnTo>
                    <a:pt x="2851" y="331"/>
                  </a:lnTo>
                  <a:lnTo>
                    <a:pt x="2854" y="331"/>
                  </a:lnTo>
                  <a:lnTo>
                    <a:pt x="2858" y="301"/>
                  </a:lnTo>
                  <a:lnTo>
                    <a:pt x="2865" y="272"/>
                  </a:lnTo>
                  <a:lnTo>
                    <a:pt x="2874" y="247"/>
                  </a:lnTo>
                  <a:lnTo>
                    <a:pt x="2878" y="247"/>
                  </a:lnTo>
                  <a:lnTo>
                    <a:pt x="2878" y="251"/>
                  </a:lnTo>
                  <a:lnTo>
                    <a:pt x="2882" y="251"/>
                  </a:lnTo>
                  <a:lnTo>
                    <a:pt x="2882" y="254"/>
                  </a:lnTo>
                  <a:lnTo>
                    <a:pt x="2882" y="258"/>
                  </a:lnTo>
                  <a:lnTo>
                    <a:pt x="2880" y="263"/>
                  </a:lnTo>
                  <a:lnTo>
                    <a:pt x="2878" y="269"/>
                  </a:lnTo>
                  <a:lnTo>
                    <a:pt x="2878" y="274"/>
                  </a:lnTo>
                  <a:lnTo>
                    <a:pt x="2878" y="280"/>
                  </a:lnTo>
                  <a:lnTo>
                    <a:pt x="2882" y="280"/>
                  </a:lnTo>
                  <a:lnTo>
                    <a:pt x="2885" y="300"/>
                  </a:lnTo>
                  <a:lnTo>
                    <a:pt x="2891" y="300"/>
                  </a:lnTo>
                  <a:lnTo>
                    <a:pt x="2893" y="283"/>
                  </a:lnTo>
                  <a:lnTo>
                    <a:pt x="2896" y="265"/>
                  </a:lnTo>
                  <a:lnTo>
                    <a:pt x="2902" y="251"/>
                  </a:lnTo>
                  <a:lnTo>
                    <a:pt x="2911" y="247"/>
                  </a:lnTo>
                  <a:lnTo>
                    <a:pt x="2911" y="238"/>
                  </a:lnTo>
                  <a:lnTo>
                    <a:pt x="2907" y="225"/>
                  </a:lnTo>
                  <a:lnTo>
                    <a:pt x="2902" y="212"/>
                  </a:lnTo>
                  <a:lnTo>
                    <a:pt x="2896" y="200"/>
                  </a:lnTo>
                  <a:lnTo>
                    <a:pt x="2894" y="191"/>
                  </a:lnTo>
                  <a:lnTo>
                    <a:pt x="2905" y="196"/>
                  </a:lnTo>
                  <a:lnTo>
                    <a:pt x="2905" y="183"/>
                  </a:lnTo>
                  <a:lnTo>
                    <a:pt x="2902" y="183"/>
                  </a:lnTo>
                  <a:lnTo>
                    <a:pt x="2898" y="154"/>
                  </a:lnTo>
                  <a:lnTo>
                    <a:pt x="2905" y="154"/>
                  </a:lnTo>
                  <a:lnTo>
                    <a:pt x="2918" y="191"/>
                  </a:lnTo>
                  <a:lnTo>
                    <a:pt x="2922" y="220"/>
                  </a:lnTo>
                  <a:lnTo>
                    <a:pt x="2925" y="220"/>
                  </a:lnTo>
                  <a:lnTo>
                    <a:pt x="2925" y="243"/>
                  </a:lnTo>
                  <a:lnTo>
                    <a:pt x="2931" y="243"/>
                  </a:lnTo>
                  <a:lnTo>
                    <a:pt x="2931" y="267"/>
                  </a:lnTo>
                  <a:lnTo>
                    <a:pt x="2934" y="267"/>
                  </a:lnTo>
                  <a:lnTo>
                    <a:pt x="2936" y="281"/>
                  </a:lnTo>
                  <a:lnTo>
                    <a:pt x="2936" y="296"/>
                  </a:lnTo>
                  <a:lnTo>
                    <a:pt x="2938" y="307"/>
                  </a:lnTo>
                  <a:lnTo>
                    <a:pt x="2942" y="307"/>
                  </a:lnTo>
                  <a:lnTo>
                    <a:pt x="2943" y="280"/>
                  </a:lnTo>
                  <a:lnTo>
                    <a:pt x="2951" y="254"/>
                  </a:lnTo>
                  <a:lnTo>
                    <a:pt x="2958" y="232"/>
                  </a:lnTo>
                  <a:lnTo>
                    <a:pt x="2965" y="211"/>
                  </a:lnTo>
                  <a:lnTo>
                    <a:pt x="2965" y="196"/>
                  </a:lnTo>
                  <a:lnTo>
                    <a:pt x="2971" y="196"/>
                  </a:lnTo>
                  <a:lnTo>
                    <a:pt x="2971" y="183"/>
                  </a:lnTo>
                  <a:lnTo>
                    <a:pt x="2974" y="183"/>
                  </a:lnTo>
                  <a:lnTo>
                    <a:pt x="2974" y="167"/>
                  </a:lnTo>
                  <a:lnTo>
                    <a:pt x="2993" y="112"/>
                  </a:lnTo>
                  <a:lnTo>
                    <a:pt x="3005" y="54"/>
                  </a:lnTo>
                  <a:lnTo>
                    <a:pt x="3018" y="54"/>
                  </a:lnTo>
                  <a:lnTo>
                    <a:pt x="2998" y="131"/>
                  </a:lnTo>
                  <a:lnTo>
                    <a:pt x="2998" y="163"/>
                  </a:lnTo>
                  <a:lnTo>
                    <a:pt x="2994" y="163"/>
                  </a:lnTo>
                  <a:lnTo>
                    <a:pt x="2994" y="196"/>
                  </a:lnTo>
                  <a:lnTo>
                    <a:pt x="2991" y="196"/>
                  </a:lnTo>
                  <a:lnTo>
                    <a:pt x="2991" y="231"/>
                  </a:lnTo>
                  <a:lnTo>
                    <a:pt x="2985" y="231"/>
                  </a:lnTo>
                  <a:lnTo>
                    <a:pt x="2983" y="243"/>
                  </a:lnTo>
                  <a:lnTo>
                    <a:pt x="2985" y="260"/>
                  </a:lnTo>
                  <a:lnTo>
                    <a:pt x="2987" y="274"/>
                  </a:lnTo>
                  <a:lnTo>
                    <a:pt x="2991" y="283"/>
                  </a:lnTo>
                  <a:lnTo>
                    <a:pt x="3002" y="231"/>
                  </a:lnTo>
                  <a:lnTo>
                    <a:pt x="3005" y="231"/>
                  </a:lnTo>
                  <a:lnTo>
                    <a:pt x="3005" y="220"/>
                  </a:lnTo>
                  <a:lnTo>
                    <a:pt x="3011" y="220"/>
                  </a:lnTo>
                  <a:lnTo>
                    <a:pt x="3042" y="103"/>
                  </a:lnTo>
                  <a:lnTo>
                    <a:pt x="3051" y="103"/>
                  </a:lnTo>
                  <a:lnTo>
                    <a:pt x="3045" y="138"/>
                  </a:lnTo>
                  <a:lnTo>
                    <a:pt x="3033" y="172"/>
                  </a:lnTo>
                  <a:lnTo>
                    <a:pt x="3022" y="203"/>
                  </a:lnTo>
                  <a:lnTo>
                    <a:pt x="3022" y="220"/>
                  </a:lnTo>
                  <a:lnTo>
                    <a:pt x="3018" y="220"/>
                  </a:lnTo>
                  <a:lnTo>
                    <a:pt x="3018" y="236"/>
                  </a:lnTo>
                  <a:lnTo>
                    <a:pt x="3014" y="236"/>
                  </a:lnTo>
                  <a:lnTo>
                    <a:pt x="3014" y="247"/>
                  </a:lnTo>
                  <a:lnTo>
                    <a:pt x="3011" y="247"/>
                  </a:lnTo>
                  <a:lnTo>
                    <a:pt x="3011" y="263"/>
                  </a:lnTo>
                  <a:lnTo>
                    <a:pt x="3005" y="263"/>
                  </a:lnTo>
                  <a:lnTo>
                    <a:pt x="3005" y="271"/>
                  </a:lnTo>
                  <a:lnTo>
                    <a:pt x="3003" y="278"/>
                  </a:lnTo>
                  <a:lnTo>
                    <a:pt x="3003" y="285"/>
                  </a:lnTo>
                  <a:lnTo>
                    <a:pt x="3002" y="291"/>
                  </a:lnTo>
                  <a:lnTo>
                    <a:pt x="3011" y="291"/>
                  </a:lnTo>
                  <a:lnTo>
                    <a:pt x="3011" y="287"/>
                  </a:lnTo>
                  <a:lnTo>
                    <a:pt x="3038" y="287"/>
                  </a:lnTo>
                  <a:lnTo>
                    <a:pt x="3038" y="283"/>
                  </a:lnTo>
                  <a:lnTo>
                    <a:pt x="3042" y="283"/>
                  </a:lnTo>
                  <a:lnTo>
                    <a:pt x="3047" y="256"/>
                  </a:lnTo>
                  <a:lnTo>
                    <a:pt x="3056" y="231"/>
                  </a:lnTo>
                  <a:lnTo>
                    <a:pt x="3065" y="207"/>
                  </a:lnTo>
                  <a:lnTo>
                    <a:pt x="3067" y="192"/>
                  </a:lnTo>
                  <a:lnTo>
                    <a:pt x="3065" y="180"/>
                  </a:lnTo>
                  <a:lnTo>
                    <a:pt x="3063" y="169"/>
                  </a:lnTo>
                  <a:lnTo>
                    <a:pt x="3065" y="160"/>
                  </a:lnTo>
                  <a:lnTo>
                    <a:pt x="3069" y="163"/>
                  </a:lnTo>
                  <a:lnTo>
                    <a:pt x="3073" y="167"/>
                  </a:lnTo>
                  <a:lnTo>
                    <a:pt x="3078" y="171"/>
                  </a:lnTo>
                  <a:lnTo>
                    <a:pt x="3080" y="152"/>
                  </a:lnTo>
                  <a:lnTo>
                    <a:pt x="3083" y="136"/>
                  </a:lnTo>
                  <a:lnTo>
                    <a:pt x="3089" y="120"/>
                  </a:lnTo>
                  <a:lnTo>
                    <a:pt x="3094" y="103"/>
                  </a:lnTo>
                  <a:lnTo>
                    <a:pt x="3102" y="103"/>
                  </a:lnTo>
                  <a:lnTo>
                    <a:pt x="3085" y="171"/>
                  </a:lnTo>
                  <a:lnTo>
                    <a:pt x="3082" y="171"/>
                  </a:lnTo>
                  <a:lnTo>
                    <a:pt x="3078" y="196"/>
                  </a:lnTo>
                  <a:lnTo>
                    <a:pt x="3082" y="196"/>
                  </a:lnTo>
                  <a:lnTo>
                    <a:pt x="3082" y="214"/>
                  </a:lnTo>
                  <a:lnTo>
                    <a:pt x="3085" y="214"/>
                  </a:lnTo>
                  <a:lnTo>
                    <a:pt x="3085" y="247"/>
                  </a:lnTo>
                  <a:lnTo>
                    <a:pt x="3091" y="247"/>
                  </a:lnTo>
                  <a:lnTo>
                    <a:pt x="3094" y="223"/>
                  </a:lnTo>
                  <a:lnTo>
                    <a:pt x="3102" y="200"/>
                  </a:lnTo>
                  <a:lnTo>
                    <a:pt x="3111" y="178"/>
                  </a:lnTo>
                  <a:lnTo>
                    <a:pt x="3118" y="154"/>
                  </a:lnTo>
                  <a:lnTo>
                    <a:pt x="3125" y="154"/>
                  </a:lnTo>
                  <a:lnTo>
                    <a:pt x="3125" y="169"/>
                  </a:lnTo>
                  <a:lnTo>
                    <a:pt x="3122" y="185"/>
                  </a:lnTo>
                  <a:lnTo>
                    <a:pt x="3120" y="200"/>
                  </a:lnTo>
                  <a:lnTo>
                    <a:pt x="3118" y="214"/>
                  </a:lnTo>
                  <a:lnTo>
                    <a:pt x="3122" y="223"/>
                  </a:lnTo>
                  <a:lnTo>
                    <a:pt x="3123" y="209"/>
                  </a:lnTo>
                  <a:lnTo>
                    <a:pt x="3129" y="198"/>
                  </a:lnTo>
                  <a:lnTo>
                    <a:pt x="3134" y="187"/>
                  </a:lnTo>
                  <a:lnTo>
                    <a:pt x="3145" y="140"/>
                  </a:lnTo>
                  <a:lnTo>
                    <a:pt x="3154" y="140"/>
                  </a:lnTo>
                  <a:lnTo>
                    <a:pt x="3149" y="176"/>
                  </a:lnTo>
                  <a:lnTo>
                    <a:pt x="3142" y="214"/>
                  </a:lnTo>
                  <a:lnTo>
                    <a:pt x="3136" y="251"/>
                  </a:lnTo>
                  <a:lnTo>
                    <a:pt x="3133" y="287"/>
                  </a:lnTo>
                  <a:lnTo>
                    <a:pt x="3138" y="323"/>
                  </a:lnTo>
                  <a:lnTo>
                    <a:pt x="3140" y="338"/>
                  </a:lnTo>
                  <a:lnTo>
                    <a:pt x="3142" y="352"/>
                  </a:lnTo>
                  <a:lnTo>
                    <a:pt x="3145" y="363"/>
                  </a:lnTo>
                  <a:lnTo>
                    <a:pt x="3145" y="360"/>
                  </a:lnTo>
                  <a:lnTo>
                    <a:pt x="3156" y="343"/>
                  </a:lnTo>
                  <a:lnTo>
                    <a:pt x="3160" y="323"/>
                  </a:lnTo>
                  <a:lnTo>
                    <a:pt x="3160" y="303"/>
                  </a:lnTo>
                  <a:lnTo>
                    <a:pt x="3156" y="281"/>
                  </a:lnTo>
                  <a:lnTo>
                    <a:pt x="3154" y="260"/>
                  </a:lnTo>
                  <a:lnTo>
                    <a:pt x="3165" y="260"/>
                  </a:lnTo>
                  <a:lnTo>
                    <a:pt x="3165" y="274"/>
                  </a:lnTo>
                  <a:lnTo>
                    <a:pt x="3169" y="285"/>
                  </a:lnTo>
                  <a:lnTo>
                    <a:pt x="3174" y="296"/>
                  </a:lnTo>
                  <a:lnTo>
                    <a:pt x="3178" y="258"/>
                  </a:lnTo>
                  <a:lnTo>
                    <a:pt x="3185" y="223"/>
                  </a:lnTo>
                  <a:lnTo>
                    <a:pt x="3194" y="191"/>
                  </a:lnTo>
                  <a:lnTo>
                    <a:pt x="3194" y="178"/>
                  </a:lnTo>
                  <a:lnTo>
                    <a:pt x="3193" y="165"/>
                  </a:lnTo>
                  <a:lnTo>
                    <a:pt x="3191" y="154"/>
                  </a:lnTo>
                  <a:lnTo>
                    <a:pt x="3191" y="111"/>
                  </a:lnTo>
                  <a:lnTo>
                    <a:pt x="3183" y="91"/>
                  </a:lnTo>
                  <a:lnTo>
                    <a:pt x="3178" y="67"/>
                  </a:lnTo>
                  <a:lnTo>
                    <a:pt x="3191" y="67"/>
                  </a:lnTo>
                  <a:lnTo>
                    <a:pt x="3193" y="85"/>
                  </a:lnTo>
                  <a:lnTo>
                    <a:pt x="3198" y="100"/>
                  </a:lnTo>
                  <a:lnTo>
                    <a:pt x="3198" y="127"/>
                  </a:lnTo>
                  <a:lnTo>
                    <a:pt x="3202" y="127"/>
                  </a:lnTo>
                  <a:lnTo>
                    <a:pt x="3214" y="20"/>
                  </a:lnTo>
                  <a:lnTo>
                    <a:pt x="3222" y="20"/>
                  </a:lnTo>
                  <a:lnTo>
                    <a:pt x="3214" y="120"/>
                  </a:lnTo>
                  <a:lnTo>
                    <a:pt x="3211" y="131"/>
                  </a:lnTo>
                  <a:lnTo>
                    <a:pt x="3207" y="147"/>
                  </a:lnTo>
                  <a:lnTo>
                    <a:pt x="3203" y="167"/>
                  </a:lnTo>
                  <a:lnTo>
                    <a:pt x="3202" y="185"/>
                  </a:lnTo>
                  <a:lnTo>
                    <a:pt x="3202" y="200"/>
                  </a:lnTo>
                  <a:lnTo>
                    <a:pt x="3205" y="200"/>
                  </a:lnTo>
                  <a:lnTo>
                    <a:pt x="3205" y="214"/>
                  </a:lnTo>
                  <a:lnTo>
                    <a:pt x="3202" y="214"/>
                  </a:lnTo>
                  <a:lnTo>
                    <a:pt x="3202" y="220"/>
                  </a:lnTo>
                  <a:lnTo>
                    <a:pt x="3205" y="220"/>
                  </a:lnTo>
                  <a:lnTo>
                    <a:pt x="3205" y="247"/>
                  </a:lnTo>
                  <a:lnTo>
                    <a:pt x="3211" y="247"/>
                  </a:lnTo>
                  <a:lnTo>
                    <a:pt x="3213" y="220"/>
                  </a:lnTo>
                  <a:lnTo>
                    <a:pt x="3220" y="191"/>
                  </a:lnTo>
                  <a:lnTo>
                    <a:pt x="3229" y="163"/>
                  </a:lnTo>
                  <a:lnTo>
                    <a:pt x="3238" y="140"/>
                  </a:lnTo>
                  <a:lnTo>
                    <a:pt x="3240" y="127"/>
                  </a:lnTo>
                  <a:lnTo>
                    <a:pt x="3240" y="118"/>
                  </a:lnTo>
                  <a:lnTo>
                    <a:pt x="3242" y="111"/>
                  </a:lnTo>
                  <a:lnTo>
                    <a:pt x="3251" y="103"/>
                  </a:lnTo>
                  <a:lnTo>
                    <a:pt x="3251" y="100"/>
                  </a:lnTo>
                  <a:lnTo>
                    <a:pt x="3254" y="100"/>
                  </a:lnTo>
                  <a:lnTo>
                    <a:pt x="3254" y="114"/>
                  </a:lnTo>
                  <a:lnTo>
                    <a:pt x="3249" y="123"/>
                  </a:lnTo>
                  <a:lnTo>
                    <a:pt x="3247" y="131"/>
                  </a:lnTo>
                  <a:lnTo>
                    <a:pt x="3247" y="140"/>
                  </a:lnTo>
                  <a:lnTo>
                    <a:pt x="3245" y="151"/>
                  </a:lnTo>
                  <a:lnTo>
                    <a:pt x="3240" y="169"/>
                  </a:lnTo>
                  <a:lnTo>
                    <a:pt x="3234" y="187"/>
                  </a:lnTo>
                  <a:lnTo>
                    <a:pt x="3231" y="207"/>
                  </a:lnTo>
                  <a:lnTo>
                    <a:pt x="3234" y="207"/>
                  </a:lnTo>
                  <a:lnTo>
                    <a:pt x="3236" y="196"/>
                  </a:lnTo>
                  <a:lnTo>
                    <a:pt x="3240" y="185"/>
                  </a:lnTo>
                  <a:lnTo>
                    <a:pt x="3242" y="176"/>
                  </a:lnTo>
                  <a:lnTo>
                    <a:pt x="3251" y="176"/>
                  </a:lnTo>
                  <a:lnTo>
                    <a:pt x="3251" y="263"/>
                  </a:lnTo>
                  <a:lnTo>
                    <a:pt x="3254" y="263"/>
                  </a:lnTo>
                  <a:lnTo>
                    <a:pt x="3258" y="274"/>
                  </a:lnTo>
                  <a:lnTo>
                    <a:pt x="3251" y="274"/>
                  </a:lnTo>
                  <a:lnTo>
                    <a:pt x="3251" y="280"/>
                  </a:lnTo>
                  <a:lnTo>
                    <a:pt x="3258" y="280"/>
                  </a:lnTo>
                  <a:lnTo>
                    <a:pt x="3258" y="292"/>
                  </a:lnTo>
                  <a:lnTo>
                    <a:pt x="3262" y="305"/>
                  </a:lnTo>
                  <a:lnTo>
                    <a:pt x="3265" y="314"/>
                  </a:lnTo>
                  <a:lnTo>
                    <a:pt x="3269" y="294"/>
                  </a:lnTo>
                  <a:lnTo>
                    <a:pt x="3274" y="276"/>
                  </a:lnTo>
                  <a:lnTo>
                    <a:pt x="3282" y="260"/>
                  </a:lnTo>
                  <a:lnTo>
                    <a:pt x="3291" y="223"/>
                  </a:lnTo>
                  <a:lnTo>
                    <a:pt x="3294" y="223"/>
                  </a:lnTo>
                  <a:lnTo>
                    <a:pt x="3294" y="214"/>
                  </a:lnTo>
                  <a:lnTo>
                    <a:pt x="3298" y="214"/>
                  </a:lnTo>
                  <a:lnTo>
                    <a:pt x="3298" y="203"/>
                  </a:lnTo>
                  <a:lnTo>
                    <a:pt x="3325" y="143"/>
                  </a:lnTo>
                  <a:lnTo>
                    <a:pt x="3331" y="143"/>
                  </a:lnTo>
                  <a:lnTo>
                    <a:pt x="3331" y="160"/>
                  </a:lnTo>
                  <a:lnTo>
                    <a:pt x="3322" y="172"/>
                  </a:lnTo>
                  <a:lnTo>
                    <a:pt x="3314" y="196"/>
                  </a:lnTo>
                  <a:lnTo>
                    <a:pt x="3309" y="223"/>
                  </a:lnTo>
                  <a:lnTo>
                    <a:pt x="3303" y="251"/>
                  </a:lnTo>
                  <a:lnTo>
                    <a:pt x="3302" y="271"/>
                  </a:lnTo>
                  <a:lnTo>
                    <a:pt x="3302" y="283"/>
                  </a:lnTo>
                  <a:lnTo>
                    <a:pt x="3302" y="298"/>
                  </a:lnTo>
                  <a:lnTo>
                    <a:pt x="3302" y="311"/>
                  </a:lnTo>
                  <a:lnTo>
                    <a:pt x="3305" y="320"/>
                  </a:lnTo>
                  <a:lnTo>
                    <a:pt x="3311" y="251"/>
                  </a:lnTo>
                  <a:lnTo>
                    <a:pt x="3322" y="251"/>
                  </a:lnTo>
                  <a:lnTo>
                    <a:pt x="3322" y="254"/>
                  </a:lnTo>
                  <a:lnTo>
                    <a:pt x="3318" y="254"/>
                  </a:lnTo>
                  <a:lnTo>
                    <a:pt x="3318" y="287"/>
                  </a:lnTo>
                  <a:lnTo>
                    <a:pt x="3316" y="298"/>
                  </a:lnTo>
                  <a:lnTo>
                    <a:pt x="3314" y="311"/>
                  </a:lnTo>
                  <a:lnTo>
                    <a:pt x="3313" y="325"/>
                  </a:lnTo>
                  <a:lnTo>
                    <a:pt x="3314" y="338"/>
                  </a:lnTo>
                  <a:lnTo>
                    <a:pt x="3318" y="347"/>
                  </a:lnTo>
                  <a:lnTo>
                    <a:pt x="3325" y="300"/>
                  </a:lnTo>
                  <a:lnTo>
                    <a:pt x="3331" y="300"/>
                  </a:lnTo>
                  <a:lnTo>
                    <a:pt x="3331" y="287"/>
                  </a:lnTo>
                  <a:lnTo>
                    <a:pt x="3334" y="287"/>
                  </a:lnTo>
                  <a:lnTo>
                    <a:pt x="3331" y="260"/>
                  </a:lnTo>
                  <a:lnTo>
                    <a:pt x="3334" y="260"/>
                  </a:lnTo>
                  <a:lnTo>
                    <a:pt x="3334" y="263"/>
                  </a:lnTo>
                  <a:lnTo>
                    <a:pt x="3336" y="263"/>
                  </a:lnTo>
                  <a:lnTo>
                    <a:pt x="3340" y="261"/>
                  </a:lnTo>
                  <a:lnTo>
                    <a:pt x="3345" y="260"/>
                  </a:lnTo>
                  <a:lnTo>
                    <a:pt x="3351" y="260"/>
                  </a:lnTo>
                  <a:lnTo>
                    <a:pt x="3351" y="261"/>
                  </a:lnTo>
                  <a:lnTo>
                    <a:pt x="3354" y="263"/>
                  </a:lnTo>
                  <a:lnTo>
                    <a:pt x="3356" y="265"/>
                  </a:lnTo>
                  <a:lnTo>
                    <a:pt x="3358" y="267"/>
                  </a:lnTo>
                  <a:lnTo>
                    <a:pt x="3358" y="267"/>
                  </a:lnTo>
                  <a:lnTo>
                    <a:pt x="3358" y="287"/>
                  </a:lnTo>
                  <a:lnTo>
                    <a:pt x="3362" y="287"/>
                  </a:lnTo>
                  <a:lnTo>
                    <a:pt x="3362" y="303"/>
                  </a:lnTo>
                  <a:lnTo>
                    <a:pt x="3365" y="303"/>
                  </a:lnTo>
                  <a:lnTo>
                    <a:pt x="3367" y="316"/>
                  </a:lnTo>
                  <a:lnTo>
                    <a:pt x="3369" y="329"/>
                  </a:lnTo>
                  <a:lnTo>
                    <a:pt x="3371" y="340"/>
                  </a:lnTo>
                  <a:lnTo>
                    <a:pt x="3374" y="340"/>
                  </a:lnTo>
                  <a:lnTo>
                    <a:pt x="3376" y="318"/>
                  </a:lnTo>
                  <a:lnTo>
                    <a:pt x="3382" y="300"/>
                  </a:lnTo>
                  <a:lnTo>
                    <a:pt x="3387" y="281"/>
                  </a:lnTo>
                  <a:lnTo>
                    <a:pt x="3391" y="263"/>
                  </a:lnTo>
                  <a:lnTo>
                    <a:pt x="3402" y="263"/>
                  </a:lnTo>
                  <a:lnTo>
                    <a:pt x="3391" y="300"/>
                  </a:lnTo>
                  <a:lnTo>
                    <a:pt x="3391" y="320"/>
                  </a:lnTo>
                  <a:lnTo>
                    <a:pt x="3385" y="320"/>
                  </a:lnTo>
                  <a:lnTo>
                    <a:pt x="3385" y="400"/>
                  </a:lnTo>
                  <a:lnTo>
                    <a:pt x="3385" y="412"/>
                  </a:lnTo>
                  <a:lnTo>
                    <a:pt x="3385" y="427"/>
                  </a:lnTo>
                  <a:lnTo>
                    <a:pt x="3385" y="441"/>
                  </a:lnTo>
                  <a:lnTo>
                    <a:pt x="3391" y="451"/>
                  </a:lnTo>
                  <a:lnTo>
                    <a:pt x="3393" y="392"/>
                  </a:lnTo>
                  <a:lnTo>
                    <a:pt x="3400" y="338"/>
                  </a:lnTo>
                  <a:lnTo>
                    <a:pt x="3413" y="289"/>
                  </a:lnTo>
                  <a:lnTo>
                    <a:pt x="3425" y="243"/>
                  </a:lnTo>
                  <a:lnTo>
                    <a:pt x="3425" y="223"/>
                  </a:lnTo>
                  <a:lnTo>
                    <a:pt x="3431" y="223"/>
                  </a:lnTo>
                  <a:lnTo>
                    <a:pt x="3434" y="207"/>
                  </a:lnTo>
                  <a:lnTo>
                    <a:pt x="3438" y="207"/>
                  </a:lnTo>
                  <a:lnTo>
                    <a:pt x="3438" y="192"/>
                  </a:lnTo>
                  <a:lnTo>
                    <a:pt x="3434" y="178"/>
                  </a:lnTo>
                  <a:lnTo>
                    <a:pt x="3429" y="161"/>
                  </a:lnTo>
                  <a:lnTo>
                    <a:pt x="3425" y="147"/>
                  </a:lnTo>
                  <a:lnTo>
                    <a:pt x="3434" y="147"/>
                  </a:lnTo>
                  <a:lnTo>
                    <a:pt x="3438" y="163"/>
                  </a:lnTo>
                  <a:lnTo>
                    <a:pt x="3442" y="163"/>
                  </a:lnTo>
                  <a:lnTo>
                    <a:pt x="3442" y="180"/>
                  </a:lnTo>
                  <a:lnTo>
                    <a:pt x="3445" y="180"/>
                  </a:lnTo>
                  <a:lnTo>
                    <a:pt x="3445" y="191"/>
                  </a:lnTo>
                  <a:lnTo>
                    <a:pt x="3451" y="191"/>
                  </a:lnTo>
                  <a:lnTo>
                    <a:pt x="3451" y="203"/>
                  </a:lnTo>
                  <a:lnTo>
                    <a:pt x="3454" y="203"/>
                  </a:lnTo>
                  <a:lnTo>
                    <a:pt x="3465" y="260"/>
                  </a:lnTo>
                  <a:lnTo>
                    <a:pt x="3471" y="260"/>
                  </a:lnTo>
                  <a:lnTo>
                    <a:pt x="3471" y="280"/>
                  </a:lnTo>
                  <a:lnTo>
                    <a:pt x="3474" y="280"/>
                  </a:lnTo>
                  <a:lnTo>
                    <a:pt x="3476" y="292"/>
                  </a:lnTo>
                  <a:lnTo>
                    <a:pt x="3476" y="305"/>
                  </a:lnTo>
                  <a:lnTo>
                    <a:pt x="3482" y="314"/>
                  </a:lnTo>
                  <a:lnTo>
                    <a:pt x="3483" y="292"/>
                  </a:lnTo>
                  <a:lnTo>
                    <a:pt x="3491" y="271"/>
                  </a:lnTo>
                  <a:lnTo>
                    <a:pt x="3494" y="271"/>
                  </a:lnTo>
                  <a:lnTo>
                    <a:pt x="3494" y="263"/>
                  </a:lnTo>
                  <a:lnTo>
                    <a:pt x="3498" y="263"/>
                  </a:lnTo>
                  <a:lnTo>
                    <a:pt x="3502" y="183"/>
                  </a:lnTo>
                  <a:lnTo>
                    <a:pt x="3514" y="183"/>
                  </a:lnTo>
                  <a:lnTo>
                    <a:pt x="3514" y="196"/>
                  </a:lnTo>
                  <a:lnTo>
                    <a:pt x="3516" y="207"/>
                  </a:lnTo>
                  <a:lnTo>
                    <a:pt x="3522" y="214"/>
                  </a:lnTo>
                  <a:lnTo>
                    <a:pt x="3520" y="187"/>
                  </a:lnTo>
                  <a:lnTo>
                    <a:pt x="3513" y="160"/>
                  </a:lnTo>
                  <a:lnTo>
                    <a:pt x="3507" y="134"/>
                  </a:lnTo>
                  <a:lnTo>
                    <a:pt x="3502" y="107"/>
                  </a:lnTo>
                  <a:lnTo>
                    <a:pt x="3514" y="111"/>
                  </a:lnTo>
                  <a:lnTo>
                    <a:pt x="3518" y="140"/>
                  </a:lnTo>
                  <a:lnTo>
                    <a:pt x="3525" y="163"/>
                  </a:lnTo>
                  <a:lnTo>
                    <a:pt x="3525" y="187"/>
                  </a:lnTo>
                  <a:lnTo>
                    <a:pt x="3531" y="187"/>
                  </a:lnTo>
                  <a:lnTo>
                    <a:pt x="3531" y="211"/>
                  </a:lnTo>
                  <a:lnTo>
                    <a:pt x="3534" y="211"/>
                  </a:lnTo>
                  <a:lnTo>
                    <a:pt x="3536" y="223"/>
                  </a:lnTo>
                  <a:lnTo>
                    <a:pt x="3536" y="234"/>
                  </a:lnTo>
                  <a:lnTo>
                    <a:pt x="3538" y="247"/>
                  </a:lnTo>
                  <a:lnTo>
                    <a:pt x="3542" y="254"/>
                  </a:lnTo>
                  <a:lnTo>
                    <a:pt x="3543" y="238"/>
                  </a:lnTo>
                  <a:lnTo>
                    <a:pt x="3545" y="221"/>
                  </a:lnTo>
                  <a:lnTo>
                    <a:pt x="3551" y="207"/>
                  </a:lnTo>
                  <a:lnTo>
                    <a:pt x="3551" y="180"/>
                  </a:lnTo>
                  <a:lnTo>
                    <a:pt x="3554" y="180"/>
                  </a:lnTo>
                  <a:lnTo>
                    <a:pt x="3554" y="151"/>
                  </a:lnTo>
                  <a:lnTo>
                    <a:pt x="3558" y="151"/>
                  </a:lnTo>
                  <a:lnTo>
                    <a:pt x="3558" y="127"/>
                  </a:lnTo>
                  <a:lnTo>
                    <a:pt x="3562" y="127"/>
                  </a:lnTo>
                  <a:lnTo>
                    <a:pt x="3562" y="107"/>
                  </a:lnTo>
                  <a:lnTo>
                    <a:pt x="3565" y="107"/>
                  </a:lnTo>
                  <a:lnTo>
                    <a:pt x="3567" y="94"/>
                  </a:lnTo>
                  <a:lnTo>
                    <a:pt x="3569" y="85"/>
                  </a:lnTo>
                  <a:lnTo>
                    <a:pt x="3574" y="76"/>
                  </a:lnTo>
                  <a:lnTo>
                    <a:pt x="3576" y="74"/>
                  </a:lnTo>
                  <a:lnTo>
                    <a:pt x="3576" y="72"/>
                  </a:lnTo>
                  <a:lnTo>
                    <a:pt x="3576" y="72"/>
                  </a:lnTo>
                  <a:lnTo>
                    <a:pt x="3578" y="72"/>
                  </a:lnTo>
                  <a:lnTo>
                    <a:pt x="3580" y="72"/>
                  </a:lnTo>
                  <a:lnTo>
                    <a:pt x="3582" y="71"/>
                  </a:lnTo>
                  <a:lnTo>
                    <a:pt x="3576" y="103"/>
                  </a:lnTo>
                  <a:lnTo>
                    <a:pt x="3569" y="140"/>
                  </a:lnTo>
                  <a:lnTo>
                    <a:pt x="3562" y="171"/>
                  </a:lnTo>
                  <a:lnTo>
                    <a:pt x="3562" y="196"/>
                  </a:lnTo>
                  <a:lnTo>
                    <a:pt x="3558" y="196"/>
                  </a:lnTo>
                  <a:lnTo>
                    <a:pt x="3558" y="254"/>
                  </a:lnTo>
                  <a:lnTo>
                    <a:pt x="3554" y="254"/>
                  </a:lnTo>
                  <a:lnTo>
                    <a:pt x="3554" y="271"/>
                  </a:lnTo>
                  <a:lnTo>
                    <a:pt x="3558" y="271"/>
                  </a:lnTo>
                  <a:lnTo>
                    <a:pt x="3560" y="285"/>
                  </a:lnTo>
                  <a:lnTo>
                    <a:pt x="3558" y="301"/>
                  </a:lnTo>
                  <a:lnTo>
                    <a:pt x="3556" y="318"/>
                  </a:lnTo>
                  <a:lnTo>
                    <a:pt x="3556" y="334"/>
                  </a:lnTo>
                  <a:lnTo>
                    <a:pt x="3558" y="349"/>
                  </a:lnTo>
                  <a:lnTo>
                    <a:pt x="3562" y="360"/>
                  </a:lnTo>
                  <a:lnTo>
                    <a:pt x="3562" y="320"/>
                  </a:lnTo>
                  <a:lnTo>
                    <a:pt x="3571" y="314"/>
                  </a:lnTo>
                  <a:lnTo>
                    <a:pt x="3582" y="263"/>
                  </a:lnTo>
                  <a:lnTo>
                    <a:pt x="3591" y="263"/>
                  </a:lnTo>
                  <a:lnTo>
                    <a:pt x="3589" y="271"/>
                  </a:lnTo>
                  <a:lnTo>
                    <a:pt x="3587" y="283"/>
                  </a:lnTo>
                  <a:lnTo>
                    <a:pt x="3583" y="296"/>
                  </a:lnTo>
                  <a:lnTo>
                    <a:pt x="3580" y="307"/>
                  </a:lnTo>
                  <a:lnTo>
                    <a:pt x="3578" y="311"/>
                  </a:lnTo>
                  <a:lnTo>
                    <a:pt x="3578" y="314"/>
                  </a:lnTo>
                  <a:lnTo>
                    <a:pt x="3585" y="314"/>
                  </a:lnTo>
                  <a:lnTo>
                    <a:pt x="3587" y="340"/>
                  </a:lnTo>
                  <a:lnTo>
                    <a:pt x="3587" y="367"/>
                  </a:lnTo>
                  <a:lnTo>
                    <a:pt x="3587" y="394"/>
                  </a:lnTo>
                  <a:lnTo>
                    <a:pt x="3582" y="416"/>
                  </a:lnTo>
                  <a:lnTo>
                    <a:pt x="3585" y="416"/>
                  </a:lnTo>
                  <a:lnTo>
                    <a:pt x="3585" y="411"/>
                  </a:lnTo>
                  <a:lnTo>
                    <a:pt x="3591" y="411"/>
                  </a:lnTo>
                  <a:lnTo>
                    <a:pt x="3598" y="351"/>
                  </a:lnTo>
                  <a:lnTo>
                    <a:pt x="3602" y="351"/>
                  </a:lnTo>
                  <a:lnTo>
                    <a:pt x="3602" y="327"/>
                  </a:lnTo>
                  <a:lnTo>
                    <a:pt x="3605" y="327"/>
                  </a:lnTo>
                  <a:lnTo>
                    <a:pt x="3605" y="314"/>
                  </a:lnTo>
                  <a:lnTo>
                    <a:pt x="3611" y="314"/>
                  </a:lnTo>
                  <a:lnTo>
                    <a:pt x="3611" y="247"/>
                  </a:lnTo>
                  <a:lnTo>
                    <a:pt x="3614" y="247"/>
                  </a:lnTo>
                  <a:lnTo>
                    <a:pt x="3611" y="240"/>
                  </a:lnTo>
                  <a:lnTo>
                    <a:pt x="3611" y="163"/>
                  </a:lnTo>
                  <a:lnTo>
                    <a:pt x="3605" y="163"/>
                  </a:lnTo>
                  <a:lnTo>
                    <a:pt x="3605" y="147"/>
                  </a:lnTo>
                  <a:lnTo>
                    <a:pt x="3618" y="147"/>
                  </a:lnTo>
                  <a:lnTo>
                    <a:pt x="3620" y="169"/>
                  </a:lnTo>
                  <a:lnTo>
                    <a:pt x="3625" y="187"/>
                  </a:lnTo>
                  <a:lnTo>
                    <a:pt x="3631" y="203"/>
                  </a:lnTo>
                  <a:lnTo>
                    <a:pt x="3633" y="218"/>
                  </a:lnTo>
                  <a:lnTo>
                    <a:pt x="3633" y="232"/>
                  </a:lnTo>
                  <a:lnTo>
                    <a:pt x="3638" y="243"/>
                  </a:lnTo>
                  <a:lnTo>
                    <a:pt x="3634" y="163"/>
                  </a:lnTo>
                  <a:lnTo>
                    <a:pt x="3642" y="163"/>
                  </a:lnTo>
                  <a:lnTo>
                    <a:pt x="3642" y="131"/>
                  </a:lnTo>
                  <a:lnTo>
                    <a:pt x="3645" y="131"/>
                  </a:lnTo>
                  <a:lnTo>
                    <a:pt x="3645" y="100"/>
                  </a:lnTo>
                  <a:lnTo>
                    <a:pt x="3647" y="69"/>
                  </a:lnTo>
                  <a:lnTo>
                    <a:pt x="3654" y="43"/>
                  </a:lnTo>
                  <a:lnTo>
                    <a:pt x="3658" y="43"/>
                  </a:lnTo>
                  <a:lnTo>
                    <a:pt x="3658" y="107"/>
                  </a:lnTo>
                  <a:lnTo>
                    <a:pt x="3654" y="118"/>
                  </a:lnTo>
                  <a:lnTo>
                    <a:pt x="3653" y="132"/>
                  </a:lnTo>
                  <a:lnTo>
                    <a:pt x="3654" y="149"/>
                  </a:lnTo>
                  <a:lnTo>
                    <a:pt x="3654" y="165"/>
                  </a:lnTo>
                  <a:lnTo>
                    <a:pt x="3654" y="180"/>
                  </a:lnTo>
                  <a:lnTo>
                    <a:pt x="3651" y="200"/>
                  </a:lnTo>
                  <a:lnTo>
                    <a:pt x="3654" y="223"/>
                  </a:lnTo>
                  <a:lnTo>
                    <a:pt x="3658" y="223"/>
                  </a:lnTo>
                  <a:lnTo>
                    <a:pt x="3658" y="240"/>
                  </a:lnTo>
                  <a:lnTo>
                    <a:pt x="3662" y="240"/>
                  </a:lnTo>
                  <a:lnTo>
                    <a:pt x="3671" y="314"/>
                  </a:lnTo>
                  <a:lnTo>
                    <a:pt x="3691" y="314"/>
                  </a:lnTo>
                  <a:lnTo>
                    <a:pt x="3687" y="258"/>
                  </a:lnTo>
                  <a:lnTo>
                    <a:pt x="3682" y="205"/>
                  </a:lnTo>
                  <a:lnTo>
                    <a:pt x="3673" y="156"/>
                  </a:lnTo>
                  <a:lnTo>
                    <a:pt x="3662" y="107"/>
                  </a:lnTo>
                  <a:lnTo>
                    <a:pt x="3674" y="111"/>
                  </a:lnTo>
                  <a:lnTo>
                    <a:pt x="3678" y="138"/>
                  </a:lnTo>
                  <a:lnTo>
                    <a:pt x="3685" y="163"/>
                  </a:lnTo>
                  <a:lnTo>
                    <a:pt x="3685" y="187"/>
                  </a:lnTo>
                  <a:lnTo>
                    <a:pt x="3691" y="187"/>
                  </a:lnTo>
                  <a:lnTo>
                    <a:pt x="3691" y="211"/>
                  </a:lnTo>
                  <a:lnTo>
                    <a:pt x="3694" y="211"/>
                  </a:lnTo>
                  <a:lnTo>
                    <a:pt x="3694" y="231"/>
                  </a:lnTo>
                  <a:lnTo>
                    <a:pt x="3698" y="231"/>
                  </a:lnTo>
                  <a:lnTo>
                    <a:pt x="3700" y="243"/>
                  </a:lnTo>
                  <a:lnTo>
                    <a:pt x="3700" y="258"/>
                  </a:lnTo>
                  <a:lnTo>
                    <a:pt x="3702" y="269"/>
                  </a:lnTo>
                  <a:lnTo>
                    <a:pt x="3705" y="280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2F5BD5C-BD59-4E32-8077-DDC574290C9C}"/>
                </a:ext>
              </a:extLst>
            </p:cNvPr>
            <p:cNvSpPr/>
            <p:nvPr/>
          </p:nvSpPr>
          <p:spPr>
            <a:xfrm>
              <a:off x="3960759" y="3983866"/>
              <a:ext cx="495528" cy="331718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E8D1C80-696A-45BB-B030-31838CFDB190}"/>
                </a:ext>
              </a:extLst>
            </p:cNvPr>
            <p:cNvSpPr/>
            <p:nvPr/>
          </p:nvSpPr>
          <p:spPr>
            <a:xfrm>
              <a:off x="4133858" y="3545334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C197227-A473-4E44-9FE7-81769BCFA987}"/>
                </a:ext>
              </a:extLst>
            </p:cNvPr>
            <p:cNvSpPr/>
            <p:nvPr/>
          </p:nvSpPr>
          <p:spPr>
            <a:xfrm>
              <a:off x="4972962" y="3534634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38CBEDF-6A0D-4B8A-B150-AEC47DC05A8C}"/>
                </a:ext>
              </a:extLst>
            </p:cNvPr>
            <p:cNvSpPr/>
            <p:nvPr/>
          </p:nvSpPr>
          <p:spPr>
            <a:xfrm>
              <a:off x="5381235" y="3462603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3E75799-AA16-4E11-B29D-2EFDB03CDE3D}"/>
                </a:ext>
              </a:extLst>
            </p:cNvPr>
            <p:cNvSpPr/>
            <p:nvPr/>
          </p:nvSpPr>
          <p:spPr>
            <a:xfrm>
              <a:off x="4417237" y="3271566"/>
              <a:ext cx="866102" cy="579789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27FAC77-65FA-46D6-B2EA-E8B9BA4CE7D2}"/>
                </a:ext>
              </a:extLst>
            </p:cNvPr>
            <p:cNvSpPr/>
            <p:nvPr/>
          </p:nvSpPr>
          <p:spPr>
            <a:xfrm>
              <a:off x="4034585" y="4335042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432CA51-6F9E-4AA6-B8B9-82A80D26586B}"/>
                </a:ext>
              </a:extLst>
            </p:cNvPr>
            <p:cNvSpPr/>
            <p:nvPr/>
          </p:nvSpPr>
          <p:spPr>
            <a:xfrm>
              <a:off x="5133413" y="3977167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D262010-6A73-4A6B-874C-1D83BA4AB0A2}"/>
                </a:ext>
              </a:extLst>
            </p:cNvPr>
            <p:cNvSpPr/>
            <p:nvPr/>
          </p:nvSpPr>
          <p:spPr>
            <a:xfrm>
              <a:off x="5569994" y="4130007"/>
              <a:ext cx="371396" cy="248621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980FE32-DB3E-4E6E-9A1B-B68C0BB4A881}"/>
                </a:ext>
              </a:extLst>
            </p:cNvPr>
            <p:cNvSpPr/>
            <p:nvPr/>
          </p:nvSpPr>
          <p:spPr>
            <a:xfrm>
              <a:off x="3822699" y="3752183"/>
              <a:ext cx="508822" cy="340617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Group 25">
            <a:extLst>
              <a:ext uri="{FF2B5EF4-FFF2-40B4-BE49-F238E27FC236}">
                <a16:creationId xmlns:a16="http://schemas.microsoft.com/office/drawing/2014/main" id="{00890B7F-1ACC-4E54-99DA-B7ADDFB7CEA5}"/>
              </a:ext>
            </a:extLst>
          </p:cNvPr>
          <p:cNvGrpSpPr/>
          <p:nvPr/>
        </p:nvGrpSpPr>
        <p:grpSpPr>
          <a:xfrm>
            <a:off x="5663230" y="1991851"/>
            <a:ext cx="2464138" cy="3943066"/>
            <a:chOff x="4722461" y="1907611"/>
            <a:chExt cx="2138040" cy="3421250"/>
          </a:xfrm>
        </p:grpSpPr>
        <p:grpSp>
          <p:nvGrpSpPr>
            <p:cNvPr id="65" name="Group 23">
              <a:extLst>
                <a:ext uri="{FF2B5EF4-FFF2-40B4-BE49-F238E27FC236}">
                  <a16:creationId xmlns:a16="http://schemas.microsoft.com/office/drawing/2014/main" id="{30172C65-09C2-496D-99B8-4F3F4CB081D5}"/>
                </a:ext>
              </a:extLst>
            </p:cNvPr>
            <p:cNvGrpSpPr/>
            <p:nvPr/>
          </p:nvGrpSpPr>
          <p:grpSpPr>
            <a:xfrm>
              <a:off x="4722461" y="2154570"/>
              <a:ext cx="1410284" cy="2457710"/>
              <a:chOff x="4764849" y="1896442"/>
              <a:chExt cx="1630399" cy="2841304"/>
            </a:xfrm>
          </p:grpSpPr>
          <p:sp>
            <p:nvSpPr>
              <p:cNvPr id="82" name="Rectangle 15">
                <a:extLst>
                  <a:ext uri="{FF2B5EF4-FFF2-40B4-BE49-F238E27FC236}">
                    <a16:creationId xmlns:a16="http://schemas.microsoft.com/office/drawing/2014/main" id="{CBAFF055-08F7-4463-8239-926CC97B6919}"/>
                  </a:ext>
                </a:extLst>
              </p:cNvPr>
              <p:cNvSpPr/>
              <p:nvPr/>
            </p:nvSpPr>
            <p:spPr>
              <a:xfrm rot="2633242">
                <a:off x="5392926" y="3840524"/>
                <a:ext cx="929571" cy="897222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8" name="Group 88">
                <a:extLst>
                  <a:ext uri="{FF2B5EF4-FFF2-40B4-BE49-F238E27FC236}">
                    <a16:creationId xmlns:a16="http://schemas.microsoft.com/office/drawing/2014/main" id="{F279B65D-37E5-493D-8D42-EFD547B4433D}"/>
                  </a:ext>
                </a:extLst>
              </p:cNvPr>
              <p:cNvGrpSpPr/>
              <p:nvPr/>
            </p:nvGrpSpPr>
            <p:grpSpPr>
              <a:xfrm rot="5400000">
                <a:off x="4707913" y="1953378"/>
                <a:ext cx="1744272" cy="1630399"/>
                <a:chOff x="2827731" y="1829193"/>
                <a:chExt cx="1744272" cy="1630399"/>
              </a:xfrm>
            </p:grpSpPr>
            <p:sp>
              <p:nvSpPr>
                <p:cNvPr id="79" name="Rectangle 15">
                  <a:extLst>
                    <a:ext uri="{FF2B5EF4-FFF2-40B4-BE49-F238E27FC236}">
                      <a16:creationId xmlns:a16="http://schemas.microsoft.com/office/drawing/2014/main" id="{BCA1DCE0-037F-4B57-9523-F02587E44E50}"/>
                    </a:ext>
                  </a:extLst>
                </p:cNvPr>
                <p:cNvSpPr/>
                <p:nvPr/>
              </p:nvSpPr>
              <p:spPr>
                <a:xfrm rot="16200000">
                  <a:off x="3658606" y="1845368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Rectangle 15">
                  <a:extLst>
                    <a:ext uri="{FF2B5EF4-FFF2-40B4-BE49-F238E27FC236}">
                      <a16:creationId xmlns:a16="http://schemas.microsoft.com/office/drawing/2014/main" id="{3C7E8771-835B-4428-BBC0-072E25C3CD29}"/>
                    </a:ext>
                  </a:extLst>
                </p:cNvPr>
                <p:cNvSpPr/>
                <p:nvPr/>
              </p:nvSpPr>
              <p:spPr>
                <a:xfrm rot="13433242">
                  <a:off x="2827731" y="2562370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1" name="Oval 97">
              <a:extLst>
                <a:ext uri="{FF2B5EF4-FFF2-40B4-BE49-F238E27FC236}">
                  <a16:creationId xmlns:a16="http://schemas.microsoft.com/office/drawing/2014/main" id="{EE7E0586-516A-4321-B83B-0C01156A776F}"/>
                </a:ext>
              </a:extLst>
            </p:cNvPr>
            <p:cNvSpPr/>
            <p:nvPr/>
          </p:nvSpPr>
          <p:spPr>
            <a:xfrm>
              <a:off x="5686583" y="4708442"/>
              <a:ext cx="620419" cy="6204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98">
              <a:extLst>
                <a:ext uri="{FF2B5EF4-FFF2-40B4-BE49-F238E27FC236}">
                  <a16:creationId xmlns:a16="http://schemas.microsoft.com/office/drawing/2014/main" id="{DDEE27CE-DC1F-4EE6-AD33-AB3A98B32656}"/>
                </a:ext>
              </a:extLst>
            </p:cNvPr>
            <p:cNvSpPr/>
            <p:nvPr/>
          </p:nvSpPr>
          <p:spPr>
            <a:xfrm>
              <a:off x="6240082" y="3275308"/>
              <a:ext cx="620419" cy="6204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99">
              <a:extLst>
                <a:ext uri="{FF2B5EF4-FFF2-40B4-BE49-F238E27FC236}">
                  <a16:creationId xmlns:a16="http://schemas.microsoft.com/office/drawing/2014/main" id="{02371014-44BF-44E6-A4F4-603189784855}"/>
                </a:ext>
              </a:extLst>
            </p:cNvPr>
            <p:cNvSpPr/>
            <p:nvPr/>
          </p:nvSpPr>
          <p:spPr>
            <a:xfrm>
              <a:off x="5577548" y="1907611"/>
              <a:ext cx="620419" cy="6204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Oval 7">
            <a:extLst>
              <a:ext uri="{FF2B5EF4-FFF2-40B4-BE49-F238E27FC236}">
                <a16:creationId xmlns:a16="http://schemas.microsoft.com/office/drawing/2014/main" id="{1A1C06F3-C448-4EE2-AA20-AF61405BFD4B}"/>
              </a:ext>
            </a:extLst>
          </p:cNvPr>
          <p:cNvSpPr/>
          <p:nvPr/>
        </p:nvSpPr>
        <p:spPr>
          <a:xfrm>
            <a:off x="6984047" y="5461416"/>
            <a:ext cx="281290" cy="2812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9" name="Group 103">
            <a:extLst>
              <a:ext uri="{FF2B5EF4-FFF2-40B4-BE49-F238E27FC236}">
                <a16:creationId xmlns:a16="http://schemas.microsoft.com/office/drawing/2014/main" id="{FDD03733-EAE7-4777-BA81-2F11164A64C4}"/>
              </a:ext>
            </a:extLst>
          </p:cNvPr>
          <p:cNvGrpSpPr/>
          <p:nvPr/>
        </p:nvGrpSpPr>
        <p:grpSpPr>
          <a:xfrm>
            <a:off x="7561873" y="2004492"/>
            <a:ext cx="3501462" cy="842012"/>
            <a:chOff x="4965551" y="1783849"/>
            <a:chExt cx="1780587" cy="84201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CF71E04-BB2A-480F-99C5-2D7E5222FDA0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Took us overnight to run the models and tuning in Python. Time period in getting Cluster access was long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6089124-7315-46B0-90D8-B72F043C801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Large Dataset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2" name="Group 106">
            <a:extLst>
              <a:ext uri="{FF2B5EF4-FFF2-40B4-BE49-F238E27FC236}">
                <a16:creationId xmlns:a16="http://schemas.microsoft.com/office/drawing/2014/main" id="{B36BE385-96DE-4037-8DE1-602331ABC3F0}"/>
              </a:ext>
            </a:extLst>
          </p:cNvPr>
          <p:cNvGrpSpPr/>
          <p:nvPr/>
        </p:nvGrpSpPr>
        <p:grpSpPr>
          <a:xfrm>
            <a:off x="8327040" y="3622619"/>
            <a:ext cx="3501462" cy="472680"/>
            <a:chOff x="4965551" y="1783849"/>
            <a:chExt cx="1780587" cy="47268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82F0B2A-0846-4C27-9F65-792965141D94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Our dependent variable ranged from 0 to 42128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0566BC4-98F6-4D35-A54B-C6595A064F0E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Sparse Data for Dependent Variable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5" name="Group 118">
            <a:extLst>
              <a:ext uri="{FF2B5EF4-FFF2-40B4-BE49-F238E27FC236}">
                <a16:creationId xmlns:a16="http://schemas.microsoft.com/office/drawing/2014/main" id="{607AC85E-AAEA-428C-A350-60AA2E8DF193}"/>
              </a:ext>
            </a:extLst>
          </p:cNvPr>
          <p:cNvGrpSpPr/>
          <p:nvPr/>
        </p:nvGrpSpPr>
        <p:grpSpPr>
          <a:xfrm>
            <a:off x="7679562" y="5240746"/>
            <a:ext cx="3501462" cy="657346"/>
            <a:chOff x="4965551" y="1783849"/>
            <a:chExt cx="1780587" cy="657346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AB6897-CC7E-40E3-BB2F-5D909C6F776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Decision Trees,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XGBoost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LightGBM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Neural networks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BA7C484-30E6-4B29-9A0C-5717380492D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Complex Models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Teardrop 1">
            <a:extLst>
              <a:ext uri="{FF2B5EF4-FFF2-40B4-BE49-F238E27FC236}">
                <a16:creationId xmlns:a16="http://schemas.microsoft.com/office/drawing/2014/main" id="{DF28A3C6-991C-8B40-BDDD-08941357F0D2}"/>
              </a:ext>
            </a:extLst>
          </p:cNvPr>
          <p:cNvSpPr/>
          <p:nvPr/>
        </p:nvSpPr>
        <p:spPr>
          <a:xfrm rot="18805991">
            <a:off x="6808734" y="2152798"/>
            <a:ext cx="395049" cy="39092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9AD0D9F0-9BF5-E44C-9960-07A3065245EA}"/>
              </a:ext>
            </a:extLst>
          </p:cNvPr>
          <p:cNvSpPr/>
          <p:nvPr/>
        </p:nvSpPr>
        <p:spPr>
          <a:xfrm rot="18900000">
            <a:off x="7701509" y="3765512"/>
            <a:ext cx="160913" cy="35848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7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186" y="3068565"/>
            <a:ext cx="36454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48584" y="1572016"/>
            <a:ext cx="7154981" cy="648375"/>
            <a:chOff x="4379794" y="1995649"/>
            <a:chExt cx="7154981" cy="648375"/>
          </a:xfrm>
        </p:grpSpPr>
        <p:grpSp>
          <p:nvGrpSpPr>
            <p:cNvPr id="12" name="Group 11"/>
            <p:cNvGrpSpPr/>
            <p:nvPr/>
          </p:nvGrpSpPr>
          <p:grpSpPr>
            <a:xfrm>
              <a:off x="4379794" y="1995649"/>
              <a:ext cx="648375" cy="648375"/>
              <a:chOff x="4379794" y="1968725"/>
              <a:chExt cx="648375" cy="648375"/>
            </a:xfrm>
          </p:grpSpPr>
          <p:sp>
            <p:nvSpPr>
              <p:cNvPr id="3" name="Teardrop 2"/>
              <p:cNvSpPr/>
              <p:nvPr/>
            </p:nvSpPr>
            <p:spPr>
              <a:xfrm rot="18900000">
                <a:off x="4379794" y="1968725"/>
                <a:ext cx="648375" cy="648375"/>
              </a:xfrm>
              <a:custGeom>
                <a:avLst/>
                <a:gdLst>
                  <a:gd name="connsiteX0" fmla="*/ 0 w 701583"/>
                  <a:gd name="connsiteY0" fmla="*/ 350792 h 701583"/>
                  <a:gd name="connsiteX1" fmla="*/ 350792 w 701583"/>
                  <a:gd name="connsiteY1" fmla="*/ 0 h 701583"/>
                  <a:gd name="connsiteX2" fmla="*/ 701583 w 701583"/>
                  <a:gd name="connsiteY2" fmla="*/ 0 h 701583"/>
                  <a:gd name="connsiteX3" fmla="*/ 701583 w 701583"/>
                  <a:gd name="connsiteY3" fmla="*/ 350792 h 701583"/>
                  <a:gd name="connsiteX4" fmla="*/ 350791 w 701583"/>
                  <a:gd name="connsiteY4" fmla="*/ 701584 h 701583"/>
                  <a:gd name="connsiteX5" fmla="*/ -1 w 701583"/>
                  <a:gd name="connsiteY5" fmla="*/ 350792 h 701583"/>
                  <a:gd name="connsiteX6" fmla="*/ 0 w 701583"/>
                  <a:gd name="connsiteY6" fmla="*/ 350792 h 701583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390" h="81739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489565" y="2142750"/>
                <a:ext cx="4556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tx2"/>
                    </a:solidFill>
                    <a:cs typeface="Arial" pitchFamily="34" charset="0"/>
                  </a:rPr>
                  <a:t>01</a:t>
                </a:r>
                <a:endParaRPr lang="ko-KR" altLang="en-US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406507" y="2039902"/>
              <a:ext cx="612826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7CAA62-2719-3D47-B85F-083F797CEFFD}"/>
              </a:ext>
            </a:extLst>
          </p:cNvPr>
          <p:cNvGrpSpPr/>
          <p:nvPr/>
        </p:nvGrpSpPr>
        <p:grpSpPr>
          <a:xfrm>
            <a:off x="4548584" y="2658403"/>
            <a:ext cx="7154981" cy="648375"/>
            <a:chOff x="4379794" y="1995649"/>
            <a:chExt cx="7154981" cy="64837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CF41DD8-4588-0949-8849-898D99885850}"/>
                </a:ext>
              </a:extLst>
            </p:cNvPr>
            <p:cNvGrpSpPr/>
            <p:nvPr/>
          </p:nvGrpSpPr>
          <p:grpSpPr>
            <a:xfrm>
              <a:off x="4379794" y="1995649"/>
              <a:ext cx="648375" cy="648375"/>
              <a:chOff x="4379794" y="1968725"/>
              <a:chExt cx="648375" cy="648375"/>
            </a:xfrm>
          </p:grpSpPr>
          <p:sp>
            <p:nvSpPr>
              <p:cNvPr id="38" name="Teardrop 2">
                <a:extLst>
                  <a:ext uri="{FF2B5EF4-FFF2-40B4-BE49-F238E27FC236}">
                    <a16:creationId xmlns:a16="http://schemas.microsoft.com/office/drawing/2014/main" id="{E604206E-C6F2-554A-B5BD-397D64CFEEE6}"/>
                  </a:ext>
                </a:extLst>
              </p:cNvPr>
              <p:cNvSpPr/>
              <p:nvPr/>
            </p:nvSpPr>
            <p:spPr>
              <a:xfrm rot="18900000">
                <a:off x="4379794" y="1968725"/>
                <a:ext cx="648375" cy="648375"/>
              </a:xfrm>
              <a:custGeom>
                <a:avLst/>
                <a:gdLst>
                  <a:gd name="connsiteX0" fmla="*/ 0 w 701583"/>
                  <a:gd name="connsiteY0" fmla="*/ 350792 h 701583"/>
                  <a:gd name="connsiteX1" fmla="*/ 350792 w 701583"/>
                  <a:gd name="connsiteY1" fmla="*/ 0 h 701583"/>
                  <a:gd name="connsiteX2" fmla="*/ 701583 w 701583"/>
                  <a:gd name="connsiteY2" fmla="*/ 0 h 701583"/>
                  <a:gd name="connsiteX3" fmla="*/ 701583 w 701583"/>
                  <a:gd name="connsiteY3" fmla="*/ 350792 h 701583"/>
                  <a:gd name="connsiteX4" fmla="*/ 350791 w 701583"/>
                  <a:gd name="connsiteY4" fmla="*/ 701584 h 701583"/>
                  <a:gd name="connsiteX5" fmla="*/ -1 w 701583"/>
                  <a:gd name="connsiteY5" fmla="*/ 350792 h 701583"/>
                  <a:gd name="connsiteX6" fmla="*/ 0 w 701583"/>
                  <a:gd name="connsiteY6" fmla="*/ 350792 h 701583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390" h="81739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DC11AC-C106-9545-808E-7A974C894CB0}"/>
                  </a:ext>
                </a:extLst>
              </p:cNvPr>
              <p:cNvSpPr txBox="1"/>
              <p:nvPr/>
            </p:nvSpPr>
            <p:spPr>
              <a:xfrm>
                <a:off x="4489565" y="2142750"/>
                <a:ext cx="4556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tx2"/>
                    </a:solidFill>
                    <a:cs typeface="Arial" pitchFamily="34" charset="0"/>
                  </a:rPr>
                  <a:t>02</a:t>
                </a:r>
                <a:endParaRPr lang="ko-KR" altLang="en-US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4A8D00-724B-3849-976D-F0E3D231104F}"/>
                </a:ext>
              </a:extLst>
            </p:cNvPr>
            <p:cNvSpPr txBox="1"/>
            <p:nvPr/>
          </p:nvSpPr>
          <p:spPr>
            <a:xfrm>
              <a:off x="5406507" y="2039902"/>
              <a:ext cx="612826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Data Description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06AF10-FFD9-A24F-AF0E-44BFB8F73CFC}"/>
              </a:ext>
            </a:extLst>
          </p:cNvPr>
          <p:cNvGrpSpPr/>
          <p:nvPr/>
        </p:nvGrpSpPr>
        <p:grpSpPr>
          <a:xfrm>
            <a:off x="4548584" y="3743207"/>
            <a:ext cx="7154981" cy="648375"/>
            <a:chOff x="4379794" y="1995649"/>
            <a:chExt cx="7154981" cy="6483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1831CE5-C969-A444-AB1D-8DEA0C1D17E1}"/>
                </a:ext>
              </a:extLst>
            </p:cNvPr>
            <p:cNvGrpSpPr/>
            <p:nvPr/>
          </p:nvGrpSpPr>
          <p:grpSpPr>
            <a:xfrm>
              <a:off x="4379794" y="1995649"/>
              <a:ext cx="648375" cy="648375"/>
              <a:chOff x="4379794" y="1968725"/>
              <a:chExt cx="648375" cy="648375"/>
            </a:xfrm>
          </p:grpSpPr>
          <p:sp>
            <p:nvSpPr>
              <p:cNvPr id="43" name="Teardrop 2">
                <a:extLst>
                  <a:ext uri="{FF2B5EF4-FFF2-40B4-BE49-F238E27FC236}">
                    <a16:creationId xmlns:a16="http://schemas.microsoft.com/office/drawing/2014/main" id="{737FDBA5-5BFE-0F4F-926F-E626B068B097}"/>
                  </a:ext>
                </a:extLst>
              </p:cNvPr>
              <p:cNvSpPr/>
              <p:nvPr/>
            </p:nvSpPr>
            <p:spPr>
              <a:xfrm rot="18900000">
                <a:off x="4379794" y="1968725"/>
                <a:ext cx="648375" cy="648375"/>
              </a:xfrm>
              <a:custGeom>
                <a:avLst/>
                <a:gdLst>
                  <a:gd name="connsiteX0" fmla="*/ 0 w 701583"/>
                  <a:gd name="connsiteY0" fmla="*/ 350792 h 701583"/>
                  <a:gd name="connsiteX1" fmla="*/ 350792 w 701583"/>
                  <a:gd name="connsiteY1" fmla="*/ 0 h 701583"/>
                  <a:gd name="connsiteX2" fmla="*/ 701583 w 701583"/>
                  <a:gd name="connsiteY2" fmla="*/ 0 h 701583"/>
                  <a:gd name="connsiteX3" fmla="*/ 701583 w 701583"/>
                  <a:gd name="connsiteY3" fmla="*/ 350792 h 701583"/>
                  <a:gd name="connsiteX4" fmla="*/ 350791 w 701583"/>
                  <a:gd name="connsiteY4" fmla="*/ 701584 h 701583"/>
                  <a:gd name="connsiteX5" fmla="*/ -1 w 701583"/>
                  <a:gd name="connsiteY5" fmla="*/ 350792 h 701583"/>
                  <a:gd name="connsiteX6" fmla="*/ 0 w 701583"/>
                  <a:gd name="connsiteY6" fmla="*/ 350792 h 701583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390" h="81739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44A4BF-4551-3143-9AEF-9FCFB271422D}"/>
                  </a:ext>
                </a:extLst>
              </p:cNvPr>
              <p:cNvSpPr txBox="1"/>
              <p:nvPr/>
            </p:nvSpPr>
            <p:spPr>
              <a:xfrm>
                <a:off x="4489565" y="2142750"/>
                <a:ext cx="4556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tx2"/>
                    </a:solidFill>
                    <a:cs typeface="Arial" pitchFamily="34" charset="0"/>
                  </a:rPr>
                  <a:t>03</a:t>
                </a:r>
                <a:endParaRPr lang="ko-KR" altLang="en-US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DB22AA-2D1E-0845-BD32-454F7E61902E}"/>
                </a:ext>
              </a:extLst>
            </p:cNvPr>
            <p:cNvSpPr txBox="1"/>
            <p:nvPr/>
          </p:nvSpPr>
          <p:spPr>
            <a:xfrm>
              <a:off x="5406507" y="2039902"/>
              <a:ext cx="612826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Research Question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400E03-EB94-554E-B98C-C799CD57B6D4}"/>
              </a:ext>
            </a:extLst>
          </p:cNvPr>
          <p:cNvGrpSpPr/>
          <p:nvPr/>
        </p:nvGrpSpPr>
        <p:grpSpPr>
          <a:xfrm>
            <a:off x="4548584" y="4834173"/>
            <a:ext cx="7154981" cy="648375"/>
            <a:chOff x="4379794" y="1995649"/>
            <a:chExt cx="7154981" cy="64837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EE1D39-FAE5-C747-9B0C-AAA0095B6C82}"/>
                </a:ext>
              </a:extLst>
            </p:cNvPr>
            <p:cNvGrpSpPr/>
            <p:nvPr/>
          </p:nvGrpSpPr>
          <p:grpSpPr>
            <a:xfrm>
              <a:off x="4379794" y="1995649"/>
              <a:ext cx="648375" cy="648375"/>
              <a:chOff x="4379794" y="1968725"/>
              <a:chExt cx="648375" cy="648375"/>
            </a:xfrm>
          </p:grpSpPr>
          <p:sp>
            <p:nvSpPr>
              <p:cNvPr id="48" name="Teardrop 2">
                <a:extLst>
                  <a:ext uri="{FF2B5EF4-FFF2-40B4-BE49-F238E27FC236}">
                    <a16:creationId xmlns:a16="http://schemas.microsoft.com/office/drawing/2014/main" id="{14D5DB48-3694-1F45-91EE-5262741C56CB}"/>
                  </a:ext>
                </a:extLst>
              </p:cNvPr>
              <p:cNvSpPr/>
              <p:nvPr/>
            </p:nvSpPr>
            <p:spPr>
              <a:xfrm rot="18900000">
                <a:off x="4379794" y="1968725"/>
                <a:ext cx="648375" cy="648375"/>
              </a:xfrm>
              <a:custGeom>
                <a:avLst/>
                <a:gdLst>
                  <a:gd name="connsiteX0" fmla="*/ 0 w 701583"/>
                  <a:gd name="connsiteY0" fmla="*/ 350792 h 701583"/>
                  <a:gd name="connsiteX1" fmla="*/ 350792 w 701583"/>
                  <a:gd name="connsiteY1" fmla="*/ 0 h 701583"/>
                  <a:gd name="connsiteX2" fmla="*/ 701583 w 701583"/>
                  <a:gd name="connsiteY2" fmla="*/ 0 h 701583"/>
                  <a:gd name="connsiteX3" fmla="*/ 701583 w 701583"/>
                  <a:gd name="connsiteY3" fmla="*/ 350792 h 701583"/>
                  <a:gd name="connsiteX4" fmla="*/ 350791 w 701583"/>
                  <a:gd name="connsiteY4" fmla="*/ 701584 h 701583"/>
                  <a:gd name="connsiteX5" fmla="*/ -1 w 701583"/>
                  <a:gd name="connsiteY5" fmla="*/ 350792 h 701583"/>
                  <a:gd name="connsiteX6" fmla="*/ 0 w 701583"/>
                  <a:gd name="connsiteY6" fmla="*/ 350792 h 701583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390" h="81739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441C8C-0581-0D41-A255-3768CD3B969F}"/>
                  </a:ext>
                </a:extLst>
              </p:cNvPr>
              <p:cNvSpPr txBox="1"/>
              <p:nvPr/>
            </p:nvSpPr>
            <p:spPr>
              <a:xfrm>
                <a:off x="4489565" y="2142750"/>
                <a:ext cx="4556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tx2"/>
                    </a:solidFill>
                    <a:cs typeface="Arial" pitchFamily="34" charset="0"/>
                  </a:rPr>
                  <a:t>04</a:t>
                </a:r>
                <a:endParaRPr lang="ko-KR" altLang="en-US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85BA32-5E32-8E4B-8D99-ABB94970DC97}"/>
                </a:ext>
              </a:extLst>
            </p:cNvPr>
            <p:cNvSpPr txBox="1"/>
            <p:nvPr/>
          </p:nvSpPr>
          <p:spPr>
            <a:xfrm>
              <a:off x="5406507" y="2039902"/>
              <a:ext cx="612826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Data Cleaning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AF924C-9933-D346-BDA4-3ACD4A3A092B}"/>
              </a:ext>
            </a:extLst>
          </p:cNvPr>
          <p:cNvGrpSpPr/>
          <p:nvPr/>
        </p:nvGrpSpPr>
        <p:grpSpPr>
          <a:xfrm>
            <a:off x="8574753" y="1606519"/>
            <a:ext cx="7154981" cy="648375"/>
            <a:chOff x="4379794" y="1995649"/>
            <a:chExt cx="7154981" cy="64837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4493536-C957-2049-97FA-265DA3723E46}"/>
                </a:ext>
              </a:extLst>
            </p:cNvPr>
            <p:cNvGrpSpPr/>
            <p:nvPr/>
          </p:nvGrpSpPr>
          <p:grpSpPr>
            <a:xfrm>
              <a:off x="4379794" y="1995649"/>
              <a:ext cx="648375" cy="648375"/>
              <a:chOff x="4379794" y="1968725"/>
              <a:chExt cx="648375" cy="648375"/>
            </a:xfrm>
          </p:grpSpPr>
          <p:sp>
            <p:nvSpPr>
              <p:cNvPr id="58" name="Teardrop 2">
                <a:extLst>
                  <a:ext uri="{FF2B5EF4-FFF2-40B4-BE49-F238E27FC236}">
                    <a16:creationId xmlns:a16="http://schemas.microsoft.com/office/drawing/2014/main" id="{920E4E0A-C649-1447-85C9-FA92754714CD}"/>
                  </a:ext>
                </a:extLst>
              </p:cNvPr>
              <p:cNvSpPr/>
              <p:nvPr/>
            </p:nvSpPr>
            <p:spPr>
              <a:xfrm rot="18900000">
                <a:off x="4379794" y="1968725"/>
                <a:ext cx="648375" cy="648375"/>
              </a:xfrm>
              <a:custGeom>
                <a:avLst/>
                <a:gdLst>
                  <a:gd name="connsiteX0" fmla="*/ 0 w 701583"/>
                  <a:gd name="connsiteY0" fmla="*/ 350792 h 701583"/>
                  <a:gd name="connsiteX1" fmla="*/ 350792 w 701583"/>
                  <a:gd name="connsiteY1" fmla="*/ 0 h 701583"/>
                  <a:gd name="connsiteX2" fmla="*/ 701583 w 701583"/>
                  <a:gd name="connsiteY2" fmla="*/ 0 h 701583"/>
                  <a:gd name="connsiteX3" fmla="*/ 701583 w 701583"/>
                  <a:gd name="connsiteY3" fmla="*/ 350792 h 701583"/>
                  <a:gd name="connsiteX4" fmla="*/ 350791 w 701583"/>
                  <a:gd name="connsiteY4" fmla="*/ 701584 h 701583"/>
                  <a:gd name="connsiteX5" fmla="*/ -1 w 701583"/>
                  <a:gd name="connsiteY5" fmla="*/ 350792 h 701583"/>
                  <a:gd name="connsiteX6" fmla="*/ 0 w 701583"/>
                  <a:gd name="connsiteY6" fmla="*/ 350792 h 701583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390" h="81739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6144D4-225F-E743-B4D7-25F5DECB6402}"/>
                  </a:ext>
                </a:extLst>
              </p:cNvPr>
              <p:cNvSpPr txBox="1"/>
              <p:nvPr/>
            </p:nvSpPr>
            <p:spPr>
              <a:xfrm>
                <a:off x="4489565" y="2142750"/>
                <a:ext cx="4556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tx2"/>
                    </a:solidFill>
                    <a:cs typeface="Arial" pitchFamily="34" charset="0"/>
                  </a:rPr>
                  <a:t>05</a:t>
                </a:r>
                <a:endParaRPr lang="ko-KR" altLang="en-US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87BED01-ACA6-6747-889E-62564AFA8427}"/>
                </a:ext>
              </a:extLst>
            </p:cNvPr>
            <p:cNvSpPr txBox="1"/>
            <p:nvPr/>
          </p:nvSpPr>
          <p:spPr>
            <a:xfrm>
              <a:off x="5406507" y="2039902"/>
              <a:ext cx="612826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Analytical Methods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08CFA1-AC57-174C-BAAA-E48E63D29C5C}"/>
              </a:ext>
            </a:extLst>
          </p:cNvPr>
          <p:cNvGrpSpPr/>
          <p:nvPr/>
        </p:nvGrpSpPr>
        <p:grpSpPr>
          <a:xfrm>
            <a:off x="8574753" y="2692906"/>
            <a:ext cx="7154981" cy="648375"/>
            <a:chOff x="4379794" y="1995649"/>
            <a:chExt cx="7154981" cy="64837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4FB5D10-2CC2-3F41-AF05-F0FEFA410E32}"/>
                </a:ext>
              </a:extLst>
            </p:cNvPr>
            <p:cNvGrpSpPr/>
            <p:nvPr/>
          </p:nvGrpSpPr>
          <p:grpSpPr>
            <a:xfrm>
              <a:off x="4379794" y="1995649"/>
              <a:ext cx="648375" cy="648375"/>
              <a:chOff x="4379794" y="1968725"/>
              <a:chExt cx="648375" cy="648375"/>
            </a:xfrm>
          </p:grpSpPr>
          <p:sp>
            <p:nvSpPr>
              <p:cNvPr id="63" name="Teardrop 2">
                <a:extLst>
                  <a:ext uri="{FF2B5EF4-FFF2-40B4-BE49-F238E27FC236}">
                    <a16:creationId xmlns:a16="http://schemas.microsoft.com/office/drawing/2014/main" id="{B1F69E38-E0F4-5E4D-A01F-A6CDE4BA78EE}"/>
                  </a:ext>
                </a:extLst>
              </p:cNvPr>
              <p:cNvSpPr/>
              <p:nvPr/>
            </p:nvSpPr>
            <p:spPr>
              <a:xfrm rot="18900000">
                <a:off x="4379794" y="1968725"/>
                <a:ext cx="648375" cy="648375"/>
              </a:xfrm>
              <a:custGeom>
                <a:avLst/>
                <a:gdLst>
                  <a:gd name="connsiteX0" fmla="*/ 0 w 701583"/>
                  <a:gd name="connsiteY0" fmla="*/ 350792 h 701583"/>
                  <a:gd name="connsiteX1" fmla="*/ 350792 w 701583"/>
                  <a:gd name="connsiteY1" fmla="*/ 0 h 701583"/>
                  <a:gd name="connsiteX2" fmla="*/ 701583 w 701583"/>
                  <a:gd name="connsiteY2" fmla="*/ 0 h 701583"/>
                  <a:gd name="connsiteX3" fmla="*/ 701583 w 701583"/>
                  <a:gd name="connsiteY3" fmla="*/ 350792 h 701583"/>
                  <a:gd name="connsiteX4" fmla="*/ 350791 w 701583"/>
                  <a:gd name="connsiteY4" fmla="*/ 701584 h 701583"/>
                  <a:gd name="connsiteX5" fmla="*/ -1 w 701583"/>
                  <a:gd name="connsiteY5" fmla="*/ 350792 h 701583"/>
                  <a:gd name="connsiteX6" fmla="*/ 0 w 701583"/>
                  <a:gd name="connsiteY6" fmla="*/ 350792 h 701583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390" h="81739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4FBEE27-7382-AF4A-83EC-D56A73C58845}"/>
                  </a:ext>
                </a:extLst>
              </p:cNvPr>
              <p:cNvSpPr txBox="1"/>
              <p:nvPr/>
            </p:nvSpPr>
            <p:spPr>
              <a:xfrm>
                <a:off x="4489565" y="2142750"/>
                <a:ext cx="4556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tx2"/>
                    </a:solidFill>
                    <a:cs typeface="Arial" pitchFamily="34" charset="0"/>
                  </a:rPr>
                  <a:t>06</a:t>
                </a:r>
                <a:endParaRPr lang="ko-KR" altLang="en-US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7C09D9-8438-3C4F-84AF-F85153604BC1}"/>
                </a:ext>
              </a:extLst>
            </p:cNvPr>
            <p:cNvSpPr txBox="1"/>
            <p:nvPr/>
          </p:nvSpPr>
          <p:spPr>
            <a:xfrm>
              <a:off x="5406507" y="2039902"/>
              <a:ext cx="612826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Findings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EE49235-1CA0-3240-B14B-F238576E96A8}"/>
              </a:ext>
            </a:extLst>
          </p:cNvPr>
          <p:cNvGrpSpPr/>
          <p:nvPr/>
        </p:nvGrpSpPr>
        <p:grpSpPr>
          <a:xfrm>
            <a:off x="8574753" y="3787460"/>
            <a:ext cx="7154981" cy="648375"/>
            <a:chOff x="4379794" y="1995649"/>
            <a:chExt cx="7154981" cy="64837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3BD056-2E44-C948-B1EA-1738ECD354CA}"/>
                </a:ext>
              </a:extLst>
            </p:cNvPr>
            <p:cNvGrpSpPr/>
            <p:nvPr/>
          </p:nvGrpSpPr>
          <p:grpSpPr>
            <a:xfrm>
              <a:off x="4379794" y="1995649"/>
              <a:ext cx="648375" cy="648375"/>
              <a:chOff x="4379794" y="1968725"/>
              <a:chExt cx="648375" cy="648375"/>
            </a:xfrm>
          </p:grpSpPr>
          <p:sp>
            <p:nvSpPr>
              <p:cNvPr id="68" name="Teardrop 2">
                <a:extLst>
                  <a:ext uri="{FF2B5EF4-FFF2-40B4-BE49-F238E27FC236}">
                    <a16:creationId xmlns:a16="http://schemas.microsoft.com/office/drawing/2014/main" id="{DDBB1AB9-00B9-7E42-BAFD-AD41BDAFF7BE}"/>
                  </a:ext>
                </a:extLst>
              </p:cNvPr>
              <p:cNvSpPr/>
              <p:nvPr/>
            </p:nvSpPr>
            <p:spPr>
              <a:xfrm rot="18900000">
                <a:off x="4379794" y="1968725"/>
                <a:ext cx="648375" cy="648375"/>
              </a:xfrm>
              <a:custGeom>
                <a:avLst/>
                <a:gdLst>
                  <a:gd name="connsiteX0" fmla="*/ 0 w 701583"/>
                  <a:gd name="connsiteY0" fmla="*/ 350792 h 701583"/>
                  <a:gd name="connsiteX1" fmla="*/ 350792 w 701583"/>
                  <a:gd name="connsiteY1" fmla="*/ 0 h 701583"/>
                  <a:gd name="connsiteX2" fmla="*/ 701583 w 701583"/>
                  <a:gd name="connsiteY2" fmla="*/ 0 h 701583"/>
                  <a:gd name="connsiteX3" fmla="*/ 701583 w 701583"/>
                  <a:gd name="connsiteY3" fmla="*/ 350792 h 701583"/>
                  <a:gd name="connsiteX4" fmla="*/ 350791 w 701583"/>
                  <a:gd name="connsiteY4" fmla="*/ 701584 h 701583"/>
                  <a:gd name="connsiteX5" fmla="*/ -1 w 701583"/>
                  <a:gd name="connsiteY5" fmla="*/ 350792 h 701583"/>
                  <a:gd name="connsiteX6" fmla="*/ 0 w 701583"/>
                  <a:gd name="connsiteY6" fmla="*/ 350792 h 701583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390" h="81739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16FA2B0-2546-1A4A-A1F6-B3032195B4D9}"/>
                  </a:ext>
                </a:extLst>
              </p:cNvPr>
              <p:cNvSpPr txBox="1"/>
              <p:nvPr/>
            </p:nvSpPr>
            <p:spPr>
              <a:xfrm>
                <a:off x="4489565" y="2142750"/>
                <a:ext cx="4556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tx2"/>
                    </a:solidFill>
                    <a:cs typeface="Arial" pitchFamily="34" charset="0"/>
                  </a:rPr>
                  <a:t>07</a:t>
                </a:r>
                <a:endParaRPr lang="ko-KR" altLang="en-US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1177C9-41F3-894D-9C9C-CA00F7BC3445}"/>
                </a:ext>
              </a:extLst>
            </p:cNvPr>
            <p:cNvSpPr txBox="1"/>
            <p:nvPr/>
          </p:nvSpPr>
          <p:spPr>
            <a:xfrm>
              <a:off x="5406507" y="2039902"/>
              <a:ext cx="612826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Limitations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7" name="Oval 10">
            <a:extLst>
              <a:ext uri="{FF2B5EF4-FFF2-40B4-BE49-F238E27FC236}">
                <a16:creationId xmlns:a16="http://schemas.microsoft.com/office/drawing/2014/main" id="{E04F5FD3-3B5E-4AC1-9BB0-C538FA7EA89E}"/>
              </a:ext>
            </a:extLst>
          </p:cNvPr>
          <p:cNvSpPr/>
          <p:nvPr/>
        </p:nvSpPr>
        <p:spPr>
          <a:xfrm>
            <a:off x="5408244" y="3369774"/>
            <a:ext cx="1351337" cy="1344499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8">
            <a:extLst>
              <a:ext uri="{FF2B5EF4-FFF2-40B4-BE49-F238E27FC236}">
                <a16:creationId xmlns:a16="http://schemas.microsoft.com/office/drawing/2014/main" id="{4FC802AF-4570-430B-B257-89999F1F43DE}"/>
              </a:ext>
            </a:extLst>
          </p:cNvPr>
          <p:cNvGrpSpPr/>
          <p:nvPr/>
        </p:nvGrpSpPr>
        <p:grpSpPr>
          <a:xfrm>
            <a:off x="929055" y="4268003"/>
            <a:ext cx="3068940" cy="923330"/>
            <a:chOff x="2551706" y="4283314"/>
            <a:chExt cx="1682085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477DB2-F673-4CD4-918A-25945237D2C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47.8 million estimated annual illnesses related to food in the US (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Cdc.gov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3,037 deaths annually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9DA2D3-3702-4B6A-8DD2-EAF6CD1DBEB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Food related Illnesses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11">
            <a:extLst>
              <a:ext uri="{FF2B5EF4-FFF2-40B4-BE49-F238E27FC236}">
                <a16:creationId xmlns:a16="http://schemas.microsoft.com/office/drawing/2014/main" id="{7B922A52-6EFF-4C98-85C1-25A1E23DBF53}"/>
              </a:ext>
            </a:extLst>
          </p:cNvPr>
          <p:cNvGrpSpPr/>
          <p:nvPr/>
        </p:nvGrpSpPr>
        <p:grpSpPr>
          <a:xfrm>
            <a:off x="929055" y="2980496"/>
            <a:ext cx="3068940" cy="738664"/>
            <a:chOff x="2551706" y="4283314"/>
            <a:chExt cx="1682085" cy="73866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613FC6-333D-4F47-BAFE-CBC2993F488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Data collected from Driven Data website to predict return turbidity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8F824D5-E965-4A94-BE5F-5588E521445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Data Driven Challenge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14">
            <a:extLst>
              <a:ext uri="{FF2B5EF4-FFF2-40B4-BE49-F238E27FC236}">
                <a16:creationId xmlns:a16="http://schemas.microsoft.com/office/drawing/2014/main" id="{F00D3B2B-497A-4260-8760-A39D977A1542}"/>
              </a:ext>
            </a:extLst>
          </p:cNvPr>
          <p:cNvGrpSpPr/>
          <p:nvPr/>
        </p:nvGrpSpPr>
        <p:grpSpPr>
          <a:xfrm>
            <a:off x="8167104" y="4268003"/>
            <a:ext cx="3095842" cy="738664"/>
            <a:chOff x="2551706" y="4283314"/>
            <a:chExt cx="1682085" cy="73866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4BCA5B4-4F27-472B-9360-0729D135351D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Rigorous multi-phase cleaning industry standard: rinse, clean, rinse and sanitize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6D813F-F8D6-44D0-9175-F58D7C491C20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Rigorous cleaning standards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17">
            <a:extLst>
              <a:ext uri="{FF2B5EF4-FFF2-40B4-BE49-F238E27FC236}">
                <a16:creationId xmlns:a16="http://schemas.microsoft.com/office/drawing/2014/main" id="{58AB23FA-18E5-4AD9-809E-1ACB70E57C72}"/>
              </a:ext>
            </a:extLst>
          </p:cNvPr>
          <p:cNvGrpSpPr/>
          <p:nvPr/>
        </p:nvGrpSpPr>
        <p:grpSpPr>
          <a:xfrm>
            <a:off x="8167104" y="2980496"/>
            <a:ext cx="3095842" cy="923330"/>
            <a:chOff x="2551706" y="4283314"/>
            <a:chExt cx="1682085" cy="92333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592985-0E3E-44B9-8C1D-8D8B823C03A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Running dishwasher only when full, can save average family nearly 320 gallons of water annually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65E586-BEDE-42C0-AFF5-EDDB16F2252D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Save Water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6" name="Oval 23">
            <a:extLst>
              <a:ext uri="{FF2B5EF4-FFF2-40B4-BE49-F238E27FC236}">
                <a16:creationId xmlns:a16="http://schemas.microsoft.com/office/drawing/2014/main" id="{A3C32A72-A754-424B-8371-E3854D4843C9}"/>
              </a:ext>
            </a:extLst>
          </p:cNvPr>
          <p:cNvSpPr/>
          <p:nvPr/>
        </p:nvSpPr>
        <p:spPr>
          <a:xfrm>
            <a:off x="5177796" y="3135907"/>
            <a:ext cx="1812230" cy="181223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Oval 24">
            <a:extLst>
              <a:ext uri="{FF2B5EF4-FFF2-40B4-BE49-F238E27FC236}">
                <a16:creationId xmlns:a16="http://schemas.microsoft.com/office/drawing/2014/main" id="{E34FF439-BB52-4E49-83F1-C23F693D6612}"/>
              </a:ext>
            </a:extLst>
          </p:cNvPr>
          <p:cNvSpPr/>
          <p:nvPr/>
        </p:nvSpPr>
        <p:spPr>
          <a:xfrm>
            <a:off x="6038696" y="3070001"/>
            <a:ext cx="131813" cy="1318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25">
            <a:extLst>
              <a:ext uri="{FF2B5EF4-FFF2-40B4-BE49-F238E27FC236}">
                <a16:creationId xmlns:a16="http://schemas.microsoft.com/office/drawing/2014/main" id="{6780F4DE-DB80-44A1-A6E6-FA110480C713}"/>
              </a:ext>
            </a:extLst>
          </p:cNvPr>
          <p:cNvSpPr/>
          <p:nvPr/>
        </p:nvSpPr>
        <p:spPr>
          <a:xfrm>
            <a:off x="6808317" y="4430794"/>
            <a:ext cx="131813" cy="1318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Oval 26">
            <a:extLst>
              <a:ext uri="{FF2B5EF4-FFF2-40B4-BE49-F238E27FC236}">
                <a16:creationId xmlns:a16="http://schemas.microsoft.com/office/drawing/2014/main" id="{78FC8AB1-D9EC-4F66-AB30-4EAAC575CF7F}"/>
              </a:ext>
            </a:extLst>
          </p:cNvPr>
          <p:cNvSpPr/>
          <p:nvPr/>
        </p:nvSpPr>
        <p:spPr>
          <a:xfrm>
            <a:off x="5221989" y="4430794"/>
            <a:ext cx="131813" cy="131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27">
            <a:extLst>
              <a:ext uri="{FF2B5EF4-FFF2-40B4-BE49-F238E27FC236}">
                <a16:creationId xmlns:a16="http://schemas.microsoft.com/office/drawing/2014/main" id="{238C9ED9-ABDE-4BCC-BEC9-2DE3FCED2D2B}"/>
              </a:ext>
            </a:extLst>
          </p:cNvPr>
          <p:cNvSpPr/>
          <p:nvPr/>
        </p:nvSpPr>
        <p:spPr>
          <a:xfrm>
            <a:off x="6808317" y="3558785"/>
            <a:ext cx="131813" cy="1318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Oval 28">
            <a:extLst>
              <a:ext uri="{FF2B5EF4-FFF2-40B4-BE49-F238E27FC236}">
                <a16:creationId xmlns:a16="http://schemas.microsoft.com/office/drawing/2014/main" id="{4D5AF753-D353-423B-B17E-52E0566B79AB}"/>
              </a:ext>
            </a:extLst>
          </p:cNvPr>
          <p:cNvSpPr/>
          <p:nvPr/>
        </p:nvSpPr>
        <p:spPr>
          <a:xfrm>
            <a:off x="5221989" y="3558785"/>
            <a:ext cx="131813" cy="1318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29">
            <a:extLst>
              <a:ext uri="{FF2B5EF4-FFF2-40B4-BE49-F238E27FC236}">
                <a16:creationId xmlns:a16="http://schemas.microsoft.com/office/drawing/2014/main" id="{BED3FC26-6F12-4BFA-B66D-37992E20068C}"/>
              </a:ext>
            </a:extLst>
          </p:cNvPr>
          <p:cNvSpPr/>
          <p:nvPr/>
        </p:nvSpPr>
        <p:spPr>
          <a:xfrm>
            <a:off x="6038696" y="4878647"/>
            <a:ext cx="131813" cy="1318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Oval 34">
            <a:extLst>
              <a:ext uri="{FF2B5EF4-FFF2-40B4-BE49-F238E27FC236}">
                <a16:creationId xmlns:a16="http://schemas.microsoft.com/office/drawing/2014/main" id="{B67BAD60-A1DA-450E-AD18-281C13F2828C}"/>
              </a:ext>
            </a:extLst>
          </p:cNvPr>
          <p:cNvSpPr/>
          <p:nvPr/>
        </p:nvSpPr>
        <p:spPr>
          <a:xfrm>
            <a:off x="4183629" y="3015147"/>
            <a:ext cx="810105" cy="810105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37">
            <a:extLst>
              <a:ext uri="{FF2B5EF4-FFF2-40B4-BE49-F238E27FC236}">
                <a16:creationId xmlns:a16="http://schemas.microsoft.com/office/drawing/2014/main" id="{36028E0F-ECDA-49BA-9817-94B1E740136A}"/>
              </a:ext>
            </a:extLst>
          </p:cNvPr>
          <p:cNvSpPr/>
          <p:nvPr/>
        </p:nvSpPr>
        <p:spPr>
          <a:xfrm>
            <a:off x="7178010" y="4302654"/>
            <a:ext cx="810105" cy="810105"/>
          </a:xfrm>
          <a:prstGeom prst="ellipse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val 43">
            <a:extLst>
              <a:ext uri="{FF2B5EF4-FFF2-40B4-BE49-F238E27FC236}">
                <a16:creationId xmlns:a16="http://schemas.microsoft.com/office/drawing/2014/main" id="{91A2CAD5-4290-473C-8E21-D6CC3C13AA75}"/>
              </a:ext>
            </a:extLst>
          </p:cNvPr>
          <p:cNvSpPr/>
          <p:nvPr/>
        </p:nvSpPr>
        <p:spPr>
          <a:xfrm>
            <a:off x="4183629" y="4302654"/>
            <a:ext cx="810105" cy="810105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Oval 51">
            <a:extLst>
              <a:ext uri="{FF2B5EF4-FFF2-40B4-BE49-F238E27FC236}">
                <a16:creationId xmlns:a16="http://schemas.microsoft.com/office/drawing/2014/main" id="{82F8A671-D5BA-46E6-B490-6E91E420BA1D}"/>
              </a:ext>
            </a:extLst>
          </p:cNvPr>
          <p:cNvSpPr/>
          <p:nvPr/>
        </p:nvSpPr>
        <p:spPr>
          <a:xfrm>
            <a:off x="7178010" y="3015147"/>
            <a:ext cx="810105" cy="810105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Heart 17">
            <a:extLst>
              <a:ext uri="{FF2B5EF4-FFF2-40B4-BE49-F238E27FC236}">
                <a16:creationId xmlns:a16="http://schemas.microsoft.com/office/drawing/2014/main" id="{0539AE37-8DAD-2647-B113-BE4BE417FCBF}"/>
              </a:ext>
            </a:extLst>
          </p:cNvPr>
          <p:cNvSpPr/>
          <p:nvPr/>
        </p:nvSpPr>
        <p:spPr>
          <a:xfrm>
            <a:off x="4390353" y="4540116"/>
            <a:ext cx="412495" cy="404437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Left Arrow 1">
            <a:extLst>
              <a:ext uri="{FF2B5EF4-FFF2-40B4-BE49-F238E27FC236}">
                <a16:creationId xmlns:a16="http://schemas.microsoft.com/office/drawing/2014/main" id="{1C929341-70F5-0B44-B205-3F96584179E8}"/>
              </a:ext>
            </a:extLst>
          </p:cNvPr>
          <p:cNvSpPr>
            <a:spLocks noChangeAspect="1"/>
          </p:cNvSpPr>
          <p:nvPr/>
        </p:nvSpPr>
        <p:spPr>
          <a:xfrm>
            <a:off x="7353970" y="4491295"/>
            <a:ext cx="458184" cy="445955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Donut 24">
            <a:extLst>
              <a:ext uri="{FF2B5EF4-FFF2-40B4-BE49-F238E27FC236}">
                <a16:creationId xmlns:a16="http://schemas.microsoft.com/office/drawing/2014/main" id="{D58C9CD8-6AAF-D14D-9C72-26BE94CD0705}"/>
              </a:ext>
            </a:extLst>
          </p:cNvPr>
          <p:cNvSpPr/>
          <p:nvPr/>
        </p:nvSpPr>
        <p:spPr>
          <a:xfrm>
            <a:off x="4378320" y="3208382"/>
            <a:ext cx="437673" cy="44123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1183CF8F-8233-1143-A24C-2C81C2795828}"/>
              </a:ext>
            </a:extLst>
          </p:cNvPr>
          <p:cNvSpPr>
            <a:spLocks noChangeAspect="1"/>
          </p:cNvSpPr>
          <p:nvPr/>
        </p:nvSpPr>
        <p:spPr>
          <a:xfrm rot="18900000">
            <a:off x="7380294" y="3233697"/>
            <a:ext cx="422259" cy="36038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0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7DC502-B10A-4468-B0FF-D800EB365178}"/>
              </a:ext>
            </a:extLst>
          </p:cNvPr>
          <p:cNvSpPr/>
          <p:nvPr/>
        </p:nvSpPr>
        <p:spPr>
          <a:xfrm>
            <a:off x="1016184" y="1817553"/>
            <a:ext cx="10270107" cy="4194590"/>
          </a:xfrm>
          <a:prstGeom prst="round2DiagRect">
            <a:avLst>
              <a:gd name="adj1" fmla="val 0"/>
              <a:gd name="adj2" fmla="val 19481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9D6EAFF2-CE7E-424C-AFB2-4913833AA027}"/>
              </a:ext>
            </a:extLst>
          </p:cNvPr>
          <p:cNvGrpSpPr/>
          <p:nvPr/>
        </p:nvGrpSpPr>
        <p:grpSpPr>
          <a:xfrm flipH="1">
            <a:off x="900743" y="1954933"/>
            <a:ext cx="4172173" cy="475860"/>
            <a:chOff x="2419532" y="2017033"/>
            <a:chExt cx="2020328" cy="376914"/>
          </a:xfrm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C2C2306-6010-4B9C-895C-5C040BEC0781}"/>
                </a:ext>
              </a:extLst>
            </p:cNvPr>
            <p:cNvSpPr/>
            <p:nvPr/>
          </p:nvSpPr>
          <p:spPr>
            <a:xfrm>
              <a:off x="4383959" y="2027138"/>
              <a:ext cx="50937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FB3F0AA-8356-4B48-A78F-BD49ADD47F0C}"/>
                </a:ext>
              </a:extLst>
            </p:cNvPr>
            <p:cNvSpPr/>
            <p:nvPr/>
          </p:nvSpPr>
          <p:spPr>
            <a:xfrm flipH="1">
              <a:off x="2419532" y="2017033"/>
              <a:ext cx="2020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5006852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918592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918592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5A9961-9473-4916-8622-7610E47414E9}"/>
              </a:ext>
            </a:extLst>
          </p:cNvPr>
          <p:cNvSpPr txBox="1"/>
          <p:nvPr/>
        </p:nvSpPr>
        <p:spPr>
          <a:xfrm>
            <a:off x="1362218" y="1981057"/>
            <a:ext cx="226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Training and Testing Data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2779E-CCB5-44FB-B9F9-42250A8238B8}"/>
              </a:ext>
            </a:extLst>
          </p:cNvPr>
          <p:cNvSpPr txBox="1"/>
          <p:nvPr/>
        </p:nvSpPr>
        <p:spPr>
          <a:xfrm>
            <a:off x="1362217" y="2576628"/>
            <a:ext cx="9619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</a:rPr>
              <a:t>Training:</a:t>
            </a:r>
            <a:r>
              <a:rPr lang="en-US" altLang="ko-KR" sz="1200" dirty="0">
                <a:solidFill>
                  <a:schemeClr val="tx2"/>
                </a:solidFill>
              </a:rPr>
              <a:t> 1703361 KB / 1048576 rows / 36 columns</a:t>
            </a:r>
          </a:p>
          <a:p>
            <a:r>
              <a:rPr lang="en-US" altLang="ko-KR" sz="1200" b="1" dirty="0">
                <a:solidFill>
                  <a:schemeClr val="tx2"/>
                </a:solidFill>
              </a:rPr>
              <a:t>Test data:</a:t>
            </a:r>
            <a:r>
              <a:rPr lang="en-US" altLang="ko-KR" sz="1200" dirty="0">
                <a:solidFill>
                  <a:schemeClr val="tx2"/>
                </a:solidFill>
              </a:rPr>
              <a:t> 532281 KB / 1048576 rows / 36 columns</a:t>
            </a:r>
          </a:p>
          <a:p>
            <a:endParaRPr lang="en-US" altLang="ko-KR" sz="1200" dirty="0">
              <a:solidFill>
                <a:schemeClr val="tx2"/>
              </a:solidFill>
            </a:endParaRPr>
          </a:p>
          <a:p>
            <a:r>
              <a:rPr lang="en-US" altLang="ko-KR" sz="1200" b="1" dirty="0">
                <a:solidFill>
                  <a:schemeClr val="tx2"/>
                </a:solidFill>
                <a:cs typeface="Arial" pitchFamily="34" charset="0"/>
              </a:rPr>
              <a:t>Dependent Variable:</a:t>
            </a:r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 return_turbidity_final (continuous variable), calculated from </a:t>
            </a:r>
            <a:r>
              <a:rPr lang="en-US" altLang="ko-KR" sz="1200" dirty="0" err="1">
                <a:solidFill>
                  <a:schemeClr val="tx2"/>
                </a:solidFill>
                <a:cs typeface="Arial" pitchFamily="34" charset="0"/>
              </a:rPr>
              <a:t>return_flow</a:t>
            </a:r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 and </a:t>
            </a:r>
            <a:r>
              <a:rPr lang="en-US" altLang="ko-KR" sz="1200" dirty="0" err="1">
                <a:solidFill>
                  <a:schemeClr val="tx2"/>
                </a:solidFill>
                <a:cs typeface="Arial" pitchFamily="34" charset="0"/>
              </a:rPr>
              <a:t>return_turbidity</a:t>
            </a:r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 variables</a:t>
            </a:r>
          </a:p>
          <a:p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		 </a:t>
            </a:r>
            <a:r>
              <a:rPr lang="en-US" altLang="ko-KR" sz="1200" dirty="0" err="1">
                <a:solidFill>
                  <a:schemeClr val="tx2"/>
                </a:solidFill>
                <a:cs typeface="Arial" pitchFamily="34" charset="0"/>
              </a:rPr>
              <a:t>return_turbidity_final</a:t>
            </a:r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  = SUM(MAX(0, </a:t>
            </a:r>
            <a:r>
              <a:rPr lang="en-US" altLang="ko-KR" sz="1200" dirty="0" err="1">
                <a:solidFill>
                  <a:schemeClr val="tx2"/>
                </a:solidFill>
                <a:cs typeface="Arial" pitchFamily="34" charset="0"/>
              </a:rPr>
              <a:t>return_flow</a:t>
            </a:r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) * </a:t>
            </a:r>
            <a:r>
              <a:rPr lang="en-US" altLang="ko-KR" sz="1200" dirty="0" err="1">
                <a:solidFill>
                  <a:schemeClr val="tx2"/>
                </a:solidFill>
                <a:cs typeface="Arial" pitchFamily="34" charset="0"/>
              </a:rPr>
              <a:t>return_turbidity</a:t>
            </a:r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 )</a:t>
            </a:r>
          </a:p>
          <a:p>
            <a:endParaRPr lang="en-US" altLang="ko-KR" sz="1200" dirty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2"/>
                </a:solidFill>
                <a:cs typeface="Arial" pitchFamily="34" charset="0"/>
              </a:rPr>
              <a:t>Independent Variables:</a:t>
            </a:r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 selected features including categorical and continuous</a:t>
            </a:r>
          </a:p>
          <a:p>
            <a:r>
              <a:rPr lang="en-US" altLang="ko-KR" sz="1200" dirty="0">
                <a:solidFill>
                  <a:schemeClr val="tx2"/>
                </a:solidFill>
              </a:rPr>
              <a:t>		'</a:t>
            </a:r>
            <a:r>
              <a:rPr lang="en-US" altLang="ko-KR" sz="1200" dirty="0" err="1">
                <a:solidFill>
                  <a:schemeClr val="tx2"/>
                </a:solidFill>
              </a:rPr>
              <a:t>process_id</a:t>
            </a:r>
            <a:r>
              <a:rPr lang="en-US" altLang="ko-KR" sz="1200" dirty="0">
                <a:solidFill>
                  <a:schemeClr val="tx2"/>
                </a:solidFill>
              </a:rPr>
              <a:t>', '</a:t>
            </a:r>
            <a:r>
              <a:rPr lang="en-US" altLang="ko-KR" sz="1200" dirty="0" err="1">
                <a:solidFill>
                  <a:schemeClr val="tx2"/>
                </a:solidFill>
              </a:rPr>
              <a:t>supply_flow</a:t>
            </a:r>
            <a:r>
              <a:rPr lang="en-US" altLang="ko-KR" sz="1200" dirty="0">
                <a:solidFill>
                  <a:schemeClr val="tx2"/>
                </a:solidFill>
              </a:rPr>
              <a:t>’, '</a:t>
            </a:r>
            <a:r>
              <a:rPr lang="en-US" altLang="ko-KR" sz="1200" dirty="0" err="1">
                <a:solidFill>
                  <a:schemeClr val="tx2"/>
                </a:solidFill>
              </a:rPr>
              <a:t>supply_pressure</a:t>
            </a:r>
            <a:r>
              <a:rPr lang="en-US" altLang="ko-KR" sz="1200" dirty="0">
                <a:solidFill>
                  <a:schemeClr val="tx2"/>
                </a:solidFill>
              </a:rPr>
              <a:t>’, '</a:t>
            </a:r>
            <a:r>
              <a:rPr lang="en-US" altLang="ko-KR" sz="1200" dirty="0" err="1">
                <a:solidFill>
                  <a:schemeClr val="tx2"/>
                </a:solidFill>
              </a:rPr>
              <a:t>return_flow</a:t>
            </a:r>
            <a:r>
              <a:rPr lang="en-US" altLang="ko-KR" sz="1200" dirty="0">
                <a:solidFill>
                  <a:schemeClr val="tx2"/>
                </a:solidFill>
              </a:rPr>
              <a:t>’, '</a:t>
            </a:r>
            <a:r>
              <a:rPr lang="en-US" altLang="ko-KR" sz="1200" dirty="0" err="1">
                <a:solidFill>
                  <a:schemeClr val="tx2"/>
                </a:solidFill>
              </a:rPr>
              <a:t>return_turbidity</a:t>
            </a:r>
            <a:r>
              <a:rPr lang="en-US" altLang="ko-KR" sz="1200" dirty="0">
                <a:solidFill>
                  <a:schemeClr val="tx2"/>
                </a:solidFill>
              </a:rPr>
              <a:t>’, '</a:t>
            </a:r>
            <a:r>
              <a:rPr lang="en-US" altLang="ko-KR" sz="1200" dirty="0" err="1">
                <a:solidFill>
                  <a:schemeClr val="tx2"/>
                </a:solidFill>
              </a:rPr>
              <a:t>object_id</a:t>
            </a:r>
            <a:r>
              <a:rPr lang="en-US" altLang="ko-KR" sz="1200" dirty="0">
                <a:solidFill>
                  <a:schemeClr val="tx2"/>
                </a:solidFill>
              </a:rPr>
              <a:t>’, '</a:t>
            </a:r>
            <a:r>
              <a:rPr lang="en-US" altLang="ko-KR" sz="1200" dirty="0" err="1">
                <a:solidFill>
                  <a:schemeClr val="tx2"/>
                </a:solidFill>
              </a:rPr>
              <a:t>return_temperature</a:t>
            </a:r>
            <a:r>
              <a:rPr lang="en-US" altLang="ko-KR" sz="1200" dirty="0">
                <a:solidFill>
                  <a:schemeClr val="tx2"/>
                </a:solidFill>
              </a:rPr>
              <a:t>’, 		'</a:t>
            </a:r>
            <a:r>
              <a:rPr lang="en-US" altLang="ko-KR" sz="1200" dirty="0" err="1">
                <a:solidFill>
                  <a:schemeClr val="tx2"/>
                </a:solidFill>
              </a:rPr>
              <a:t>return_conductivity</a:t>
            </a:r>
            <a:r>
              <a:rPr lang="en-US" altLang="ko-KR" sz="1200" dirty="0">
                <a:solidFill>
                  <a:schemeClr val="tx2"/>
                </a:solidFill>
              </a:rPr>
              <a:t>’, '</a:t>
            </a:r>
            <a:r>
              <a:rPr lang="en-US" altLang="ko-KR" sz="1200" dirty="0" err="1">
                <a:solidFill>
                  <a:schemeClr val="tx2"/>
                </a:solidFill>
              </a:rPr>
              <a:t>tank_level_pre_rinse</a:t>
            </a:r>
            <a:r>
              <a:rPr lang="en-US" altLang="ko-KR" sz="1200" dirty="0">
                <a:solidFill>
                  <a:schemeClr val="tx2"/>
                </a:solidFill>
              </a:rPr>
              <a:t>’, '</a:t>
            </a:r>
            <a:r>
              <a:rPr lang="en-US" altLang="ko-KR" sz="1200" dirty="0" err="1">
                <a:solidFill>
                  <a:schemeClr val="tx2"/>
                </a:solidFill>
              </a:rPr>
              <a:t>tank_level_caustic</a:t>
            </a:r>
            <a:r>
              <a:rPr lang="en-US" altLang="ko-KR" sz="1200" dirty="0">
                <a:solidFill>
                  <a:schemeClr val="tx2"/>
                </a:solidFill>
              </a:rPr>
              <a:t>’, '</a:t>
            </a:r>
            <a:r>
              <a:rPr lang="en-US" altLang="ko-KR" sz="1200" dirty="0" err="1">
                <a:solidFill>
                  <a:schemeClr val="tx2"/>
                </a:solidFill>
              </a:rPr>
              <a:t>tank_level_acid</a:t>
            </a:r>
            <a:r>
              <a:rPr lang="en-US" altLang="ko-KR" sz="1200" dirty="0">
                <a:solidFill>
                  <a:schemeClr val="tx2"/>
                </a:solidFill>
              </a:rPr>
              <a:t>’, '</a:t>
            </a:r>
            <a:r>
              <a:rPr lang="en-US" altLang="ko-KR" sz="1200" dirty="0" err="1">
                <a:solidFill>
                  <a:schemeClr val="tx2"/>
                </a:solidFill>
              </a:rPr>
              <a:t>tank_level_clean_water</a:t>
            </a:r>
            <a:r>
              <a:rPr lang="en-US" altLang="ko-KR" sz="1200" dirty="0">
                <a:solidFill>
                  <a:schemeClr val="tx2"/>
                </a:solidFill>
              </a:rPr>
              <a:t>',</a:t>
            </a:r>
          </a:p>
          <a:p>
            <a:r>
              <a:rPr lang="en-US" altLang="ko-KR" sz="1200" dirty="0">
                <a:solidFill>
                  <a:schemeClr val="tx2"/>
                </a:solidFill>
              </a:rPr>
              <a:t>            		 'tank_temperature_pre_rinse','</a:t>
            </a:r>
            <a:r>
              <a:rPr lang="en-US" altLang="ko-KR" sz="1200" dirty="0" err="1">
                <a:solidFill>
                  <a:schemeClr val="tx2"/>
                </a:solidFill>
              </a:rPr>
              <a:t>tank_temperature_acid</a:t>
            </a:r>
            <a:r>
              <a:rPr lang="en-US" altLang="ko-KR" sz="1200" dirty="0">
                <a:solidFill>
                  <a:schemeClr val="tx2"/>
                </a:solidFill>
              </a:rPr>
              <a:t>’, 'acid', 'caustic', '</a:t>
            </a:r>
            <a:r>
              <a:rPr lang="en-US" altLang="ko-KR" sz="1200" dirty="0" err="1">
                <a:solidFill>
                  <a:schemeClr val="tx2"/>
                </a:solidFill>
              </a:rPr>
              <a:t>intermediate_rinse</a:t>
            </a:r>
            <a:r>
              <a:rPr lang="en-US" altLang="ko-KR" sz="1200" dirty="0">
                <a:solidFill>
                  <a:schemeClr val="tx2"/>
                </a:solidFill>
              </a:rPr>
              <a:t>’, '</a:t>
            </a:r>
            <a:r>
              <a:rPr lang="en-US" altLang="ko-KR" sz="1200" dirty="0" err="1">
                <a:solidFill>
                  <a:schemeClr val="tx2"/>
                </a:solidFill>
              </a:rPr>
              <a:t>pre_rinse</a:t>
            </a:r>
            <a:r>
              <a:rPr lang="en-US" altLang="ko-KR" sz="1200" dirty="0">
                <a:solidFill>
                  <a:schemeClr val="tx2"/>
                </a:solidFill>
              </a:rPr>
              <a:t>'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95950" y="3563490"/>
            <a:ext cx="6496050" cy="1448855"/>
          </a:xfrm>
        </p:spPr>
        <p:txBody>
          <a:bodyPr/>
          <a:lstStyle/>
          <a:p>
            <a:r>
              <a:rPr lang="en-US" altLang="ko-KR" dirty="0"/>
              <a:t>To predict turbidity in all the phase to help minimize the use of water, energy and time, while ensuring high cleaning standards.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63159" y="1761067"/>
            <a:ext cx="3335866" cy="3335866"/>
            <a:chOff x="1820334" y="1761067"/>
            <a:chExt cx="3335866" cy="33358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334" y="1761067"/>
              <a:ext cx="3335866" cy="333586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021994" y="1962727"/>
              <a:ext cx="2932546" cy="293254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H="1" flipV="1">
              <a:off x="3353776" y="3294509"/>
              <a:ext cx="268982" cy="2689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189625" y="3130358"/>
              <a:ext cx="597284" cy="597284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3365583" y="3429000"/>
            <a:ext cx="8045367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0137">
            <a:off x="3123184" y="2702677"/>
            <a:ext cx="771842" cy="6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064E8E57-914F-4522-BB1C-FF3B1C330B64}"/>
              </a:ext>
            </a:extLst>
          </p:cNvPr>
          <p:cNvGrpSpPr/>
          <p:nvPr/>
        </p:nvGrpSpPr>
        <p:grpSpPr>
          <a:xfrm>
            <a:off x="1370589" y="2602620"/>
            <a:ext cx="1538611" cy="2722412"/>
            <a:chOff x="1010876" y="2100869"/>
            <a:chExt cx="1538611" cy="2552035"/>
          </a:xfrm>
        </p:grpSpPr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FC677FDE-9B2E-414C-AABB-17F6ED5B5B32}"/>
                </a:ext>
              </a:extLst>
            </p:cNvPr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Computed column:</a:t>
              </a: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 variable- return_turbidity_final = SUM(MAX(0,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return_flow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) *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return_turbidity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8CABEC-F949-448B-AB0A-2EB8430F7858}"/>
                </a:ext>
              </a:extLst>
            </p:cNvPr>
            <p:cNvSpPr txBox="1"/>
            <p:nvPr/>
          </p:nvSpPr>
          <p:spPr>
            <a:xfrm>
              <a:off x="1010876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Creating 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7">
            <a:extLst>
              <a:ext uri="{FF2B5EF4-FFF2-40B4-BE49-F238E27FC236}">
                <a16:creationId xmlns:a16="http://schemas.microsoft.com/office/drawing/2014/main" id="{95AEA488-8A87-484A-B108-70F19E7DA748}"/>
              </a:ext>
            </a:extLst>
          </p:cNvPr>
          <p:cNvGrpSpPr/>
          <p:nvPr/>
        </p:nvGrpSpPr>
        <p:grpSpPr>
          <a:xfrm>
            <a:off x="3349602" y="2602620"/>
            <a:ext cx="1538611" cy="2722412"/>
            <a:chOff x="2853815" y="2100869"/>
            <a:chExt cx="1538611" cy="2552035"/>
          </a:xfrm>
        </p:grpSpPr>
        <p:sp>
          <p:nvSpPr>
            <p:cNvPr id="32" name="Text Placeholder 2">
              <a:extLst>
                <a:ext uri="{FF2B5EF4-FFF2-40B4-BE49-F238E27FC236}">
                  <a16:creationId xmlns:a16="http://schemas.microsoft.com/office/drawing/2014/main" id="{DFD74EA5-5016-412E-8129-796176D755F6}"/>
                </a:ext>
              </a:extLst>
            </p:cNvPr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Check the summary statistics and define ranges for the continuous variables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E.g. Turbidity cannot be negative, we replaced it with a 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106EA9-5CEB-451C-B656-8D3D557EB113}"/>
                </a:ext>
              </a:extLst>
            </p:cNvPr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Summary Stats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6">
            <a:extLst>
              <a:ext uri="{FF2B5EF4-FFF2-40B4-BE49-F238E27FC236}">
                <a16:creationId xmlns:a16="http://schemas.microsoft.com/office/drawing/2014/main" id="{C6B6942C-9BBB-47AB-BD6C-A0B7B3A512FA}"/>
              </a:ext>
            </a:extLst>
          </p:cNvPr>
          <p:cNvGrpSpPr/>
          <p:nvPr/>
        </p:nvGrpSpPr>
        <p:grpSpPr>
          <a:xfrm>
            <a:off x="5229168" y="2604809"/>
            <a:ext cx="1707728" cy="2720222"/>
            <a:chOff x="4593899" y="2102768"/>
            <a:chExt cx="1707728" cy="2516450"/>
          </a:xfrm>
        </p:grpSpPr>
        <p:sp>
          <p:nvSpPr>
            <p:cNvPr id="35" name="Text Placeholder 2">
              <a:extLst>
                <a:ext uri="{FF2B5EF4-FFF2-40B4-BE49-F238E27FC236}">
                  <a16:creationId xmlns:a16="http://schemas.microsoft.com/office/drawing/2014/main" id="{F5D1855B-A83A-45E4-922F-1D94F77BE505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Creating dummies for our phases and pipelines.</a:t>
              </a: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E.g. the process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pre_rinse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– caustic –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intermediate_rinse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– acid –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final_rinse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means 11111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C25DF2-395E-43AB-8800-4C7FA3DDAE77}"/>
                </a:ext>
              </a:extLst>
            </p:cNvPr>
            <p:cNvSpPr txBox="1"/>
            <p:nvPr/>
          </p:nvSpPr>
          <p:spPr>
            <a:xfrm>
              <a:off x="4593899" y="2102768"/>
              <a:ext cx="1707728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One hot encoding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5">
            <a:extLst>
              <a:ext uri="{FF2B5EF4-FFF2-40B4-BE49-F238E27FC236}">
                <a16:creationId xmlns:a16="http://schemas.microsoft.com/office/drawing/2014/main" id="{12E94961-7700-442A-965B-E5F798E7853D}"/>
              </a:ext>
            </a:extLst>
          </p:cNvPr>
          <p:cNvGrpSpPr/>
          <p:nvPr/>
        </p:nvGrpSpPr>
        <p:grpSpPr>
          <a:xfrm>
            <a:off x="7312858" y="2602620"/>
            <a:ext cx="1538611" cy="2722412"/>
            <a:chOff x="6539695" y="2100869"/>
            <a:chExt cx="1538611" cy="2552035"/>
          </a:xfrm>
        </p:grpSpPr>
        <p:sp>
          <p:nvSpPr>
            <p:cNvPr id="38" name="Text Placeholder 2">
              <a:extLst>
                <a:ext uri="{FF2B5EF4-FFF2-40B4-BE49-F238E27FC236}">
                  <a16:creationId xmlns:a16="http://schemas.microsoft.com/office/drawing/2014/main" id="{65EDC0DF-01B0-4B3B-A375-FC9B34361562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Grouping phases by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process_id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as each process id contains multiple phases.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We only want to predict for each phase.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F02BA0-8C7C-434E-B620-C9684B847CF7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Grouping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5">
            <a:extLst>
              <a:ext uri="{FF2B5EF4-FFF2-40B4-BE49-F238E27FC236}">
                <a16:creationId xmlns:a16="http://schemas.microsoft.com/office/drawing/2014/main" id="{1A3D1FFC-1AD7-4798-84C1-66ED7EE541CE}"/>
              </a:ext>
            </a:extLst>
          </p:cNvPr>
          <p:cNvGrpSpPr/>
          <p:nvPr/>
        </p:nvGrpSpPr>
        <p:grpSpPr>
          <a:xfrm>
            <a:off x="9295710" y="2494899"/>
            <a:ext cx="1538611" cy="2830132"/>
            <a:chOff x="6539695" y="1999890"/>
            <a:chExt cx="1538611" cy="2653014"/>
          </a:xfrm>
        </p:grpSpPr>
        <p:sp>
          <p:nvSpPr>
            <p:cNvPr id="66" name="Text Placeholder 2">
              <a:extLst>
                <a:ext uri="{FF2B5EF4-FFF2-40B4-BE49-F238E27FC236}">
                  <a16:creationId xmlns:a16="http://schemas.microsoft.com/office/drawing/2014/main" id="{94D73533-0BE7-4CCC-BA46-23459EB6A84E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Implemented Backward Selection &amp; Random Forest Feature Importance </a:t>
              </a: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To identify significant features to be used in the 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442B53-550F-4DC8-9B3C-0E9C095D71F6}"/>
                </a:ext>
              </a:extLst>
            </p:cNvPr>
            <p:cNvSpPr txBox="1"/>
            <p:nvPr/>
          </p:nvSpPr>
          <p:spPr>
            <a:xfrm>
              <a:off x="6539695" y="1999890"/>
              <a:ext cx="1538611" cy="4904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Feature Engineering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F45A4C-4C5F-404B-A054-611ED43E74E3}"/>
              </a:ext>
            </a:extLst>
          </p:cNvPr>
          <p:cNvGrpSpPr/>
          <p:nvPr/>
        </p:nvGrpSpPr>
        <p:grpSpPr>
          <a:xfrm>
            <a:off x="1095894" y="2074426"/>
            <a:ext cx="10013121" cy="4256235"/>
            <a:chOff x="1095894" y="2074426"/>
            <a:chExt cx="10013121" cy="4256235"/>
          </a:xfrm>
          <a:solidFill>
            <a:schemeClr val="accent6"/>
          </a:solidFill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E3706C7-1E9A-46F9-B50F-E4766A20015F}"/>
                </a:ext>
              </a:extLst>
            </p:cNvPr>
            <p:cNvGrpSpPr/>
            <p:nvPr/>
          </p:nvGrpSpPr>
          <p:grpSpPr>
            <a:xfrm>
              <a:off x="1095894" y="2074426"/>
              <a:ext cx="2088000" cy="3250606"/>
              <a:chOff x="10186395" y="2136777"/>
              <a:chExt cx="2088000" cy="3250606"/>
            </a:xfrm>
            <a:grpFill/>
          </p:grpSpPr>
          <p:sp>
            <p:nvSpPr>
              <p:cNvPr id="69" name="막힌 원호 68">
                <a:extLst>
                  <a:ext uri="{FF2B5EF4-FFF2-40B4-BE49-F238E27FC236}">
                    <a16:creationId xmlns:a16="http://schemas.microsoft.com/office/drawing/2014/main" id="{663445BA-E261-48B5-9750-FE14D1C410D5}"/>
                  </a:ext>
                </a:extLst>
              </p:cNvPr>
              <p:cNvSpPr/>
              <p:nvPr/>
            </p:nvSpPr>
            <p:spPr>
              <a:xfrm>
                <a:off x="10186395" y="2136777"/>
                <a:ext cx="2088000" cy="2088000"/>
              </a:xfrm>
              <a:prstGeom prst="blockArc">
                <a:avLst>
                  <a:gd name="adj1" fmla="val 10800000"/>
                  <a:gd name="adj2" fmla="val 21525883"/>
                  <a:gd name="adj3" fmla="val 50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376052B8-3B44-4B75-B407-2D7708629EB1}"/>
                  </a:ext>
                </a:extLst>
              </p:cNvPr>
              <p:cNvSpPr/>
              <p:nvPr/>
            </p:nvSpPr>
            <p:spPr>
              <a:xfrm>
                <a:off x="10186395" y="3155383"/>
                <a:ext cx="108000" cy="11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CC80086-8A89-4B0D-90BC-F472C6F7CE85}"/>
                  </a:ext>
                </a:extLst>
              </p:cNvPr>
              <p:cNvSpPr/>
              <p:nvPr/>
            </p:nvSpPr>
            <p:spPr>
              <a:xfrm>
                <a:off x="12166395" y="3155383"/>
                <a:ext cx="108000" cy="223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1073E32-009B-4CC9-AAE2-5F5431373E3A}"/>
                </a:ext>
              </a:extLst>
            </p:cNvPr>
            <p:cNvGrpSpPr/>
            <p:nvPr/>
          </p:nvGrpSpPr>
          <p:grpSpPr>
            <a:xfrm rot="10800000" flipH="1">
              <a:off x="3074908" y="3114891"/>
              <a:ext cx="2088000" cy="3215770"/>
              <a:chOff x="10186395" y="2180322"/>
              <a:chExt cx="2088000" cy="3215770"/>
            </a:xfrm>
            <a:grpFill/>
          </p:grpSpPr>
          <p:sp>
            <p:nvSpPr>
              <p:cNvPr id="73" name="막힌 원호 72">
                <a:extLst>
                  <a:ext uri="{FF2B5EF4-FFF2-40B4-BE49-F238E27FC236}">
                    <a16:creationId xmlns:a16="http://schemas.microsoft.com/office/drawing/2014/main" id="{D85BD0A1-8443-4D89-B5D4-664C5FFB872A}"/>
                  </a:ext>
                </a:extLst>
              </p:cNvPr>
              <p:cNvSpPr/>
              <p:nvPr/>
            </p:nvSpPr>
            <p:spPr>
              <a:xfrm>
                <a:off x="10186395" y="2180322"/>
                <a:ext cx="2088000" cy="2088000"/>
              </a:xfrm>
              <a:prstGeom prst="blockArc">
                <a:avLst>
                  <a:gd name="adj1" fmla="val 10800000"/>
                  <a:gd name="adj2" fmla="val 21525883"/>
                  <a:gd name="adj3" fmla="val 50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803E8A7-B297-40B8-8713-D8B39FDF1788}"/>
                  </a:ext>
                </a:extLst>
              </p:cNvPr>
              <p:cNvSpPr/>
              <p:nvPr/>
            </p:nvSpPr>
            <p:spPr>
              <a:xfrm>
                <a:off x="12166395" y="3164092"/>
                <a:ext cx="108000" cy="223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E990AA27-90B2-46B0-9BF3-7DC8EC31EB19}"/>
                </a:ext>
              </a:extLst>
            </p:cNvPr>
            <p:cNvGrpSpPr/>
            <p:nvPr/>
          </p:nvGrpSpPr>
          <p:grpSpPr>
            <a:xfrm>
              <a:off x="5057329" y="2074426"/>
              <a:ext cx="2088000" cy="3250606"/>
              <a:chOff x="10186395" y="2136777"/>
              <a:chExt cx="2088000" cy="3250606"/>
            </a:xfrm>
            <a:grpFill/>
          </p:grpSpPr>
          <p:sp>
            <p:nvSpPr>
              <p:cNvPr id="76" name="막힌 원호 75">
                <a:extLst>
                  <a:ext uri="{FF2B5EF4-FFF2-40B4-BE49-F238E27FC236}">
                    <a16:creationId xmlns:a16="http://schemas.microsoft.com/office/drawing/2014/main" id="{1954D1DC-5D8F-4C1E-A7D2-1AF6BC7E81CC}"/>
                  </a:ext>
                </a:extLst>
              </p:cNvPr>
              <p:cNvSpPr/>
              <p:nvPr/>
            </p:nvSpPr>
            <p:spPr>
              <a:xfrm>
                <a:off x="10186395" y="2136777"/>
                <a:ext cx="2088000" cy="2088000"/>
              </a:xfrm>
              <a:prstGeom prst="blockArc">
                <a:avLst>
                  <a:gd name="adj1" fmla="val 10800000"/>
                  <a:gd name="adj2" fmla="val 21525883"/>
                  <a:gd name="adj3" fmla="val 50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712B1D4-1989-4787-8019-DC2028333526}"/>
                  </a:ext>
                </a:extLst>
              </p:cNvPr>
              <p:cNvSpPr/>
              <p:nvPr/>
            </p:nvSpPr>
            <p:spPr>
              <a:xfrm>
                <a:off x="12166395" y="3155383"/>
                <a:ext cx="108000" cy="223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9848DB7-0A1E-4EDA-9E4A-33C012A70E35}"/>
                </a:ext>
              </a:extLst>
            </p:cNvPr>
            <p:cNvGrpSpPr/>
            <p:nvPr/>
          </p:nvGrpSpPr>
          <p:grpSpPr>
            <a:xfrm rot="10800000" flipH="1">
              <a:off x="7038163" y="3114890"/>
              <a:ext cx="2088000" cy="3215770"/>
              <a:chOff x="10186395" y="2180322"/>
              <a:chExt cx="2088000" cy="3215770"/>
            </a:xfrm>
            <a:grpFill/>
          </p:grpSpPr>
          <p:sp>
            <p:nvSpPr>
              <p:cNvPr id="79" name="막힌 원호 78">
                <a:extLst>
                  <a:ext uri="{FF2B5EF4-FFF2-40B4-BE49-F238E27FC236}">
                    <a16:creationId xmlns:a16="http://schemas.microsoft.com/office/drawing/2014/main" id="{28C1B8B7-613C-4381-A6A5-1E0A3609E5DF}"/>
                  </a:ext>
                </a:extLst>
              </p:cNvPr>
              <p:cNvSpPr/>
              <p:nvPr/>
            </p:nvSpPr>
            <p:spPr>
              <a:xfrm>
                <a:off x="10186395" y="2180322"/>
                <a:ext cx="2088000" cy="2088000"/>
              </a:xfrm>
              <a:prstGeom prst="blockArc">
                <a:avLst>
                  <a:gd name="adj1" fmla="val 10800000"/>
                  <a:gd name="adj2" fmla="val 21525883"/>
                  <a:gd name="adj3" fmla="val 50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2314D8A-5AE6-4D92-A747-F5ED9DFE61E9}"/>
                  </a:ext>
                </a:extLst>
              </p:cNvPr>
              <p:cNvSpPr/>
              <p:nvPr/>
            </p:nvSpPr>
            <p:spPr>
              <a:xfrm>
                <a:off x="12166395" y="3164092"/>
                <a:ext cx="108000" cy="223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3F7B070-CD16-4E28-A525-8BCC1EB1E265}"/>
                </a:ext>
              </a:extLst>
            </p:cNvPr>
            <p:cNvGrpSpPr/>
            <p:nvPr/>
          </p:nvGrpSpPr>
          <p:grpSpPr>
            <a:xfrm>
              <a:off x="9021015" y="2074426"/>
              <a:ext cx="2088000" cy="2198673"/>
              <a:chOff x="10186395" y="2144710"/>
              <a:chExt cx="2088000" cy="2198673"/>
            </a:xfrm>
            <a:grpFill/>
          </p:grpSpPr>
          <p:sp>
            <p:nvSpPr>
              <p:cNvPr id="82" name="막힌 원호 81">
                <a:extLst>
                  <a:ext uri="{FF2B5EF4-FFF2-40B4-BE49-F238E27FC236}">
                    <a16:creationId xmlns:a16="http://schemas.microsoft.com/office/drawing/2014/main" id="{B48CC55B-F1FA-416A-B969-573F72C122C8}"/>
                  </a:ext>
                </a:extLst>
              </p:cNvPr>
              <p:cNvSpPr/>
              <p:nvPr/>
            </p:nvSpPr>
            <p:spPr>
              <a:xfrm>
                <a:off x="10186395" y="2144710"/>
                <a:ext cx="2088000" cy="2088000"/>
              </a:xfrm>
              <a:prstGeom prst="blockArc">
                <a:avLst>
                  <a:gd name="adj1" fmla="val 10800000"/>
                  <a:gd name="adj2" fmla="val 21525883"/>
                  <a:gd name="adj3" fmla="val 50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4433C85-4341-41FA-853E-D81D804BEEEF}"/>
                  </a:ext>
                </a:extLst>
              </p:cNvPr>
              <p:cNvSpPr/>
              <p:nvPr/>
            </p:nvSpPr>
            <p:spPr>
              <a:xfrm>
                <a:off x="12166395" y="3155383"/>
                <a:ext cx="108000" cy="11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380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F4E9A-1005-454E-B04B-7DED80E5A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Plots</a:t>
            </a:r>
            <a:endParaRPr lang="ko-KR" alt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31043DA-13CB-EF49-B1F9-6EF6DA9DC077}"/>
              </a:ext>
            </a:extLst>
          </p:cNvPr>
          <p:cNvGraphicFramePr>
            <a:graphicFrameLocks/>
          </p:cNvGraphicFramePr>
          <p:nvPr/>
        </p:nvGraphicFramePr>
        <p:xfrm>
          <a:off x="569844" y="1399279"/>
          <a:ext cx="7036904" cy="4059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319500D-25A1-C64D-BD1B-C5854242C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38" y="1233040"/>
            <a:ext cx="3541618" cy="43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0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876766"/>
            <a:ext cx="12192000" cy="724247"/>
          </a:xfrm>
        </p:spPr>
        <p:txBody>
          <a:bodyPr/>
          <a:lstStyle/>
          <a:p>
            <a:r>
              <a:rPr lang="en-US" dirty="0"/>
              <a:t>Analytical Methods</a:t>
            </a:r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977278A9-7E04-491D-ABAD-336833F3D8BB}"/>
              </a:ext>
            </a:extLst>
          </p:cNvPr>
          <p:cNvSpPr/>
          <p:nvPr/>
        </p:nvSpPr>
        <p:spPr>
          <a:xfrm>
            <a:off x="678299" y="2169640"/>
            <a:ext cx="1839865" cy="126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D56CA5D8-3113-44C4-AA7A-614A16E35E15}"/>
              </a:ext>
            </a:extLst>
          </p:cNvPr>
          <p:cNvSpPr/>
          <p:nvPr/>
        </p:nvSpPr>
        <p:spPr>
          <a:xfrm>
            <a:off x="5225539" y="2169640"/>
            <a:ext cx="1839865" cy="126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64134AB4-9A09-4014-846D-169D6D7E7B2C}"/>
              </a:ext>
            </a:extLst>
          </p:cNvPr>
          <p:cNvSpPr/>
          <p:nvPr/>
        </p:nvSpPr>
        <p:spPr>
          <a:xfrm>
            <a:off x="2958545" y="2169640"/>
            <a:ext cx="1839865" cy="126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1CD9D375-C6A3-481C-A90C-52E3D57A4CC5}"/>
              </a:ext>
            </a:extLst>
          </p:cNvPr>
          <p:cNvSpPr/>
          <p:nvPr/>
        </p:nvSpPr>
        <p:spPr>
          <a:xfrm>
            <a:off x="7505786" y="2169640"/>
            <a:ext cx="1839865" cy="126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15171-717E-4F6C-B5C5-1005AF7C0B8E}"/>
              </a:ext>
            </a:extLst>
          </p:cNvPr>
          <p:cNvSpPr txBox="1"/>
          <p:nvPr/>
        </p:nvSpPr>
        <p:spPr>
          <a:xfrm>
            <a:off x="757459" y="2460317"/>
            <a:ext cx="1629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Linear Regression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3EB51-FDC6-43D4-A77D-6298DE398A3C}"/>
              </a:ext>
            </a:extLst>
          </p:cNvPr>
          <p:cNvSpPr txBox="1"/>
          <p:nvPr/>
        </p:nvSpPr>
        <p:spPr>
          <a:xfrm>
            <a:off x="3148395" y="2460317"/>
            <a:ext cx="1519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Lasso Regression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50F83-A4E5-4980-8ECE-433C13B7D051}"/>
              </a:ext>
            </a:extLst>
          </p:cNvPr>
          <p:cNvSpPr txBox="1"/>
          <p:nvPr/>
        </p:nvSpPr>
        <p:spPr>
          <a:xfrm>
            <a:off x="5415389" y="2460317"/>
            <a:ext cx="1519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Ridge Regression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C419A-7D5E-421E-8E99-7356247CEEBA}"/>
              </a:ext>
            </a:extLst>
          </p:cNvPr>
          <p:cNvSpPr txBox="1"/>
          <p:nvPr/>
        </p:nvSpPr>
        <p:spPr>
          <a:xfrm>
            <a:off x="7695636" y="2460317"/>
            <a:ext cx="1519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Elastic Net Regularization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13D21-42EB-45F5-A6E5-05DEBCAB836E}"/>
              </a:ext>
            </a:extLst>
          </p:cNvPr>
          <p:cNvSpPr txBox="1"/>
          <p:nvPr/>
        </p:nvSpPr>
        <p:spPr>
          <a:xfrm>
            <a:off x="892706" y="3630127"/>
            <a:ext cx="1635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No penalty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General prediction on the continuous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15FA5-04D7-4878-99B5-2F88C4C653B6}"/>
              </a:ext>
            </a:extLst>
          </p:cNvPr>
          <p:cNvSpPr txBox="1"/>
          <p:nvPr/>
        </p:nvSpPr>
        <p:spPr>
          <a:xfrm>
            <a:off x="3172952" y="3630127"/>
            <a:ext cx="1635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Impose L1 penalty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To impose sparsity among the coefficients to make model more interpretable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C7ED2-8A1B-4E77-A053-ADE0C2891503}"/>
              </a:ext>
            </a:extLst>
          </p:cNvPr>
          <p:cNvSpPr txBox="1"/>
          <p:nvPr/>
        </p:nvSpPr>
        <p:spPr>
          <a:xfrm>
            <a:off x="5439946" y="3630127"/>
            <a:ext cx="1635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Impose L2 penalty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To limit the size of the coefficient vector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CAD23-5D3E-48EF-A0A6-77F88E3D45D6}"/>
              </a:ext>
            </a:extLst>
          </p:cNvPr>
          <p:cNvSpPr txBox="1"/>
          <p:nvPr/>
        </p:nvSpPr>
        <p:spPr>
          <a:xfrm>
            <a:off x="7720193" y="3630127"/>
            <a:ext cx="1635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Imposes L1 and L2 penalty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Uses a combination of both Lasso and Ridge Regression as a compromise between Lasso and Ridge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94D998-4048-488A-A661-5FEC4AAD9445}"/>
              </a:ext>
            </a:extLst>
          </p:cNvPr>
          <p:cNvSpPr/>
          <p:nvPr/>
        </p:nvSpPr>
        <p:spPr>
          <a:xfrm>
            <a:off x="2975241" y="3542207"/>
            <a:ext cx="88278" cy="266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6196A-27E2-412D-BCB9-D1CD2E45F346}"/>
              </a:ext>
            </a:extLst>
          </p:cNvPr>
          <p:cNvSpPr/>
          <p:nvPr/>
        </p:nvSpPr>
        <p:spPr>
          <a:xfrm>
            <a:off x="703342" y="3542207"/>
            <a:ext cx="88278" cy="266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C03125-DC19-4B20-84B2-F20D86D1148E}"/>
              </a:ext>
            </a:extLst>
          </p:cNvPr>
          <p:cNvSpPr/>
          <p:nvPr/>
        </p:nvSpPr>
        <p:spPr>
          <a:xfrm>
            <a:off x="5233888" y="3542207"/>
            <a:ext cx="88278" cy="266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7EF88F-268D-4BA6-95A1-78162EC8754A}"/>
              </a:ext>
            </a:extLst>
          </p:cNvPr>
          <p:cNvSpPr/>
          <p:nvPr/>
        </p:nvSpPr>
        <p:spPr>
          <a:xfrm>
            <a:off x="7505787" y="3542207"/>
            <a:ext cx="88278" cy="266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olded Corner 5">
            <a:extLst>
              <a:ext uri="{FF2B5EF4-FFF2-40B4-BE49-F238E27FC236}">
                <a16:creationId xmlns:a16="http://schemas.microsoft.com/office/drawing/2014/main" id="{A1C6662D-EFC2-B24E-A06B-F8B2BDB3207B}"/>
              </a:ext>
            </a:extLst>
          </p:cNvPr>
          <p:cNvSpPr/>
          <p:nvPr/>
        </p:nvSpPr>
        <p:spPr>
          <a:xfrm>
            <a:off x="9725524" y="2163016"/>
            <a:ext cx="1839865" cy="126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4B25A9-3FEC-434D-B039-0570DC6A4214}"/>
              </a:ext>
            </a:extLst>
          </p:cNvPr>
          <p:cNvSpPr txBox="1"/>
          <p:nvPr/>
        </p:nvSpPr>
        <p:spPr>
          <a:xfrm>
            <a:off x="9915374" y="2453693"/>
            <a:ext cx="1519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Random Forest Regressor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24DB84-2A22-B64F-A53D-79F9C94B0D7A}"/>
              </a:ext>
            </a:extLst>
          </p:cNvPr>
          <p:cNvSpPr txBox="1"/>
          <p:nvPr/>
        </p:nvSpPr>
        <p:spPr>
          <a:xfrm>
            <a:off x="9939931" y="3623503"/>
            <a:ext cx="1635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Random Forest Regression with 100 decision trees and Hyperparameter Tuning: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Depth =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Max_depth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Min leaf = 1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Random state = 32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B11652-36E4-F644-ABB9-347A2386B144}"/>
              </a:ext>
            </a:extLst>
          </p:cNvPr>
          <p:cNvSpPr/>
          <p:nvPr/>
        </p:nvSpPr>
        <p:spPr>
          <a:xfrm>
            <a:off x="9725525" y="3535583"/>
            <a:ext cx="88278" cy="266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5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C071CA-8488-4CE5-A026-E7748BEEE824}"/>
              </a:ext>
            </a:extLst>
          </p:cNvPr>
          <p:cNvSpPr/>
          <p:nvPr/>
        </p:nvSpPr>
        <p:spPr>
          <a:xfrm>
            <a:off x="9427661" y="2101808"/>
            <a:ext cx="1817102" cy="308059"/>
          </a:xfrm>
          <a:prstGeom prst="rect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Recommendations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C9BA7-055F-4B9E-A452-122EAA0E8647}"/>
              </a:ext>
            </a:extLst>
          </p:cNvPr>
          <p:cNvSpPr txBox="1"/>
          <p:nvPr/>
        </p:nvSpPr>
        <p:spPr>
          <a:xfrm>
            <a:off x="9333882" y="2464297"/>
            <a:ext cx="261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Most Important Variables in Prediction of </a:t>
            </a:r>
            <a:r>
              <a:rPr lang="en-US" altLang="ko-KR" sz="1200" dirty="0" err="1">
                <a:solidFill>
                  <a:schemeClr val="bg1"/>
                </a:solidFill>
              </a:rPr>
              <a:t>Final_Turbidity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 err="1">
                <a:solidFill>
                  <a:schemeClr val="bg1"/>
                </a:solidFill>
              </a:rPr>
              <a:t>return_temperature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return_conductivity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tank_temperature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supply_flows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CE97825-E787-4846-AA14-795B2C6E3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798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6F6A4B-C6D7-3748-ADDA-F901CBA52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405"/>
              </p:ext>
            </p:extLst>
          </p:nvPr>
        </p:nvGraphicFramePr>
        <p:xfrm>
          <a:off x="582506" y="2027238"/>
          <a:ext cx="8594330" cy="4405257"/>
        </p:xfrm>
        <a:graphic>
          <a:graphicData uri="http://schemas.openxmlformats.org/drawingml/2006/table">
            <a:tbl>
              <a:tblPr/>
              <a:tblGrid>
                <a:gridCol w="1638104">
                  <a:extLst>
                    <a:ext uri="{9D8B030D-6E8A-4147-A177-3AD203B41FA5}">
                      <a16:colId xmlns:a16="http://schemas.microsoft.com/office/drawing/2014/main" val="3695476723"/>
                    </a:ext>
                  </a:extLst>
                </a:gridCol>
                <a:gridCol w="1333341">
                  <a:extLst>
                    <a:ext uri="{9D8B030D-6E8A-4147-A177-3AD203B41FA5}">
                      <a16:colId xmlns:a16="http://schemas.microsoft.com/office/drawing/2014/main" val="1236434299"/>
                    </a:ext>
                  </a:extLst>
                </a:gridCol>
                <a:gridCol w="990481">
                  <a:extLst>
                    <a:ext uri="{9D8B030D-6E8A-4147-A177-3AD203B41FA5}">
                      <a16:colId xmlns:a16="http://schemas.microsoft.com/office/drawing/2014/main" val="1220037189"/>
                    </a:ext>
                  </a:extLst>
                </a:gridCol>
                <a:gridCol w="990481">
                  <a:extLst>
                    <a:ext uri="{9D8B030D-6E8A-4147-A177-3AD203B41FA5}">
                      <a16:colId xmlns:a16="http://schemas.microsoft.com/office/drawing/2014/main" val="4235928123"/>
                    </a:ext>
                  </a:extLst>
                </a:gridCol>
                <a:gridCol w="998100">
                  <a:extLst>
                    <a:ext uri="{9D8B030D-6E8A-4147-A177-3AD203B41FA5}">
                      <a16:colId xmlns:a16="http://schemas.microsoft.com/office/drawing/2014/main" val="1936494127"/>
                    </a:ext>
                  </a:extLst>
                </a:gridCol>
                <a:gridCol w="998100">
                  <a:extLst>
                    <a:ext uri="{9D8B030D-6E8A-4147-A177-3AD203B41FA5}">
                      <a16:colId xmlns:a16="http://schemas.microsoft.com/office/drawing/2014/main" val="4185244136"/>
                    </a:ext>
                  </a:extLst>
                </a:gridCol>
                <a:gridCol w="1645723">
                  <a:extLst>
                    <a:ext uri="{9D8B030D-6E8A-4147-A177-3AD203B41FA5}">
                      <a16:colId xmlns:a16="http://schemas.microsoft.com/office/drawing/2014/main" val="3037901413"/>
                    </a:ext>
                  </a:extLst>
                </a:gridCol>
              </a:tblGrid>
              <a:tr h="2994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  <a:endParaRPr lang="en-US" sz="1500" dirty="0">
                        <a:effectLst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Score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Linear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Lasso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Ridge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Elastic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32663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Pre_Rinse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R-squared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0.536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0.536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0.536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465659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R-squared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0.4758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0.4758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0.4758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25547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14603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14603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14603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14604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  <a:endParaRPr lang="en-US" sz="1500" dirty="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730758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Caustic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R-squared</a:t>
                      </a:r>
                      <a:endParaRPr lang="en-US" sz="1500" dirty="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0.799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0.798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0.798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0.798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82685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R-squared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0.7477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0.7477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0.7477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0.7477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468506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14036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14038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14036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14036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2140</a:t>
                      </a:r>
                      <a:endParaRPr lang="en-US" sz="1500" dirty="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85787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Intermediate_Rinse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R-squared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3346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R-squared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0.6575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0.657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0.657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0.6575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424175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12702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12700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12702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12702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2256</a:t>
                      </a:r>
                      <a:endParaRPr lang="en-US" sz="1500" dirty="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2338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Acid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R-squared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0.791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0.791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0.791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0.791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22081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R-squared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0.7095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0.7096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0.7095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0.7096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99643"/>
                  </a:ext>
                </a:extLst>
              </a:tr>
              <a:tr h="337659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36" marR="79636" marT="79636" marB="79636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7025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70239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70252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70245</a:t>
                      </a:r>
                      <a:endParaRPr lang="en-US" sz="150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1238</a:t>
                      </a:r>
                      <a:endParaRPr lang="en-US" sz="1500" dirty="0">
                        <a:effectLst/>
                      </a:endParaRPr>
                    </a:p>
                  </a:txBody>
                  <a:tcPr marL="79636" marR="79636" marT="79636" marB="79636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8356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AB3B9EA-510A-5E46-8CA5-0AD5C43B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1798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597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natur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FFFFFF"/>
      </a:accent2>
      <a:accent3>
        <a:srgbClr val="375623"/>
      </a:accent3>
      <a:accent4>
        <a:srgbClr val="FFFFFF"/>
      </a:accent4>
      <a:accent5>
        <a:srgbClr val="37562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NATURE">
      <a:dk1>
        <a:sysClr val="windowText" lastClr="000000"/>
      </a:dk1>
      <a:lt1>
        <a:sysClr val="window" lastClr="FFFFFF"/>
      </a:lt1>
      <a:dk2>
        <a:srgbClr val="42682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natur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FFFFFF"/>
      </a:accent2>
      <a:accent3>
        <a:srgbClr val="375623"/>
      </a:accent3>
      <a:accent4>
        <a:srgbClr val="FFFFFF"/>
      </a:accent4>
      <a:accent5>
        <a:srgbClr val="37562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572</Words>
  <Application>Microsoft Office PowerPoint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. Meetu</cp:lastModifiedBy>
  <cp:revision>148</cp:revision>
  <dcterms:created xsi:type="dcterms:W3CDTF">2018-04-24T17:14:44Z</dcterms:created>
  <dcterms:modified xsi:type="dcterms:W3CDTF">2019-04-25T16:36:35Z</dcterms:modified>
</cp:coreProperties>
</file>