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2" r:id="rId4"/>
    <p:sldId id="259" r:id="rId5"/>
    <p:sldId id="260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11FA324A-D5C7-46F2-BECC-B0BE1130E58D}" type="datetimeFigureOut">
              <a:rPr lang="en-IN" smtClean="0"/>
              <a:t>20-09-2018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9A335146-D7BF-4262-9F8D-174CE204AF4D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248663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A324A-D5C7-46F2-BECC-B0BE1130E58D}" type="datetimeFigureOut">
              <a:rPr lang="en-IN" smtClean="0"/>
              <a:t>20-09-2018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35146-D7BF-4262-9F8D-174CE204AF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4282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A324A-D5C7-46F2-BECC-B0BE1130E58D}" type="datetimeFigureOut">
              <a:rPr lang="en-IN" smtClean="0"/>
              <a:t>20-09-2018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35146-D7BF-4262-9F8D-174CE204AF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5027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A324A-D5C7-46F2-BECC-B0BE1130E58D}" type="datetimeFigureOut">
              <a:rPr lang="en-IN" smtClean="0"/>
              <a:t>20-09-2018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35146-D7BF-4262-9F8D-174CE204AF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8412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A324A-D5C7-46F2-BECC-B0BE1130E58D}" type="datetimeFigureOut">
              <a:rPr lang="en-IN" smtClean="0"/>
              <a:t>20-09-2018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35146-D7BF-4262-9F8D-174CE204AF4D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24663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A324A-D5C7-46F2-BECC-B0BE1130E58D}" type="datetimeFigureOut">
              <a:rPr lang="en-IN" smtClean="0"/>
              <a:t>20-09-2018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35146-D7BF-4262-9F8D-174CE204AF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4005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A324A-D5C7-46F2-BECC-B0BE1130E58D}" type="datetimeFigureOut">
              <a:rPr lang="en-IN" smtClean="0"/>
              <a:t>20-09-2018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35146-D7BF-4262-9F8D-174CE204AF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2007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A324A-D5C7-46F2-BECC-B0BE1130E58D}" type="datetimeFigureOut">
              <a:rPr lang="en-IN" smtClean="0"/>
              <a:t>20-09-2018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35146-D7BF-4262-9F8D-174CE204AF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695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A324A-D5C7-46F2-BECC-B0BE1130E58D}" type="datetimeFigureOut">
              <a:rPr lang="en-IN" smtClean="0"/>
              <a:t>20-09-2018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35146-D7BF-4262-9F8D-174CE204AF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3687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A324A-D5C7-46F2-BECC-B0BE1130E58D}" type="datetimeFigureOut">
              <a:rPr lang="en-IN" smtClean="0"/>
              <a:t>20-09-2018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35146-D7BF-4262-9F8D-174CE204AF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772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A324A-D5C7-46F2-BECC-B0BE1130E58D}" type="datetimeFigureOut">
              <a:rPr lang="en-IN" smtClean="0"/>
              <a:t>20-09-2018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35146-D7BF-4262-9F8D-174CE204AF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7055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11FA324A-D5C7-46F2-BECC-B0BE1130E58D}" type="datetimeFigureOut">
              <a:rPr lang="en-IN" smtClean="0"/>
              <a:t>20-09-2018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9A335146-D7BF-4262-9F8D-174CE204AF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5558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72197"/>
            <a:ext cx="9144000" cy="1983545"/>
          </a:xfrm>
        </p:spPr>
        <p:txBody>
          <a:bodyPr>
            <a:normAutofit/>
          </a:bodyPr>
          <a:lstStyle/>
          <a:p>
            <a:r>
              <a:rPr lang="en-US" sz="4800" dirty="0" smtClean="0"/>
              <a:t>   </a:t>
            </a:r>
            <a:r>
              <a:rPr lang="en-US" sz="4800" u="sng" dirty="0" smtClean="0"/>
              <a:t>Minimum number of </a:t>
            </a:r>
            <a:r>
              <a:rPr lang="en-US" sz="4800" u="sng" dirty="0"/>
              <a:t>P</a:t>
            </a:r>
            <a:r>
              <a:rPr lang="en-US" sz="4800" u="sng" dirty="0" smtClean="0"/>
              <a:t>latforms required on a Railway </a:t>
            </a:r>
            <a:r>
              <a:rPr lang="en-US" sz="4800" u="sng" dirty="0"/>
              <a:t>S</a:t>
            </a:r>
            <a:r>
              <a:rPr lang="en-US" sz="4800" u="sng" dirty="0" smtClean="0"/>
              <a:t>tation</a:t>
            </a:r>
            <a:endParaRPr lang="en-IN" sz="4800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>
                <a:solidFill>
                  <a:schemeClr val="tx1"/>
                </a:solidFill>
              </a:rPr>
              <a:t>UVIKA RAINA(16CP206)</a:t>
            </a:r>
          </a:p>
          <a:p>
            <a:r>
              <a:rPr lang="en-IN" sz="3200" b="1" dirty="0" smtClean="0">
                <a:solidFill>
                  <a:schemeClr val="tx1"/>
                </a:solidFill>
              </a:rPr>
              <a:t>MEET MEHTA(16CP203)</a:t>
            </a:r>
            <a:endParaRPr lang="en-IN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17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Problem</a:t>
            </a:r>
            <a:r>
              <a:rPr lang="en-IN" dirty="0" smtClean="0"/>
              <a:t>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4000" dirty="0" smtClean="0"/>
              <a:t>Given </a:t>
            </a:r>
            <a:r>
              <a:rPr lang="en-US" sz="4000" dirty="0"/>
              <a:t>arrival and departure times of all trains that reach a railway station, find the minimum number of platforms required for the railway station so that no train waits</a:t>
            </a:r>
            <a:r>
              <a:rPr lang="en-US" sz="4000" dirty="0" smtClean="0"/>
              <a:t>.</a:t>
            </a:r>
          </a:p>
          <a:p>
            <a:pPr marL="0" indent="0">
              <a:buNone/>
            </a:pPr>
            <a:r>
              <a:rPr lang="en-US" sz="4000" dirty="0" smtClean="0"/>
              <a:t>Given </a:t>
            </a:r>
            <a:r>
              <a:rPr lang="en-US" sz="4000" dirty="0"/>
              <a:t>two arrays which represent arrival and departure times of trains that stop.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301914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Logic?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0392" y="1691322"/>
            <a:ext cx="10515600" cy="483756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idea is to merge arrival and departure time of trains and consider them in sorted order.</a:t>
            </a:r>
          </a:p>
          <a:p>
            <a:r>
              <a:rPr lang="en-US" sz="2400" dirty="0" smtClean="0"/>
              <a:t>We maintain a counter to count number of trains present at the station at any point of time. The counter also represents number of platforms needed at that time.</a:t>
            </a:r>
          </a:p>
          <a:p>
            <a:r>
              <a:rPr lang="en-US" sz="2400" dirty="0" smtClean="0"/>
              <a:t>If train is scheduled to arrive next, we increase the counter by 1 and update minimum platforms needed if count is more than minimum platforms needed so far.</a:t>
            </a:r>
          </a:p>
          <a:p>
            <a:r>
              <a:rPr lang="en-US" sz="2400" dirty="0" smtClean="0"/>
              <a:t>If train is scheduled to depart next, we decrease the counter by 1.</a:t>
            </a:r>
          </a:p>
          <a:p>
            <a:r>
              <a:rPr lang="en-US" sz="2400" dirty="0" smtClean="0"/>
              <a:t>One special case we need to handle. When two trains are scheduled to arrive and depart at the same time, we depart the train first.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58085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3681"/>
          </a:xfrm>
        </p:spPr>
        <p:txBody>
          <a:bodyPr>
            <a:normAutofit/>
          </a:bodyPr>
          <a:lstStyle/>
          <a:p>
            <a:r>
              <a:rPr lang="en-IN" sz="3200" b="1" dirty="0" smtClean="0"/>
              <a:t>Algorithm?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98806"/>
            <a:ext cx="10515600" cy="5178157"/>
          </a:xfrm>
        </p:spPr>
        <p:txBody>
          <a:bodyPr>
            <a:normAutofit fontScale="92500" lnSpcReduction="20000"/>
          </a:bodyPr>
          <a:lstStyle/>
          <a:p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 smtClean="0"/>
              <a:t>findPlatform</a:t>
            </a:r>
            <a:r>
              <a:rPr lang="en-IN" dirty="0" smtClean="0"/>
              <a:t>(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 smtClean="0"/>
              <a:t>arr</a:t>
            </a:r>
            <a:r>
              <a:rPr lang="en-IN" dirty="0" smtClean="0"/>
              <a:t>[], </a:t>
            </a:r>
            <a:r>
              <a:rPr lang="en-IN" dirty="0" err="1" smtClean="0"/>
              <a:t>int</a:t>
            </a:r>
            <a:r>
              <a:rPr lang="en-IN" dirty="0" smtClean="0"/>
              <a:t> dep[], </a:t>
            </a:r>
            <a:r>
              <a:rPr lang="en-IN" dirty="0" err="1" smtClean="0"/>
              <a:t>int</a:t>
            </a:r>
            <a:r>
              <a:rPr lang="en-IN" dirty="0" smtClean="0"/>
              <a:t> n){</a:t>
            </a:r>
          </a:p>
          <a:p>
            <a:r>
              <a:rPr lang="en-IN" dirty="0" smtClean="0"/>
              <a:t>   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 smtClean="0"/>
              <a:t>plat_needed</a:t>
            </a:r>
            <a:r>
              <a:rPr lang="en-IN" dirty="0" smtClean="0"/>
              <a:t> = 1, result = 1;</a:t>
            </a:r>
          </a:p>
          <a:p>
            <a:r>
              <a:rPr lang="en-IN" dirty="0" smtClean="0"/>
              <a:t>   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 smtClean="0"/>
              <a:t>i</a:t>
            </a:r>
            <a:r>
              <a:rPr lang="en-IN" dirty="0" smtClean="0"/>
              <a:t> = 1, j = 0;</a:t>
            </a:r>
          </a:p>
          <a:p>
            <a:r>
              <a:rPr lang="en-IN" dirty="0" smtClean="0"/>
              <a:t>   while (</a:t>
            </a:r>
            <a:r>
              <a:rPr lang="en-IN" dirty="0" err="1" smtClean="0"/>
              <a:t>i</a:t>
            </a:r>
            <a:r>
              <a:rPr lang="en-IN" dirty="0" smtClean="0"/>
              <a:t> &lt; n &amp;&amp; j &lt; n){</a:t>
            </a:r>
          </a:p>
          <a:p>
            <a:r>
              <a:rPr lang="en-IN" dirty="0" smtClean="0"/>
              <a:t>      if (</a:t>
            </a:r>
            <a:r>
              <a:rPr lang="en-IN" dirty="0" err="1" smtClean="0"/>
              <a:t>arr</a:t>
            </a:r>
            <a:r>
              <a:rPr lang="en-IN" dirty="0" smtClean="0"/>
              <a:t>[</a:t>
            </a:r>
            <a:r>
              <a:rPr lang="en-IN" dirty="0" err="1" smtClean="0"/>
              <a:t>i</a:t>
            </a:r>
            <a:r>
              <a:rPr lang="en-IN" dirty="0" smtClean="0"/>
              <a:t>] &lt; dep[j]){</a:t>
            </a:r>
          </a:p>
          <a:p>
            <a:r>
              <a:rPr lang="en-IN" dirty="0" smtClean="0"/>
              <a:t>          </a:t>
            </a:r>
            <a:r>
              <a:rPr lang="en-IN" dirty="0" err="1" smtClean="0"/>
              <a:t>plat_needed</a:t>
            </a:r>
            <a:r>
              <a:rPr lang="en-IN" dirty="0" smtClean="0"/>
              <a:t>++;</a:t>
            </a:r>
          </a:p>
          <a:p>
            <a:r>
              <a:rPr lang="en-IN" dirty="0" smtClean="0"/>
              <a:t>          </a:t>
            </a:r>
            <a:r>
              <a:rPr lang="en-IN" dirty="0" err="1" smtClean="0"/>
              <a:t>i</a:t>
            </a:r>
            <a:r>
              <a:rPr lang="en-IN" dirty="0" smtClean="0"/>
              <a:t>++;</a:t>
            </a:r>
          </a:p>
          <a:p>
            <a:r>
              <a:rPr lang="en-IN" dirty="0" smtClean="0"/>
              <a:t>          if (</a:t>
            </a:r>
            <a:r>
              <a:rPr lang="en-IN" dirty="0" err="1" smtClean="0"/>
              <a:t>plat_needed</a:t>
            </a:r>
            <a:r>
              <a:rPr lang="en-IN" dirty="0" smtClean="0"/>
              <a:t> &gt; result)  // Update result if needed</a:t>
            </a:r>
          </a:p>
          <a:p>
            <a:r>
              <a:rPr lang="en-IN" dirty="0" smtClean="0"/>
              <a:t>              result = </a:t>
            </a:r>
            <a:r>
              <a:rPr lang="en-IN" dirty="0" err="1" smtClean="0"/>
              <a:t>plat_needed</a:t>
            </a:r>
            <a:r>
              <a:rPr lang="en-IN" dirty="0" smtClean="0"/>
              <a:t>;}</a:t>
            </a:r>
          </a:p>
          <a:p>
            <a:r>
              <a:rPr lang="en-IN" dirty="0" smtClean="0"/>
              <a:t>      else {</a:t>
            </a:r>
          </a:p>
          <a:p>
            <a:r>
              <a:rPr lang="en-IN" dirty="0" smtClean="0"/>
              <a:t>          </a:t>
            </a:r>
            <a:r>
              <a:rPr lang="en-IN" dirty="0" err="1" smtClean="0"/>
              <a:t>plat_needed</a:t>
            </a:r>
            <a:r>
              <a:rPr lang="en-IN" dirty="0" smtClean="0"/>
              <a:t>--;</a:t>
            </a:r>
          </a:p>
          <a:p>
            <a:r>
              <a:rPr lang="en-IN" dirty="0" smtClean="0"/>
              <a:t>          </a:t>
            </a:r>
            <a:r>
              <a:rPr lang="en-IN" dirty="0" err="1" smtClean="0">
                <a:solidFill>
                  <a:schemeClr val="tx2">
                    <a:lumMod val="50000"/>
                  </a:schemeClr>
                </a:solidFill>
              </a:rPr>
              <a:t>j++</a:t>
            </a:r>
            <a:r>
              <a:rPr lang="en-IN" dirty="0" smtClean="0">
                <a:solidFill>
                  <a:schemeClr val="tx2">
                    <a:lumMod val="50000"/>
                  </a:schemeClr>
                </a:solidFill>
              </a:rPr>
              <a:t>;      </a:t>
            </a:r>
            <a:r>
              <a:rPr lang="en-IN" dirty="0" smtClean="0"/>
              <a:t>}}</a:t>
            </a:r>
          </a:p>
          <a:p>
            <a:r>
              <a:rPr lang="en-IN" dirty="0" smtClean="0"/>
              <a:t>   return result;}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4418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Time Complexity?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 O(</a:t>
            </a:r>
            <a:r>
              <a:rPr lang="en-US" sz="2800" dirty="0" err="1"/>
              <a:t>nLogn</a:t>
            </a:r>
            <a:r>
              <a:rPr lang="en-US" sz="2800" dirty="0"/>
              <a:t>), assuming that a O(</a:t>
            </a:r>
            <a:r>
              <a:rPr lang="en-US" sz="2800" dirty="0" err="1"/>
              <a:t>nLogn</a:t>
            </a:r>
            <a:r>
              <a:rPr lang="en-US" sz="2800" dirty="0"/>
              <a:t>) sorting algorithm for sorting </a:t>
            </a:r>
            <a:r>
              <a:rPr lang="en-US" sz="2800" dirty="0" err="1"/>
              <a:t>arr</a:t>
            </a:r>
            <a:r>
              <a:rPr lang="en-US" sz="2800" dirty="0"/>
              <a:t>[] and dep[].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118471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6533" y="2657565"/>
            <a:ext cx="10515600" cy="1325563"/>
          </a:xfrm>
        </p:spPr>
        <p:txBody>
          <a:bodyPr/>
          <a:lstStyle/>
          <a:p>
            <a:pPr algn="ctr"/>
            <a:r>
              <a:rPr lang="en-IN" dirty="0" smtClean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0074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492</TotalTime>
  <Words>280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Schoolbook</vt:lpstr>
      <vt:lpstr>Wingdings 2</vt:lpstr>
      <vt:lpstr>View</vt:lpstr>
      <vt:lpstr>   Minimum number of Platforms required on a Railway Station</vt:lpstr>
      <vt:lpstr>Problem?</vt:lpstr>
      <vt:lpstr>Logic?</vt:lpstr>
      <vt:lpstr>Algorithm?</vt:lpstr>
      <vt:lpstr>Time Complexity?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Minimum number of Platforms required on a Railway Station</dc:title>
  <dc:creator>Meet Mehta</dc:creator>
  <cp:lastModifiedBy>Meet Mehta</cp:lastModifiedBy>
  <cp:revision>9</cp:revision>
  <dcterms:created xsi:type="dcterms:W3CDTF">2018-09-19T19:54:19Z</dcterms:created>
  <dcterms:modified xsi:type="dcterms:W3CDTF">2018-09-20T16:08:07Z</dcterms:modified>
</cp:coreProperties>
</file>