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7" r:id="rId5"/>
    <p:sldId id="258" r:id="rId6"/>
    <p:sldId id="259" r:id="rId7"/>
    <p:sldId id="261"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549" y="99215"/>
            <a:ext cx="7766936" cy="1646302"/>
          </a:xfrm>
        </p:spPr>
        <p:txBody>
          <a:bodyPr/>
          <a:lstStyle/>
          <a:p>
            <a:pPr algn="just"/>
            <a:r>
              <a:rPr lang="en-IN" dirty="0" smtClean="0"/>
              <a:t>MACHINE LEARNING</a:t>
            </a:r>
            <a:endParaRPr lang="en-IN" dirty="0"/>
          </a:p>
        </p:txBody>
      </p:sp>
      <p:sp>
        <p:nvSpPr>
          <p:cNvPr id="3" name="Subtitle 2"/>
          <p:cNvSpPr>
            <a:spLocks noGrp="1"/>
          </p:cNvSpPr>
          <p:nvPr>
            <p:ph type="subTitle" idx="1"/>
          </p:nvPr>
        </p:nvSpPr>
        <p:spPr>
          <a:xfrm>
            <a:off x="1326762" y="2408349"/>
            <a:ext cx="7766936" cy="3335628"/>
          </a:xfrm>
        </p:spPr>
        <p:txBody>
          <a:bodyPr>
            <a:normAutofit/>
          </a:bodyPr>
          <a:lstStyle/>
          <a:p>
            <a:pPr algn="just"/>
            <a:r>
              <a:rPr lang="en-IN" sz="2800" dirty="0" smtClean="0"/>
              <a:t>MEHTA MEET UTPAL</a:t>
            </a:r>
          </a:p>
          <a:p>
            <a:pPr algn="just"/>
            <a:r>
              <a:rPr lang="en-IN" sz="2800" dirty="0" smtClean="0"/>
              <a:t>COMPUTER DEPARTMENT</a:t>
            </a:r>
          </a:p>
          <a:p>
            <a:pPr algn="just"/>
            <a:r>
              <a:rPr lang="en-IN" sz="2800" dirty="0" smtClean="0"/>
              <a:t>BIRLA VISHVAKARMA MAHAVIDYALAYA</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697" y="0"/>
            <a:ext cx="2312303" cy="2199731"/>
          </a:xfrm>
          <a:prstGeom prst="rect">
            <a:avLst/>
          </a:prstGeom>
        </p:spPr>
      </p:pic>
    </p:spTree>
    <p:extLst>
      <p:ext uri="{BB962C8B-B14F-4D97-AF65-F5344CB8AC3E}">
        <p14:creationId xmlns:p14="http://schemas.microsoft.com/office/powerpoint/2010/main" val="1285615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BONUS!!!</a:t>
            </a:r>
            <a:endParaRPr lang="en-IN" dirty="0"/>
          </a:p>
        </p:txBody>
      </p:sp>
      <p:sp>
        <p:nvSpPr>
          <p:cNvPr id="3" name="Content Placeholder 2"/>
          <p:cNvSpPr>
            <a:spLocks noGrp="1"/>
          </p:cNvSpPr>
          <p:nvPr>
            <p:ph idx="1"/>
          </p:nvPr>
        </p:nvSpPr>
        <p:spPr>
          <a:xfrm>
            <a:off x="677334" y="1545465"/>
            <a:ext cx="8596668" cy="4495897"/>
          </a:xfrm>
        </p:spPr>
        <p:txBody>
          <a:bodyPr>
            <a:normAutofit/>
          </a:bodyPr>
          <a:lstStyle/>
          <a:p>
            <a:r>
              <a:rPr lang="en-IN" dirty="0" smtClean="0"/>
              <a:t>CONTRIBUTION FOR THIS APP WILL GIVE YOU REDEEM POINTS,CONVERTING THEM TO CASH; GOOD WAY TO EARN MONEY.</a:t>
            </a:r>
          </a:p>
          <a:p>
            <a:r>
              <a:rPr lang="en-IN" dirty="0" smtClean="0"/>
              <a:t>THE JOB IS JUST TO ALLOW THE ACCESS MICROPHONE,CAMERA OF YOUR DEVICE.</a:t>
            </a:r>
          </a:p>
          <a:p>
            <a:r>
              <a:rPr lang="en-IN" dirty="0" smtClean="0"/>
              <a:t>WHENEVER YOU ARE COMMUNICATING WITH ANYONE,JUST LAUNCH THIS APP, THE APP WILL LISTEN TO YOUR COVERSATION AND IMPROVISE, DEPENDING UPON THE SIZE OF THE COMMUICATION,NEW WORDS USED,NEW PHRASES USED, YOU WILL EARN REDEEM POINTS WHICH COULD BE CONVERTED TO CASH.</a:t>
            </a:r>
          </a:p>
          <a:p>
            <a:r>
              <a:rPr lang="en-IN" dirty="0" smtClean="0"/>
              <a:t>WE WOULD COLLABORATE WITH BHIP UPI, PAYTM,MOBIKWIK TO PROVIDE THE CUSTOMERS,CASHLESS TRANSACTION,AND EXCITING OFFERS.</a:t>
            </a:r>
          </a:p>
          <a:p>
            <a:r>
              <a:rPr lang="en-IN" dirty="0" smtClean="0"/>
              <a:t>THE PERSON WITH THE HIGHEST COTRIBUTION WILL GET A CASH PRIZE AND A POSITION IN THE COMPANY AS THE MACHINE LEARNING CONTRIBUTER.</a:t>
            </a:r>
            <a:endParaRPr lang="en-IN" dirty="0"/>
          </a:p>
        </p:txBody>
      </p:sp>
    </p:spTree>
    <p:extLst>
      <p:ext uri="{BB962C8B-B14F-4D97-AF65-F5344CB8AC3E}">
        <p14:creationId xmlns:p14="http://schemas.microsoft.com/office/powerpoint/2010/main" val="1754593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machine learning?</a:t>
            </a:r>
            <a:endParaRPr lang="en-IN" dirty="0"/>
          </a:p>
        </p:txBody>
      </p:sp>
      <p:sp>
        <p:nvSpPr>
          <p:cNvPr id="3" name="Content Placeholder 2"/>
          <p:cNvSpPr>
            <a:spLocks noGrp="1"/>
          </p:cNvSpPr>
          <p:nvPr>
            <p:ph idx="1"/>
          </p:nvPr>
        </p:nvSpPr>
        <p:spPr>
          <a:xfrm>
            <a:off x="677334" y="1275009"/>
            <a:ext cx="8596668" cy="5138670"/>
          </a:xfrm>
        </p:spPr>
        <p:txBody>
          <a:bodyPr>
            <a:noAutofit/>
          </a:bodyPr>
          <a:lstStyle/>
          <a:p>
            <a:r>
              <a:rPr lang="en-US" sz="2000" dirty="0"/>
              <a:t>Machine learning is the science of getting computers to act without being explicitly programmed</a:t>
            </a:r>
            <a:r>
              <a:rPr lang="en-US" sz="2000" dirty="0" smtClean="0"/>
              <a:t>.</a:t>
            </a:r>
          </a:p>
          <a:p>
            <a:r>
              <a:rPr lang="en-US" sz="2000" dirty="0" smtClean="0"/>
              <a:t> </a:t>
            </a:r>
            <a:r>
              <a:rPr lang="en-US" sz="2000" dirty="0"/>
              <a:t>In the past decade, machine learning has given us self-driving cars, practical speech recognition, effective web search, and a vastly improved understanding of the human </a:t>
            </a:r>
            <a:r>
              <a:rPr lang="en-US" sz="2000" dirty="0" smtClean="0"/>
              <a:t>genome.</a:t>
            </a:r>
          </a:p>
          <a:p>
            <a:r>
              <a:rPr lang="en-US" sz="2000" dirty="0" smtClean="0"/>
              <a:t>Many </a:t>
            </a:r>
            <a:r>
              <a:rPr lang="en-US" sz="2000" dirty="0"/>
              <a:t>researchers also think it is the best way to make progress towards human-level AI</a:t>
            </a:r>
            <a:r>
              <a:rPr lang="en-US" sz="2000" dirty="0" smtClean="0"/>
              <a:t>. </a:t>
            </a:r>
          </a:p>
          <a:p>
            <a:pPr marL="0" indent="0">
              <a:buNone/>
            </a:pPr>
            <a:endParaRPr lang="en-IN" sz="2000" dirty="0"/>
          </a:p>
        </p:txBody>
      </p:sp>
    </p:spTree>
    <p:extLst>
      <p:ext uri="{BB962C8B-B14F-4D97-AF65-F5344CB8AC3E}">
        <p14:creationId xmlns:p14="http://schemas.microsoft.com/office/powerpoint/2010/main" val="2389820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369" y="110519"/>
            <a:ext cx="8319751" cy="6599374"/>
          </a:xfrm>
        </p:spPr>
      </p:pic>
      <p:sp>
        <p:nvSpPr>
          <p:cNvPr id="5" name="Rectangle 4"/>
          <p:cNvSpPr/>
          <p:nvPr/>
        </p:nvSpPr>
        <p:spPr>
          <a:xfrm>
            <a:off x="7881870" y="218941"/>
            <a:ext cx="1107584" cy="270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Tree>
    <p:extLst>
      <p:ext uri="{BB962C8B-B14F-4D97-AF65-F5344CB8AC3E}">
        <p14:creationId xmlns:p14="http://schemas.microsoft.com/office/powerpoint/2010/main" val="1051210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STARTUP </a:t>
            </a:r>
            <a:r>
              <a:rPr lang="en-IN" dirty="0" smtClean="0"/>
              <a:t>IDEA!</a:t>
            </a:r>
            <a:endParaRPr lang="en-IN" dirty="0"/>
          </a:p>
        </p:txBody>
      </p:sp>
      <p:sp>
        <p:nvSpPr>
          <p:cNvPr id="3" name="Content Placeholder 2"/>
          <p:cNvSpPr>
            <a:spLocks noGrp="1"/>
          </p:cNvSpPr>
          <p:nvPr>
            <p:ph idx="1"/>
          </p:nvPr>
        </p:nvSpPr>
        <p:spPr/>
        <p:txBody>
          <a:bodyPr/>
          <a:lstStyle/>
          <a:p>
            <a:pPr algn="just"/>
            <a:r>
              <a:rPr lang="en-IN" sz="2800" dirty="0" smtClean="0">
                <a:solidFill>
                  <a:srgbClr val="FF0000"/>
                </a:solidFill>
              </a:rPr>
              <a:t>TO CREATE A </a:t>
            </a:r>
            <a:r>
              <a:rPr lang="en-IN" sz="2800" dirty="0">
                <a:solidFill>
                  <a:srgbClr val="FF0000"/>
                </a:solidFill>
              </a:rPr>
              <a:t>PERSONAL </a:t>
            </a:r>
            <a:r>
              <a:rPr lang="en-IN" sz="2800" dirty="0" smtClean="0">
                <a:solidFill>
                  <a:srgbClr val="FF0000"/>
                </a:solidFill>
              </a:rPr>
              <a:t>ASSISTANT BY MACHINE LEARNING FOR EACH AND EVERY NECESSITY AND TO CREATE AN APP WHICH HAS A COMBINE FEATURE OF </a:t>
            </a:r>
            <a:r>
              <a:rPr lang="en-IN" sz="2800" dirty="0" smtClean="0">
                <a:solidFill>
                  <a:srgbClr val="FF0000"/>
                </a:solidFill>
              </a:rPr>
              <a:t>WHATSAPP,LINKEDN,PAYTM et.al.</a:t>
            </a:r>
            <a:endParaRPr lang="en-IN" sz="2800" dirty="0" smtClean="0">
              <a:solidFill>
                <a:srgbClr val="FF0000"/>
              </a:solidFill>
            </a:endParaRPr>
          </a:p>
          <a:p>
            <a:endParaRPr lang="en-IN" dirty="0"/>
          </a:p>
        </p:txBody>
      </p:sp>
    </p:spTree>
    <p:extLst>
      <p:ext uri="{BB962C8B-B14F-4D97-AF65-F5344CB8AC3E}">
        <p14:creationId xmlns:p14="http://schemas.microsoft.com/office/powerpoint/2010/main" val="4156038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85611"/>
          </a:xfrm>
        </p:spPr>
        <p:txBody>
          <a:bodyPr/>
          <a:lstStyle/>
          <a:p>
            <a:r>
              <a:rPr lang="en-IN" dirty="0" smtClean="0"/>
              <a:t>WHY STARTUP?</a:t>
            </a:r>
            <a:endParaRPr lang="en-IN" dirty="0"/>
          </a:p>
        </p:txBody>
      </p:sp>
      <p:sp>
        <p:nvSpPr>
          <p:cNvPr id="3" name="Content Placeholder 2"/>
          <p:cNvSpPr>
            <a:spLocks noGrp="1"/>
          </p:cNvSpPr>
          <p:nvPr>
            <p:ph idx="1"/>
          </p:nvPr>
        </p:nvSpPr>
        <p:spPr>
          <a:xfrm>
            <a:off x="522787" y="1014369"/>
            <a:ext cx="8596668" cy="5322037"/>
          </a:xfrm>
        </p:spPr>
        <p:txBody>
          <a:bodyPr>
            <a:normAutofit/>
          </a:bodyPr>
          <a:lstStyle/>
          <a:p>
            <a:r>
              <a:rPr lang="en-IN" dirty="0" smtClean="0"/>
              <a:t>INDIA IS A COUNTRY WITH RAPID DEVELOPING TECHNOLOGY. ALEXA,BIXBY,GOOGLE ASSISTANT, SIRI et.al ARE THE ASSISTANTS WHICH ARE GOVERNING THE VIRTUAL WORLD.</a:t>
            </a:r>
          </a:p>
          <a:p>
            <a:r>
              <a:rPr lang="en-IN" dirty="0" smtClean="0"/>
              <a:t>BUT, THESE ASSISTANTS ARE NOT INDIAN AND THEY ARE EFFICENT AT ONLY THE LANGUAGES WHICH ARE SPOKEN COMMONLY </a:t>
            </a:r>
            <a:r>
              <a:rPr lang="en-IN" dirty="0" smtClean="0"/>
              <a:t>IN </a:t>
            </a:r>
            <a:r>
              <a:rPr lang="en-IN" dirty="0" smtClean="0"/>
              <a:t>THE WORLD LIKE ‘ENGLISH’,’CHINESE’,’FRENCH’,’HINDI’,’JAPANESE’.</a:t>
            </a:r>
          </a:p>
          <a:p>
            <a:r>
              <a:rPr lang="en-IN" dirty="0" smtClean="0"/>
              <a:t>THESE ASSITANTS HAVE OUR DATA, OUR INFORMATION: MEANS THEY UNDERSTAND US AND OUR ROUTINE AND OUR BEHAVIOUR AS TIME PASSES.</a:t>
            </a:r>
          </a:p>
          <a:p>
            <a:r>
              <a:rPr lang="en-IN" dirty="0" smtClean="0"/>
              <a:t> FOREIGN COMPANIES HAVE OUR DATA WITH THEM, THIS MAY NOT BE A PROBLEM TO US TODAY BUT IN A NEAR FUTURE IT CAN CAUSE A THREAT TO OUR SOCIETY AS THEY WILL HAVE OUR COMPLETE MIND BY READING AND UNDERSTANDING US.</a:t>
            </a:r>
          </a:p>
          <a:p>
            <a:r>
              <a:rPr lang="en-IN" sz="2400" dirty="0" smtClean="0">
                <a:solidFill>
                  <a:srgbClr val="FF0000"/>
                </a:solidFill>
              </a:rPr>
              <a:t>MY STARTUP IS TO CREATE A PERSONAL </a:t>
            </a:r>
            <a:r>
              <a:rPr lang="en-IN" sz="2400" dirty="0" smtClean="0">
                <a:solidFill>
                  <a:srgbClr val="FF0000"/>
                </a:solidFill>
              </a:rPr>
              <a:t>ASSISTANT </a:t>
            </a:r>
            <a:r>
              <a:rPr lang="en-IN" sz="2400" dirty="0" smtClean="0">
                <a:solidFill>
                  <a:srgbClr val="FF0000"/>
                </a:solidFill>
              </a:rPr>
              <a:t>FOR MY COUNTRY.</a:t>
            </a:r>
            <a:endParaRPr lang="en-IN" sz="2400" dirty="0">
              <a:solidFill>
                <a:srgbClr val="FF0000"/>
              </a:solidFill>
            </a:endParaRPr>
          </a:p>
        </p:txBody>
      </p:sp>
    </p:spTree>
    <p:extLst>
      <p:ext uri="{BB962C8B-B14F-4D97-AF65-F5344CB8AC3E}">
        <p14:creationId xmlns:p14="http://schemas.microsoft.com/office/powerpoint/2010/main" val="3100121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MY STARTUP IS BENEFICIAL?</a:t>
            </a:r>
            <a:endParaRPr lang="en-IN" dirty="0"/>
          </a:p>
        </p:txBody>
      </p:sp>
      <p:sp>
        <p:nvSpPr>
          <p:cNvPr id="3" name="Content Placeholder 2"/>
          <p:cNvSpPr>
            <a:spLocks noGrp="1"/>
          </p:cNvSpPr>
          <p:nvPr>
            <p:ph idx="1"/>
          </p:nvPr>
        </p:nvSpPr>
        <p:spPr>
          <a:xfrm>
            <a:off x="677334" y="1339403"/>
            <a:ext cx="8596668" cy="5383369"/>
          </a:xfrm>
        </p:spPr>
        <p:txBody>
          <a:bodyPr/>
          <a:lstStyle/>
          <a:p>
            <a:r>
              <a:rPr lang="en-IN" dirty="0" smtClean="0"/>
              <a:t>DATA OF THE COUNTRY WILL REMAIN IN THE COUNTRY: PRIVACY</a:t>
            </a:r>
          </a:p>
          <a:p>
            <a:r>
              <a:rPr lang="en-IN" dirty="0" smtClean="0"/>
              <a:t>HUGE OPPORTUNITIES FOR SOFTWARE ENGINEERS.</a:t>
            </a:r>
          </a:p>
          <a:p>
            <a:r>
              <a:rPr lang="en-IN" dirty="0" smtClean="0"/>
              <a:t>MADE IN INDIA CONCEPT GETS A RAISE.</a:t>
            </a:r>
          </a:p>
          <a:p>
            <a:r>
              <a:rPr lang="en-IN" dirty="0" smtClean="0"/>
              <a:t>AS THE UPDATES FOR THE ASSISTANT WILL INCREASE, PRIVACY,SPEED,ACCURACY OF THE ASSISTANT WILL INCREASE.</a:t>
            </a:r>
          </a:p>
          <a:p>
            <a:r>
              <a:rPr lang="en-IN" dirty="0" smtClean="0"/>
              <a:t>THIS ASSISTANT WILL UNDERSTAND EACH AND EVERY LANGUAGE,SENTENCES, LOCAL PHRASES,OF INDIA: LIKE YOUR BEST FRIEND.</a:t>
            </a:r>
          </a:p>
          <a:p>
            <a:r>
              <a:rPr lang="en-IN" dirty="0" smtClean="0"/>
              <a:t>DIFFERENT FEATURES LIKE AUDIO CALLS,VIDEO CALLS,MESSAGES,CASHLESS TRANSACTION et.al WILL BE INCLUDED IN THE NEAR FUTURE.</a:t>
            </a:r>
          </a:p>
          <a:p>
            <a:r>
              <a:rPr lang="en-IN" dirty="0" smtClean="0"/>
              <a:t>AS THE ASSISTANT WILL LEARN MORE AND MORE, FOREIGN COMPANIES WOULD APPROACH INDIA FOR USING ASSISTANT:ECONOMY OF INDIA WILL INCREASE.</a:t>
            </a:r>
          </a:p>
          <a:p>
            <a:r>
              <a:rPr lang="en-IN" dirty="0" smtClean="0"/>
              <a:t>ONE APP CAN DO THE JOB OF 10 APPS: GREAT SAVER OF PHONE STORAGE.</a:t>
            </a:r>
          </a:p>
          <a:p>
            <a:r>
              <a:rPr lang="en-IN" dirty="0" smtClean="0"/>
              <a:t>ADVANCEMENT IN TECHNOLOGY IN INDIA.</a:t>
            </a:r>
          </a:p>
          <a:p>
            <a:endParaRPr lang="en-IN" dirty="0"/>
          </a:p>
        </p:txBody>
      </p:sp>
    </p:spTree>
    <p:extLst>
      <p:ext uri="{BB962C8B-B14F-4D97-AF65-F5344CB8AC3E}">
        <p14:creationId xmlns:p14="http://schemas.microsoft.com/office/powerpoint/2010/main" val="200606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FOR THE STARTUP!</a:t>
            </a:r>
            <a:endParaRPr lang="en-IN" dirty="0"/>
          </a:p>
        </p:txBody>
      </p:sp>
      <p:sp>
        <p:nvSpPr>
          <p:cNvPr id="3" name="Content Placeholder 2"/>
          <p:cNvSpPr>
            <a:spLocks noGrp="1"/>
          </p:cNvSpPr>
          <p:nvPr>
            <p:ph idx="1"/>
          </p:nvPr>
        </p:nvSpPr>
        <p:spPr/>
        <p:txBody>
          <a:bodyPr/>
          <a:lstStyle/>
          <a:p>
            <a:r>
              <a:rPr lang="en-IN" dirty="0" smtClean="0"/>
              <a:t>INVESTMENT.</a:t>
            </a:r>
          </a:p>
          <a:p>
            <a:r>
              <a:rPr lang="en-IN" dirty="0" smtClean="0"/>
              <a:t>DATABASE SERVERS.</a:t>
            </a:r>
          </a:p>
          <a:p>
            <a:r>
              <a:rPr lang="en-IN" dirty="0" smtClean="0"/>
              <a:t>TEAM OF CODERS,DATABASE MANAGERS,MARKETING TEAM.</a:t>
            </a:r>
          </a:p>
          <a:p>
            <a:r>
              <a:rPr lang="en-IN" dirty="0" smtClean="0"/>
              <a:t>HIGH SPEED INTERNET SERVICE.</a:t>
            </a:r>
          </a:p>
          <a:p>
            <a:r>
              <a:rPr lang="en-IN" dirty="0" smtClean="0"/>
              <a:t>PLACE FOR ESTABLISING THE ABOVE NECESSITIES.</a:t>
            </a:r>
            <a:endParaRPr lang="en-IN" dirty="0"/>
          </a:p>
        </p:txBody>
      </p:sp>
    </p:spTree>
    <p:extLst>
      <p:ext uri="{BB962C8B-B14F-4D97-AF65-F5344CB8AC3E}">
        <p14:creationId xmlns:p14="http://schemas.microsoft.com/office/powerpoint/2010/main" val="1645323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THIS APP?</a:t>
            </a:r>
            <a:endParaRPr lang="en-IN" dirty="0"/>
          </a:p>
        </p:txBody>
      </p:sp>
      <p:sp>
        <p:nvSpPr>
          <p:cNvPr id="3" name="Content Placeholder 2"/>
          <p:cNvSpPr>
            <a:spLocks noGrp="1"/>
          </p:cNvSpPr>
          <p:nvPr>
            <p:ph idx="1"/>
          </p:nvPr>
        </p:nvSpPr>
        <p:spPr/>
        <p:txBody>
          <a:bodyPr/>
          <a:lstStyle/>
          <a:p>
            <a:r>
              <a:rPr lang="en-IN" sz="2400" dirty="0" smtClean="0"/>
              <a:t>THIS APP WILL FUNCTION THE SAME WAY AS WHATSAPP AND GOOGLE ASSISTANT.</a:t>
            </a:r>
          </a:p>
          <a:p>
            <a:r>
              <a:rPr lang="en-IN" sz="2400" dirty="0" smtClean="0"/>
              <a:t>YOU COULD NAME THE ASSISTANT ACCORDING TO YOUR CHOICE,AS WELL AS THE NATURE OF THE ASSISTANT: LOVING,CARING,RUDE,MATURE et.al.</a:t>
            </a:r>
          </a:p>
          <a:p>
            <a:r>
              <a:rPr lang="en-IN" sz="2400" dirty="0" smtClean="0"/>
              <a:t>IT WOULD HAVE THE SAME FEATURES LIKE GOOGLE ASSISTANT;SETTING ALARM,LOOKING FOR PLACE,WANT TO HEAR A MUSIC et.al.</a:t>
            </a:r>
          </a:p>
          <a:p>
            <a:endParaRPr lang="en-IN" dirty="0"/>
          </a:p>
        </p:txBody>
      </p:sp>
    </p:spTree>
    <p:extLst>
      <p:ext uri="{BB962C8B-B14F-4D97-AF65-F5344CB8AC3E}">
        <p14:creationId xmlns:p14="http://schemas.microsoft.com/office/powerpoint/2010/main" val="2304859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MARKETING STRATEGY!!</a:t>
            </a:r>
            <a:endParaRPr lang="en-IN" dirty="0"/>
          </a:p>
        </p:txBody>
      </p:sp>
      <p:sp>
        <p:nvSpPr>
          <p:cNvPr id="3" name="Content Placeholder 2"/>
          <p:cNvSpPr>
            <a:spLocks noGrp="1"/>
          </p:cNvSpPr>
          <p:nvPr>
            <p:ph idx="1"/>
          </p:nvPr>
        </p:nvSpPr>
        <p:spPr>
          <a:xfrm>
            <a:off x="677334" y="1493949"/>
            <a:ext cx="8596668" cy="4700789"/>
          </a:xfrm>
        </p:spPr>
        <p:txBody>
          <a:bodyPr>
            <a:normAutofit lnSpcReduction="10000"/>
          </a:bodyPr>
          <a:lstStyle/>
          <a:p>
            <a:r>
              <a:rPr lang="en-IN" dirty="0" smtClean="0"/>
              <a:t>ONCE THE APP IS CREATED, IT’S MARKETING IS NECESSARY, FOR PEOPLE TO KNOW ABOUT </a:t>
            </a:r>
            <a:r>
              <a:rPr lang="en-IN" dirty="0" smtClean="0"/>
              <a:t>IT.</a:t>
            </a:r>
            <a:endParaRPr lang="en-IN" dirty="0" smtClean="0"/>
          </a:p>
          <a:p>
            <a:r>
              <a:rPr lang="en-IN" dirty="0" smtClean="0"/>
              <a:t>UNLIKE NORMAL WAY OF ADVERTISING;SOCIAL MEDIA PROMOTION,ENDORSING BY A SUPERSTAR, MY IDEA IS A LITTLE BIT DIFFERENT.</a:t>
            </a:r>
          </a:p>
          <a:p>
            <a:r>
              <a:rPr lang="en-IN" dirty="0" smtClean="0"/>
              <a:t>MY IDEA IS TO DEVELOP THE APP,AS WELL AS THE UPDATES BY THE YOUTH OF INDIA. BY KEEPING COMPETITIONS LIKE HACKETHON, A PROBLEM WILL BE GIVEN, THE PERSON WHO CAN SOLVE THE PROBLEM MOST EFFICENTLY, WILL BE THE GIVEN THE CREDIT OF CREATING NEW UPDATE FOR THE APP AND CASH PRIZE. </a:t>
            </a:r>
          </a:p>
          <a:p>
            <a:r>
              <a:rPr lang="en-IN" dirty="0" smtClean="0"/>
              <a:t>CONTRIBUTION WITH THE COLLEGES OF INDIA FOR PROVIDING PROJECTS FOR FINAL YEAR B.E,B.TECH.M.TECH,MCA,M.COM,B.COM et.al, WILL HELP THE STUDENT TO SOLVE A REAL LIFE CODING PROBLEM.THOSE STUDENTS WHO CAN SOLVE THE PROBLEMS EFFICENTY WOULD BE DIRECTLY SELECTED FOR THE COMPANY.</a:t>
            </a:r>
          </a:p>
          <a:p>
            <a:r>
              <a:rPr lang="en-IN" dirty="0" smtClean="0"/>
              <a:t>AS SOON AS THE YOUTH OF INDIA WILL START TO LEARN ABOUT THIS APP AND ITS ADVANTAGES, ITS MARKET WILL INCREASE RAPIDLY.</a:t>
            </a:r>
            <a:endParaRPr lang="en-IN" dirty="0"/>
          </a:p>
        </p:txBody>
      </p:sp>
    </p:spTree>
    <p:extLst>
      <p:ext uri="{BB962C8B-B14F-4D97-AF65-F5344CB8AC3E}">
        <p14:creationId xmlns:p14="http://schemas.microsoft.com/office/powerpoint/2010/main" val="2754914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737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MACHINE LEARNING</vt:lpstr>
      <vt:lpstr>What is machine learning?</vt:lpstr>
      <vt:lpstr>PowerPoint Presentation</vt:lpstr>
      <vt:lpstr>STARTUP IDEA!</vt:lpstr>
      <vt:lpstr>WHY STARTUP?</vt:lpstr>
      <vt:lpstr>WHY MY STARTUP IS BENEFICIAL?</vt:lpstr>
      <vt:lpstr>REQUIREMENTS FOR THE STARTUP!</vt:lpstr>
      <vt:lpstr>HOW TO USE THIS APP?</vt:lpstr>
      <vt:lpstr>MARKETING STRATEGY!!</vt:lpstr>
      <vt:lpstr>ADDITIONAL BONUS!!!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Meet Mehta</dc:creator>
  <cp:lastModifiedBy>Meet Mehta</cp:lastModifiedBy>
  <cp:revision>15</cp:revision>
  <dcterms:created xsi:type="dcterms:W3CDTF">2018-02-23T16:52:13Z</dcterms:created>
  <dcterms:modified xsi:type="dcterms:W3CDTF">2018-02-24T08:50:48Z</dcterms:modified>
</cp:coreProperties>
</file>