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3" d="100"/>
          <a:sy n="73" d="100"/>
        </p:scale>
        <p:origin x="173"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89446-880C-44BB-A57F-F6448FD64EC1}" type="datetimeFigureOut">
              <a:rPr lang="en-IN" smtClean="0"/>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73BC9-C8D2-498C-91B1-64D91856384B}" type="slidenum">
              <a:rPr lang="en-IN" smtClean="0"/>
              <a:t>‹#›</a:t>
            </a:fld>
            <a:endParaRPr lang="en-IN"/>
          </a:p>
        </p:txBody>
      </p:sp>
    </p:spTree>
    <p:extLst>
      <p:ext uri="{BB962C8B-B14F-4D97-AF65-F5344CB8AC3E}">
        <p14:creationId xmlns:p14="http://schemas.microsoft.com/office/powerpoint/2010/main" val="174811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Completed Trips</a:t>
            </a:r>
            <a:endParaRPr dirty="0"/>
          </a:p>
          <a:p>
            <a:r>
              <a:rPr b="0" dirty="0"/>
              <a:t>No alt text provided</a:t>
            </a:r>
            <a:endParaRPr dirty="0"/>
          </a:p>
          <a:p>
            <a:endParaRPr dirty="0"/>
          </a:p>
          <a:p>
            <a:r>
              <a:rPr b="1" dirty="0"/>
              <a:t>Searches</a:t>
            </a:r>
            <a:endParaRPr dirty="0"/>
          </a:p>
          <a:p>
            <a:r>
              <a:rPr b="0" dirty="0"/>
              <a:t>No alt text provided</a:t>
            </a:r>
            <a:endParaRPr dirty="0"/>
          </a:p>
          <a:p>
            <a:endParaRPr dirty="0"/>
          </a:p>
          <a:p>
            <a:r>
              <a:rPr b="1" dirty="0"/>
              <a:t>Estimates</a:t>
            </a:r>
            <a:endParaRPr dirty="0"/>
          </a:p>
          <a:p>
            <a:r>
              <a:rPr b="0" dirty="0"/>
              <a:t>No alt text provided</a:t>
            </a:r>
            <a:endParaRPr dirty="0"/>
          </a:p>
          <a:p>
            <a:endParaRPr dirty="0"/>
          </a:p>
          <a:p>
            <a:r>
              <a:rPr b="1" dirty="0"/>
              <a:t>Quotes</a:t>
            </a:r>
            <a:endParaRPr dirty="0"/>
          </a:p>
          <a:p>
            <a:r>
              <a:rPr b="0" dirty="0"/>
              <a:t>No alt text provided</a:t>
            </a:r>
            <a:endParaRPr dirty="0"/>
          </a:p>
          <a:p>
            <a:endParaRPr dirty="0"/>
          </a:p>
          <a:p>
            <a:r>
              <a:rPr b="1" dirty="0"/>
              <a:t>Driver Earning</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Trips Vs Duration</a:t>
            </a:r>
            <a:endParaRPr dirty="0"/>
          </a:p>
          <a:p>
            <a:r>
              <a:rPr b="0" dirty="0"/>
              <a:t>No alt text provided</a:t>
            </a:r>
            <a:endParaRPr dirty="0"/>
          </a:p>
          <a:p>
            <a:endParaRPr dirty="0"/>
          </a:p>
          <a:p>
            <a:r>
              <a:rPr b="1" dirty="0"/>
              <a:t>Distance Vs Duration</a:t>
            </a:r>
            <a:endParaRPr dirty="0"/>
          </a:p>
          <a:p>
            <a:r>
              <a:rPr b="0" dirty="0"/>
              <a:t>No alt text provided</a:t>
            </a:r>
            <a:endParaRPr dirty="0"/>
          </a:p>
          <a:p>
            <a:endParaRPr dirty="0"/>
          </a:p>
          <a:p>
            <a:r>
              <a:rPr b="1" dirty="0"/>
              <a:t>Fare Vs Duration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Select Assembly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1a5e952-69c5-40cb-852b-71b9cad5ea8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mpleted Trips ,Searches ,Estimates ,Quotes ,Driver Earning ,gauge ,Trips Vs Duration ,Distance Vs Duration ,Fare Vs Duration ,tableEx ,map ,image ,textbox ,Select Assembl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81</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Meet Vaghasiya</cp:lastModifiedBy>
  <cp:revision>5</cp:revision>
  <dcterms:created xsi:type="dcterms:W3CDTF">2016-09-04T11:54:55Z</dcterms:created>
  <dcterms:modified xsi:type="dcterms:W3CDTF">2024-06-14T20:49:36Z</dcterms:modified>
</cp:coreProperties>
</file>